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3.xml" ContentType="application/vnd.openxmlformats-officedocument.presentationml.notesSlide+xml"/>
  <Override PartName="/ppt/charts/chart17.xml" ContentType="application/vnd.openxmlformats-officedocument.drawingml.chart+xml"/>
  <Override PartName="/ppt/drawings/drawing2.xml" ContentType="application/vnd.openxmlformats-officedocument.drawingml.chartshapes+xml"/>
  <Override PartName="/ppt/charts/chart18.xml" ContentType="application/vnd.openxmlformats-officedocument.drawingml.chart+xml"/>
  <Override PartName="/ppt/charts/chart19.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6.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6.xml" ContentType="application/vnd.openxmlformats-officedocument.presentationml.notesSlide+xml"/>
  <Override PartName="/ppt/charts/chart27.xml" ContentType="application/vnd.openxmlformats-officedocument.drawingml.chart+xml"/>
  <Override PartName="/ppt/charts/style15.xml" ContentType="application/vnd.ms-office.chartstyle+xml"/>
  <Override PartName="/ppt/charts/colors15.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2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9.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0.xml" ContentType="application/vnd.openxmlformats-officedocument.drawingml.chart+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6"/>
  </p:notesMasterIdLst>
  <p:sldIdLst>
    <p:sldId id="257" r:id="rId2"/>
    <p:sldId id="565" r:id="rId3"/>
    <p:sldId id="568" r:id="rId4"/>
    <p:sldId id="569" r:id="rId5"/>
    <p:sldId id="534" r:id="rId6"/>
    <p:sldId id="521" r:id="rId7"/>
    <p:sldId id="1150" r:id="rId8"/>
    <p:sldId id="1151" r:id="rId9"/>
    <p:sldId id="541" r:id="rId10"/>
    <p:sldId id="340" r:id="rId11"/>
    <p:sldId id="334" r:id="rId12"/>
    <p:sldId id="318" r:id="rId13"/>
    <p:sldId id="309" r:id="rId14"/>
    <p:sldId id="321" r:id="rId15"/>
    <p:sldId id="328" r:id="rId16"/>
    <p:sldId id="325" r:id="rId17"/>
    <p:sldId id="320" r:id="rId18"/>
    <p:sldId id="1152" r:id="rId19"/>
    <p:sldId id="331" r:id="rId20"/>
    <p:sldId id="323" r:id="rId21"/>
    <p:sldId id="546" r:id="rId22"/>
    <p:sldId id="590" r:id="rId23"/>
    <p:sldId id="591" r:id="rId24"/>
    <p:sldId id="589" r:id="rId25"/>
    <p:sldId id="580" r:id="rId26"/>
    <p:sldId id="550" r:id="rId27"/>
    <p:sldId id="551" r:id="rId28"/>
    <p:sldId id="552" r:id="rId29"/>
    <p:sldId id="553" r:id="rId30"/>
    <p:sldId id="554" r:id="rId31"/>
    <p:sldId id="556" r:id="rId32"/>
    <p:sldId id="557" r:id="rId33"/>
    <p:sldId id="558" r:id="rId34"/>
    <p:sldId id="559" r:id="rId35"/>
    <p:sldId id="1135" r:id="rId36"/>
    <p:sldId id="1111" r:id="rId37"/>
    <p:sldId id="1112" r:id="rId38"/>
    <p:sldId id="1139" r:id="rId39"/>
    <p:sldId id="1131" r:id="rId40"/>
    <p:sldId id="759" r:id="rId41"/>
    <p:sldId id="1126" r:id="rId42"/>
    <p:sldId id="1146" r:id="rId43"/>
    <p:sldId id="1125" r:id="rId44"/>
    <p:sldId id="1147" r:id="rId45"/>
    <p:sldId id="1138" r:id="rId46"/>
    <p:sldId id="291" r:id="rId47"/>
    <p:sldId id="300" r:id="rId48"/>
    <p:sldId id="294" r:id="rId49"/>
    <p:sldId id="293" r:id="rId50"/>
    <p:sldId id="295" r:id="rId51"/>
    <p:sldId id="296" r:id="rId52"/>
    <p:sldId id="1148" r:id="rId53"/>
    <p:sldId id="297" r:id="rId54"/>
    <p:sldId id="1149" r:id="rId55"/>
  </p:sldIdLst>
  <p:sldSz cx="12239625" cy="79200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4F020C74-38D3-4186-8071-F04FC49B8980}">
          <p14:sldIdLst>
            <p14:sldId id="257"/>
            <p14:sldId id="565"/>
            <p14:sldId id="568"/>
            <p14:sldId id="569"/>
            <p14:sldId id="534"/>
            <p14:sldId id="521"/>
            <p14:sldId id="1150"/>
            <p14:sldId id="1151"/>
            <p14:sldId id="541"/>
            <p14:sldId id="340"/>
            <p14:sldId id="334"/>
            <p14:sldId id="318"/>
            <p14:sldId id="309"/>
            <p14:sldId id="321"/>
            <p14:sldId id="328"/>
            <p14:sldId id="325"/>
            <p14:sldId id="320"/>
            <p14:sldId id="1152"/>
            <p14:sldId id="331"/>
            <p14:sldId id="323"/>
            <p14:sldId id="546"/>
            <p14:sldId id="590"/>
            <p14:sldId id="591"/>
            <p14:sldId id="589"/>
            <p14:sldId id="580"/>
            <p14:sldId id="550"/>
            <p14:sldId id="551"/>
            <p14:sldId id="552"/>
            <p14:sldId id="553"/>
            <p14:sldId id="554"/>
            <p14:sldId id="556"/>
            <p14:sldId id="557"/>
            <p14:sldId id="558"/>
            <p14:sldId id="559"/>
            <p14:sldId id="1135"/>
            <p14:sldId id="1111"/>
            <p14:sldId id="1112"/>
            <p14:sldId id="1139"/>
            <p14:sldId id="1131"/>
            <p14:sldId id="759"/>
            <p14:sldId id="1126"/>
            <p14:sldId id="1146"/>
            <p14:sldId id="1125"/>
            <p14:sldId id="1147"/>
            <p14:sldId id="1138"/>
            <p14:sldId id="291"/>
            <p14:sldId id="300"/>
            <p14:sldId id="294"/>
            <p14:sldId id="293"/>
            <p14:sldId id="295"/>
            <p14:sldId id="296"/>
            <p14:sldId id="1148"/>
            <p14:sldId id="297"/>
            <p14:sldId id="1149"/>
          </p14:sldIdLst>
        </p14:section>
      </p14:sectionLst>
    </p:ext>
    <p:ext uri="{EFAFB233-063F-42B5-8137-9DF3F51BA10A}">
      <p15:sldGuideLst xmlns:p15="http://schemas.microsoft.com/office/powerpoint/2012/main">
        <p15:guide id="1" orient="horz" pos="227" userDrawn="1">
          <p15:clr>
            <a:srgbClr val="A4A3A4"/>
          </p15:clr>
        </p15:guide>
        <p15:guide id="2" pos="385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7AAB40"/>
    <a:srgbClr val="2A2A2A"/>
    <a:srgbClr val="3353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396" y="108"/>
      </p:cViewPr>
      <p:guideLst>
        <p:guide orient="horz" pos="227"/>
        <p:guide pos="385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1.xml"/><Relationship Id="rId1" Type="http://schemas.microsoft.com/office/2011/relationships/chartStyle" Target="style11.xm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3.xml"/><Relationship Id="rId1" Type="http://schemas.microsoft.com/office/2011/relationships/chartStyle" Target="style13.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4.xml"/><Relationship Id="rId1" Type="http://schemas.microsoft.com/office/2011/relationships/chartStyle" Target="style14.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5.xml"/><Relationship Id="rId1" Type="http://schemas.microsoft.com/office/2011/relationships/chartStyle" Target="style15.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6.xml"/><Relationship Id="rId1" Type="http://schemas.microsoft.com/office/2011/relationships/chartStyle" Target="style16.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7.xml"/><Relationship Id="rId1" Type="http://schemas.microsoft.com/office/2011/relationships/chartStyle" Target="style17.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Лист1!$B$1</c:f>
              <c:strCache>
                <c:ptCount val="1"/>
                <c:pt idx="0">
                  <c:v>Мальчики</c:v>
                </c:pt>
              </c:strCache>
            </c:strRef>
          </c:tx>
          <c:spPr>
            <a:ln w="63500" cap="rnd">
              <a:solidFill>
                <a:schemeClr val="accent1"/>
              </a:solidFill>
              <a:round/>
            </a:ln>
            <a:effectLst/>
          </c:spPr>
          <c:marker>
            <c:symbol val="diamond"/>
            <c:size val="6"/>
            <c:spPr>
              <a:solidFill>
                <a:schemeClr val="accent1"/>
              </a:solidFill>
              <a:ln w="9525">
                <a:solidFill>
                  <a:schemeClr val="accent1"/>
                </a:solidFill>
                <a:round/>
              </a:ln>
              <a:effectLst/>
            </c:spPr>
          </c:marker>
          <c:dLbls>
            <c:dLbl>
              <c:idx val="0"/>
              <c:layout>
                <c:manualLayout>
                  <c:x val="-6.7435317644444742E-2"/>
                  <c:y val="-6.07173111724634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717-49C3-BD59-6358EC1451F6}"/>
                </c:ext>
                <c:ext xmlns:c15="http://schemas.microsoft.com/office/drawing/2012/chart" uri="{CE6537A1-D6FC-4f65-9D91-7224C49458BB}"/>
              </c:extLst>
            </c:dLbl>
            <c:dLbl>
              <c:idx val="1"/>
              <c:layout>
                <c:manualLayout>
                  <c:x val="-1.1671497284615395E-2"/>
                  <c:y val="-6.071731117246340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717-49C3-BD59-6358EC1451F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Лист1!$A$2:$A$3</c:f>
              <c:numCache>
                <c:formatCode>General</c:formatCode>
                <c:ptCount val="2"/>
                <c:pt idx="0">
                  <c:v>1975</c:v>
                </c:pt>
                <c:pt idx="1">
                  <c:v>2016</c:v>
                </c:pt>
              </c:numCache>
            </c:numRef>
          </c:cat>
          <c:val>
            <c:numRef>
              <c:f>Лист1!$B$2:$B$3</c:f>
              <c:numCache>
                <c:formatCode>0.00%</c:formatCode>
                <c:ptCount val="2"/>
                <c:pt idx="0">
                  <c:v>9.0000000000000045E-3</c:v>
                </c:pt>
                <c:pt idx="1">
                  <c:v>7.8000000000000014E-2</c:v>
                </c:pt>
              </c:numCache>
            </c:numRef>
          </c:val>
          <c:smooth val="0"/>
          <c:extLst xmlns:c16r2="http://schemas.microsoft.com/office/drawing/2015/06/chart">
            <c:ext xmlns:c16="http://schemas.microsoft.com/office/drawing/2014/chart" uri="{C3380CC4-5D6E-409C-BE32-E72D297353CC}">
              <c16:uniqueId val="{00000002-E717-49C3-BD59-6358EC1451F6}"/>
            </c:ext>
          </c:extLst>
        </c:ser>
        <c:ser>
          <c:idx val="1"/>
          <c:order val="1"/>
          <c:tx>
            <c:strRef>
              <c:f>Лист1!$C$1</c:f>
              <c:strCache>
                <c:ptCount val="1"/>
                <c:pt idx="0">
                  <c:v>Девочки</c:v>
                </c:pt>
              </c:strCache>
            </c:strRef>
          </c:tx>
          <c:spPr>
            <a:ln w="63500" cap="rnd">
              <a:solidFill>
                <a:schemeClr val="accent2"/>
              </a:solidFill>
              <a:round/>
            </a:ln>
            <a:effectLst/>
          </c:spPr>
          <c:marker>
            <c:symbol val="square"/>
            <c:size val="6"/>
            <c:spPr>
              <a:solidFill>
                <a:schemeClr val="accent2"/>
              </a:solidFill>
              <a:ln w="9525">
                <a:solidFill>
                  <a:schemeClr val="accent2"/>
                </a:solidFill>
                <a:round/>
              </a:ln>
              <a:effectLst/>
            </c:spPr>
          </c:marker>
          <c:dLbls>
            <c:dLbl>
              <c:idx val="0"/>
              <c:layout>
                <c:manualLayout>
                  <c:x val="1.9452495474359011E-2"/>
                  <c:y val="5.7826010640440245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717-49C3-BD59-6358EC1451F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Лист1!$A$2:$A$3</c:f>
              <c:numCache>
                <c:formatCode>General</c:formatCode>
                <c:ptCount val="2"/>
                <c:pt idx="0">
                  <c:v>1975</c:v>
                </c:pt>
                <c:pt idx="1">
                  <c:v>2016</c:v>
                </c:pt>
              </c:numCache>
            </c:numRef>
          </c:cat>
          <c:val>
            <c:numRef>
              <c:f>Лист1!$C$2:$C$3</c:f>
              <c:numCache>
                <c:formatCode>0.00%</c:formatCode>
                <c:ptCount val="2"/>
                <c:pt idx="0">
                  <c:v>7.0000000000000019E-3</c:v>
                </c:pt>
                <c:pt idx="1">
                  <c:v>5.6000000000000008E-2</c:v>
                </c:pt>
              </c:numCache>
            </c:numRef>
          </c:val>
          <c:smooth val="0"/>
          <c:extLst xmlns:c16r2="http://schemas.microsoft.com/office/drawing/2015/06/chart">
            <c:ext xmlns:c16="http://schemas.microsoft.com/office/drawing/2014/chart" uri="{C3380CC4-5D6E-409C-BE32-E72D297353CC}">
              <c16:uniqueId val="{00000004-E717-49C3-BD59-6358EC1451F6}"/>
            </c:ext>
          </c:extLst>
        </c:ser>
        <c:dLbls>
          <c:showLegendKey val="0"/>
          <c:showVal val="0"/>
          <c:showCatName val="0"/>
          <c:showSerName val="0"/>
          <c:showPercent val="0"/>
          <c:showBubbleSize val="0"/>
        </c:dLbls>
        <c:marker val="1"/>
        <c:smooth val="0"/>
        <c:axId val="1563343552"/>
        <c:axId val="1919086384"/>
      </c:lineChart>
      <c:catAx>
        <c:axId val="15633435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200" b="0" i="0" u="none" strike="noStrike" kern="1200" cap="all" spc="120" normalizeH="0" baseline="0">
                <a:solidFill>
                  <a:schemeClr val="tx1"/>
                </a:solidFill>
                <a:latin typeface="+mn-lt"/>
                <a:ea typeface="+mn-ea"/>
                <a:cs typeface="+mn-cs"/>
              </a:defRPr>
            </a:pPr>
            <a:endParaRPr lang="ru-RU"/>
          </a:p>
        </c:txPr>
        <c:crossAx val="1919086384"/>
        <c:crosses val="autoZero"/>
        <c:auto val="1"/>
        <c:lblAlgn val="ctr"/>
        <c:lblOffset val="100"/>
        <c:noMultiLvlLbl val="0"/>
      </c:catAx>
      <c:valAx>
        <c:axId val="1919086384"/>
        <c:scaling>
          <c:orientation val="minMax"/>
          <c:max val="0.1"/>
        </c:scaling>
        <c:delete val="0"/>
        <c:axPos val="l"/>
        <c:title>
          <c:tx>
            <c:rich>
              <a:bodyPr rot="0" spcFirstLastPara="1" vertOverflow="ellipsis"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a:t>
                </a:r>
                <a:endParaRPr lang="ru-RU"/>
              </a:p>
            </c:rich>
          </c:tx>
          <c:overlay val="0"/>
          <c:spPr>
            <a:noFill/>
            <a:ln>
              <a:noFill/>
            </a:ln>
            <a:effectLst/>
          </c:spPr>
          <c:txPr>
            <a:bodyPr rot="0" spcFirstLastPara="1" vertOverflow="ellipsis"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ru-RU"/>
            </a:p>
          </c:txPr>
        </c:title>
        <c:numFmt formatCode="0%"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crossAx val="15633435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Лист1!$B$1</c:f>
              <c:strCache>
                <c:ptCount val="1"/>
                <c:pt idx="0">
                  <c:v>мужчины</c:v>
                </c:pt>
              </c:strCache>
            </c:strRef>
          </c:tx>
          <c:spPr>
            <a:solidFill>
              <a:schemeClr val="accent6"/>
            </a:solidFill>
            <a:ln>
              <a:noFill/>
            </a:ln>
            <a:effectLst/>
          </c:spPr>
          <c:invertIfNegative val="0"/>
          <c:dLbls>
            <c:dLbl>
              <c:idx val="0"/>
              <c:layout>
                <c:manualLayout>
                  <c:x val="2.6866593612097159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68B7-476A-A936-1154757CB3F8}"/>
                </c:ext>
                <c:ext xmlns:c15="http://schemas.microsoft.com/office/drawing/2012/chart" uri="{CE6537A1-D6FC-4f65-9D91-7224C49458BB}">
                  <c15:layout/>
                </c:ext>
              </c:extLst>
            </c:dLbl>
            <c:dLbl>
              <c:idx val="21"/>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68B7-476A-A936-1154757CB3F8}"/>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Лист1!$A$2:$A$23</c:f>
              <c:strCache>
                <c:ptCount val="22"/>
                <c:pt idx="0">
                  <c:v>Красноярский край</c:v>
                </c:pt>
                <c:pt idx="1">
                  <c:v>Смоленская область</c:v>
                </c:pt>
                <c:pt idx="2">
                  <c:v>Республика Бурятия</c:v>
                </c:pt>
                <c:pt idx="3">
                  <c:v>Ярославская область</c:v>
                </c:pt>
                <c:pt idx="4">
                  <c:v>Иркутская область</c:v>
                </c:pt>
                <c:pt idx="5">
                  <c:v>Курганская область</c:v>
                </c:pt>
                <c:pt idx="6">
                  <c:v>Архангельская область</c:v>
                </c:pt>
                <c:pt idx="7">
                  <c:v>Республика Башкортостан</c:v>
                </c:pt>
                <c:pt idx="8">
                  <c:v>Республика Коми</c:v>
                </c:pt>
                <c:pt idx="9">
                  <c:v>Амурская область</c:v>
                </c:pt>
                <c:pt idx="10">
                  <c:v>Тюменская область</c:v>
                </c:pt>
                <c:pt idx="11">
                  <c:v>Хабаровский край</c:v>
                </c:pt>
                <c:pt idx="12">
                  <c:v>Омская область</c:v>
                </c:pt>
                <c:pt idx="13">
                  <c:v>Пермский край</c:v>
                </c:pt>
                <c:pt idx="14">
                  <c:v>Краснодарский край</c:v>
                </c:pt>
                <c:pt idx="15">
                  <c:v>Республика Татарстан </c:v>
                </c:pt>
                <c:pt idx="16">
                  <c:v>Алтайский край</c:v>
                </c:pt>
                <c:pt idx="17">
                  <c:v>Новосибирская область</c:v>
                </c:pt>
                <c:pt idx="18">
                  <c:v>Пензенская область</c:v>
                </c:pt>
                <c:pt idx="19">
                  <c:v>Ульяновская область</c:v>
                </c:pt>
                <c:pt idx="20">
                  <c:v>Вологодская область</c:v>
                </c:pt>
                <c:pt idx="21">
                  <c:v>Чеченская Республика</c:v>
                </c:pt>
              </c:strCache>
            </c:strRef>
          </c:cat>
          <c:val>
            <c:numRef>
              <c:f>Лист1!$B$2:$B$23</c:f>
              <c:numCache>
                <c:formatCode>General</c:formatCode>
                <c:ptCount val="22"/>
                <c:pt idx="0">
                  <c:v>35.6</c:v>
                </c:pt>
                <c:pt idx="1">
                  <c:v>37.299999999999997</c:v>
                </c:pt>
                <c:pt idx="2">
                  <c:v>39</c:v>
                </c:pt>
                <c:pt idx="3">
                  <c:v>39.200000000000003</c:v>
                </c:pt>
                <c:pt idx="4">
                  <c:v>39.9</c:v>
                </c:pt>
                <c:pt idx="5">
                  <c:v>39.9</c:v>
                </c:pt>
                <c:pt idx="6">
                  <c:v>40.6</c:v>
                </c:pt>
                <c:pt idx="7">
                  <c:v>40.9</c:v>
                </c:pt>
                <c:pt idx="8">
                  <c:v>41.5</c:v>
                </c:pt>
                <c:pt idx="9">
                  <c:v>41.5</c:v>
                </c:pt>
                <c:pt idx="10">
                  <c:v>41.7</c:v>
                </c:pt>
                <c:pt idx="11">
                  <c:v>41.8</c:v>
                </c:pt>
                <c:pt idx="12">
                  <c:v>42.5</c:v>
                </c:pt>
                <c:pt idx="13">
                  <c:v>43.2</c:v>
                </c:pt>
                <c:pt idx="14">
                  <c:v>44.2</c:v>
                </c:pt>
                <c:pt idx="15">
                  <c:v>44.8</c:v>
                </c:pt>
                <c:pt idx="16">
                  <c:v>45.2</c:v>
                </c:pt>
                <c:pt idx="17">
                  <c:v>45.5</c:v>
                </c:pt>
                <c:pt idx="18">
                  <c:v>46.6</c:v>
                </c:pt>
                <c:pt idx="19">
                  <c:v>47</c:v>
                </c:pt>
                <c:pt idx="20">
                  <c:v>47.8</c:v>
                </c:pt>
                <c:pt idx="21">
                  <c:v>51.8</c:v>
                </c:pt>
              </c:numCache>
            </c:numRef>
          </c:val>
          <c:extLst xmlns:c16r2="http://schemas.microsoft.com/office/drawing/2015/06/chart">
            <c:ext xmlns:c16="http://schemas.microsoft.com/office/drawing/2014/chart" uri="{C3380CC4-5D6E-409C-BE32-E72D297353CC}">
              <c16:uniqueId val="{00000000-68B7-476A-A936-1154757CB3F8}"/>
            </c:ext>
          </c:extLst>
        </c:ser>
        <c:ser>
          <c:idx val="1"/>
          <c:order val="1"/>
          <c:tx>
            <c:strRef>
              <c:f>Лист1!$C$1</c:f>
              <c:strCache>
                <c:ptCount val="1"/>
                <c:pt idx="0">
                  <c:v>женщины</c:v>
                </c:pt>
              </c:strCache>
            </c:strRef>
          </c:tx>
          <c:spPr>
            <a:solidFill>
              <a:schemeClr val="accent5"/>
            </a:solidFill>
            <a:ln>
              <a:noFill/>
            </a:ln>
            <a:effectLst/>
          </c:spPr>
          <c:invertIfNegative val="0"/>
          <c:dLbls>
            <c:dLbl>
              <c:idx val="19"/>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68B7-476A-A936-1154757CB3F8}"/>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Лист1!$A$2:$A$23</c:f>
              <c:strCache>
                <c:ptCount val="22"/>
                <c:pt idx="0">
                  <c:v>Красноярский край</c:v>
                </c:pt>
                <c:pt idx="1">
                  <c:v>Смоленская область</c:v>
                </c:pt>
                <c:pt idx="2">
                  <c:v>Республика Бурятия</c:v>
                </c:pt>
                <c:pt idx="3">
                  <c:v>Ярославская область</c:v>
                </c:pt>
                <c:pt idx="4">
                  <c:v>Иркутская область</c:v>
                </c:pt>
                <c:pt idx="5">
                  <c:v>Курганская область</c:v>
                </c:pt>
                <c:pt idx="6">
                  <c:v>Архангельская область</c:v>
                </c:pt>
                <c:pt idx="7">
                  <c:v>Республика Башкортостан</c:v>
                </c:pt>
                <c:pt idx="8">
                  <c:v>Республика Коми</c:v>
                </c:pt>
                <c:pt idx="9">
                  <c:v>Амурская область</c:v>
                </c:pt>
                <c:pt idx="10">
                  <c:v>Тюменская область</c:v>
                </c:pt>
                <c:pt idx="11">
                  <c:v>Хабаровский край</c:v>
                </c:pt>
                <c:pt idx="12">
                  <c:v>Омская область</c:v>
                </c:pt>
                <c:pt idx="13">
                  <c:v>Пермский край</c:v>
                </c:pt>
                <c:pt idx="14">
                  <c:v>Краснодарский край</c:v>
                </c:pt>
                <c:pt idx="15">
                  <c:v>Республика Татарстан </c:v>
                </c:pt>
                <c:pt idx="16">
                  <c:v>Алтайский край</c:v>
                </c:pt>
                <c:pt idx="17">
                  <c:v>Новосибирская область</c:v>
                </c:pt>
                <c:pt idx="18">
                  <c:v>Пензенская область</c:v>
                </c:pt>
                <c:pt idx="19">
                  <c:v>Ульяновская область</c:v>
                </c:pt>
                <c:pt idx="20">
                  <c:v>Вологодская область</c:v>
                </c:pt>
                <c:pt idx="21">
                  <c:v>Чеченская Республика</c:v>
                </c:pt>
              </c:strCache>
            </c:strRef>
          </c:cat>
          <c:val>
            <c:numRef>
              <c:f>Лист1!$C$2:$C$23</c:f>
              <c:numCache>
                <c:formatCode>General</c:formatCode>
                <c:ptCount val="22"/>
                <c:pt idx="0">
                  <c:v>32.299999999999997</c:v>
                </c:pt>
                <c:pt idx="1">
                  <c:v>29.9</c:v>
                </c:pt>
                <c:pt idx="2">
                  <c:v>32.799999999999997</c:v>
                </c:pt>
                <c:pt idx="3">
                  <c:v>29</c:v>
                </c:pt>
                <c:pt idx="4">
                  <c:v>30</c:v>
                </c:pt>
                <c:pt idx="5">
                  <c:v>31.3</c:v>
                </c:pt>
                <c:pt idx="6">
                  <c:v>29.5</c:v>
                </c:pt>
                <c:pt idx="7">
                  <c:v>26.7</c:v>
                </c:pt>
                <c:pt idx="8">
                  <c:v>30.1</c:v>
                </c:pt>
                <c:pt idx="9">
                  <c:v>32.799999999999997</c:v>
                </c:pt>
                <c:pt idx="10">
                  <c:v>32.299999999999997</c:v>
                </c:pt>
                <c:pt idx="11">
                  <c:v>30.3</c:v>
                </c:pt>
                <c:pt idx="12">
                  <c:v>32.9</c:v>
                </c:pt>
                <c:pt idx="13">
                  <c:v>31</c:v>
                </c:pt>
                <c:pt idx="14">
                  <c:v>33</c:v>
                </c:pt>
                <c:pt idx="15">
                  <c:v>33.4</c:v>
                </c:pt>
                <c:pt idx="16">
                  <c:v>32.6</c:v>
                </c:pt>
                <c:pt idx="17">
                  <c:v>31</c:v>
                </c:pt>
                <c:pt idx="18">
                  <c:v>31.7</c:v>
                </c:pt>
                <c:pt idx="19">
                  <c:v>40.6</c:v>
                </c:pt>
                <c:pt idx="20">
                  <c:v>34.700000000000003</c:v>
                </c:pt>
                <c:pt idx="21">
                  <c:v>33.299999999999997</c:v>
                </c:pt>
              </c:numCache>
            </c:numRef>
          </c:val>
          <c:extLst xmlns:c16r2="http://schemas.microsoft.com/office/drawing/2015/06/chart">
            <c:ext xmlns:c16="http://schemas.microsoft.com/office/drawing/2014/chart" uri="{C3380CC4-5D6E-409C-BE32-E72D297353CC}">
              <c16:uniqueId val="{00000001-68B7-476A-A936-1154757CB3F8}"/>
            </c:ext>
          </c:extLst>
        </c:ser>
        <c:dLbls>
          <c:showLegendKey val="0"/>
          <c:showVal val="0"/>
          <c:showCatName val="0"/>
          <c:showSerName val="0"/>
          <c:showPercent val="0"/>
          <c:showBubbleSize val="0"/>
        </c:dLbls>
        <c:gapWidth val="182"/>
        <c:axId val="2046632128"/>
        <c:axId val="2046645184"/>
      </c:barChart>
      <c:catAx>
        <c:axId val="2046632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RU"/>
          </a:p>
        </c:txPr>
        <c:crossAx val="2046645184"/>
        <c:crosses val="autoZero"/>
        <c:auto val="1"/>
        <c:lblAlgn val="ctr"/>
        <c:lblOffset val="100"/>
        <c:noMultiLvlLbl val="0"/>
      </c:catAx>
      <c:valAx>
        <c:axId val="20466451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0466321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Лист1!$B$1</c:f>
              <c:strCache>
                <c:ptCount val="1"/>
                <c:pt idx="0">
                  <c:v>мужчины</c:v>
                </c:pt>
              </c:strCache>
            </c:strRef>
          </c:tx>
          <c:spPr>
            <a:solidFill>
              <a:schemeClr val="accent6"/>
            </a:solidFill>
            <a:ln>
              <a:noFill/>
            </a:ln>
            <a:effectLst/>
          </c:spPr>
          <c:invertIfNegative val="0"/>
          <c:dLbls>
            <c:dLbl>
              <c:idx val="18"/>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FE6-407E-826C-5D49433ABF33}"/>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Лист1!$A$2:$A$23</c:f>
              <c:strCache>
                <c:ptCount val="22"/>
                <c:pt idx="0">
                  <c:v>Республика Татарстан </c:v>
                </c:pt>
                <c:pt idx="1">
                  <c:v>Вологодская область</c:v>
                </c:pt>
                <c:pt idx="2">
                  <c:v>Хабаровский край</c:v>
                </c:pt>
                <c:pt idx="3">
                  <c:v>Иркутская область</c:v>
                </c:pt>
                <c:pt idx="4">
                  <c:v>Республика Коми</c:v>
                </c:pt>
                <c:pt idx="5">
                  <c:v>Ульяновская область</c:v>
                </c:pt>
                <c:pt idx="6">
                  <c:v>Республика Башкортостан</c:v>
                </c:pt>
                <c:pt idx="7">
                  <c:v>Омская область</c:v>
                </c:pt>
                <c:pt idx="8">
                  <c:v>Пермский край</c:v>
                </c:pt>
                <c:pt idx="9">
                  <c:v>Краснодарский край</c:v>
                </c:pt>
                <c:pt idx="10">
                  <c:v>Новосибирская область</c:v>
                </c:pt>
                <c:pt idx="11">
                  <c:v>Архангельская область</c:v>
                </c:pt>
                <c:pt idx="12">
                  <c:v>Ярославская область</c:v>
                </c:pt>
                <c:pt idx="13">
                  <c:v>Тюменская область</c:v>
                </c:pt>
                <c:pt idx="14">
                  <c:v>Республика Бурятия</c:v>
                </c:pt>
                <c:pt idx="15">
                  <c:v>Амурская область</c:v>
                </c:pt>
                <c:pt idx="16">
                  <c:v>Алтайский край</c:v>
                </c:pt>
                <c:pt idx="17">
                  <c:v>Красноярский край</c:v>
                </c:pt>
                <c:pt idx="18">
                  <c:v>Смоленская область</c:v>
                </c:pt>
                <c:pt idx="19">
                  <c:v>Чеченская Республика</c:v>
                </c:pt>
                <c:pt idx="20">
                  <c:v>Пензенская область</c:v>
                </c:pt>
                <c:pt idx="21">
                  <c:v>Курганская область</c:v>
                </c:pt>
              </c:strCache>
            </c:strRef>
          </c:cat>
          <c:val>
            <c:numRef>
              <c:f>Лист1!$B$2:$B$23</c:f>
              <c:numCache>
                <c:formatCode>General</c:formatCode>
                <c:ptCount val="22"/>
                <c:pt idx="0">
                  <c:v>14.7</c:v>
                </c:pt>
                <c:pt idx="1">
                  <c:v>12.8</c:v>
                </c:pt>
                <c:pt idx="2">
                  <c:v>13.4</c:v>
                </c:pt>
                <c:pt idx="3">
                  <c:v>14.1</c:v>
                </c:pt>
                <c:pt idx="4">
                  <c:v>18.600000000000001</c:v>
                </c:pt>
                <c:pt idx="5">
                  <c:v>17.3</c:v>
                </c:pt>
                <c:pt idx="6">
                  <c:v>13.6</c:v>
                </c:pt>
                <c:pt idx="7">
                  <c:v>21.1</c:v>
                </c:pt>
                <c:pt idx="8">
                  <c:v>13.5</c:v>
                </c:pt>
                <c:pt idx="9">
                  <c:v>16.7</c:v>
                </c:pt>
                <c:pt idx="10">
                  <c:v>14</c:v>
                </c:pt>
                <c:pt idx="11">
                  <c:v>20.6</c:v>
                </c:pt>
                <c:pt idx="12">
                  <c:v>18</c:v>
                </c:pt>
                <c:pt idx="13">
                  <c:v>20.399999999999999</c:v>
                </c:pt>
                <c:pt idx="14">
                  <c:v>15.3</c:v>
                </c:pt>
                <c:pt idx="15">
                  <c:v>17.899999999999999</c:v>
                </c:pt>
                <c:pt idx="16">
                  <c:v>16.600000000000001</c:v>
                </c:pt>
                <c:pt idx="17">
                  <c:v>15.1</c:v>
                </c:pt>
                <c:pt idx="18">
                  <c:v>23.9</c:v>
                </c:pt>
                <c:pt idx="19">
                  <c:v>18.399999999999999</c:v>
                </c:pt>
                <c:pt idx="20">
                  <c:v>16.7</c:v>
                </c:pt>
                <c:pt idx="21">
                  <c:v>23.5</c:v>
                </c:pt>
              </c:numCache>
            </c:numRef>
          </c:val>
          <c:extLst xmlns:c16r2="http://schemas.microsoft.com/office/drawing/2015/06/chart">
            <c:ext xmlns:c16="http://schemas.microsoft.com/office/drawing/2014/chart" uri="{C3380CC4-5D6E-409C-BE32-E72D297353CC}">
              <c16:uniqueId val="{00000000-6FE6-407E-826C-5D49433ABF33}"/>
            </c:ext>
          </c:extLst>
        </c:ser>
        <c:ser>
          <c:idx val="1"/>
          <c:order val="1"/>
          <c:tx>
            <c:strRef>
              <c:f>Лист1!$C$1</c:f>
              <c:strCache>
                <c:ptCount val="1"/>
                <c:pt idx="0">
                  <c:v>женщины</c:v>
                </c:pt>
              </c:strCache>
            </c:strRef>
          </c:tx>
          <c:spPr>
            <a:solidFill>
              <a:schemeClr val="accent5"/>
            </a:solidFill>
            <a:ln>
              <a:noFill/>
            </a:ln>
            <a:effectLst/>
          </c:spPr>
          <c:invertIfNegative val="0"/>
          <c:dLbls>
            <c:dLbl>
              <c:idx val="0"/>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6FE6-407E-826C-5D49433ABF33}"/>
                </c:ext>
                <c:ext xmlns:c15="http://schemas.microsoft.com/office/drawing/2012/chart" uri="{CE6537A1-D6FC-4f65-9D91-7224C49458BB}">
                  <c15:layout/>
                </c:ext>
              </c:extLst>
            </c:dLbl>
            <c:dLbl>
              <c:idx val="21"/>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FE6-407E-826C-5D49433ABF33}"/>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Лист1!$A$2:$A$23</c:f>
              <c:strCache>
                <c:ptCount val="22"/>
                <c:pt idx="0">
                  <c:v>Республика Татарстан </c:v>
                </c:pt>
                <c:pt idx="1">
                  <c:v>Вологодская область</c:v>
                </c:pt>
                <c:pt idx="2">
                  <c:v>Хабаровский край</c:v>
                </c:pt>
                <c:pt idx="3">
                  <c:v>Иркутская область</c:v>
                </c:pt>
                <c:pt idx="4">
                  <c:v>Республика Коми</c:v>
                </c:pt>
                <c:pt idx="5">
                  <c:v>Ульяновская область</c:v>
                </c:pt>
                <c:pt idx="6">
                  <c:v>Республика Башкортостан</c:v>
                </c:pt>
                <c:pt idx="7">
                  <c:v>Омская область</c:v>
                </c:pt>
                <c:pt idx="8">
                  <c:v>Пермский край</c:v>
                </c:pt>
                <c:pt idx="9">
                  <c:v>Краснодарский край</c:v>
                </c:pt>
                <c:pt idx="10">
                  <c:v>Новосибирская область</c:v>
                </c:pt>
                <c:pt idx="11">
                  <c:v>Архангельская область</c:v>
                </c:pt>
                <c:pt idx="12">
                  <c:v>Ярославская область</c:v>
                </c:pt>
                <c:pt idx="13">
                  <c:v>Тюменская область</c:v>
                </c:pt>
                <c:pt idx="14">
                  <c:v>Республика Бурятия</c:v>
                </c:pt>
                <c:pt idx="15">
                  <c:v>Амурская область</c:v>
                </c:pt>
                <c:pt idx="16">
                  <c:v>Алтайский край</c:v>
                </c:pt>
                <c:pt idx="17">
                  <c:v>Красноярский край</c:v>
                </c:pt>
                <c:pt idx="18">
                  <c:v>Смоленская область</c:v>
                </c:pt>
                <c:pt idx="19">
                  <c:v>Чеченская Республика</c:v>
                </c:pt>
                <c:pt idx="20">
                  <c:v>Пензенская область</c:v>
                </c:pt>
                <c:pt idx="21">
                  <c:v>Курганская область</c:v>
                </c:pt>
              </c:strCache>
            </c:strRef>
          </c:cat>
          <c:val>
            <c:numRef>
              <c:f>Лист1!$C$2:$C$23</c:f>
              <c:numCache>
                <c:formatCode>General</c:formatCode>
                <c:ptCount val="22"/>
                <c:pt idx="0">
                  <c:v>16.899999999999999</c:v>
                </c:pt>
                <c:pt idx="1">
                  <c:v>18</c:v>
                </c:pt>
                <c:pt idx="2">
                  <c:v>19.8</c:v>
                </c:pt>
                <c:pt idx="3">
                  <c:v>22</c:v>
                </c:pt>
                <c:pt idx="4">
                  <c:v>22.3</c:v>
                </c:pt>
                <c:pt idx="5">
                  <c:v>22.6</c:v>
                </c:pt>
                <c:pt idx="6">
                  <c:v>23.1</c:v>
                </c:pt>
                <c:pt idx="7">
                  <c:v>23.2</c:v>
                </c:pt>
                <c:pt idx="8">
                  <c:v>23.2</c:v>
                </c:pt>
                <c:pt idx="9">
                  <c:v>23.4</c:v>
                </c:pt>
                <c:pt idx="10">
                  <c:v>23.4</c:v>
                </c:pt>
                <c:pt idx="11">
                  <c:v>24.9</c:v>
                </c:pt>
                <c:pt idx="12">
                  <c:v>26.2</c:v>
                </c:pt>
                <c:pt idx="13">
                  <c:v>27.7</c:v>
                </c:pt>
                <c:pt idx="14">
                  <c:v>28.4</c:v>
                </c:pt>
                <c:pt idx="15">
                  <c:v>28.9</c:v>
                </c:pt>
                <c:pt idx="16">
                  <c:v>29.2</c:v>
                </c:pt>
                <c:pt idx="17">
                  <c:v>29.5</c:v>
                </c:pt>
                <c:pt idx="18">
                  <c:v>30.1</c:v>
                </c:pt>
                <c:pt idx="19">
                  <c:v>30.2</c:v>
                </c:pt>
                <c:pt idx="20">
                  <c:v>31.6</c:v>
                </c:pt>
                <c:pt idx="21">
                  <c:v>33</c:v>
                </c:pt>
              </c:numCache>
            </c:numRef>
          </c:val>
          <c:extLst xmlns:c16r2="http://schemas.microsoft.com/office/drawing/2015/06/chart">
            <c:ext xmlns:c16="http://schemas.microsoft.com/office/drawing/2014/chart" uri="{C3380CC4-5D6E-409C-BE32-E72D297353CC}">
              <c16:uniqueId val="{00000001-6FE6-407E-826C-5D49433ABF33}"/>
            </c:ext>
          </c:extLst>
        </c:ser>
        <c:dLbls>
          <c:showLegendKey val="0"/>
          <c:showVal val="0"/>
          <c:showCatName val="0"/>
          <c:showSerName val="0"/>
          <c:showPercent val="0"/>
          <c:showBubbleSize val="0"/>
        </c:dLbls>
        <c:gapWidth val="182"/>
        <c:axId val="2046640288"/>
        <c:axId val="2046627776"/>
      </c:barChart>
      <c:catAx>
        <c:axId val="2046640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RU"/>
          </a:p>
        </c:txPr>
        <c:crossAx val="2046627776"/>
        <c:crosses val="autoZero"/>
        <c:auto val="1"/>
        <c:lblAlgn val="ctr"/>
        <c:lblOffset val="100"/>
        <c:noMultiLvlLbl val="0"/>
      </c:catAx>
      <c:valAx>
        <c:axId val="20466277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046640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707267060367456"/>
          <c:y val="8.1125451516136267E-3"/>
          <c:w val="0.40750224478519126"/>
          <c:h val="0.78343417115443481"/>
        </c:manualLayout>
      </c:layout>
      <c:barChart>
        <c:barDir val="bar"/>
        <c:grouping val="stacked"/>
        <c:varyColors val="0"/>
        <c:ser>
          <c:idx val="0"/>
          <c:order val="0"/>
          <c:tx>
            <c:strRef>
              <c:f>Лист1!$B$1</c:f>
              <c:strCache>
                <c:ptCount val="1"/>
                <c:pt idx="0">
                  <c:v>Столбец1</c:v>
                </c:pt>
              </c:strCache>
            </c:strRef>
          </c:tx>
          <c:spPr>
            <a:solidFill>
              <a:schemeClr val="accent3">
                <a:lumMod val="75000"/>
              </a:schemeClr>
            </a:solidFill>
            <a:ln>
              <a:noFill/>
            </a:ln>
            <a:effectLst/>
          </c:spPr>
          <c:invertIfNegative val="0"/>
          <c:dLbls>
            <c:delete val="1"/>
          </c:dLbls>
          <c:cat>
            <c:strRef>
              <c:f>Лист1!$A$2:$A$14</c:f>
              <c:strCache>
                <c:ptCount val="13"/>
                <c:pt idx="0">
                  <c:v>Инсульт</c:v>
                </c:pt>
                <c:pt idx="1">
                  <c:v>СД2</c:v>
                </c:pt>
                <c:pt idx="2">
                  <c:v>болезни системы кровообращения</c:v>
                </c:pt>
                <c:pt idx="3">
                  <c:v>Рак шейки матки</c:v>
                </c:pt>
                <c:pt idx="4">
                  <c:v>Рак трахеи, бронхов, легкого</c:v>
                </c:pt>
                <c:pt idx="5">
                  <c:v>Рак предстательной железы</c:v>
                </c:pt>
                <c:pt idx="6">
                  <c:v>Рак яичника</c:v>
                </c:pt>
                <c:pt idx="7">
                  <c:v>Рак почки</c:v>
                </c:pt>
                <c:pt idx="8">
                  <c:v>ИБС</c:v>
                </c:pt>
                <c:pt idx="9">
                  <c:v>Рак печени и внутрипеченочных желчных протоков</c:v>
                </c:pt>
                <c:pt idx="10">
                  <c:v>Колоректальный рак</c:v>
                </c:pt>
                <c:pt idx="11">
                  <c:v>Рак молочной железы</c:v>
                </c:pt>
                <c:pt idx="12">
                  <c:v>Затраты по анализируемым ХНИЗ</c:v>
                </c:pt>
              </c:strCache>
            </c:strRef>
          </c:cat>
          <c:val>
            <c:numRef>
              <c:f>Лист1!$B$2:$B$14</c:f>
              <c:numCache>
                <c:formatCode>0.0%</c:formatCode>
                <c:ptCount val="13"/>
                <c:pt idx="0">
                  <c:v>0.99517129185327291</c:v>
                </c:pt>
                <c:pt idx="1">
                  <c:v>0.96194254977458671</c:v>
                </c:pt>
                <c:pt idx="2">
                  <c:v>0.95111749546067814</c:v>
                </c:pt>
                <c:pt idx="3">
                  <c:v>0.93415653294390277</c:v>
                </c:pt>
                <c:pt idx="4">
                  <c:v>0.92817815335651332</c:v>
                </c:pt>
                <c:pt idx="5">
                  <c:v>0.92757557147577652</c:v>
                </c:pt>
                <c:pt idx="6">
                  <c:v>0.92536129661819366</c:v>
                </c:pt>
                <c:pt idx="7">
                  <c:v>0.92019490497177725</c:v>
                </c:pt>
                <c:pt idx="8">
                  <c:v>0.90276462804095792</c:v>
                </c:pt>
                <c:pt idx="9">
                  <c:v>0.7933707874700574</c:v>
                </c:pt>
                <c:pt idx="10">
                  <c:v>0.7905510956281353</c:v>
                </c:pt>
                <c:pt idx="11">
                  <c:v>0.76123842518135842</c:v>
                </c:pt>
                <c:pt idx="12">
                  <c:v>0.95623750466808843</c:v>
                </c:pt>
              </c:numCache>
            </c:numRef>
          </c:val>
          <c:extLst xmlns:c16r2="http://schemas.microsoft.com/office/drawing/2015/06/chart">
            <c:ext xmlns:c16="http://schemas.microsoft.com/office/drawing/2014/chart" uri="{C3380CC4-5D6E-409C-BE32-E72D297353CC}">
              <c16:uniqueId val="{00000000-AD69-46AD-B5D1-C9AF4E3D23CF}"/>
            </c:ext>
          </c:extLst>
        </c:ser>
        <c:ser>
          <c:idx val="1"/>
          <c:order val="1"/>
          <c:tx>
            <c:strRef>
              <c:f>Лист1!$C$1</c:f>
              <c:strCache>
                <c:ptCount val="1"/>
                <c:pt idx="0">
                  <c:v>Доля в экономическом ущербе от данной нозологии</c:v>
                </c:pt>
              </c:strCache>
            </c:strRef>
          </c:tx>
          <c:spPr>
            <a:solidFill>
              <a:schemeClr val="accent2"/>
            </a:solidFill>
            <a:ln>
              <a:noFill/>
            </a:ln>
            <a:effectLst/>
          </c:spPr>
          <c:invertIfNegative val="0"/>
          <c:dLbls>
            <c:dLbl>
              <c:idx val="12"/>
              <c:layout>
                <c:manualLayout>
                  <c:x val="-7.6754385964912294E-3"/>
                  <c:y val="7.1566364184509745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D69-46AD-B5D1-C9AF4E3D23CF}"/>
                </c:ex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Лист1!$A$2:$A$14</c:f>
              <c:strCache>
                <c:ptCount val="13"/>
                <c:pt idx="0">
                  <c:v>Инсульт</c:v>
                </c:pt>
                <c:pt idx="1">
                  <c:v>СД2</c:v>
                </c:pt>
                <c:pt idx="2">
                  <c:v>болезни системы кровообращения</c:v>
                </c:pt>
                <c:pt idx="3">
                  <c:v>Рак шейки матки</c:v>
                </c:pt>
                <c:pt idx="4">
                  <c:v>Рак трахеи, бронхов, легкого</c:v>
                </c:pt>
                <c:pt idx="5">
                  <c:v>Рак предстательной железы</c:v>
                </c:pt>
                <c:pt idx="6">
                  <c:v>Рак яичника</c:v>
                </c:pt>
                <c:pt idx="7">
                  <c:v>Рак почки</c:v>
                </c:pt>
                <c:pt idx="8">
                  <c:v>ИБС</c:v>
                </c:pt>
                <c:pt idx="9">
                  <c:v>Рак печени и внутрипеченочных желчных протоков</c:v>
                </c:pt>
                <c:pt idx="10">
                  <c:v>Колоректальный рак</c:v>
                </c:pt>
                <c:pt idx="11">
                  <c:v>Рак молочной железы</c:v>
                </c:pt>
                <c:pt idx="12">
                  <c:v>Затраты по анализируемым ХНИЗ</c:v>
                </c:pt>
              </c:strCache>
            </c:strRef>
          </c:cat>
          <c:val>
            <c:numRef>
              <c:f>Лист1!$C$2:$C$14</c:f>
              <c:numCache>
                <c:formatCode>0.00%</c:formatCode>
                <c:ptCount val="13"/>
                <c:pt idx="0">
                  <c:v>4.8287081467271436E-3</c:v>
                </c:pt>
                <c:pt idx="1">
                  <c:v>3.8057450225413257E-2</c:v>
                </c:pt>
                <c:pt idx="2">
                  <c:v>4.8882504539321858E-2</c:v>
                </c:pt>
                <c:pt idx="3">
                  <c:v>6.5843467056097241E-2</c:v>
                </c:pt>
                <c:pt idx="4">
                  <c:v>7.18218466434868E-2</c:v>
                </c:pt>
                <c:pt idx="5">
                  <c:v>7.2424428524223636E-2</c:v>
                </c:pt>
                <c:pt idx="6">
                  <c:v>7.4638703381806532E-2</c:v>
                </c:pt>
                <c:pt idx="7">
                  <c:v>7.9805095028222764E-2</c:v>
                </c:pt>
                <c:pt idx="8">
                  <c:v>9.7235371959042041E-2</c:v>
                </c:pt>
                <c:pt idx="9">
                  <c:v>0.20662921252994262</c:v>
                </c:pt>
                <c:pt idx="10">
                  <c:v>0.20944890437186481</c:v>
                </c:pt>
                <c:pt idx="11">
                  <c:v>0.23876157481864163</c:v>
                </c:pt>
                <c:pt idx="12">
                  <c:v>4.376249533191167E-2</c:v>
                </c:pt>
              </c:numCache>
            </c:numRef>
          </c:val>
          <c:extLst xmlns:c16r2="http://schemas.microsoft.com/office/drawing/2015/06/chart">
            <c:ext xmlns:c16="http://schemas.microsoft.com/office/drawing/2014/chart" uri="{C3380CC4-5D6E-409C-BE32-E72D297353CC}">
              <c16:uniqueId val="{00000002-AD69-46AD-B5D1-C9AF4E3D23CF}"/>
            </c:ext>
          </c:extLst>
        </c:ser>
        <c:dLbls>
          <c:showLegendKey val="0"/>
          <c:showVal val="1"/>
          <c:showCatName val="0"/>
          <c:showSerName val="0"/>
          <c:showPercent val="0"/>
          <c:showBubbleSize val="0"/>
        </c:dLbls>
        <c:gapWidth val="79"/>
        <c:overlap val="100"/>
        <c:axId val="1919096720"/>
        <c:axId val="1736580192"/>
      </c:barChart>
      <c:catAx>
        <c:axId val="1919096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cap="none" spc="120" normalizeH="0" baseline="0">
                <a:solidFill>
                  <a:schemeClr val="tx1"/>
                </a:solidFill>
                <a:latin typeface="+mn-lt"/>
                <a:ea typeface="+mn-ea"/>
                <a:cs typeface="+mn-cs"/>
              </a:defRPr>
            </a:pPr>
            <a:endParaRPr lang="ru-RU"/>
          </a:p>
        </c:txPr>
        <c:crossAx val="1736580192"/>
        <c:crosses val="autoZero"/>
        <c:auto val="1"/>
        <c:lblAlgn val="ctr"/>
        <c:lblOffset val="100"/>
        <c:noMultiLvlLbl val="0"/>
      </c:catAx>
      <c:valAx>
        <c:axId val="1736580192"/>
        <c:scaling>
          <c:orientation val="minMax"/>
          <c:max val="1"/>
        </c:scaling>
        <c:delete val="1"/>
        <c:axPos val="b"/>
        <c:numFmt formatCode="0%" sourceLinked="0"/>
        <c:majorTickMark val="none"/>
        <c:minorTickMark val="none"/>
        <c:tickLblPos val="none"/>
        <c:crossAx val="1919096720"/>
        <c:crosses val="autoZero"/>
        <c:crossBetween val="between"/>
      </c:valAx>
      <c:spPr>
        <a:noFill/>
        <a:ln>
          <a:noFill/>
        </a:ln>
        <a:effectLst/>
      </c:spPr>
    </c:plotArea>
    <c:legend>
      <c:legendPos val="b"/>
      <c:legendEntry>
        <c:idx val="0"/>
        <c:delete val="1"/>
      </c:legendEntry>
      <c:layout>
        <c:manualLayout>
          <c:xMode val="edge"/>
          <c:yMode val="edge"/>
          <c:x val="0.22666138947524353"/>
          <c:y val="0.83581238309898598"/>
          <c:w val="0.53256758508313873"/>
          <c:h val="6.120895242994309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Лист1!$A$2</c:f>
              <c:strCache>
                <c:ptCount val="1"/>
                <c:pt idx="0">
                  <c:v>Мужчины</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Лист1!$B$1:$E$1</c:f>
              <c:strCache>
                <c:ptCount val="4"/>
                <c:pt idx="0">
                  <c:v>RLMS, 1993 </c:v>
                </c:pt>
                <c:pt idx="1">
                  <c:v>ЭССЕ-РФ-1</c:v>
                </c:pt>
                <c:pt idx="2">
                  <c:v>ЭССЕ-РФ-2 (2017)</c:v>
                </c:pt>
                <c:pt idx="3">
                  <c:v>Росстат 2019 </c:v>
                </c:pt>
              </c:strCache>
            </c:strRef>
          </c:cat>
          <c:val>
            <c:numRef>
              <c:f>Лист1!$B$2:$E$2</c:f>
              <c:numCache>
                <c:formatCode>General</c:formatCode>
                <c:ptCount val="4"/>
                <c:pt idx="0">
                  <c:v>60.3</c:v>
                </c:pt>
                <c:pt idx="1">
                  <c:v>39.1</c:v>
                </c:pt>
                <c:pt idx="2">
                  <c:v>34.300000000000011</c:v>
                </c:pt>
                <c:pt idx="3">
                  <c:v>40</c:v>
                </c:pt>
              </c:numCache>
            </c:numRef>
          </c:val>
          <c:extLst xmlns:c16r2="http://schemas.microsoft.com/office/drawing/2015/06/chart">
            <c:ext xmlns:c16="http://schemas.microsoft.com/office/drawing/2014/chart" uri="{C3380CC4-5D6E-409C-BE32-E72D297353CC}">
              <c16:uniqueId val="{00000000-D9BC-4B1B-A6DE-53F93A83AA82}"/>
            </c:ext>
          </c:extLst>
        </c:ser>
        <c:ser>
          <c:idx val="1"/>
          <c:order val="1"/>
          <c:tx>
            <c:strRef>
              <c:f>Лист1!$A$3</c:f>
              <c:strCache>
                <c:ptCount val="1"/>
                <c:pt idx="0">
                  <c:v>Женщины</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Лист1!$B$1:$E$1</c:f>
              <c:strCache>
                <c:ptCount val="4"/>
                <c:pt idx="0">
                  <c:v>RLMS, 1993 </c:v>
                </c:pt>
                <c:pt idx="1">
                  <c:v>ЭССЕ-РФ-1</c:v>
                </c:pt>
                <c:pt idx="2">
                  <c:v>ЭССЕ-РФ-2 (2017)</c:v>
                </c:pt>
                <c:pt idx="3">
                  <c:v>Росстат 2019 </c:v>
                </c:pt>
              </c:strCache>
            </c:strRef>
          </c:cat>
          <c:val>
            <c:numRef>
              <c:f>Лист1!$B$3:$E$3</c:f>
              <c:numCache>
                <c:formatCode>General</c:formatCode>
                <c:ptCount val="4"/>
                <c:pt idx="0">
                  <c:v>9.4</c:v>
                </c:pt>
                <c:pt idx="1">
                  <c:v>13.6</c:v>
                </c:pt>
                <c:pt idx="2">
                  <c:v>13.8</c:v>
                </c:pt>
                <c:pt idx="3">
                  <c:v>11</c:v>
                </c:pt>
              </c:numCache>
            </c:numRef>
          </c:val>
          <c:extLst xmlns:c16r2="http://schemas.microsoft.com/office/drawing/2015/06/chart">
            <c:ext xmlns:c16="http://schemas.microsoft.com/office/drawing/2014/chart" uri="{C3380CC4-5D6E-409C-BE32-E72D297353CC}">
              <c16:uniqueId val="{00000001-D9BC-4B1B-A6DE-53F93A83AA82}"/>
            </c:ext>
          </c:extLst>
        </c:ser>
        <c:dLbls>
          <c:showLegendKey val="0"/>
          <c:showVal val="1"/>
          <c:showCatName val="0"/>
          <c:showSerName val="0"/>
          <c:showPercent val="0"/>
          <c:showBubbleSize val="0"/>
        </c:dLbls>
        <c:gapWidth val="150"/>
        <c:axId val="1736590528"/>
        <c:axId val="1736587264"/>
      </c:barChart>
      <c:catAx>
        <c:axId val="1736590528"/>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crossAx val="1736587264"/>
        <c:crosses val="autoZero"/>
        <c:auto val="1"/>
        <c:lblAlgn val="ctr"/>
        <c:lblOffset val="100"/>
        <c:noMultiLvlLbl val="0"/>
      </c:catAx>
      <c:valAx>
        <c:axId val="1736587264"/>
        <c:scaling>
          <c:orientation val="minMax"/>
        </c:scaling>
        <c:delete val="0"/>
        <c:axPos val="l"/>
        <c:title>
          <c:tx>
            <c:rich>
              <a:bodyPr rot="0" spcFirstLastPara="1" vertOverflow="ellipsis" wrap="square" anchor="ctr" anchorCtr="1"/>
              <a:lstStyle/>
              <a:p>
                <a:pPr>
                  <a:defRPr sz="1800" b="1" i="0" u="none" strike="noStrike" kern="1200" baseline="0">
                    <a:solidFill>
                      <a:schemeClr val="tx1"/>
                    </a:solidFill>
                    <a:latin typeface="+mn-lt"/>
                    <a:ea typeface="+mn-ea"/>
                    <a:cs typeface="+mn-cs"/>
                  </a:defRPr>
                </a:pPr>
                <a:r>
                  <a:rPr lang="ru-RU" dirty="0"/>
                  <a:t>%</a:t>
                </a:r>
              </a:p>
            </c:rich>
          </c:tx>
          <c:overlay val="0"/>
          <c:spPr>
            <a:noFill/>
            <a:ln>
              <a:noFill/>
            </a:ln>
            <a:effectLst/>
          </c:spPr>
          <c:txPr>
            <a:bodyPr rot="0" spcFirstLastPara="1" vertOverflow="ellipsis" wrap="square" anchor="ctr" anchorCtr="1"/>
            <a:lstStyle/>
            <a:p>
              <a:pPr>
                <a:defRPr sz="1800" b="1" i="0" u="none" strike="noStrike" kern="1200" baseline="0">
                  <a:solidFill>
                    <a:schemeClr val="tx1"/>
                  </a:solidFill>
                  <a:latin typeface="+mn-lt"/>
                  <a:ea typeface="+mn-ea"/>
                  <a:cs typeface="+mn-cs"/>
                </a:defRPr>
              </a:pPr>
              <a:endParaRPr lang="ru-RU"/>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crossAx val="17365905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w="6350" cap="flat" cmpd="sng" algn="ctr">
      <a:noFill/>
      <a:prstDash val="solid"/>
      <a:miter lim="800000"/>
    </a:ln>
    <a:effectLst/>
  </c:spPr>
  <c:txPr>
    <a:bodyPr/>
    <a:lstStyle/>
    <a:p>
      <a:pPr>
        <a:defRPr sz="1800"/>
      </a:pPr>
      <a:endParaRPr lang="ru-RU"/>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340904502321759E-2"/>
          <c:y val="6.2257764335404316E-2"/>
          <c:w val="0.90455653139511361"/>
          <c:h val="0.65323040923500364"/>
        </c:manualLayout>
      </c:layout>
      <c:lineChart>
        <c:grouping val="standard"/>
        <c:varyColors val="0"/>
        <c:ser>
          <c:idx val="0"/>
          <c:order val="0"/>
          <c:tx>
            <c:strRef>
              <c:f>Лист1!$B$1</c:f>
              <c:strCache>
                <c:ptCount val="1"/>
                <c:pt idx="0">
                  <c:v>мужчины</c:v>
                </c:pt>
              </c:strCache>
            </c:strRef>
          </c:tx>
          <c:spPr>
            <a:ln w="63500" cap="rnd">
              <a:solidFill>
                <a:schemeClr val="accent1"/>
              </a:solidFill>
              <a:round/>
            </a:ln>
            <a:effectLst/>
          </c:spPr>
          <c:marker>
            <c:symbol val="circle"/>
            <c:size val="5"/>
            <c:spPr>
              <a:solidFill>
                <a:schemeClr val="accent1"/>
              </a:solidFill>
              <a:ln w="9525">
                <a:solidFill>
                  <a:schemeClr val="accent1"/>
                </a:solidFill>
              </a:ln>
              <a:effectLst/>
            </c:spPr>
          </c:marker>
          <c:dLbls>
            <c:dLbl>
              <c:idx val="2"/>
              <c:layout>
                <c:manualLayout>
                  <c:x val="-3.6265432098765468E-2"/>
                  <c:y val="-3.46353253737335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E3C-4701-B625-0F3E8943319A}"/>
                </c:ext>
                <c:ext xmlns:c15="http://schemas.microsoft.com/office/drawing/2012/chart" uri="{CE6537A1-D6FC-4f65-9D91-7224C49458BB}"/>
              </c:extLst>
            </c:dLbl>
            <c:dLbl>
              <c:idx val="3"/>
              <c:layout>
                <c:manualLayout>
                  <c:x val="-3.9351851851851853E-2"/>
                  <c:y val="-3.463532537373358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E3C-4701-B625-0F3E8943319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Национальная представительная выборка (1994)</c:v>
                </c:pt>
                <c:pt idx="1">
                  <c:v>Мониторинг АГ (2004)</c:v>
                </c:pt>
                <c:pt idx="2">
                  <c:v>ЭССЕ-1 (2012-2013)</c:v>
                </c:pt>
                <c:pt idx="3">
                  <c:v>ЭССЕ-2 (2017)</c:v>
                </c:pt>
              </c:strCache>
            </c:strRef>
          </c:cat>
          <c:val>
            <c:numRef>
              <c:f>Лист1!$B$2:$B$5</c:f>
              <c:numCache>
                <c:formatCode>General</c:formatCode>
                <c:ptCount val="4"/>
                <c:pt idx="0">
                  <c:v>39.300000000000004</c:v>
                </c:pt>
                <c:pt idx="1">
                  <c:v>37.200000000000003</c:v>
                </c:pt>
                <c:pt idx="2">
                  <c:v>47.3</c:v>
                </c:pt>
                <c:pt idx="3">
                  <c:v>49.1</c:v>
                </c:pt>
              </c:numCache>
            </c:numRef>
          </c:val>
          <c:smooth val="0"/>
          <c:extLst xmlns:c16r2="http://schemas.microsoft.com/office/drawing/2015/06/chart">
            <c:ext xmlns:c16="http://schemas.microsoft.com/office/drawing/2014/chart" uri="{C3380CC4-5D6E-409C-BE32-E72D297353CC}">
              <c16:uniqueId val="{00000002-5E3C-4701-B625-0F3E8943319A}"/>
            </c:ext>
          </c:extLst>
        </c:ser>
        <c:ser>
          <c:idx val="1"/>
          <c:order val="1"/>
          <c:tx>
            <c:strRef>
              <c:f>Лист1!$C$1</c:f>
              <c:strCache>
                <c:ptCount val="1"/>
                <c:pt idx="0">
                  <c:v>женщины</c:v>
                </c:pt>
              </c:strCache>
            </c:strRef>
          </c:tx>
          <c:spPr>
            <a:ln w="63500" cap="rnd">
              <a:solidFill>
                <a:schemeClr val="accent2"/>
              </a:solidFill>
              <a:round/>
            </a:ln>
            <a:effectLst/>
          </c:spPr>
          <c:marker>
            <c:symbol val="circle"/>
            <c:size val="5"/>
            <c:spPr>
              <a:solidFill>
                <a:schemeClr val="accent2"/>
              </a:solidFill>
              <a:ln w="9525">
                <a:solidFill>
                  <a:schemeClr val="accent2"/>
                </a:solidFill>
              </a:ln>
              <a:effectLst/>
            </c:spPr>
          </c:marker>
          <c:dLbls>
            <c:dLbl>
              <c:idx val="2"/>
              <c:layout>
                <c:manualLayout>
                  <c:x val="-4.8102618920363528E-2"/>
                  <c:y val="3.88762338648443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E3C-4701-B625-0F3E8943319A}"/>
                </c:ext>
                <c:ext xmlns:c15="http://schemas.microsoft.com/office/drawing/2012/chart" uri="{CE6537A1-D6FC-4f65-9D91-7224C49458BB}"/>
              </c:extLst>
            </c:dLbl>
            <c:dLbl>
              <c:idx val="3"/>
              <c:layout>
                <c:manualLayout>
                  <c:x val="-4.3826830571886716E-2"/>
                  <c:y val="3.88762338648443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5E3C-4701-B625-0F3E8943319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Национальная представительная выборка (1994)</c:v>
                </c:pt>
                <c:pt idx="1">
                  <c:v>Мониторинг АГ (2004)</c:v>
                </c:pt>
                <c:pt idx="2">
                  <c:v>ЭССЕ-1 (2012-2013)</c:v>
                </c:pt>
                <c:pt idx="3">
                  <c:v>ЭССЕ-2 (2017)</c:v>
                </c:pt>
              </c:strCache>
            </c:strRef>
          </c:cat>
          <c:val>
            <c:numRef>
              <c:f>Лист1!$C$2:$C$5</c:f>
              <c:numCache>
                <c:formatCode>General</c:formatCode>
                <c:ptCount val="4"/>
                <c:pt idx="0">
                  <c:v>41.1</c:v>
                </c:pt>
                <c:pt idx="1">
                  <c:v>40.4</c:v>
                </c:pt>
                <c:pt idx="2">
                  <c:v>39.6</c:v>
                </c:pt>
                <c:pt idx="3">
                  <c:v>39.9</c:v>
                </c:pt>
              </c:numCache>
            </c:numRef>
          </c:val>
          <c:smooth val="0"/>
          <c:extLst xmlns:c16r2="http://schemas.microsoft.com/office/drawing/2015/06/chart">
            <c:ext xmlns:c16="http://schemas.microsoft.com/office/drawing/2014/chart" uri="{C3380CC4-5D6E-409C-BE32-E72D297353CC}">
              <c16:uniqueId val="{00000005-5E3C-4701-B625-0F3E8943319A}"/>
            </c:ext>
          </c:extLst>
        </c:ser>
        <c:ser>
          <c:idx val="2"/>
          <c:order val="2"/>
          <c:tx>
            <c:strRef>
              <c:f>Лист1!$D$1</c:f>
              <c:strCache>
                <c:ptCount val="1"/>
                <c:pt idx="0">
                  <c:v>всего</c:v>
                </c:pt>
              </c:strCache>
            </c:strRef>
          </c:tx>
          <c:spPr>
            <a:ln w="63500"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7.6964190272581501E-2"/>
                  <c:y val="-1.82232346241457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5E3C-4701-B625-0F3E8943319A}"/>
                </c:ext>
                <c:ext xmlns:c15="http://schemas.microsoft.com/office/drawing/2012/chart" uri="{CE6537A1-D6FC-4f65-9D91-7224C49458BB}"/>
              </c:extLst>
            </c:dLbl>
            <c:dLbl>
              <c:idx val="1"/>
              <c:layout>
                <c:manualLayout>
                  <c:x val="2.5654730090860518E-2"/>
                  <c:y val="3.948367501898250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5E3C-4701-B625-0F3E8943319A}"/>
                </c:ext>
                <c:ext xmlns:c15="http://schemas.microsoft.com/office/drawing/2012/chart" uri="{CE6537A1-D6FC-4f65-9D91-7224C49458BB}"/>
              </c:extLst>
            </c:dLbl>
            <c:dLbl>
              <c:idx val="2"/>
              <c:layout>
                <c:manualLayout>
                  <c:x val="6.4136825227152014E-3"/>
                  <c:y val="-3.948367501898266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5E3C-4701-B625-0F3E8943319A}"/>
                </c:ext>
                <c:ext xmlns:c15="http://schemas.microsoft.com/office/drawing/2012/chart" uri="{CE6537A1-D6FC-4f65-9D91-7224C49458BB}"/>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borderCallout1">
                    <a:avLst/>
                  </a:prstGeom>
                </c15:spPr>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Национальная представительная выборка (1994)</c:v>
                </c:pt>
                <c:pt idx="1">
                  <c:v>Мониторинг АГ (2004)</c:v>
                </c:pt>
                <c:pt idx="2">
                  <c:v>ЭССЕ-1 (2012-2013)</c:v>
                </c:pt>
                <c:pt idx="3">
                  <c:v>ЭССЕ-2 (2017)</c:v>
                </c:pt>
              </c:strCache>
            </c:strRef>
          </c:cat>
          <c:val>
            <c:numRef>
              <c:f>Лист1!$D$2:$D$5</c:f>
              <c:numCache>
                <c:formatCode>General</c:formatCode>
                <c:ptCount val="4"/>
                <c:pt idx="0">
                  <c:v>39.200000000000003</c:v>
                </c:pt>
                <c:pt idx="1">
                  <c:v>39.5</c:v>
                </c:pt>
                <c:pt idx="2">
                  <c:v>43</c:v>
                </c:pt>
                <c:pt idx="3">
                  <c:v>44.2</c:v>
                </c:pt>
              </c:numCache>
            </c:numRef>
          </c:val>
          <c:smooth val="0"/>
          <c:extLst xmlns:c16r2="http://schemas.microsoft.com/office/drawing/2015/06/chart">
            <c:ext xmlns:c16="http://schemas.microsoft.com/office/drawing/2014/chart" uri="{C3380CC4-5D6E-409C-BE32-E72D297353CC}">
              <c16:uniqueId val="{00000009-5E3C-4701-B625-0F3E8943319A}"/>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marker val="1"/>
        <c:smooth val="0"/>
        <c:axId val="1736584544"/>
        <c:axId val="1736577472"/>
      </c:lineChart>
      <c:dateAx>
        <c:axId val="1736584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Times New Roman" panose="02020603050405020304" pitchFamily="18" charset="0"/>
              </a:defRPr>
            </a:pPr>
            <a:endParaRPr lang="ru-RU"/>
          </a:p>
        </c:txPr>
        <c:crossAx val="1736577472"/>
        <c:crosses val="autoZero"/>
        <c:auto val="0"/>
        <c:lblOffset val="100"/>
        <c:baseTimeUnit val="days"/>
      </c:dateAx>
      <c:valAx>
        <c:axId val="1736577472"/>
        <c:scaling>
          <c:orientation val="minMax"/>
          <c:max val="50"/>
          <c:min val="30"/>
        </c:scaling>
        <c:delete val="0"/>
        <c:axPos val="l"/>
        <c:majorGridlines>
          <c:spPr>
            <a:ln w="9525" cap="flat" cmpd="sng" algn="ctr">
              <a:solidFill>
                <a:schemeClr val="tx1">
                  <a:lumMod val="15000"/>
                  <a:lumOff val="85000"/>
                </a:schemeClr>
              </a:solidFill>
              <a:round/>
            </a:ln>
            <a:effectLst/>
          </c:spPr>
        </c:majorGridlines>
        <c:title>
          <c:tx>
            <c:rich>
              <a:bodyPr rot="0" vert="horz"/>
              <a:lstStyle/>
              <a:p>
                <a:pPr>
                  <a:defRPr sz="1600" b="0"/>
                </a:pPr>
                <a:r>
                  <a:rPr lang="ru-RU" sz="1600" b="0"/>
                  <a:t>%</a:t>
                </a:r>
                <a:endParaRPr lang="ru-RU" sz="1600" b="0" dirty="0"/>
              </a:p>
            </c:rich>
          </c:tx>
          <c:layout>
            <c:manualLayout>
              <c:xMode val="edge"/>
              <c:yMode val="edge"/>
              <c:x val="0"/>
              <c:y val="0.10497209048003719"/>
            </c:manualLayout>
          </c:layout>
          <c:overlay val="0"/>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Times New Roman" panose="02020603050405020304" pitchFamily="18" charset="0"/>
              </a:defRPr>
            </a:pPr>
            <a:endParaRPr lang="ru-RU"/>
          </a:p>
        </c:txPr>
        <c:crossAx val="1736584544"/>
        <c:crosses val="autoZero"/>
        <c:crossBetween val="between"/>
        <c:majorUnit val="5"/>
      </c:valAx>
      <c:spPr>
        <a:noFill/>
        <a:ln>
          <a:noFill/>
        </a:ln>
        <a:effectLst/>
      </c:spPr>
    </c:plotArea>
    <c:legend>
      <c:legendPos val="t"/>
      <c:layout>
        <c:manualLayout>
          <c:xMode val="edge"/>
          <c:yMode val="edge"/>
          <c:x val="0.26936857443190082"/>
          <c:y val="0"/>
          <c:w val="0.4585493705827558"/>
          <c:h val="7.9121506767170668E-2"/>
        </c:manualLayout>
      </c:layout>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Times New Roman" panose="02020603050405020304" pitchFamily="18" charset="0"/>
            </a:defRPr>
          </a:pPr>
          <a:endParaRPr lang="ru-RU"/>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671682580073431"/>
          <c:y val="7.8702259577995634E-2"/>
          <c:w val="0.73920467955181135"/>
          <c:h val="0.89662120437048576"/>
        </c:manualLayout>
      </c:layout>
      <c:barChart>
        <c:barDir val="bar"/>
        <c:grouping val="clustered"/>
        <c:varyColors val="0"/>
        <c:ser>
          <c:idx val="0"/>
          <c:order val="0"/>
          <c:tx>
            <c:strRef>
              <c:f>Лист1!$B$1</c:f>
              <c:strCache>
                <c:ptCount val="1"/>
                <c:pt idx="0">
                  <c:v>Женщины</c:v>
                </c:pt>
              </c:strCache>
            </c:strRef>
          </c:tx>
          <c:spPr>
            <a:solidFill>
              <a:schemeClr val="accent1"/>
            </a:solidFill>
            <a:ln>
              <a:noFill/>
            </a:ln>
            <a:effectLst/>
          </c:spPr>
          <c:invertIfNegative val="0"/>
          <c:dLbls>
            <c:spPr>
              <a:noFill/>
              <a:ln w="21669">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Лист1!$A$2:$A$21</c:f>
              <c:strCache>
                <c:ptCount val="20"/>
                <c:pt idx="0">
                  <c:v>Итого ЭССЕ-1</c:v>
                </c:pt>
                <c:pt idx="1">
                  <c:v>Самарская обл.</c:v>
                </c:pt>
                <c:pt idx="2">
                  <c:v>РСО-Алания</c:v>
                </c:pt>
                <c:pt idx="3">
                  <c:v>Оренбургская обл.</c:v>
                </c:pt>
                <c:pt idx="4">
                  <c:v>С-Петербург</c:v>
                </c:pt>
                <c:pt idx="5">
                  <c:v>Волгоградская обл.</c:v>
                </c:pt>
                <c:pt idx="6">
                  <c:v>Приморский край</c:v>
                </c:pt>
                <c:pt idx="7">
                  <c:v>Ивановская обл.</c:v>
                </c:pt>
                <c:pt idx="8">
                  <c:v>Вологодская обл.</c:v>
                </c:pt>
                <c:pt idx="9">
                  <c:v>Томскская обл.</c:v>
                </c:pt>
                <c:pt idx="10">
                  <c:v>Тюменская обл.</c:v>
                </c:pt>
                <c:pt idx="11">
                  <c:v>Красноярский край</c:v>
                </c:pt>
                <c:pt idx="12">
                  <c:v>Кемеровская обл.</c:v>
                </c:pt>
                <c:pt idx="13">
                  <c:v>Воронежская обл.</c:v>
                </c:pt>
                <c:pt idx="15">
                  <c:v>Итого ЭССЕ-2</c:v>
                </c:pt>
                <c:pt idx="16">
                  <c:v>Омская обл.</c:v>
                </c:pt>
                <c:pt idx="17">
                  <c:v>Республика Карелия</c:v>
                </c:pt>
                <c:pt idx="18">
                  <c:v>Краснодарский край</c:v>
                </c:pt>
                <c:pt idx="19">
                  <c:v>Рязанская обл.</c:v>
                </c:pt>
              </c:strCache>
            </c:strRef>
          </c:cat>
          <c:val>
            <c:numRef>
              <c:f>Лист1!$B$2:$B$21</c:f>
              <c:numCache>
                <c:formatCode>General</c:formatCode>
                <c:ptCount val="20"/>
                <c:pt idx="0">
                  <c:v>39.6</c:v>
                </c:pt>
                <c:pt idx="1">
                  <c:v>29.2</c:v>
                </c:pt>
                <c:pt idx="2">
                  <c:v>39.9</c:v>
                </c:pt>
                <c:pt idx="3">
                  <c:v>33.200000000000003</c:v>
                </c:pt>
                <c:pt idx="4">
                  <c:v>30.8</c:v>
                </c:pt>
                <c:pt idx="5">
                  <c:v>39.1</c:v>
                </c:pt>
                <c:pt idx="6">
                  <c:v>38.1</c:v>
                </c:pt>
                <c:pt idx="7">
                  <c:v>43.1</c:v>
                </c:pt>
                <c:pt idx="8">
                  <c:v>37.5</c:v>
                </c:pt>
                <c:pt idx="9">
                  <c:v>39.1</c:v>
                </c:pt>
                <c:pt idx="10">
                  <c:v>49.5</c:v>
                </c:pt>
                <c:pt idx="11">
                  <c:v>40.9</c:v>
                </c:pt>
                <c:pt idx="12">
                  <c:v>42.7</c:v>
                </c:pt>
                <c:pt idx="13">
                  <c:v>51.1</c:v>
                </c:pt>
                <c:pt idx="15">
                  <c:v>41.7</c:v>
                </c:pt>
                <c:pt idx="16">
                  <c:v>38</c:v>
                </c:pt>
                <c:pt idx="17">
                  <c:v>38.4</c:v>
                </c:pt>
                <c:pt idx="18">
                  <c:v>42.2</c:v>
                </c:pt>
                <c:pt idx="19">
                  <c:v>48.9</c:v>
                </c:pt>
              </c:numCache>
            </c:numRef>
          </c:val>
          <c:extLst xmlns:c16r2="http://schemas.microsoft.com/office/drawing/2015/06/chart">
            <c:ext xmlns:c16="http://schemas.microsoft.com/office/drawing/2014/chart" uri="{C3380CC4-5D6E-409C-BE32-E72D297353CC}">
              <c16:uniqueId val="{00000000-6CCD-4B18-81C4-0B20D638807D}"/>
            </c:ext>
          </c:extLst>
        </c:ser>
        <c:ser>
          <c:idx val="1"/>
          <c:order val="1"/>
          <c:tx>
            <c:strRef>
              <c:f>Лист1!$C$1</c:f>
              <c:strCache>
                <c:ptCount val="1"/>
                <c:pt idx="0">
                  <c:v>Мужчины</c:v>
                </c:pt>
              </c:strCache>
            </c:strRef>
          </c:tx>
          <c:spPr>
            <a:solidFill>
              <a:schemeClr val="accent3"/>
            </a:solidFill>
            <a:ln>
              <a:noFill/>
            </a:ln>
            <a:effectLst/>
          </c:spPr>
          <c:invertIfNegative val="0"/>
          <c:dLbls>
            <c:spPr>
              <a:noFill/>
              <a:ln w="21669">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Лист1!$A$2:$A$21</c:f>
              <c:strCache>
                <c:ptCount val="20"/>
                <c:pt idx="0">
                  <c:v>Итого ЭССЕ-1</c:v>
                </c:pt>
                <c:pt idx="1">
                  <c:v>Самарская обл.</c:v>
                </c:pt>
                <c:pt idx="2">
                  <c:v>РСО-Алания</c:v>
                </c:pt>
                <c:pt idx="3">
                  <c:v>Оренбургская обл.</c:v>
                </c:pt>
                <c:pt idx="4">
                  <c:v>С-Петербург</c:v>
                </c:pt>
                <c:pt idx="5">
                  <c:v>Волгоградская обл.</c:v>
                </c:pt>
                <c:pt idx="6">
                  <c:v>Приморский край</c:v>
                </c:pt>
                <c:pt idx="7">
                  <c:v>Ивановская обл.</c:v>
                </c:pt>
                <c:pt idx="8">
                  <c:v>Вологодская обл.</c:v>
                </c:pt>
                <c:pt idx="9">
                  <c:v>Томскская обл.</c:v>
                </c:pt>
                <c:pt idx="10">
                  <c:v>Тюменская обл.</c:v>
                </c:pt>
                <c:pt idx="11">
                  <c:v>Красноярский край</c:v>
                </c:pt>
                <c:pt idx="12">
                  <c:v>Кемеровская обл.</c:v>
                </c:pt>
                <c:pt idx="13">
                  <c:v>Воронежская обл.</c:v>
                </c:pt>
                <c:pt idx="15">
                  <c:v>Итого ЭССЕ-2</c:v>
                </c:pt>
                <c:pt idx="16">
                  <c:v>Омская обл.</c:v>
                </c:pt>
                <c:pt idx="17">
                  <c:v>Республика Карелия</c:v>
                </c:pt>
                <c:pt idx="18">
                  <c:v>Краснодарский край</c:v>
                </c:pt>
                <c:pt idx="19">
                  <c:v>Рязанская обл.</c:v>
                </c:pt>
              </c:strCache>
            </c:strRef>
          </c:cat>
          <c:val>
            <c:numRef>
              <c:f>Лист1!$C$2:$C$21</c:f>
              <c:numCache>
                <c:formatCode>General</c:formatCode>
                <c:ptCount val="20"/>
                <c:pt idx="0">
                  <c:v>47.3</c:v>
                </c:pt>
                <c:pt idx="1">
                  <c:v>29.2</c:v>
                </c:pt>
                <c:pt idx="2">
                  <c:v>41.5</c:v>
                </c:pt>
                <c:pt idx="3">
                  <c:v>43.2</c:v>
                </c:pt>
                <c:pt idx="4">
                  <c:v>43.8</c:v>
                </c:pt>
                <c:pt idx="5">
                  <c:v>45.7</c:v>
                </c:pt>
                <c:pt idx="6">
                  <c:v>48</c:v>
                </c:pt>
                <c:pt idx="7">
                  <c:v>49.1</c:v>
                </c:pt>
                <c:pt idx="8">
                  <c:v>49.6</c:v>
                </c:pt>
                <c:pt idx="9">
                  <c:v>49.9</c:v>
                </c:pt>
                <c:pt idx="10">
                  <c:v>49.9</c:v>
                </c:pt>
                <c:pt idx="11">
                  <c:v>54.4</c:v>
                </c:pt>
                <c:pt idx="12">
                  <c:v>55.8</c:v>
                </c:pt>
                <c:pt idx="13">
                  <c:v>61</c:v>
                </c:pt>
                <c:pt idx="15">
                  <c:v>50.4</c:v>
                </c:pt>
                <c:pt idx="16">
                  <c:v>43.7</c:v>
                </c:pt>
                <c:pt idx="17">
                  <c:v>49.4</c:v>
                </c:pt>
                <c:pt idx="18">
                  <c:v>52.8</c:v>
                </c:pt>
                <c:pt idx="19">
                  <c:v>54.2</c:v>
                </c:pt>
              </c:numCache>
            </c:numRef>
          </c:val>
          <c:extLst xmlns:c16r2="http://schemas.microsoft.com/office/drawing/2015/06/chart">
            <c:ext xmlns:c16="http://schemas.microsoft.com/office/drawing/2014/chart" uri="{C3380CC4-5D6E-409C-BE32-E72D297353CC}">
              <c16:uniqueId val="{00000001-6CCD-4B18-81C4-0B20D638807D}"/>
            </c:ext>
          </c:extLst>
        </c:ser>
        <c:dLbls>
          <c:showLegendKey val="0"/>
          <c:showVal val="0"/>
          <c:showCatName val="0"/>
          <c:showSerName val="0"/>
          <c:showPercent val="0"/>
          <c:showBubbleSize val="0"/>
        </c:dLbls>
        <c:gapWidth val="150"/>
        <c:overlap val="-25"/>
        <c:axId val="1736579104"/>
        <c:axId val="1736579648"/>
      </c:barChart>
      <c:catAx>
        <c:axId val="1736579104"/>
        <c:scaling>
          <c:orientation val="minMax"/>
        </c:scaling>
        <c:delete val="0"/>
        <c:axPos val="l"/>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Times New Roman" pitchFamily="18" charset="0"/>
              </a:defRPr>
            </a:pPr>
            <a:endParaRPr lang="ru-RU"/>
          </a:p>
        </c:txPr>
        <c:crossAx val="1736579648"/>
        <c:crosses val="autoZero"/>
        <c:auto val="1"/>
        <c:lblAlgn val="ctr"/>
        <c:lblOffset val="100"/>
        <c:noMultiLvlLbl val="0"/>
      </c:catAx>
      <c:valAx>
        <c:axId val="1736579648"/>
        <c:scaling>
          <c:orientation val="minMax"/>
        </c:scaling>
        <c:delete val="1"/>
        <c:axPos val="b"/>
        <c:numFmt formatCode="General" sourceLinked="1"/>
        <c:majorTickMark val="out"/>
        <c:minorTickMark val="none"/>
        <c:tickLblPos val="none"/>
        <c:crossAx val="1736579104"/>
        <c:crosses val="autoZero"/>
        <c:crossBetween val="between"/>
      </c:valAx>
      <c:spPr>
        <a:noFill/>
        <a:ln w="21669">
          <a:noFill/>
        </a:ln>
        <a:effectLst/>
      </c:spPr>
    </c:plotArea>
    <c:legend>
      <c:legendPos val="r"/>
      <c:layout>
        <c:manualLayout>
          <c:xMode val="edge"/>
          <c:yMode val="edge"/>
          <c:x val="0.41658137154554786"/>
          <c:y val="1.3445378151260512E-2"/>
          <c:w val="0.2876292665267548"/>
          <c:h val="6.294564136748338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w="9525" cap="flat" cmpd="sng" algn="ctr">
      <a:noFill/>
      <a:prstDash val="solid"/>
    </a:ln>
    <a:effectLst/>
  </c:spPr>
  <c:txPr>
    <a:bodyPr/>
    <a:lstStyle/>
    <a:p>
      <a:pPr>
        <a:defRPr/>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мужчины</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Лист1!$A$2:$A$5</c:f>
              <c:strCache>
                <c:ptCount val="4"/>
                <c:pt idx="0">
                  <c:v>25-34</c:v>
                </c:pt>
                <c:pt idx="1">
                  <c:v>35-44</c:v>
                </c:pt>
                <c:pt idx="2">
                  <c:v>45-54</c:v>
                </c:pt>
                <c:pt idx="3">
                  <c:v>55-64</c:v>
                </c:pt>
              </c:strCache>
            </c:strRef>
          </c:cat>
          <c:val>
            <c:numRef>
              <c:f>Лист1!$B$2:$B$5</c:f>
              <c:numCache>
                <c:formatCode>0.0%</c:formatCode>
                <c:ptCount val="4"/>
                <c:pt idx="0">
                  <c:v>0.24450000000000005</c:v>
                </c:pt>
                <c:pt idx="1">
                  <c:v>0.38280000000000025</c:v>
                </c:pt>
                <c:pt idx="2">
                  <c:v>0.59329999999999972</c:v>
                </c:pt>
                <c:pt idx="3">
                  <c:v>0.72680000000000033</c:v>
                </c:pt>
              </c:numCache>
            </c:numRef>
          </c:val>
          <c:extLst xmlns:c16r2="http://schemas.microsoft.com/office/drawing/2015/06/chart">
            <c:ext xmlns:c16="http://schemas.microsoft.com/office/drawing/2014/chart" uri="{C3380CC4-5D6E-409C-BE32-E72D297353CC}">
              <c16:uniqueId val="{00000000-E477-4ED0-A5FE-543CF0E01F19}"/>
            </c:ext>
          </c:extLst>
        </c:ser>
        <c:ser>
          <c:idx val="1"/>
          <c:order val="1"/>
          <c:tx>
            <c:strRef>
              <c:f>Лист1!$C$1</c:f>
              <c:strCache>
                <c:ptCount val="1"/>
                <c:pt idx="0">
                  <c:v>женщины</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Лист1!$A$2:$A$5</c:f>
              <c:strCache>
                <c:ptCount val="4"/>
                <c:pt idx="0">
                  <c:v>25-34</c:v>
                </c:pt>
                <c:pt idx="1">
                  <c:v>35-44</c:v>
                </c:pt>
                <c:pt idx="2">
                  <c:v>45-54</c:v>
                </c:pt>
                <c:pt idx="3">
                  <c:v>55-64</c:v>
                </c:pt>
              </c:strCache>
            </c:strRef>
          </c:cat>
          <c:val>
            <c:numRef>
              <c:f>Лист1!$C$2:$C$5</c:f>
              <c:numCache>
                <c:formatCode>0.0%</c:formatCode>
                <c:ptCount val="4"/>
                <c:pt idx="0">
                  <c:v>0.11070000000000002</c:v>
                </c:pt>
                <c:pt idx="1">
                  <c:v>0.27260000000000001</c:v>
                </c:pt>
                <c:pt idx="2">
                  <c:v>0.53100000000000003</c:v>
                </c:pt>
                <c:pt idx="3">
                  <c:v>0.74400000000000033</c:v>
                </c:pt>
              </c:numCache>
            </c:numRef>
          </c:val>
          <c:extLst xmlns:c16r2="http://schemas.microsoft.com/office/drawing/2015/06/chart">
            <c:ext xmlns:c16="http://schemas.microsoft.com/office/drawing/2014/chart" uri="{C3380CC4-5D6E-409C-BE32-E72D297353CC}">
              <c16:uniqueId val="{00000001-E477-4ED0-A5FE-543CF0E01F19}"/>
            </c:ext>
          </c:extLst>
        </c:ser>
        <c:dLbls>
          <c:showLegendKey val="0"/>
          <c:showVal val="0"/>
          <c:showCatName val="0"/>
          <c:showSerName val="0"/>
          <c:showPercent val="0"/>
          <c:showBubbleSize val="0"/>
        </c:dLbls>
        <c:gapWidth val="100"/>
        <c:overlap val="-24"/>
        <c:axId val="1736581280"/>
        <c:axId val="1736582368"/>
      </c:barChart>
      <c:catAx>
        <c:axId val="173658128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crossAx val="1736582368"/>
        <c:crosses val="autoZero"/>
        <c:auto val="1"/>
        <c:lblAlgn val="ctr"/>
        <c:lblOffset val="100"/>
        <c:noMultiLvlLbl val="0"/>
      </c:catAx>
      <c:valAx>
        <c:axId val="1736582368"/>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ru-RU"/>
          </a:p>
        </c:txPr>
        <c:crossAx val="17365812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legend>
    <c:plotVisOnly val="1"/>
    <c:dispBlanksAs val="zero"/>
    <c:showDLblsOverMax val="0"/>
  </c:chart>
  <c:spPr>
    <a:noFill/>
    <a:ln>
      <a:noFill/>
    </a:ln>
    <a:effectLst/>
  </c:spPr>
  <c:txPr>
    <a:bodyPr/>
    <a:lstStyle/>
    <a:p>
      <a:pPr>
        <a:defRPr/>
      </a:pPr>
      <a:endParaRPr lang="ru-RU"/>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ru-RU"/>
              <a:t>Уровни АД по возрасту</a:t>
            </a:r>
          </a:p>
        </c:rich>
      </c:tx>
      <c:layout>
        <c:manualLayout>
          <c:xMode val="edge"/>
          <c:yMode val="edge"/>
          <c:x val="0.16846485151780757"/>
          <c:y val="0"/>
        </c:manualLayout>
      </c:layout>
      <c:overlay val="0"/>
      <c:spPr>
        <a:noFill/>
        <a:ln>
          <a:noFill/>
        </a:ln>
        <a:effectLst/>
      </c:spPr>
    </c:title>
    <c:autoTitleDeleted val="0"/>
    <c:plotArea>
      <c:layout>
        <c:manualLayout>
          <c:layoutTarget val="inner"/>
          <c:xMode val="edge"/>
          <c:yMode val="edge"/>
          <c:x val="0.2364933510512974"/>
          <c:y val="0.14154566246035544"/>
          <c:w val="0.57791898743720949"/>
          <c:h val="0.73898367859554093"/>
        </c:manualLayout>
      </c:layout>
      <c:areaChart>
        <c:grouping val="standard"/>
        <c:varyColors val="0"/>
        <c:ser>
          <c:idx val="0"/>
          <c:order val="0"/>
          <c:tx>
            <c:strRef>
              <c:f>Лист1!$B$1</c:f>
              <c:strCache>
                <c:ptCount val="1"/>
                <c:pt idx="0">
                  <c:v>САД</c:v>
                </c:pt>
              </c:strCache>
            </c:strRef>
          </c:tx>
          <c:spPr>
            <a:solidFill>
              <a:srgbClr val="FF0000"/>
            </a:solidFill>
            <a:ln>
              <a:solidFill>
                <a:srgbClr val="FF0000"/>
              </a:solidFill>
            </a:ln>
            <a:effectLst/>
          </c:spPr>
          <c:cat>
            <c:strRef>
              <c:f>Лист1!$A$2:$A$4</c:f>
              <c:strCache>
                <c:ptCount val="3"/>
                <c:pt idx="0">
                  <c:v>55-64 лет</c:v>
                </c:pt>
                <c:pt idx="1">
                  <c:v>65-74 лет</c:v>
                </c:pt>
                <c:pt idx="2">
                  <c:v>старше 75 лет</c:v>
                </c:pt>
              </c:strCache>
            </c:strRef>
          </c:cat>
          <c:val>
            <c:numRef>
              <c:f>Лист1!$B$2:$B$4</c:f>
              <c:numCache>
                <c:formatCode>General</c:formatCode>
                <c:ptCount val="3"/>
                <c:pt idx="0">
                  <c:v>138.87</c:v>
                </c:pt>
                <c:pt idx="1">
                  <c:v>142.96</c:v>
                </c:pt>
                <c:pt idx="2">
                  <c:v>145.97999999999999</c:v>
                </c:pt>
              </c:numCache>
            </c:numRef>
          </c:val>
          <c:extLst xmlns:c16r2="http://schemas.microsoft.com/office/drawing/2015/06/chart">
            <c:ext xmlns:c16="http://schemas.microsoft.com/office/drawing/2014/chart" uri="{C3380CC4-5D6E-409C-BE32-E72D297353CC}">
              <c16:uniqueId val="{00000000-850C-4EAD-A04B-9F178F2E3BE3}"/>
            </c:ext>
          </c:extLst>
        </c:ser>
        <c:ser>
          <c:idx val="1"/>
          <c:order val="1"/>
          <c:tx>
            <c:strRef>
              <c:f>Лист1!$C$1</c:f>
              <c:strCache>
                <c:ptCount val="1"/>
                <c:pt idx="0">
                  <c:v>ДАД</c:v>
                </c:pt>
              </c:strCache>
            </c:strRef>
          </c:tx>
          <c:spPr>
            <a:solidFill>
              <a:schemeClr val="bg1"/>
            </a:solidFill>
            <a:ln>
              <a:solidFill>
                <a:schemeClr val="bg1"/>
              </a:solidFill>
            </a:ln>
            <a:effectLst/>
          </c:spPr>
          <c:cat>
            <c:strRef>
              <c:f>Лист1!$A$2:$A$4</c:f>
              <c:strCache>
                <c:ptCount val="3"/>
                <c:pt idx="0">
                  <c:v>55-64 лет</c:v>
                </c:pt>
                <c:pt idx="1">
                  <c:v>65-74 лет</c:v>
                </c:pt>
                <c:pt idx="2">
                  <c:v>старше 75 лет</c:v>
                </c:pt>
              </c:strCache>
            </c:strRef>
          </c:cat>
          <c:val>
            <c:numRef>
              <c:f>Лист1!$C$2:$C$4</c:f>
              <c:numCache>
                <c:formatCode>General</c:formatCode>
                <c:ptCount val="3"/>
                <c:pt idx="0">
                  <c:v>82.77</c:v>
                </c:pt>
                <c:pt idx="1">
                  <c:v>81.47</c:v>
                </c:pt>
                <c:pt idx="2">
                  <c:v>79.25</c:v>
                </c:pt>
              </c:numCache>
            </c:numRef>
          </c:val>
          <c:extLst xmlns:c16r2="http://schemas.microsoft.com/office/drawing/2015/06/chart">
            <c:ext xmlns:c16="http://schemas.microsoft.com/office/drawing/2014/chart" uri="{C3380CC4-5D6E-409C-BE32-E72D297353CC}">
              <c16:uniqueId val="{00000001-850C-4EAD-A04B-9F178F2E3BE3}"/>
            </c:ext>
          </c:extLst>
        </c:ser>
        <c:dLbls>
          <c:showLegendKey val="0"/>
          <c:showVal val="0"/>
          <c:showCatName val="0"/>
          <c:showSerName val="0"/>
          <c:showPercent val="0"/>
          <c:showBubbleSize val="0"/>
        </c:dLbls>
        <c:axId val="1736582912"/>
        <c:axId val="1736584000"/>
      </c:areaChart>
      <c:catAx>
        <c:axId val="1736582912"/>
        <c:scaling>
          <c:orientation val="minMax"/>
        </c:scaling>
        <c:delete val="0"/>
        <c:axPos val="b"/>
        <c:numFmt formatCode="General" sourceLinked="1"/>
        <c:majorTickMark val="none"/>
        <c:minorTickMark val="out"/>
        <c:tickLblPos val="nextTo"/>
        <c:spPr>
          <a:noFill/>
          <a:ln w="9525" cap="flat" cmpd="sng" algn="ctr">
            <a:solidFill>
              <a:schemeClr val="tx1"/>
            </a:solidFill>
            <a:round/>
          </a:ln>
          <a:effectLst/>
        </c:spPr>
        <c:txPr>
          <a:bodyPr rot="-60000000" vert="horz"/>
          <a:lstStyle/>
          <a:p>
            <a:pPr>
              <a:defRPr/>
            </a:pPr>
            <a:endParaRPr lang="ru-RU"/>
          </a:p>
        </c:txPr>
        <c:crossAx val="1736584000"/>
        <c:crosses val="autoZero"/>
        <c:auto val="1"/>
        <c:lblAlgn val="ctr"/>
        <c:lblOffset val="100"/>
        <c:noMultiLvlLbl val="0"/>
      </c:catAx>
      <c:valAx>
        <c:axId val="1736584000"/>
        <c:scaling>
          <c:orientation val="minMax"/>
          <c:max val="220"/>
        </c:scaling>
        <c:delete val="0"/>
        <c:axPos val="l"/>
        <c:title>
          <c:tx>
            <c:rich>
              <a:bodyPr rot="-5400000" vert="horz"/>
              <a:lstStyle/>
              <a:p>
                <a:pPr>
                  <a:defRPr/>
                </a:pPr>
                <a:r>
                  <a:rPr lang="ru-RU"/>
                  <a:t>мм рт.ст.</a:t>
                </a:r>
              </a:p>
            </c:rich>
          </c:tx>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vert="horz"/>
          <a:lstStyle/>
          <a:p>
            <a:pPr>
              <a:defRPr/>
            </a:pPr>
            <a:endParaRPr lang="ru-RU"/>
          </a:p>
        </c:txPr>
        <c:crossAx val="1736582912"/>
        <c:crosses val="autoZero"/>
        <c:crossBetween val="midCat"/>
        <c:majorUnit val="20"/>
      </c:valAx>
      <c:spPr>
        <a:noFill/>
        <a:ln>
          <a:noFill/>
        </a:ln>
        <a:effectLst/>
      </c:spPr>
    </c:plotArea>
    <c:plotVisOnly val="1"/>
    <c:dispBlanksAs val="zero"/>
    <c:showDLblsOverMax val="0"/>
  </c:chart>
  <c:spPr>
    <a:solidFill>
      <a:schemeClr val="bg1"/>
    </a:solidFill>
    <a:ln>
      <a:noFill/>
    </a:ln>
    <a:effectLst/>
  </c:spPr>
  <c:txPr>
    <a:bodyPr/>
    <a:lstStyle/>
    <a:p>
      <a:pPr>
        <a:defRPr sz="1900">
          <a:solidFill>
            <a:schemeClr val="tx1"/>
          </a:solidFill>
        </a:defRPr>
      </a:pPr>
      <a:endParaRPr lang="ru-RU"/>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ru-RU" b="1"/>
              <a:t>Распространенность АГ</a:t>
            </a:r>
          </a:p>
        </c:rich>
      </c:tx>
      <c:overlay val="0"/>
      <c:spPr>
        <a:noFill/>
        <a:ln>
          <a:noFill/>
        </a:ln>
        <a:effectLst/>
      </c:spPr>
    </c:title>
    <c:autoTitleDeleted val="0"/>
    <c:plotArea>
      <c:layout>
        <c:manualLayout>
          <c:layoutTarget val="inner"/>
          <c:xMode val="edge"/>
          <c:yMode val="edge"/>
          <c:x val="0.13452830188679324"/>
          <c:y val="0.13626743979410957"/>
          <c:w val="0.83088050314465411"/>
          <c:h val="0.66948884694073263"/>
        </c:manualLayout>
      </c:layout>
      <c:barChart>
        <c:barDir val="col"/>
        <c:grouping val="clustered"/>
        <c:varyColors val="0"/>
        <c:ser>
          <c:idx val="0"/>
          <c:order val="0"/>
          <c:tx>
            <c:strRef>
              <c:f>Лист1!$B$1</c:f>
              <c:strCache>
                <c:ptCount val="1"/>
                <c:pt idx="0">
                  <c:v>Мужчины</c:v>
                </c:pt>
              </c:strCache>
            </c:strRef>
          </c:tx>
          <c:spPr>
            <a:solidFill>
              <a:schemeClr val="accent4">
                <a:lumMod val="75000"/>
              </a:schemeClr>
            </a:solidFill>
            <a:ln>
              <a:noFill/>
            </a:ln>
            <a:effectLst/>
          </c:spPr>
          <c:invertIfNegative val="0"/>
          <c:dLbls>
            <c:spPr>
              <a:noFill/>
              <a:ln>
                <a:noFill/>
              </a:ln>
              <a:effectLst/>
            </c:spPr>
            <c:txPr>
              <a:bodyPr wrap="square" lIns="38100" tIns="19050" rIns="38100" bIns="19050" anchor="ctr">
                <a:spAutoFit/>
              </a:bodyPr>
              <a:lstStyle/>
              <a:p>
                <a:pPr>
                  <a:defRPr sz="180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Лист1!$A$2:$A$4</c:f>
              <c:strCache>
                <c:ptCount val="3"/>
                <c:pt idx="0">
                  <c:v>55-64 лет</c:v>
                </c:pt>
                <c:pt idx="1">
                  <c:v>65-74 лет</c:v>
                </c:pt>
                <c:pt idx="2">
                  <c:v>старше 75 лет</c:v>
                </c:pt>
              </c:strCache>
            </c:strRef>
          </c:cat>
          <c:val>
            <c:numRef>
              <c:f>Лист1!$B$2:$B$4</c:f>
              <c:numCache>
                <c:formatCode>General</c:formatCode>
                <c:ptCount val="3"/>
                <c:pt idx="0">
                  <c:v>65.2</c:v>
                </c:pt>
                <c:pt idx="1">
                  <c:v>74.7</c:v>
                </c:pt>
                <c:pt idx="2">
                  <c:v>86.1</c:v>
                </c:pt>
              </c:numCache>
            </c:numRef>
          </c:val>
          <c:extLst xmlns:c16r2="http://schemas.microsoft.com/office/drawing/2015/06/chart">
            <c:ext xmlns:c16="http://schemas.microsoft.com/office/drawing/2014/chart" uri="{C3380CC4-5D6E-409C-BE32-E72D297353CC}">
              <c16:uniqueId val="{00000000-1692-4F37-8556-DB3BF6B8AF34}"/>
            </c:ext>
          </c:extLst>
        </c:ser>
        <c:ser>
          <c:idx val="1"/>
          <c:order val="1"/>
          <c:tx>
            <c:strRef>
              <c:f>Лист1!$C$1</c:f>
              <c:strCache>
                <c:ptCount val="1"/>
                <c:pt idx="0">
                  <c:v>Женщины</c:v>
                </c:pt>
              </c:strCache>
            </c:strRef>
          </c:tx>
          <c:spPr>
            <a:solidFill>
              <a:srgbClr val="FF0000"/>
            </a:solidFill>
            <a:ln>
              <a:noFill/>
            </a:ln>
            <a:effectLst/>
          </c:spPr>
          <c:invertIfNegative val="0"/>
          <c:dLbls>
            <c:spPr>
              <a:noFill/>
              <a:ln>
                <a:noFill/>
              </a:ln>
              <a:effectLst/>
            </c:spPr>
            <c:txPr>
              <a:bodyPr wrap="square" lIns="38100" tIns="19050" rIns="38100" bIns="19050" anchor="ctr">
                <a:spAutoFit/>
              </a:bodyPr>
              <a:lstStyle/>
              <a:p>
                <a:pPr>
                  <a:defRPr sz="180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Лист1!$A$2:$A$4</c:f>
              <c:strCache>
                <c:ptCount val="3"/>
                <c:pt idx="0">
                  <c:v>55-64 лет</c:v>
                </c:pt>
                <c:pt idx="1">
                  <c:v>65-74 лет</c:v>
                </c:pt>
                <c:pt idx="2">
                  <c:v>старше 75 лет</c:v>
                </c:pt>
              </c:strCache>
            </c:strRef>
          </c:cat>
          <c:val>
            <c:numRef>
              <c:f>Лист1!$C$2:$C$4</c:f>
              <c:numCache>
                <c:formatCode>General</c:formatCode>
                <c:ptCount val="3"/>
                <c:pt idx="0">
                  <c:v>67.5</c:v>
                </c:pt>
                <c:pt idx="1">
                  <c:v>78.7</c:v>
                </c:pt>
                <c:pt idx="2">
                  <c:v>80.099999999999994</c:v>
                </c:pt>
              </c:numCache>
            </c:numRef>
          </c:val>
          <c:extLst xmlns:c16r2="http://schemas.microsoft.com/office/drawing/2015/06/chart">
            <c:ext xmlns:c16="http://schemas.microsoft.com/office/drawing/2014/chart" uri="{C3380CC4-5D6E-409C-BE32-E72D297353CC}">
              <c16:uniqueId val="{00000001-1692-4F37-8556-DB3BF6B8AF34}"/>
            </c:ext>
          </c:extLst>
        </c:ser>
        <c:dLbls>
          <c:showLegendKey val="0"/>
          <c:showVal val="0"/>
          <c:showCatName val="0"/>
          <c:showSerName val="0"/>
          <c:showPercent val="0"/>
          <c:showBubbleSize val="0"/>
        </c:dLbls>
        <c:gapWidth val="176"/>
        <c:axId val="1736583456"/>
        <c:axId val="1600156352"/>
      </c:barChart>
      <c:catAx>
        <c:axId val="1736583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1600156352"/>
        <c:crosses val="autoZero"/>
        <c:auto val="1"/>
        <c:lblAlgn val="ctr"/>
        <c:lblOffset val="100"/>
        <c:noMultiLvlLbl val="0"/>
      </c:catAx>
      <c:valAx>
        <c:axId val="1600156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ru-RU"/>
          </a:p>
        </c:txPr>
        <c:crossAx val="1736583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solidFill>
            <a:schemeClr val="tx1"/>
          </a:solidFill>
        </a:defRPr>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876404494382078E-2"/>
          <c:y val="0.15236051502145923"/>
          <c:w val="0.89101123595505616"/>
          <c:h val="0.7188841201716738"/>
        </c:manualLayout>
      </c:layout>
      <c:barChart>
        <c:barDir val="col"/>
        <c:grouping val="clustered"/>
        <c:varyColors val="0"/>
        <c:ser>
          <c:idx val="0"/>
          <c:order val="0"/>
          <c:tx>
            <c:strRef>
              <c:f>Sheet1!$A$2</c:f>
              <c:strCache>
                <c:ptCount val="1"/>
                <c:pt idx="0">
                  <c:v>Мужчины</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Sheet1!$B$1:$E$1</c:f>
              <c:strCache>
                <c:ptCount val="4"/>
                <c:pt idx="0">
                  <c:v>Частота</c:v>
                </c:pt>
                <c:pt idx="1">
                  <c:v>Прием АГП</c:v>
                </c:pt>
                <c:pt idx="2">
                  <c:v>Эфф.лечения</c:v>
                </c:pt>
                <c:pt idx="3">
                  <c:v>Контроль АГ</c:v>
                </c:pt>
              </c:strCache>
            </c:strRef>
          </c:cat>
          <c:val>
            <c:numRef>
              <c:f>Sheet1!$B$2:$E$2</c:f>
              <c:numCache>
                <c:formatCode>General</c:formatCode>
                <c:ptCount val="4"/>
                <c:pt idx="0">
                  <c:v>48.1</c:v>
                </c:pt>
                <c:pt idx="1">
                  <c:v>39.5</c:v>
                </c:pt>
                <c:pt idx="2">
                  <c:v>41.4</c:v>
                </c:pt>
                <c:pt idx="3">
                  <c:v>14.3</c:v>
                </c:pt>
              </c:numCache>
            </c:numRef>
          </c:val>
          <c:extLst xmlns:c16r2="http://schemas.microsoft.com/office/drawing/2015/06/chart">
            <c:ext xmlns:c16="http://schemas.microsoft.com/office/drawing/2014/chart" uri="{C3380CC4-5D6E-409C-BE32-E72D297353CC}">
              <c16:uniqueId val="{00000000-DE5D-4AA0-A62A-3AA1CB26DA3B}"/>
            </c:ext>
          </c:extLst>
        </c:ser>
        <c:ser>
          <c:idx val="1"/>
          <c:order val="1"/>
          <c:tx>
            <c:strRef>
              <c:f>Sheet1!$A$3</c:f>
              <c:strCache>
                <c:ptCount val="1"/>
                <c:pt idx="0">
                  <c:v>Женщины</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Sheet1!$B$1:$E$1</c:f>
              <c:strCache>
                <c:ptCount val="4"/>
                <c:pt idx="0">
                  <c:v>Частота</c:v>
                </c:pt>
                <c:pt idx="1">
                  <c:v>Прием АГП</c:v>
                </c:pt>
                <c:pt idx="2">
                  <c:v>Эфф.лечения</c:v>
                </c:pt>
                <c:pt idx="3">
                  <c:v>Контроль АГ</c:v>
                </c:pt>
              </c:strCache>
            </c:strRef>
          </c:cat>
          <c:val>
            <c:numRef>
              <c:f>Sheet1!$B$3:$E$3</c:f>
              <c:numCache>
                <c:formatCode>General</c:formatCode>
                <c:ptCount val="4"/>
                <c:pt idx="0">
                  <c:v>40.700000000000003</c:v>
                </c:pt>
                <c:pt idx="1">
                  <c:v>60.9</c:v>
                </c:pt>
                <c:pt idx="2">
                  <c:v>53.4</c:v>
                </c:pt>
                <c:pt idx="3">
                  <c:v>30.9</c:v>
                </c:pt>
              </c:numCache>
            </c:numRef>
          </c:val>
          <c:extLst xmlns:c16r2="http://schemas.microsoft.com/office/drawing/2015/06/chart">
            <c:ext xmlns:c16="http://schemas.microsoft.com/office/drawing/2014/chart" uri="{C3380CC4-5D6E-409C-BE32-E72D297353CC}">
              <c16:uniqueId val="{00000001-DE5D-4AA0-A62A-3AA1CB26DA3B}"/>
            </c:ext>
          </c:extLst>
        </c:ser>
        <c:dLbls>
          <c:showLegendKey val="0"/>
          <c:showVal val="1"/>
          <c:showCatName val="0"/>
          <c:showSerName val="0"/>
          <c:showPercent val="0"/>
          <c:showBubbleSize val="0"/>
        </c:dLbls>
        <c:gapWidth val="219"/>
        <c:overlap val="-27"/>
        <c:axId val="1600157440"/>
        <c:axId val="1600159072"/>
      </c:barChart>
      <c:catAx>
        <c:axId val="1600157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800" b="0" i="0" u="none" strike="noStrike" kern="1200" baseline="0">
                <a:solidFill>
                  <a:schemeClr val="tx1"/>
                </a:solidFill>
                <a:latin typeface="+mn-lt"/>
                <a:ea typeface="+mn-ea"/>
                <a:cs typeface="+mn-cs"/>
              </a:defRPr>
            </a:pPr>
            <a:endParaRPr lang="ru-RU"/>
          </a:p>
        </c:txPr>
        <c:crossAx val="1600159072"/>
        <c:crosses val="autoZero"/>
        <c:auto val="1"/>
        <c:lblAlgn val="ctr"/>
        <c:lblOffset val="100"/>
        <c:tickLblSkip val="1"/>
        <c:tickMarkSkip val="1"/>
        <c:noMultiLvlLbl val="0"/>
      </c:catAx>
      <c:valAx>
        <c:axId val="1600159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800" b="0" i="0" u="none" strike="noStrike" kern="1200" baseline="0">
                    <a:solidFill>
                      <a:schemeClr val="tx1"/>
                    </a:solidFill>
                    <a:latin typeface="+mn-lt"/>
                    <a:ea typeface="+mn-ea"/>
                    <a:cs typeface="+mn-cs"/>
                  </a:defRPr>
                </a:pPr>
                <a:r>
                  <a:rPr lang="ru-RU"/>
                  <a:t>%</a:t>
                </a:r>
              </a:p>
            </c:rich>
          </c:tx>
          <c:layout>
            <c:manualLayout>
              <c:xMode val="edge"/>
              <c:yMode val="edge"/>
              <c:x val="1.2359550561797753E-2"/>
              <c:y val="0.46351931330472113"/>
            </c:manualLayout>
          </c:layout>
          <c:overlay val="0"/>
          <c:spPr>
            <a:noFill/>
            <a:ln>
              <a:noFill/>
            </a:ln>
            <a:effectLst/>
          </c:spPr>
          <c:txPr>
            <a:bodyPr rot="0" spcFirstLastPara="1" vertOverflow="ellipsis" wrap="square" anchor="ctr" anchorCtr="1"/>
            <a:lstStyle/>
            <a:p>
              <a:pPr>
                <a:defRPr sz="1800" b="0" i="0" u="none" strike="noStrike" kern="1200" baseline="0">
                  <a:solidFill>
                    <a:schemeClr val="tx1"/>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0" spcFirstLastPara="1" vertOverflow="ellipsis" wrap="square" anchor="ctr" anchorCtr="1"/>
          <a:lstStyle/>
          <a:p>
            <a:pPr>
              <a:defRPr sz="1800" b="0" i="0" u="none" strike="noStrike" kern="1200" baseline="0">
                <a:solidFill>
                  <a:schemeClr val="tx1"/>
                </a:solidFill>
                <a:latin typeface="+mn-lt"/>
                <a:ea typeface="+mn-ea"/>
                <a:cs typeface="+mn-cs"/>
              </a:defRPr>
            </a:pPr>
            <a:endParaRPr lang="ru-RU"/>
          </a:p>
        </c:txPr>
        <c:crossAx val="1600157440"/>
        <c:crosses val="autoZero"/>
        <c:crossBetween val="between"/>
      </c:valAx>
      <c:spPr>
        <a:noFill/>
        <a:ln>
          <a:noFill/>
        </a:ln>
        <a:effectLst/>
      </c:spPr>
    </c:plotArea>
    <c:legend>
      <c:legendPos val="b"/>
      <c:layout>
        <c:manualLayout>
          <c:xMode val="edge"/>
          <c:yMode val="edge"/>
          <c:x val="0.34814922895296374"/>
          <c:y val="1.7541424493399675E-2"/>
          <c:w val="0.25891798909751684"/>
          <c:h val="7.9556288018720278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sz="1800">
          <a:solidFill>
            <a:schemeClr val="tx1"/>
          </a:solidFill>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view3D>
      <c:rotX val="15"/>
      <c:rotY val="20"/>
      <c:rAngAx val="1"/>
    </c:view3D>
    <c:floor>
      <c:thickness val="0"/>
      <c:spPr>
        <a:noFill/>
        <a:ln w="6350" cap="flat" cmpd="sng" algn="ctr">
          <a:solidFill>
            <a:schemeClr val="tx1">
              <a:tint val="75000"/>
            </a:schemeClr>
          </a:solidFill>
          <a:prstDash val="solid"/>
          <a:round/>
        </a:ln>
        <a:effectLst/>
        <a:sp3d contourW="635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Лист1!$B$1</c:f>
              <c:strCache>
                <c:ptCount val="1"/>
                <c:pt idx="0">
                  <c:v>Избыточная МТ</c:v>
                </c:pt>
              </c:strCache>
            </c:strRef>
          </c:tx>
          <c:spPr>
            <a:solidFill>
              <a:schemeClr val="accent2">
                <a:tint val="77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Лист1!$A$2:$A$6</c:f>
              <c:strCache>
                <c:ptCount val="5"/>
                <c:pt idx="0">
                  <c:v>Астрахань</c:v>
                </c:pt>
                <c:pt idx="1">
                  <c:v>Екатеринбург</c:v>
                </c:pt>
                <c:pt idx="2">
                  <c:v>Красноярск</c:v>
                </c:pt>
                <c:pt idx="3">
                  <c:v>Санкт-Петербург</c:v>
                </c:pt>
                <c:pt idx="4">
                  <c:v>Самара</c:v>
                </c:pt>
              </c:strCache>
            </c:strRef>
          </c:cat>
          <c:val>
            <c:numRef>
              <c:f>Лист1!$B$2:$B$6</c:f>
              <c:numCache>
                <c:formatCode>General</c:formatCode>
                <c:ptCount val="5"/>
                <c:pt idx="0">
                  <c:v>18.8</c:v>
                </c:pt>
                <c:pt idx="1">
                  <c:v>20.7</c:v>
                </c:pt>
                <c:pt idx="2">
                  <c:v>22</c:v>
                </c:pt>
                <c:pt idx="3">
                  <c:v>18.7</c:v>
                </c:pt>
                <c:pt idx="4">
                  <c:v>19.399999999999999</c:v>
                </c:pt>
              </c:numCache>
            </c:numRef>
          </c:val>
          <c:extLst xmlns:c16r2="http://schemas.microsoft.com/office/drawing/2015/06/chart">
            <c:ext xmlns:c16="http://schemas.microsoft.com/office/drawing/2014/chart" uri="{C3380CC4-5D6E-409C-BE32-E72D297353CC}">
              <c16:uniqueId val="{00000000-17B8-40D7-9630-E281A99D6203}"/>
            </c:ext>
          </c:extLst>
        </c:ser>
        <c:ser>
          <c:idx val="1"/>
          <c:order val="1"/>
          <c:tx>
            <c:strRef>
              <c:f>Лист1!$C$1</c:f>
              <c:strCache>
                <c:ptCount val="1"/>
                <c:pt idx="0">
                  <c:v>Ожирение</c:v>
                </c:pt>
              </c:strCache>
            </c:strRef>
          </c:tx>
          <c:spPr>
            <a:solidFill>
              <a:schemeClr val="accent2">
                <a:shade val="76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Лист1!$A$2:$A$6</c:f>
              <c:strCache>
                <c:ptCount val="5"/>
                <c:pt idx="0">
                  <c:v>Астрахань</c:v>
                </c:pt>
                <c:pt idx="1">
                  <c:v>Екатеринбург</c:v>
                </c:pt>
                <c:pt idx="2">
                  <c:v>Красноярск</c:v>
                </c:pt>
                <c:pt idx="3">
                  <c:v>Санкт-Петербург</c:v>
                </c:pt>
                <c:pt idx="4">
                  <c:v>Самара</c:v>
                </c:pt>
              </c:strCache>
            </c:strRef>
          </c:cat>
          <c:val>
            <c:numRef>
              <c:f>Лист1!$C$2:$C$6</c:f>
              <c:numCache>
                <c:formatCode>General</c:formatCode>
                <c:ptCount val="5"/>
                <c:pt idx="0">
                  <c:v>4.7</c:v>
                </c:pt>
                <c:pt idx="1">
                  <c:v>5.3</c:v>
                </c:pt>
                <c:pt idx="2">
                  <c:v>6.7</c:v>
                </c:pt>
                <c:pt idx="3">
                  <c:v>5.9</c:v>
                </c:pt>
                <c:pt idx="4">
                  <c:v>6</c:v>
                </c:pt>
              </c:numCache>
            </c:numRef>
          </c:val>
          <c:extLst xmlns:c16r2="http://schemas.microsoft.com/office/drawing/2015/06/chart">
            <c:ext xmlns:c16="http://schemas.microsoft.com/office/drawing/2014/chart" uri="{C3380CC4-5D6E-409C-BE32-E72D297353CC}">
              <c16:uniqueId val="{00000001-17B8-40D7-9630-E281A99D6203}"/>
            </c:ext>
          </c:extLst>
        </c:ser>
        <c:dLbls>
          <c:showLegendKey val="0"/>
          <c:showVal val="0"/>
          <c:showCatName val="0"/>
          <c:showSerName val="0"/>
          <c:showPercent val="0"/>
          <c:showBubbleSize val="0"/>
        </c:dLbls>
        <c:gapWidth val="150"/>
        <c:shape val="cylinder"/>
        <c:axId val="1919084208"/>
        <c:axId val="1919084752"/>
        <c:axId val="0"/>
      </c:bar3DChart>
      <c:catAx>
        <c:axId val="1919084208"/>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crossAx val="1919084752"/>
        <c:crosses val="autoZero"/>
        <c:auto val="1"/>
        <c:lblAlgn val="ctr"/>
        <c:lblOffset val="100"/>
        <c:noMultiLvlLbl val="0"/>
      </c:catAx>
      <c:valAx>
        <c:axId val="1919084752"/>
        <c:scaling>
          <c:orientation val="minMax"/>
        </c:scaling>
        <c:delete val="0"/>
        <c:axPos val="l"/>
        <c:majorGridlines>
          <c:spPr>
            <a:ln w="6350" cap="flat" cmpd="sng" algn="ctr">
              <a:solidFill>
                <a:schemeClr val="tx1">
                  <a:tint val="75000"/>
                </a:schemeClr>
              </a:solidFill>
              <a:prstDash val="solid"/>
              <a:round/>
            </a:ln>
            <a:effectLst/>
          </c:spPr>
        </c:majorGridlines>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crossAx val="19190842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w="6350" cap="flat" cmpd="sng" algn="ctr">
      <a:noFill/>
      <a:prstDash val="solid"/>
      <a:miter lim="800000"/>
    </a:ln>
    <a:effectLst/>
  </c:spPr>
  <c:txPr>
    <a:bodyPr/>
    <a:lstStyle/>
    <a:p>
      <a:pPr>
        <a:defRPr sz="1800"/>
      </a:pPr>
      <a:endParaRPr lang="ru-RU"/>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5" b="1" i="0" u="none" strike="noStrike" kern="1200" baseline="0">
                <a:solidFill>
                  <a:schemeClr val="tx1"/>
                </a:solidFill>
                <a:latin typeface="+mn-lt"/>
                <a:ea typeface="+mn-ea"/>
                <a:cs typeface="+mn-cs"/>
              </a:defRPr>
            </a:pPr>
            <a:r>
              <a:rPr lang="ru-RU">
                <a:solidFill>
                  <a:schemeClr val="tx1"/>
                </a:solidFill>
              </a:rPr>
              <a:t>А. Мужчины</a:t>
            </a:r>
          </a:p>
        </c:rich>
      </c:tx>
      <c:overlay val="0"/>
      <c:spPr>
        <a:noFill/>
        <a:ln w="25370">
          <a:noFill/>
        </a:ln>
      </c:spPr>
    </c:title>
    <c:autoTitleDeleted val="0"/>
    <c:plotArea>
      <c:layout>
        <c:manualLayout>
          <c:layoutTarget val="inner"/>
          <c:xMode val="edge"/>
          <c:yMode val="edge"/>
          <c:x val="9.0102015549943043E-2"/>
          <c:y val="7.5153556786429571E-2"/>
          <c:w val="0.87530678948150353"/>
          <c:h val="0.64186343473974239"/>
        </c:manualLayout>
      </c:layout>
      <c:lineChart>
        <c:grouping val="standard"/>
        <c:varyColors val="0"/>
        <c:ser>
          <c:idx val="0"/>
          <c:order val="0"/>
          <c:tx>
            <c:strRef>
              <c:f>Лист1!$B$1</c:f>
              <c:strCache>
                <c:ptCount val="1"/>
                <c:pt idx="0">
                  <c:v>Распространенность АГ</c:v>
                </c:pt>
              </c:strCache>
            </c:strRef>
          </c:tx>
          <c:spPr>
            <a:ln w="50740" cap="rnd">
              <a:solidFill>
                <a:schemeClr val="accent1"/>
              </a:solidFill>
              <a:round/>
            </a:ln>
            <a:effectLst>
              <a:outerShdw blurRad="40000" dist="23000" dir="5400000" rotWithShape="0">
                <a:srgbClr val="000000">
                  <a:alpha val="35000"/>
                </a:srgbClr>
              </a:outerShdw>
            </a:effectLst>
          </c:spPr>
          <c:marker>
            <c:symbol val="none"/>
          </c:marker>
          <c:dLbls>
            <c:dLbl>
              <c:idx val="0"/>
              <c:layout>
                <c:manualLayout>
                  <c:x val="-5.4012345679012363E-2"/>
                  <c:y val="1.122413064357797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8EA-4B9A-B208-E7C0756804FC}"/>
                </c:ext>
                <c:ext xmlns:c15="http://schemas.microsoft.com/office/drawing/2012/chart" uri="{CE6537A1-D6FC-4f65-9D91-7224C49458BB}"/>
              </c:extLst>
            </c:dLbl>
            <c:dLbl>
              <c:idx val="2"/>
              <c:layout>
                <c:manualLayout>
                  <c:x val="-7.7160493827162276E-3"/>
                  <c:y val="1.40301633044724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8EA-4B9A-B208-E7C0756804FC}"/>
                </c:ext>
                <c:ext xmlns:c15="http://schemas.microsoft.com/office/drawing/2012/chart" uri="{CE6537A1-D6FC-4f65-9D91-7224C49458BB}"/>
              </c:extLst>
            </c:dLbl>
            <c:spPr>
              <a:noFill/>
              <a:ln w="25370">
                <a:noFill/>
              </a:ln>
            </c:spPr>
            <c:txPr>
              <a:bodyPr rot="0" spcFirstLastPara="1" vertOverflow="ellipsis" vert="horz" wrap="square" lIns="38100" tIns="19050" rIns="38100" bIns="19050" anchor="ctr" anchorCtr="1">
                <a:spAutoFit/>
              </a:bodyPr>
              <a:lstStyle/>
              <a:p>
                <a:pPr>
                  <a:defRPr sz="1196"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Лист1!$A$2:$A$5</c:f>
              <c:strCache>
                <c:ptCount val="4"/>
                <c:pt idx="0">
                  <c:v>25-34</c:v>
                </c:pt>
                <c:pt idx="1">
                  <c:v>35-44</c:v>
                </c:pt>
                <c:pt idx="2">
                  <c:v>45-54</c:v>
                </c:pt>
                <c:pt idx="3">
                  <c:v>55-64</c:v>
                </c:pt>
              </c:strCache>
            </c:strRef>
          </c:cat>
          <c:val>
            <c:numRef>
              <c:f>Лист1!$B$2:$B$5</c:f>
              <c:numCache>
                <c:formatCode>0.0</c:formatCode>
                <c:ptCount val="4"/>
                <c:pt idx="0">
                  <c:v>25.47</c:v>
                </c:pt>
                <c:pt idx="1">
                  <c:v>44.44</c:v>
                </c:pt>
                <c:pt idx="2">
                  <c:v>59.91</c:v>
                </c:pt>
                <c:pt idx="3">
                  <c:v>71.410000000000025</c:v>
                </c:pt>
              </c:numCache>
            </c:numRef>
          </c:val>
          <c:smooth val="0"/>
          <c:extLst xmlns:c16r2="http://schemas.microsoft.com/office/drawing/2015/06/chart">
            <c:ext xmlns:c16="http://schemas.microsoft.com/office/drawing/2014/chart" uri="{C3380CC4-5D6E-409C-BE32-E72D297353CC}">
              <c16:uniqueId val="{00000002-18EA-4B9A-B208-E7C0756804FC}"/>
            </c:ext>
          </c:extLst>
        </c:ser>
        <c:ser>
          <c:idx val="1"/>
          <c:order val="1"/>
          <c:tx>
            <c:strRef>
              <c:f>Лист1!$C$1</c:f>
              <c:strCache>
                <c:ptCount val="1"/>
                <c:pt idx="0">
                  <c:v>Осведомленность</c:v>
                </c:pt>
              </c:strCache>
            </c:strRef>
          </c:tx>
          <c:spPr>
            <a:ln w="31712" cap="rnd">
              <a:solidFill>
                <a:schemeClr val="accent2"/>
              </a:solidFill>
              <a:round/>
            </a:ln>
            <a:effectLst>
              <a:outerShdw blurRad="40000" dist="23000" dir="5400000" rotWithShape="0">
                <a:srgbClr val="000000">
                  <a:alpha val="35000"/>
                </a:srgbClr>
              </a:outerShdw>
            </a:effectLst>
          </c:spPr>
          <c:marker>
            <c:symbol val="none"/>
          </c:marker>
          <c:dLbls>
            <c:dLbl>
              <c:idx val="0"/>
              <c:layout>
                <c:manualLayout>
                  <c:x val="-3.6998517546417815E-2"/>
                  <c:y val="-4.242014351420899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18EA-4B9A-B208-E7C0756804FC}"/>
                </c:ext>
                <c:ext xmlns:c15="http://schemas.microsoft.com/office/drawing/2012/chart" uri="{CE6537A1-D6FC-4f65-9D91-7224C49458BB}"/>
              </c:extLst>
            </c:dLbl>
            <c:spPr>
              <a:noFill/>
              <a:ln w="25370">
                <a:noFill/>
              </a:ln>
            </c:spPr>
            <c:txPr>
              <a:bodyPr rot="0" spcFirstLastPara="1" vertOverflow="ellipsis" vert="horz" wrap="square" lIns="38100" tIns="19050" rIns="38100" bIns="19050" anchor="ctr" anchorCtr="1">
                <a:spAutoFit/>
              </a:bodyPr>
              <a:lstStyle/>
              <a:p>
                <a:pPr>
                  <a:defRPr sz="1196"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Лист1!$A$2:$A$5</c:f>
              <c:strCache>
                <c:ptCount val="4"/>
                <c:pt idx="0">
                  <c:v>25-34</c:v>
                </c:pt>
                <c:pt idx="1">
                  <c:v>35-44</c:v>
                </c:pt>
                <c:pt idx="2">
                  <c:v>45-54</c:v>
                </c:pt>
                <c:pt idx="3">
                  <c:v>55-64</c:v>
                </c:pt>
              </c:strCache>
            </c:strRef>
          </c:cat>
          <c:val>
            <c:numRef>
              <c:f>Лист1!$C$2:$C$5</c:f>
              <c:numCache>
                <c:formatCode>0.0</c:formatCode>
                <c:ptCount val="4"/>
                <c:pt idx="0">
                  <c:v>61.02</c:v>
                </c:pt>
                <c:pt idx="1">
                  <c:v>68.459999999999994</c:v>
                </c:pt>
                <c:pt idx="2">
                  <c:v>71.239999999999995</c:v>
                </c:pt>
                <c:pt idx="3">
                  <c:v>78.69</c:v>
                </c:pt>
              </c:numCache>
            </c:numRef>
          </c:val>
          <c:smooth val="0"/>
          <c:extLst xmlns:c16r2="http://schemas.microsoft.com/office/drawing/2015/06/chart">
            <c:ext xmlns:c16="http://schemas.microsoft.com/office/drawing/2014/chart" uri="{C3380CC4-5D6E-409C-BE32-E72D297353CC}">
              <c16:uniqueId val="{00000004-18EA-4B9A-B208-E7C0756804FC}"/>
            </c:ext>
          </c:extLst>
        </c:ser>
        <c:ser>
          <c:idx val="2"/>
          <c:order val="2"/>
          <c:tx>
            <c:strRef>
              <c:f>Лист1!$D$1</c:f>
              <c:strCache>
                <c:ptCount val="1"/>
                <c:pt idx="0">
                  <c:v>Прием АГП2</c:v>
                </c:pt>
              </c:strCache>
            </c:strRef>
          </c:tx>
          <c:spPr>
            <a:ln w="31712" cap="rnd">
              <a:solidFill>
                <a:schemeClr val="accent3"/>
              </a:solidFill>
              <a:round/>
            </a:ln>
            <a:effectLst>
              <a:outerShdw blurRad="40000" dist="23000" dir="5400000" rotWithShape="0">
                <a:srgbClr val="000000">
                  <a:alpha val="35000"/>
                </a:srgbClr>
              </a:outerShdw>
            </a:effectLst>
          </c:spPr>
          <c:marker>
            <c:symbol val="none"/>
          </c:marker>
          <c:dLbls>
            <c:spPr>
              <a:noFill/>
              <a:ln w="25370">
                <a:noFill/>
              </a:ln>
            </c:spPr>
            <c:txPr>
              <a:bodyPr rot="0" spcFirstLastPara="1" vertOverflow="ellipsis" vert="horz" wrap="square" lIns="38100" tIns="19050" rIns="38100" bIns="19050" anchor="ctr" anchorCtr="1">
                <a:spAutoFit/>
              </a:bodyPr>
              <a:lstStyle/>
              <a:p>
                <a:pPr>
                  <a:defRPr sz="1196"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Лист1!$A$2:$A$5</c:f>
              <c:strCache>
                <c:ptCount val="4"/>
                <c:pt idx="0">
                  <c:v>25-34</c:v>
                </c:pt>
                <c:pt idx="1">
                  <c:v>35-44</c:v>
                </c:pt>
                <c:pt idx="2">
                  <c:v>45-54</c:v>
                </c:pt>
                <c:pt idx="3">
                  <c:v>55-64</c:v>
                </c:pt>
              </c:strCache>
            </c:strRef>
          </c:cat>
          <c:val>
            <c:numRef>
              <c:f>Лист1!$D$2:$D$5</c:f>
              <c:numCache>
                <c:formatCode>0.0</c:formatCode>
                <c:ptCount val="4"/>
                <c:pt idx="0">
                  <c:v>28.23</c:v>
                </c:pt>
                <c:pt idx="1">
                  <c:v>32.17</c:v>
                </c:pt>
                <c:pt idx="2">
                  <c:v>49.59</c:v>
                </c:pt>
                <c:pt idx="3">
                  <c:v>61.17</c:v>
                </c:pt>
              </c:numCache>
            </c:numRef>
          </c:val>
          <c:smooth val="0"/>
          <c:extLst xmlns:c16r2="http://schemas.microsoft.com/office/drawing/2015/06/chart">
            <c:ext xmlns:c16="http://schemas.microsoft.com/office/drawing/2014/chart" uri="{C3380CC4-5D6E-409C-BE32-E72D297353CC}">
              <c16:uniqueId val="{00000005-18EA-4B9A-B208-E7C0756804FC}"/>
            </c:ext>
          </c:extLst>
        </c:ser>
        <c:ser>
          <c:idx val="3"/>
          <c:order val="3"/>
          <c:tx>
            <c:strRef>
              <c:f>Лист1!$E$1</c:f>
              <c:strCache>
                <c:ptCount val="1"/>
                <c:pt idx="0">
                  <c:v>Эффективно леченные лица с АГ</c:v>
                </c:pt>
              </c:strCache>
            </c:strRef>
          </c:tx>
          <c:spPr>
            <a:ln w="31712" cap="rnd">
              <a:solidFill>
                <a:schemeClr val="accent4"/>
              </a:solidFill>
              <a:round/>
            </a:ln>
            <a:effectLst>
              <a:outerShdw blurRad="40000" dist="23000" dir="5400000" rotWithShape="0">
                <a:srgbClr val="000000">
                  <a:alpha val="35000"/>
                </a:srgbClr>
              </a:outerShdw>
            </a:effectLst>
          </c:spPr>
          <c:marker>
            <c:symbol val="none"/>
          </c:marker>
          <c:dLbls>
            <c:spPr>
              <a:noFill/>
              <a:ln w="25370">
                <a:noFill/>
              </a:ln>
            </c:spPr>
            <c:txPr>
              <a:bodyPr rot="0" spcFirstLastPara="1" vertOverflow="ellipsis" vert="horz" wrap="square" lIns="38100" tIns="19050" rIns="38100" bIns="19050" anchor="ctr" anchorCtr="1">
                <a:spAutoFit/>
              </a:bodyPr>
              <a:lstStyle/>
              <a:p>
                <a:pPr>
                  <a:defRPr sz="1196"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Лист1!$A$2:$A$5</c:f>
              <c:strCache>
                <c:ptCount val="4"/>
                <c:pt idx="0">
                  <c:v>25-34</c:v>
                </c:pt>
                <c:pt idx="1">
                  <c:v>35-44</c:v>
                </c:pt>
                <c:pt idx="2">
                  <c:v>45-54</c:v>
                </c:pt>
                <c:pt idx="3">
                  <c:v>55-64</c:v>
                </c:pt>
              </c:strCache>
            </c:strRef>
          </c:cat>
          <c:val>
            <c:numRef>
              <c:f>Лист1!$E$2:$E$5</c:f>
              <c:numCache>
                <c:formatCode>0.0</c:formatCode>
                <c:ptCount val="4"/>
                <c:pt idx="0">
                  <c:v>62.37</c:v>
                </c:pt>
                <c:pt idx="1">
                  <c:v>44.730000000000011</c:v>
                </c:pt>
                <c:pt idx="2">
                  <c:v>30.810000000000006</c:v>
                </c:pt>
                <c:pt idx="3">
                  <c:v>31.330000000000005</c:v>
                </c:pt>
              </c:numCache>
            </c:numRef>
          </c:val>
          <c:smooth val="0"/>
          <c:extLst xmlns:c16r2="http://schemas.microsoft.com/office/drawing/2015/06/chart">
            <c:ext xmlns:c16="http://schemas.microsoft.com/office/drawing/2014/chart" uri="{C3380CC4-5D6E-409C-BE32-E72D297353CC}">
              <c16:uniqueId val="{00000006-18EA-4B9A-B208-E7C0756804FC}"/>
            </c:ext>
          </c:extLst>
        </c:ser>
        <c:ser>
          <c:idx val="4"/>
          <c:order val="4"/>
          <c:tx>
            <c:strRef>
              <c:f>Лист1!$F$1</c:f>
              <c:strCache>
                <c:ptCount val="1"/>
                <c:pt idx="0">
                  <c:v>Контроль АД (среди всех лиц с АГ) </c:v>
                </c:pt>
              </c:strCache>
            </c:strRef>
          </c:tx>
          <c:marker>
            <c:symbol val="none"/>
          </c:marker>
          <c:dLbls>
            <c:spPr>
              <a:noFill/>
              <a:ln w="25370">
                <a:noFill/>
              </a:ln>
            </c:sp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Лист1!$A$2:$A$5</c:f>
              <c:strCache>
                <c:ptCount val="4"/>
                <c:pt idx="0">
                  <c:v>25-34</c:v>
                </c:pt>
                <c:pt idx="1">
                  <c:v>35-44</c:v>
                </c:pt>
                <c:pt idx="2">
                  <c:v>45-54</c:v>
                </c:pt>
                <c:pt idx="3">
                  <c:v>55-64</c:v>
                </c:pt>
              </c:strCache>
            </c:strRef>
          </c:cat>
          <c:val>
            <c:numRef>
              <c:f>Лист1!$F$2:$F$5</c:f>
              <c:numCache>
                <c:formatCode>0.0</c:formatCode>
                <c:ptCount val="4"/>
                <c:pt idx="0">
                  <c:v>17.64</c:v>
                </c:pt>
                <c:pt idx="1">
                  <c:v>14.78</c:v>
                </c:pt>
                <c:pt idx="2">
                  <c:v>15.09</c:v>
                </c:pt>
                <c:pt idx="3">
                  <c:v>19.09</c:v>
                </c:pt>
              </c:numCache>
            </c:numRef>
          </c:val>
          <c:smooth val="0"/>
          <c:extLst xmlns:c16r2="http://schemas.microsoft.com/office/drawing/2015/06/chart">
            <c:ext xmlns:c16="http://schemas.microsoft.com/office/drawing/2014/chart" uri="{C3380CC4-5D6E-409C-BE32-E72D297353CC}">
              <c16:uniqueId val="{00000007-18EA-4B9A-B208-E7C0756804FC}"/>
            </c:ext>
          </c:extLst>
        </c:ser>
        <c:dLbls>
          <c:showLegendKey val="0"/>
          <c:showVal val="0"/>
          <c:showCatName val="0"/>
          <c:showSerName val="0"/>
          <c:showPercent val="0"/>
          <c:showBubbleSize val="0"/>
        </c:dLbls>
        <c:smooth val="0"/>
        <c:axId val="1600160704"/>
        <c:axId val="1600168320"/>
      </c:lineChart>
      <c:catAx>
        <c:axId val="1600160704"/>
        <c:scaling>
          <c:orientation val="minMax"/>
        </c:scaling>
        <c:delete val="0"/>
        <c:axPos val="b"/>
        <c:numFmt formatCode="General" sourceLinked="1"/>
        <c:majorTickMark val="out"/>
        <c:minorTickMark val="none"/>
        <c:tickLblPos val="nextTo"/>
        <c:spPr>
          <a:noFill/>
          <a:ln w="9514" cap="flat" cmpd="sng" algn="ctr">
            <a:solidFill>
              <a:schemeClr val="tx2">
                <a:lumMod val="15000"/>
                <a:lumOff val="85000"/>
              </a:schemeClr>
            </a:solidFill>
            <a:round/>
          </a:ln>
          <a:effectLst/>
        </c:spPr>
        <c:txPr>
          <a:bodyPr rot="-60000000" spcFirstLastPara="1" vertOverflow="ellipsis" vert="horz" wrap="square" anchor="ctr" anchorCtr="1"/>
          <a:lstStyle/>
          <a:p>
            <a:pPr>
              <a:defRPr sz="1196"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600168320"/>
        <c:crossesAt val="0"/>
        <c:auto val="1"/>
        <c:lblAlgn val="ctr"/>
        <c:lblOffset val="100"/>
        <c:noMultiLvlLbl val="0"/>
      </c:catAx>
      <c:valAx>
        <c:axId val="1600168320"/>
        <c:scaling>
          <c:orientation val="minMax"/>
          <c:max val="90"/>
          <c:min val="0"/>
        </c:scaling>
        <c:delete val="0"/>
        <c:axPos val="l"/>
        <c:majorGridlines>
          <c:spPr>
            <a:ln w="9514" cap="flat" cmpd="sng" algn="ctr">
              <a:solidFill>
                <a:schemeClr val="tx2">
                  <a:lumMod val="15000"/>
                  <a:lumOff val="85000"/>
                </a:schemeClr>
              </a:solidFill>
              <a:round/>
            </a:ln>
            <a:effectLst/>
          </c:spPr>
        </c:majorGridlines>
        <c:numFmt formatCode="#,##0" sourceLinked="0"/>
        <c:majorTickMark val="none"/>
        <c:minorTickMark val="none"/>
        <c:tickLblPos val="nextTo"/>
        <c:spPr>
          <a:ln w="6342">
            <a:noFill/>
          </a:ln>
        </c:spPr>
        <c:txPr>
          <a:bodyPr rot="-60000000" spcFirstLastPara="1" vertOverflow="ellipsis" vert="horz" wrap="square" anchor="ctr" anchorCtr="1"/>
          <a:lstStyle/>
          <a:p>
            <a:pPr>
              <a:defRPr sz="1196"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600160704"/>
        <c:crosses val="autoZero"/>
        <c:crossBetween val="between"/>
        <c:majorUnit val="10"/>
        <c:minorUnit val="2"/>
      </c:valAx>
      <c:spPr>
        <a:noFill/>
        <a:ln w="25370">
          <a:noFill/>
        </a:ln>
      </c:spPr>
    </c:plotArea>
    <c:legend>
      <c:legendPos val="r"/>
      <c:layout>
        <c:manualLayout>
          <c:xMode val="edge"/>
          <c:yMode val="edge"/>
          <c:x val="2.1705426356589147E-2"/>
          <c:y val="0.80536912751677869"/>
          <c:w val="0.95813953488372094"/>
          <c:h val="0.19328859060402684"/>
        </c:manualLayout>
      </c:layout>
      <c:overlay val="0"/>
      <c:spPr>
        <a:noFill/>
        <a:ln w="25370">
          <a:noFill/>
        </a:ln>
      </c:spPr>
      <c:txPr>
        <a:bodyPr rot="0" spcFirstLastPara="1" vertOverflow="ellipsis" vert="horz" wrap="square" anchor="ctr" anchorCtr="1"/>
        <a:lstStyle/>
        <a:p>
          <a:pPr>
            <a:defRPr sz="1400" b="0" i="0" u="none" strike="noStrike" kern="1200" baseline="0">
              <a:solidFill>
                <a:schemeClr val="tx1"/>
              </a:solidFill>
              <a:latin typeface="+mn-lt"/>
              <a:ea typeface="+mn-ea"/>
              <a:cs typeface="Times New Roman" panose="02020603050405020304" pitchFamily="18" charset="0"/>
            </a:defRPr>
          </a:pPr>
          <a:endParaRPr lang="ru-RU"/>
        </a:p>
      </c:txPr>
    </c:legend>
    <c:plotVisOnly val="1"/>
    <c:dispBlanksAs val="gap"/>
    <c:showDLblsOverMax val="0"/>
  </c:chart>
  <c:spPr>
    <a:solidFill>
      <a:schemeClr val="bg1"/>
    </a:solidFill>
    <a:ln w="9514" cap="flat" cmpd="sng" algn="ctr">
      <a:solidFill>
        <a:schemeClr val="tx2">
          <a:lumMod val="15000"/>
          <a:lumOff val="85000"/>
        </a:schemeClr>
      </a:solidFill>
      <a:round/>
    </a:ln>
    <a:effectLst/>
  </c:spPr>
  <c:txPr>
    <a:bodyPr/>
    <a:lstStyle/>
    <a:p>
      <a:pPr>
        <a:defRPr/>
      </a:pPr>
      <a:endParaRPr lang="ru-RU"/>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75" b="1" i="0" u="none" strike="noStrike" kern="1200" baseline="0">
                <a:solidFill>
                  <a:schemeClr val="tx1"/>
                </a:solidFill>
                <a:latin typeface="+mn-lt"/>
                <a:ea typeface="+mn-ea"/>
                <a:cs typeface="+mn-cs"/>
              </a:defRPr>
            </a:pPr>
            <a:r>
              <a:rPr lang="ru-RU" dirty="0">
                <a:solidFill>
                  <a:schemeClr val="tx1"/>
                </a:solidFill>
              </a:rPr>
              <a:t>Б. Женщины</a:t>
            </a:r>
          </a:p>
        </c:rich>
      </c:tx>
      <c:overlay val="0"/>
      <c:spPr>
        <a:noFill/>
        <a:ln w="25960">
          <a:noFill/>
        </a:ln>
      </c:spPr>
    </c:title>
    <c:autoTitleDeleted val="0"/>
    <c:plotArea>
      <c:layout>
        <c:manualLayout>
          <c:layoutTarget val="inner"/>
          <c:xMode val="edge"/>
          <c:yMode val="edge"/>
          <c:x val="8.0668053285792171E-2"/>
          <c:y val="0.12232099763000383"/>
          <c:w val="0.87530678948150353"/>
          <c:h val="0.64186343473974239"/>
        </c:manualLayout>
      </c:layout>
      <c:lineChart>
        <c:grouping val="standard"/>
        <c:varyColors val="0"/>
        <c:ser>
          <c:idx val="0"/>
          <c:order val="0"/>
          <c:tx>
            <c:strRef>
              <c:f>Лист1!$B$1</c:f>
              <c:strCache>
                <c:ptCount val="1"/>
                <c:pt idx="0">
                  <c:v>Распространенность АГ</c:v>
                </c:pt>
              </c:strCache>
            </c:strRef>
          </c:tx>
          <c:spPr>
            <a:ln w="51919" cap="rnd">
              <a:solidFill>
                <a:schemeClr val="accent1"/>
              </a:solidFill>
              <a:round/>
            </a:ln>
            <a:effectLst>
              <a:outerShdw blurRad="40000" dist="23000" dir="5400000" rotWithShape="0">
                <a:srgbClr val="000000">
                  <a:alpha val="35000"/>
                </a:srgbClr>
              </a:outerShdw>
            </a:effectLst>
          </c:spPr>
          <c:marker>
            <c:symbol val="none"/>
          </c:marker>
          <c:dLbls>
            <c:dLbl>
              <c:idx val="0"/>
              <c:layout>
                <c:manualLayout>
                  <c:x val="-5.4012345679012363E-2"/>
                  <c:y val="1.122413064357797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248-4FDC-885D-6191E501B787}"/>
                </c:ext>
                <c:ext xmlns:c15="http://schemas.microsoft.com/office/drawing/2012/chart" uri="{CE6537A1-D6FC-4f65-9D91-7224C49458BB}"/>
              </c:extLst>
            </c:dLbl>
            <c:dLbl>
              <c:idx val="2"/>
              <c:layout>
                <c:manualLayout>
                  <c:x val="-7.7160493827162276E-3"/>
                  <c:y val="1.40301633044724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248-4FDC-885D-6191E501B787}"/>
                </c:ext>
                <c:ext xmlns:c15="http://schemas.microsoft.com/office/drawing/2012/chart" uri="{CE6537A1-D6FC-4f65-9D91-7224C49458BB}"/>
              </c:extLst>
            </c:dLbl>
            <c:spPr>
              <a:noFill/>
              <a:ln w="25960">
                <a:noFill/>
              </a:ln>
            </c:spPr>
            <c:txPr>
              <a:bodyPr rot="0" spcFirstLastPara="1" vertOverflow="ellipsis" vert="horz" wrap="square" lIns="38100" tIns="19050" rIns="38100" bIns="19050" anchor="ctr" anchorCtr="1">
                <a:spAutoFit/>
              </a:bodyPr>
              <a:lstStyle/>
              <a:p>
                <a:pPr>
                  <a:defRPr sz="1223"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Лист1!$A$2:$A$5</c:f>
              <c:strCache>
                <c:ptCount val="4"/>
                <c:pt idx="0">
                  <c:v>25-34</c:v>
                </c:pt>
                <c:pt idx="1">
                  <c:v>35-44</c:v>
                </c:pt>
                <c:pt idx="2">
                  <c:v>45-54</c:v>
                </c:pt>
                <c:pt idx="3">
                  <c:v>55-64</c:v>
                </c:pt>
              </c:strCache>
            </c:strRef>
          </c:cat>
          <c:val>
            <c:numRef>
              <c:f>Лист1!$B$2:$B$5</c:f>
              <c:numCache>
                <c:formatCode>0.0</c:formatCode>
                <c:ptCount val="4"/>
                <c:pt idx="0">
                  <c:v>11.28</c:v>
                </c:pt>
                <c:pt idx="1">
                  <c:v>29.939999999999994</c:v>
                </c:pt>
                <c:pt idx="2">
                  <c:v>53.690000000000012</c:v>
                </c:pt>
                <c:pt idx="3">
                  <c:v>71.569999999999993</c:v>
                </c:pt>
              </c:numCache>
            </c:numRef>
          </c:val>
          <c:smooth val="0"/>
          <c:extLst xmlns:c16r2="http://schemas.microsoft.com/office/drawing/2015/06/chart">
            <c:ext xmlns:c16="http://schemas.microsoft.com/office/drawing/2014/chart" uri="{C3380CC4-5D6E-409C-BE32-E72D297353CC}">
              <c16:uniqueId val="{00000002-F248-4FDC-885D-6191E501B787}"/>
            </c:ext>
          </c:extLst>
        </c:ser>
        <c:ser>
          <c:idx val="1"/>
          <c:order val="1"/>
          <c:tx>
            <c:strRef>
              <c:f>Лист1!$C$1</c:f>
              <c:strCache>
                <c:ptCount val="1"/>
                <c:pt idx="0">
                  <c:v>Осведомленность</c:v>
                </c:pt>
              </c:strCache>
            </c:strRef>
          </c:tx>
          <c:spPr>
            <a:ln w="32449" cap="rnd">
              <a:solidFill>
                <a:schemeClr val="accent2"/>
              </a:solidFill>
              <a:round/>
            </a:ln>
            <a:effectLst>
              <a:outerShdw blurRad="40000" dist="23000" dir="5400000" rotWithShape="0">
                <a:srgbClr val="000000">
                  <a:alpha val="35000"/>
                </a:srgbClr>
              </a:outerShdw>
            </a:effectLst>
          </c:spPr>
          <c:marker>
            <c:symbol val="none"/>
          </c:marker>
          <c:dLbls>
            <c:dLbl>
              <c:idx val="0"/>
              <c:layout>
                <c:manualLayout>
                  <c:x val="-3.6998517546417815E-2"/>
                  <c:y val="-4.242014351420899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F248-4FDC-885D-6191E501B787}"/>
                </c:ext>
                <c:ext xmlns:c15="http://schemas.microsoft.com/office/drawing/2012/chart" uri="{CE6537A1-D6FC-4f65-9D91-7224C49458BB}"/>
              </c:extLst>
            </c:dLbl>
            <c:spPr>
              <a:noFill/>
              <a:ln w="25960">
                <a:noFill/>
              </a:ln>
            </c:spPr>
            <c:txPr>
              <a:bodyPr rot="0" spcFirstLastPara="1" vertOverflow="ellipsis" vert="horz" wrap="square" lIns="38100" tIns="19050" rIns="38100" bIns="19050" anchor="ctr" anchorCtr="1">
                <a:spAutoFit/>
              </a:bodyPr>
              <a:lstStyle/>
              <a:p>
                <a:pPr>
                  <a:defRPr sz="1223"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Лист1!$A$2:$A$5</c:f>
              <c:strCache>
                <c:ptCount val="4"/>
                <c:pt idx="0">
                  <c:v>25-34</c:v>
                </c:pt>
                <c:pt idx="1">
                  <c:v>35-44</c:v>
                </c:pt>
                <c:pt idx="2">
                  <c:v>45-54</c:v>
                </c:pt>
                <c:pt idx="3">
                  <c:v>55-64</c:v>
                </c:pt>
              </c:strCache>
            </c:strRef>
          </c:cat>
          <c:val>
            <c:numRef>
              <c:f>Лист1!$C$2:$C$5</c:f>
              <c:numCache>
                <c:formatCode>General</c:formatCode>
                <c:ptCount val="4"/>
                <c:pt idx="0">
                  <c:v>64.5</c:v>
                </c:pt>
                <c:pt idx="1">
                  <c:v>72.8</c:v>
                </c:pt>
                <c:pt idx="2">
                  <c:v>81.2</c:v>
                </c:pt>
                <c:pt idx="3">
                  <c:v>90.6</c:v>
                </c:pt>
              </c:numCache>
            </c:numRef>
          </c:val>
          <c:smooth val="0"/>
          <c:extLst xmlns:c16r2="http://schemas.microsoft.com/office/drawing/2015/06/chart">
            <c:ext xmlns:c16="http://schemas.microsoft.com/office/drawing/2014/chart" uri="{C3380CC4-5D6E-409C-BE32-E72D297353CC}">
              <c16:uniqueId val="{00000004-F248-4FDC-885D-6191E501B787}"/>
            </c:ext>
          </c:extLst>
        </c:ser>
        <c:ser>
          <c:idx val="2"/>
          <c:order val="2"/>
          <c:tx>
            <c:strRef>
              <c:f>Лист1!$D$1</c:f>
              <c:strCache>
                <c:ptCount val="1"/>
                <c:pt idx="0">
                  <c:v>Прием АГП</c:v>
                </c:pt>
              </c:strCache>
            </c:strRef>
          </c:tx>
          <c:spPr>
            <a:ln w="32449" cap="rnd">
              <a:solidFill>
                <a:schemeClr val="accent3"/>
              </a:solidFill>
              <a:round/>
            </a:ln>
            <a:effectLst>
              <a:outerShdw blurRad="40000" dist="23000" dir="5400000" rotWithShape="0">
                <a:srgbClr val="000000">
                  <a:alpha val="35000"/>
                </a:srgbClr>
              </a:outerShdw>
            </a:effectLst>
          </c:spPr>
          <c:marker>
            <c:symbol val="none"/>
          </c:marker>
          <c:dLbls>
            <c:dLbl>
              <c:idx val="2"/>
              <c:layout>
                <c:manualLayout>
                  <c:x val="-0.13828628732729331"/>
                  <c:y val="-8.0884443818917667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F248-4FDC-885D-6191E501B787}"/>
                </c:ext>
                <c:ext xmlns:c15="http://schemas.microsoft.com/office/drawing/2012/chart" uri="{CE6537A1-D6FC-4f65-9D91-7224C49458BB}"/>
              </c:extLst>
            </c:dLbl>
            <c:spPr>
              <a:noFill/>
              <a:ln w="25960">
                <a:noFill/>
              </a:ln>
            </c:spPr>
            <c:txPr>
              <a:bodyPr rot="0" spcFirstLastPara="1" vertOverflow="ellipsis" vert="horz" wrap="square" lIns="38100" tIns="19050" rIns="38100" bIns="19050" anchor="ctr" anchorCtr="1">
                <a:spAutoFit/>
              </a:bodyPr>
              <a:lstStyle/>
              <a:p>
                <a:pPr>
                  <a:defRPr sz="1223"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Лист1!$A$2:$A$5</c:f>
              <c:strCache>
                <c:ptCount val="4"/>
                <c:pt idx="0">
                  <c:v>25-34</c:v>
                </c:pt>
                <c:pt idx="1">
                  <c:v>35-44</c:v>
                </c:pt>
                <c:pt idx="2">
                  <c:v>45-54</c:v>
                </c:pt>
                <c:pt idx="3">
                  <c:v>55-64</c:v>
                </c:pt>
              </c:strCache>
            </c:strRef>
          </c:cat>
          <c:val>
            <c:numRef>
              <c:f>Лист1!$D$2:$D$5</c:f>
              <c:numCache>
                <c:formatCode>0.0</c:formatCode>
                <c:ptCount val="4"/>
                <c:pt idx="0">
                  <c:v>49.1</c:v>
                </c:pt>
                <c:pt idx="1">
                  <c:v>60.46</c:v>
                </c:pt>
                <c:pt idx="2">
                  <c:v>72.25</c:v>
                </c:pt>
                <c:pt idx="3">
                  <c:v>84.08</c:v>
                </c:pt>
              </c:numCache>
            </c:numRef>
          </c:val>
          <c:smooth val="0"/>
          <c:extLst xmlns:c16r2="http://schemas.microsoft.com/office/drawing/2015/06/chart">
            <c:ext xmlns:c16="http://schemas.microsoft.com/office/drawing/2014/chart" uri="{C3380CC4-5D6E-409C-BE32-E72D297353CC}">
              <c16:uniqueId val="{00000006-F248-4FDC-885D-6191E501B787}"/>
            </c:ext>
          </c:extLst>
        </c:ser>
        <c:ser>
          <c:idx val="3"/>
          <c:order val="3"/>
          <c:tx>
            <c:strRef>
              <c:f>Лист1!$E$1</c:f>
              <c:strCache>
                <c:ptCount val="1"/>
                <c:pt idx="0">
                  <c:v>Эффективно леченные лица с АГ</c:v>
                </c:pt>
              </c:strCache>
            </c:strRef>
          </c:tx>
          <c:spPr>
            <a:ln w="32449" cap="rnd">
              <a:solidFill>
                <a:schemeClr val="accent4"/>
              </a:solidFill>
              <a:round/>
            </a:ln>
            <a:effectLst>
              <a:outerShdw blurRad="40000" dist="23000" dir="5400000" rotWithShape="0">
                <a:srgbClr val="000000">
                  <a:alpha val="35000"/>
                </a:srgbClr>
              </a:outerShdw>
            </a:effectLst>
          </c:spPr>
          <c:marker>
            <c:symbol val="none"/>
          </c:marker>
          <c:dLbls>
            <c:dLbl>
              <c:idx val="1"/>
              <c:delete val="1"/>
              <c:extLst xmlns:c16r2="http://schemas.microsoft.com/office/drawing/2015/06/chart">
                <c:ext xmlns:c16="http://schemas.microsoft.com/office/drawing/2014/chart" uri="{C3380CC4-5D6E-409C-BE32-E72D297353CC}">
                  <c16:uniqueId val="{00000007-F248-4FDC-885D-6191E501B787}"/>
                </c:ext>
                <c:ext xmlns:c15="http://schemas.microsoft.com/office/drawing/2012/chart" uri="{CE6537A1-D6FC-4f65-9D91-7224C49458BB}"/>
              </c:extLst>
            </c:dLbl>
            <c:spPr>
              <a:noFill/>
              <a:ln w="25960">
                <a:noFill/>
              </a:ln>
            </c:spPr>
            <c:txPr>
              <a:bodyPr rot="0" spcFirstLastPara="1" vertOverflow="ellipsis" vert="horz" wrap="square" lIns="38100" tIns="19050" rIns="38100" bIns="19050" anchor="ctr" anchorCtr="1">
                <a:spAutoFit/>
              </a:bodyPr>
              <a:lstStyle/>
              <a:p>
                <a:pPr>
                  <a:defRPr sz="1223"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Лист1!$A$2:$A$5</c:f>
              <c:strCache>
                <c:ptCount val="4"/>
                <c:pt idx="0">
                  <c:v>25-34</c:v>
                </c:pt>
                <c:pt idx="1">
                  <c:v>35-44</c:v>
                </c:pt>
                <c:pt idx="2">
                  <c:v>45-54</c:v>
                </c:pt>
                <c:pt idx="3">
                  <c:v>55-64</c:v>
                </c:pt>
              </c:strCache>
            </c:strRef>
          </c:cat>
          <c:val>
            <c:numRef>
              <c:f>Лист1!$E$2:$E$5</c:f>
              <c:numCache>
                <c:formatCode>0.0</c:formatCode>
                <c:ptCount val="4"/>
                <c:pt idx="0">
                  <c:v>60.02</c:v>
                </c:pt>
                <c:pt idx="1">
                  <c:v>61.86</c:v>
                </c:pt>
                <c:pt idx="2">
                  <c:v>49.51</c:v>
                </c:pt>
                <c:pt idx="3">
                  <c:v>40.550000000000004</c:v>
                </c:pt>
              </c:numCache>
            </c:numRef>
          </c:val>
          <c:smooth val="0"/>
          <c:extLst xmlns:c16r2="http://schemas.microsoft.com/office/drawing/2015/06/chart">
            <c:ext xmlns:c16="http://schemas.microsoft.com/office/drawing/2014/chart" uri="{C3380CC4-5D6E-409C-BE32-E72D297353CC}">
              <c16:uniqueId val="{00000008-F248-4FDC-885D-6191E501B787}"/>
            </c:ext>
          </c:extLst>
        </c:ser>
        <c:ser>
          <c:idx val="4"/>
          <c:order val="4"/>
          <c:tx>
            <c:strRef>
              <c:f>Лист1!$F$1</c:f>
              <c:strCache>
                <c:ptCount val="1"/>
                <c:pt idx="0">
                  <c:v>Контроль АД (среди всех лиц с АГ) </c:v>
                </c:pt>
              </c:strCache>
            </c:strRef>
          </c:tx>
          <c:marker>
            <c:symbol val="none"/>
          </c:marker>
          <c:dLbls>
            <c:spPr>
              <a:noFill/>
              <a:ln w="25960">
                <a:noFill/>
              </a:ln>
            </c:sp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Лист1!$A$2:$A$5</c:f>
              <c:strCache>
                <c:ptCount val="4"/>
                <c:pt idx="0">
                  <c:v>25-34</c:v>
                </c:pt>
                <c:pt idx="1">
                  <c:v>35-44</c:v>
                </c:pt>
                <c:pt idx="2">
                  <c:v>45-54</c:v>
                </c:pt>
                <c:pt idx="3">
                  <c:v>55-64</c:v>
                </c:pt>
              </c:strCache>
            </c:strRef>
          </c:cat>
          <c:val>
            <c:numRef>
              <c:f>Лист1!$F$2:$F$5</c:f>
              <c:numCache>
                <c:formatCode>0.0</c:formatCode>
                <c:ptCount val="4"/>
                <c:pt idx="0">
                  <c:v>29.64</c:v>
                </c:pt>
                <c:pt idx="1">
                  <c:v>36.99</c:v>
                </c:pt>
                <c:pt idx="2">
                  <c:v>35.71</c:v>
                </c:pt>
                <c:pt idx="3">
                  <c:v>34.130000000000003</c:v>
                </c:pt>
              </c:numCache>
            </c:numRef>
          </c:val>
          <c:smooth val="0"/>
          <c:extLst xmlns:c16r2="http://schemas.microsoft.com/office/drawing/2015/06/chart">
            <c:ext xmlns:c16="http://schemas.microsoft.com/office/drawing/2014/chart" uri="{C3380CC4-5D6E-409C-BE32-E72D297353CC}">
              <c16:uniqueId val="{00000009-F248-4FDC-885D-6191E501B787}"/>
            </c:ext>
          </c:extLst>
        </c:ser>
        <c:dLbls>
          <c:showLegendKey val="0"/>
          <c:showVal val="0"/>
          <c:showCatName val="0"/>
          <c:showSerName val="0"/>
          <c:showPercent val="0"/>
          <c:showBubbleSize val="0"/>
        </c:dLbls>
        <c:smooth val="0"/>
        <c:axId val="1600166688"/>
        <c:axId val="1600161248"/>
      </c:lineChart>
      <c:catAx>
        <c:axId val="1600166688"/>
        <c:scaling>
          <c:orientation val="minMax"/>
        </c:scaling>
        <c:delete val="0"/>
        <c:axPos val="b"/>
        <c:numFmt formatCode="General" sourceLinked="1"/>
        <c:majorTickMark val="out"/>
        <c:minorTickMark val="none"/>
        <c:tickLblPos val="nextTo"/>
        <c:spPr>
          <a:noFill/>
          <a:ln w="9735" cap="flat" cmpd="sng" algn="ctr">
            <a:solidFill>
              <a:schemeClr val="tx2">
                <a:lumMod val="15000"/>
                <a:lumOff val="85000"/>
              </a:schemeClr>
            </a:solidFill>
            <a:round/>
          </a:ln>
          <a:effectLst/>
        </c:spPr>
        <c:txPr>
          <a:bodyPr rot="-60000000" spcFirstLastPara="1" vertOverflow="ellipsis" vert="horz" wrap="square" anchor="ctr" anchorCtr="1"/>
          <a:lstStyle/>
          <a:p>
            <a:pPr>
              <a:defRPr sz="1223"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600161248"/>
        <c:crossesAt val="0"/>
        <c:auto val="1"/>
        <c:lblAlgn val="ctr"/>
        <c:lblOffset val="100"/>
        <c:noMultiLvlLbl val="0"/>
      </c:catAx>
      <c:valAx>
        <c:axId val="1600161248"/>
        <c:scaling>
          <c:orientation val="minMax"/>
          <c:max val="90"/>
          <c:min val="0"/>
        </c:scaling>
        <c:delete val="0"/>
        <c:axPos val="l"/>
        <c:majorGridlines>
          <c:spPr>
            <a:ln w="9735" cap="flat" cmpd="sng" algn="ctr">
              <a:solidFill>
                <a:schemeClr val="tx2">
                  <a:lumMod val="15000"/>
                  <a:lumOff val="85000"/>
                </a:schemeClr>
              </a:solidFill>
              <a:round/>
            </a:ln>
            <a:effectLst/>
          </c:spPr>
        </c:majorGridlines>
        <c:numFmt formatCode="#,##0" sourceLinked="0"/>
        <c:majorTickMark val="none"/>
        <c:minorTickMark val="none"/>
        <c:tickLblPos val="nextTo"/>
        <c:spPr>
          <a:ln w="6490">
            <a:noFill/>
          </a:ln>
        </c:spPr>
        <c:txPr>
          <a:bodyPr rot="-60000000" spcFirstLastPara="1" vertOverflow="ellipsis" vert="horz" wrap="square" anchor="ctr" anchorCtr="1"/>
          <a:lstStyle/>
          <a:p>
            <a:pPr>
              <a:defRPr sz="1223"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600166688"/>
        <c:crosses val="autoZero"/>
        <c:crossBetween val="between"/>
        <c:majorUnit val="10"/>
        <c:minorUnit val="2"/>
      </c:valAx>
      <c:spPr>
        <a:noFill/>
        <a:ln w="25960">
          <a:noFill/>
        </a:ln>
      </c:spPr>
    </c:plotArea>
    <c:legend>
      <c:legendPos val="b"/>
      <c:layout>
        <c:manualLayout>
          <c:xMode val="edge"/>
          <c:yMode val="edge"/>
          <c:x val="3.2221439916712283E-4"/>
          <c:y val="0.80109005192379479"/>
          <c:w val="0.99621086998271513"/>
          <c:h val="0.19300579889825331"/>
        </c:manualLayout>
      </c:layout>
      <c:overlay val="0"/>
      <c:spPr>
        <a:noFill/>
        <a:ln w="25960">
          <a:noFill/>
        </a:ln>
      </c:spPr>
      <c:txPr>
        <a:bodyPr rot="0" spcFirstLastPara="1" vertOverflow="ellipsis" vert="horz" wrap="square" anchor="ctr" anchorCtr="1"/>
        <a:lstStyle/>
        <a:p>
          <a:pPr>
            <a:defRPr sz="1400" b="0" i="0" u="none" strike="noStrike" kern="1200" baseline="0">
              <a:solidFill>
                <a:schemeClr val="tx1"/>
              </a:solidFill>
              <a:latin typeface="+mn-lt"/>
              <a:ea typeface="+mn-ea"/>
              <a:cs typeface="Times New Roman" panose="02020603050405020304" pitchFamily="18" charset="0"/>
            </a:defRPr>
          </a:pPr>
          <a:endParaRPr lang="ru-RU"/>
        </a:p>
      </c:txPr>
    </c:legend>
    <c:plotVisOnly val="1"/>
    <c:dispBlanksAs val="gap"/>
    <c:showDLblsOverMax val="0"/>
  </c:chart>
  <c:spPr>
    <a:solidFill>
      <a:schemeClr val="bg1"/>
    </a:solidFill>
    <a:ln w="9735" cap="flat" cmpd="sng" algn="ctr">
      <a:solidFill>
        <a:schemeClr val="tx2">
          <a:lumMod val="15000"/>
          <a:lumOff val="85000"/>
        </a:schemeClr>
      </a:solidFill>
      <a:round/>
    </a:ln>
    <a:effectLst/>
  </c:spPr>
  <c:txPr>
    <a:bodyPr/>
    <a:lstStyle/>
    <a:p>
      <a:pPr>
        <a:defRPr/>
      </a:pPr>
      <a:endParaRPr lang="ru-RU"/>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564012831729382E-2"/>
          <c:y val="5.3897038044721138E-2"/>
          <c:w val="0.95357605940283108"/>
          <c:h val="0.73218760294770413"/>
        </c:manualLayout>
      </c:layout>
      <c:lineChart>
        <c:grouping val="standard"/>
        <c:varyColors val="0"/>
        <c:ser>
          <c:idx val="0"/>
          <c:order val="0"/>
          <c:tx>
            <c:strRef>
              <c:f>Лист1!$B$1</c:f>
              <c:strCache>
                <c:ptCount val="1"/>
                <c:pt idx="0">
                  <c:v>мужчины</c:v>
                </c:pt>
              </c:strCache>
            </c:strRef>
          </c:tx>
          <c:spPr>
            <a:ln w="3810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strRef>
              <c:f>Лист1!$A$2:$A$6</c:f>
              <c:strCache>
                <c:ptCount val="5"/>
                <c:pt idx="0">
                  <c:v>Национальная представительная выборка (1992-94) </c:v>
                </c:pt>
                <c:pt idx="1">
                  <c:v>Мониторинг АГ (2003-04)</c:v>
                </c:pt>
                <c:pt idx="2">
                  <c:v>Мониторинг АГ (2010)</c:v>
                </c:pt>
                <c:pt idx="3">
                  <c:v>ЭССЕ-1 (2012-13)</c:v>
                </c:pt>
                <c:pt idx="4">
                  <c:v>ЭССЕ-2 (2017)</c:v>
                </c:pt>
              </c:strCache>
            </c:strRef>
          </c:cat>
          <c:val>
            <c:numRef>
              <c:f>Лист1!$B$2:$B$6</c:f>
              <c:numCache>
                <c:formatCode>General</c:formatCode>
                <c:ptCount val="5"/>
                <c:pt idx="0">
                  <c:v>21.6</c:v>
                </c:pt>
                <c:pt idx="1">
                  <c:v>55.1</c:v>
                </c:pt>
                <c:pt idx="2">
                  <c:v>72.099999999999994</c:v>
                </c:pt>
                <c:pt idx="3">
                  <c:v>39.5</c:v>
                </c:pt>
                <c:pt idx="4">
                  <c:v>41.8</c:v>
                </c:pt>
              </c:numCache>
            </c:numRef>
          </c:val>
          <c:smooth val="0"/>
          <c:extLst xmlns:c16r2="http://schemas.microsoft.com/office/drawing/2015/06/chart">
            <c:ext xmlns:c16="http://schemas.microsoft.com/office/drawing/2014/chart" uri="{C3380CC4-5D6E-409C-BE32-E72D297353CC}">
              <c16:uniqueId val="{00000000-3D98-471D-A907-B144A348ABD2}"/>
            </c:ext>
          </c:extLst>
        </c:ser>
        <c:ser>
          <c:idx val="1"/>
          <c:order val="1"/>
          <c:tx>
            <c:strRef>
              <c:f>Лист1!$C$1</c:f>
              <c:strCache>
                <c:ptCount val="1"/>
                <c:pt idx="0">
                  <c:v>женщины</c:v>
                </c:pt>
              </c:strCache>
            </c:strRef>
          </c:tx>
          <c:spPr>
            <a:ln w="38100" cap="rnd" cmpd="sng" algn="ctr">
              <a:solidFill>
                <a:schemeClr val="accent2">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strRef>
              <c:f>Лист1!$A$2:$A$6</c:f>
              <c:strCache>
                <c:ptCount val="5"/>
                <c:pt idx="0">
                  <c:v>Национальная представительная выборка (1992-94) </c:v>
                </c:pt>
                <c:pt idx="1">
                  <c:v>Мониторинг АГ (2003-04)</c:v>
                </c:pt>
                <c:pt idx="2">
                  <c:v>Мониторинг АГ (2010)</c:v>
                </c:pt>
                <c:pt idx="3">
                  <c:v>ЭССЕ-1 (2012-13)</c:v>
                </c:pt>
                <c:pt idx="4">
                  <c:v>ЭССЕ-2 (2017)</c:v>
                </c:pt>
              </c:strCache>
            </c:strRef>
          </c:cat>
          <c:val>
            <c:numRef>
              <c:f>Лист1!$C$2:$C$6</c:f>
              <c:numCache>
                <c:formatCode>General</c:formatCode>
                <c:ptCount val="5"/>
                <c:pt idx="0">
                  <c:v>46.7</c:v>
                </c:pt>
                <c:pt idx="1">
                  <c:v>66.2</c:v>
                </c:pt>
                <c:pt idx="2">
                  <c:v>79.599999999999994</c:v>
                </c:pt>
                <c:pt idx="3">
                  <c:v>60.9</c:v>
                </c:pt>
                <c:pt idx="4">
                  <c:v>65.5</c:v>
                </c:pt>
              </c:numCache>
            </c:numRef>
          </c:val>
          <c:smooth val="0"/>
          <c:extLst xmlns:c16r2="http://schemas.microsoft.com/office/drawing/2015/06/chart">
            <c:ext xmlns:c16="http://schemas.microsoft.com/office/drawing/2014/chart" uri="{C3380CC4-5D6E-409C-BE32-E72D297353CC}">
              <c16:uniqueId val="{00000001-3D98-471D-A907-B144A348ABD2}"/>
            </c:ext>
          </c:extLst>
        </c:ser>
        <c:dLbls>
          <c:showLegendKey val="0"/>
          <c:showVal val="1"/>
          <c:showCatName val="0"/>
          <c:showSerName val="0"/>
          <c:showPercent val="0"/>
          <c:showBubbleSize val="0"/>
        </c:dLbls>
        <c:hiLowLines>
          <c:spPr>
            <a:ln w="9525">
              <a:solidFill>
                <a:schemeClr val="dk1">
                  <a:lumMod val="35000"/>
                  <a:lumOff val="65000"/>
                </a:schemeClr>
              </a:solidFill>
            </a:ln>
            <a:effectLst/>
          </c:spPr>
        </c:hiLowLines>
        <c:marker val="1"/>
        <c:smooth val="0"/>
        <c:axId val="1600162336"/>
        <c:axId val="1600165056"/>
      </c:lineChart>
      <c:dateAx>
        <c:axId val="160016233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1600165056"/>
        <c:crosses val="autoZero"/>
        <c:auto val="0"/>
        <c:lblOffset val="100"/>
        <c:baseTimeUnit val="days"/>
      </c:dateAx>
      <c:valAx>
        <c:axId val="1600165056"/>
        <c:scaling>
          <c:orientation val="minMax"/>
          <c:max val="80"/>
          <c:min val="20"/>
        </c:scaling>
        <c:delete val="1"/>
        <c:axPos val="l"/>
        <c:title>
          <c:tx>
            <c:rich>
              <a:bodyPr rot="0" spcFirstLastPara="1" vertOverflow="ellipsis" wrap="square" anchor="ctr" anchorCtr="1"/>
              <a:lstStyle/>
              <a:p>
                <a:pPr>
                  <a:defRPr sz="2800" b="0" i="0" u="none" strike="noStrike" kern="1200" baseline="0">
                    <a:solidFill>
                      <a:schemeClr val="tx1"/>
                    </a:solidFill>
                    <a:latin typeface="+mn-lt"/>
                    <a:ea typeface="+mn-ea"/>
                    <a:cs typeface="+mn-cs"/>
                  </a:defRPr>
                </a:pPr>
                <a:r>
                  <a:rPr lang="ru-RU" sz="2800">
                    <a:solidFill>
                      <a:schemeClr val="tx1"/>
                    </a:solidFill>
                  </a:rPr>
                  <a:t>%</a:t>
                </a:r>
              </a:p>
            </c:rich>
          </c:tx>
          <c:layout/>
          <c:overlay val="0"/>
          <c:spPr>
            <a:noFill/>
            <a:ln>
              <a:noFill/>
            </a:ln>
            <a:effectLst/>
          </c:spPr>
          <c:txPr>
            <a:bodyPr rot="0" spcFirstLastPara="1" vertOverflow="ellipsis" wrap="square" anchor="ctr" anchorCtr="1"/>
            <a:lstStyle/>
            <a:p>
              <a:pPr>
                <a:defRPr sz="2800" b="0" i="0" u="none" strike="noStrike" kern="1200" baseline="0">
                  <a:solidFill>
                    <a:schemeClr val="tx1"/>
                  </a:solidFill>
                  <a:latin typeface="+mn-lt"/>
                  <a:ea typeface="+mn-ea"/>
                  <a:cs typeface="+mn-cs"/>
                </a:defRPr>
              </a:pPr>
              <a:endParaRPr lang="ru-RU"/>
            </a:p>
          </c:txPr>
        </c:title>
        <c:numFmt formatCode="General" sourceLinked="1"/>
        <c:majorTickMark val="none"/>
        <c:minorTickMark val="none"/>
        <c:tickLblPos val="none"/>
        <c:crossAx val="1600162336"/>
        <c:crosses val="autoZero"/>
        <c:crossBetween val="between"/>
        <c:majorUnit val="5"/>
      </c:valAx>
      <c:spPr>
        <a:noFill/>
        <a:ln>
          <a:noFill/>
        </a:ln>
        <a:effectLst/>
      </c:spPr>
    </c:plotArea>
    <c:legend>
      <c:legendPos val="b"/>
      <c:layout>
        <c:manualLayout>
          <c:xMode val="edge"/>
          <c:yMode val="edge"/>
          <c:x val="0.39373645601992058"/>
          <c:y val="0.62748458173431798"/>
          <c:w val="0.33503421046728132"/>
          <c:h val="7.7881988871760552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ru-RU"/>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Лист1!$B$1</c:f>
              <c:strCache>
                <c:ptCount val="1"/>
                <c:pt idx="0">
                  <c:v>ЭССЕ-2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Лист1!$A$2:$A$8</c:f>
              <c:strCache>
                <c:ptCount val="7"/>
                <c:pt idx="0">
                  <c:v>Другие</c:v>
                </c:pt>
                <c:pt idx="1">
                  <c:v>Препараты центрального действия</c:v>
                </c:pt>
                <c:pt idx="2">
                  <c:v>Антагонисты кальция</c:v>
                </c:pt>
                <c:pt idx="3">
                  <c:v>Диуретики</c:v>
                </c:pt>
                <c:pt idx="4">
                  <c:v>Бетаблокаторы</c:v>
                </c:pt>
                <c:pt idx="5">
                  <c:v>Антагонисты рецепторов ангиотензина II</c:v>
                </c:pt>
                <c:pt idx="6">
                  <c:v>Ингибиторы АПФ</c:v>
                </c:pt>
              </c:strCache>
            </c:strRef>
          </c:cat>
          <c:val>
            <c:numRef>
              <c:f>Лист1!$B$2:$B$8</c:f>
              <c:numCache>
                <c:formatCode>0.0%</c:formatCode>
                <c:ptCount val="7"/>
                <c:pt idx="0">
                  <c:v>2.0000000000000009E-3</c:v>
                </c:pt>
                <c:pt idx="1">
                  <c:v>3.3000000000000002E-2</c:v>
                </c:pt>
                <c:pt idx="2">
                  <c:v>0.15700000000000006</c:v>
                </c:pt>
                <c:pt idx="3">
                  <c:v>0.22700000000000001</c:v>
                </c:pt>
                <c:pt idx="4">
                  <c:v>0.2950000000000001</c:v>
                </c:pt>
                <c:pt idx="5">
                  <c:v>0.30900000000000011</c:v>
                </c:pt>
                <c:pt idx="6">
                  <c:v>0.49900000000000011</c:v>
                </c:pt>
              </c:numCache>
            </c:numRef>
          </c:val>
          <c:extLst xmlns:c16r2="http://schemas.microsoft.com/office/drawing/2015/06/chart">
            <c:ext xmlns:c16="http://schemas.microsoft.com/office/drawing/2014/chart" uri="{C3380CC4-5D6E-409C-BE32-E72D297353CC}">
              <c16:uniqueId val="{00000000-0C99-4A42-82BC-8F8C504860FD}"/>
            </c:ext>
          </c:extLst>
        </c:ser>
        <c:ser>
          <c:idx val="1"/>
          <c:order val="1"/>
          <c:tx>
            <c:strRef>
              <c:f>Лист1!$C$1</c:f>
              <c:strCache>
                <c:ptCount val="1"/>
                <c:pt idx="0">
                  <c:v>ЭССЕ-1</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Лист1!$A$2:$A$8</c:f>
              <c:strCache>
                <c:ptCount val="7"/>
                <c:pt idx="0">
                  <c:v>Другие</c:v>
                </c:pt>
                <c:pt idx="1">
                  <c:v>Препараты центрального действия</c:v>
                </c:pt>
                <c:pt idx="2">
                  <c:v>Антагонисты кальция</c:v>
                </c:pt>
                <c:pt idx="3">
                  <c:v>Диуретики</c:v>
                </c:pt>
                <c:pt idx="4">
                  <c:v>Бетаблокаторы</c:v>
                </c:pt>
                <c:pt idx="5">
                  <c:v>Антагонисты рецепторов ангиотензина II</c:v>
                </c:pt>
                <c:pt idx="6">
                  <c:v>Ингибиторы АПФ</c:v>
                </c:pt>
              </c:strCache>
            </c:strRef>
          </c:cat>
          <c:val>
            <c:numRef>
              <c:f>Лист1!$C$2:$C$8</c:f>
              <c:numCache>
                <c:formatCode>General</c:formatCode>
                <c:ptCount val="7"/>
                <c:pt idx="2" formatCode="0.0%">
                  <c:v>0.14200000000000004</c:v>
                </c:pt>
                <c:pt idx="3" formatCode="0.0%">
                  <c:v>0.32400000000000012</c:v>
                </c:pt>
                <c:pt idx="4" formatCode="0.0%">
                  <c:v>0.34900000000000009</c:v>
                </c:pt>
                <c:pt idx="5" formatCode="0.0%">
                  <c:v>0.18800000000000006</c:v>
                </c:pt>
                <c:pt idx="6" formatCode="0.0%">
                  <c:v>0.58399999999999996</c:v>
                </c:pt>
              </c:numCache>
            </c:numRef>
          </c:val>
          <c:extLst xmlns:c16r2="http://schemas.microsoft.com/office/drawing/2015/06/chart">
            <c:ext xmlns:c16="http://schemas.microsoft.com/office/drawing/2014/chart" uri="{C3380CC4-5D6E-409C-BE32-E72D297353CC}">
              <c16:uniqueId val="{00000001-0C99-4A42-82BC-8F8C504860FD}"/>
            </c:ext>
          </c:extLst>
        </c:ser>
        <c:dLbls>
          <c:showLegendKey val="0"/>
          <c:showVal val="0"/>
          <c:showCatName val="0"/>
          <c:showSerName val="0"/>
          <c:showPercent val="0"/>
          <c:showBubbleSize val="0"/>
        </c:dLbls>
        <c:gapWidth val="100"/>
        <c:axId val="1916735216"/>
        <c:axId val="1916735760"/>
      </c:barChart>
      <c:catAx>
        <c:axId val="1916735216"/>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crossAx val="1916735760"/>
        <c:crosses val="autoZero"/>
        <c:auto val="1"/>
        <c:lblAlgn val="ctr"/>
        <c:lblOffset val="100"/>
        <c:noMultiLvlLbl val="0"/>
      </c:catAx>
      <c:valAx>
        <c:axId val="1916735760"/>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19167352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29379392092078E-2"/>
          <c:y val="2.7334851936218669E-2"/>
          <c:w val="0.93697062060790803"/>
          <c:h val="0.75859701018324754"/>
        </c:manualLayout>
      </c:layout>
      <c:lineChart>
        <c:grouping val="standard"/>
        <c:varyColors val="0"/>
        <c:ser>
          <c:idx val="0"/>
          <c:order val="0"/>
          <c:tx>
            <c:strRef>
              <c:f>Лист1!$B$1</c:f>
              <c:strCache>
                <c:ptCount val="1"/>
                <c:pt idx="0">
                  <c:v>мужчины</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dLbl>
              <c:idx val="0"/>
              <c:layout>
                <c:manualLayout>
                  <c:x val="-6.400409626216079E-2"/>
                  <c:y val="1.230068337129829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AD5-426C-A6E4-3A2368155792}"/>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Times New Roman" panose="02020603050405020304" pitchFamily="18" charset="0"/>
                  </a:defRPr>
                </a:pPr>
                <a:endParaRPr lang="ru-RU"/>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Лист1!$A$2:$A$8</c:f>
              <c:strCache>
                <c:ptCount val="7"/>
                <c:pt idx="0">
                  <c:v>Национальная представительная выборка (1992-94) </c:v>
                </c:pt>
                <c:pt idx="1">
                  <c:v>Мониторинг АГ (2003-04)</c:v>
                </c:pt>
                <c:pt idx="2">
                  <c:v>Мониторинг АГ (2005-06)</c:v>
                </c:pt>
                <c:pt idx="3">
                  <c:v>Мониторинг АГ (2007-08)</c:v>
                </c:pt>
                <c:pt idx="4">
                  <c:v>Мониторинг АГ (2009-10)</c:v>
                </c:pt>
                <c:pt idx="5">
                  <c:v>ЭССЕ-1 (2012-13)</c:v>
                </c:pt>
                <c:pt idx="6">
                  <c:v>ЭССЕ-2 (2017)</c:v>
                </c:pt>
              </c:strCache>
            </c:strRef>
          </c:cat>
          <c:val>
            <c:numRef>
              <c:f>Лист1!$B$2:$B$8</c:f>
              <c:numCache>
                <c:formatCode>General</c:formatCode>
                <c:ptCount val="7"/>
                <c:pt idx="0">
                  <c:v>5.7</c:v>
                </c:pt>
                <c:pt idx="1">
                  <c:v>21.3</c:v>
                </c:pt>
                <c:pt idx="2">
                  <c:v>28</c:v>
                </c:pt>
                <c:pt idx="3">
                  <c:v>24.1</c:v>
                </c:pt>
                <c:pt idx="4">
                  <c:v>18.3</c:v>
                </c:pt>
                <c:pt idx="5">
                  <c:v>42.8</c:v>
                </c:pt>
                <c:pt idx="6">
                  <c:v>42.9</c:v>
                </c:pt>
              </c:numCache>
            </c:numRef>
          </c:val>
          <c:smooth val="0"/>
          <c:extLst xmlns:c16r2="http://schemas.microsoft.com/office/drawing/2015/06/chart">
            <c:ext xmlns:c16="http://schemas.microsoft.com/office/drawing/2014/chart" uri="{C3380CC4-5D6E-409C-BE32-E72D297353CC}">
              <c16:uniqueId val="{00000001-9AD5-426C-A6E4-3A2368155792}"/>
            </c:ext>
          </c:extLst>
        </c:ser>
        <c:ser>
          <c:idx val="1"/>
          <c:order val="1"/>
          <c:tx>
            <c:strRef>
              <c:f>Лист1!$C$1</c:f>
              <c:strCache>
                <c:ptCount val="1"/>
                <c:pt idx="0">
                  <c:v>женщины</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Times New Roman" panose="02020603050405020304" pitchFamily="18" charset="0"/>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Лист1!$A$2:$A$8</c:f>
              <c:strCache>
                <c:ptCount val="7"/>
                <c:pt idx="0">
                  <c:v>Национальная представительная выборка (1992-94) </c:v>
                </c:pt>
                <c:pt idx="1">
                  <c:v>Мониторинг АГ (2003-04)</c:v>
                </c:pt>
                <c:pt idx="2">
                  <c:v>Мониторинг АГ (2005-06)</c:v>
                </c:pt>
                <c:pt idx="3">
                  <c:v>Мониторинг АГ (2007-08)</c:v>
                </c:pt>
                <c:pt idx="4">
                  <c:v>Мониторинг АГ (2009-10)</c:v>
                </c:pt>
                <c:pt idx="5">
                  <c:v>ЭССЕ-1 (2012-13)</c:v>
                </c:pt>
                <c:pt idx="6">
                  <c:v>ЭССЕ-2 (2017)</c:v>
                </c:pt>
              </c:strCache>
            </c:strRef>
          </c:cat>
          <c:val>
            <c:numRef>
              <c:f>Лист1!$C$2:$C$8</c:f>
              <c:numCache>
                <c:formatCode>General</c:formatCode>
                <c:ptCount val="7"/>
                <c:pt idx="0">
                  <c:v>17.5</c:v>
                </c:pt>
                <c:pt idx="1">
                  <c:v>24.2</c:v>
                </c:pt>
                <c:pt idx="2">
                  <c:v>35.5</c:v>
                </c:pt>
                <c:pt idx="3">
                  <c:v>35.200000000000003</c:v>
                </c:pt>
                <c:pt idx="4">
                  <c:v>27</c:v>
                </c:pt>
                <c:pt idx="5">
                  <c:v>53.8</c:v>
                </c:pt>
                <c:pt idx="6">
                  <c:v>53.7</c:v>
                </c:pt>
              </c:numCache>
            </c:numRef>
          </c:val>
          <c:smooth val="0"/>
          <c:extLst xmlns:c16r2="http://schemas.microsoft.com/office/drawing/2015/06/chart">
            <c:ext xmlns:c16="http://schemas.microsoft.com/office/drawing/2014/chart" uri="{C3380CC4-5D6E-409C-BE32-E72D297353CC}">
              <c16:uniqueId val="{00000002-9AD5-426C-A6E4-3A2368155792}"/>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smooth val="0"/>
        <c:axId val="1916727600"/>
        <c:axId val="1916724880"/>
      </c:lineChart>
      <c:dateAx>
        <c:axId val="19167276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vert="horz" wrap="square" anchor="b" anchorCtr="0"/>
          <a:lstStyle/>
          <a:p>
            <a:pPr>
              <a:defRPr sz="1800" b="0" i="0" u="none" strike="noStrike" kern="1200" baseline="0">
                <a:solidFill>
                  <a:schemeClr val="tx1"/>
                </a:solidFill>
                <a:latin typeface="+mn-lt"/>
                <a:ea typeface="+mn-ea"/>
                <a:cs typeface="Times New Roman" panose="02020603050405020304" pitchFamily="18" charset="0"/>
              </a:defRPr>
            </a:pPr>
            <a:endParaRPr lang="ru-RU"/>
          </a:p>
        </c:txPr>
        <c:crossAx val="1916724880"/>
        <c:crosses val="autoZero"/>
        <c:auto val="0"/>
        <c:lblOffset val="100"/>
        <c:baseTimeUnit val="days"/>
      </c:dateAx>
      <c:valAx>
        <c:axId val="1916724880"/>
        <c:scaling>
          <c:orientation val="minMax"/>
          <c:max val="60"/>
          <c:min val="0"/>
        </c:scaling>
        <c:delete val="0"/>
        <c:axPos val="l"/>
        <c:majorGridlines>
          <c:spPr>
            <a:ln w="9525" cap="flat" cmpd="sng" algn="ctr">
              <a:solidFill>
                <a:schemeClr val="tx1">
                  <a:lumMod val="15000"/>
                  <a:lumOff val="85000"/>
                </a:schemeClr>
              </a:solidFill>
              <a:round/>
            </a:ln>
            <a:effectLst/>
          </c:spPr>
        </c:majorGridlines>
        <c:title>
          <c:tx>
            <c:rich>
              <a:bodyPr rot="0" vert="horz"/>
              <a:lstStyle/>
              <a:p>
                <a:pPr>
                  <a:defRPr sz="1800"/>
                </a:pPr>
                <a:r>
                  <a:rPr lang="ru-RU" sz="1800" dirty="0"/>
                  <a:t>%</a:t>
                </a:r>
              </a:p>
            </c:rich>
          </c:tx>
          <c:layout>
            <c:manualLayout>
              <c:xMode val="edge"/>
              <c:yMode val="edge"/>
              <c:x val="3.0217802871556496E-2"/>
              <c:y val="4.9079560167917235E-5"/>
            </c:manualLayout>
          </c:layout>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j-lt"/>
                <a:ea typeface="+mn-ea"/>
                <a:cs typeface="Times New Roman" panose="02020603050405020304" pitchFamily="18" charset="0"/>
              </a:defRPr>
            </a:pPr>
            <a:endParaRPr lang="ru-RU"/>
          </a:p>
        </c:txPr>
        <c:crossAx val="1916727600"/>
        <c:crosses val="autoZero"/>
        <c:crossBetween val="between"/>
        <c:majorUnit val="10"/>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ru-RU"/>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63195945408877"/>
          <c:y val="1.8685897907621363E-2"/>
          <c:w val="0.74070351341314511"/>
          <c:h val="0.88160123470481977"/>
        </c:manualLayout>
      </c:layout>
      <c:barChart>
        <c:barDir val="bar"/>
        <c:grouping val="stacked"/>
        <c:varyColors val="0"/>
        <c:ser>
          <c:idx val="0"/>
          <c:order val="0"/>
          <c:tx>
            <c:strRef>
              <c:f>Лист1!$B$1</c:f>
              <c:strCache>
                <c:ptCount val="1"/>
                <c:pt idx="0">
                  <c:v>Ряд 1</c:v>
                </c:pt>
              </c:strCache>
            </c:strRef>
          </c:tx>
          <c:invertIfNegative val="0"/>
          <c:dLbls>
            <c:delete val="1"/>
          </c:dLbls>
          <c:cat>
            <c:strRef>
              <c:f>Лист1!$A$2:$A$10</c:f>
              <c:strCache>
                <c:ptCount val="9"/>
                <c:pt idx="0">
                  <c:v>Рак предстательной железы</c:v>
                </c:pt>
                <c:pt idx="1">
                  <c:v>Рак молочной железы</c:v>
                </c:pt>
                <c:pt idx="2">
                  <c:v>Рак трахеи, бронхов, легкого</c:v>
                </c:pt>
                <c:pt idx="3">
                  <c:v>ХОБЛ</c:v>
                </c:pt>
                <c:pt idx="4">
                  <c:v>СД-2</c:v>
                </c:pt>
                <c:pt idx="5">
                  <c:v>в т. ч. инсульт (в структуре ССЗ)</c:v>
                </c:pt>
                <c:pt idx="6">
                  <c:v>в т. ч. ИБС (в структуре ССЗ)</c:v>
                </c:pt>
                <c:pt idx="7">
                  <c:v>ССЗ</c:v>
                </c:pt>
                <c:pt idx="8">
                  <c:v>Всего</c:v>
                </c:pt>
              </c:strCache>
            </c:strRef>
          </c:cat>
          <c:val>
            <c:numRef>
              <c:f>Лист1!$B$2:$B$10</c:f>
              <c:numCache>
                <c:formatCode>0.0</c:formatCode>
                <c:ptCount val="9"/>
                <c:pt idx="0">
                  <c:v>9.2340010119999985</c:v>
                </c:pt>
                <c:pt idx="1">
                  <c:v>29.766312646999943</c:v>
                </c:pt>
                <c:pt idx="2">
                  <c:v>63.948840431000001</c:v>
                </c:pt>
                <c:pt idx="3">
                  <c:v>166.80712549400002</c:v>
                </c:pt>
                <c:pt idx="4">
                  <c:v>209.72998655400002</c:v>
                </c:pt>
                <c:pt idx="5">
                  <c:v>185.30059945700026</c:v>
                </c:pt>
                <c:pt idx="6">
                  <c:v>692.73579629599999</c:v>
                </c:pt>
                <c:pt idx="7">
                  <c:v>1846.560001433</c:v>
                </c:pt>
                <c:pt idx="8">
                  <c:v>2326.046267571</c:v>
                </c:pt>
              </c:numCache>
            </c:numRef>
          </c:val>
          <c:extLst xmlns:c16r2="http://schemas.microsoft.com/office/drawing/2015/06/chart">
            <c:ext xmlns:c16="http://schemas.microsoft.com/office/drawing/2014/chart" uri="{C3380CC4-5D6E-409C-BE32-E72D297353CC}">
              <c16:uniqueId val="{00000000-8087-4E0C-83EB-C32AEAE43C67}"/>
            </c:ext>
          </c:extLst>
        </c:ser>
        <c:ser>
          <c:idx val="1"/>
          <c:order val="1"/>
          <c:tx>
            <c:strRef>
              <c:f>Лист1!$C$1</c:f>
              <c:strCache>
                <c:ptCount val="1"/>
                <c:pt idx="0">
                  <c:v>Доля в ущербе каждого анализируемого заболевания, ассоциированная с АГ (млрд. руб.)</c:v>
                </c:pt>
              </c:strCache>
            </c:strRef>
          </c:tx>
          <c:invertIfNegative val="0"/>
          <c:dLbls>
            <c:spPr>
              <a:noFill/>
              <a:ln>
                <a:noFill/>
              </a:ln>
              <a:effectLst/>
            </c:spPr>
            <c:txPr>
              <a:bodyPr rot="120000" anchor="t" anchorCtr="0"/>
              <a:lstStyle/>
              <a:p>
                <a:pPr>
                  <a:defRPr sz="1400" b="0">
                    <a:latin typeface="Times New Roman" pitchFamily="18" charset="0"/>
                    <a:cs typeface="Times New Roman" pitchFamily="18" charset="0"/>
                  </a:defRPr>
                </a:pPr>
                <a:endParaRPr lang="ru-RU"/>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Лист1!$A$2:$A$10</c:f>
              <c:strCache>
                <c:ptCount val="9"/>
                <c:pt idx="0">
                  <c:v>Рак предстательной железы</c:v>
                </c:pt>
                <c:pt idx="1">
                  <c:v>Рак молочной железы</c:v>
                </c:pt>
                <c:pt idx="2">
                  <c:v>Рак трахеи, бронхов, легкого</c:v>
                </c:pt>
                <c:pt idx="3">
                  <c:v>ХОБЛ</c:v>
                </c:pt>
                <c:pt idx="4">
                  <c:v>СД-2</c:v>
                </c:pt>
                <c:pt idx="5">
                  <c:v>в т. ч. инсульт (в структуре ССЗ)</c:v>
                </c:pt>
                <c:pt idx="6">
                  <c:v>в т. ч. ИБС (в структуре ССЗ)</c:v>
                </c:pt>
                <c:pt idx="7">
                  <c:v>ССЗ</c:v>
                </c:pt>
                <c:pt idx="8">
                  <c:v>Всего</c:v>
                </c:pt>
              </c:strCache>
            </c:strRef>
          </c:cat>
          <c:val>
            <c:numRef>
              <c:f>Лист1!$C$2:$C$10</c:f>
              <c:numCache>
                <c:formatCode>0.0</c:formatCode>
                <c:ptCount val="9"/>
                <c:pt idx="0">
                  <c:v>0.31682870200000107</c:v>
                </c:pt>
                <c:pt idx="1">
                  <c:v>1.9438159880000001</c:v>
                </c:pt>
                <c:pt idx="2">
                  <c:v>8.3582566870000008</c:v>
                </c:pt>
                <c:pt idx="3">
                  <c:v>1.475032503</c:v>
                </c:pt>
                <c:pt idx="4">
                  <c:v>5.7298987480000001</c:v>
                </c:pt>
                <c:pt idx="5">
                  <c:v>238.45793676400001</c:v>
                </c:pt>
                <c:pt idx="6">
                  <c:v>383.06925647999969</c:v>
                </c:pt>
                <c:pt idx="7">
                  <c:v>852.08408959000053</c:v>
                </c:pt>
                <c:pt idx="8">
                  <c:v>869.90792221799938</c:v>
                </c:pt>
              </c:numCache>
            </c:numRef>
          </c:val>
          <c:extLst xmlns:c16r2="http://schemas.microsoft.com/office/drawing/2015/06/chart">
            <c:ext xmlns:c16="http://schemas.microsoft.com/office/drawing/2014/chart" uri="{C3380CC4-5D6E-409C-BE32-E72D297353CC}">
              <c16:uniqueId val="{00000002-8087-4E0C-83EB-C32AEAE43C67}"/>
            </c:ext>
          </c:extLst>
        </c:ser>
        <c:ser>
          <c:idx val="2"/>
          <c:order val="2"/>
          <c:tx>
            <c:strRef>
              <c:f>Лист1!$D$1</c:f>
              <c:strCache>
                <c:ptCount val="1"/>
                <c:pt idx="0">
                  <c:v>Столбец1</c:v>
                </c:pt>
              </c:strCache>
            </c:strRef>
          </c:tx>
          <c:invertIfNegative val="0"/>
          <c:dLbls>
            <c:dLbl>
              <c:idx val="0"/>
              <c:layout>
                <c:manualLayout>
                  <c:x val="0.11804662027676879"/>
                  <c:y val="0"/>
                </c:manualLayout>
              </c:layout>
              <c:dLblPos val="ctr"/>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0-D97C-439D-A002-1FAB77E339A4}"/>
                </c:ext>
                <c:ext xmlns:c15="http://schemas.microsoft.com/office/drawing/2012/chart" uri="{CE6537A1-D6FC-4f65-9D91-7224C49458BB}">
                  <c15:layout/>
                </c:ext>
              </c:extLst>
            </c:dLbl>
            <c:dLbl>
              <c:idx val="1"/>
              <c:layout>
                <c:manualLayout>
                  <c:x val="0.1137688688030554"/>
                  <c:y val="-8.8203615816930756E-17"/>
                </c:manualLayout>
              </c:layout>
              <c:dLblPos val="ctr"/>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1-D97C-439D-A002-1FAB77E339A4}"/>
                </c:ext>
                <c:ext xmlns:c15="http://schemas.microsoft.com/office/drawing/2012/chart" uri="{CE6537A1-D6FC-4f65-9D91-7224C49458BB}">
                  <c15:layout/>
                </c:ext>
              </c:extLst>
            </c:dLbl>
            <c:dLbl>
              <c:idx val="2"/>
              <c:layout>
                <c:manualLayout>
                  <c:x val="0.11026842113530336"/>
                  <c:y val="-2.4055809477989036E-3"/>
                </c:manualLayout>
              </c:layout>
              <c:dLblPos val="ctr"/>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2-D97C-439D-A002-1FAB77E339A4}"/>
                </c:ext>
                <c:ext xmlns:c15="http://schemas.microsoft.com/office/drawing/2012/chart" uri="{CE6537A1-D6FC-4f65-9D91-7224C49458BB}">
                  <c15:layout/>
                </c:ext>
              </c:extLst>
            </c:dLbl>
            <c:dLbl>
              <c:idx val="3"/>
              <c:layout>
                <c:manualLayout>
                  <c:x val="8.8126033618838598E-2"/>
                  <c:y val="0"/>
                </c:manualLayout>
              </c:layout>
              <c:dLblPos val="ctr"/>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3-D97C-439D-A002-1FAB77E339A4}"/>
                </c:ext>
                <c:ext xmlns:c15="http://schemas.microsoft.com/office/drawing/2012/chart" uri="{CE6537A1-D6FC-4f65-9D91-7224C49458BB}">
                  <c15:layout/>
                </c:ext>
              </c:extLst>
            </c:dLbl>
            <c:dLbl>
              <c:idx val="4"/>
              <c:layout>
                <c:manualLayout>
                  <c:x val="7.6724867214339784E-2"/>
                  <c:y val="0"/>
                </c:manualLayout>
              </c:layout>
              <c:dLblPos val="ctr"/>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4-D97C-439D-A002-1FAB77E339A4}"/>
                </c:ext>
                <c:ext xmlns:c15="http://schemas.microsoft.com/office/drawing/2012/chart" uri="{CE6537A1-D6FC-4f65-9D91-7224C49458BB}">
                  <c15:layout/>
                </c:ext>
              </c:extLst>
            </c:dLbl>
            <c:spPr>
              <a:solidFill>
                <a:sysClr val="window" lastClr="FFFFFF"/>
              </a:solidFill>
              <a:ln>
                <a:noFill/>
              </a:ln>
              <a:effectLst/>
            </c:spPr>
            <c:txPr>
              <a:bodyPr/>
              <a:lstStyle/>
              <a:p>
                <a:pPr>
                  <a:defRPr sz="1400"/>
                </a:pPr>
                <a:endParaRPr lang="ru-RU"/>
              </a:p>
            </c:txPr>
            <c:dLblPos val="inBase"/>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layout/>
                <c15:showLeaderLines val="0"/>
              </c:ext>
            </c:extLst>
          </c:dLbls>
          <c:cat>
            <c:strRef>
              <c:f>Лист1!$A$2:$A$10</c:f>
              <c:strCache>
                <c:ptCount val="9"/>
                <c:pt idx="0">
                  <c:v>Рак предстательной железы</c:v>
                </c:pt>
                <c:pt idx="1">
                  <c:v>Рак молочной железы</c:v>
                </c:pt>
                <c:pt idx="2">
                  <c:v>Рак трахеи, бронхов, легкого</c:v>
                </c:pt>
                <c:pt idx="3">
                  <c:v>ХОБЛ</c:v>
                </c:pt>
                <c:pt idx="4">
                  <c:v>СД-2</c:v>
                </c:pt>
                <c:pt idx="5">
                  <c:v>в т. ч. инсульт (в структуре ССЗ)</c:v>
                </c:pt>
                <c:pt idx="6">
                  <c:v>в т. ч. ИБС (в структуре ССЗ)</c:v>
                </c:pt>
                <c:pt idx="7">
                  <c:v>ССЗ</c:v>
                </c:pt>
                <c:pt idx="8">
                  <c:v>Всего</c:v>
                </c:pt>
              </c:strCache>
            </c:strRef>
          </c:cat>
          <c:val>
            <c:numRef>
              <c:f>Лист1!$D$2:$D$10</c:f>
              <c:numCache>
                <c:formatCode>0.0%</c:formatCode>
                <c:ptCount val="9"/>
                <c:pt idx="0">
                  <c:v>3.3000000000000002E-2</c:v>
                </c:pt>
                <c:pt idx="1">
                  <c:v>6.1000000000000013E-2</c:v>
                </c:pt>
                <c:pt idx="2">
                  <c:v>0.11600000000000002</c:v>
                </c:pt>
                <c:pt idx="3">
                  <c:v>9.0000000000000028E-3</c:v>
                </c:pt>
                <c:pt idx="4">
                  <c:v>2.7000000000000041E-2</c:v>
                </c:pt>
                <c:pt idx="5">
                  <c:v>0.56299999999999994</c:v>
                </c:pt>
                <c:pt idx="6">
                  <c:v>0.35600000000000032</c:v>
                </c:pt>
                <c:pt idx="7">
                  <c:v>0.3160000000000005</c:v>
                </c:pt>
                <c:pt idx="8">
                  <c:v>0.27200000000000002</c:v>
                </c:pt>
              </c:numCache>
            </c:numRef>
          </c:val>
          <c:extLst xmlns:c16r2="http://schemas.microsoft.com/office/drawing/2015/06/chart">
            <c:ext xmlns:c16="http://schemas.microsoft.com/office/drawing/2014/chart" uri="{C3380CC4-5D6E-409C-BE32-E72D297353CC}">
              <c16:uniqueId val="{00000005-D97C-439D-A002-1FAB77E339A4}"/>
            </c:ext>
          </c:extLst>
        </c:ser>
        <c:dLbls>
          <c:showLegendKey val="0"/>
          <c:showVal val="1"/>
          <c:showCatName val="0"/>
          <c:showSerName val="0"/>
          <c:showPercent val="0"/>
          <c:showBubbleSize val="0"/>
        </c:dLbls>
        <c:gapWidth val="75"/>
        <c:overlap val="100"/>
        <c:axId val="1916728144"/>
        <c:axId val="1916728688"/>
      </c:barChart>
      <c:catAx>
        <c:axId val="1916728144"/>
        <c:scaling>
          <c:orientation val="minMax"/>
        </c:scaling>
        <c:delete val="0"/>
        <c:axPos val="l"/>
        <c:numFmt formatCode="General" sourceLinked="0"/>
        <c:majorTickMark val="none"/>
        <c:minorTickMark val="none"/>
        <c:tickLblPos val="nextTo"/>
        <c:txPr>
          <a:bodyPr rot="0" vert="horz"/>
          <a:lstStyle/>
          <a:p>
            <a:pPr>
              <a:defRPr sz="1200">
                <a:latin typeface="Times New Roman" pitchFamily="18" charset="0"/>
                <a:cs typeface="Times New Roman" pitchFamily="18" charset="0"/>
              </a:defRPr>
            </a:pPr>
            <a:endParaRPr lang="ru-RU"/>
          </a:p>
        </c:txPr>
        <c:crossAx val="1916728688"/>
        <c:crossesAt val="0"/>
        <c:auto val="1"/>
        <c:lblAlgn val="ctr"/>
        <c:lblOffset val="100"/>
        <c:noMultiLvlLbl val="0"/>
      </c:catAx>
      <c:valAx>
        <c:axId val="1916728688"/>
        <c:scaling>
          <c:orientation val="minMax"/>
        </c:scaling>
        <c:delete val="0"/>
        <c:axPos val="b"/>
        <c:numFmt formatCode="0" sourceLinked="0"/>
        <c:majorTickMark val="none"/>
        <c:minorTickMark val="none"/>
        <c:tickLblPos val="nextTo"/>
        <c:txPr>
          <a:bodyPr/>
          <a:lstStyle/>
          <a:p>
            <a:pPr>
              <a:defRPr sz="1200">
                <a:latin typeface="Times New Roman" pitchFamily="18" charset="0"/>
                <a:cs typeface="Times New Roman" pitchFamily="18" charset="0"/>
              </a:defRPr>
            </a:pPr>
            <a:endParaRPr lang="ru-RU"/>
          </a:p>
        </c:txPr>
        <c:crossAx val="1916728144"/>
        <c:crosses val="autoZero"/>
        <c:crossBetween val="between"/>
      </c:valAx>
    </c:plotArea>
    <c:legend>
      <c:legendPos val="t"/>
      <c:legendEntry>
        <c:idx val="0"/>
        <c:delete val="1"/>
      </c:legendEntry>
      <c:legendEntry>
        <c:idx val="2"/>
        <c:delete val="1"/>
      </c:legendEntry>
      <c:layout>
        <c:manualLayout>
          <c:xMode val="edge"/>
          <c:yMode val="edge"/>
          <c:x val="0.45616637083944001"/>
          <c:y val="0.55464248710552022"/>
          <c:w val="0.54240872177954058"/>
          <c:h val="0.33329267207007007"/>
        </c:manualLayout>
      </c:layout>
      <c:overlay val="0"/>
      <c:txPr>
        <a:bodyPr/>
        <a:lstStyle/>
        <a:p>
          <a:pPr>
            <a:defRPr sz="1400">
              <a:latin typeface="Times New Roman" pitchFamily="18" charset="0"/>
              <a:cs typeface="Times New Roman" pitchFamily="18" charset="0"/>
            </a:defRPr>
          </a:pPr>
          <a:endParaRPr lang="ru-RU"/>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Лист1!$B$1</c:f>
              <c:strCache>
                <c:ptCount val="1"/>
                <c:pt idx="0">
                  <c:v>Ряд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Полный отказ от курения</c:v>
                </c:pt>
                <c:pt idx="1">
                  <c:v>Отказ от злоупотребления алкогольными напитками</c:v>
                </c:pt>
                <c:pt idx="2">
                  <c:v>Физическая активность с учетом возраста и заболеваний</c:v>
                </c:pt>
                <c:pt idx="3">
                  <c:v>Сбалансированное питание</c:v>
                </c:pt>
              </c:strCache>
            </c:strRef>
          </c:cat>
          <c:val>
            <c:numRef>
              <c:f>Лист1!$B$2:$B$5</c:f>
              <c:numCache>
                <c:formatCode>0.00%</c:formatCode>
                <c:ptCount val="4"/>
                <c:pt idx="0">
                  <c:v>0.74400000000000011</c:v>
                </c:pt>
                <c:pt idx="1">
                  <c:v>0.71900000000000008</c:v>
                </c:pt>
                <c:pt idx="2">
                  <c:v>0.66400000000000015</c:v>
                </c:pt>
                <c:pt idx="3">
                  <c:v>0.55400000000000005</c:v>
                </c:pt>
              </c:numCache>
            </c:numRef>
          </c:val>
          <c:extLst xmlns:c16r2="http://schemas.microsoft.com/office/drawing/2015/06/chart">
            <c:ext xmlns:c16="http://schemas.microsoft.com/office/drawing/2014/chart" uri="{C3380CC4-5D6E-409C-BE32-E72D297353CC}">
              <c16:uniqueId val="{00000000-E810-465D-88B6-90B5C4416A6F}"/>
            </c:ext>
          </c:extLst>
        </c:ser>
        <c:dLbls>
          <c:showLegendKey val="0"/>
          <c:showVal val="0"/>
          <c:showCatName val="0"/>
          <c:showSerName val="0"/>
          <c:showPercent val="0"/>
          <c:showBubbleSize val="0"/>
        </c:dLbls>
        <c:gapWidth val="115"/>
        <c:overlap val="-20"/>
        <c:axId val="1916730320"/>
        <c:axId val="1873032960"/>
      </c:barChart>
      <c:catAx>
        <c:axId val="191673032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crossAx val="1873032960"/>
        <c:crosses val="autoZero"/>
        <c:auto val="1"/>
        <c:lblAlgn val="ctr"/>
        <c:lblOffset val="100"/>
        <c:noMultiLvlLbl val="0"/>
      </c:catAx>
      <c:valAx>
        <c:axId val="18730329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crossAx val="1916730320"/>
        <c:crosses val="autoZero"/>
        <c:crossBetween val="between"/>
      </c:valAx>
      <c:spPr>
        <a:noFill/>
        <a:ln>
          <a:noFill/>
        </a:ln>
        <a:effectLst/>
      </c:spPr>
    </c:plotArea>
    <c:plotVisOnly val="1"/>
    <c:dispBlanksAs val="gap"/>
    <c:showDLblsOverMax val="0"/>
  </c:chart>
  <c:spPr>
    <a:noFill/>
    <a:ln>
      <a:noFill/>
    </a:ln>
    <a:effectLst/>
  </c:spPr>
  <c:txPr>
    <a:bodyPr/>
    <a:lstStyle/>
    <a:p>
      <a:pPr>
        <a:defRPr sz="1800">
          <a:solidFill>
            <a:schemeClr val="tx1"/>
          </a:solidFill>
        </a:defRPr>
      </a:pPr>
      <a:endParaRPr lang="ru-RU"/>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979031153714482"/>
          <c:y val="1.0259832722716552E-2"/>
          <c:w val="0.46493447829890833"/>
          <c:h val="0.83353814747515542"/>
        </c:manualLayout>
      </c:layout>
      <c:barChart>
        <c:barDir val="bar"/>
        <c:grouping val="clustered"/>
        <c:varyColors val="0"/>
        <c:ser>
          <c:idx val="0"/>
          <c:order val="0"/>
          <c:tx>
            <c:strRef>
              <c:f>Лист1!$B$1</c:f>
              <c:strCache>
                <c:ptCount val="1"/>
                <c:pt idx="0">
                  <c:v>Женщины</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Times New Roman"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6350" cap="flat" cmpd="sng" algn="ctr">
                      <a:solidFill>
                        <a:schemeClr val="tx1">
                          <a:lumMod val="35000"/>
                          <a:lumOff val="65000"/>
                        </a:schemeClr>
                      </a:solidFill>
                      <a:prstDash val="solid"/>
                      <a:round/>
                    </a:ln>
                    <a:effectLst/>
                  </c:spPr>
                </c15:leaderLines>
              </c:ext>
            </c:extLst>
          </c:dLbls>
          <c:cat>
            <c:strRef>
              <c:f>Лист1!$A$2:$A$10</c:f>
              <c:strCache>
                <c:ptCount val="9"/>
                <c:pt idx="0">
                  <c:v>Контроль АД</c:v>
                </c:pt>
                <c:pt idx="1">
                  <c:v>Абдоминальное ожирение</c:v>
                </c:pt>
                <c:pt idx="2">
                  <c:v>Ожирение</c:v>
                </c:pt>
                <c:pt idx="4">
                  <c:v>Доля лиц, злоупотребляющих алкоголем</c:v>
                </c:pt>
                <c:pt idx="5">
                  <c:v>Низкая физическая активность</c:v>
                </c:pt>
                <c:pt idx="6">
                  <c:v>Курение</c:v>
                </c:pt>
                <c:pt idx="7">
                  <c:v>Недостататочное потребление овощей и фруктов</c:v>
                </c:pt>
                <c:pt idx="8">
                  <c:v>Избыточное потребление соли</c:v>
                </c:pt>
              </c:strCache>
            </c:strRef>
          </c:cat>
          <c:val>
            <c:numRef>
              <c:f>Лист1!$B$2:$B$10</c:f>
              <c:numCache>
                <c:formatCode>0.0</c:formatCode>
                <c:ptCount val="9"/>
                <c:pt idx="0">
                  <c:v>31.1</c:v>
                </c:pt>
                <c:pt idx="1">
                  <c:v>38.200000000000003</c:v>
                </c:pt>
                <c:pt idx="2">
                  <c:v>30.8</c:v>
                </c:pt>
                <c:pt idx="4">
                  <c:v>2.1</c:v>
                </c:pt>
                <c:pt idx="5">
                  <c:v>42</c:v>
                </c:pt>
                <c:pt idx="6">
                  <c:v>13.6</c:v>
                </c:pt>
                <c:pt idx="7">
                  <c:v>35.700000000000003</c:v>
                </c:pt>
                <c:pt idx="8">
                  <c:v>46.2</c:v>
                </c:pt>
              </c:numCache>
            </c:numRef>
          </c:val>
          <c:extLst xmlns:c16r2="http://schemas.microsoft.com/office/drawing/2015/06/chart">
            <c:ext xmlns:c16="http://schemas.microsoft.com/office/drawing/2014/chart" uri="{C3380CC4-5D6E-409C-BE32-E72D297353CC}">
              <c16:uniqueId val="{00000000-5FC9-4997-ABEF-709501BF0F7F}"/>
            </c:ext>
          </c:extLst>
        </c:ser>
        <c:ser>
          <c:idx val="1"/>
          <c:order val="1"/>
          <c:tx>
            <c:strRef>
              <c:f>Лист1!$C$1</c:f>
              <c:strCache>
                <c:ptCount val="1"/>
                <c:pt idx="0">
                  <c:v>Мужчины</c:v>
                </c:pt>
              </c:strCache>
            </c:strRef>
          </c:tx>
          <c:spPr>
            <a:solidFill>
              <a:schemeClr val="accent5"/>
            </a:solidFill>
            <a:ln>
              <a:noFill/>
            </a:ln>
            <a:effectLst/>
          </c:spPr>
          <c:invertIfNegative val="0"/>
          <c:dLbls>
            <c:dLbl>
              <c:idx val="2"/>
              <c:layout>
                <c:manualLayout>
                  <c:x val="-5.6528619327198097E-3"/>
                  <c:y val="-2.626778246139464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FC9-4997-ABEF-709501BF0F7F}"/>
                </c:ext>
                <c:ext xmlns:c15="http://schemas.microsoft.com/office/drawing/2012/chart" uri="{CE6537A1-D6FC-4f65-9D91-7224C49458BB}"/>
              </c:extLst>
            </c:dLbl>
            <c:dLbl>
              <c:idx val="6"/>
              <c:tx>
                <c:rich>
                  <a:bodyPr/>
                  <a:lstStyle/>
                  <a:p>
                    <a:r>
                      <a:rPr lang="en-US"/>
                      <a:t>31,1</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5FC9-4997-ABEF-709501BF0F7F}"/>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Times New Roman"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6350" cap="flat" cmpd="sng" algn="ctr">
                      <a:solidFill>
                        <a:schemeClr val="tx1">
                          <a:lumMod val="35000"/>
                          <a:lumOff val="65000"/>
                        </a:schemeClr>
                      </a:solidFill>
                      <a:prstDash val="solid"/>
                      <a:round/>
                    </a:ln>
                    <a:effectLst/>
                  </c:spPr>
                </c15:leaderLines>
              </c:ext>
            </c:extLst>
          </c:dLbls>
          <c:cat>
            <c:strRef>
              <c:f>Лист1!$A$2:$A$10</c:f>
              <c:strCache>
                <c:ptCount val="9"/>
                <c:pt idx="0">
                  <c:v>Контроль АД</c:v>
                </c:pt>
                <c:pt idx="1">
                  <c:v>Абдоминальное ожирение</c:v>
                </c:pt>
                <c:pt idx="2">
                  <c:v>Ожирение</c:v>
                </c:pt>
                <c:pt idx="4">
                  <c:v>Доля лиц, злоупотребляющих алкоголем</c:v>
                </c:pt>
                <c:pt idx="5">
                  <c:v>Низкая физическая активность</c:v>
                </c:pt>
                <c:pt idx="6">
                  <c:v>Курение</c:v>
                </c:pt>
                <c:pt idx="7">
                  <c:v>Недостататочное потребление овощей и фруктов</c:v>
                </c:pt>
                <c:pt idx="8">
                  <c:v>Избыточное потребление соли</c:v>
                </c:pt>
              </c:strCache>
            </c:strRef>
          </c:cat>
          <c:val>
            <c:numRef>
              <c:f>Лист1!$C$2:$C$10</c:f>
              <c:numCache>
                <c:formatCode>0.0</c:formatCode>
                <c:ptCount val="9"/>
                <c:pt idx="0">
                  <c:v>16</c:v>
                </c:pt>
                <c:pt idx="1">
                  <c:v>24.2</c:v>
                </c:pt>
                <c:pt idx="2">
                  <c:v>26.9</c:v>
                </c:pt>
                <c:pt idx="4">
                  <c:v>5.9</c:v>
                </c:pt>
                <c:pt idx="5">
                  <c:v>37</c:v>
                </c:pt>
                <c:pt idx="6">
                  <c:v>39</c:v>
                </c:pt>
                <c:pt idx="7">
                  <c:v>49.9</c:v>
                </c:pt>
                <c:pt idx="8">
                  <c:v>53.2</c:v>
                </c:pt>
              </c:numCache>
            </c:numRef>
          </c:val>
          <c:extLst xmlns:c16r2="http://schemas.microsoft.com/office/drawing/2015/06/chart">
            <c:ext xmlns:c16="http://schemas.microsoft.com/office/drawing/2014/chart" uri="{C3380CC4-5D6E-409C-BE32-E72D297353CC}">
              <c16:uniqueId val="{00000003-5FC9-4997-ABEF-709501BF0F7F}"/>
            </c:ext>
          </c:extLst>
        </c:ser>
        <c:dLbls>
          <c:showLegendKey val="0"/>
          <c:showVal val="0"/>
          <c:showCatName val="0"/>
          <c:showSerName val="0"/>
          <c:showPercent val="0"/>
          <c:showBubbleSize val="0"/>
        </c:dLbls>
        <c:gapWidth val="117"/>
        <c:axId val="1873035136"/>
        <c:axId val="1873040576"/>
      </c:barChart>
      <c:catAx>
        <c:axId val="1873035136"/>
        <c:scaling>
          <c:orientation val="minMax"/>
        </c:scaling>
        <c:delete val="0"/>
        <c:axPos val="l"/>
        <c:numFmt formatCode="General" sourceLinked="1"/>
        <c:majorTickMark val="none"/>
        <c:minorTickMark val="none"/>
        <c:tickLblPos val="nextTo"/>
        <c:spPr>
          <a:noFill/>
          <a:ln w="6350"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Times New Roman" pitchFamily="18" charset="0"/>
              </a:defRPr>
            </a:pPr>
            <a:endParaRPr lang="ru-RU"/>
          </a:p>
        </c:txPr>
        <c:crossAx val="1873040576"/>
        <c:crosses val="autoZero"/>
        <c:auto val="1"/>
        <c:lblAlgn val="ctr"/>
        <c:lblOffset val="100"/>
        <c:noMultiLvlLbl val="0"/>
      </c:catAx>
      <c:valAx>
        <c:axId val="1873040576"/>
        <c:scaling>
          <c:orientation val="minMax"/>
        </c:scaling>
        <c:delete val="0"/>
        <c:axPos val="b"/>
        <c:majorGridlines>
          <c:spPr>
            <a:ln w="6350" cap="flat" cmpd="sng" algn="ctr">
              <a:solidFill>
                <a:schemeClr val="tx1">
                  <a:lumMod val="15000"/>
                  <a:lumOff val="85000"/>
                </a:schemeClr>
              </a:solidFill>
              <a:prstDash val="solid"/>
              <a:round/>
            </a:ln>
            <a:effectLst/>
          </c:spPr>
        </c:majorGridlines>
        <c:numFmt formatCode="0.0"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itchFamily="18" charset="0"/>
                <a:ea typeface="+mn-ea"/>
                <a:cs typeface="Times New Roman" pitchFamily="18" charset="0"/>
              </a:defRPr>
            </a:pPr>
            <a:endParaRPr lang="ru-RU"/>
          </a:p>
        </c:txPr>
        <c:crossAx val="1873035136"/>
        <c:crosses val="autoZero"/>
        <c:crossBetween val="between"/>
      </c:valAx>
      <c:spPr>
        <a:noFill/>
        <a:ln>
          <a:noFill/>
        </a:ln>
        <a:effectLst/>
      </c:spPr>
    </c:plotArea>
    <c:legend>
      <c:legendPos val="b"/>
      <c:layout>
        <c:manualLayout>
          <c:xMode val="edge"/>
          <c:yMode val="edge"/>
          <c:x val="0.74606860283768883"/>
          <c:y val="0.42748759117310592"/>
          <c:w val="0.21800772186085438"/>
          <c:h val="5.591268708613307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Times New Roman" pitchFamily="18" charset="0"/>
            </a:defRPr>
          </a:pPr>
          <a:endParaRPr lang="ru-RU"/>
        </a:p>
      </c:txPr>
    </c:legend>
    <c:plotVisOnly val="1"/>
    <c:dispBlanksAs val="gap"/>
    <c:showDLblsOverMax val="0"/>
  </c:chart>
  <c:spPr>
    <a:solidFill>
      <a:schemeClr val="bg1"/>
    </a:solidFill>
    <a:ln w="6350" cap="flat" cmpd="sng" algn="ctr">
      <a:solidFill>
        <a:schemeClr val="tx1">
          <a:lumMod val="15000"/>
          <a:lumOff val="85000"/>
        </a:schemeClr>
      </a:solidFill>
      <a:prstDash val="solid"/>
      <a:round/>
    </a:ln>
    <a:effectLst/>
  </c:spPr>
  <c:txPr>
    <a:bodyPr/>
    <a:lstStyle/>
    <a:p>
      <a:pPr>
        <a:defRPr sz="1200">
          <a:solidFill>
            <a:schemeClr val="tx1"/>
          </a:solidFill>
          <a:latin typeface="Times New Roman" pitchFamily="18" charset="0"/>
          <a:cs typeface="Times New Roman" pitchFamily="18" charset="0"/>
        </a:defRPr>
      </a:pPr>
      <a:endParaRPr lang="ru-RU"/>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85024154589375E-2"/>
          <c:y val="3.2105067452815668E-2"/>
          <c:w val="0.97342995169082136"/>
          <c:h val="0.82815768391239664"/>
        </c:manualLayout>
      </c:layout>
      <c:barChart>
        <c:barDir val="col"/>
        <c:grouping val="clustered"/>
        <c:varyColors val="0"/>
        <c:ser>
          <c:idx val="0"/>
          <c:order val="0"/>
          <c:tx>
            <c:strRef>
              <c:f>Лист1!$B$1</c:f>
              <c:strCache>
                <c:ptCount val="1"/>
                <c:pt idx="0">
                  <c:v>Удовлетворительная приверженность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ru-R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Лист1!$A$2:$A$4</c:f>
              <c:strCache>
                <c:ptCount val="3"/>
                <c:pt idx="0">
                  <c:v>Мужчины</c:v>
                </c:pt>
                <c:pt idx="1">
                  <c:v>Женщины</c:v>
                </c:pt>
                <c:pt idx="2">
                  <c:v>Оба пола</c:v>
                </c:pt>
              </c:strCache>
            </c:strRef>
          </c:cat>
          <c:val>
            <c:numRef>
              <c:f>Лист1!$B$2:$B$4</c:f>
              <c:numCache>
                <c:formatCode>General</c:formatCode>
                <c:ptCount val="3"/>
                <c:pt idx="0">
                  <c:v>37</c:v>
                </c:pt>
                <c:pt idx="1">
                  <c:v>57.9</c:v>
                </c:pt>
                <c:pt idx="2">
                  <c:v>49.6</c:v>
                </c:pt>
              </c:numCache>
            </c:numRef>
          </c:val>
          <c:extLst xmlns:c16r2="http://schemas.microsoft.com/office/drawing/2015/06/chart">
            <c:ext xmlns:c16="http://schemas.microsoft.com/office/drawing/2014/chart" uri="{C3380CC4-5D6E-409C-BE32-E72D297353CC}">
              <c16:uniqueId val="{00000000-6B82-434B-BF3A-ADDA1F47C111}"/>
            </c:ext>
          </c:extLst>
        </c:ser>
        <c:ser>
          <c:idx val="1"/>
          <c:order val="1"/>
          <c:tx>
            <c:strRef>
              <c:f>Лист1!$C$1</c:f>
              <c:strCache>
                <c:ptCount val="1"/>
                <c:pt idx="0">
                  <c:v>Высокая приверженность</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ru-R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Лист1!$A$2:$A$4</c:f>
              <c:strCache>
                <c:ptCount val="3"/>
                <c:pt idx="0">
                  <c:v>Мужчины</c:v>
                </c:pt>
                <c:pt idx="1">
                  <c:v>Женщины</c:v>
                </c:pt>
                <c:pt idx="2">
                  <c:v>Оба пола</c:v>
                </c:pt>
              </c:strCache>
            </c:strRef>
          </c:cat>
          <c:val>
            <c:numRef>
              <c:f>Лист1!$C$2:$C$4</c:f>
              <c:numCache>
                <c:formatCode>General</c:formatCode>
                <c:ptCount val="3"/>
                <c:pt idx="0">
                  <c:v>10.7</c:v>
                </c:pt>
                <c:pt idx="1">
                  <c:v>20.6</c:v>
                </c:pt>
                <c:pt idx="2">
                  <c:v>16.7</c:v>
                </c:pt>
              </c:numCache>
            </c:numRef>
          </c:val>
          <c:extLst xmlns:c16r2="http://schemas.microsoft.com/office/drawing/2015/06/chart">
            <c:ext xmlns:c16="http://schemas.microsoft.com/office/drawing/2014/chart" uri="{C3380CC4-5D6E-409C-BE32-E72D297353CC}">
              <c16:uniqueId val="{00000001-6B82-434B-BF3A-ADDA1F47C111}"/>
            </c:ext>
          </c:extLst>
        </c:ser>
        <c:dLbls>
          <c:showLegendKey val="0"/>
          <c:showVal val="1"/>
          <c:showCatName val="0"/>
          <c:showSerName val="0"/>
          <c:showPercent val="0"/>
          <c:showBubbleSize val="0"/>
        </c:dLbls>
        <c:gapWidth val="100"/>
        <c:overlap val="-24"/>
        <c:axId val="1873035680"/>
        <c:axId val="1873029696"/>
      </c:barChart>
      <c:catAx>
        <c:axId val="187303568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crossAx val="1873029696"/>
        <c:crosses val="autoZero"/>
        <c:auto val="1"/>
        <c:lblAlgn val="ctr"/>
        <c:lblOffset val="100"/>
        <c:noMultiLvlLbl val="0"/>
      </c:catAx>
      <c:valAx>
        <c:axId val="187302969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ru-RU"/>
          </a:p>
        </c:txPr>
        <c:crossAx val="1873035680"/>
        <c:crosses val="autoZero"/>
        <c:crossBetween val="between"/>
      </c:valAx>
      <c:spPr>
        <a:noFill/>
        <a:ln>
          <a:noFill/>
        </a:ln>
        <a:effectLst/>
      </c:spPr>
    </c:plotArea>
    <c:legend>
      <c:legendPos val="b"/>
      <c:layout>
        <c:manualLayout>
          <c:xMode val="edge"/>
          <c:yMode val="edge"/>
          <c:x val="8.8470843318498263E-2"/>
          <c:y val="3.3430866551851339E-2"/>
          <c:w val="0.85445927954657863"/>
          <c:h val="8.8057742239283684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85024154589375E-2"/>
          <c:y val="3.2105067452815668E-2"/>
          <c:w val="0.97342995169082136"/>
          <c:h val="0.82815768391239664"/>
        </c:manualLayout>
      </c:layout>
      <c:barChart>
        <c:barDir val="col"/>
        <c:grouping val="clustered"/>
        <c:varyColors val="0"/>
        <c:ser>
          <c:idx val="0"/>
          <c:order val="0"/>
          <c:tx>
            <c:strRef>
              <c:f>Лист1!$B$1</c:f>
              <c:strCache>
                <c:ptCount val="1"/>
                <c:pt idx="0">
                  <c:v>Удовлетворительная приверженность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ru-R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Лист1!$A$2:$A$5</c:f>
              <c:strCache>
                <c:ptCount val="4"/>
                <c:pt idx="0">
                  <c:v>Карелия</c:v>
                </c:pt>
                <c:pt idx="1">
                  <c:v>Омск</c:v>
                </c:pt>
                <c:pt idx="2">
                  <c:v>Рязань</c:v>
                </c:pt>
                <c:pt idx="3">
                  <c:v>Краснодар</c:v>
                </c:pt>
              </c:strCache>
            </c:strRef>
          </c:cat>
          <c:val>
            <c:numRef>
              <c:f>Лист1!$B$2:$B$5</c:f>
              <c:numCache>
                <c:formatCode>0.0%</c:formatCode>
                <c:ptCount val="4"/>
                <c:pt idx="0">
                  <c:v>0.33200000000000007</c:v>
                </c:pt>
                <c:pt idx="1">
                  <c:v>0.33600000000000008</c:v>
                </c:pt>
                <c:pt idx="2">
                  <c:v>0.37900000000000006</c:v>
                </c:pt>
                <c:pt idx="3">
                  <c:v>0.34700000000000003</c:v>
                </c:pt>
              </c:numCache>
            </c:numRef>
          </c:val>
          <c:extLst xmlns:c16r2="http://schemas.microsoft.com/office/drawing/2015/06/chart">
            <c:ext xmlns:c16="http://schemas.microsoft.com/office/drawing/2014/chart" uri="{C3380CC4-5D6E-409C-BE32-E72D297353CC}">
              <c16:uniqueId val="{00000000-6B82-434B-BF3A-ADDA1F47C111}"/>
            </c:ext>
          </c:extLst>
        </c:ser>
        <c:ser>
          <c:idx val="1"/>
          <c:order val="1"/>
          <c:tx>
            <c:strRef>
              <c:f>Лист1!$C$1</c:f>
              <c:strCache>
                <c:ptCount val="1"/>
                <c:pt idx="0">
                  <c:v>Высокая приверженность</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ru-R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Лист1!$A$2:$A$5</c:f>
              <c:strCache>
                <c:ptCount val="4"/>
                <c:pt idx="0">
                  <c:v>Карелия</c:v>
                </c:pt>
                <c:pt idx="1">
                  <c:v>Омск</c:v>
                </c:pt>
                <c:pt idx="2">
                  <c:v>Рязань</c:v>
                </c:pt>
                <c:pt idx="3">
                  <c:v>Краснодар</c:v>
                </c:pt>
              </c:strCache>
            </c:strRef>
          </c:cat>
          <c:val>
            <c:numRef>
              <c:f>Лист1!$C$2:$C$5</c:f>
              <c:numCache>
                <c:formatCode>0.0%</c:formatCode>
                <c:ptCount val="4"/>
                <c:pt idx="0">
                  <c:v>0.23500000000000001</c:v>
                </c:pt>
                <c:pt idx="1">
                  <c:v>0.16500000000000001</c:v>
                </c:pt>
                <c:pt idx="2">
                  <c:v>0.16700000000000001</c:v>
                </c:pt>
                <c:pt idx="3">
                  <c:v>0.28800000000000003</c:v>
                </c:pt>
              </c:numCache>
            </c:numRef>
          </c:val>
          <c:extLst xmlns:c16r2="http://schemas.microsoft.com/office/drawing/2015/06/chart">
            <c:ext xmlns:c16="http://schemas.microsoft.com/office/drawing/2014/chart" uri="{C3380CC4-5D6E-409C-BE32-E72D297353CC}">
              <c16:uniqueId val="{00000001-6B82-434B-BF3A-ADDA1F47C111}"/>
            </c:ext>
          </c:extLst>
        </c:ser>
        <c:dLbls>
          <c:showLegendKey val="0"/>
          <c:showVal val="1"/>
          <c:showCatName val="0"/>
          <c:showSerName val="0"/>
          <c:showPercent val="0"/>
          <c:showBubbleSize val="0"/>
        </c:dLbls>
        <c:gapWidth val="100"/>
        <c:overlap val="-24"/>
        <c:axId val="1873036224"/>
        <c:axId val="1873037856"/>
      </c:barChart>
      <c:catAx>
        <c:axId val="187303622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crossAx val="1873037856"/>
        <c:crosses val="autoZero"/>
        <c:auto val="1"/>
        <c:lblAlgn val="ctr"/>
        <c:lblOffset val="100"/>
        <c:noMultiLvlLbl val="0"/>
      </c:catAx>
      <c:valAx>
        <c:axId val="1873037856"/>
        <c:scaling>
          <c:orientation val="minMax"/>
        </c:scaling>
        <c:delete val="0"/>
        <c:axPos val="l"/>
        <c:majorGridlines>
          <c:spPr>
            <a:ln w="9525" cap="flat" cmpd="sng" algn="ctr">
              <a:solidFill>
                <a:schemeClr val="tx2">
                  <a:lumMod val="15000"/>
                  <a:lumOff val="85000"/>
                </a:schemeClr>
              </a:solidFill>
              <a:round/>
            </a:ln>
            <a:effectLst/>
          </c:spPr>
        </c:majorGridlines>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ru-RU"/>
          </a:p>
        </c:txPr>
        <c:crossAx val="1873036224"/>
        <c:crosses val="autoZero"/>
        <c:crossBetween val="between"/>
      </c:valAx>
      <c:spPr>
        <a:noFill/>
        <a:ln>
          <a:noFill/>
        </a:ln>
        <a:effectLst/>
      </c:spPr>
    </c:plotArea>
    <c:legend>
      <c:legendPos val="b"/>
      <c:layout>
        <c:manualLayout>
          <c:xMode val="edge"/>
          <c:yMode val="edge"/>
          <c:x val="9.4210889889287455E-2"/>
          <c:y val="1.4506671306115499E-3"/>
          <c:w val="0.85445927954657863"/>
          <c:h val="8.8057742239283684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Лист1!$B$1</c:f>
              <c:strCache>
                <c:ptCount val="1"/>
                <c:pt idx="0">
                  <c:v>Мужчины</c:v>
                </c:pt>
              </c:strCache>
            </c:strRef>
          </c:tx>
          <c:spPr>
            <a:ln w="76200" cap="rnd">
              <a:solidFill>
                <a:schemeClr val="accent1"/>
              </a:solidFill>
              <a:round/>
            </a:ln>
            <a:effectLst>
              <a:outerShdw blurRad="57150" dist="19050" dir="5400000" algn="ctr" rotWithShape="0">
                <a:srgbClr val="000000">
                  <a:alpha val="63000"/>
                </a:srgbClr>
              </a:outerShdw>
            </a:effectLst>
          </c:spPr>
          <c:marker>
            <c:symbol val="none"/>
          </c:marker>
          <c:dLbls>
            <c:dLbl>
              <c:idx val="0"/>
              <c:layout>
                <c:manualLayout>
                  <c:x val="-4.6685989138461739E-2"/>
                  <c:y val="-3.758690691628688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234-4811-A0AF-1DE214EB67CC}"/>
                </c:ext>
                <c:ext xmlns:c15="http://schemas.microsoft.com/office/drawing/2012/chart" uri="{CE6537A1-D6FC-4f65-9D91-7224C49458BB}"/>
              </c:extLst>
            </c:dLbl>
            <c:dLbl>
              <c:idx val="1"/>
              <c:layout>
                <c:manualLayout>
                  <c:x val="-1.1671497284615395E-2"/>
                  <c:y val="-6.071731117246340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234-4811-A0AF-1DE214EB67CC}"/>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Лист1!$A$2:$A$5</c:f>
              <c:numCache>
                <c:formatCode>General</c:formatCode>
                <c:ptCount val="4"/>
                <c:pt idx="0">
                  <c:v>1997</c:v>
                </c:pt>
                <c:pt idx="1">
                  <c:v>2000</c:v>
                </c:pt>
                <c:pt idx="2">
                  <c:v>2003</c:v>
                </c:pt>
                <c:pt idx="3">
                  <c:v>2006</c:v>
                </c:pt>
              </c:numCache>
            </c:numRef>
          </c:cat>
          <c:val>
            <c:numRef>
              <c:f>Лист1!$B$2:$B$5</c:f>
              <c:numCache>
                <c:formatCode>General</c:formatCode>
                <c:ptCount val="4"/>
                <c:pt idx="0">
                  <c:v>8.9</c:v>
                </c:pt>
                <c:pt idx="1">
                  <c:v>10.200000000000001</c:v>
                </c:pt>
                <c:pt idx="2">
                  <c:v>12</c:v>
                </c:pt>
                <c:pt idx="3">
                  <c:v>12.5</c:v>
                </c:pt>
              </c:numCache>
            </c:numRef>
          </c:val>
          <c:smooth val="0"/>
          <c:extLst xmlns:c16r2="http://schemas.microsoft.com/office/drawing/2015/06/chart">
            <c:ext xmlns:c16="http://schemas.microsoft.com/office/drawing/2014/chart" uri="{C3380CC4-5D6E-409C-BE32-E72D297353CC}">
              <c16:uniqueId val="{00000002-6234-4811-A0AF-1DE214EB67CC}"/>
            </c:ext>
          </c:extLst>
        </c:ser>
        <c:ser>
          <c:idx val="1"/>
          <c:order val="1"/>
          <c:tx>
            <c:strRef>
              <c:f>Лист1!$C$1</c:f>
              <c:strCache>
                <c:ptCount val="1"/>
                <c:pt idx="0">
                  <c:v>Женщины</c:v>
                </c:pt>
              </c:strCache>
            </c:strRef>
          </c:tx>
          <c:spPr>
            <a:ln w="76200"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Лист1!$A$2:$A$5</c:f>
              <c:numCache>
                <c:formatCode>General</c:formatCode>
                <c:ptCount val="4"/>
                <c:pt idx="0">
                  <c:v>1997</c:v>
                </c:pt>
                <c:pt idx="1">
                  <c:v>2000</c:v>
                </c:pt>
                <c:pt idx="2">
                  <c:v>2003</c:v>
                </c:pt>
                <c:pt idx="3">
                  <c:v>2006</c:v>
                </c:pt>
              </c:numCache>
            </c:numRef>
          </c:cat>
          <c:val>
            <c:numRef>
              <c:f>Лист1!$C$2:$C$5</c:f>
              <c:numCache>
                <c:formatCode>General</c:formatCode>
                <c:ptCount val="4"/>
                <c:pt idx="0">
                  <c:v>8.3000000000000007</c:v>
                </c:pt>
                <c:pt idx="1">
                  <c:v>10</c:v>
                </c:pt>
                <c:pt idx="2">
                  <c:v>12</c:v>
                </c:pt>
                <c:pt idx="3">
                  <c:v>13.6</c:v>
                </c:pt>
              </c:numCache>
            </c:numRef>
          </c:val>
          <c:smooth val="0"/>
          <c:extLst xmlns:c16r2="http://schemas.microsoft.com/office/drawing/2015/06/chart">
            <c:ext xmlns:c16="http://schemas.microsoft.com/office/drawing/2014/chart" uri="{C3380CC4-5D6E-409C-BE32-E72D297353CC}">
              <c16:uniqueId val="{00000003-6234-4811-A0AF-1DE214EB67CC}"/>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1919087472"/>
        <c:axId val="1919088560"/>
      </c:lineChart>
      <c:catAx>
        <c:axId val="19190874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crossAx val="1919088560"/>
        <c:crosses val="autoZero"/>
        <c:auto val="1"/>
        <c:lblAlgn val="ctr"/>
        <c:lblOffset val="100"/>
        <c:noMultiLvlLbl val="0"/>
      </c:catAx>
      <c:valAx>
        <c:axId val="1919088560"/>
        <c:scaling>
          <c:orientation val="minMax"/>
          <c:max val="15"/>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800" b="0" i="0" u="none" strike="noStrike" kern="1200" baseline="0">
                    <a:solidFill>
                      <a:schemeClr val="tx1"/>
                    </a:solidFill>
                    <a:latin typeface="+mn-lt"/>
                    <a:ea typeface="+mn-ea"/>
                    <a:cs typeface="+mn-cs"/>
                  </a:defRPr>
                </a:pPr>
                <a:r>
                  <a:rPr lang="en-US" dirty="0"/>
                  <a:t>%</a:t>
                </a:r>
                <a:endParaRPr lang="ru-RU" dirty="0"/>
              </a:p>
            </c:rich>
          </c:tx>
          <c:overlay val="0"/>
          <c:spPr>
            <a:noFill/>
            <a:ln>
              <a:noFill/>
            </a:ln>
            <a:effectLst/>
          </c:spPr>
          <c:txPr>
            <a:bodyPr rot="0" spcFirstLastPara="1" vertOverflow="ellipsis" wrap="square" anchor="ctr" anchorCtr="1"/>
            <a:lstStyle/>
            <a:p>
              <a:pPr>
                <a:defRPr sz="1800" b="0" i="0" u="none" strike="noStrike" kern="1200" baseline="0">
                  <a:solidFill>
                    <a:schemeClr val="tx1"/>
                  </a:solidFill>
                  <a:latin typeface="+mn-lt"/>
                  <a:ea typeface="+mn-ea"/>
                  <a:cs typeface="+mn-cs"/>
                </a:defRPr>
              </a:pPr>
              <a:endParaRPr lang="ru-RU"/>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crossAx val="1919087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sz="1800">
          <a:solidFill>
            <a:schemeClr val="tx1"/>
          </a:solidFill>
        </a:defRPr>
      </a:pPr>
      <a:endParaRPr lang="ru-RU"/>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tockChart>
        <c:ser>
          <c:idx val="0"/>
          <c:order val="0"/>
          <c:tx>
            <c:strRef>
              <c:f>Лист1!$B$1</c:f>
              <c:strCache>
                <c:ptCount val="1"/>
                <c:pt idx="0">
                  <c:v>Максимальная цена</c:v>
                </c:pt>
              </c:strCache>
            </c:strRef>
          </c:tx>
          <c:spPr>
            <a:ln w="28575">
              <a:noFill/>
            </a:ln>
          </c:spPr>
          <c:marker>
            <c:symbol val="none"/>
          </c:marker>
          <c:dLbls>
            <c:delete val="1"/>
          </c:dLbls>
          <c:cat>
            <c:strRef>
              <c:f>Лист1!$A$2:$A$4</c:f>
              <c:strCache>
                <c:ptCount val="3"/>
                <c:pt idx="0">
                  <c:v>Смертность от всех причин</c:v>
                </c:pt>
                <c:pt idx="1">
                  <c:v>Смертность от ССЗ</c:v>
                </c:pt>
                <c:pt idx="2">
                  <c:v>Фатальные/нефатальные ССЗ</c:v>
                </c:pt>
              </c:strCache>
            </c:strRef>
          </c:cat>
          <c:val>
            <c:numRef>
              <c:f>Лист1!$B$2:$B$4</c:f>
              <c:numCache>
                <c:formatCode>General</c:formatCode>
                <c:ptCount val="3"/>
                <c:pt idx="0">
                  <c:v>0.79600000000000004</c:v>
                </c:pt>
                <c:pt idx="1">
                  <c:v>0.86200000000000065</c:v>
                </c:pt>
                <c:pt idx="2">
                  <c:v>0.94000000000000061</c:v>
                </c:pt>
              </c:numCache>
            </c:numRef>
          </c:val>
          <c:smooth val="0"/>
          <c:extLst xmlns:c16r2="http://schemas.microsoft.com/office/drawing/2015/06/chart">
            <c:ext xmlns:c16="http://schemas.microsoft.com/office/drawing/2014/chart" uri="{C3380CC4-5D6E-409C-BE32-E72D297353CC}">
              <c16:uniqueId val="{00000000-73E2-483E-9870-8CFB0BC96A22}"/>
            </c:ext>
          </c:extLst>
        </c:ser>
        <c:ser>
          <c:idx val="1"/>
          <c:order val="1"/>
          <c:tx>
            <c:strRef>
              <c:f>Лист1!$C$1</c:f>
              <c:strCache>
                <c:ptCount val="1"/>
                <c:pt idx="0">
                  <c:v>Минимальная цена</c:v>
                </c:pt>
              </c:strCache>
            </c:strRef>
          </c:tx>
          <c:spPr>
            <a:ln w="28575">
              <a:noFill/>
            </a:ln>
          </c:spPr>
          <c:marker>
            <c:symbol val="none"/>
          </c:marker>
          <c:dLbls>
            <c:delete val="1"/>
          </c:dLbls>
          <c:cat>
            <c:strRef>
              <c:f>Лист1!$A$2:$A$4</c:f>
              <c:strCache>
                <c:ptCount val="3"/>
                <c:pt idx="0">
                  <c:v>Смертность от всех причин</c:v>
                </c:pt>
                <c:pt idx="1">
                  <c:v>Смертность от ССЗ</c:v>
                </c:pt>
                <c:pt idx="2">
                  <c:v>Фатальные/нефатальные ССЗ</c:v>
                </c:pt>
              </c:strCache>
            </c:strRef>
          </c:cat>
          <c:val>
            <c:numRef>
              <c:f>Лист1!$C$2:$C$4</c:f>
              <c:numCache>
                <c:formatCode>General</c:formatCode>
                <c:ptCount val="3"/>
                <c:pt idx="0">
                  <c:v>0.40200000000000002</c:v>
                </c:pt>
                <c:pt idx="1">
                  <c:v>0.47000000000000008</c:v>
                </c:pt>
                <c:pt idx="2">
                  <c:v>0.70000000000000062</c:v>
                </c:pt>
              </c:numCache>
            </c:numRef>
          </c:val>
          <c:smooth val="0"/>
          <c:extLst xmlns:c16r2="http://schemas.microsoft.com/office/drawing/2015/06/chart">
            <c:ext xmlns:c16="http://schemas.microsoft.com/office/drawing/2014/chart" uri="{C3380CC4-5D6E-409C-BE32-E72D297353CC}">
              <c16:uniqueId val="{00000001-73E2-483E-9870-8CFB0BC96A22}"/>
            </c:ext>
          </c:extLst>
        </c:ser>
        <c:ser>
          <c:idx val="2"/>
          <c:order val="2"/>
          <c:tx>
            <c:strRef>
              <c:f>Лист1!$D$1</c:f>
              <c:strCache>
                <c:ptCount val="1"/>
                <c:pt idx="0">
                  <c:v>Цена закрытия</c:v>
                </c:pt>
              </c:strCache>
            </c:strRef>
          </c:tx>
          <c:spPr>
            <a:ln w="28575">
              <a:noFill/>
            </a:ln>
          </c:spPr>
          <c:marker>
            <c:symbol val="square"/>
            <c:size val="14"/>
            <c:spPr>
              <a:solidFill>
                <a:srgbClr val="C00000"/>
              </a:solidFill>
              <a:ln>
                <a:solidFill>
                  <a:srgbClr val="C00000"/>
                </a:solidFill>
              </a:ln>
            </c:spPr>
          </c:marker>
          <c:dLbls>
            <c:spPr>
              <a:noFill/>
              <a:ln>
                <a:noFill/>
              </a:ln>
              <a:effectLst/>
            </c:spPr>
            <c:txPr>
              <a:bodyPr/>
              <a:lstStyle/>
              <a:p>
                <a:pPr>
                  <a:defRPr sz="2000"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Лист1!$A$2:$A$4</c:f>
              <c:strCache>
                <c:ptCount val="3"/>
                <c:pt idx="0">
                  <c:v>Смертность от всех причин</c:v>
                </c:pt>
                <c:pt idx="1">
                  <c:v>Смертность от ССЗ</c:v>
                </c:pt>
                <c:pt idx="2">
                  <c:v>Фатальные/нефатальные ССЗ</c:v>
                </c:pt>
              </c:strCache>
            </c:strRef>
          </c:cat>
          <c:val>
            <c:numRef>
              <c:f>Лист1!$D$2:$D$4</c:f>
              <c:numCache>
                <c:formatCode>General</c:formatCode>
                <c:ptCount val="3"/>
                <c:pt idx="0">
                  <c:v>0.61000000000000065</c:v>
                </c:pt>
                <c:pt idx="1">
                  <c:v>0.6400000000000019</c:v>
                </c:pt>
                <c:pt idx="2">
                  <c:v>0.81</c:v>
                </c:pt>
              </c:numCache>
            </c:numRef>
          </c:val>
          <c:smooth val="0"/>
          <c:extLst xmlns:c16r2="http://schemas.microsoft.com/office/drawing/2015/06/chart">
            <c:ext xmlns:c16="http://schemas.microsoft.com/office/drawing/2014/chart" uri="{C3380CC4-5D6E-409C-BE32-E72D297353CC}">
              <c16:uniqueId val="{00000002-73E2-483E-9870-8CFB0BC96A22}"/>
            </c:ext>
          </c:extLst>
        </c:ser>
        <c:dLbls>
          <c:showLegendKey val="0"/>
          <c:showVal val="1"/>
          <c:showCatName val="0"/>
          <c:showSerName val="0"/>
          <c:showPercent val="0"/>
          <c:showBubbleSize val="0"/>
        </c:dLbls>
        <c:hiLowLines>
          <c:spPr>
            <a:ln w="50800">
              <a:solidFill>
                <a:srgbClr val="C00000"/>
              </a:solidFill>
            </a:ln>
          </c:spPr>
        </c:hiLowLines>
        <c:axId val="1360293984"/>
        <c:axId val="1360294528"/>
      </c:stockChart>
      <c:catAx>
        <c:axId val="1360293984"/>
        <c:scaling>
          <c:orientation val="minMax"/>
        </c:scaling>
        <c:delete val="0"/>
        <c:axPos val="b"/>
        <c:numFmt formatCode="General" sourceLinked="1"/>
        <c:majorTickMark val="out"/>
        <c:minorTickMark val="none"/>
        <c:tickLblPos val="nextTo"/>
        <c:txPr>
          <a:bodyPr/>
          <a:lstStyle/>
          <a:p>
            <a:pPr>
              <a:defRPr sz="1400" b="1"/>
            </a:pPr>
            <a:endParaRPr lang="ru-RU"/>
          </a:p>
        </c:txPr>
        <c:crossAx val="1360294528"/>
        <c:crosses val="autoZero"/>
        <c:auto val="1"/>
        <c:lblAlgn val="ctr"/>
        <c:lblOffset val="100"/>
        <c:noMultiLvlLbl val="0"/>
      </c:catAx>
      <c:valAx>
        <c:axId val="1360294528"/>
        <c:scaling>
          <c:orientation val="minMax"/>
        </c:scaling>
        <c:delete val="0"/>
        <c:axPos val="l"/>
        <c:numFmt formatCode="General" sourceLinked="1"/>
        <c:majorTickMark val="out"/>
        <c:minorTickMark val="none"/>
        <c:tickLblPos val="nextTo"/>
        <c:crossAx val="136029398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Лист1!$B$1</c:f>
              <c:strCache>
                <c:ptCount val="1"/>
                <c:pt idx="0">
                  <c:v>Мужчины</c:v>
                </c:pt>
              </c:strCache>
            </c:strRef>
          </c:tx>
          <c:spPr>
            <a:ln w="76200" cap="rnd">
              <a:solidFill>
                <a:schemeClr val="accent1"/>
              </a:solid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a:outerShdw blurRad="57150" dist="19050" dir="5400000" algn="ctr" rotWithShape="0">
                  <a:srgbClr val="000000">
                    <a:alpha val="63000"/>
                  </a:srgbClr>
                </a:outerShdw>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ru-RU"/>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2007-08</c:v>
                </c:pt>
                <c:pt idx="1">
                  <c:v>2009-10</c:v>
                </c:pt>
                <c:pt idx="2">
                  <c:v>2011-12</c:v>
                </c:pt>
                <c:pt idx="3">
                  <c:v>2013-14</c:v>
                </c:pt>
                <c:pt idx="4">
                  <c:v>2015-16</c:v>
                </c:pt>
              </c:strCache>
            </c:strRef>
          </c:cat>
          <c:val>
            <c:numRef>
              <c:f>Лист1!$B$2:$B$6</c:f>
              <c:numCache>
                <c:formatCode>General</c:formatCode>
                <c:ptCount val="5"/>
                <c:pt idx="0">
                  <c:v>32.200000000000003</c:v>
                </c:pt>
                <c:pt idx="1">
                  <c:v>35.5</c:v>
                </c:pt>
                <c:pt idx="2">
                  <c:v>33.5</c:v>
                </c:pt>
                <c:pt idx="3">
                  <c:v>35</c:v>
                </c:pt>
                <c:pt idx="4">
                  <c:v>37.9</c:v>
                </c:pt>
              </c:numCache>
            </c:numRef>
          </c:val>
          <c:smooth val="0"/>
          <c:extLst xmlns:c16r2="http://schemas.microsoft.com/office/drawing/2015/06/chart">
            <c:ext xmlns:c16="http://schemas.microsoft.com/office/drawing/2014/chart" uri="{C3380CC4-5D6E-409C-BE32-E72D297353CC}">
              <c16:uniqueId val="{00000000-7DE3-41E5-A5EC-94C0232DC246}"/>
            </c:ext>
          </c:extLst>
        </c:ser>
        <c:ser>
          <c:idx val="1"/>
          <c:order val="1"/>
          <c:tx>
            <c:strRef>
              <c:f>Лист1!$C$1</c:f>
              <c:strCache>
                <c:ptCount val="1"/>
                <c:pt idx="0">
                  <c:v>Женщины</c:v>
                </c:pt>
              </c:strCache>
            </c:strRef>
          </c:tx>
          <c:spPr>
            <a:ln w="76200" cap="rnd">
              <a:solidFill>
                <a:schemeClr val="accent2"/>
              </a:solidFill>
              <a:round/>
            </a:ln>
            <a:effectLst>
              <a:outerShdw blurRad="57150" dist="19050" dir="5400000" algn="ctr" rotWithShape="0">
                <a:srgbClr val="000000">
                  <a:alpha val="63000"/>
                </a:srgbClr>
              </a:outerShdw>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a:outerShdw blurRad="57150" dist="19050" dir="5400000" algn="ctr" rotWithShape="0">
                  <a:srgbClr val="000000">
                    <a:alpha val="63000"/>
                  </a:srgbClr>
                </a:outerShdw>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2007-08</c:v>
                </c:pt>
                <c:pt idx="1">
                  <c:v>2009-10</c:v>
                </c:pt>
                <c:pt idx="2">
                  <c:v>2011-12</c:v>
                </c:pt>
                <c:pt idx="3">
                  <c:v>2013-14</c:v>
                </c:pt>
                <c:pt idx="4">
                  <c:v>2015-16</c:v>
                </c:pt>
              </c:strCache>
            </c:strRef>
          </c:cat>
          <c:val>
            <c:numRef>
              <c:f>Лист1!$C$2:$C$6</c:f>
              <c:numCache>
                <c:formatCode>General</c:formatCode>
                <c:ptCount val="5"/>
                <c:pt idx="0">
                  <c:v>35.4</c:v>
                </c:pt>
                <c:pt idx="1">
                  <c:v>35.800000000000004</c:v>
                </c:pt>
                <c:pt idx="2">
                  <c:v>36.1</c:v>
                </c:pt>
                <c:pt idx="3">
                  <c:v>40.4</c:v>
                </c:pt>
                <c:pt idx="4">
                  <c:v>41.1</c:v>
                </c:pt>
              </c:numCache>
            </c:numRef>
          </c:val>
          <c:smooth val="0"/>
          <c:extLst xmlns:c16r2="http://schemas.microsoft.com/office/drawing/2015/06/chart">
            <c:ext xmlns:c16="http://schemas.microsoft.com/office/drawing/2014/chart" uri="{C3380CC4-5D6E-409C-BE32-E72D297353CC}">
              <c16:uniqueId val="{00000001-7DE3-41E5-A5EC-94C0232DC246}"/>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marker val="1"/>
        <c:smooth val="0"/>
        <c:axId val="1919091280"/>
        <c:axId val="1919094000"/>
      </c:lineChart>
      <c:catAx>
        <c:axId val="19190912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crossAx val="1919094000"/>
        <c:crosses val="autoZero"/>
        <c:auto val="1"/>
        <c:lblAlgn val="ctr"/>
        <c:lblOffset val="100"/>
        <c:noMultiLvlLbl val="0"/>
      </c:catAx>
      <c:valAx>
        <c:axId val="1919094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dirty="0"/>
                  <a:t>%</a:t>
                </a:r>
                <a:endParaRPr lang="ru-RU" dirty="0"/>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crossAx val="1919091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sz="1800">
          <a:solidFill>
            <a:schemeClr val="tx1"/>
          </a:solidFill>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Лист1!$B$1</c:f>
              <c:strCache>
                <c:ptCount val="1"/>
                <c:pt idx="0">
                  <c:v>Мужчины</c:v>
                </c:pt>
              </c:strCache>
            </c:strRef>
          </c:tx>
          <c:spPr>
            <a:ln w="76200" cap="rnd">
              <a:solidFill>
                <a:schemeClr val="accent1"/>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ru-RU"/>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Лист1!$A$2:$A$7</c:f>
              <c:numCache>
                <c:formatCode>General</c:formatCode>
                <c:ptCount val="6"/>
                <c:pt idx="0">
                  <c:v>2009</c:v>
                </c:pt>
                <c:pt idx="1">
                  <c:v>2010</c:v>
                </c:pt>
                <c:pt idx="2">
                  <c:v>2011</c:v>
                </c:pt>
                <c:pt idx="3">
                  <c:v>2012</c:v>
                </c:pt>
                <c:pt idx="4">
                  <c:v>2013</c:v>
                </c:pt>
                <c:pt idx="5">
                  <c:v>2014</c:v>
                </c:pt>
              </c:numCache>
            </c:numRef>
          </c:cat>
          <c:val>
            <c:numRef>
              <c:f>Лист1!$B$2:$B$7</c:f>
              <c:numCache>
                <c:formatCode>0.0%</c:formatCode>
                <c:ptCount val="6"/>
                <c:pt idx="0">
                  <c:v>0.14600000000000002</c:v>
                </c:pt>
                <c:pt idx="1">
                  <c:v>0.14900000000000002</c:v>
                </c:pt>
                <c:pt idx="2">
                  <c:v>0.15300000000000002</c:v>
                </c:pt>
                <c:pt idx="3">
                  <c:v>0.15600000000000003</c:v>
                </c:pt>
                <c:pt idx="4">
                  <c:v>0.15700000000000003</c:v>
                </c:pt>
                <c:pt idx="5">
                  <c:v>0.18500000000000003</c:v>
                </c:pt>
              </c:numCache>
            </c:numRef>
          </c:val>
          <c:smooth val="0"/>
          <c:extLst xmlns:c16r2="http://schemas.microsoft.com/office/drawing/2015/06/chart">
            <c:ext xmlns:c16="http://schemas.microsoft.com/office/drawing/2014/chart" uri="{C3380CC4-5D6E-409C-BE32-E72D297353CC}">
              <c16:uniqueId val="{00000000-B73D-4C5C-9265-9E3969177B3F}"/>
            </c:ext>
          </c:extLst>
        </c:ser>
        <c:ser>
          <c:idx val="1"/>
          <c:order val="1"/>
          <c:tx>
            <c:strRef>
              <c:f>Лист1!$C$1</c:f>
              <c:strCache>
                <c:ptCount val="1"/>
                <c:pt idx="0">
                  <c:v>Женщины</c:v>
                </c:pt>
              </c:strCache>
            </c:strRef>
          </c:tx>
          <c:spPr>
            <a:ln w="76200" cap="rnd">
              <a:solidFill>
                <a:schemeClr val="accent2"/>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Лист1!$A$2:$A$7</c:f>
              <c:numCache>
                <c:formatCode>General</c:formatCode>
                <c:ptCount val="6"/>
                <c:pt idx="0">
                  <c:v>2009</c:v>
                </c:pt>
                <c:pt idx="1">
                  <c:v>2010</c:v>
                </c:pt>
                <c:pt idx="2">
                  <c:v>2011</c:v>
                </c:pt>
                <c:pt idx="3">
                  <c:v>2012</c:v>
                </c:pt>
                <c:pt idx="4">
                  <c:v>2013</c:v>
                </c:pt>
                <c:pt idx="5">
                  <c:v>2014</c:v>
                </c:pt>
              </c:numCache>
            </c:numRef>
          </c:cat>
          <c:val>
            <c:numRef>
              <c:f>Лист1!$C$2:$C$7</c:f>
              <c:numCache>
                <c:formatCode>0.0%</c:formatCode>
                <c:ptCount val="6"/>
                <c:pt idx="0">
                  <c:v>0.24600000000000002</c:v>
                </c:pt>
                <c:pt idx="1">
                  <c:v>0.24800000000000003</c:v>
                </c:pt>
                <c:pt idx="2">
                  <c:v>0.25</c:v>
                </c:pt>
                <c:pt idx="3">
                  <c:v>0.26500000000000001</c:v>
                </c:pt>
                <c:pt idx="4">
                  <c:v>0.27400000000000002</c:v>
                </c:pt>
                <c:pt idx="5">
                  <c:v>0.28400000000000003</c:v>
                </c:pt>
              </c:numCache>
            </c:numRef>
          </c:val>
          <c:smooth val="0"/>
          <c:extLst xmlns:c16r2="http://schemas.microsoft.com/office/drawing/2015/06/chart">
            <c:ext xmlns:c16="http://schemas.microsoft.com/office/drawing/2014/chart" uri="{C3380CC4-5D6E-409C-BE32-E72D297353CC}">
              <c16:uniqueId val="{00000001-B73D-4C5C-9265-9E3969177B3F}"/>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1919085296"/>
        <c:axId val="1919092368"/>
      </c:lineChart>
      <c:catAx>
        <c:axId val="1919085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crossAx val="1919092368"/>
        <c:crosses val="autoZero"/>
        <c:auto val="1"/>
        <c:lblAlgn val="ctr"/>
        <c:lblOffset val="100"/>
        <c:noMultiLvlLbl val="0"/>
      </c:catAx>
      <c:valAx>
        <c:axId val="1919092368"/>
        <c:scaling>
          <c:orientation val="minMax"/>
          <c:max val="0.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dirty="0"/>
                  <a:t>%</a:t>
                </a:r>
                <a:endParaRPr lang="ru-RU" dirty="0"/>
              </a:p>
            </c:rich>
          </c:tx>
          <c:overlay val="0"/>
          <c:spPr>
            <a:noFill/>
            <a:ln>
              <a:noFill/>
            </a:ln>
            <a:effectLst/>
          </c:sp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crossAx val="191908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sz="1800">
          <a:solidFill>
            <a:schemeClr val="tx1"/>
          </a:solidFill>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327235415146634E-2"/>
          <c:y val="0.13086568227879111"/>
          <c:w val="0.95040004828628089"/>
          <c:h val="0.63049491710044936"/>
        </c:manualLayout>
      </c:layout>
      <c:lineChart>
        <c:grouping val="standard"/>
        <c:varyColors val="0"/>
        <c:ser>
          <c:idx val="0"/>
          <c:order val="0"/>
          <c:tx>
            <c:strRef>
              <c:f>Лист1!$B$1</c:f>
              <c:strCache>
                <c:ptCount val="1"/>
                <c:pt idx="0">
                  <c:v>мужчины</c:v>
                </c:pt>
              </c:strCache>
            </c:strRef>
          </c:tx>
          <c:spPr>
            <a:ln w="75922" cap="rnd">
              <a:solidFill>
                <a:schemeClr val="accent1"/>
              </a:solidFill>
              <a:round/>
            </a:ln>
            <a:effectLst/>
          </c:spPr>
          <c:dLbls>
            <c:spPr>
              <a:noFill/>
              <a:ln w="25354">
                <a:noFill/>
              </a:ln>
            </c:spPr>
            <c:txPr>
              <a:bodyPr rot="0" spcFirstLastPara="1" vertOverflow="ellipsis" vert="horz" wrap="square" lIns="38100" tIns="19050" rIns="38100" bIns="19050" anchor="ctr" anchorCtr="1">
                <a:spAutoFit/>
              </a:bodyPr>
              <a:lstStyle/>
              <a:p>
                <a:pPr>
                  <a:defRPr sz="1992" b="0" i="0" u="none" strike="noStrike" kern="1200" baseline="0">
                    <a:solidFill>
                      <a:schemeClr val="tx1"/>
                    </a:solidFill>
                    <a:latin typeface="+mn-lt"/>
                    <a:ea typeface="+mn-ea"/>
                    <a:cs typeface="+mn-cs"/>
                  </a:defRPr>
                </a:pPr>
                <a:endParaRPr lang="ru-RU"/>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Лист1!$A$2:$A$4</c:f>
              <c:strCache>
                <c:ptCount val="3"/>
                <c:pt idx="0">
                  <c:v>Национальная представительная выборка</c:v>
                </c:pt>
                <c:pt idx="1">
                  <c:v>ЭССЕ 2013</c:v>
                </c:pt>
                <c:pt idx="2">
                  <c:v>ЭССЕ-2 2017 </c:v>
                </c:pt>
              </c:strCache>
            </c:strRef>
          </c:cat>
          <c:val>
            <c:numRef>
              <c:f>Лист1!$B$2:$B$4</c:f>
              <c:numCache>
                <c:formatCode>General</c:formatCode>
                <c:ptCount val="3"/>
                <c:pt idx="0">
                  <c:v>8.3000000000000007</c:v>
                </c:pt>
                <c:pt idx="1">
                  <c:v>26.9</c:v>
                </c:pt>
                <c:pt idx="2">
                  <c:v>28.1</c:v>
                </c:pt>
              </c:numCache>
            </c:numRef>
          </c:val>
          <c:smooth val="0"/>
          <c:extLst xmlns:c16r2="http://schemas.microsoft.com/office/drawing/2015/06/chart">
            <c:ext xmlns:c16="http://schemas.microsoft.com/office/drawing/2014/chart" uri="{C3380CC4-5D6E-409C-BE32-E72D297353CC}">
              <c16:uniqueId val="{00000000-CCCF-42CF-9664-ABF60BBAC800}"/>
            </c:ext>
          </c:extLst>
        </c:ser>
        <c:ser>
          <c:idx val="1"/>
          <c:order val="1"/>
          <c:tx>
            <c:strRef>
              <c:f>Лист1!$C$1</c:f>
              <c:strCache>
                <c:ptCount val="1"/>
                <c:pt idx="0">
                  <c:v>женщины</c:v>
                </c:pt>
              </c:strCache>
            </c:strRef>
          </c:tx>
          <c:spPr>
            <a:ln w="75922" cap="rnd">
              <a:solidFill>
                <a:schemeClr val="accent2"/>
              </a:solidFill>
              <a:bevel/>
              <a:headEnd w="lg" len="lg"/>
            </a:ln>
            <a:effectLst/>
          </c:spPr>
          <c:dLbls>
            <c:spPr>
              <a:noFill/>
              <a:ln w="25354">
                <a:noFill/>
              </a:ln>
            </c:spPr>
            <c:txPr>
              <a:bodyPr rot="0" spcFirstLastPara="1" vertOverflow="ellipsis" vert="horz" wrap="square" lIns="38100" tIns="19050" rIns="38100" bIns="19050" anchor="ctr" anchorCtr="1">
                <a:spAutoFit/>
              </a:bodyPr>
              <a:lstStyle/>
              <a:p>
                <a:pPr>
                  <a:defRPr sz="1992" b="0" i="0" u="none" strike="noStrike" kern="1200" baseline="0">
                    <a:solidFill>
                      <a:schemeClr val="tx1"/>
                    </a:solidFill>
                    <a:latin typeface="+mn-lt"/>
                    <a:ea typeface="+mn-ea"/>
                    <a:cs typeface="+mn-cs"/>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Лист1!$A$2:$A$4</c:f>
              <c:strCache>
                <c:ptCount val="3"/>
                <c:pt idx="0">
                  <c:v>Национальная представительная выборка</c:v>
                </c:pt>
                <c:pt idx="1">
                  <c:v>ЭССЕ 2013</c:v>
                </c:pt>
                <c:pt idx="2">
                  <c:v>ЭССЕ-2 2017 </c:v>
                </c:pt>
              </c:strCache>
            </c:strRef>
          </c:cat>
          <c:val>
            <c:numRef>
              <c:f>Лист1!$C$2:$C$4</c:f>
              <c:numCache>
                <c:formatCode>General</c:formatCode>
                <c:ptCount val="3"/>
                <c:pt idx="0">
                  <c:v>23.2</c:v>
                </c:pt>
                <c:pt idx="1">
                  <c:v>30.8</c:v>
                </c:pt>
                <c:pt idx="2">
                  <c:v>32.1</c:v>
                </c:pt>
              </c:numCache>
            </c:numRef>
          </c:val>
          <c:smooth val="0"/>
          <c:extLst xmlns:c16r2="http://schemas.microsoft.com/office/drawing/2015/06/chart">
            <c:ext xmlns:c16="http://schemas.microsoft.com/office/drawing/2014/chart" uri="{C3380CC4-5D6E-409C-BE32-E72D297353CC}">
              <c16:uniqueId val="{00000001-CCCF-42CF-9664-ABF60BBAC800}"/>
            </c:ext>
          </c:extLst>
        </c:ser>
        <c:dLbls>
          <c:showLegendKey val="0"/>
          <c:showVal val="0"/>
          <c:showCatName val="0"/>
          <c:showSerName val="0"/>
          <c:showPercent val="0"/>
          <c:showBubbleSize val="0"/>
        </c:dLbls>
        <c:marker val="1"/>
        <c:smooth val="0"/>
        <c:axId val="1919089104"/>
        <c:axId val="1919092912"/>
      </c:lineChart>
      <c:catAx>
        <c:axId val="1919089104"/>
        <c:scaling>
          <c:orientation val="minMax"/>
        </c:scaling>
        <c:delete val="0"/>
        <c:axPos val="b"/>
        <c:numFmt formatCode="General" sourceLinked="1"/>
        <c:majorTickMark val="none"/>
        <c:minorTickMark val="none"/>
        <c:tickLblPos val="nextTo"/>
        <c:spPr>
          <a:noFill/>
          <a:ln w="9491" cap="flat" cmpd="sng" algn="ctr">
            <a:solidFill>
              <a:schemeClr val="tx1">
                <a:lumMod val="15000"/>
                <a:lumOff val="85000"/>
              </a:schemeClr>
            </a:solidFill>
            <a:round/>
          </a:ln>
          <a:effectLst/>
        </c:spPr>
        <c:txPr>
          <a:bodyPr rot="-60000000" spcFirstLastPara="1" vertOverflow="ellipsis" vert="horz" wrap="square" anchor="ctr" anchorCtr="1"/>
          <a:lstStyle/>
          <a:p>
            <a:pPr>
              <a:defRPr sz="1597" b="0" i="0" u="none" strike="noStrike" kern="1200" baseline="0">
                <a:solidFill>
                  <a:schemeClr val="tx1"/>
                </a:solidFill>
                <a:latin typeface="+mn-lt"/>
                <a:ea typeface="+mn-ea"/>
                <a:cs typeface="+mn-cs"/>
              </a:defRPr>
            </a:pPr>
            <a:endParaRPr lang="ru-RU"/>
          </a:p>
        </c:txPr>
        <c:crossAx val="1919092912"/>
        <c:crosses val="autoZero"/>
        <c:auto val="1"/>
        <c:lblAlgn val="ctr"/>
        <c:lblOffset val="100"/>
        <c:noMultiLvlLbl val="0"/>
      </c:catAx>
      <c:valAx>
        <c:axId val="1919092912"/>
        <c:scaling>
          <c:orientation val="minMax"/>
        </c:scaling>
        <c:delete val="1"/>
        <c:axPos val="l"/>
        <c:numFmt formatCode="General" sourceLinked="1"/>
        <c:majorTickMark val="out"/>
        <c:minorTickMark val="none"/>
        <c:tickLblPos val="none"/>
        <c:crossAx val="1919089104"/>
        <c:crosses val="autoZero"/>
        <c:crossBetween val="between"/>
      </c:valAx>
      <c:spPr>
        <a:noFill/>
        <a:ln w="25354">
          <a:noFill/>
        </a:ln>
      </c:spPr>
    </c:plotArea>
    <c:legend>
      <c:legendPos val="t"/>
      <c:overlay val="0"/>
      <c:spPr>
        <a:noFill/>
        <a:ln w="25354">
          <a:noFill/>
        </a:ln>
      </c:spPr>
      <c:txPr>
        <a:bodyPr rot="0" spcFirstLastPara="1" vertOverflow="ellipsis" vert="horz" wrap="square" anchor="ctr" anchorCtr="1"/>
        <a:lstStyle/>
        <a:p>
          <a:pPr>
            <a:defRPr sz="1794"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c:spPr>
  <c:txPr>
    <a:bodyPr/>
    <a:lstStyle/>
    <a:p>
      <a:pPr>
        <a:defRPr/>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986927323593256E-2"/>
          <c:y val="0.14372224955508198"/>
          <c:w val="0.90494385258022914"/>
          <c:h val="0.59978771479072146"/>
        </c:manualLayout>
      </c:layout>
      <c:lineChart>
        <c:grouping val="standard"/>
        <c:varyColors val="0"/>
        <c:ser>
          <c:idx val="0"/>
          <c:order val="0"/>
          <c:tx>
            <c:strRef>
              <c:f>Лист1!$B$1</c:f>
              <c:strCache>
                <c:ptCount val="1"/>
                <c:pt idx="0">
                  <c:v>мужчины</c:v>
                </c:pt>
              </c:strCache>
            </c:strRef>
          </c:tx>
          <c:spPr>
            <a:ln w="75970" cap="rnd">
              <a:solidFill>
                <a:schemeClr val="accent1"/>
              </a:solidFill>
              <a:round/>
            </a:ln>
            <a:effectLst/>
          </c:spPr>
          <c:dLbls>
            <c:spPr>
              <a:noFill/>
              <a:ln w="25370">
                <a:noFill/>
              </a:ln>
            </c:spPr>
            <c:txPr>
              <a:bodyPr rot="0" vert="horz"/>
              <a:lstStyle/>
              <a:p>
                <a:pPr>
                  <a:defRPr sz="1998"/>
                </a:pPr>
                <a:endParaRPr lang="ru-RU"/>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Лист1!$A$2:$A$4</c:f>
              <c:strCache>
                <c:ptCount val="3"/>
                <c:pt idx="0">
                  <c:v>Национальная представительная выборка</c:v>
                </c:pt>
                <c:pt idx="1">
                  <c:v>ЭССЕ 2013</c:v>
                </c:pt>
                <c:pt idx="2">
                  <c:v>ЭССЕ-2  2017 </c:v>
                </c:pt>
              </c:strCache>
            </c:strRef>
          </c:cat>
          <c:val>
            <c:numRef>
              <c:f>Лист1!$B$2:$B$4</c:f>
              <c:numCache>
                <c:formatCode>General</c:formatCode>
                <c:ptCount val="3"/>
                <c:pt idx="0">
                  <c:v>10.1</c:v>
                </c:pt>
                <c:pt idx="1">
                  <c:v>24.2</c:v>
                </c:pt>
                <c:pt idx="2">
                  <c:v>24.5</c:v>
                </c:pt>
              </c:numCache>
            </c:numRef>
          </c:val>
          <c:smooth val="0"/>
          <c:extLst xmlns:c16r2="http://schemas.microsoft.com/office/drawing/2015/06/chart">
            <c:ext xmlns:c16="http://schemas.microsoft.com/office/drawing/2014/chart" uri="{C3380CC4-5D6E-409C-BE32-E72D297353CC}">
              <c16:uniqueId val="{00000000-D758-4CA7-B4D1-FE98B5FD0BF3}"/>
            </c:ext>
          </c:extLst>
        </c:ser>
        <c:ser>
          <c:idx val="1"/>
          <c:order val="1"/>
          <c:tx>
            <c:strRef>
              <c:f>Лист1!$C$1</c:f>
              <c:strCache>
                <c:ptCount val="1"/>
                <c:pt idx="0">
                  <c:v>женщины</c:v>
                </c:pt>
              </c:strCache>
            </c:strRef>
          </c:tx>
          <c:spPr>
            <a:ln w="75970" cap="rnd">
              <a:solidFill>
                <a:schemeClr val="accent2"/>
              </a:solidFill>
              <a:round/>
            </a:ln>
            <a:effectLst/>
          </c:spPr>
          <c:dLbls>
            <c:spPr>
              <a:noFill/>
              <a:ln w="25370">
                <a:noFill/>
              </a:ln>
            </c:spPr>
            <c:txPr>
              <a:bodyPr rot="0" vert="horz"/>
              <a:lstStyle/>
              <a:p>
                <a:pPr>
                  <a:defRPr sz="1998"/>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Лист1!$A$2:$A$4</c:f>
              <c:strCache>
                <c:ptCount val="3"/>
                <c:pt idx="0">
                  <c:v>Национальная представительная выборка</c:v>
                </c:pt>
                <c:pt idx="1">
                  <c:v>ЭССЕ 2013</c:v>
                </c:pt>
                <c:pt idx="2">
                  <c:v>ЭССЕ-2  2017 </c:v>
                </c:pt>
              </c:strCache>
            </c:strRef>
          </c:cat>
          <c:val>
            <c:numRef>
              <c:f>Лист1!$C$2:$C$4</c:f>
              <c:numCache>
                <c:formatCode>General</c:formatCode>
                <c:ptCount val="3"/>
                <c:pt idx="0">
                  <c:v>38.9</c:v>
                </c:pt>
                <c:pt idx="1">
                  <c:v>38.200000000000003</c:v>
                </c:pt>
                <c:pt idx="2">
                  <c:v>39.200000000000003</c:v>
                </c:pt>
              </c:numCache>
            </c:numRef>
          </c:val>
          <c:smooth val="0"/>
          <c:extLst xmlns:c16r2="http://schemas.microsoft.com/office/drawing/2015/06/chart">
            <c:ext xmlns:c16="http://schemas.microsoft.com/office/drawing/2014/chart" uri="{C3380CC4-5D6E-409C-BE32-E72D297353CC}">
              <c16:uniqueId val="{00000001-D758-4CA7-B4D1-FE98B5FD0BF3}"/>
            </c:ext>
          </c:extLst>
        </c:ser>
        <c:dLbls>
          <c:showLegendKey val="0"/>
          <c:showVal val="0"/>
          <c:showCatName val="0"/>
          <c:showSerName val="0"/>
          <c:showPercent val="0"/>
          <c:showBubbleSize val="0"/>
        </c:dLbls>
        <c:marker val="1"/>
        <c:smooth val="0"/>
        <c:axId val="1919093456"/>
        <c:axId val="1919096176"/>
      </c:lineChart>
      <c:catAx>
        <c:axId val="1919093456"/>
        <c:scaling>
          <c:orientation val="minMax"/>
        </c:scaling>
        <c:delete val="0"/>
        <c:axPos val="b"/>
        <c:numFmt formatCode="General" sourceLinked="1"/>
        <c:majorTickMark val="none"/>
        <c:minorTickMark val="none"/>
        <c:tickLblPos val="nextTo"/>
        <c:spPr>
          <a:noFill/>
          <a:ln w="9497" cap="flat" cmpd="sng" algn="ctr">
            <a:solidFill>
              <a:schemeClr val="tx1">
                <a:lumMod val="15000"/>
                <a:lumOff val="85000"/>
              </a:schemeClr>
            </a:solidFill>
            <a:round/>
          </a:ln>
          <a:effectLst/>
        </c:spPr>
        <c:txPr>
          <a:bodyPr rot="-60000000" vert="horz"/>
          <a:lstStyle/>
          <a:p>
            <a:pPr>
              <a:defRPr/>
            </a:pPr>
            <a:endParaRPr lang="ru-RU"/>
          </a:p>
        </c:txPr>
        <c:crossAx val="1919096176"/>
        <c:crosses val="autoZero"/>
        <c:auto val="1"/>
        <c:lblAlgn val="ctr"/>
        <c:lblOffset val="100"/>
        <c:noMultiLvlLbl val="0"/>
      </c:catAx>
      <c:valAx>
        <c:axId val="1919096176"/>
        <c:scaling>
          <c:orientation val="minMax"/>
        </c:scaling>
        <c:delete val="1"/>
        <c:axPos val="l"/>
        <c:numFmt formatCode="General" sourceLinked="1"/>
        <c:majorTickMark val="out"/>
        <c:minorTickMark val="none"/>
        <c:tickLblPos val="none"/>
        <c:crossAx val="1919093456"/>
        <c:crosses val="autoZero"/>
        <c:crossBetween val="between"/>
      </c:valAx>
      <c:spPr>
        <a:noFill/>
        <a:ln w="25370">
          <a:noFill/>
        </a:ln>
      </c:spPr>
    </c:plotArea>
    <c:legend>
      <c:legendPos val="t"/>
      <c:overlay val="0"/>
      <c:spPr>
        <a:noFill/>
        <a:ln w="25370">
          <a:noFill/>
        </a:ln>
      </c:spPr>
      <c:txPr>
        <a:bodyPr rot="0" vert="horz"/>
        <a:lstStyle/>
        <a:p>
          <a:pPr>
            <a:defRPr/>
          </a:pPr>
          <a:endParaRPr lang="ru-RU"/>
        </a:p>
      </c:txPr>
    </c:legend>
    <c:plotVisOnly val="1"/>
    <c:dispBlanksAs val="gap"/>
    <c:showDLblsOverMax val="0"/>
  </c:chart>
  <c:spPr>
    <a:noFill/>
    <a:ln>
      <a:noFill/>
    </a:ln>
  </c:spPr>
  <c:txPr>
    <a:bodyPr/>
    <a:lstStyle/>
    <a:p>
      <a:pPr>
        <a:defRPr sz="1598"/>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31203619197131"/>
          <c:y val="7.3664840426716546E-2"/>
          <c:w val="0.6947522161418751"/>
          <c:h val="0.89097959956348416"/>
        </c:manualLayout>
      </c:layout>
      <c:barChart>
        <c:barDir val="bar"/>
        <c:grouping val="clustered"/>
        <c:varyColors val="0"/>
        <c:ser>
          <c:idx val="0"/>
          <c:order val="0"/>
          <c:tx>
            <c:strRef>
              <c:f>Лист1!$B$1</c:f>
              <c:strCache>
                <c:ptCount val="1"/>
                <c:pt idx="0">
                  <c:v>Мужчины</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Лист1!$A$2:$A$18</c:f>
              <c:strCache>
                <c:ptCount val="17"/>
                <c:pt idx="0">
                  <c:v>Карелия</c:v>
                </c:pt>
                <c:pt idx="1">
                  <c:v>Самара</c:v>
                </c:pt>
                <c:pt idx="2">
                  <c:v>Вологда</c:v>
                </c:pt>
                <c:pt idx="3">
                  <c:v>Краснодар</c:v>
                </c:pt>
                <c:pt idx="4">
                  <c:v>Тюмень</c:v>
                </c:pt>
                <c:pt idx="5">
                  <c:v>Иваново</c:v>
                </c:pt>
                <c:pt idx="6">
                  <c:v>Владикавказ</c:v>
                </c:pt>
                <c:pt idx="7">
                  <c:v>Владивосток</c:v>
                </c:pt>
                <c:pt idx="8">
                  <c:v>Волгоград</c:v>
                </c:pt>
                <c:pt idx="9">
                  <c:v>Санкт-Петербург</c:v>
                </c:pt>
                <c:pt idx="10">
                  <c:v>Оренбург</c:v>
                </c:pt>
                <c:pt idx="11">
                  <c:v>Томск</c:v>
                </c:pt>
                <c:pt idx="12">
                  <c:v>Омск</c:v>
                </c:pt>
                <c:pt idx="13">
                  <c:v>Красноярск</c:v>
                </c:pt>
                <c:pt idx="14">
                  <c:v>Воронеж</c:v>
                </c:pt>
                <c:pt idx="15">
                  <c:v>Кемерово</c:v>
                </c:pt>
                <c:pt idx="16">
                  <c:v>Рязань</c:v>
                </c:pt>
              </c:strCache>
            </c:strRef>
          </c:cat>
          <c:val>
            <c:numRef>
              <c:f>Лист1!$B$2:$B$18</c:f>
              <c:numCache>
                <c:formatCode>General</c:formatCode>
                <c:ptCount val="17"/>
                <c:pt idx="0">
                  <c:v>19.7</c:v>
                </c:pt>
                <c:pt idx="1">
                  <c:v>15.2</c:v>
                </c:pt>
                <c:pt idx="2">
                  <c:v>22.2</c:v>
                </c:pt>
                <c:pt idx="3">
                  <c:v>23.1</c:v>
                </c:pt>
                <c:pt idx="4">
                  <c:v>16.899999999999999</c:v>
                </c:pt>
                <c:pt idx="5">
                  <c:v>20.5</c:v>
                </c:pt>
                <c:pt idx="6">
                  <c:v>33.5</c:v>
                </c:pt>
                <c:pt idx="7">
                  <c:v>26.5</c:v>
                </c:pt>
                <c:pt idx="8">
                  <c:v>16.100000000000001</c:v>
                </c:pt>
                <c:pt idx="9">
                  <c:v>28.8</c:v>
                </c:pt>
                <c:pt idx="10">
                  <c:v>16.899999999999999</c:v>
                </c:pt>
                <c:pt idx="11">
                  <c:v>26.5</c:v>
                </c:pt>
                <c:pt idx="12">
                  <c:v>23.8</c:v>
                </c:pt>
                <c:pt idx="13">
                  <c:v>27.2</c:v>
                </c:pt>
                <c:pt idx="14">
                  <c:v>27.8</c:v>
                </c:pt>
                <c:pt idx="15">
                  <c:v>33.1</c:v>
                </c:pt>
                <c:pt idx="16">
                  <c:v>30.3</c:v>
                </c:pt>
              </c:numCache>
            </c:numRef>
          </c:val>
          <c:extLst xmlns:c16r2="http://schemas.microsoft.com/office/drawing/2015/06/chart">
            <c:ext xmlns:c16="http://schemas.microsoft.com/office/drawing/2014/chart" uri="{C3380CC4-5D6E-409C-BE32-E72D297353CC}">
              <c16:uniqueId val="{00000000-113E-448B-A1D0-0F5CF698B606}"/>
            </c:ext>
          </c:extLst>
        </c:ser>
        <c:ser>
          <c:idx val="1"/>
          <c:order val="1"/>
          <c:tx>
            <c:strRef>
              <c:f>Лист1!$C$1</c:f>
              <c:strCache>
                <c:ptCount val="1"/>
                <c:pt idx="0">
                  <c:v>Женщины</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Лист1!$A$2:$A$18</c:f>
              <c:strCache>
                <c:ptCount val="17"/>
                <c:pt idx="0">
                  <c:v>Карелия</c:v>
                </c:pt>
                <c:pt idx="1">
                  <c:v>Самара</c:v>
                </c:pt>
                <c:pt idx="2">
                  <c:v>Вологда</c:v>
                </c:pt>
                <c:pt idx="3">
                  <c:v>Краснодар</c:v>
                </c:pt>
                <c:pt idx="4">
                  <c:v>Тюмень</c:v>
                </c:pt>
                <c:pt idx="5">
                  <c:v>Иваново</c:v>
                </c:pt>
                <c:pt idx="6">
                  <c:v>Владикавказ</c:v>
                </c:pt>
                <c:pt idx="7">
                  <c:v>Владивосток</c:v>
                </c:pt>
                <c:pt idx="8">
                  <c:v>Волгоград</c:v>
                </c:pt>
                <c:pt idx="9">
                  <c:v>Санкт-Петербург</c:v>
                </c:pt>
                <c:pt idx="10">
                  <c:v>Оренбург</c:v>
                </c:pt>
                <c:pt idx="11">
                  <c:v>Томск</c:v>
                </c:pt>
                <c:pt idx="12">
                  <c:v>Омск</c:v>
                </c:pt>
                <c:pt idx="13">
                  <c:v>Красноярск</c:v>
                </c:pt>
                <c:pt idx="14">
                  <c:v>Воронеж</c:v>
                </c:pt>
                <c:pt idx="15">
                  <c:v>Кемерово</c:v>
                </c:pt>
                <c:pt idx="16">
                  <c:v>Рязань</c:v>
                </c:pt>
              </c:strCache>
            </c:strRef>
          </c:cat>
          <c:val>
            <c:numRef>
              <c:f>Лист1!$C$2:$C$18</c:f>
              <c:numCache>
                <c:formatCode>General</c:formatCode>
                <c:ptCount val="17"/>
                <c:pt idx="0">
                  <c:v>29.9</c:v>
                </c:pt>
                <c:pt idx="1">
                  <c:v>31.3</c:v>
                </c:pt>
                <c:pt idx="2">
                  <c:v>31.5</c:v>
                </c:pt>
                <c:pt idx="3">
                  <c:v>32.300000000000011</c:v>
                </c:pt>
                <c:pt idx="4">
                  <c:v>33.800000000000011</c:v>
                </c:pt>
                <c:pt idx="5">
                  <c:v>34.1</c:v>
                </c:pt>
                <c:pt idx="6">
                  <c:v>35.200000000000003</c:v>
                </c:pt>
                <c:pt idx="7">
                  <c:v>38.300000000000011</c:v>
                </c:pt>
                <c:pt idx="8">
                  <c:v>38.4</c:v>
                </c:pt>
                <c:pt idx="9">
                  <c:v>39.4</c:v>
                </c:pt>
                <c:pt idx="10">
                  <c:v>40.200000000000003</c:v>
                </c:pt>
                <c:pt idx="11">
                  <c:v>42.6</c:v>
                </c:pt>
                <c:pt idx="12">
                  <c:v>43.9</c:v>
                </c:pt>
                <c:pt idx="13">
                  <c:v>44.1</c:v>
                </c:pt>
                <c:pt idx="14">
                  <c:v>46.5</c:v>
                </c:pt>
                <c:pt idx="15">
                  <c:v>49.9</c:v>
                </c:pt>
                <c:pt idx="16">
                  <c:v>52.1</c:v>
                </c:pt>
              </c:numCache>
            </c:numRef>
          </c:val>
          <c:extLst xmlns:c16r2="http://schemas.microsoft.com/office/drawing/2015/06/chart">
            <c:ext xmlns:c16="http://schemas.microsoft.com/office/drawing/2014/chart" uri="{C3380CC4-5D6E-409C-BE32-E72D297353CC}">
              <c16:uniqueId val="{00000001-113E-448B-A1D0-0F5CF698B606}"/>
            </c:ext>
          </c:extLst>
        </c:ser>
        <c:dLbls>
          <c:showLegendKey val="0"/>
          <c:showVal val="1"/>
          <c:showCatName val="0"/>
          <c:showSerName val="0"/>
          <c:showPercent val="0"/>
          <c:showBubbleSize val="0"/>
        </c:dLbls>
        <c:gapWidth val="150"/>
        <c:axId val="1919094544"/>
        <c:axId val="1919089648"/>
      </c:barChart>
      <c:catAx>
        <c:axId val="1919094544"/>
        <c:scaling>
          <c:orientation val="minMax"/>
        </c:scaling>
        <c:delete val="0"/>
        <c:axPos val="l"/>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crossAx val="1919089648"/>
        <c:crosses val="autoZero"/>
        <c:auto val="1"/>
        <c:lblAlgn val="ctr"/>
        <c:lblOffset val="100"/>
        <c:noMultiLvlLbl val="0"/>
      </c:catAx>
      <c:valAx>
        <c:axId val="1919089648"/>
        <c:scaling>
          <c:orientation val="minMax"/>
        </c:scaling>
        <c:delete val="1"/>
        <c:axPos val="b"/>
        <c:numFmt formatCode="General" sourceLinked="1"/>
        <c:majorTickMark val="out"/>
        <c:minorTickMark val="none"/>
        <c:tickLblPos val="none"/>
        <c:crossAx val="191909454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w="6350" cap="flat" cmpd="sng" algn="ctr">
      <a:noFill/>
      <a:prstDash val="solid"/>
      <a:miter lim="800000"/>
    </a:ln>
    <a:effectLst/>
  </c:spPr>
  <c:txPr>
    <a:bodyPr/>
    <a:lstStyle/>
    <a:p>
      <a:pPr>
        <a:defRPr sz="1800"/>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14754482831805"/>
          <c:y val="7.3664840426716546E-2"/>
          <c:w val="0.69493198148569402"/>
          <c:h val="0.89097959956348416"/>
        </c:manualLayout>
      </c:layout>
      <c:barChart>
        <c:barDir val="bar"/>
        <c:grouping val="clustered"/>
        <c:varyColors val="0"/>
        <c:ser>
          <c:idx val="0"/>
          <c:order val="0"/>
          <c:tx>
            <c:strRef>
              <c:f>Лист1!$B$1</c:f>
              <c:strCache>
                <c:ptCount val="1"/>
                <c:pt idx="0">
                  <c:v>Мужчины</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Лист1!$A$2:$A$18</c:f>
              <c:strCache>
                <c:ptCount val="17"/>
                <c:pt idx="0">
                  <c:v>Самара</c:v>
                </c:pt>
                <c:pt idx="1">
                  <c:v>Санкт-Петербург</c:v>
                </c:pt>
                <c:pt idx="2">
                  <c:v>Карелия</c:v>
                </c:pt>
                <c:pt idx="3">
                  <c:v>Волгоград</c:v>
                </c:pt>
                <c:pt idx="4">
                  <c:v>Владивосток</c:v>
                </c:pt>
                <c:pt idx="5">
                  <c:v>Оренбург</c:v>
                </c:pt>
                <c:pt idx="6">
                  <c:v>Томск</c:v>
                </c:pt>
                <c:pt idx="7">
                  <c:v>Вологда</c:v>
                </c:pt>
                <c:pt idx="8">
                  <c:v>Иваново</c:v>
                </c:pt>
                <c:pt idx="9">
                  <c:v>Омск</c:v>
                </c:pt>
                <c:pt idx="10">
                  <c:v>Красноярск</c:v>
                </c:pt>
                <c:pt idx="11">
                  <c:v>Краснодар</c:v>
                </c:pt>
                <c:pt idx="12">
                  <c:v>Владикавказ</c:v>
                </c:pt>
                <c:pt idx="13">
                  <c:v>Кемерово</c:v>
                </c:pt>
                <c:pt idx="14">
                  <c:v>Тюмень</c:v>
                </c:pt>
                <c:pt idx="15">
                  <c:v>Воронеж</c:v>
                </c:pt>
                <c:pt idx="16">
                  <c:v>Рязань</c:v>
                </c:pt>
              </c:strCache>
            </c:strRef>
          </c:cat>
          <c:val>
            <c:numRef>
              <c:f>Лист1!$B$2:$B$18</c:f>
              <c:numCache>
                <c:formatCode>General</c:formatCode>
                <c:ptCount val="17"/>
                <c:pt idx="0">
                  <c:v>19.7</c:v>
                </c:pt>
                <c:pt idx="1">
                  <c:v>23.9</c:v>
                </c:pt>
                <c:pt idx="2">
                  <c:v>24.7</c:v>
                </c:pt>
                <c:pt idx="3">
                  <c:v>20</c:v>
                </c:pt>
                <c:pt idx="4">
                  <c:v>27.8</c:v>
                </c:pt>
                <c:pt idx="5">
                  <c:v>25.4</c:v>
                </c:pt>
                <c:pt idx="6">
                  <c:v>27.2</c:v>
                </c:pt>
                <c:pt idx="7">
                  <c:v>23.4</c:v>
                </c:pt>
                <c:pt idx="8">
                  <c:v>30</c:v>
                </c:pt>
                <c:pt idx="9">
                  <c:v>27.2</c:v>
                </c:pt>
                <c:pt idx="10">
                  <c:v>27.1</c:v>
                </c:pt>
                <c:pt idx="11">
                  <c:v>31.7</c:v>
                </c:pt>
                <c:pt idx="12">
                  <c:v>28.6</c:v>
                </c:pt>
                <c:pt idx="13">
                  <c:v>28.6</c:v>
                </c:pt>
                <c:pt idx="14">
                  <c:v>26.5</c:v>
                </c:pt>
                <c:pt idx="15">
                  <c:v>30</c:v>
                </c:pt>
                <c:pt idx="16">
                  <c:v>27.4</c:v>
                </c:pt>
              </c:numCache>
            </c:numRef>
          </c:val>
          <c:extLst xmlns:c16r2="http://schemas.microsoft.com/office/drawing/2015/06/chart">
            <c:ext xmlns:c16="http://schemas.microsoft.com/office/drawing/2014/chart" uri="{C3380CC4-5D6E-409C-BE32-E72D297353CC}">
              <c16:uniqueId val="{00000000-3EA2-4AEA-95EA-4F8ED626C850}"/>
            </c:ext>
          </c:extLst>
        </c:ser>
        <c:ser>
          <c:idx val="1"/>
          <c:order val="1"/>
          <c:tx>
            <c:strRef>
              <c:f>Лист1!$C$1</c:f>
              <c:strCache>
                <c:ptCount val="1"/>
                <c:pt idx="0">
                  <c:v>Женщины</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Лист1!$A$2:$A$18</c:f>
              <c:strCache>
                <c:ptCount val="17"/>
                <c:pt idx="0">
                  <c:v>Самара</c:v>
                </c:pt>
                <c:pt idx="1">
                  <c:v>Санкт-Петербург</c:v>
                </c:pt>
                <c:pt idx="2">
                  <c:v>Карелия</c:v>
                </c:pt>
                <c:pt idx="3">
                  <c:v>Волгоград</c:v>
                </c:pt>
                <c:pt idx="4">
                  <c:v>Владивосток</c:v>
                </c:pt>
                <c:pt idx="5">
                  <c:v>Оренбург</c:v>
                </c:pt>
                <c:pt idx="6">
                  <c:v>Томск</c:v>
                </c:pt>
                <c:pt idx="7">
                  <c:v>Вологда</c:v>
                </c:pt>
                <c:pt idx="8">
                  <c:v>Иваново</c:v>
                </c:pt>
                <c:pt idx="9">
                  <c:v>Омск</c:v>
                </c:pt>
                <c:pt idx="10">
                  <c:v>Красноярск</c:v>
                </c:pt>
                <c:pt idx="11">
                  <c:v>Краснодар</c:v>
                </c:pt>
                <c:pt idx="12">
                  <c:v>Владикавказ</c:v>
                </c:pt>
                <c:pt idx="13">
                  <c:v>Кемерово</c:v>
                </c:pt>
                <c:pt idx="14">
                  <c:v>Тюмень</c:v>
                </c:pt>
                <c:pt idx="15">
                  <c:v>Воронеж</c:v>
                </c:pt>
                <c:pt idx="16">
                  <c:v>Рязань</c:v>
                </c:pt>
              </c:strCache>
            </c:strRef>
          </c:cat>
          <c:val>
            <c:numRef>
              <c:f>Лист1!$C$2:$C$18</c:f>
              <c:numCache>
                <c:formatCode>General</c:formatCode>
                <c:ptCount val="17"/>
                <c:pt idx="0">
                  <c:v>21.6</c:v>
                </c:pt>
                <c:pt idx="1">
                  <c:v>23.6</c:v>
                </c:pt>
                <c:pt idx="2">
                  <c:v>23.8</c:v>
                </c:pt>
                <c:pt idx="3">
                  <c:v>25.9</c:v>
                </c:pt>
                <c:pt idx="4">
                  <c:v>27.6</c:v>
                </c:pt>
                <c:pt idx="5">
                  <c:v>28.2</c:v>
                </c:pt>
                <c:pt idx="6">
                  <c:v>29.3</c:v>
                </c:pt>
                <c:pt idx="7">
                  <c:v>29.7</c:v>
                </c:pt>
                <c:pt idx="8">
                  <c:v>30.1</c:v>
                </c:pt>
                <c:pt idx="9">
                  <c:v>30.3</c:v>
                </c:pt>
                <c:pt idx="10">
                  <c:v>33.700000000000003</c:v>
                </c:pt>
                <c:pt idx="11">
                  <c:v>34</c:v>
                </c:pt>
                <c:pt idx="12">
                  <c:v>34.1</c:v>
                </c:pt>
                <c:pt idx="13">
                  <c:v>35.300000000000011</c:v>
                </c:pt>
                <c:pt idx="14">
                  <c:v>36.1</c:v>
                </c:pt>
                <c:pt idx="15">
                  <c:v>36.9</c:v>
                </c:pt>
                <c:pt idx="16">
                  <c:v>38.800000000000011</c:v>
                </c:pt>
              </c:numCache>
            </c:numRef>
          </c:val>
          <c:extLst xmlns:c16r2="http://schemas.microsoft.com/office/drawing/2015/06/chart">
            <c:ext xmlns:c16="http://schemas.microsoft.com/office/drawing/2014/chart" uri="{C3380CC4-5D6E-409C-BE32-E72D297353CC}">
              <c16:uniqueId val="{00000001-3EA2-4AEA-95EA-4F8ED626C850}"/>
            </c:ext>
          </c:extLst>
        </c:ser>
        <c:dLbls>
          <c:showLegendKey val="0"/>
          <c:showVal val="1"/>
          <c:showCatName val="0"/>
          <c:showSerName val="0"/>
          <c:showPercent val="0"/>
          <c:showBubbleSize val="0"/>
        </c:dLbls>
        <c:gapWidth val="150"/>
        <c:axId val="1919095088"/>
        <c:axId val="1919083120"/>
      </c:barChart>
      <c:catAx>
        <c:axId val="1919095088"/>
        <c:scaling>
          <c:orientation val="minMax"/>
        </c:scaling>
        <c:delete val="0"/>
        <c:axPos val="l"/>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crossAx val="1919083120"/>
        <c:crosses val="autoZero"/>
        <c:auto val="1"/>
        <c:lblAlgn val="ctr"/>
        <c:lblOffset val="100"/>
        <c:noMultiLvlLbl val="0"/>
      </c:catAx>
      <c:valAx>
        <c:axId val="1919083120"/>
        <c:scaling>
          <c:orientation val="minMax"/>
        </c:scaling>
        <c:delete val="1"/>
        <c:axPos val="b"/>
        <c:numFmt formatCode="General" sourceLinked="1"/>
        <c:majorTickMark val="out"/>
        <c:minorTickMark val="none"/>
        <c:tickLblPos val="none"/>
        <c:crossAx val="191909508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w="6350" cap="flat" cmpd="sng" algn="ctr">
      <a:noFill/>
      <a:prstDash val="solid"/>
      <a:miter lim="800000"/>
    </a:ln>
    <a:effectLst/>
  </c:spPr>
  <c:txPr>
    <a:bodyPr/>
    <a:lstStyle/>
    <a:p>
      <a:pPr>
        <a:defRPr sz="1800"/>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2">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7.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10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_rels/data5.xml.rels><?xml version="1.0" encoding="UTF-8" standalone="yes"?>
<Relationships xmlns="http://schemas.openxmlformats.org/package/2006/relationships"><Relationship Id="rId3" Type="http://schemas.openxmlformats.org/officeDocument/2006/relationships/hyperlink" Target="mailto:BioBank@gnicpm.ru" TargetMode="External"/><Relationship Id="rId2" Type="http://schemas.openxmlformats.org/officeDocument/2006/relationships/hyperlink" Target="mailto:ETikhonova@gnicpm.ru" TargetMode="External"/><Relationship Id="rId1" Type="http://schemas.openxmlformats.org/officeDocument/2006/relationships/hyperlink" Target="mailto:OIvanchuk@gnicpm.ru" TargetMode="Externa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923CC0-177C-49F4-BE21-369E5E999161}" type="doc">
      <dgm:prSet loTypeId="urn:microsoft.com/office/officeart/2005/8/layout/arrow5" loCatId="process" qsTypeId="urn:microsoft.com/office/officeart/2005/8/quickstyle/simple1" qsCatId="simple" csTypeId="urn:microsoft.com/office/officeart/2005/8/colors/accent3_1" csCatId="accent3" phldr="1"/>
      <dgm:spPr/>
      <dgm:t>
        <a:bodyPr/>
        <a:lstStyle/>
        <a:p>
          <a:endParaRPr lang="ru-RU"/>
        </a:p>
      </dgm:t>
    </dgm:pt>
    <dgm:pt modelId="{A20B99D1-BE8D-4F29-A19C-29CBE85E0025}">
      <dgm:prSet phldrT="[Текст]"/>
      <dgm:spPr/>
      <dgm:t>
        <a:bodyPr/>
        <a:lstStyle/>
        <a:p>
          <a:r>
            <a:rPr lang="ru-RU" b="1"/>
            <a:t>Надвигаются эпидемии факторов риска: избыточной массы тела и  ожирения, сахарного диабета, метаболического синдрома</a:t>
          </a:r>
          <a:endParaRPr lang="ru-RU"/>
        </a:p>
      </dgm:t>
    </dgm:pt>
    <dgm:pt modelId="{83768788-9548-4D94-9B4F-B009EE581815}" type="parTrans" cxnId="{81BCFFD2-7F33-47D2-8A45-FE81167FA3DA}">
      <dgm:prSet/>
      <dgm:spPr/>
      <dgm:t>
        <a:bodyPr/>
        <a:lstStyle/>
        <a:p>
          <a:endParaRPr lang="ru-RU"/>
        </a:p>
      </dgm:t>
    </dgm:pt>
    <dgm:pt modelId="{B4C935DE-7B42-4CBC-AFE7-C17B19E38C60}" type="sibTrans" cxnId="{81BCFFD2-7F33-47D2-8A45-FE81167FA3DA}">
      <dgm:prSet/>
      <dgm:spPr/>
      <dgm:t>
        <a:bodyPr/>
        <a:lstStyle/>
        <a:p>
          <a:endParaRPr lang="ru-RU"/>
        </a:p>
      </dgm:t>
    </dgm:pt>
    <dgm:pt modelId="{2A37DC11-742F-438A-8EA3-29EAC353A5F2}">
      <dgm:prSet/>
      <dgm:spPr/>
      <dgm:t>
        <a:bodyPr/>
        <a:lstStyle/>
        <a:p>
          <a:r>
            <a:rPr lang="ru-RU" b="1"/>
            <a:t>Глобальная эпидемия НИЗ в мире нарастает</a:t>
          </a:r>
          <a:endParaRPr lang="ru-RU" b="1" dirty="0"/>
        </a:p>
      </dgm:t>
    </dgm:pt>
    <dgm:pt modelId="{CD6B062A-1AEA-4ECE-BF8F-1D745BFDF31A}" type="parTrans" cxnId="{32D8B2D6-4499-4F54-BF0B-F531F46019CF}">
      <dgm:prSet/>
      <dgm:spPr/>
      <dgm:t>
        <a:bodyPr/>
        <a:lstStyle/>
        <a:p>
          <a:endParaRPr lang="ru-RU"/>
        </a:p>
      </dgm:t>
    </dgm:pt>
    <dgm:pt modelId="{4A8EA6A2-B46A-452E-9A1D-A3713816B924}" type="sibTrans" cxnId="{32D8B2D6-4499-4F54-BF0B-F531F46019CF}">
      <dgm:prSet/>
      <dgm:spPr/>
      <dgm:t>
        <a:bodyPr/>
        <a:lstStyle/>
        <a:p>
          <a:endParaRPr lang="ru-RU"/>
        </a:p>
      </dgm:t>
    </dgm:pt>
    <dgm:pt modelId="{1F3C537A-AE36-4377-9124-EAE343285C1C}" type="pres">
      <dgm:prSet presAssocID="{CF923CC0-177C-49F4-BE21-369E5E999161}" presName="diagram" presStyleCnt="0">
        <dgm:presLayoutVars>
          <dgm:dir/>
          <dgm:resizeHandles val="exact"/>
        </dgm:presLayoutVars>
      </dgm:prSet>
      <dgm:spPr/>
      <dgm:t>
        <a:bodyPr/>
        <a:lstStyle/>
        <a:p>
          <a:endParaRPr lang="ru-RU"/>
        </a:p>
      </dgm:t>
    </dgm:pt>
    <dgm:pt modelId="{D5C3A68D-BDD1-427C-9B19-27B6CC64D8EB}" type="pres">
      <dgm:prSet presAssocID="{A20B99D1-BE8D-4F29-A19C-29CBE85E0025}" presName="arrow" presStyleLbl="node1" presStyleIdx="0" presStyleCnt="2">
        <dgm:presLayoutVars>
          <dgm:bulletEnabled val="1"/>
        </dgm:presLayoutVars>
      </dgm:prSet>
      <dgm:spPr/>
      <dgm:t>
        <a:bodyPr/>
        <a:lstStyle/>
        <a:p>
          <a:endParaRPr lang="ru-RU"/>
        </a:p>
      </dgm:t>
    </dgm:pt>
    <dgm:pt modelId="{3894D115-E9E3-4E9E-B495-011DE246E0C5}" type="pres">
      <dgm:prSet presAssocID="{2A37DC11-742F-438A-8EA3-29EAC353A5F2}" presName="arrow" presStyleLbl="node1" presStyleIdx="1" presStyleCnt="2">
        <dgm:presLayoutVars>
          <dgm:bulletEnabled val="1"/>
        </dgm:presLayoutVars>
      </dgm:prSet>
      <dgm:spPr/>
      <dgm:t>
        <a:bodyPr/>
        <a:lstStyle/>
        <a:p>
          <a:endParaRPr lang="ru-RU"/>
        </a:p>
      </dgm:t>
    </dgm:pt>
  </dgm:ptLst>
  <dgm:cxnLst>
    <dgm:cxn modelId="{C945A80C-AD34-4611-9117-2C9AFA07B08A}" type="presOf" srcId="{CF923CC0-177C-49F4-BE21-369E5E999161}" destId="{1F3C537A-AE36-4377-9124-EAE343285C1C}" srcOrd="0" destOrd="0" presId="urn:microsoft.com/office/officeart/2005/8/layout/arrow5"/>
    <dgm:cxn modelId="{32D8B2D6-4499-4F54-BF0B-F531F46019CF}" srcId="{CF923CC0-177C-49F4-BE21-369E5E999161}" destId="{2A37DC11-742F-438A-8EA3-29EAC353A5F2}" srcOrd="1" destOrd="0" parTransId="{CD6B062A-1AEA-4ECE-BF8F-1D745BFDF31A}" sibTransId="{4A8EA6A2-B46A-452E-9A1D-A3713816B924}"/>
    <dgm:cxn modelId="{8AE1352C-AF4A-442F-A735-C25D2056C0A6}" type="presOf" srcId="{A20B99D1-BE8D-4F29-A19C-29CBE85E0025}" destId="{D5C3A68D-BDD1-427C-9B19-27B6CC64D8EB}" srcOrd="0" destOrd="0" presId="urn:microsoft.com/office/officeart/2005/8/layout/arrow5"/>
    <dgm:cxn modelId="{1FA7C9D8-1CD6-458F-851E-A653A0BF66A2}" type="presOf" srcId="{2A37DC11-742F-438A-8EA3-29EAC353A5F2}" destId="{3894D115-E9E3-4E9E-B495-011DE246E0C5}" srcOrd="0" destOrd="0" presId="urn:microsoft.com/office/officeart/2005/8/layout/arrow5"/>
    <dgm:cxn modelId="{81BCFFD2-7F33-47D2-8A45-FE81167FA3DA}" srcId="{CF923CC0-177C-49F4-BE21-369E5E999161}" destId="{A20B99D1-BE8D-4F29-A19C-29CBE85E0025}" srcOrd="0" destOrd="0" parTransId="{83768788-9548-4D94-9B4F-B009EE581815}" sibTransId="{B4C935DE-7B42-4CBC-AFE7-C17B19E38C60}"/>
    <dgm:cxn modelId="{4B949A1B-3C07-46DB-9B14-5286C6F2BB33}" type="presParOf" srcId="{1F3C537A-AE36-4377-9124-EAE343285C1C}" destId="{D5C3A68D-BDD1-427C-9B19-27B6CC64D8EB}" srcOrd="0" destOrd="0" presId="urn:microsoft.com/office/officeart/2005/8/layout/arrow5"/>
    <dgm:cxn modelId="{0AD9FE86-8609-4EA2-8D92-FC32ED465B16}" type="presParOf" srcId="{1F3C537A-AE36-4377-9124-EAE343285C1C}" destId="{3894D115-E9E3-4E9E-B495-011DE246E0C5}"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1F6908-8EB8-484B-8FF4-5BE9CD4AF409}" type="doc">
      <dgm:prSet loTypeId="urn:microsoft.com/office/officeart/2005/8/layout/default#4" loCatId="list" qsTypeId="urn:microsoft.com/office/officeart/2005/8/quickstyle/simple1" qsCatId="simple" csTypeId="urn:microsoft.com/office/officeart/2005/8/colors/accent3_1" csCatId="accent3" phldr="1"/>
      <dgm:spPr/>
      <dgm:t>
        <a:bodyPr/>
        <a:lstStyle/>
        <a:p>
          <a:endParaRPr lang="ru-RU"/>
        </a:p>
      </dgm:t>
    </dgm:pt>
    <dgm:pt modelId="{F6A93097-D63E-4CB4-8F00-88F5B91DD2D0}">
      <dgm:prSet phldrT="[Текст]" custT="1"/>
      <dgm:spPr/>
      <dgm:t>
        <a:bodyPr/>
        <a:lstStyle/>
        <a:p>
          <a:pPr algn="l"/>
          <a:r>
            <a:rPr lang="ru-RU" sz="2400" dirty="0"/>
            <a:t>Частота избыточной массы тела  и ожирения растет во многих странах, в большей мере – в развитых странах, чем в развивающихся</a:t>
          </a:r>
        </a:p>
      </dgm:t>
    </dgm:pt>
    <dgm:pt modelId="{DA53075D-F2D7-4EEE-9CE1-48430B6E3B93}" type="parTrans" cxnId="{4F7AB10B-114A-4E26-9EB6-CE775731FC4E}">
      <dgm:prSet/>
      <dgm:spPr/>
      <dgm:t>
        <a:bodyPr/>
        <a:lstStyle/>
        <a:p>
          <a:endParaRPr lang="ru-RU"/>
        </a:p>
      </dgm:t>
    </dgm:pt>
    <dgm:pt modelId="{1978AE91-5FF9-4F67-BE14-7AA532EDA4B2}" type="sibTrans" cxnId="{4F7AB10B-114A-4E26-9EB6-CE775731FC4E}">
      <dgm:prSet/>
      <dgm:spPr/>
      <dgm:t>
        <a:bodyPr/>
        <a:lstStyle/>
        <a:p>
          <a:endParaRPr lang="ru-RU"/>
        </a:p>
      </dgm:t>
    </dgm:pt>
    <dgm:pt modelId="{9ED94722-0F14-49B6-9250-44874FD710B0}">
      <dgm:prSet phldrT="[Текст]" custT="1"/>
      <dgm:spPr/>
      <dgm:t>
        <a:bodyPr/>
        <a:lstStyle/>
        <a:p>
          <a:pPr algn="l"/>
          <a:r>
            <a:rPr lang="ru-RU" sz="2400" dirty="0"/>
            <a:t>Число лиц, имеющих избыточную МТ и ожирение превосходит количество голодающих в мире </a:t>
          </a:r>
        </a:p>
      </dgm:t>
    </dgm:pt>
    <dgm:pt modelId="{7B9DE4EB-F88A-4EC9-AA04-B531856FCF02}" type="parTrans" cxnId="{D1EE75CE-37E4-445F-A3D3-84F36BED7D7A}">
      <dgm:prSet/>
      <dgm:spPr/>
      <dgm:t>
        <a:bodyPr/>
        <a:lstStyle/>
        <a:p>
          <a:endParaRPr lang="ru-RU"/>
        </a:p>
      </dgm:t>
    </dgm:pt>
    <dgm:pt modelId="{3CD89894-F5F1-444F-865C-C9131F5BBAFC}" type="sibTrans" cxnId="{D1EE75CE-37E4-445F-A3D3-84F36BED7D7A}">
      <dgm:prSet/>
      <dgm:spPr/>
      <dgm:t>
        <a:bodyPr/>
        <a:lstStyle/>
        <a:p>
          <a:endParaRPr lang="ru-RU"/>
        </a:p>
      </dgm:t>
    </dgm:pt>
    <dgm:pt modelId="{791F81B4-8B02-4D5A-A336-473D01A13A57}">
      <dgm:prSet phldrT="[Текст]" custT="1"/>
      <dgm:spPr/>
      <dgm:t>
        <a:bodyPr/>
        <a:lstStyle/>
        <a:p>
          <a:pPr algn="l"/>
          <a:r>
            <a:rPr lang="ru-RU" sz="2400" dirty="0"/>
            <a:t>В Глобальном плане действий по профилактике неинфекционных заболеваний (ВОЗ) говорится о снижении распространенности ряда ФР, таких, например, как употребление табака, низкая физическая активность. Однако среди добровольных целей пока не стоит снижение распространенности ожирения, говорится лишь о прекращении роста числа случаев</a:t>
          </a:r>
        </a:p>
      </dgm:t>
    </dgm:pt>
    <dgm:pt modelId="{0A1C3089-5487-42CB-917E-5F61B4313D16}" type="parTrans" cxnId="{4B698BAA-3644-43B5-97FE-4F28714252F7}">
      <dgm:prSet/>
      <dgm:spPr/>
      <dgm:t>
        <a:bodyPr/>
        <a:lstStyle/>
        <a:p>
          <a:endParaRPr lang="ru-RU"/>
        </a:p>
      </dgm:t>
    </dgm:pt>
    <dgm:pt modelId="{59ECD6A7-28A8-42DF-95C2-12A87159B0C0}" type="sibTrans" cxnId="{4B698BAA-3644-43B5-97FE-4F28714252F7}">
      <dgm:prSet/>
      <dgm:spPr/>
      <dgm:t>
        <a:bodyPr/>
        <a:lstStyle/>
        <a:p>
          <a:endParaRPr lang="ru-RU"/>
        </a:p>
      </dgm:t>
    </dgm:pt>
    <dgm:pt modelId="{5E16CA32-CD35-4F29-A111-F6C4119E21B3}">
      <dgm:prSet phldrT="[Текст]" custT="1"/>
      <dgm:spPr/>
      <dgm:t>
        <a:bodyPr/>
        <a:lstStyle/>
        <a:p>
          <a:pPr algn="l"/>
          <a:r>
            <a:rPr lang="ru-RU" sz="2400" dirty="0"/>
            <a:t>Известно, что более 50% из 671 млн. лиц с ожирением в мире проживает в 10 странах – США, Китай, Индия, </a:t>
          </a:r>
          <a:r>
            <a:rPr lang="ru-RU" sz="2400" b="1" dirty="0">
              <a:solidFill>
                <a:srgbClr val="FF0000"/>
              </a:solidFill>
            </a:rPr>
            <a:t>Россия</a:t>
          </a:r>
          <a:r>
            <a:rPr lang="ru-RU" sz="2400" dirty="0"/>
            <a:t>, Бразилия, Мексика, Египет, Германия, Пакистан и Индонезия</a:t>
          </a:r>
        </a:p>
      </dgm:t>
    </dgm:pt>
    <dgm:pt modelId="{45C7E99E-91F0-485C-9B7D-669DA0B11FF5}" type="parTrans" cxnId="{1407B467-0943-4C09-ACDF-0E2B908619DF}">
      <dgm:prSet/>
      <dgm:spPr/>
      <dgm:t>
        <a:bodyPr/>
        <a:lstStyle/>
        <a:p>
          <a:endParaRPr lang="ru-RU"/>
        </a:p>
      </dgm:t>
    </dgm:pt>
    <dgm:pt modelId="{57B9FB4A-CDB7-4564-8CC2-A0D4A8F4478E}" type="sibTrans" cxnId="{1407B467-0943-4C09-ACDF-0E2B908619DF}">
      <dgm:prSet/>
      <dgm:spPr/>
      <dgm:t>
        <a:bodyPr/>
        <a:lstStyle/>
        <a:p>
          <a:endParaRPr lang="ru-RU"/>
        </a:p>
      </dgm:t>
    </dgm:pt>
    <dgm:pt modelId="{4A8B5102-A749-4276-A73D-6C45DAC13B0E}">
      <dgm:prSet phldrT="[Текст]" custT="1"/>
      <dgm:spPr/>
      <dgm:t>
        <a:bodyPr/>
        <a:lstStyle/>
        <a:p>
          <a:pPr algn="l"/>
          <a:r>
            <a:rPr lang="ru-RU" sz="2400" dirty="0"/>
            <a:t>С 1980 года распространенность ожирения в мире удвоилась, параллельно растет распространенность сахарного диабета</a:t>
          </a:r>
        </a:p>
      </dgm:t>
    </dgm:pt>
    <dgm:pt modelId="{874E3C8C-35A1-4BA9-835D-831C8CBF7242}" type="parTrans" cxnId="{A9EC8548-02AB-4BB6-A0DA-51495070346A}">
      <dgm:prSet/>
      <dgm:spPr/>
      <dgm:t>
        <a:bodyPr/>
        <a:lstStyle/>
        <a:p>
          <a:endParaRPr lang="ru-RU"/>
        </a:p>
      </dgm:t>
    </dgm:pt>
    <dgm:pt modelId="{BE585B69-7321-4E9E-BE54-0A33563D9C29}" type="sibTrans" cxnId="{A9EC8548-02AB-4BB6-A0DA-51495070346A}">
      <dgm:prSet/>
      <dgm:spPr/>
      <dgm:t>
        <a:bodyPr/>
        <a:lstStyle/>
        <a:p>
          <a:endParaRPr lang="ru-RU"/>
        </a:p>
      </dgm:t>
    </dgm:pt>
    <dgm:pt modelId="{D70BAE4B-B2E3-45A2-9555-3061836875FB}" type="pres">
      <dgm:prSet presAssocID="{4B1F6908-8EB8-484B-8FF4-5BE9CD4AF409}" presName="diagram" presStyleCnt="0">
        <dgm:presLayoutVars>
          <dgm:dir/>
          <dgm:resizeHandles val="exact"/>
        </dgm:presLayoutVars>
      </dgm:prSet>
      <dgm:spPr/>
      <dgm:t>
        <a:bodyPr/>
        <a:lstStyle/>
        <a:p>
          <a:endParaRPr lang="ru-RU"/>
        </a:p>
      </dgm:t>
    </dgm:pt>
    <dgm:pt modelId="{B6F8EE51-AA38-4FF6-88E1-F687B7E4C1FF}" type="pres">
      <dgm:prSet presAssocID="{F6A93097-D63E-4CB4-8F00-88F5B91DD2D0}" presName="node" presStyleLbl="node1" presStyleIdx="0" presStyleCnt="5" custScaleX="1775081" custScaleY="282517" custLinFactNeighborX="-693" custLinFactNeighborY="-205">
        <dgm:presLayoutVars>
          <dgm:bulletEnabled val="1"/>
        </dgm:presLayoutVars>
      </dgm:prSet>
      <dgm:spPr/>
      <dgm:t>
        <a:bodyPr/>
        <a:lstStyle/>
        <a:p>
          <a:endParaRPr lang="ru-RU"/>
        </a:p>
      </dgm:t>
    </dgm:pt>
    <dgm:pt modelId="{8B308E07-A0D5-4ECF-A70B-EBCD4F33DCAA}" type="pres">
      <dgm:prSet presAssocID="{1978AE91-5FF9-4F67-BE14-7AA532EDA4B2}" presName="sibTrans" presStyleCnt="0"/>
      <dgm:spPr/>
    </dgm:pt>
    <dgm:pt modelId="{C70BEB11-5303-4F8E-B214-F50F498374D0}" type="pres">
      <dgm:prSet presAssocID="{9ED94722-0F14-49B6-9250-44874FD710B0}" presName="node" presStyleLbl="node1" presStyleIdx="1" presStyleCnt="5" custScaleX="1775081" custScaleY="282517">
        <dgm:presLayoutVars>
          <dgm:bulletEnabled val="1"/>
        </dgm:presLayoutVars>
      </dgm:prSet>
      <dgm:spPr/>
      <dgm:t>
        <a:bodyPr/>
        <a:lstStyle/>
        <a:p>
          <a:endParaRPr lang="ru-RU"/>
        </a:p>
      </dgm:t>
    </dgm:pt>
    <dgm:pt modelId="{361464DC-5EF1-4CFB-82AE-DFC32B0B4183}" type="pres">
      <dgm:prSet presAssocID="{3CD89894-F5F1-444F-865C-C9131F5BBAFC}" presName="sibTrans" presStyleCnt="0"/>
      <dgm:spPr/>
    </dgm:pt>
    <dgm:pt modelId="{C6A372A3-A82B-40A0-A793-A7E0A7C35409}" type="pres">
      <dgm:prSet presAssocID="{791F81B4-8B02-4D5A-A336-473D01A13A57}" presName="node" presStyleLbl="node1" presStyleIdx="2" presStyleCnt="5" custScaleX="1775081" custScaleY="530371">
        <dgm:presLayoutVars>
          <dgm:bulletEnabled val="1"/>
        </dgm:presLayoutVars>
      </dgm:prSet>
      <dgm:spPr/>
      <dgm:t>
        <a:bodyPr/>
        <a:lstStyle/>
        <a:p>
          <a:endParaRPr lang="ru-RU"/>
        </a:p>
      </dgm:t>
    </dgm:pt>
    <dgm:pt modelId="{9148F8C7-9F74-4331-8C97-931C143D9432}" type="pres">
      <dgm:prSet presAssocID="{59ECD6A7-28A8-42DF-95C2-12A87159B0C0}" presName="sibTrans" presStyleCnt="0"/>
      <dgm:spPr/>
    </dgm:pt>
    <dgm:pt modelId="{33F7C002-7185-4007-9CD2-8C342FC37BF0}" type="pres">
      <dgm:prSet presAssocID="{5E16CA32-CD35-4F29-A111-F6C4119E21B3}" presName="node" presStyleLbl="node1" presStyleIdx="3" presStyleCnt="5" custScaleX="1775081" custScaleY="282517">
        <dgm:presLayoutVars>
          <dgm:bulletEnabled val="1"/>
        </dgm:presLayoutVars>
      </dgm:prSet>
      <dgm:spPr/>
      <dgm:t>
        <a:bodyPr/>
        <a:lstStyle/>
        <a:p>
          <a:endParaRPr lang="ru-RU"/>
        </a:p>
      </dgm:t>
    </dgm:pt>
    <dgm:pt modelId="{1637A502-82CC-4B65-B9E8-E7CBE0E54957}" type="pres">
      <dgm:prSet presAssocID="{57B9FB4A-CDB7-4564-8CC2-A0D4A8F4478E}" presName="sibTrans" presStyleCnt="0"/>
      <dgm:spPr/>
    </dgm:pt>
    <dgm:pt modelId="{460EDC32-ADB4-471B-8D35-FA789285780B}" type="pres">
      <dgm:prSet presAssocID="{4A8B5102-A749-4276-A73D-6C45DAC13B0E}" presName="node" presStyleLbl="node1" presStyleIdx="4" presStyleCnt="5" custScaleX="1775081" custScaleY="282517">
        <dgm:presLayoutVars>
          <dgm:bulletEnabled val="1"/>
        </dgm:presLayoutVars>
      </dgm:prSet>
      <dgm:spPr/>
      <dgm:t>
        <a:bodyPr/>
        <a:lstStyle/>
        <a:p>
          <a:endParaRPr lang="ru-RU"/>
        </a:p>
      </dgm:t>
    </dgm:pt>
  </dgm:ptLst>
  <dgm:cxnLst>
    <dgm:cxn modelId="{A9EC8548-02AB-4BB6-A0DA-51495070346A}" srcId="{4B1F6908-8EB8-484B-8FF4-5BE9CD4AF409}" destId="{4A8B5102-A749-4276-A73D-6C45DAC13B0E}" srcOrd="4" destOrd="0" parTransId="{874E3C8C-35A1-4BA9-835D-831C8CBF7242}" sibTransId="{BE585B69-7321-4E9E-BE54-0A33563D9C29}"/>
    <dgm:cxn modelId="{E2C1B211-423F-456B-972D-36267E3B2169}" type="presOf" srcId="{4B1F6908-8EB8-484B-8FF4-5BE9CD4AF409}" destId="{D70BAE4B-B2E3-45A2-9555-3061836875FB}" srcOrd="0" destOrd="0" presId="urn:microsoft.com/office/officeart/2005/8/layout/default#4"/>
    <dgm:cxn modelId="{D91CE46A-719D-450E-BFE8-C365CE1FBB4E}" type="presOf" srcId="{9ED94722-0F14-49B6-9250-44874FD710B0}" destId="{C70BEB11-5303-4F8E-B214-F50F498374D0}" srcOrd="0" destOrd="0" presId="urn:microsoft.com/office/officeart/2005/8/layout/default#4"/>
    <dgm:cxn modelId="{4B698BAA-3644-43B5-97FE-4F28714252F7}" srcId="{4B1F6908-8EB8-484B-8FF4-5BE9CD4AF409}" destId="{791F81B4-8B02-4D5A-A336-473D01A13A57}" srcOrd="2" destOrd="0" parTransId="{0A1C3089-5487-42CB-917E-5F61B4313D16}" sibTransId="{59ECD6A7-28A8-42DF-95C2-12A87159B0C0}"/>
    <dgm:cxn modelId="{E2213D8D-EDC9-4466-B994-D58775105C41}" type="presOf" srcId="{5E16CA32-CD35-4F29-A111-F6C4119E21B3}" destId="{33F7C002-7185-4007-9CD2-8C342FC37BF0}" srcOrd="0" destOrd="0" presId="urn:microsoft.com/office/officeart/2005/8/layout/default#4"/>
    <dgm:cxn modelId="{0491BFF2-2A74-421A-A85E-4859A17B9F7B}" type="presOf" srcId="{4A8B5102-A749-4276-A73D-6C45DAC13B0E}" destId="{460EDC32-ADB4-471B-8D35-FA789285780B}" srcOrd="0" destOrd="0" presId="urn:microsoft.com/office/officeart/2005/8/layout/default#4"/>
    <dgm:cxn modelId="{D1EE75CE-37E4-445F-A3D3-84F36BED7D7A}" srcId="{4B1F6908-8EB8-484B-8FF4-5BE9CD4AF409}" destId="{9ED94722-0F14-49B6-9250-44874FD710B0}" srcOrd="1" destOrd="0" parTransId="{7B9DE4EB-F88A-4EC9-AA04-B531856FCF02}" sibTransId="{3CD89894-F5F1-444F-865C-C9131F5BBAFC}"/>
    <dgm:cxn modelId="{4F7AB10B-114A-4E26-9EB6-CE775731FC4E}" srcId="{4B1F6908-8EB8-484B-8FF4-5BE9CD4AF409}" destId="{F6A93097-D63E-4CB4-8F00-88F5B91DD2D0}" srcOrd="0" destOrd="0" parTransId="{DA53075D-F2D7-4EEE-9CE1-48430B6E3B93}" sibTransId="{1978AE91-5FF9-4F67-BE14-7AA532EDA4B2}"/>
    <dgm:cxn modelId="{D7D698D5-D63B-48C6-8BA8-92FAB27E42B6}" type="presOf" srcId="{791F81B4-8B02-4D5A-A336-473D01A13A57}" destId="{C6A372A3-A82B-40A0-A793-A7E0A7C35409}" srcOrd="0" destOrd="0" presId="urn:microsoft.com/office/officeart/2005/8/layout/default#4"/>
    <dgm:cxn modelId="{1407B467-0943-4C09-ACDF-0E2B908619DF}" srcId="{4B1F6908-8EB8-484B-8FF4-5BE9CD4AF409}" destId="{5E16CA32-CD35-4F29-A111-F6C4119E21B3}" srcOrd="3" destOrd="0" parTransId="{45C7E99E-91F0-485C-9B7D-669DA0B11FF5}" sibTransId="{57B9FB4A-CDB7-4564-8CC2-A0D4A8F4478E}"/>
    <dgm:cxn modelId="{2541A66D-8503-4F45-8897-1E15E3356085}" type="presOf" srcId="{F6A93097-D63E-4CB4-8F00-88F5B91DD2D0}" destId="{B6F8EE51-AA38-4FF6-88E1-F687B7E4C1FF}" srcOrd="0" destOrd="0" presId="urn:microsoft.com/office/officeart/2005/8/layout/default#4"/>
    <dgm:cxn modelId="{1478FD13-173B-4962-B336-5D7644EEAEA3}" type="presParOf" srcId="{D70BAE4B-B2E3-45A2-9555-3061836875FB}" destId="{B6F8EE51-AA38-4FF6-88E1-F687B7E4C1FF}" srcOrd="0" destOrd="0" presId="urn:microsoft.com/office/officeart/2005/8/layout/default#4"/>
    <dgm:cxn modelId="{74483618-3E65-4DE7-B685-1BC353796892}" type="presParOf" srcId="{D70BAE4B-B2E3-45A2-9555-3061836875FB}" destId="{8B308E07-A0D5-4ECF-A70B-EBCD4F33DCAA}" srcOrd="1" destOrd="0" presId="urn:microsoft.com/office/officeart/2005/8/layout/default#4"/>
    <dgm:cxn modelId="{9EC69787-9756-49B6-8214-D949777BAAEF}" type="presParOf" srcId="{D70BAE4B-B2E3-45A2-9555-3061836875FB}" destId="{C70BEB11-5303-4F8E-B214-F50F498374D0}" srcOrd="2" destOrd="0" presId="urn:microsoft.com/office/officeart/2005/8/layout/default#4"/>
    <dgm:cxn modelId="{C58AA4AB-1BA9-479A-BBBB-82D50F9C6BB7}" type="presParOf" srcId="{D70BAE4B-B2E3-45A2-9555-3061836875FB}" destId="{361464DC-5EF1-4CFB-82AE-DFC32B0B4183}" srcOrd="3" destOrd="0" presId="urn:microsoft.com/office/officeart/2005/8/layout/default#4"/>
    <dgm:cxn modelId="{8A5EE857-625E-4C9A-9788-042DB46499B7}" type="presParOf" srcId="{D70BAE4B-B2E3-45A2-9555-3061836875FB}" destId="{C6A372A3-A82B-40A0-A793-A7E0A7C35409}" srcOrd="4" destOrd="0" presId="urn:microsoft.com/office/officeart/2005/8/layout/default#4"/>
    <dgm:cxn modelId="{E8DD3AC7-E279-4F9D-B486-4B8F619B8540}" type="presParOf" srcId="{D70BAE4B-B2E3-45A2-9555-3061836875FB}" destId="{9148F8C7-9F74-4331-8C97-931C143D9432}" srcOrd="5" destOrd="0" presId="urn:microsoft.com/office/officeart/2005/8/layout/default#4"/>
    <dgm:cxn modelId="{C39902E2-9ED1-47AA-912C-F20D18DE5674}" type="presParOf" srcId="{D70BAE4B-B2E3-45A2-9555-3061836875FB}" destId="{33F7C002-7185-4007-9CD2-8C342FC37BF0}" srcOrd="6" destOrd="0" presId="urn:microsoft.com/office/officeart/2005/8/layout/default#4"/>
    <dgm:cxn modelId="{C2ED2930-6FB2-4414-B015-0BD455F26F1D}" type="presParOf" srcId="{D70BAE4B-B2E3-45A2-9555-3061836875FB}" destId="{1637A502-82CC-4B65-B9E8-E7CBE0E54957}" srcOrd="7" destOrd="0" presId="urn:microsoft.com/office/officeart/2005/8/layout/default#4"/>
    <dgm:cxn modelId="{B451C387-8E74-4378-B259-BA43A5391620}" type="presParOf" srcId="{D70BAE4B-B2E3-45A2-9555-3061836875FB}" destId="{460EDC32-ADB4-471B-8D35-FA789285780B}" srcOrd="8" destOrd="0" presId="urn:microsoft.com/office/officeart/2005/8/layout/defaul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A82F7E-6EA0-44E5-9BCB-DA39917DC4F7}" type="doc">
      <dgm:prSet loTypeId="urn:microsoft.com/office/officeart/2005/8/layout/hList9" loCatId="list" qsTypeId="urn:microsoft.com/office/officeart/2005/8/quickstyle/simple1" qsCatId="simple" csTypeId="urn:microsoft.com/office/officeart/2005/8/colors/accent3_1" csCatId="accent3" phldr="1"/>
      <dgm:spPr/>
      <dgm:t>
        <a:bodyPr/>
        <a:lstStyle/>
        <a:p>
          <a:endParaRPr lang="ru-RU"/>
        </a:p>
      </dgm:t>
    </dgm:pt>
    <dgm:pt modelId="{5E1ADB4B-58E7-4984-BD70-39BEB2C3DC2C}">
      <dgm:prSet phldrT="[Текст]" custT="1"/>
      <dgm:spPr/>
      <dgm:t>
        <a:bodyPr/>
        <a:lstStyle/>
        <a:p>
          <a:r>
            <a:rPr lang="ru-RU" sz="1600" dirty="0">
              <a:cs typeface="Arial" pitchFamily="34" charset="0"/>
            </a:rPr>
            <a:t>1</a:t>
          </a:r>
          <a:endParaRPr lang="ru-RU" sz="1600" dirty="0"/>
        </a:p>
      </dgm:t>
    </dgm:pt>
    <dgm:pt modelId="{43E98E0F-4885-49E0-BDB9-554F7582F238}" type="parTrans" cxnId="{2901E8E1-2A1B-45E1-944E-4693A32D04A5}">
      <dgm:prSet/>
      <dgm:spPr/>
      <dgm:t>
        <a:bodyPr/>
        <a:lstStyle/>
        <a:p>
          <a:endParaRPr lang="ru-RU"/>
        </a:p>
      </dgm:t>
    </dgm:pt>
    <dgm:pt modelId="{A5448680-C4DF-41DC-AF1A-82FEFAABB302}" type="sibTrans" cxnId="{2901E8E1-2A1B-45E1-944E-4693A32D04A5}">
      <dgm:prSet/>
      <dgm:spPr/>
      <dgm:t>
        <a:bodyPr/>
        <a:lstStyle/>
        <a:p>
          <a:endParaRPr lang="ru-RU"/>
        </a:p>
      </dgm:t>
    </dgm:pt>
    <dgm:pt modelId="{00BD4EA4-77BA-41AB-8D3F-8AF9B95B7C93}">
      <dgm:prSet custT="1"/>
      <dgm:spPr/>
      <dgm:t>
        <a:bodyPr/>
        <a:lstStyle/>
        <a:p>
          <a:r>
            <a:rPr lang="ru-RU" sz="1600" dirty="0">
              <a:cs typeface="Arial" pitchFamily="34" charset="0"/>
            </a:rPr>
            <a:t>2</a:t>
          </a:r>
        </a:p>
      </dgm:t>
    </dgm:pt>
    <dgm:pt modelId="{47FF1161-61A7-4949-8D32-268B45A5FA4A}" type="parTrans" cxnId="{1DB3CEFE-530F-4E90-9164-8417D0CD9BF5}">
      <dgm:prSet/>
      <dgm:spPr/>
      <dgm:t>
        <a:bodyPr/>
        <a:lstStyle/>
        <a:p>
          <a:endParaRPr lang="ru-RU"/>
        </a:p>
      </dgm:t>
    </dgm:pt>
    <dgm:pt modelId="{51894861-AE4D-4A64-9D58-DB73D623D8C7}" type="sibTrans" cxnId="{1DB3CEFE-530F-4E90-9164-8417D0CD9BF5}">
      <dgm:prSet/>
      <dgm:spPr/>
      <dgm:t>
        <a:bodyPr/>
        <a:lstStyle/>
        <a:p>
          <a:endParaRPr lang="ru-RU"/>
        </a:p>
      </dgm:t>
    </dgm:pt>
    <dgm:pt modelId="{CB6258B2-8FF6-4891-A5EB-4087B3073A5C}">
      <dgm:prSet custT="1"/>
      <dgm:spPr/>
      <dgm:t>
        <a:bodyPr/>
        <a:lstStyle/>
        <a:p>
          <a:r>
            <a:rPr lang="ru-RU" sz="1600" dirty="0">
              <a:cs typeface="Arial" pitchFamily="34" charset="0"/>
            </a:rPr>
            <a:t>3</a:t>
          </a:r>
        </a:p>
      </dgm:t>
    </dgm:pt>
    <dgm:pt modelId="{698BAC0C-B084-4610-AB24-EA323686EEC1}" type="parTrans" cxnId="{446F44FB-C2E6-4151-BBEC-FCD8E32DC5D6}">
      <dgm:prSet/>
      <dgm:spPr/>
      <dgm:t>
        <a:bodyPr/>
        <a:lstStyle/>
        <a:p>
          <a:endParaRPr lang="ru-RU"/>
        </a:p>
      </dgm:t>
    </dgm:pt>
    <dgm:pt modelId="{AE8C7F66-12D5-4862-B370-E1F156A8F3E8}" type="sibTrans" cxnId="{446F44FB-C2E6-4151-BBEC-FCD8E32DC5D6}">
      <dgm:prSet/>
      <dgm:spPr/>
      <dgm:t>
        <a:bodyPr/>
        <a:lstStyle/>
        <a:p>
          <a:endParaRPr lang="ru-RU"/>
        </a:p>
      </dgm:t>
    </dgm:pt>
    <dgm:pt modelId="{19197393-4E81-4DA1-9167-8177DBF7FC8C}">
      <dgm:prSet custT="1"/>
      <dgm:spPr/>
      <dgm:t>
        <a:bodyPr/>
        <a:lstStyle/>
        <a:p>
          <a:r>
            <a:rPr lang="ru-RU" sz="1600" dirty="0">
              <a:cs typeface="Arial" pitchFamily="34" charset="0"/>
            </a:rPr>
            <a:t>4</a:t>
          </a:r>
        </a:p>
      </dgm:t>
    </dgm:pt>
    <dgm:pt modelId="{BAC4420A-C7E1-4656-8D7C-ED72EA1E0EAB}" type="parTrans" cxnId="{7F6EC893-9CA8-4919-A59D-9B12B94C937B}">
      <dgm:prSet/>
      <dgm:spPr/>
      <dgm:t>
        <a:bodyPr/>
        <a:lstStyle/>
        <a:p>
          <a:endParaRPr lang="ru-RU"/>
        </a:p>
      </dgm:t>
    </dgm:pt>
    <dgm:pt modelId="{E8C8BCC0-8046-4B1F-A96F-79B8802E1570}" type="sibTrans" cxnId="{7F6EC893-9CA8-4919-A59D-9B12B94C937B}">
      <dgm:prSet/>
      <dgm:spPr/>
      <dgm:t>
        <a:bodyPr/>
        <a:lstStyle/>
        <a:p>
          <a:endParaRPr lang="ru-RU"/>
        </a:p>
      </dgm:t>
    </dgm:pt>
    <dgm:pt modelId="{5750CFD6-835A-4FAE-ADE5-B7FAC021815C}">
      <dgm:prSet custT="1"/>
      <dgm:spPr/>
      <dgm:t>
        <a:bodyPr/>
        <a:lstStyle/>
        <a:p>
          <a:r>
            <a:rPr lang="ru-RU" sz="1600" dirty="0">
              <a:cs typeface="Arial" pitchFamily="34" charset="0"/>
            </a:rPr>
            <a:t>5</a:t>
          </a:r>
        </a:p>
      </dgm:t>
    </dgm:pt>
    <dgm:pt modelId="{458F443A-71FE-4221-9E6A-A93725C5C089}" type="parTrans" cxnId="{10F3C214-F5ED-4444-AB7F-76C78797CCCE}">
      <dgm:prSet/>
      <dgm:spPr/>
      <dgm:t>
        <a:bodyPr/>
        <a:lstStyle/>
        <a:p>
          <a:endParaRPr lang="ru-RU"/>
        </a:p>
      </dgm:t>
    </dgm:pt>
    <dgm:pt modelId="{D2C8BBF3-1DAD-4066-9E9B-5E768A2BF181}" type="sibTrans" cxnId="{10F3C214-F5ED-4444-AB7F-76C78797CCCE}">
      <dgm:prSet/>
      <dgm:spPr/>
      <dgm:t>
        <a:bodyPr/>
        <a:lstStyle/>
        <a:p>
          <a:endParaRPr lang="ru-RU"/>
        </a:p>
      </dgm:t>
    </dgm:pt>
    <dgm:pt modelId="{2910A665-9CCE-475F-B4E1-214402E5DB03}">
      <dgm:prSet phldrT="[Текст]" custT="1"/>
      <dgm:spPr/>
      <dgm:t>
        <a:bodyPr/>
        <a:lstStyle/>
        <a:p>
          <a:r>
            <a:rPr lang="ru-RU" sz="1600" dirty="0">
              <a:cs typeface="Arial" pitchFamily="34" charset="0"/>
            </a:rPr>
            <a:t>отсутствие курения</a:t>
          </a:r>
          <a:endParaRPr lang="ru-RU" sz="1600" dirty="0"/>
        </a:p>
      </dgm:t>
    </dgm:pt>
    <dgm:pt modelId="{815781AF-B3E6-4207-AD95-79BD387CF42F}" type="parTrans" cxnId="{990C3991-0CFA-4D90-AAD6-49F9F6FCED77}">
      <dgm:prSet/>
      <dgm:spPr/>
      <dgm:t>
        <a:bodyPr/>
        <a:lstStyle/>
        <a:p>
          <a:endParaRPr lang="ru-RU"/>
        </a:p>
      </dgm:t>
    </dgm:pt>
    <dgm:pt modelId="{EDE4CC2E-DC61-4E48-A85E-813E6E84B4E7}" type="sibTrans" cxnId="{990C3991-0CFA-4D90-AAD6-49F9F6FCED77}">
      <dgm:prSet/>
      <dgm:spPr/>
      <dgm:t>
        <a:bodyPr/>
        <a:lstStyle/>
        <a:p>
          <a:endParaRPr lang="ru-RU"/>
        </a:p>
      </dgm:t>
    </dgm:pt>
    <dgm:pt modelId="{03400A7D-1344-4A97-9739-880E332DC454}">
      <dgm:prSet custT="1"/>
      <dgm:spPr/>
      <dgm:t>
        <a:bodyPr/>
        <a:lstStyle/>
        <a:p>
          <a:r>
            <a:rPr lang="ru-RU" sz="1600" dirty="0">
              <a:cs typeface="Arial" pitchFamily="34" charset="0"/>
            </a:rPr>
            <a:t>умеренная и высокая физическая активность</a:t>
          </a:r>
        </a:p>
      </dgm:t>
    </dgm:pt>
    <dgm:pt modelId="{85AE52BF-184A-4F51-9724-A61A8A5AC8B1}" type="parTrans" cxnId="{085027B3-E9C8-4D56-9481-E718FB1EB629}">
      <dgm:prSet/>
      <dgm:spPr/>
      <dgm:t>
        <a:bodyPr/>
        <a:lstStyle/>
        <a:p>
          <a:endParaRPr lang="ru-RU"/>
        </a:p>
      </dgm:t>
    </dgm:pt>
    <dgm:pt modelId="{2EFA9A78-7B75-43D6-9782-0276C78BF890}" type="sibTrans" cxnId="{085027B3-E9C8-4D56-9481-E718FB1EB629}">
      <dgm:prSet/>
      <dgm:spPr/>
      <dgm:t>
        <a:bodyPr/>
        <a:lstStyle/>
        <a:p>
          <a:endParaRPr lang="ru-RU"/>
        </a:p>
      </dgm:t>
    </dgm:pt>
    <dgm:pt modelId="{E6808248-212E-4CA5-A830-34F89638BBF2}">
      <dgm:prSet custT="1"/>
      <dgm:spPr/>
      <dgm:t>
        <a:bodyPr/>
        <a:lstStyle/>
        <a:p>
          <a:r>
            <a:rPr lang="ru-RU" sz="1600" dirty="0">
              <a:cs typeface="Arial" pitchFamily="34" charset="0"/>
            </a:rPr>
            <a:t>нормальное  потребление соли </a:t>
          </a:r>
        </a:p>
      </dgm:t>
    </dgm:pt>
    <dgm:pt modelId="{133ECF1C-ADFC-4A28-AE03-B839BC6C025C}" type="parTrans" cxnId="{9A306DD0-D11E-4FD2-8666-63361786C533}">
      <dgm:prSet/>
      <dgm:spPr/>
      <dgm:t>
        <a:bodyPr/>
        <a:lstStyle/>
        <a:p>
          <a:endParaRPr lang="ru-RU"/>
        </a:p>
      </dgm:t>
    </dgm:pt>
    <dgm:pt modelId="{3CC9AE49-F09F-42A2-8694-6C369BA1FD22}" type="sibTrans" cxnId="{9A306DD0-D11E-4FD2-8666-63361786C533}">
      <dgm:prSet/>
      <dgm:spPr/>
      <dgm:t>
        <a:bodyPr/>
        <a:lstStyle/>
        <a:p>
          <a:endParaRPr lang="ru-RU"/>
        </a:p>
      </dgm:t>
    </dgm:pt>
    <dgm:pt modelId="{A1921D30-79B3-4C9D-AC56-2DD2ECADB3D8}">
      <dgm:prSet custT="1"/>
      <dgm:spPr/>
      <dgm:t>
        <a:bodyPr/>
        <a:lstStyle/>
        <a:p>
          <a:r>
            <a:rPr lang="ru-RU" sz="1600" dirty="0">
              <a:cs typeface="Arial" pitchFamily="34" charset="0"/>
            </a:rPr>
            <a:t>потребление овощей и фруктов ежедневно не менее 400 г </a:t>
          </a:r>
        </a:p>
      </dgm:t>
    </dgm:pt>
    <dgm:pt modelId="{12F5A63C-96F2-4E23-AE3B-85118EEAEBF6}" type="parTrans" cxnId="{A27D0614-7D5A-4A54-8399-79BE2472478A}">
      <dgm:prSet/>
      <dgm:spPr/>
      <dgm:t>
        <a:bodyPr/>
        <a:lstStyle/>
        <a:p>
          <a:endParaRPr lang="ru-RU"/>
        </a:p>
      </dgm:t>
    </dgm:pt>
    <dgm:pt modelId="{2A6BA9B4-681A-4C77-8510-88247BE20C51}" type="sibTrans" cxnId="{A27D0614-7D5A-4A54-8399-79BE2472478A}">
      <dgm:prSet/>
      <dgm:spPr/>
      <dgm:t>
        <a:bodyPr/>
        <a:lstStyle/>
        <a:p>
          <a:endParaRPr lang="ru-RU"/>
        </a:p>
      </dgm:t>
    </dgm:pt>
    <dgm:pt modelId="{5856F30E-C96F-411B-AD59-0BA3F3E8F000}">
      <dgm:prSet custT="1"/>
      <dgm:spPr/>
      <dgm:t>
        <a:bodyPr/>
        <a:lstStyle/>
        <a:p>
          <a:r>
            <a:rPr lang="ru-RU" sz="1600" dirty="0">
              <a:cs typeface="Arial" pitchFamily="34" charset="0"/>
            </a:rPr>
            <a:t>отсутствие пагубного потребления алкоголя </a:t>
          </a:r>
        </a:p>
      </dgm:t>
    </dgm:pt>
    <dgm:pt modelId="{052C7B0B-3E54-484D-AE39-E5B57C0E0BC2}" type="parTrans" cxnId="{11E98F2C-BA5B-4F19-8ECA-3D0ACF259E2D}">
      <dgm:prSet/>
      <dgm:spPr/>
      <dgm:t>
        <a:bodyPr/>
        <a:lstStyle/>
        <a:p>
          <a:endParaRPr lang="ru-RU"/>
        </a:p>
      </dgm:t>
    </dgm:pt>
    <dgm:pt modelId="{23FE1F6A-6BDF-4E13-B9D1-EDB7E4343092}" type="sibTrans" cxnId="{11E98F2C-BA5B-4F19-8ECA-3D0ACF259E2D}">
      <dgm:prSet/>
      <dgm:spPr/>
      <dgm:t>
        <a:bodyPr/>
        <a:lstStyle/>
        <a:p>
          <a:endParaRPr lang="ru-RU"/>
        </a:p>
      </dgm:t>
    </dgm:pt>
    <dgm:pt modelId="{C99B8E29-C9C3-48AF-A610-24C96CD1C597}" type="pres">
      <dgm:prSet presAssocID="{3BA82F7E-6EA0-44E5-9BCB-DA39917DC4F7}" presName="list" presStyleCnt="0">
        <dgm:presLayoutVars>
          <dgm:dir/>
          <dgm:animLvl val="lvl"/>
        </dgm:presLayoutVars>
      </dgm:prSet>
      <dgm:spPr/>
      <dgm:t>
        <a:bodyPr/>
        <a:lstStyle/>
        <a:p>
          <a:endParaRPr lang="ru-RU"/>
        </a:p>
      </dgm:t>
    </dgm:pt>
    <dgm:pt modelId="{49417EB4-BE2C-43E5-B0EF-2EEB5E3D90A0}" type="pres">
      <dgm:prSet presAssocID="{5E1ADB4B-58E7-4984-BD70-39BEB2C3DC2C}" presName="posSpace" presStyleCnt="0"/>
      <dgm:spPr/>
    </dgm:pt>
    <dgm:pt modelId="{834291FA-8710-41F4-9B6D-D5D6FA74961A}" type="pres">
      <dgm:prSet presAssocID="{5E1ADB4B-58E7-4984-BD70-39BEB2C3DC2C}" presName="vertFlow" presStyleCnt="0"/>
      <dgm:spPr/>
    </dgm:pt>
    <dgm:pt modelId="{CFE04CAE-2DBF-46F9-A7E5-7BD3A3540F31}" type="pres">
      <dgm:prSet presAssocID="{5E1ADB4B-58E7-4984-BD70-39BEB2C3DC2C}" presName="topSpace" presStyleCnt="0"/>
      <dgm:spPr/>
    </dgm:pt>
    <dgm:pt modelId="{0DFD7EED-4B4F-411C-8376-C74586D761E2}" type="pres">
      <dgm:prSet presAssocID="{5E1ADB4B-58E7-4984-BD70-39BEB2C3DC2C}" presName="firstComp" presStyleCnt="0"/>
      <dgm:spPr/>
    </dgm:pt>
    <dgm:pt modelId="{4098A55C-2632-4C8A-A9E0-1D61F586A641}" type="pres">
      <dgm:prSet presAssocID="{5E1ADB4B-58E7-4984-BD70-39BEB2C3DC2C}" presName="firstChild" presStyleLbl="bgAccFollowNode1" presStyleIdx="0" presStyleCnt="5" custScaleX="114062" custScaleY="200970"/>
      <dgm:spPr/>
      <dgm:t>
        <a:bodyPr/>
        <a:lstStyle/>
        <a:p>
          <a:endParaRPr lang="ru-RU"/>
        </a:p>
      </dgm:t>
    </dgm:pt>
    <dgm:pt modelId="{270D0DE2-A3E1-4744-BA58-A2789CB643B1}" type="pres">
      <dgm:prSet presAssocID="{5E1ADB4B-58E7-4984-BD70-39BEB2C3DC2C}" presName="firstChildTx" presStyleLbl="bgAccFollowNode1" presStyleIdx="0" presStyleCnt="5">
        <dgm:presLayoutVars>
          <dgm:bulletEnabled val="1"/>
        </dgm:presLayoutVars>
      </dgm:prSet>
      <dgm:spPr/>
      <dgm:t>
        <a:bodyPr/>
        <a:lstStyle/>
        <a:p>
          <a:endParaRPr lang="ru-RU"/>
        </a:p>
      </dgm:t>
    </dgm:pt>
    <dgm:pt modelId="{84447AD8-0F0D-433E-A2DD-E494563FE96A}" type="pres">
      <dgm:prSet presAssocID="{5E1ADB4B-58E7-4984-BD70-39BEB2C3DC2C}" presName="negSpace" presStyleCnt="0"/>
      <dgm:spPr/>
    </dgm:pt>
    <dgm:pt modelId="{8A56A1D9-6257-44EC-A415-89ACD1D0350A}" type="pres">
      <dgm:prSet presAssocID="{5E1ADB4B-58E7-4984-BD70-39BEB2C3DC2C}" presName="circle" presStyleLbl="node1" presStyleIdx="0" presStyleCnt="5" custScaleX="72676" custScaleY="68456"/>
      <dgm:spPr/>
      <dgm:t>
        <a:bodyPr/>
        <a:lstStyle/>
        <a:p>
          <a:endParaRPr lang="ru-RU"/>
        </a:p>
      </dgm:t>
    </dgm:pt>
    <dgm:pt modelId="{A824D3C8-84C7-49A9-90F6-9000B5DF6B51}" type="pres">
      <dgm:prSet presAssocID="{A5448680-C4DF-41DC-AF1A-82FEFAABB302}" presName="transSpace" presStyleCnt="0"/>
      <dgm:spPr/>
    </dgm:pt>
    <dgm:pt modelId="{8C134FEE-46ED-4B4B-9009-D0D681F9C67B}" type="pres">
      <dgm:prSet presAssocID="{00BD4EA4-77BA-41AB-8D3F-8AF9B95B7C93}" presName="posSpace" presStyleCnt="0"/>
      <dgm:spPr/>
    </dgm:pt>
    <dgm:pt modelId="{F4270493-1D85-4751-9A9A-04D667F500F1}" type="pres">
      <dgm:prSet presAssocID="{00BD4EA4-77BA-41AB-8D3F-8AF9B95B7C93}" presName="vertFlow" presStyleCnt="0"/>
      <dgm:spPr/>
    </dgm:pt>
    <dgm:pt modelId="{AE56DA93-2736-45B6-9925-155F51F294A8}" type="pres">
      <dgm:prSet presAssocID="{00BD4EA4-77BA-41AB-8D3F-8AF9B95B7C93}" presName="topSpace" presStyleCnt="0"/>
      <dgm:spPr/>
    </dgm:pt>
    <dgm:pt modelId="{7E81EA30-C883-4312-A9D3-A4192E3A5C29}" type="pres">
      <dgm:prSet presAssocID="{00BD4EA4-77BA-41AB-8D3F-8AF9B95B7C93}" presName="firstComp" presStyleCnt="0"/>
      <dgm:spPr/>
    </dgm:pt>
    <dgm:pt modelId="{DA351AD0-F508-4AA4-9DC6-FAF363EBA249}" type="pres">
      <dgm:prSet presAssocID="{00BD4EA4-77BA-41AB-8D3F-8AF9B95B7C93}" presName="firstChild" presStyleLbl="bgAccFollowNode1" presStyleIdx="1" presStyleCnt="5" custScaleX="114062" custScaleY="200970"/>
      <dgm:spPr/>
      <dgm:t>
        <a:bodyPr/>
        <a:lstStyle/>
        <a:p>
          <a:endParaRPr lang="ru-RU"/>
        </a:p>
      </dgm:t>
    </dgm:pt>
    <dgm:pt modelId="{BD8E7BE6-8210-4859-9FAC-4F39A46249ED}" type="pres">
      <dgm:prSet presAssocID="{00BD4EA4-77BA-41AB-8D3F-8AF9B95B7C93}" presName="firstChildTx" presStyleLbl="bgAccFollowNode1" presStyleIdx="1" presStyleCnt="5">
        <dgm:presLayoutVars>
          <dgm:bulletEnabled val="1"/>
        </dgm:presLayoutVars>
      </dgm:prSet>
      <dgm:spPr/>
      <dgm:t>
        <a:bodyPr/>
        <a:lstStyle/>
        <a:p>
          <a:endParaRPr lang="ru-RU"/>
        </a:p>
      </dgm:t>
    </dgm:pt>
    <dgm:pt modelId="{BCECF94F-B178-4720-8A56-B4C99FB29918}" type="pres">
      <dgm:prSet presAssocID="{00BD4EA4-77BA-41AB-8D3F-8AF9B95B7C93}" presName="negSpace" presStyleCnt="0"/>
      <dgm:spPr/>
    </dgm:pt>
    <dgm:pt modelId="{DFB4F78E-A5C0-411E-93F3-C2288322FDDA}" type="pres">
      <dgm:prSet presAssocID="{00BD4EA4-77BA-41AB-8D3F-8AF9B95B7C93}" presName="circle" presStyleLbl="node1" presStyleIdx="1" presStyleCnt="5" custScaleX="72676" custScaleY="68456"/>
      <dgm:spPr/>
      <dgm:t>
        <a:bodyPr/>
        <a:lstStyle/>
        <a:p>
          <a:endParaRPr lang="ru-RU"/>
        </a:p>
      </dgm:t>
    </dgm:pt>
    <dgm:pt modelId="{1B3B7C7F-7E6F-4506-89ED-961D59621489}" type="pres">
      <dgm:prSet presAssocID="{51894861-AE4D-4A64-9D58-DB73D623D8C7}" presName="transSpace" presStyleCnt="0"/>
      <dgm:spPr/>
    </dgm:pt>
    <dgm:pt modelId="{038766CB-0074-48B6-89E3-6EDF3A5BD5DF}" type="pres">
      <dgm:prSet presAssocID="{CB6258B2-8FF6-4891-A5EB-4087B3073A5C}" presName="posSpace" presStyleCnt="0"/>
      <dgm:spPr/>
    </dgm:pt>
    <dgm:pt modelId="{6DDF442C-A4E2-44AA-B19E-0030326FA9A2}" type="pres">
      <dgm:prSet presAssocID="{CB6258B2-8FF6-4891-A5EB-4087B3073A5C}" presName="vertFlow" presStyleCnt="0"/>
      <dgm:spPr/>
    </dgm:pt>
    <dgm:pt modelId="{9A3151E3-5CD8-40A9-881F-A82C5BFA0883}" type="pres">
      <dgm:prSet presAssocID="{CB6258B2-8FF6-4891-A5EB-4087B3073A5C}" presName="topSpace" presStyleCnt="0"/>
      <dgm:spPr/>
    </dgm:pt>
    <dgm:pt modelId="{ACEE7870-6E17-47E0-B4BB-1EDCB9C4F1B8}" type="pres">
      <dgm:prSet presAssocID="{CB6258B2-8FF6-4891-A5EB-4087B3073A5C}" presName="firstComp" presStyleCnt="0"/>
      <dgm:spPr/>
    </dgm:pt>
    <dgm:pt modelId="{A5EE2DDD-9073-48F1-9AE3-FA2FB7DCA94A}" type="pres">
      <dgm:prSet presAssocID="{CB6258B2-8FF6-4891-A5EB-4087B3073A5C}" presName="firstChild" presStyleLbl="bgAccFollowNode1" presStyleIdx="2" presStyleCnt="5" custScaleX="114062" custScaleY="200970"/>
      <dgm:spPr/>
      <dgm:t>
        <a:bodyPr/>
        <a:lstStyle/>
        <a:p>
          <a:endParaRPr lang="ru-RU"/>
        </a:p>
      </dgm:t>
    </dgm:pt>
    <dgm:pt modelId="{CABF48A8-CDE2-40B8-BF3B-F7DC0696C52B}" type="pres">
      <dgm:prSet presAssocID="{CB6258B2-8FF6-4891-A5EB-4087B3073A5C}" presName="firstChildTx" presStyleLbl="bgAccFollowNode1" presStyleIdx="2" presStyleCnt="5">
        <dgm:presLayoutVars>
          <dgm:bulletEnabled val="1"/>
        </dgm:presLayoutVars>
      </dgm:prSet>
      <dgm:spPr/>
      <dgm:t>
        <a:bodyPr/>
        <a:lstStyle/>
        <a:p>
          <a:endParaRPr lang="ru-RU"/>
        </a:p>
      </dgm:t>
    </dgm:pt>
    <dgm:pt modelId="{0BE28A39-FDE3-489A-B57A-15BB91F3DC24}" type="pres">
      <dgm:prSet presAssocID="{CB6258B2-8FF6-4891-A5EB-4087B3073A5C}" presName="negSpace" presStyleCnt="0"/>
      <dgm:spPr/>
    </dgm:pt>
    <dgm:pt modelId="{674B5C55-81E2-4107-B31F-79B1D24615F7}" type="pres">
      <dgm:prSet presAssocID="{CB6258B2-8FF6-4891-A5EB-4087B3073A5C}" presName="circle" presStyleLbl="node1" presStyleIdx="2" presStyleCnt="5" custScaleX="72676" custScaleY="68456"/>
      <dgm:spPr/>
      <dgm:t>
        <a:bodyPr/>
        <a:lstStyle/>
        <a:p>
          <a:endParaRPr lang="ru-RU"/>
        </a:p>
      </dgm:t>
    </dgm:pt>
    <dgm:pt modelId="{0C49D784-B211-4AD6-9316-BAFD2C517BDA}" type="pres">
      <dgm:prSet presAssocID="{AE8C7F66-12D5-4862-B370-E1F156A8F3E8}" presName="transSpace" presStyleCnt="0"/>
      <dgm:spPr/>
    </dgm:pt>
    <dgm:pt modelId="{250C096E-9443-460D-AA9D-BAC5DB603153}" type="pres">
      <dgm:prSet presAssocID="{19197393-4E81-4DA1-9167-8177DBF7FC8C}" presName="posSpace" presStyleCnt="0"/>
      <dgm:spPr/>
    </dgm:pt>
    <dgm:pt modelId="{7521AEC9-FF90-463F-B7F1-CB5E9564530F}" type="pres">
      <dgm:prSet presAssocID="{19197393-4E81-4DA1-9167-8177DBF7FC8C}" presName="vertFlow" presStyleCnt="0"/>
      <dgm:spPr/>
    </dgm:pt>
    <dgm:pt modelId="{09616F35-1398-40F9-ACEE-AC90F12CEB43}" type="pres">
      <dgm:prSet presAssocID="{19197393-4E81-4DA1-9167-8177DBF7FC8C}" presName="topSpace" presStyleCnt="0"/>
      <dgm:spPr/>
    </dgm:pt>
    <dgm:pt modelId="{AF4E9D33-6052-4754-8671-5DDC7ECA9BF9}" type="pres">
      <dgm:prSet presAssocID="{19197393-4E81-4DA1-9167-8177DBF7FC8C}" presName="firstComp" presStyleCnt="0"/>
      <dgm:spPr/>
    </dgm:pt>
    <dgm:pt modelId="{860C1C55-89DB-4D42-8FA4-E46E83889FF1}" type="pres">
      <dgm:prSet presAssocID="{19197393-4E81-4DA1-9167-8177DBF7FC8C}" presName="firstChild" presStyleLbl="bgAccFollowNode1" presStyleIdx="3" presStyleCnt="5" custScaleX="114062" custScaleY="200970"/>
      <dgm:spPr/>
      <dgm:t>
        <a:bodyPr/>
        <a:lstStyle/>
        <a:p>
          <a:endParaRPr lang="ru-RU"/>
        </a:p>
      </dgm:t>
    </dgm:pt>
    <dgm:pt modelId="{9BC1282C-6E26-4428-AB89-D483BF7AC718}" type="pres">
      <dgm:prSet presAssocID="{19197393-4E81-4DA1-9167-8177DBF7FC8C}" presName="firstChildTx" presStyleLbl="bgAccFollowNode1" presStyleIdx="3" presStyleCnt="5">
        <dgm:presLayoutVars>
          <dgm:bulletEnabled val="1"/>
        </dgm:presLayoutVars>
      </dgm:prSet>
      <dgm:spPr/>
      <dgm:t>
        <a:bodyPr/>
        <a:lstStyle/>
        <a:p>
          <a:endParaRPr lang="ru-RU"/>
        </a:p>
      </dgm:t>
    </dgm:pt>
    <dgm:pt modelId="{4455146C-8946-4D18-8F82-4679B781AAA5}" type="pres">
      <dgm:prSet presAssocID="{19197393-4E81-4DA1-9167-8177DBF7FC8C}" presName="negSpace" presStyleCnt="0"/>
      <dgm:spPr/>
    </dgm:pt>
    <dgm:pt modelId="{C50DBAF6-329E-43B5-A8FD-0844C3EA673D}" type="pres">
      <dgm:prSet presAssocID="{19197393-4E81-4DA1-9167-8177DBF7FC8C}" presName="circle" presStyleLbl="node1" presStyleIdx="3" presStyleCnt="5" custScaleX="72676" custScaleY="68456"/>
      <dgm:spPr/>
      <dgm:t>
        <a:bodyPr/>
        <a:lstStyle/>
        <a:p>
          <a:endParaRPr lang="ru-RU"/>
        </a:p>
      </dgm:t>
    </dgm:pt>
    <dgm:pt modelId="{0A35DCAD-35DA-4AE6-AA0A-CB7ADE5E6192}" type="pres">
      <dgm:prSet presAssocID="{E8C8BCC0-8046-4B1F-A96F-79B8802E1570}" presName="transSpace" presStyleCnt="0"/>
      <dgm:spPr/>
    </dgm:pt>
    <dgm:pt modelId="{B6298151-4AEC-4F00-BF66-55A84A313C96}" type="pres">
      <dgm:prSet presAssocID="{5750CFD6-835A-4FAE-ADE5-B7FAC021815C}" presName="posSpace" presStyleCnt="0"/>
      <dgm:spPr/>
    </dgm:pt>
    <dgm:pt modelId="{4729A47A-9C5D-4213-81A6-F68B4D97F0B2}" type="pres">
      <dgm:prSet presAssocID="{5750CFD6-835A-4FAE-ADE5-B7FAC021815C}" presName="vertFlow" presStyleCnt="0"/>
      <dgm:spPr/>
    </dgm:pt>
    <dgm:pt modelId="{61004A51-4147-4B52-9B80-B1481E0664DB}" type="pres">
      <dgm:prSet presAssocID="{5750CFD6-835A-4FAE-ADE5-B7FAC021815C}" presName="topSpace" presStyleCnt="0"/>
      <dgm:spPr/>
    </dgm:pt>
    <dgm:pt modelId="{386EA94F-D650-49E5-A17A-927B4448B7AA}" type="pres">
      <dgm:prSet presAssocID="{5750CFD6-835A-4FAE-ADE5-B7FAC021815C}" presName="firstComp" presStyleCnt="0"/>
      <dgm:spPr/>
    </dgm:pt>
    <dgm:pt modelId="{152E6257-26BA-42D7-B00D-89FE5F6CAD1E}" type="pres">
      <dgm:prSet presAssocID="{5750CFD6-835A-4FAE-ADE5-B7FAC021815C}" presName="firstChild" presStyleLbl="bgAccFollowNode1" presStyleIdx="4" presStyleCnt="5" custScaleX="114062" custScaleY="200970"/>
      <dgm:spPr/>
      <dgm:t>
        <a:bodyPr/>
        <a:lstStyle/>
        <a:p>
          <a:endParaRPr lang="ru-RU"/>
        </a:p>
      </dgm:t>
    </dgm:pt>
    <dgm:pt modelId="{2E637385-F41D-427D-B3E0-4D6BE67EC8C9}" type="pres">
      <dgm:prSet presAssocID="{5750CFD6-835A-4FAE-ADE5-B7FAC021815C}" presName="firstChildTx" presStyleLbl="bgAccFollowNode1" presStyleIdx="4" presStyleCnt="5">
        <dgm:presLayoutVars>
          <dgm:bulletEnabled val="1"/>
        </dgm:presLayoutVars>
      </dgm:prSet>
      <dgm:spPr/>
      <dgm:t>
        <a:bodyPr/>
        <a:lstStyle/>
        <a:p>
          <a:endParaRPr lang="ru-RU"/>
        </a:p>
      </dgm:t>
    </dgm:pt>
    <dgm:pt modelId="{AA2026A2-2DC5-450B-8339-D13C6E8ECF12}" type="pres">
      <dgm:prSet presAssocID="{5750CFD6-835A-4FAE-ADE5-B7FAC021815C}" presName="negSpace" presStyleCnt="0"/>
      <dgm:spPr/>
    </dgm:pt>
    <dgm:pt modelId="{EBD0C2FF-07D7-4A05-BCFA-A7F062246CB4}" type="pres">
      <dgm:prSet presAssocID="{5750CFD6-835A-4FAE-ADE5-B7FAC021815C}" presName="circle" presStyleLbl="node1" presStyleIdx="4" presStyleCnt="5" custScaleX="72676" custScaleY="68456"/>
      <dgm:spPr/>
      <dgm:t>
        <a:bodyPr/>
        <a:lstStyle/>
        <a:p>
          <a:endParaRPr lang="ru-RU"/>
        </a:p>
      </dgm:t>
    </dgm:pt>
  </dgm:ptLst>
  <dgm:cxnLst>
    <dgm:cxn modelId="{10F3C214-F5ED-4444-AB7F-76C78797CCCE}" srcId="{3BA82F7E-6EA0-44E5-9BCB-DA39917DC4F7}" destId="{5750CFD6-835A-4FAE-ADE5-B7FAC021815C}" srcOrd="4" destOrd="0" parTransId="{458F443A-71FE-4221-9E6A-A93725C5C089}" sibTransId="{D2C8BBF3-1DAD-4066-9E9B-5E768A2BF181}"/>
    <dgm:cxn modelId="{85C9EEF7-DFE5-4377-892E-EED8F8EC77E7}" type="presOf" srcId="{A1921D30-79B3-4C9D-AC56-2DD2ECADB3D8}" destId="{9BC1282C-6E26-4428-AB89-D483BF7AC718}" srcOrd="1" destOrd="0" presId="urn:microsoft.com/office/officeart/2005/8/layout/hList9"/>
    <dgm:cxn modelId="{085027B3-E9C8-4D56-9481-E718FB1EB629}" srcId="{00BD4EA4-77BA-41AB-8D3F-8AF9B95B7C93}" destId="{03400A7D-1344-4A97-9739-880E332DC454}" srcOrd="0" destOrd="0" parTransId="{85AE52BF-184A-4F51-9724-A61A8A5AC8B1}" sibTransId="{2EFA9A78-7B75-43D6-9782-0276C78BF890}"/>
    <dgm:cxn modelId="{1DB3CEFE-530F-4E90-9164-8417D0CD9BF5}" srcId="{3BA82F7E-6EA0-44E5-9BCB-DA39917DC4F7}" destId="{00BD4EA4-77BA-41AB-8D3F-8AF9B95B7C93}" srcOrd="1" destOrd="0" parTransId="{47FF1161-61A7-4949-8D32-268B45A5FA4A}" sibTransId="{51894861-AE4D-4A64-9D58-DB73D623D8C7}"/>
    <dgm:cxn modelId="{A28E0EE3-B5F3-4A6B-9618-B4B1DD85A731}" type="presOf" srcId="{5856F30E-C96F-411B-AD59-0BA3F3E8F000}" destId="{152E6257-26BA-42D7-B00D-89FE5F6CAD1E}" srcOrd="0" destOrd="0" presId="urn:microsoft.com/office/officeart/2005/8/layout/hList9"/>
    <dgm:cxn modelId="{4068DF64-8859-45F6-A1E3-CD6951D3BA64}" type="presOf" srcId="{5E1ADB4B-58E7-4984-BD70-39BEB2C3DC2C}" destId="{8A56A1D9-6257-44EC-A415-89ACD1D0350A}" srcOrd="0" destOrd="0" presId="urn:microsoft.com/office/officeart/2005/8/layout/hList9"/>
    <dgm:cxn modelId="{EABBF4A0-96A1-4564-AFDD-8D52A5257F7A}" type="presOf" srcId="{19197393-4E81-4DA1-9167-8177DBF7FC8C}" destId="{C50DBAF6-329E-43B5-A8FD-0844C3EA673D}" srcOrd="0" destOrd="0" presId="urn:microsoft.com/office/officeart/2005/8/layout/hList9"/>
    <dgm:cxn modelId="{E677A72C-9F31-463B-AD2D-BC300BEC1B15}" type="presOf" srcId="{2910A665-9CCE-475F-B4E1-214402E5DB03}" destId="{270D0DE2-A3E1-4744-BA58-A2789CB643B1}" srcOrd="1" destOrd="0" presId="urn:microsoft.com/office/officeart/2005/8/layout/hList9"/>
    <dgm:cxn modelId="{9A306DD0-D11E-4FD2-8666-63361786C533}" srcId="{CB6258B2-8FF6-4891-A5EB-4087B3073A5C}" destId="{E6808248-212E-4CA5-A830-34F89638BBF2}" srcOrd="0" destOrd="0" parTransId="{133ECF1C-ADFC-4A28-AE03-B839BC6C025C}" sibTransId="{3CC9AE49-F09F-42A2-8694-6C369BA1FD22}"/>
    <dgm:cxn modelId="{C0818E72-D8F5-4347-A5E8-59DBFC96956D}" type="presOf" srcId="{03400A7D-1344-4A97-9739-880E332DC454}" destId="{DA351AD0-F508-4AA4-9DC6-FAF363EBA249}" srcOrd="0" destOrd="0" presId="urn:microsoft.com/office/officeart/2005/8/layout/hList9"/>
    <dgm:cxn modelId="{3D83986F-9C51-48B9-9F0B-B2C1E1A1B051}" type="presOf" srcId="{3BA82F7E-6EA0-44E5-9BCB-DA39917DC4F7}" destId="{C99B8E29-C9C3-48AF-A610-24C96CD1C597}" srcOrd="0" destOrd="0" presId="urn:microsoft.com/office/officeart/2005/8/layout/hList9"/>
    <dgm:cxn modelId="{990C3991-0CFA-4D90-AAD6-49F9F6FCED77}" srcId="{5E1ADB4B-58E7-4984-BD70-39BEB2C3DC2C}" destId="{2910A665-9CCE-475F-B4E1-214402E5DB03}" srcOrd="0" destOrd="0" parTransId="{815781AF-B3E6-4207-AD95-79BD387CF42F}" sibTransId="{EDE4CC2E-DC61-4E48-A85E-813E6E84B4E7}"/>
    <dgm:cxn modelId="{B9C0A73D-FBFF-4286-946E-C36EA14E7A90}" type="presOf" srcId="{A1921D30-79B3-4C9D-AC56-2DD2ECADB3D8}" destId="{860C1C55-89DB-4D42-8FA4-E46E83889FF1}" srcOrd="0" destOrd="0" presId="urn:microsoft.com/office/officeart/2005/8/layout/hList9"/>
    <dgm:cxn modelId="{2901E8E1-2A1B-45E1-944E-4693A32D04A5}" srcId="{3BA82F7E-6EA0-44E5-9BCB-DA39917DC4F7}" destId="{5E1ADB4B-58E7-4984-BD70-39BEB2C3DC2C}" srcOrd="0" destOrd="0" parTransId="{43E98E0F-4885-49E0-BDB9-554F7582F238}" sibTransId="{A5448680-C4DF-41DC-AF1A-82FEFAABB302}"/>
    <dgm:cxn modelId="{7F6EC893-9CA8-4919-A59D-9B12B94C937B}" srcId="{3BA82F7E-6EA0-44E5-9BCB-DA39917DC4F7}" destId="{19197393-4E81-4DA1-9167-8177DBF7FC8C}" srcOrd="3" destOrd="0" parTransId="{BAC4420A-C7E1-4656-8D7C-ED72EA1E0EAB}" sibTransId="{E8C8BCC0-8046-4B1F-A96F-79B8802E1570}"/>
    <dgm:cxn modelId="{5DF1842A-E045-4577-91B8-D90A9A464AEB}" type="presOf" srcId="{CB6258B2-8FF6-4891-A5EB-4087B3073A5C}" destId="{674B5C55-81E2-4107-B31F-79B1D24615F7}" srcOrd="0" destOrd="0" presId="urn:microsoft.com/office/officeart/2005/8/layout/hList9"/>
    <dgm:cxn modelId="{ADC91CBE-FA5F-4B38-8254-971A5CA7FC97}" type="presOf" srcId="{5856F30E-C96F-411B-AD59-0BA3F3E8F000}" destId="{2E637385-F41D-427D-B3E0-4D6BE67EC8C9}" srcOrd="1" destOrd="0" presId="urn:microsoft.com/office/officeart/2005/8/layout/hList9"/>
    <dgm:cxn modelId="{CD7C50B7-E5E5-4518-815A-702A026B573F}" type="presOf" srcId="{00BD4EA4-77BA-41AB-8D3F-8AF9B95B7C93}" destId="{DFB4F78E-A5C0-411E-93F3-C2288322FDDA}" srcOrd="0" destOrd="0" presId="urn:microsoft.com/office/officeart/2005/8/layout/hList9"/>
    <dgm:cxn modelId="{11E98F2C-BA5B-4F19-8ECA-3D0ACF259E2D}" srcId="{5750CFD6-835A-4FAE-ADE5-B7FAC021815C}" destId="{5856F30E-C96F-411B-AD59-0BA3F3E8F000}" srcOrd="0" destOrd="0" parTransId="{052C7B0B-3E54-484D-AE39-E5B57C0E0BC2}" sibTransId="{23FE1F6A-6BDF-4E13-B9D1-EDB7E4343092}"/>
    <dgm:cxn modelId="{C5E01DA2-AED1-467F-9E99-47E80E53734D}" type="presOf" srcId="{E6808248-212E-4CA5-A830-34F89638BBF2}" destId="{A5EE2DDD-9073-48F1-9AE3-FA2FB7DCA94A}" srcOrd="0" destOrd="0" presId="urn:microsoft.com/office/officeart/2005/8/layout/hList9"/>
    <dgm:cxn modelId="{A145C5B9-4302-4855-8A19-8C7297FC9748}" type="presOf" srcId="{03400A7D-1344-4A97-9739-880E332DC454}" destId="{BD8E7BE6-8210-4859-9FAC-4F39A46249ED}" srcOrd="1" destOrd="0" presId="urn:microsoft.com/office/officeart/2005/8/layout/hList9"/>
    <dgm:cxn modelId="{B0E16B12-97B4-4BD5-80A7-16828BBE1887}" type="presOf" srcId="{5750CFD6-835A-4FAE-ADE5-B7FAC021815C}" destId="{EBD0C2FF-07D7-4A05-BCFA-A7F062246CB4}" srcOrd="0" destOrd="0" presId="urn:microsoft.com/office/officeart/2005/8/layout/hList9"/>
    <dgm:cxn modelId="{A27D0614-7D5A-4A54-8399-79BE2472478A}" srcId="{19197393-4E81-4DA1-9167-8177DBF7FC8C}" destId="{A1921D30-79B3-4C9D-AC56-2DD2ECADB3D8}" srcOrd="0" destOrd="0" parTransId="{12F5A63C-96F2-4E23-AE3B-85118EEAEBF6}" sibTransId="{2A6BA9B4-681A-4C77-8510-88247BE20C51}"/>
    <dgm:cxn modelId="{9E52A666-DCF2-4861-AC24-F80B06F9FC6D}" type="presOf" srcId="{2910A665-9CCE-475F-B4E1-214402E5DB03}" destId="{4098A55C-2632-4C8A-A9E0-1D61F586A641}" srcOrd="0" destOrd="0" presId="urn:microsoft.com/office/officeart/2005/8/layout/hList9"/>
    <dgm:cxn modelId="{446F44FB-C2E6-4151-BBEC-FCD8E32DC5D6}" srcId="{3BA82F7E-6EA0-44E5-9BCB-DA39917DC4F7}" destId="{CB6258B2-8FF6-4891-A5EB-4087B3073A5C}" srcOrd="2" destOrd="0" parTransId="{698BAC0C-B084-4610-AB24-EA323686EEC1}" sibTransId="{AE8C7F66-12D5-4862-B370-E1F156A8F3E8}"/>
    <dgm:cxn modelId="{8CA8EACB-84EB-4531-BB38-5056FD745DFB}" type="presOf" srcId="{E6808248-212E-4CA5-A830-34F89638BBF2}" destId="{CABF48A8-CDE2-40B8-BF3B-F7DC0696C52B}" srcOrd="1" destOrd="0" presId="urn:microsoft.com/office/officeart/2005/8/layout/hList9"/>
    <dgm:cxn modelId="{28593497-88AE-4AC6-9BCE-BEC3F0FCA2CF}" type="presParOf" srcId="{C99B8E29-C9C3-48AF-A610-24C96CD1C597}" destId="{49417EB4-BE2C-43E5-B0EF-2EEB5E3D90A0}" srcOrd="0" destOrd="0" presId="urn:microsoft.com/office/officeart/2005/8/layout/hList9"/>
    <dgm:cxn modelId="{8C6DD62B-88BA-41C4-B635-5FC3889A996A}" type="presParOf" srcId="{C99B8E29-C9C3-48AF-A610-24C96CD1C597}" destId="{834291FA-8710-41F4-9B6D-D5D6FA74961A}" srcOrd="1" destOrd="0" presId="urn:microsoft.com/office/officeart/2005/8/layout/hList9"/>
    <dgm:cxn modelId="{85A88E4E-607E-4C3D-9736-3996028CF1EF}" type="presParOf" srcId="{834291FA-8710-41F4-9B6D-D5D6FA74961A}" destId="{CFE04CAE-2DBF-46F9-A7E5-7BD3A3540F31}" srcOrd="0" destOrd="0" presId="urn:microsoft.com/office/officeart/2005/8/layout/hList9"/>
    <dgm:cxn modelId="{1B9A3C06-5F91-4AD3-B754-5B5CE92B3E22}" type="presParOf" srcId="{834291FA-8710-41F4-9B6D-D5D6FA74961A}" destId="{0DFD7EED-4B4F-411C-8376-C74586D761E2}" srcOrd="1" destOrd="0" presId="urn:microsoft.com/office/officeart/2005/8/layout/hList9"/>
    <dgm:cxn modelId="{21798B2C-BA63-43F7-A385-233412F29680}" type="presParOf" srcId="{0DFD7EED-4B4F-411C-8376-C74586D761E2}" destId="{4098A55C-2632-4C8A-A9E0-1D61F586A641}" srcOrd="0" destOrd="0" presId="urn:microsoft.com/office/officeart/2005/8/layout/hList9"/>
    <dgm:cxn modelId="{0316545E-2C85-412F-8128-A541C02668AD}" type="presParOf" srcId="{0DFD7EED-4B4F-411C-8376-C74586D761E2}" destId="{270D0DE2-A3E1-4744-BA58-A2789CB643B1}" srcOrd="1" destOrd="0" presId="urn:microsoft.com/office/officeart/2005/8/layout/hList9"/>
    <dgm:cxn modelId="{381C9142-431F-4E92-B869-DD7D26830532}" type="presParOf" srcId="{C99B8E29-C9C3-48AF-A610-24C96CD1C597}" destId="{84447AD8-0F0D-433E-A2DD-E494563FE96A}" srcOrd="2" destOrd="0" presId="urn:microsoft.com/office/officeart/2005/8/layout/hList9"/>
    <dgm:cxn modelId="{2CE6958E-4D81-4CC1-A63E-07B23A2C65E6}" type="presParOf" srcId="{C99B8E29-C9C3-48AF-A610-24C96CD1C597}" destId="{8A56A1D9-6257-44EC-A415-89ACD1D0350A}" srcOrd="3" destOrd="0" presId="urn:microsoft.com/office/officeart/2005/8/layout/hList9"/>
    <dgm:cxn modelId="{BDA02BF0-AF21-461D-BBE4-9682D83B5001}" type="presParOf" srcId="{C99B8E29-C9C3-48AF-A610-24C96CD1C597}" destId="{A824D3C8-84C7-49A9-90F6-9000B5DF6B51}" srcOrd="4" destOrd="0" presId="urn:microsoft.com/office/officeart/2005/8/layout/hList9"/>
    <dgm:cxn modelId="{32519B1E-0116-413F-A8FE-C18359B5E9B1}" type="presParOf" srcId="{C99B8E29-C9C3-48AF-A610-24C96CD1C597}" destId="{8C134FEE-46ED-4B4B-9009-D0D681F9C67B}" srcOrd="5" destOrd="0" presId="urn:microsoft.com/office/officeart/2005/8/layout/hList9"/>
    <dgm:cxn modelId="{93CAC974-17CD-45DD-9F76-794C055C081C}" type="presParOf" srcId="{C99B8E29-C9C3-48AF-A610-24C96CD1C597}" destId="{F4270493-1D85-4751-9A9A-04D667F500F1}" srcOrd="6" destOrd="0" presId="urn:microsoft.com/office/officeart/2005/8/layout/hList9"/>
    <dgm:cxn modelId="{8BE95D5D-F3E5-4693-87CC-CF5B559902B6}" type="presParOf" srcId="{F4270493-1D85-4751-9A9A-04D667F500F1}" destId="{AE56DA93-2736-45B6-9925-155F51F294A8}" srcOrd="0" destOrd="0" presId="urn:microsoft.com/office/officeart/2005/8/layout/hList9"/>
    <dgm:cxn modelId="{1500EBB1-5AC6-4F82-A44E-E8F38D2435F2}" type="presParOf" srcId="{F4270493-1D85-4751-9A9A-04D667F500F1}" destId="{7E81EA30-C883-4312-A9D3-A4192E3A5C29}" srcOrd="1" destOrd="0" presId="urn:microsoft.com/office/officeart/2005/8/layout/hList9"/>
    <dgm:cxn modelId="{73B5AB1D-F01A-4E4F-A566-59AB749CB528}" type="presParOf" srcId="{7E81EA30-C883-4312-A9D3-A4192E3A5C29}" destId="{DA351AD0-F508-4AA4-9DC6-FAF363EBA249}" srcOrd="0" destOrd="0" presId="urn:microsoft.com/office/officeart/2005/8/layout/hList9"/>
    <dgm:cxn modelId="{25CF7242-91CA-49B2-B97F-8D8944056439}" type="presParOf" srcId="{7E81EA30-C883-4312-A9D3-A4192E3A5C29}" destId="{BD8E7BE6-8210-4859-9FAC-4F39A46249ED}" srcOrd="1" destOrd="0" presId="urn:microsoft.com/office/officeart/2005/8/layout/hList9"/>
    <dgm:cxn modelId="{29E475DE-F10C-4DF7-A578-D20630781B8F}" type="presParOf" srcId="{C99B8E29-C9C3-48AF-A610-24C96CD1C597}" destId="{BCECF94F-B178-4720-8A56-B4C99FB29918}" srcOrd="7" destOrd="0" presId="urn:microsoft.com/office/officeart/2005/8/layout/hList9"/>
    <dgm:cxn modelId="{8EBB455C-F4F2-46C5-9ED2-1CC25504649B}" type="presParOf" srcId="{C99B8E29-C9C3-48AF-A610-24C96CD1C597}" destId="{DFB4F78E-A5C0-411E-93F3-C2288322FDDA}" srcOrd="8" destOrd="0" presId="urn:microsoft.com/office/officeart/2005/8/layout/hList9"/>
    <dgm:cxn modelId="{1F20F922-B33F-49F3-87D4-0A5053DA0518}" type="presParOf" srcId="{C99B8E29-C9C3-48AF-A610-24C96CD1C597}" destId="{1B3B7C7F-7E6F-4506-89ED-961D59621489}" srcOrd="9" destOrd="0" presId="urn:microsoft.com/office/officeart/2005/8/layout/hList9"/>
    <dgm:cxn modelId="{804D32BF-3F4A-4243-8CE5-203248A48E22}" type="presParOf" srcId="{C99B8E29-C9C3-48AF-A610-24C96CD1C597}" destId="{038766CB-0074-48B6-89E3-6EDF3A5BD5DF}" srcOrd="10" destOrd="0" presId="urn:microsoft.com/office/officeart/2005/8/layout/hList9"/>
    <dgm:cxn modelId="{EAAC3D1E-0287-440F-978D-53D9A3186ACD}" type="presParOf" srcId="{C99B8E29-C9C3-48AF-A610-24C96CD1C597}" destId="{6DDF442C-A4E2-44AA-B19E-0030326FA9A2}" srcOrd="11" destOrd="0" presId="urn:microsoft.com/office/officeart/2005/8/layout/hList9"/>
    <dgm:cxn modelId="{5B69B5BA-04C2-444D-94BB-EFB5757B571F}" type="presParOf" srcId="{6DDF442C-A4E2-44AA-B19E-0030326FA9A2}" destId="{9A3151E3-5CD8-40A9-881F-A82C5BFA0883}" srcOrd="0" destOrd="0" presId="urn:microsoft.com/office/officeart/2005/8/layout/hList9"/>
    <dgm:cxn modelId="{3B9F9159-3345-4871-90F3-1937ED3AE280}" type="presParOf" srcId="{6DDF442C-A4E2-44AA-B19E-0030326FA9A2}" destId="{ACEE7870-6E17-47E0-B4BB-1EDCB9C4F1B8}" srcOrd="1" destOrd="0" presId="urn:microsoft.com/office/officeart/2005/8/layout/hList9"/>
    <dgm:cxn modelId="{BD446E67-2998-4E37-BB8F-6525342C1D4C}" type="presParOf" srcId="{ACEE7870-6E17-47E0-B4BB-1EDCB9C4F1B8}" destId="{A5EE2DDD-9073-48F1-9AE3-FA2FB7DCA94A}" srcOrd="0" destOrd="0" presId="urn:microsoft.com/office/officeart/2005/8/layout/hList9"/>
    <dgm:cxn modelId="{FC1380BD-FF16-4E31-9D5E-B7508A6D8313}" type="presParOf" srcId="{ACEE7870-6E17-47E0-B4BB-1EDCB9C4F1B8}" destId="{CABF48A8-CDE2-40B8-BF3B-F7DC0696C52B}" srcOrd="1" destOrd="0" presId="urn:microsoft.com/office/officeart/2005/8/layout/hList9"/>
    <dgm:cxn modelId="{C15E4FC4-12A9-4259-A739-AAFB6DCBA83C}" type="presParOf" srcId="{C99B8E29-C9C3-48AF-A610-24C96CD1C597}" destId="{0BE28A39-FDE3-489A-B57A-15BB91F3DC24}" srcOrd="12" destOrd="0" presId="urn:microsoft.com/office/officeart/2005/8/layout/hList9"/>
    <dgm:cxn modelId="{8F2F07EC-313B-401A-8C29-9AEE96701776}" type="presParOf" srcId="{C99B8E29-C9C3-48AF-A610-24C96CD1C597}" destId="{674B5C55-81E2-4107-B31F-79B1D24615F7}" srcOrd="13" destOrd="0" presId="urn:microsoft.com/office/officeart/2005/8/layout/hList9"/>
    <dgm:cxn modelId="{27E13714-0669-4510-8637-957A5D5FB39E}" type="presParOf" srcId="{C99B8E29-C9C3-48AF-A610-24C96CD1C597}" destId="{0C49D784-B211-4AD6-9316-BAFD2C517BDA}" srcOrd="14" destOrd="0" presId="urn:microsoft.com/office/officeart/2005/8/layout/hList9"/>
    <dgm:cxn modelId="{02CB76D5-F1D2-4B27-828F-D0C7F27016D2}" type="presParOf" srcId="{C99B8E29-C9C3-48AF-A610-24C96CD1C597}" destId="{250C096E-9443-460D-AA9D-BAC5DB603153}" srcOrd="15" destOrd="0" presId="urn:microsoft.com/office/officeart/2005/8/layout/hList9"/>
    <dgm:cxn modelId="{F2CEC22F-925C-4EBD-9EEA-CDE176CFD004}" type="presParOf" srcId="{C99B8E29-C9C3-48AF-A610-24C96CD1C597}" destId="{7521AEC9-FF90-463F-B7F1-CB5E9564530F}" srcOrd="16" destOrd="0" presId="urn:microsoft.com/office/officeart/2005/8/layout/hList9"/>
    <dgm:cxn modelId="{2A9B5607-4A3F-439D-8983-E5183D6831EB}" type="presParOf" srcId="{7521AEC9-FF90-463F-B7F1-CB5E9564530F}" destId="{09616F35-1398-40F9-ACEE-AC90F12CEB43}" srcOrd="0" destOrd="0" presId="urn:microsoft.com/office/officeart/2005/8/layout/hList9"/>
    <dgm:cxn modelId="{3C7E7A8F-AD1F-4BEB-AB39-CD03EC26AF00}" type="presParOf" srcId="{7521AEC9-FF90-463F-B7F1-CB5E9564530F}" destId="{AF4E9D33-6052-4754-8671-5DDC7ECA9BF9}" srcOrd="1" destOrd="0" presId="urn:microsoft.com/office/officeart/2005/8/layout/hList9"/>
    <dgm:cxn modelId="{881C55D3-51BC-472F-BB04-BD3FB80D3AF6}" type="presParOf" srcId="{AF4E9D33-6052-4754-8671-5DDC7ECA9BF9}" destId="{860C1C55-89DB-4D42-8FA4-E46E83889FF1}" srcOrd="0" destOrd="0" presId="urn:microsoft.com/office/officeart/2005/8/layout/hList9"/>
    <dgm:cxn modelId="{327216D2-9D65-4DDD-8E15-CBDFC4E7322E}" type="presParOf" srcId="{AF4E9D33-6052-4754-8671-5DDC7ECA9BF9}" destId="{9BC1282C-6E26-4428-AB89-D483BF7AC718}" srcOrd="1" destOrd="0" presId="urn:microsoft.com/office/officeart/2005/8/layout/hList9"/>
    <dgm:cxn modelId="{A1945627-2121-42C1-8552-2CF09DCB3312}" type="presParOf" srcId="{C99B8E29-C9C3-48AF-A610-24C96CD1C597}" destId="{4455146C-8946-4D18-8F82-4679B781AAA5}" srcOrd="17" destOrd="0" presId="urn:microsoft.com/office/officeart/2005/8/layout/hList9"/>
    <dgm:cxn modelId="{D31F1BD4-AEFC-4FE8-A00E-969DD9D85339}" type="presParOf" srcId="{C99B8E29-C9C3-48AF-A610-24C96CD1C597}" destId="{C50DBAF6-329E-43B5-A8FD-0844C3EA673D}" srcOrd="18" destOrd="0" presId="urn:microsoft.com/office/officeart/2005/8/layout/hList9"/>
    <dgm:cxn modelId="{B6550616-D404-4486-A031-470D1DB0F7FE}" type="presParOf" srcId="{C99B8E29-C9C3-48AF-A610-24C96CD1C597}" destId="{0A35DCAD-35DA-4AE6-AA0A-CB7ADE5E6192}" srcOrd="19" destOrd="0" presId="urn:microsoft.com/office/officeart/2005/8/layout/hList9"/>
    <dgm:cxn modelId="{7DBE1EBF-43CC-4475-B6C4-611EE4E381A3}" type="presParOf" srcId="{C99B8E29-C9C3-48AF-A610-24C96CD1C597}" destId="{B6298151-4AEC-4F00-BF66-55A84A313C96}" srcOrd="20" destOrd="0" presId="urn:microsoft.com/office/officeart/2005/8/layout/hList9"/>
    <dgm:cxn modelId="{75450767-5D34-401C-A944-AB2CF330956A}" type="presParOf" srcId="{C99B8E29-C9C3-48AF-A610-24C96CD1C597}" destId="{4729A47A-9C5D-4213-81A6-F68B4D97F0B2}" srcOrd="21" destOrd="0" presId="urn:microsoft.com/office/officeart/2005/8/layout/hList9"/>
    <dgm:cxn modelId="{9C875226-3188-4EAE-91F8-FABEEDE97267}" type="presParOf" srcId="{4729A47A-9C5D-4213-81A6-F68B4D97F0B2}" destId="{61004A51-4147-4B52-9B80-B1481E0664DB}" srcOrd="0" destOrd="0" presId="urn:microsoft.com/office/officeart/2005/8/layout/hList9"/>
    <dgm:cxn modelId="{1C96FB90-BD06-4623-8B9B-4CB9F98CE3EB}" type="presParOf" srcId="{4729A47A-9C5D-4213-81A6-F68B4D97F0B2}" destId="{386EA94F-D650-49E5-A17A-927B4448B7AA}" srcOrd="1" destOrd="0" presId="urn:microsoft.com/office/officeart/2005/8/layout/hList9"/>
    <dgm:cxn modelId="{61FADBD3-B122-4734-9AF9-5F6CD4339ABC}" type="presParOf" srcId="{386EA94F-D650-49E5-A17A-927B4448B7AA}" destId="{152E6257-26BA-42D7-B00D-89FE5F6CAD1E}" srcOrd="0" destOrd="0" presId="urn:microsoft.com/office/officeart/2005/8/layout/hList9"/>
    <dgm:cxn modelId="{44CCEC7B-86E7-42AE-8020-F48611CF4C14}" type="presParOf" srcId="{386EA94F-D650-49E5-A17A-927B4448B7AA}" destId="{2E637385-F41D-427D-B3E0-4D6BE67EC8C9}" srcOrd="1" destOrd="0" presId="urn:microsoft.com/office/officeart/2005/8/layout/hList9"/>
    <dgm:cxn modelId="{CFF0DEFA-2E4D-4CC8-AE26-D3A7FFF70887}" type="presParOf" srcId="{C99B8E29-C9C3-48AF-A610-24C96CD1C597}" destId="{AA2026A2-2DC5-450B-8339-D13C6E8ECF12}" srcOrd="22" destOrd="0" presId="urn:microsoft.com/office/officeart/2005/8/layout/hList9"/>
    <dgm:cxn modelId="{427E4375-66D9-47E5-85A3-C1713B58F77A}" type="presParOf" srcId="{C99B8E29-C9C3-48AF-A610-24C96CD1C597}" destId="{EBD0C2FF-07D7-4A05-BCFA-A7F062246CB4}" srcOrd="2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A82F7E-6EA0-44E5-9BCB-DA39917DC4F7}" type="doc">
      <dgm:prSet loTypeId="urn:microsoft.com/office/officeart/2005/8/layout/hList9" loCatId="list" qsTypeId="urn:microsoft.com/office/officeart/2005/8/quickstyle/simple1" qsCatId="simple" csTypeId="urn:microsoft.com/office/officeart/2005/8/colors/accent3_1" csCatId="accent3" phldr="1"/>
      <dgm:spPr/>
      <dgm:t>
        <a:bodyPr/>
        <a:lstStyle/>
        <a:p>
          <a:endParaRPr lang="ru-RU"/>
        </a:p>
      </dgm:t>
    </dgm:pt>
    <dgm:pt modelId="{5E1ADB4B-58E7-4984-BD70-39BEB2C3DC2C}">
      <dgm:prSet phldrT="[Текст]" custT="1"/>
      <dgm:spPr/>
      <dgm:t>
        <a:bodyPr/>
        <a:lstStyle/>
        <a:p>
          <a:r>
            <a:rPr lang="ru-RU" sz="1600" dirty="0">
              <a:cs typeface="Arial" pitchFamily="34" charset="0"/>
            </a:rPr>
            <a:t>1</a:t>
          </a:r>
          <a:endParaRPr lang="ru-RU" sz="1600" dirty="0"/>
        </a:p>
      </dgm:t>
    </dgm:pt>
    <dgm:pt modelId="{43E98E0F-4885-49E0-BDB9-554F7582F238}" type="parTrans" cxnId="{2901E8E1-2A1B-45E1-944E-4693A32D04A5}">
      <dgm:prSet/>
      <dgm:spPr/>
      <dgm:t>
        <a:bodyPr/>
        <a:lstStyle/>
        <a:p>
          <a:endParaRPr lang="ru-RU"/>
        </a:p>
      </dgm:t>
    </dgm:pt>
    <dgm:pt modelId="{A5448680-C4DF-41DC-AF1A-82FEFAABB302}" type="sibTrans" cxnId="{2901E8E1-2A1B-45E1-944E-4693A32D04A5}">
      <dgm:prSet/>
      <dgm:spPr/>
      <dgm:t>
        <a:bodyPr/>
        <a:lstStyle/>
        <a:p>
          <a:endParaRPr lang="ru-RU"/>
        </a:p>
      </dgm:t>
    </dgm:pt>
    <dgm:pt modelId="{2910A665-9CCE-475F-B4E1-214402E5DB03}">
      <dgm:prSet phldrT="[Текст]" custT="1"/>
      <dgm:spPr/>
      <dgm:t>
        <a:bodyPr/>
        <a:lstStyle/>
        <a:p>
          <a:r>
            <a:rPr lang="ru-RU" sz="1600">
              <a:cs typeface="Arial" pitchFamily="34" charset="0"/>
            </a:rPr>
            <a:t>отсутствие курения</a:t>
          </a:r>
          <a:endParaRPr lang="ru-RU" sz="1600" dirty="0"/>
        </a:p>
      </dgm:t>
    </dgm:pt>
    <dgm:pt modelId="{815781AF-B3E6-4207-AD95-79BD387CF42F}" type="parTrans" cxnId="{990C3991-0CFA-4D90-AAD6-49F9F6FCED77}">
      <dgm:prSet/>
      <dgm:spPr/>
      <dgm:t>
        <a:bodyPr/>
        <a:lstStyle/>
        <a:p>
          <a:endParaRPr lang="ru-RU"/>
        </a:p>
      </dgm:t>
    </dgm:pt>
    <dgm:pt modelId="{EDE4CC2E-DC61-4E48-A85E-813E6E84B4E7}" type="sibTrans" cxnId="{990C3991-0CFA-4D90-AAD6-49F9F6FCED77}">
      <dgm:prSet/>
      <dgm:spPr/>
      <dgm:t>
        <a:bodyPr/>
        <a:lstStyle/>
        <a:p>
          <a:endParaRPr lang="ru-RU"/>
        </a:p>
      </dgm:t>
    </dgm:pt>
    <dgm:pt modelId="{00BD4EA4-77BA-41AB-8D3F-8AF9B95B7C93}">
      <dgm:prSet custT="1"/>
      <dgm:spPr/>
      <dgm:t>
        <a:bodyPr/>
        <a:lstStyle/>
        <a:p>
          <a:r>
            <a:rPr lang="ru-RU" sz="1600" dirty="0">
              <a:cs typeface="Arial" pitchFamily="34" charset="0"/>
            </a:rPr>
            <a:t>2</a:t>
          </a:r>
        </a:p>
      </dgm:t>
    </dgm:pt>
    <dgm:pt modelId="{51894861-AE4D-4A64-9D58-DB73D623D8C7}" type="sibTrans" cxnId="{1DB3CEFE-530F-4E90-9164-8417D0CD9BF5}">
      <dgm:prSet/>
      <dgm:spPr/>
      <dgm:t>
        <a:bodyPr/>
        <a:lstStyle/>
        <a:p>
          <a:endParaRPr lang="ru-RU"/>
        </a:p>
      </dgm:t>
    </dgm:pt>
    <dgm:pt modelId="{47FF1161-61A7-4949-8D32-268B45A5FA4A}" type="parTrans" cxnId="{1DB3CEFE-530F-4E90-9164-8417D0CD9BF5}">
      <dgm:prSet/>
      <dgm:spPr/>
      <dgm:t>
        <a:bodyPr/>
        <a:lstStyle/>
        <a:p>
          <a:endParaRPr lang="ru-RU"/>
        </a:p>
      </dgm:t>
    </dgm:pt>
    <dgm:pt modelId="{A1921D30-79B3-4C9D-AC56-2DD2ECADB3D8}">
      <dgm:prSet custT="1"/>
      <dgm:spPr/>
      <dgm:t>
        <a:bodyPr/>
        <a:lstStyle/>
        <a:p>
          <a:r>
            <a:rPr lang="ru-RU" sz="1600" dirty="0">
              <a:cs typeface="Arial" pitchFamily="34" charset="0"/>
            </a:rPr>
            <a:t>потребление овощей и фруктов ежедневно не менее 400 г </a:t>
          </a:r>
        </a:p>
      </dgm:t>
    </dgm:pt>
    <dgm:pt modelId="{19197393-4E81-4DA1-9167-8177DBF7FC8C}">
      <dgm:prSet custT="1"/>
      <dgm:spPr/>
      <dgm:t>
        <a:bodyPr/>
        <a:lstStyle/>
        <a:p>
          <a:r>
            <a:rPr lang="ru-RU" sz="1600" dirty="0">
              <a:cs typeface="Arial" pitchFamily="34" charset="0"/>
            </a:rPr>
            <a:t>4</a:t>
          </a:r>
        </a:p>
      </dgm:t>
    </dgm:pt>
    <dgm:pt modelId="{E8C8BCC0-8046-4B1F-A96F-79B8802E1570}" type="sibTrans" cxnId="{7F6EC893-9CA8-4919-A59D-9B12B94C937B}">
      <dgm:prSet/>
      <dgm:spPr/>
      <dgm:t>
        <a:bodyPr/>
        <a:lstStyle/>
        <a:p>
          <a:endParaRPr lang="ru-RU"/>
        </a:p>
      </dgm:t>
    </dgm:pt>
    <dgm:pt modelId="{BAC4420A-C7E1-4656-8D7C-ED72EA1E0EAB}" type="parTrans" cxnId="{7F6EC893-9CA8-4919-A59D-9B12B94C937B}">
      <dgm:prSet/>
      <dgm:spPr/>
      <dgm:t>
        <a:bodyPr/>
        <a:lstStyle/>
        <a:p>
          <a:endParaRPr lang="ru-RU"/>
        </a:p>
      </dgm:t>
    </dgm:pt>
    <dgm:pt modelId="{2A6BA9B4-681A-4C77-8510-88247BE20C51}" type="sibTrans" cxnId="{A27D0614-7D5A-4A54-8399-79BE2472478A}">
      <dgm:prSet/>
      <dgm:spPr/>
      <dgm:t>
        <a:bodyPr/>
        <a:lstStyle/>
        <a:p>
          <a:endParaRPr lang="ru-RU"/>
        </a:p>
      </dgm:t>
    </dgm:pt>
    <dgm:pt modelId="{12F5A63C-96F2-4E23-AE3B-85118EEAEBF6}" type="parTrans" cxnId="{A27D0614-7D5A-4A54-8399-79BE2472478A}">
      <dgm:prSet/>
      <dgm:spPr/>
      <dgm:t>
        <a:bodyPr/>
        <a:lstStyle/>
        <a:p>
          <a:endParaRPr lang="ru-RU"/>
        </a:p>
      </dgm:t>
    </dgm:pt>
    <dgm:pt modelId="{E6808248-212E-4CA5-A830-34F89638BBF2}">
      <dgm:prSet custT="1"/>
      <dgm:spPr/>
      <dgm:t>
        <a:bodyPr/>
        <a:lstStyle/>
        <a:p>
          <a:r>
            <a:rPr lang="ru-RU" sz="1600" dirty="0">
              <a:cs typeface="Arial" pitchFamily="34" charset="0"/>
            </a:rPr>
            <a:t>нормальное  потребление соли </a:t>
          </a:r>
        </a:p>
      </dgm:t>
    </dgm:pt>
    <dgm:pt modelId="{CB6258B2-8FF6-4891-A5EB-4087B3073A5C}">
      <dgm:prSet custT="1"/>
      <dgm:spPr/>
      <dgm:t>
        <a:bodyPr/>
        <a:lstStyle/>
        <a:p>
          <a:r>
            <a:rPr lang="ru-RU" sz="1600" dirty="0">
              <a:cs typeface="Arial" pitchFamily="34" charset="0"/>
            </a:rPr>
            <a:t>3</a:t>
          </a:r>
        </a:p>
      </dgm:t>
    </dgm:pt>
    <dgm:pt modelId="{AE8C7F66-12D5-4862-B370-E1F156A8F3E8}" type="sibTrans" cxnId="{446F44FB-C2E6-4151-BBEC-FCD8E32DC5D6}">
      <dgm:prSet/>
      <dgm:spPr/>
      <dgm:t>
        <a:bodyPr/>
        <a:lstStyle/>
        <a:p>
          <a:endParaRPr lang="ru-RU"/>
        </a:p>
      </dgm:t>
    </dgm:pt>
    <dgm:pt modelId="{698BAC0C-B084-4610-AB24-EA323686EEC1}" type="parTrans" cxnId="{446F44FB-C2E6-4151-BBEC-FCD8E32DC5D6}">
      <dgm:prSet/>
      <dgm:spPr/>
      <dgm:t>
        <a:bodyPr/>
        <a:lstStyle/>
        <a:p>
          <a:endParaRPr lang="ru-RU"/>
        </a:p>
      </dgm:t>
    </dgm:pt>
    <dgm:pt modelId="{3CC9AE49-F09F-42A2-8694-6C369BA1FD22}" type="sibTrans" cxnId="{9A306DD0-D11E-4FD2-8666-63361786C533}">
      <dgm:prSet/>
      <dgm:spPr/>
      <dgm:t>
        <a:bodyPr/>
        <a:lstStyle/>
        <a:p>
          <a:endParaRPr lang="ru-RU"/>
        </a:p>
      </dgm:t>
    </dgm:pt>
    <dgm:pt modelId="{133ECF1C-ADFC-4A28-AE03-B839BC6C025C}" type="parTrans" cxnId="{9A306DD0-D11E-4FD2-8666-63361786C533}">
      <dgm:prSet/>
      <dgm:spPr/>
      <dgm:t>
        <a:bodyPr/>
        <a:lstStyle/>
        <a:p>
          <a:endParaRPr lang="ru-RU"/>
        </a:p>
      </dgm:t>
    </dgm:pt>
    <dgm:pt modelId="{03400A7D-1344-4A97-9739-880E332DC454}">
      <dgm:prSet custT="1"/>
      <dgm:spPr/>
      <dgm:t>
        <a:bodyPr/>
        <a:lstStyle/>
        <a:p>
          <a:r>
            <a:rPr lang="ru-RU" sz="1600" dirty="0">
              <a:cs typeface="Arial" pitchFamily="34" charset="0"/>
            </a:rPr>
            <a:t>умеренная и высокая физическая активность</a:t>
          </a:r>
        </a:p>
      </dgm:t>
    </dgm:pt>
    <dgm:pt modelId="{2EFA9A78-7B75-43D6-9782-0276C78BF890}" type="sibTrans" cxnId="{085027B3-E9C8-4D56-9481-E718FB1EB629}">
      <dgm:prSet/>
      <dgm:spPr/>
      <dgm:t>
        <a:bodyPr/>
        <a:lstStyle/>
        <a:p>
          <a:endParaRPr lang="ru-RU"/>
        </a:p>
      </dgm:t>
    </dgm:pt>
    <dgm:pt modelId="{85AE52BF-184A-4F51-9724-A61A8A5AC8B1}" type="parTrans" cxnId="{085027B3-E9C8-4D56-9481-E718FB1EB629}">
      <dgm:prSet/>
      <dgm:spPr/>
      <dgm:t>
        <a:bodyPr/>
        <a:lstStyle/>
        <a:p>
          <a:endParaRPr lang="ru-RU"/>
        </a:p>
      </dgm:t>
    </dgm:pt>
    <dgm:pt modelId="{5750CFD6-835A-4FAE-ADE5-B7FAC021815C}">
      <dgm:prSet custT="1"/>
      <dgm:spPr/>
      <dgm:t>
        <a:bodyPr/>
        <a:lstStyle/>
        <a:p>
          <a:r>
            <a:rPr lang="ru-RU" sz="1600" dirty="0">
              <a:cs typeface="Arial" pitchFamily="34" charset="0"/>
            </a:rPr>
            <a:t>5</a:t>
          </a:r>
        </a:p>
      </dgm:t>
    </dgm:pt>
    <dgm:pt modelId="{D2C8BBF3-1DAD-4066-9E9B-5E768A2BF181}" type="sibTrans" cxnId="{10F3C214-F5ED-4444-AB7F-76C78797CCCE}">
      <dgm:prSet/>
      <dgm:spPr/>
      <dgm:t>
        <a:bodyPr/>
        <a:lstStyle/>
        <a:p>
          <a:endParaRPr lang="ru-RU"/>
        </a:p>
      </dgm:t>
    </dgm:pt>
    <dgm:pt modelId="{458F443A-71FE-4221-9E6A-A93725C5C089}" type="parTrans" cxnId="{10F3C214-F5ED-4444-AB7F-76C78797CCCE}">
      <dgm:prSet/>
      <dgm:spPr/>
      <dgm:t>
        <a:bodyPr/>
        <a:lstStyle/>
        <a:p>
          <a:endParaRPr lang="ru-RU"/>
        </a:p>
      </dgm:t>
    </dgm:pt>
    <dgm:pt modelId="{5856F30E-C96F-411B-AD59-0BA3F3E8F000}">
      <dgm:prSet custT="1"/>
      <dgm:spPr/>
      <dgm:t>
        <a:bodyPr/>
        <a:lstStyle/>
        <a:p>
          <a:r>
            <a:rPr lang="ru-RU" sz="1600" dirty="0">
              <a:cs typeface="Arial" pitchFamily="34" charset="0"/>
            </a:rPr>
            <a:t>отсутствие пагубного потребления алкоголя </a:t>
          </a:r>
        </a:p>
      </dgm:t>
    </dgm:pt>
    <dgm:pt modelId="{23FE1F6A-6BDF-4E13-B9D1-EDB7E4343092}" type="sibTrans" cxnId="{11E98F2C-BA5B-4F19-8ECA-3D0ACF259E2D}">
      <dgm:prSet/>
      <dgm:spPr/>
      <dgm:t>
        <a:bodyPr/>
        <a:lstStyle/>
        <a:p>
          <a:endParaRPr lang="ru-RU"/>
        </a:p>
      </dgm:t>
    </dgm:pt>
    <dgm:pt modelId="{052C7B0B-3E54-484D-AE39-E5B57C0E0BC2}" type="parTrans" cxnId="{11E98F2C-BA5B-4F19-8ECA-3D0ACF259E2D}">
      <dgm:prSet/>
      <dgm:spPr/>
      <dgm:t>
        <a:bodyPr/>
        <a:lstStyle/>
        <a:p>
          <a:endParaRPr lang="ru-RU"/>
        </a:p>
      </dgm:t>
    </dgm:pt>
    <dgm:pt modelId="{C99B8E29-C9C3-48AF-A610-24C96CD1C597}" type="pres">
      <dgm:prSet presAssocID="{3BA82F7E-6EA0-44E5-9BCB-DA39917DC4F7}" presName="list" presStyleCnt="0">
        <dgm:presLayoutVars>
          <dgm:dir/>
          <dgm:animLvl val="lvl"/>
        </dgm:presLayoutVars>
      </dgm:prSet>
      <dgm:spPr/>
      <dgm:t>
        <a:bodyPr/>
        <a:lstStyle/>
        <a:p>
          <a:endParaRPr lang="ru-RU"/>
        </a:p>
      </dgm:t>
    </dgm:pt>
    <dgm:pt modelId="{49417EB4-BE2C-43E5-B0EF-2EEB5E3D90A0}" type="pres">
      <dgm:prSet presAssocID="{5E1ADB4B-58E7-4984-BD70-39BEB2C3DC2C}" presName="posSpace" presStyleCnt="0"/>
      <dgm:spPr/>
    </dgm:pt>
    <dgm:pt modelId="{834291FA-8710-41F4-9B6D-D5D6FA74961A}" type="pres">
      <dgm:prSet presAssocID="{5E1ADB4B-58E7-4984-BD70-39BEB2C3DC2C}" presName="vertFlow" presStyleCnt="0"/>
      <dgm:spPr/>
    </dgm:pt>
    <dgm:pt modelId="{CFE04CAE-2DBF-46F9-A7E5-7BD3A3540F31}" type="pres">
      <dgm:prSet presAssocID="{5E1ADB4B-58E7-4984-BD70-39BEB2C3DC2C}" presName="topSpace" presStyleCnt="0"/>
      <dgm:spPr/>
    </dgm:pt>
    <dgm:pt modelId="{0DFD7EED-4B4F-411C-8376-C74586D761E2}" type="pres">
      <dgm:prSet presAssocID="{5E1ADB4B-58E7-4984-BD70-39BEB2C3DC2C}" presName="firstComp" presStyleCnt="0"/>
      <dgm:spPr/>
    </dgm:pt>
    <dgm:pt modelId="{4098A55C-2632-4C8A-A9E0-1D61F586A641}" type="pres">
      <dgm:prSet presAssocID="{5E1ADB4B-58E7-4984-BD70-39BEB2C3DC2C}" presName="firstChild" presStyleLbl="bgAccFollowNode1" presStyleIdx="0" presStyleCnt="5" custScaleX="114062" custScaleY="200970" custLinFactNeighborX="-11655" custLinFactNeighborY="5027"/>
      <dgm:spPr/>
      <dgm:t>
        <a:bodyPr/>
        <a:lstStyle/>
        <a:p>
          <a:endParaRPr lang="ru-RU"/>
        </a:p>
      </dgm:t>
    </dgm:pt>
    <dgm:pt modelId="{270D0DE2-A3E1-4744-BA58-A2789CB643B1}" type="pres">
      <dgm:prSet presAssocID="{5E1ADB4B-58E7-4984-BD70-39BEB2C3DC2C}" presName="firstChildTx" presStyleLbl="bgAccFollowNode1" presStyleIdx="0" presStyleCnt="5">
        <dgm:presLayoutVars>
          <dgm:bulletEnabled val="1"/>
        </dgm:presLayoutVars>
      </dgm:prSet>
      <dgm:spPr/>
      <dgm:t>
        <a:bodyPr/>
        <a:lstStyle/>
        <a:p>
          <a:endParaRPr lang="ru-RU"/>
        </a:p>
      </dgm:t>
    </dgm:pt>
    <dgm:pt modelId="{84447AD8-0F0D-433E-A2DD-E494563FE96A}" type="pres">
      <dgm:prSet presAssocID="{5E1ADB4B-58E7-4984-BD70-39BEB2C3DC2C}" presName="negSpace" presStyleCnt="0"/>
      <dgm:spPr/>
    </dgm:pt>
    <dgm:pt modelId="{8A56A1D9-6257-44EC-A415-89ACD1D0350A}" type="pres">
      <dgm:prSet presAssocID="{5E1ADB4B-58E7-4984-BD70-39BEB2C3DC2C}" presName="circle" presStyleLbl="node1" presStyleIdx="0" presStyleCnt="5" custScaleX="72676" custScaleY="68456"/>
      <dgm:spPr/>
      <dgm:t>
        <a:bodyPr/>
        <a:lstStyle/>
        <a:p>
          <a:endParaRPr lang="ru-RU"/>
        </a:p>
      </dgm:t>
    </dgm:pt>
    <dgm:pt modelId="{A824D3C8-84C7-49A9-90F6-9000B5DF6B51}" type="pres">
      <dgm:prSet presAssocID="{A5448680-C4DF-41DC-AF1A-82FEFAABB302}" presName="transSpace" presStyleCnt="0"/>
      <dgm:spPr/>
    </dgm:pt>
    <dgm:pt modelId="{8C134FEE-46ED-4B4B-9009-D0D681F9C67B}" type="pres">
      <dgm:prSet presAssocID="{00BD4EA4-77BA-41AB-8D3F-8AF9B95B7C93}" presName="posSpace" presStyleCnt="0"/>
      <dgm:spPr/>
    </dgm:pt>
    <dgm:pt modelId="{F4270493-1D85-4751-9A9A-04D667F500F1}" type="pres">
      <dgm:prSet presAssocID="{00BD4EA4-77BA-41AB-8D3F-8AF9B95B7C93}" presName="vertFlow" presStyleCnt="0"/>
      <dgm:spPr/>
    </dgm:pt>
    <dgm:pt modelId="{AE56DA93-2736-45B6-9925-155F51F294A8}" type="pres">
      <dgm:prSet presAssocID="{00BD4EA4-77BA-41AB-8D3F-8AF9B95B7C93}" presName="topSpace" presStyleCnt="0"/>
      <dgm:spPr/>
    </dgm:pt>
    <dgm:pt modelId="{7E81EA30-C883-4312-A9D3-A4192E3A5C29}" type="pres">
      <dgm:prSet presAssocID="{00BD4EA4-77BA-41AB-8D3F-8AF9B95B7C93}" presName="firstComp" presStyleCnt="0"/>
      <dgm:spPr/>
    </dgm:pt>
    <dgm:pt modelId="{DA351AD0-F508-4AA4-9DC6-FAF363EBA249}" type="pres">
      <dgm:prSet presAssocID="{00BD4EA4-77BA-41AB-8D3F-8AF9B95B7C93}" presName="firstChild" presStyleLbl="bgAccFollowNode1" presStyleIdx="1" presStyleCnt="5" custScaleX="114062" custScaleY="200970"/>
      <dgm:spPr/>
      <dgm:t>
        <a:bodyPr/>
        <a:lstStyle/>
        <a:p>
          <a:endParaRPr lang="ru-RU"/>
        </a:p>
      </dgm:t>
    </dgm:pt>
    <dgm:pt modelId="{BD8E7BE6-8210-4859-9FAC-4F39A46249ED}" type="pres">
      <dgm:prSet presAssocID="{00BD4EA4-77BA-41AB-8D3F-8AF9B95B7C93}" presName="firstChildTx" presStyleLbl="bgAccFollowNode1" presStyleIdx="1" presStyleCnt="5">
        <dgm:presLayoutVars>
          <dgm:bulletEnabled val="1"/>
        </dgm:presLayoutVars>
      </dgm:prSet>
      <dgm:spPr/>
      <dgm:t>
        <a:bodyPr/>
        <a:lstStyle/>
        <a:p>
          <a:endParaRPr lang="ru-RU"/>
        </a:p>
      </dgm:t>
    </dgm:pt>
    <dgm:pt modelId="{BCECF94F-B178-4720-8A56-B4C99FB29918}" type="pres">
      <dgm:prSet presAssocID="{00BD4EA4-77BA-41AB-8D3F-8AF9B95B7C93}" presName="negSpace" presStyleCnt="0"/>
      <dgm:spPr/>
    </dgm:pt>
    <dgm:pt modelId="{DFB4F78E-A5C0-411E-93F3-C2288322FDDA}" type="pres">
      <dgm:prSet presAssocID="{00BD4EA4-77BA-41AB-8D3F-8AF9B95B7C93}" presName="circle" presStyleLbl="node1" presStyleIdx="1" presStyleCnt="5" custScaleX="72676" custScaleY="68456"/>
      <dgm:spPr/>
      <dgm:t>
        <a:bodyPr/>
        <a:lstStyle/>
        <a:p>
          <a:endParaRPr lang="ru-RU"/>
        </a:p>
      </dgm:t>
    </dgm:pt>
    <dgm:pt modelId="{1B3B7C7F-7E6F-4506-89ED-961D59621489}" type="pres">
      <dgm:prSet presAssocID="{51894861-AE4D-4A64-9D58-DB73D623D8C7}" presName="transSpace" presStyleCnt="0"/>
      <dgm:spPr/>
    </dgm:pt>
    <dgm:pt modelId="{038766CB-0074-48B6-89E3-6EDF3A5BD5DF}" type="pres">
      <dgm:prSet presAssocID="{CB6258B2-8FF6-4891-A5EB-4087B3073A5C}" presName="posSpace" presStyleCnt="0"/>
      <dgm:spPr/>
    </dgm:pt>
    <dgm:pt modelId="{6DDF442C-A4E2-44AA-B19E-0030326FA9A2}" type="pres">
      <dgm:prSet presAssocID="{CB6258B2-8FF6-4891-A5EB-4087B3073A5C}" presName="vertFlow" presStyleCnt="0"/>
      <dgm:spPr/>
    </dgm:pt>
    <dgm:pt modelId="{9A3151E3-5CD8-40A9-881F-A82C5BFA0883}" type="pres">
      <dgm:prSet presAssocID="{CB6258B2-8FF6-4891-A5EB-4087B3073A5C}" presName="topSpace" presStyleCnt="0"/>
      <dgm:spPr/>
    </dgm:pt>
    <dgm:pt modelId="{ACEE7870-6E17-47E0-B4BB-1EDCB9C4F1B8}" type="pres">
      <dgm:prSet presAssocID="{CB6258B2-8FF6-4891-A5EB-4087B3073A5C}" presName="firstComp" presStyleCnt="0"/>
      <dgm:spPr/>
    </dgm:pt>
    <dgm:pt modelId="{A5EE2DDD-9073-48F1-9AE3-FA2FB7DCA94A}" type="pres">
      <dgm:prSet presAssocID="{CB6258B2-8FF6-4891-A5EB-4087B3073A5C}" presName="firstChild" presStyleLbl="bgAccFollowNode1" presStyleIdx="2" presStyleCnt="5" custScaleX="114062" custScaleY="200970"/>
      <dgm:spPr/>
      <dgm:t>
        <a:bodyPr/>
        <a:lstStyle/>
        <a:p>
          <a:endParaRPr lang="ru-RU"/>
        </a:p>
      </dgm:t>
    </dgm:pt>
    <dgm:pt modelId="{CABF48A8-CDE2-40B8-BF3B-F7DC0696C52B}" type="pres">
      <dgm:prSet presAssocID="{CB6258B2-8FF6-4891-A5EB-4087B3073A5C}" presName="firstChildTx" presStyleLbl="bgAccFollowNode1" presStyleIdx="2" presStyleCnt="5">
        <dgm:presLayoutVars>
          <dgm:bulletEnabled val="1"/>
        </dgm:presLayoutVars>
      </dgm:prSet>
      <dgm:spPr/>
      <dgm:t>
        <a:bodyPr/>
        <a:lstStyle/>
        <a:p>
          <a:endParaRPr lang="ru-RU"/>
        </a:p>
      </dgm:t>
    </dgm:pt>
    <dgm:pt modelId="{0BE28A39-FDE3-489A-B57A-15BB91F3DC24}" type="pres">
      <dgm:prSet presAssocID="{CB6258B2-8FF6-4891-A5EB-4087B3073A5C}" presName="negSpace" presStyleCnt="0"/>
      <dgm:spPr/>
    </dgm:pt>
    <dgm:pt modelId="{674B5C55-81E2-4107-B31F-79B1D24615F7}" type="pres">
      <dgm:prSet presAssocID="{CB6258B2-8FF6-4891-A5EB-4087B3073A5C}" presName="circle" presStyleLbl="node1" presStyleIdx="2" presStyleCnt="5" custScaleX="72676" custScaleY="68456"/>
      <dgm:spPr/>
      <dgm:t>
        <a:bodyPr/>
        <a:lstStyle/>
        <a:p>
          <a:endParaRPr lang="ru-RU"/>
        </a:p>
      </dgm:t>
    </dgm:pt>
    <dgm:pt modelId="{0C49D784-B211-4AD6-9316-BAFD2C517BDA}" type="pres">
      <dgm:prSet presAssocID="{AE8C7F66-12D5-4862-B370-E1F156A8F3E8}" presName="transSpace" presStyleCnt="0"/>
      <dgm:spPr/>
    </dgm:pt>
    <dgm:pt modelId="{250C096E-9443-460D-AA9D-BAC5DB603153}" type="pres">
      <dgm:prSet presAssocID="{19197393-4E81-4DA1-9167-8177DBF7FC8C}" presName="posSpace" presStyleCnt="0"/>
      <dgm:spPr/>
    </dgm:pt>
    <dgm:pt modelId="{7521AEC9-FF90-463F-B7F1-CB5E9564530F}" type="pres">
      <dgm:prSet presAssocID="{19197393-4E81-4DA1-9167-8177DBF7FC8C}" presName="vertFlow" presStyleCnt="0"/>
      <dgm:spPr/>
    </dgm:pt>
    <dgm:pt modelId="{09616F35-1398-40F9-ACEE-AC90F12CEB43}" type="pres">
      <dgm:prSet presAssocID="{19197393-4E81-4DA1-9167-8177DBF7FC8C}" presName="topSpace" presStyleCnt="0"/>
      <dgm:spPr/>
    </dgm:pt>
    <dgm:pt modelId="{AF4E9D33-6052-4754-8671-5DDC7ECA9BF9}" type="pres">
      <dgm:prSet presAssocID="{19197393-4E81-4DA1-9167-8177DBF7FC8C}" presName="firstComp" presStyleCnt="0"/>
      <dgm:spPr/>
    </dgm:pt>
    <dgm:pt modelId="{860C1C55-89DB-4D42-8FA4-E46E83889FF1}" type="pres">
      <dgm:prSet presAssocID="{19197393-4E81-4DA1-9167-8177DBF7FC8C}" presName="firstChild" presStyleLbl="bgAccFollowNode1" presStyleIdx="3" presStyleCnt="5" custScaleX="114062" custScaleY="200970"/>
      <dgm:spPr/>
      <dgm:t>
        <a:bodyPr/>
        <a:lstStyle/>
        <a:p>
          <a:endParaRPr lang="ru-RU"/>
        </a:p>
      </dgm:t>
    </dgm:pt>
    <dgm:pt modelId="{9BC1282C-6E26-4428-AB89-D483BF7AC718}" type="pres">
      <dgm:prSet presAssocID="{19197393-4E81-4DA1-9167-8177DBF7FC8C}" presName="firstChildTx" presStyleLbl="bgAccFollowNode1" presStyleIdx="3" presStyleCnt="5">
        <dgm:presLayoutVars>
          <dgm:bulletEnabled val="1"/>
        </dgm:presLayoutVars>
      </dgm:prSet>
      <dgm:spPr/>
      <dgm:t>
        <a:bodyPr/>
        <a:lstStyle/>
        <a:p>
          <a:endParaRPr lang="ru-RU"/>
        </a:p>
      </dgm:t>
    </dgm:pt>
    <dgm:pt modelId="{4455146C-8946-4D18-8F82-4679B781AAA5}" type="pres">
      <dgm:prSet presAssocID="{19197393-4E81-4DA1-9167-8177DBF7FC8C}" presName="negSpace" presStyleCnt="0"/>
      <dgm:spPr/>
    </dgm:pt>
    <dgm:pt modelId="{C50DBAF6-329E-43B5-A8FD-0844C3EA673D}" type="pres">
      <dgm:prSet presAssocID="{19197393-4E81-4DA1-9167-8177DBF7FC8C}" presName="circle" presStyleLbl="node1" presStyleIdx="3" presStyleCnt="5" custScaleX="72676" custScaleY="68456"/>
      <dgm:spPr/>
      <dgm:t>
        <a:bodyPr/>
        <a:lstStyle/>
        <a:p>
          <a:endParaRPr lang="ru-RU"/>
        </a:p>
      </dgm:t>
    </dgm:pt>
    <dgm:pt modelId="{0A35DCAD-35DA-4AE6-AA0A-CB7ADE5E6192}" type="pres">
      <dgm:prSet presAssocID="{E8C8BCC0-8046-4B1F-A96F-79B8802E1570}" presName="transSpace" presStyleCnt="0"/>
      <dgm:spPr/>
    </dgm:pt>
    <dgm:pt modelId="{B6298151-4AEC-4F00-BF66-55A84A313C96}" type="pres">
      <dgm:prSet presAssocID="{5750CFD6-835A-4FAE-ADE5-B7FAC021815C}" presName="posSpace" presStyleCnt="0"/>
      <dgm:spPr/>
    </dgm:pt>
    <dgm:pt modelId="{4729A47A-9C5D-4213-81A6-F68B4D97F0B2}" type="pres">
      <dgm:prSet presAssocID="{5750CFD6-835A-4FAE-ADE5-B7FAC021815C}" presName="vertFlow" presStyleCnt="0"/>
      <dgm:spPr/>
    </dgm:pt>
    <dgm:pt modelId="{61004A51-4147-4B52-9B80-B1481E0664DB}" type="pres">
      <dgm:prSet presAssocID="{5750CFD6-835A-4FAE-ADE5-B7FAC021815C}" presName="topSpace" presStyleCnt="0"/>
      <dgm:spPr/>
    </dgm:pt>
    <dgm:pt modelId="{386EA94F-D650-49E5-A17A-927B4448B7AA}" type="pres">
      <dgm:prSet presAssocID="{5750CFD6-835A-4FAE-ADE5-B7FAC021815C}" presName="firstComp" presStyleCnt="0"/>
      <dgm:spPr/>
    </dgm:pt>
    <dgm:pt modelId="{152E6257-26BA-42D7-B00D-89FE5F6CAD1E}" type="pres">
      <dgm:prSet presAssocID="{5750CFD6-835A-4FAE-ADE5-B7FAC021815C}" presName="firstChild" presStyleLbl="bgAccFollowNode1" presStyleIdx="4" presStyleCnt="5" custScaleX="114062" custScaleY="200970"/>
      <dgm:spPr/>
      <dgm:t>
        <a:bodyPr/>
        <a:lstStyle/>
        <a:p>
          <a:endParaRPr lang="ru-RU"/>
        </a:p>
      </dgm:t>
    </dgm:pt>
    <dgm:pt modelId="{2E637385-F41D-427D-B3E0-4D6BE67EC8C9}" type="pres">
      <dgm:prSet presAssocID="{5750CFD6-835A-4FAE-ADE5-B7FAC021815C}" presName="firstChildTx" presStyleLbl="bgAccFollowNode1" presStyleIdx="4" presStyleCnt="5">
        <dgm:presLayoutVars>
          <dgm:bulletEnabled val="1"/>
        </dgm:presLayoutVars>
      </dgm:prSet>
      <dgm:spPr/>
      <dgm:t>
        <a:bodyPr/>
        <a:lstStyle/>
        <a:p>
          <a:endParaRPr lang="ru-RU"/>
        </a:p>
      </dgm:t>
    </dgm:pt>
    <dgm:pt modelId="{AA2026A2-2DC5-450B-8339-D13C6E8ECF12}" type="pres">
      <dgm:prSet presAssocID="{5750CFD6-835A-4FAE-ADE5-B7FAC021815C}" presName="negSpace" presStyleCnt="0"/>
      <dgm:spPr/>
    </dgm:pt>
    <dgm:pt modelId="{EBD0C2FF-07D7-4A05-BCFA-A7F062246CB4}" type="pres">
      <dgm:prSet presAssocID="{5750CFD6-835A-4FAE-ADE5-B7FAC021815C}" presName="circle" presStyleLbl="node1" presStyleIdx="4" presStyleCnt="5" custScaleX="72676" custScaleY="68456"/>
      <dgm:spPr/>
      <dgm:t>
        <a:bodyPr/>
        <a:lstStyle/>
        <a:p>
          <a:endParaRPr lang="ru-RU"/>
        </a:p>
      </dgm:t>
    </dgm:pt>
  </dgm:ptLst>
  <dgm:cxnLst>
    <dgm:cxn modelId="{0FDD6843-D1A5-4451-B1E9-EF2BE0964D22}" type="presOf" srcId="{5856F30E-C96F-411B-AD59-0BA3F3E8F000}" destId="{152E6257-26BA-42D7-B00D-89FE5F6CAD1E}" srcOrd="0" destOrd="0" presId="urn:microsoft.com/office/officeart/2005/8/layout/hList9"/>
    <dgm:cxn modelId="{7F6EC893-9CA8-4919-A59D-9B12B94C937B}" srcId="{3BA82F7E-6EA0-44E5-9BCB-DA39917DC4F7}" destId="{19197393-4E81-4DA1-9167-8177DBF7FC8C}" srcOrd="3" destOrd="0" parTransId="{BAC4420A-C7E1-4656-8D7C-ED72EA1E0EAB}" sibTransId="{E8C8BCC0-8046-4B1F-A96F-79B8802E1570}"/>
    <dgm:cxn modelId="{A27D0614-7D5A-4A54-8399-79BE2472478A}" srcId="{19197393-4E81-4DA1-9167-8177DBF7FC8C}" destId="{A1921D30-79B3-4C9D-AC56-2DD2ECADB3D8}" srcOrd="0" destOrd="0" parTransId="{12F5A63C-96F2-4E23-AE3B-85118EEAEBF6}" sibTransId="{2A6BA9B4-681A-4C77-8510-88247BE20C51}"/>
    <dgm:cxn modelId="{A62CACFB-B362-4A8C-8E35-CC52CADD1763}" type="presOf" srcId="{03400A7D-1344-4A97-9739-880E332DC454}" destId="{DA351AD0-F508-4AA4-9DC6-FAF363EBA249}" srcOrd="0" destOrd="0" presId="urn:microsoft.com/office/officeart/2005/8/layout/hList9"/>
    <dgm:cxn modelId="{25C26460-6E55-4890-BD3B-F7A3EE3367F5}" type="presOf" srcId="{5856F30E-C96F-411B-AD59-0BA3F3E8F000}" destId="{2E637385-F41D-427D-B3E0-4D6BE67EC8C9}" srcOrd="1" destOrd="0" presId="urn:microsoft.com/office/officeart/2005/8/layout/hList9"/>
    <dgm:cxn modelId="{990C3991-0CFA-4D90-AAD6-49F9F6FCED77}" srcId="{5E1ADB4B-58E7-4984-BD70-39BEB2C3DC2C}" destId="{2910A665-9CCE-475F-B4E1-214402E5DB03}" srcOrd="0" destOrd="0" parTransId="{815781AF-B3E6-4207-AD95-79BD387CF42F}" sibTransId="{EDE4CC2E-DC61-4E48-A85E-813E6E84B4E7}"/>
    <dgm:cxn modelId="{E523D7B0-6A49-4B90-A0B7-C9A3A1163A8E}" type="presOf" srcId="{A1921D30-79B3-4C9D-AC56-2DD2ECADB3D8}" destId="{860C1C55-89DB-4D42-8FA4-E46E83889FF1}" srcOrd="0" destOrd="0" presId="urn:microsoft.com/office/officeart/2005/8/layout/hList9"/>
    <dgm:cxn modelId="{48567BC6-A9D1-4A2D-979B-8710AD98FA15}" type="presOf" srcId="{5750CFD6-835A-4FAE-ADE5-B7FAC021815C}" destId="{EBD0C2FF-07D7-4A05-BCFA-A7F062246CB4}" srcOrd="0" destOrd="0" presId="urn:microsoft.com/office/officeart/2005/8/layout/hList9"/>
    <dgm:cxn modelId="{506922CB-6335-4CA1-B671-E57FC74AA89E}" type="presOf" srcId="{19197393-4E81-4DA1-9167-8177DBF7FC8C}" destId="{C50DBAF6-329E-43B5-A8FD-0844C3EA673D}" srcOrd="0" destOrd="0" presId="urn:microsoft.com/office/officeart/2005/8/layout/hList9"/>
    <dgm:cxn modelId="{4A707619-9515-42AB-8878-BB11A8A3CA2B}" type="presOf" srcId="{03400A7D-1344-4A97-9739-880E332DC454}" destId="{BD8E7BE6-8210-4859-9FAC-4F39A46249ED}" srcOrd="1" destOrd="0" presId="urn:microsoft.com/office/officeart/2005/8/layout/hList9"/>
    <dgm:cxn modelId="{290A80AD-16A7-4200-81C4-F66D34909DD3}" type="presOf" srcId="{2910A665-9CCE-475F-B4E1-214402E5DB03}" destId="{4098A55C-2632-4C8A-A9E0-1D61F586A641}" srcOrd="0" destOrd="0" presId="urn:microsoft.com/office/officeart/2005/8/layout/hList9"/>
    <dgm:cxn modelId="{D715F090-60DC-4F12-A8BF-97A32C0B4715}" type="presOf" srcId="{E6808248-212E-4CA5-A830-34F89638BBF2}" destId="{CABF48A8-CDE2-40B8-BF3B-F7DC0696C52B}" srcOrd="1" destOrd="0" presId="urn:microsoft.com/office/officeart/2005/8/layout/hList9"/>
    <dgm:cxn modelId="{10F3C214-F5ED-4444-AB7F-76C78797CCCE}" srcId="{3BA82F7E-6EA0-44E5-9BCB-DA39917DC4F7}" destId="{5750CFD6-835A-4FAE-ADE5-B7FAC021815C}" srcOrd="4" destOrd="0" parTransId="{458F443A-71FE-4221-9E6A-A93725C5C089}" sibTransId="{D2C8BBF3-1DAD-4066-9E9B-5E768A2BF181}"/>
    <dgm:cxn modelId="{D1E837FC-6E2B-4584-A23B-0777A3FDB073}" type="presOf" srcId="{3BA82F7E-6EA0-44E5-9BCB-DA39917DC4F7}" destId="{C99B8E29-C9C3-48AF-A610-24C96CD1C597}" srcOrd="0" destOrd="0" presId="urn:microsoft.com/office/officeart/2005/8/layout/hList9"/>
    <dgm:cxn modelId="{1DB3CEFE-530F-4E90-9164-8417D0CD9BF5}" srcId="{3BA82F7E-6EA0-44E5-9BCB-DA39917DC4F7}" destId="{00BD4EA4-77BA-41AB-8D3F-8AF9B95B7C93}" srcOrd="1" destOrd="0" parTransId="{47FF1161-61A7-4949-8D32-268B45A5FA4A}" sibTransId="{51894861-AE4D-4A64-9D58-DB73D623D8C7}"/>
    <dgm:cxn modelId="{D534AB7E-7709-4BDB-9E70-84F4638D95EA}" type="presOf" srcId="{E6808248-212E-4CA5-A830-34F89638BBF2}" destId="{A5EE2DDD-9073-48F1-9AE3-FA2FB7DCA94A}" srcOrd="0" destOrd="0" presId="urn:microsoft.com/office/officeart/2005/8/layout/hList9"/>
    <dgm:cxn modelId="{11E98F2C-BA5B-4F19-8ECA-3D0ACF259E2D}" srcId="{5750CFD6-835A-4FAE-ADE5-B7FAC021815C}" destId="{5856F30E-C96F-411B-AD59-0BA3F3E8F000}" srcOrd="0" destOrd="0" parTransId="{052C7B0B-3E54-484D-AE39-E5B57C0E0BC2}" sibTransId="{23FE1F6A-6BDF-4E13-B9D1-EDB7E4343092}"/>
    <dgm:cxn modelId="{485F5595-BB54-4048-981D-7FDC8103A85E}" type="presOf" srcId="{00BD4EA4-77BA-41AB-8D3F-8AF9B95B7C93}" destId="{DFB4F78E-A5C0-411E-93F3-C2288322FDDA}" srcOrd="0" destOrd="0" presId="urn:microsoft.com/office/officeart/2005/8/layout/hList9"/>
    <dgm:cxn modelId="{446F44FB-C2E6-4151-BBEC-FCD8E32DC5D6}" srcId="{3BA82F7E-6EA0-44E5-9BCB-DA39917DC4F7}" destId="{CB6258B2-8FF6-4891-A5EB-4087B3073A5C}" srcOrd="2" destOrd="0" parTransId="{698BAC0C-B084-4610-AB24-EA323686EEC1}" sibTransId="{AE8C7F66-12D5-4862-B370-E1F156A8F3E8}"/>
    <dgm:cxn modelId="{085027B3-E9C8-4D56-9481-E718FB1EB629}" srcId="{00BD4EA4-77BA-41AB-8D3F-8AF9B95B7C93}" destId="{03400A7D-1344-4A97-9739-880E332DC454}" srcOrd="0" destOrd="0" parTransId="{85AE52BF-184A-4F51-9724-A61A8A5AC8B1}" sibTransId="{2EFA9A78-7B75-43D6-9782-0276C78BF890}"/>
    <dgm:cxn modelId="{C735CDD1-5A07-467C-96CB-9C50EA876E9F}" type="presOf" srcId="{CB6258B2-8FF6-4891-A5EB-4087B3073A5C}" destId="{674B5C55-81E2-4107-B31F-79B1D24615F7}" srcOrd="0" destOrd="0" presId="urn:microsoft.com/office/officeart/2005/8/layout/hList9"/>
    <dgm:cxn modelId="{AFD10495-10C1-4D89-9227-9B4F854CA151}" type="presOf" srcId="{2910A665-9CCE-475F-B4E1-214402E5DB03}" destId="{270D0DE2-A3E1-4744-BA58-A2789CB643B1}" srcOrd="1" destOrd="0" presId="urn:microsoft.com/office/officeart/2005/8/layout/hList9"/>
    <dgm:cxn modelId="{9A306DD0-D11E-4FD2-8666-63361786C533}" srcId="{CB6258B2-8FF6-4891-A5EB-4087B3073A5C}" destId="{E6808248-212E-4CA5-A830-34F89638BBF2}" srcOrd="0" destOrd="0" parTransId="{133ECF1C-ADFC-4A28-AE03-B839BC6C025C}" sibTransId="{3CC9AE49-F09F-42A2-8694-6C369BA1FD22}"/>
    <dgm:cxn modelId="{B9A545F6-2C3D-43F4-94EC-8AD4EA740B76}" type="presOf" srcId="{A1921D30-79B3-4C9D-AC56-2DD2ECADB3D8}" destId="{9BC1282C-6E26-4428-AB89-D483BF7AC718}" srcOrd="1" destOrd="0" presId="urn:microsoft.com/office/officeart/2005/8/layout/hList9"/>
    <dgm:cxn modelId="{72AB3D54-B1A6-4050-A33B-12220FCF5DBC}" type="presOf" srcId="{5E1ADB4B-58E7-4984-BD70-39BEB2C3DC2C}" destId="{8A56A1D9-6257-44EC-A415-89ACD1D0350A}" srcOrd="0" destOrd="0" presId="urn:microsoft.com/office/officeart/2005/8/layout/hList9"/>
    <dgm:cxn modelId="{2901E8E1-2A1B-45E1-944E-4693A32D04A5}" srcId="{3BA82F7E-6EA0-44E5-9BCB-DA39917DC4F7}" destId="{5E1ADB4B-58E7-4984-BD70-39BEB2C3DC2C}" srcOrd="0" destOrd="0" parTransId="{43E98E0F-4885-49E0-BDB9-554F7582F238}" sibTransId="{A5448680-C4DF-41DC-AF1A-82FEFAABB302}"/>
    <dgm:cxn modelId="{945E1B15-A472-4E9D-92B8-6BD93838F54F}" type="presParOf" srcId="{C99B8E29-C9C3-48AF-A610-24C96CD1C597}" destId="{49417EB4-BE2C-43E5-B0EF-2EEB5E3D90A0}" srcOrd="0" destOrd="0" presId="urn:microsoft.com/office/officeart/2005/8/layout/hList9"/>
    <dgm:cxn modelId="{6044274F-2DA6-4954-9A10-F504F64435FC}" type="presParOf" srcId="{C99B8E29-C9C3-48AF-A610-24C96CD1C597}" destId="{834291FA-8710-41F4-9B6D-D5D6FA74961A}" srcOrd="1" destOrd="0" presId="urn:microsoft.com/office/officeart/2005/8/layout/hList9"/>
    <dgm:cxn modelId="{49914F2A-DF80-462F-8C7F-AB881CE215AA}" type="presParOf" srcId="{834291FA-8710-41F4-9B6D-D5D6FA74961A}" destId="{CFE04CAE-2DBF-46F9-A7E5-7BD3A3540F31}" srcOrd="0" destOrd="0" presId="urn:microsoft.com/office/officeart/2005/8/layout/hList9"/>
    <dgm:cxn modelId="{9496BDE8-64C3-4371-B521-69CC64C711F9}" type="presParOf" srcId="{834291FA-8710-41F4-9B6D-D5D6FA74961A}" destId="{0DFD7EED-4B4F-411C-8376-C74586D761E2}" srcOrd="1" destOrd="0" presId="urn:microsoft.com/office/officeart/2005/8/layout/hList9"/>
    <dgm:cxn modelId="{E79779CF-75A4-4D52-BC2C-7242CC73F18A}" type="presParOf" srcId="{0DFD7EED-4B4F-411C-8376-C74586D761E2}" destId="{4098A55C-2632-4C8A-A9E0-1D61F586A641}" srcOrd="0" destOrd="0" presId="urn:microsoft.com/office/officeart/2005/8/layout/hList9"/>
    <dgm:cxn modelId="{30CFA0B1-ADBD-445F-A54C-6CA3DD0A3A6F}" type="presParOf" srcId="{0DFD7EED-4B4F-411C-8376-C74586D761E2}" destId="{270D0DE2-A3E1-4744-BA58-A2789CB643B1}" srcOrd="1" destOrd="0" presId="urn:microsoft.com/office/officeart/2005/8/layout/hList9"/>
    <dgm:cxn modelId="{08E37E10-9C81-4975-91B5-45A40CB84EA2}" type="presParOf" srcId="{C99B8E29-C9C3-48AF-A610-24C96CD1C597}" destId="{84447AD8-0F0D-433E-A2DD-E494563FE96A}" srcOrd="2" destOrd="0" presId="urn:microsoft.com/office/officeart/2005/8/layout/hList9"/>
    <dgm:cxn modelId="{336DCB6A-C12D-482E-817C-A4B732014692}" type="presParOf" srcId="{C99B8E29-C9C3-48AF-A610-24C96CD1C597}" destId="{8A56A1D9-6257-44EC-A415-89ACD1D0350A}" srcOrd="3" destOrd="0" presId="urn:microsoft.com/office/officeart/2005/8/layout/hList9"/>
    <dgm:cxn modelId="{A1B17276-E7EC-4779-B667-1ED2001F61D7}" type="presParOf" srcId="{C99B8E29-C9C3-48AF-A610-24C96CD1C597}" destId="{A824D3C8-84C7-49A9-90F6-9000B5DF6B51}" srcOrd="4" destOrd="0" presId="urn:microsoft.com/office/officeart/2005/8/layout/hList9"/>
    <dgm:cxn modelId="{4E08682C-3447-45A8-8A34-EBB9693086DD}" type="presParOf" srcId="{C99B8E29-C9C3-48AF-A610-24C96CD1C597}" destId="{8C134FEE-46ED-4B4B-9009-D0D681F9C67B}" srcOrd="5" destOrd="0" presId="urn:microsoft.com/office/officeart/2005/8/layout/hList9"/>
    <dgm:cxn modelId="{89B68B2F-B0F3-4A88-9717-873BD8DED835}" type="presParOf" srcId="{C99B8E29-C9C3-48AF-A610-24C96CD1C597}" destId="{F4270493-1D85-4751-9A9A-04D667F500F1}" srcOrd="6" destOrd="0" presId="urn:microsoft.com/office/officeart/2005/8/layout/hList9"/>
    <dgm:cxn modelId="{32F456EE-4FF7-4723-8DDA-EF8DFD71A797}" type="presParOf" srcId="{F4270493-1D85-4751-9A9A-04D667F500F1}" destId="{AE56DA93-2736-45B6-9925-155F51F294A8}" srcOrd="0" destOrd="0" presId="urn:microsoft.com/office/officeart/2005/8/layout/hList9"/>
    <dgm:cxn modelId="{8A71FB59-3ABB-4961-BC96-86A0D05F4BFB}" type="presParOf" srcId="{F4270493-1D85-4751-9A9A-04D667F500F1}" destId="{7E81EA30-C883-4312-A9D3-A4192E3A5C29}" srcOrd="1" destOrd="0" presId="urn:microsoft.com/office/officeart/2005/8/layout/hList9"/>
    <dgm:cxn modelId="{9DF39436-C161-4B31-AC51-0578432BC3B1}" type="presParOf" srcId="{7E81EA30-C883-4312-A9D3-A4192E3A5C29}" destId="{DA351AD0-F508-4AA4-9DC6-FAF363EBA249}" srcOrd="0" destOrd="0" presId="urn:microsoft.com/office/officeart/2005/8/layout/hList9"/>
    <dgm:cxn modelId="{444FD500-3892-44F0-977D-0EA5CC039640}" type="presParOf" srcId="{7E81EA30-C883-4312-A9D3-A4192E3A5C29}" destId="{BD8E7BE6-8210-4859-9FAC-4F39A46249ED}" srcOrd="1" destOrd="0" presId="urn:microsoft.com/office/officeart/2005/8/layout/hList9"/>
    <dgm:cxn modelId="{9022A53E-89C2-4B47-82FC-7CB0007C27F6}" type="presParOf" srcId="{C99B8E29-C9C3-48AF-A610-24C96CD1C597}" destId="{BCECF94F-B178-4720-8A56-B4C99FB29918}" srcOrd="7" destOrd="0" presId="urn:microsoft.com/office/officeart/2005/8/layout/hList9"/>
    <dgm:cxn modelId="{E9BF4A12-C00C-49C8-86ED-0394D32AF1DD}" type="presParOf" srcId="{C99B8E29-C9C3-48AF-A610-24C96CD1C597}" destId="{DFB4F78E-A5C0-411E-93F3-C2288322FDDA}" srcOrd="8" destOrd="0" presId="urn:microsoft.com/office/officeart/2005/8/layout/hList9"/>
    <dgm:cxn modelId="{70635DB1-1895-4E25-B5A8-CAA0F5D09C03}" type="presParOf" srcId="{C99B8E29-C9C3-48AF-A610-24C96CD1C597}" destId="{1B3B7C7F-7E6F-4506-89ED-961D59621489}" srcOrd="9" destOrd="0" presId="urn:microsoft.com/office/officeart/2005/8/layout/hList9"/>
    <dgm:cxn modelId="{41190244-4072-410C-A12A-0ADE24160191}" type="presParOf" srcId="{C99B8E29-C9C3-48AF-A610-24C96CD1C597}" destId="{038766CB-0074-48B6-89E3-6EDF3A5BD5DF}" srcOrd="10" destOrd="0" presId="urn:microsoft.com/office/officeart/2005/8/layout/hList9"/>
    <dgm:cxn modelId="{58F6F6A5-C8BF-4060-90E8-2154515689A4}" type="presParOf" srcId="{C99B8E29-C9C3-48AF-A610-24C96CD1C597}" destId="{6DDF442C-A4E2-44AA-B19E-0030326FA9A2}" srcOrd="11" destOrd="0" presId="urn:microsoft.com/office/officeart/2005/8/layout/hList9"/>
    <dgm:cxn modelId="{9D630C35-08F9-4CDA-AE11-9790887D722B}" type="presParOf" srcId="{6DDF442C-A4E2-44AA-B19E-0030326FA9A2}" destId="{9A3151E3-5CD8-40A9-881F-A82C5BFA0883}" srcOrd="0" destOrd="0" presId="urn:microsoft.com/office/officeart/2005/8/layout/hList9"/>
    <dgm:cxn modelId="{147C3B95-6765-40C5-B889-2125DA2E4E83}" type="presParOf" srcId="{6DDF442C-A4E2-44AA-B19E-0030326FA9A2}" destId="{ACEE7870-6E17-47E0-B4BB-1EDCB9C4F1B8}" srcOrd="1" destOrd="0" presId="urn:microsoft.com/office/officeart/2005/8/layout/hList9"/>
    <dgm:cxn modelId="{B97C5FDC-5416-45EA-B987-E4BAED0B62D0}" type="presParOf" srcId="{ACEE7870-6E17-47E0-B4BB-1EDCB9C4F1B8}" destId="{A5EE2DDD-9073-48F1-9AE3-FA2FB7DCA94A}" srcOrd="0" destOrd="0" presId="urn:microsoft.com/office/officeart/2005/8/layout/hList9"/>
    <dgm:cxn modelId="{3D99537B-85C6-45B4-B835-9822D0800DA9}" type="presParOf" srcId="{ACEE7870-6E17-47E0-B4BB-1EDCB9C4F1B8}" destId="{CABF48A8-CDE2-40B8-BF3B-F7DC0696C52B}" srcOrd="1" destOrd="0" presId="urn:microsoft.com/office/officeart/2005/8/layout/hList9"/>
    <dgm:cxn modelId="{09F966E9-250E-49FF-8C51-72D3B0D66A38}" type="presParOf" srcId="{C99B8E29-C9C3-48AF-A610-24C96CD1C597}" destId="{0BE28A39-FDE3-489A-B57A-15BB91F3DC24}" srcOrd="12" destOrd="0" presId="urn:microsoft.com/office/officeart/2005/8/layout/hList9"/>
    <dgm:cxn modelId="{23DC60F9-2F12-42A3-9BB9-E9F30E560BCB}" type="presParOf" srcId="{C99B8E29-C9C3-48AF-A610-24C96CD1C597}" destId="{674B5C55-81E2-4107-B31F-79B1D24615F7}" srcOrd="13" destOrd="0" presId="urn:microsoft.com/office/officeart/2005/8/layout/hList9"/>
    <dgm:cxn modelId="{286B82B1-9EEB-4DF3-8634-F0D2DC5D508A}" type="presParOf" srcId="{C99B8E29-C9C3-48AF-A610-24C96CD1C597}" destId="{0C49D784-B211-4AD6-9316-BAFD2C517BDA}" srcOrd="14" destOrd="0" presId="urn:microsoft.com/office/officeart/2005/8/layout/hList9"/>
    <dgm:cxn modelId="{EE467992-A705-492F-88C0-1140BDC8C0E5}" type="presParOf" srcId="{C99B8E29-C9C3-48AF-A610-24C96CD1C597}" destId="{250C096E-9443-460D-AA9D-BAC5DB603153}" srcOrd="15" destOrd="0" presId="urn:microsoft.com/office/officeart/2005/8/layout/hList9"/>
    <dgm:cxn modelId="{5B40BD5F-2E7C-438B-9F20-982719116ECE}" type="presParOf" srcId="{C99B8E29-C9C3-48AF-A610-24C96CD1C597}" destId="{7521AEC9-FF90-463F-B7F1-CB5E9564530F}" srcOrd="16" destOrd="0" presId="urn:microsoft.com/office/officeart/2005/8/layout/hList9"/>
    <dgm:cxn modelId="{A49A8EA6-F0D2-4683-B7B4-66462BC31859}" type="presParOf" srcId="{7521AEC9-FF90-463F-B7F1-CB5E9564530F}" destId="{09616F35-1398-40F9-ACEE-AC90F12CEB43}" srcOrd="0" destOrd="0" presId="urn:microsoft.com/office/officeart/2005/8/layout/hList9"/>
    <dgm:cxn modelId="{1B341A8C-E94F-4BD0-8F67-BB4D50FD3E37}" type="presParOf" srcId="{7521AEC9-FF90-463F-B7F1-CB5E9564530F}" destId="{AF4E9D33-6052-4754-8671-5DDC7ECA9BF9}" srcOrd="1" destOrd="0" presId="urn:microsoft.com/office/officeart/2005/8/layout/hList9"/>
    <dgm:cxn modelId="{FEA86684-75B9-47CA-832E-42C3E3CC7BC9}" type="presParOf" srcId="{AF4E9D33-6052-4754-8671-5DDC7ECA9BF9}" destId="{860C1C55-89DB-4D42-8FA4-E46E83889FF1}" srcOrd="0" destOrd="0" presId="urn:microsoft.com/office/officeart/2005/8/layout/hList9"/>
    <dgm:cxn modelId="{B1753EDC-B690-4BB1-B7D5-959E96020AD8}" type="presParOf" srcId="{AF4E9D33-6052-4754-8671-5DDC7ECA9BF9}" destId="{9BC1282C-6E26-4428-AB89-D483BF7AC718}" srcOrd="1" destOrd="0" presId="urn:microsoft.com/office/officeart/2005/8/layout/hList9"/>
    <dgm:cxn modelId="{9522147F-BE58-46C6-A233-95D9115ECAA6}" type="presParOf" srcId="{C99B8E29-C9C3-48AF-A610-24C96CD1C597}" destId="{4455146C-8946-4D18-8F82-4679B781AAA5}" srcOrd="17" destOrd="0" presId="urn:microsoft.com/office/officeart/2005/8/layout/hList9"/>
    <dgm:cxn modelId="{47DB5B7F-E3E6-4234-83E9-8F8510B6124C}" type="presParOf" srcId="{C99B8E29-C9C3-48AF-A610-24C96CD1C597}" destId="{C50DBAF6-329E-43B5-A8FD-0844C3EA673D}" srcOrd="18" destOrd="0" presId="urn:microsoft.com/office/officeart/2005/8/layout/hList9"/>
    <dgm:cxn modelId="{F63E4143-01AC-46E1-93CA-7F8D508A3CF6}" type="presParOf" srcId="{C99B8E29-C9C3-48AF-A610-24C96CD1C597}" destId="{0A35DCAD-35DA-4AE6-AA0A-CB7ADE5E6192}" srcOrd="19" destOrd="0" presId="urn:microsoft.com/office/officeart/2005/8/layout/hList9"/>
    <dgm:cxn modelId="{69F5F965-70DD-4736-8E8B-3C54EAA5CE14}" type="presParOf" srcId="{C99B8E29-C9C3-48AF-A610-24C96CD1C597}" destId="{B6298151-4AEC-4F00-BF66-55A84A313C96}" srcOrd="20" destOrd="0" presId="urn:microsoft.com/office/officeart/2005/8/layout/hList9"/>
    <dgm:cxn modelId="{9C72575F-DB24-4491-9CFE-02969C3CFCBA}" type="presParOf" srcId="{C99B8E29-C9C3-48AF-A610-24C96CD1C597}" destId="{4729A47A-9C5D-4213-81A6-F68B4D97F0B2}" srcOrd="21" destOrd="0" presId="urn:microsoft.com/office/officeart/2005/8/layout/hList9"/>
    <dgm:cxn modelId="{2BDB67F8-64EC-48C9-BEF7-866D26269BB9}" type="presParOf" srcId="{4729A47A-9C5D-4213-81A6-F68B4D97F0B2}" destId="{61004A51-4147-4B52-9B80-B1481E0664DB}" srcOrd="0" destOrd="0" presId="urn:microsoft.com/office/officeart/2005/8/layout/hList9"/>
    <dgm:cxn modelId="{08E909A4-9E73-4A1C-97EA-1D8ADE7268BB}" type="presParOf" srcId="{4729A47A-9C5D-4213-81A6-F68B4D97F0B2}" destId="{386EA94F-D650-49E5-A17A-927B4448B7AA}" srcOrd="1" destOrd="0" presId="urn:microsoft.com/office/officeart/2005/8/layout/hList9"/>
    <dgm:cxn modelId="{013F7BCA-469F-4104-83E3-A6520ECC08AD}" type="presParOf" srcId="{386EA94F-D650-49E5-A17A-927B4448B7AA}" destId="{152E6257-26BA-42D7-B00D-89FE5F6CAD1E}" srcOrd="0" destOrd="0" presId="urn:microsoft.com/office/officeart/2005/8/layout/hList9"/>
    <dgm:cxn modelId="{427307B3-D386-4AAB-B1E1-AD208C645B39}" type="presParOf" srcId="{386EA94F-D650-49E5-A17A-927B4448B7AA}" destId="{2E637385-F41D-427D-B3E0-4D6BE67EC8C9}" srcOrd="1" destOrd="0" presId="urn:microsoft.com/office/officeart/2005/8/layout/hList9"/>
    <dgm:cxn modelId="{CB9725FF-EF83-4BCF-B2DF-E1D5FA6A9DE2}" type="presParOf" srcId="{C99B8E29-C9C3-48AF-A610-24C96CD1C597}" destId="{AA2026A2-2DC5-450B-8339-D13C6E8ECF12}" srcOrd="22" destOrd="0" presId="urn:microsoft.com/office/officeart/2005/8/layout/hList9"/>
    <dgm:cxn modelId="{312CD44D-607A-4180-8454-2CBBC37A4368}" type="presParOf" srcId="{C99B8E29-C9C3-48AF-A610-24C96CD1C597}" destId="{EBD0C2FF-07D7-4A05-BCFA-A7F062246CB4}" srcOrd="23" destOrd="0" presId="urn:microsoft.com/office/officeart/2005/8/layout/hList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2DDD9E-9D07-4DF2-8397-E1E00353FFCE}"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ru-RU"/>
        </a:p>
      </dgm:t>
    </dgm:pt>
    <dgm:pt modelId="{1B490E5D-31DC-4385-B0BC-E16DFBECB078}">
      <dgm:prSet phldrT="[Текст]" custT="1"/>
      <dgm:spPr/>
      <dgm:t>
        <a:bodyPr/>
        <a:lstStyle/>
        <a:p>
          <a:r>
            <a:rPr lang="ru-RU" sz="2800" smtClean="0"/>
            <a:t>Проведение исследования</a:t>
          </a:r>
          <a:endParaRPr lang="ru-RU" sz="2800"/>
        </a:p>
      </dgm:t>
    </dgm:pt>
    <dgm:pt modelId="{DD4482DF-DB72-441B-9903-C71CC024BA44}" type="parTrans" cxnId="{4EAB76FD-36D6-4DCD-9625-6EC16FB29442}">
      <dgm:prSet/>
      <dgm:spPr/>
      <dgm:t>
        <a:bodyPr/>
        <a:lstStyle/>
        <a:p>
          <a:endParaRPr lang="ru-RU"/>
        </a:p>
      </dgm:t>
    </dgm:pt>
    <dgm:pt modelId="{B95DBDF9-6168-4067-A3AC-98F20F13165C}" type="sibTrans" cxnId="{4EAB76FD-36D6-4DCD-9625-6EC16FB29442}">
      <dgm:prSet/>
      <dgm:spPr/>
      <dgm:t>
        <a:bodyPr/>
        <a:lstStyle/>
        <a:p>
          <a:endParaRPr lang="ru-RU"/>
        </a:p>
      </dgm:t>
    </dgm:pt>
    <dgm:pt modelId="{37F381D8-384F-485F-8AB6-4A7D13488C22}">
      <dgm:prSet phldrT="[Текст]" custT="1"/>
      <dgm:spPr/>
      <dgm:t>
        <a:bodyPr/>
        <a:lstStyle/>
        <a:p>
          <a:r>
            <a:rPr lang="ru-RU" sz="2800" dirty="0" smtClean="0"/>
            <a:t>Договор. Юридические вопросы </a:t>
          </a:r>
          <a:endParaRPr lang="ru-RU" sz="2800" dirty="0"/>
        </a:p>
      </dgm:t>
    </dgm:pt>
    <dgm:pt modelId="{63AC8FFB-DA09-41C7-AA42-BB9DE38221FF}" type="parTrans" cxnId="{D64FB926-14FD-4E1C-8710-7A64C3EC4FCB}">
      <dgm:prSet/>
      <dgm:spPr/>
      <dgm:t>
        <a:bodyPr/>
        <a:lstStyle/>
        <a:p>
          <a:endParaRPr lang="ru-RU"/>
        </a:p>
      </dgm:t>
    </dgm:pt>
    <dgm:pt modelId="{785FA600-9BBA-49A9-A43A-AA7FB06B19AE}" type="sibTrans" cxnId="{D64FB926-14FD-4E1C-8710-7A64C3EC4FCB}">
      <dgm:prSet/>
      <dgm:spPr/>
      <dgm:t>
        <a:bodyPr/>
        <a:lstStyle/>
        <a:p>
          <a:endParaRPr lang="ru-RU"/>
        </a:p>
      </dgm:t>
    </dgm:pt>
    <dgm:pt modelId="{D884EE4A-8B0B-429A-A920-8BFE9231EE98}">
      <dgm:prSet phldrT="[Текст]" custT="1"/>
      <dgm:spPr/>
      <dgm:t>
        <a:bodyPr/>
        <a:lstStyle/>
        <a:p>
          <a:r>
            <a:rPr lang="ru-RU" sz="2800" dirty="0" smtClean="0"/>
            <a:t>Бухгалтерия</a:t>
          </a:r>
          <a:endParaRPr lang="ru-RU" sz="2800" dirty="0"/>
        </a:p>
      </dgm:t>
    </dgm:pt>
    <dgm:pt modelId="{5E348F9E-F8A3-45C9-86E8-9BFBB5D0543D}" type="parTrans" cxnId="{2A5002DD-8293-402A-86D7-D24A91B6F661}">
      <dgm:prSet/>
      <dgm:spPr/>
      <dgm:t>
        <a:bodyPr/>
        <a:lstStyle/>
        <a:p>
          <a:endParaRPr lang="ru-RU"/>
        </a:p>
      </dgm:t>
    </dgm:pt>
    <dgm:pt modelId="{87AAB0EF-20BA-4BA7-852B-31D71DB24F47}" type="sibTrans" cxnId="{2A5002DD-8293-402A-86D7-D24A91B6F661}">
      <dgm:prSet/>
      <dgm:spPr/>
      <dgm:t>
        <a:bodyPr/>
        <a:lstStyle/>
        <a:p>
          <a:endParaRPr lang="ru-RU"/>
        </a:p>
      </dgm:t>
    </dgm:pt>
    <dgm:pt modelId="{C0EC7F8C-9267-4BF3-8ACB-69EF7B4CC227}">
      <dgm:prSet phldrT="[Текст]" custT="1"/>
      <dgm:spPr/>
      <dgm:t>
        <a:bodyPr/>
        <a:lstStyle/>
        <a:p>
          <a:r>
            <a:rPr lang="ru-RU" sz="2400" dirty="0" smtClean="0"/>
            <a:t>Эпидемиологи </a:t>
          </a:r>
          <a:r>
            <a:rPr lang="en-US" sz="2400" dirty="0" smtClean="0"/>
            <a:t>esserf2020@gmail.com</a:t>
          </a:r>
          <a:endParaRPr lang="ru-RU" sz="2400" dirty="0"/>
        </a:p>
      </dgm:t>
    </dgm:pt>
    <dgm:pt modelId="{84CA8B8F-5BAA-46C6-A21D-F524BDA162E0}" type="parTrans" cxnId="{FE953681-09F9-4265-A422-02702B9A4F28}">
      <dgm:prSet/>
      <dgm:spPr/>
      <dgm:t>
        <a:bodyPr/>
        <a:lstStyle/>
        <a:p>
          <a:endParaRPr lang="ru-RU"/>
        </a:p>
      </dgm:t>
    </dgm:pt>
    <dgm:pt modelId="{A27DB14D-7138-437F-9F83-A0CDBB7F8748}" type="sibTrans" cxnId="{FE953681-09F9-4265-A422-02702B9A4F28}">
      <dgm:prSet/>
      <dgm:spPr/>
      <dgm:t>
        <a:bodyPr/>
        <a:lstStyle/>
        <a:p>
          <a:endParaRPr lang="ru-RU"/>
        </a:p>
      </dgm:t>
    </dgm:pt>
    <dgm:pt modelId="{9F323CB6-A6BE-41B4-B96E-DB31D90E988C}">
      <dgm:prSet phldrT="[Текст]" custT="1"/>
      <dgm:spPr/>
      <dgm:t>
        <a:bodyPr/>
        <a:lstStyle/>
        <a:p>
          <a:r>
            <a:rPr lang="ru-RU" sz="2400" dirty="0" smtClean="0"/>
            <a:t>Иванчук Олег Александрович </a:t>
          </a:r>
          <a:r>
            <a:rPr lang="en-US" sz="2400" b="0" i="0" dirty="0" smtClean="0">
              <a:hlinkClick xmlns:r="http://schemas.openxmlformats.org/officeDocument/2006/relationships" r:id="rId1"/>
            </a:rPr>
            <a:t>OIvanchuk@gnicpm.ru</a:t>
          </a:r>
          <a:r>
            <a:rPr lang="ru-RU" sz="2400" b="0" i="0" dirty="0" smtClean="0"/>
            <a:t> </a:t>
          </a:r>
          <a:r>
            <a:rPr lang="ru-RU" sz="2400" dirty="0" smtClean="0"/>
            <a:t>8-926-258-59-31</a:t>
          </a:r>
          <a:endParaRPr lang="ru-RU" sz="2400" dirty="0"/>
        </a:p>
      </dgm:t>
    </dgm:pt>
    <dgm:pt modelId="{A34E02E7-2EFD-4517-B1EE-AFAF0C17D828}" type="parTrans" cxnId="{445A40AC-5331-42C7-AF7B-32FB09D3F88A}">
      <dgm:prSet/>
      <dgm:spPr/>
      <dgm:t>
        <a:bodyPr/>
        <a:lstStyle/>
        <a:p>
          <a:endParaRPr lang="ru-RU"/>
        </a:p>
      </dgm:t>
    </dgm:pt>
    <dgm:pt modelId="{A5D26401-28FA-4893-99C3-EAA7D9386FD3}" type="sibTrans" cxnId="{445A40AC-5331-42C7-AF7B-32FB09D3F88A}">
      <dgm:prSet/>
      <dgm:spPr/>
      <dgm:t>
        <a:bodyPr/>
        <a:lstStyle/>
        <a:p>
          <a:endParaRPr lang="ru-RU"/>
        </a:p>
      </dgm:t>
    </dgm:pt>
    <dgm:pt modelId="{1C42D11C-629C-4FF7-8191-40BEABC8A41C}">
      <dgm:prSet phldrT="[Текст]" custT="1"/>
      <dgm:spPr/>
      <dgm:t>
        <a:bodyPr/>
        <a:lstStyle/>
        <a:p>
          <a:r>
            <a:rPr lang="ru-RU" sz="2400" dirty="0" smtClean="0"/>
            <a:t>Главный бухгалтер </a:t>
          </a:r>
          <a:r>
            <a:rPr lang="ru-RU" sz="2400" b="0" i="0" dirty="0" smtClean="0"/>
            <a:t>Тихонова Елена Евгеньевна, </a:t>
          </a:r>
          <a:r>
            <a:rPr lang="en-US" sz="2400" b="0" i="0" dirty="0" smtClean="0">
              <a:hlinkClick xmlns:r="http://schemas.openxmlformats.org/officeDocument/2006/relationships" r:id="rId2"/>
            </a:rPr>
            <a:t>ETikhonova@gnicpm.ru</a:t>
          </a:r>
          <a:r>
            <a:rPr lang="ru-RU" sz="2400" b="0" i="0" dirty="0" smtClean="0"/>
            <a:t> 8-929-639-96-26</a:t>
          </a:r>
          <a:endParaRPr lang="ru-RU" sz="2400" dirty="0"/>
        </a:p>
      </dgm:t>
    </dgm:pt>
    <dgm:pt modelId="{3E295A2F-7F6D-469C-BF56-AB600A919314}" type="parTrans" cxnId="{AA231775-4194-4373-9DF9-65217CEFF87F}">
      <dgm:prSet/>
      <dgm:spPr/>
      <dgm:t>
        <a:bodyPr/>
        <a:lstStyle/>
        <a:p>
          <a:endParaRPr lang="ru-RU"/>
        </a:p>
      </dgm:t>
    </dgm:pt>
    <dgm:pt modelId="{49D744B3-B635-4714-940A-BE840C238970}" type="sibTrans" cxnId="{AA231775-4194-4373-9DF9-65217CEFF87F}">
      <dgm:prSet/>
      <dgm:spPr/>
      <dgm:t>
        <a:bodyPr/>
        <a:lstStyle/>
        <a:p>
          <a:endParaRPr lang="ru-RU"/>
        </a:p>
      </dgm:t>
    </dgm:pt>
    <dgm:pt modelId="{68B787DD-5626-43E9-9AB5-F8E4ADD61D92}">
      <dgm:prSet phldrT="[Текст]" custT="1"/>
      <dgm:spPr/>
      <dgm:t>
        <a:bodyPr/>
        <a:lstStyle/>
        <a:p>
          <a:r>
            <a:rPr lang="ru-RU" sz="2800" dirty="0" smtClean="0"/>
            <a:t>Доставка оборудования</a:t>
          </a:r>
          <a:endParaRPr lang="ru-RU" sz="2800" dirty="0"/>
        </a:p>
      </dgm:t>
    </dgm:pt>
    <dgm:pt modelId="{5CBED0B5-36C0-445C-A7EB-8226B5E6673B}" type="parTrans" cxnId="{3C1F2BE9-2A79-4D4C-A143-1E879638E447}">
      <dgm:prSet/>
      <dgm:spPr/>
      <dgm:t>
        <a:bodyPr/>
        <a:lstStyle/>
        <a:p>
          <a:endParaRPr lang="ru-RU"/>
        </a:p>
      </dgm:t>
    </dgm:pt>
    <dgm:pt modelId="{AEEB8310-136B-4F7E-93CB-55ABFE3F176C}" type="sibTrans" cxnId="{3C1F2BE9-2A79-4D4C-A143-1E879638E447}">
      <dgm:prSet/>
      <dgm:spPr/>
      <dgm:t>
        <a:bodyPr/>
        <a:lstStyle/>
        <a:p>
          <a:endParaRPr lang="ru-RU"/>
        </a:p>
      </dgm:t>
    </dgm:pt>
    <dgm:pt modelId="{F861C3DF-8427-4441-8FBE-28F5F62FD52E}">
      <dgm:prSet phldrT="[Текст]" custT="1"/>
      <dgm:spPr/>
      <dgm:t>
        <a:bodyPr/>
        <a:lstStyle/>
        <a:p>
          <a:r>
            <a:rPr lang="ru-RU" sz="2800" dirty="0" smtClean="0"/>
            <a:t>Биобанк</a:t>
          </a:r>
          <a:endParaRPr lang="ru-RU" sz="2800" dirty="0"/>
        </a:p>
      </dgm:t>
    </dgm:pt>
    <dgm:pt modelId="{DE9B1D11-ECE9-49A3-9F88-8E8C522987EE}" type="parTrans" cxnId="{5185F560-0915-4A85-BB55-497EB397CEDB}">
      <dgm:prSet/>
      <dgm:spPr/>
      <dgm:t>
        <a:bodyPr/>
        <a:lstStyle/>
        <a:p>
          <a:endParaRPr lang="ru-RU"/>
        </a:p>
      </dgm:t>
    </dgm:pt>
    <dgm:pt modelId="{A04D9099-08EC-4FB0-B203-A97B749DF9DE}" type="sibTrans" cxnId="{5185F560-0915-4A85-BB55-497EB397CEDB}">
      <dgm:prSet/>
      <dgm:spPr/>
      <dgm:t>
        <a:bodyPr/>
        <a:lstStyle/>
        <a:p>
          <a:endParaRPr lang="ru-RU"/>
        </a:p>
      </dgm:t>
    </dgm:pt>
    <dgm:pt modelId="{A1291716-D594-4996-9773-90E48185B9E3}">
      <dgm:prSet phldrT="[Текст]" custT="1"/>
      <dgm:spPr/>
      <dgm:t>
        <a:bodyPr/>
        <a:lstStyle/>
        <a:p>
          <a:r>
            <a:rPr lang="en-US" sz="2800" dirty="0" smtClean="0"/>
            <a:t>IT </a:t>
          </a:r>
          <a:r>
            <a:rPr lang="ru-RU" sz="2800" dirty="0" smtClean="0"/>
            <a:t>поддержка</a:t>
          </a:r>
          <a:endParaRPr lang="ru-RU" sz="2800" dirty="0"/>
        </a:p>
      </dgm:t>
    </dgm:pt>
    <dgm:pt modelId="{64789796-F866-4FDB-AF01-AF0CCBCA0140}" type="parTrans" cxnId="{63C597CB-BAA7-4532-8B38-F3360000427C}">
      <dgm:prSet/>
      <dgm:spPr/>
      <dgm:t>
        <a:bodyPr/>
        <a:lstStyle/>
        <a:p>
          <a:endParaRPr lang="ru-RU"/>
        </a:p>
      </dgm:t>
    </dgm:pt>
    <dgm:pt modelId="{B226FD1E-5D6C-4CC3-BC46-79148259ABC4}" type="sibTrans" cxnId="{63C597CB-BAA7-4532-8B38-F3360000427C}">
      <dgm:prSet/>
      <dgm:spPr/>
      <dgm:t>
        <a:bodyPr/>
        <a:lstStyle/>
        <a:p>
          <a:endParaRPr lang="ru-RU"/>
        </a:p>
      </dgm:t>
    </dgm:pt>
    <dgm:pt modelId="{29CB8009-862C-4604-87B1-46E13C39CC98}">
      <dgm:prSet phldrT="[Текст]" custT="1"/>
      <dgm:spPr/>
      <dgm:t>
        <a:bodyPr/>
        <a:lstStyle/>
        <a:p>
          <a:r>
            <a:rPr lang="ru-RU" sz="2400" dirty="0" smtClean="0"/>
            <a:t>Статистик Владимир Александрович Куценко </a:t>
          </a:r>
          <a:r>
            <a:rPr lang="en-US" sz="2400" dirty="0" smtClean="0"/>
            <a:t>esserf2020@gmail.com</a:t>
          </a:r>
          <a:endParaRPr lang="ru-RU" sz="2400" dirty="0"/>
        </a:p>
      </dgm:t>
    </dgm:pt>
    <dgm:pt modelId="{2D3FBEB6-A165-44FC-8AA0-06D61906EB7B}" type="parTrans" cxnId="{3A782F4A-B8F1-4BCB-A540-09DF392511E9}">
      <dgm:prSet/>
      <dgm:spPr/>
      <dgm:t>
        <a:bodyPr/>
        <a:lstStyle/>
        <a:p>
          <a:endParaRPr lang="ru-RU"/>
        </a:p>
      </dgm:t>
    </dgm:pt>
    <dgm:pt modelId="{AFD1940A-231D-41E7-A669-2972551D8D1B}" type="sibTrans" cxnId="{3A782F4A-B8F1-4BCB-A540-09DF392511E9}">
      <dgm:prSet/>
      <dgm:spPr/>
      <dgm:t>
        <a:bodyPr/>
        <a:lstStyle/>
        <a:p>
          <a:endParaRPr lang="ru-RU"/>
        </a:p>
      </dgm:t>
    </dgm:pt>
    <dgm:pt modelId="{AB52DDC8-7621-432A-939B-9C75AA43AB03}">
      <dgm:prSet phldrT="[Текст]" custT="1"/>
      <dgm:spPr/>
      <dgm:t>
        <a:bodyPr/>
        <a:lstStyle/>
        <a:p>
          <a:r>
            <a:rPr lang="ru-RU" sz="2400" dirty="0" err="1" smtClean="0"/>
            <a:t>Долудин</a:t>
          </a:r>
          <a:r>
            <a:rPr lang="ru-RU" sz="2400" dirty="0" smtClean="0"/>
            <a:t> Юрий Валерьевич</a:t>
          </a:r>
          <a:r>
            <a:rPr lang="en-US" sz="2400" dirty="0" smtClean="0"/>
            <a:t> doludin@gmail.com 8-915-472-28-08</a:t>
          </a:r>
          <a:r>
            <a:rPr lang="ru-RU" sz="2400" dirty="0" smtClean="0"/>
            <a:t> </a:t>
          </a:r>
          <a:endParaRPr lang="ru-RU" sz="2400" dirty="0"/>
        </a:p>
      </dgm:t>
    </dgm:pt>
    <dgm:pt modelId="{A299B9C9-BA26-4298-9FF1-74348393D9B3}" type="parTrans" cxnId="{A66D3E05-BF15-4560-9A70-210A4FE88AAB}">
      <dgm:prSet/>
      <dgm:spPr/>
      <dgm:t>
        <a:bodyPr/>
        <a:lstStyle/>
        <a:p>
          <a:endParaRPr lang="ru-RU"/>
        </a:p>
      </dgm:t>
    </dgm:pt>
    <dgm:pt modelId="{83A116BF-5750-452D-8E3C-3EE06C0539A2}" type="sibTrans" cxnId="{A66D3E05-BF15-4560-9A70-210A4FE88AAB}">
      <dgm:prSet/>
      <dgm:spPr/>
      <dgm:t>
        <a:bodyPr/>
        <a:lstStyle/>
        <a:p>
          <a:endParaRPr lang="ru-RU"/>
        </a:p>
      </dgm:t>
    </dgm:pt>
    <dgm:pt modelId="{7D92C651-6513-4EEA-8908-875DF1F64D90}">
      <dgm:prSet phldrT="[Текст]" custT="1"/>
      <dgm:spPr/>
      <dgm:t>
        <a:bodyPr/>
        <a:lstStyle/>
        <a:p>
          <a:r>
            <a:rPr lang="ru-RU" sz="2400" dirty="0" smtClean="0"/>
            <a:t>Покровская Мария Сергеевна 8-965-225-55-27</a:t>
          </a:r>
          <a:r>
            <a:rPr lang="en-US" sz="2400" dirty="0" smtClean="0"/>
            <a:t> </a:t>
          </a:r>
          <a:r>
            <a:rPr lang="en-US" sz="2400" dirty="0" smtClean="0">
              <a:hlinkClick xmlns:r="http://schemas.openxmlformats.org/officeDocument/2006/relationships" r:id="rId3"/>
            </a:rPr>
            <a:t>BioBank@gnicpm.ru</a:t>
          </a:r>
          <a:r>
            <a:rPr lang="ru-RU" sz="2400" dirty="0" smtClean="0"/>
            <a:t> </a:t>
          </a:r>
          <a:endParaRPr lang="ru-RU" sz="2400" dirty="0"/>
        </a:p>
      </dgm:t>
    </dgm:pt>
    <dgm:pt modelId="{BE9D78B7-8AA8-43CF-B6EC-AD471240620D}" type="parTrans" cxnId="{E4CB217E-00A9-4102-9B05-F6E2E0630DBD}">
      <dgm:prSet/>
      <dgm:spPr/>
      <dgm:t>
        <a:bodyPr/>
        <a:lstStyle/>
        <a:p>
          <a:endParaRPr lang="ru-RU"/>
        </a:p>
      </dgm:t>
    </dgm:pt>
    <dgm:pt modelId="{07362323-6A91-4876-8F0D-8FBD6D761F42}" type="sibTrans" cxnId="{E4CB217E-00A9-4102-9B05-F6E2E0630DBD}">
      <dgm:prSet/>
      <dgm:spPr/>
      <dgm:t>
        <a:bodyPr/>
        <a:lstStyle/>
        <a:p>
          <a:endParaRPr lang="ru-RU"/>
        </a:p>
      </dgm:t>
    </dgm:pt>
    <dgm:pt modelId="{85F90495-8DC7-41B2-87C9-78DE0B8F4472}">
      <dgm:prSet phldrT="[Текст]" custT="1"/>
      <dgm:spPr/>
      <dgm:t>
        <a:bodyPr/>
        <a:lstStyle/>
        <a:p>
          <a:r>
            <a:rPr lang="ru-RU" sz="2400" dirty="0" err="1" smtClean="0"/>
            <a:t>Пустеленин</a:t>
          </a:r>
          <a:r>
            <a:rPr lang="ru-RU" sz="2400" dirty="0" smtClean="0"/>
            <a:t> Никита 8-926-991-79-39</a:t>
          </a:r>
          <a:endParaRPr lang="ru-RU" sz="2400" dirty="0"/>
        </a:p>
      </dgm:t>
    </dgm:pt>
    <dgm:pt modelId="{1CC7DD78-7574-4694-8767-49A36FAC8D1D}" type="parTrans" cxnId="{EB19009B-96CA-45ED-8F5C-1FD476B77A43}">
      <dgm:prSet/>
      <dgm:spPr/>
      <dgm:t>
        <a:bodyPr/>
        <a:lstStyle/>
        <a:p>
          <a:endParaRPr lang="ru-RU"/>
        </a:p>
      </dgm:t>
    </dgm:pt>
    <dgm:pt modelId="{2A0F8452-E771-4311-879E-02129E70BFBB}" type="sibTrans" cxnId="{EB19009B-96CA-45ED-8F5C-1FD476B77A43}">
      <dgm:prSet/>
      <dgm:spPr/>
      <dgm:t>
        <a:bodyPr/>
        <a:lstStyle/>
        <a:p>
          <a:endParaRPr lang="ru-RU"/>
        </a:p>
      </dgm:t>
    </dgm:pt>
    <dgm:pt modelId="{09F2DCEE-68AC-48AD-94D4-54DBC44B6C48}" type="pres">
      <dgm:prSet presAssocID="{762DDD9E-9D07-4DF2-8397-E1E00353FFCE}" presName="linear" presStyleCnt="0">
        <dgm:presLayoutVars>
          <dgm:animLvl val="lvl"/>
          <dgm:resizeHandles val="exact"/>
        </dgm:presLayoutVars>
      </dgm:prSet>
      <dgm:spPr/>
      <dgm:t>
        <a:bodyPr/>
        <a:lstStyle/>
        <a:p>
          <a:endParaRPr lang="ru-RU"/>
        </a:p>
      </dgm:t>
    </dgm:pt>
    <dgm:pt modelId="{E441985B-8023-411E-8666-88189DB8BE32}" type="pres">
      <dgm:prSet presAssocID="{1B490E5D-31DC-4385-B0BC-E16DFBECB078}" presName="parentText" presStyleLbl="node1" presStyleIdx="0" presStyleCnt="6">
        <dgm:presLayoutVars>
          <dgm:chMax val="0"/>
          <dgm:bulletEnabled val="1"/>
        </dgm:presLayoutVars>
      </dgm:prSet>
      <dgm:spPr/>
      <dgm:t>
        <a:bodyPr/>
        <a:lstStyle/>
        <a:p>
          <a:endParaRPr lang="ru-RU"/>
        </a:p>
      </dgm:t>
    </dgm:pt>
    <dgm:pt modelId="{B3CE25DD-541A-4084-8661-04FE3364D05D}" type="pres">
      <dgm:prSet presAssocID="{1B490E5D-31DC-4385-B0BC-E16DFBECB078}" presName="childText" presStyleLbl="revTx" presStyleIdx="0" presStyleCnt="6">
        <dgm:presLayoutVars>
          <dgm:bulletEnabled val="1"/>
        </dgm:presLayoutVars>
      </dgm:prSet>
      <dgm:spPr/>
      <dgm:t>
        <a:bodyPr/>
        <a:lstStyle/>
        <a:p>
          <a:endParaRPr lang="ru-RU"/>
        </a:p>
      </dgm:t>
    </dgm:pt>
    <dgm:pt modelId="{E2F3C934-2FE7-4125-B334-0FC1275A9712}" type="pres">
      <dgm:prSet presAssocID="{37F381D8-384F-485F-8AB6-4A7D13488C22}" presName="parentText" presStyleLbl="node1" presStyleIdx="1" presStyleCnt="6">
        <dgm:presLayoutVars>
          <dgm:chMax val="0"/>
          <dgm:bulletEnabled val="1"/>
        </dgm:presLayoutVars>
      </dgm:prSet>
      <dgm:spPr/>
      <dgm:t>
        <a:bodyPr/>
        <a:lstStyle/>
        <a:p>
          <a:endParaRPr lang="ru-RU"/>
        </a:p>
      </dgm:t>
    </dgm:pt>
    <dgm:pt modelId="{9E03447F-CA3D-47C0-A784-FAF98BDBA9F0}" type="pres">
      <dgm:prSet presAssocID="{37F381D8-384F-485F-8AB6-4A7D13488C22}" presName="childText" presStyleLbl="revTx" presStyleIdx="1" presStyleCnt="6">
        <dgm:presLayoutVars>
          <dgm:bulletEnabled val="1"/>
        </dgm:presLayoutVars>
      </dgm:prSet>
      <dgm:spPr/>
      <dgm:t>
        <a:bodyPr/>
        <a:lstStyle/>
        <a:p>
          <a:endParaRPr lang="ru-RU"/>
        </a:p>
      </dgm:t>
    </dgm:pt>
    <dgm:pt modelId="{FD9F27F6-1121-4F73-AFE3-0660AB7698F8}" type="pres">
      <dgm:prSet presAssocID="{D884EE4A-8B0B-429A-A920-8BFE9231EE98}" presName="parentText" presStyleLbl="node1" presStyleIdx="2" presStyleCnt="6">
        <dgm:presLayoutVars>
          <dgm:chMax val="0"/>
          <dgm:bulletEnabled val="1"/>
        </dgm:presLayoutVars>
      </dgm:prSet>
      <dgm:spPr/>
      <dgm:t>
        <a:bodyPr/>
        <a:lstStyle/>
        <a:p>
          <a:endParaRPr lang="ru-RU"/>
        </a:p>
      </dgm:t>
    </dgm:pt>
    <dgm:pt modelId="{D76CC116-812D-481A-8B78-43A518FA6F44}" type="pres">
      <dgm:prSet presAssocID="{D884EE4A-8B0B-429A-A920-8BFE9231EE98}" presName="childText" presStyleLbl="revTx" presStyleIdx="2" presStyleCnt="6">
        <dgm:presLayoutVars>
          <dgm:bulletEnabled val="1"/>
        </dgm:presLayoutVars>
      </dgm:prSet>
      <dgm:spPr/>
      <dgm:t>
        <a:bodyPr/>
        <a:lstStyle/>
        <a:p>
          <a:endParaRPr lang="ru-RU"/>
        </a:p>
      </dgm:t>
    </dgm:pt>
    <dgm:pt modelId="{413D0D73-D4CF-404B-95C6-41EB1349B89C}" type="pres">
      <dgm:prSet presAssocID="{68B787DD-5626-43E9-9AB5-F8E4ADD61D92}" presName="parentText" presStyleLbl="node1" presStyleIdx="3" presStyleCnt="6">
        <dgm:presLayoutVars>
          <dgm:chMax val="0"/>
          <dgm:bulletEnabled val="1"/>
        </dgm:presLayoutVars>
      </dgm:prSet>
      <dgm:spPr/>
      <dgm:t>
        <a:bodyPr/>
        <a:lstStyle/>
        <a:p>
          <a:endParaRPr lang="ru-RU"/>
        </a:p>
      </dgm:t>
    </dgm:pt>
    <dgm:pt modelId="{7B240826-C0C2-4468-825A-F608E4841D9D}" type="pres">
      <dgm:prSet presAssocID="{68B787DD-5626-43E9-9AB5-F8E4ADD61D92}" presName="childText" presStyleLbl="revTx" presStyleIdx="3" presStyleCnt="6">
        <dgm:presLayoutVars>
          <dgm:bulletEnabled val="1"/>
        </dgm:presLayoutVars>
      </dgm:prSet>
      <dgm:spPr/>
      <dgm:t>
        <a:bodyPr/>
        <a:lstStyle/>
        <a:p>
          <a:endParaRPr lang="ru-RU"/>
        </a:p>
      </dgm:t>
    </dgm:pt>
    <dgm:pt modelId="{98462DBB-0529-4125-BF28-08F02B6358BF}" type="pres">
      <dgm:prSet presAssocID="{F861C3DF-8427-4441-8FBE-28F5F62FD52E}" presName="parentText" presStyleLbl="node1" presStyleIdx="4" presStyleCnt="6">
        <dgm:presLayoutVars>
          <dgm:chMax val="0"/>
          <dgm:bulletEnabled val="1"/>
        </dgm:presLayoutVars>
      </dgm:prSet>
      <dgm:spPr/>
      <dgm:t>
        <a:bodyPr/>
        <a:lstStyle/>
        <a:p>
          <a:endParaRPr lang="ru-RU"/>
        </a:p>
      </dgm:t>
    </dgm:pt>
    <dgm:pt modelId="{E2F1DC2D-2BF5-4FEF-83D8-F9D4CF33617E}" type="pres">
      <dgm:prSet presAssocID="{F861C3DF-8427-4441-8FBE-28F5F62FD52E}" presName="childText" presStyleLbl="revTx" presStyleIdx="4" presStyleCnt="6">
        <dgm:presLayoutVars>
          <dgm:bulletEnabled val="1"/>
        </dgm:presLayoutVars>
      </dgm:prSet>
      <dgm:spPr/>
      <dgm:t>
        <a:bodyPr/>
        <a:lstStyle/>
        <a:p>
          <a:endParaRPr lang="ru-RU"/>
        </a:p>
      </dgm:t>
    </dgm:pt>
    <dgm:pt modelId="{C3C91FD3-01A1-45C9-9BB1-C017547286D4}" type="pres">
      <dgm:prSet presAssocID="{A1291716-D594-4996-9773-90E48185B9E3}" presName="parentText" presStyleLbl="node1" presStyleIdx="5" presStyleCnt="6">
        <dgm:presLayoutVars>
          <dgm:chMax val="0"/>
          <dgm:bulletEnabled val="1"/>
        </dgm:presLayoutVars>
      </dgm:prSet>
      <dgm:spPr/>
      <dgm:t>
        <a:bodyPr/>
        <a:lstStyle/>
        <a:p>
          <a:endParaRPr lang="ru-RU"/>
        </a:p>
      </dgm:t>
    </dgm:pt>
    <dgm:pt modelId="{41F28C59-91BE-402B-898A-60075B4E8583}" type="pres">
      <dgm:prSet presAssocID="{A1291716-D594-4996-9773-90E48185B9E3}" presName="childText" presStyleLbl="revTx" presStyleIdx="5" presStyleCnt="6">
        <dgm:presLayoutVars>
          <dgm:bulletEnabled val="1"/>
        </dgm:presLayoutVars>
      </dgm:prSet>
      <dgm:spPr/>
      <dgm:t>
        <a:bodyPr/>
        <a:lstStyle/>
        <a:p>
          <a:endParaRPr lang="ru-RU"/>
        </a:p>
      </dgm:t>
    </dgm:pt>
  </dgm:ptLst>
  <dgm:cxnLst>
    <dgm:cxn modelId="{AC23B22F-0278-4D97-8B46-F135D23F7BC6}" type="presOf" srcId="{A1291716-D594-4996-9773-90E48185B9E3}" destId="{C3C91FD3-01A1-45C9-9BB1-C017547286D4}" srcOrd="0" destOrd="0" presId="urn:microsoft.com/office/officeart/2005/8/layout/vList2"/>
    <dgm:cxn modelId="{D9509E90-1EF8-4B06-836A-5204C83E677A}" type="presOf" srcId="{C0EC7F8C-9267-4BF3-8ACB-69EF7B4CC227}" destId="{B3CE25DD-541A-4084-8661-04FE3364D05D}" srcOrd="0" destOrd="0" presId="urn:microsoft.com/office/officeart/2005/8/layout/vList2"/>
    <dgm:cxn modelId="{D8F41038-639F-4A44-B3F5-B124D096E537}" type="presOf" srcId="{1B490E5D-31DC-4385-B0BC-E16DFBECB078}" destId="{E441985B-8023-411E-8666-88189DB8BE32}" srcOrd="0" destOrd="0" presId="urn:microsoft.com/office/officeart/2005/8/layout/vList2"/>
    <dgm:cxn modelId="{FE953681-09F9-4265-A422-02702B9A4F28}" srcId="{1B490E5D-31DC-4385-B0BC-E16DFBECB078}" destId="{C0EC7F8C-9267-4BF3-8ACB-69EF7B4CC227}" srcOrd="0" destOrd="0" parTransId="{84CA8B8F-5BAA-46C6-A21D-F524BDA162E0}" sibTransId="{A27DB14D-7138-437F-9F83-A0CDBB7F8748}"/>
    <dgm:cxn modelId="{5185F560-0915-4A85-BB55-497EB397CEDB}" srcId="{762DDD9E-9D07-4DF2-8397-E1E00353FFCE}" destId="{F861C3DF-8427-4441-8FBE-28F5F62FD52E}" srcOrd="4" destOrd="0" parTransId="{DE9B1D11-ECE9-49A3-9F88-8E8C522987EE}" sibTransId="{A04D9099-08EC-4FB0-B203-A97B749DF9DE}"/>
    <dgm:cxn modelId="{3C1F2BE9-2A79-4D4C-A143-1E879638E447}" srcId="{762DDD9E-9D07-4DF2-8397-E1E00353FFCE}" destId="{68B787DD-5626-43E9-9AB5-F8E4ADD61D92}" srcOrd="3" destOrd="0" parTransId="{5CBED0B5-36C0-445C-A7EB-8226B5E6673B}" sibTransId="{AEEB8310-136B-4F7E-93CB-55ABFE3F176C}"/>
    <dgm:cxn modelId="{EB19009B-96CA-45ED-8F5C-1FD476B77A43}" srcId="{A1291716-D594-4996-9773-90E48185B9E3}" destId="{85F90495-8DC7-41B2-87C9-78DE0B8F4472}" srcOrd="0" destOrd="0" parTransId="{1CC7DD78-7574-4694-8767-49A36FAC8D1D}" sibTransId="{2A0F8452-E771-4311-879E-02129E70BFBB}"/>
    <dgm:cxn modelId="{AA231775-4194-4373-9DF9-65217CEFF87F}" srcId="{D884EE4A-8B0B-429A-A920-8BFE9231EE98}" destId="{1C42D11C-629C-4FF7-8191-40BEABC8A41C}" srcOrd="0" destOrd="0" parTransId="{3E295A2F-7F6D-469C-BF56-AB600A919314}" sibTransId="{49D744B3-B635-4714-940A-BE840C238970}"/>
    <dgm:cxn modelId="{BB88E127-9193-4541-92AE-AC36F9679580}" type="presOf" srcId="{AB52DDC8-7621-432A-939B-9C75AA43AB03}" destId="{7B240826-C0C2-4468-825A-F608E4841D9D}" srcOrd="0" destOrd="0" presId="urn:microsoft.com/office/officeart/2005/8/layout/vList2"/>
    <dgm:cxn modelId="{A405A909-1E92-4010-BECB-47CFE4580B83}" type="presOf" srcId="{37F381D8-384F-485F-8AB6-4A7D13488C22}" destId="{E2F3C934-2FE7-4125-B334-0FC1275A9712}" srcOrd="0" destOrd="0" presId="urn:microsoft.com/office/officeart/2005/8/layout/vList2"/>
    <dgm:cxn modelId="{CCF09887-43D5-40BE-8256-1C7552635960}" type="presOf" srcId="{7D92C651-6513-4EEA-8908-875DF1F64D90}" destId="{E2F1DC2D-2BF5-4FEF-83D8-F9D4CF33617E}" srcOrd="0" destOrd="0" presId="urn:microsoft.com/office/officeart/2005/8/layout/vList2"/>
    <dgm:cxn modelId="{0B769469-F056-4532-A465-ACB1FE45A5F2}" type="presOf" srcId="{9F323CB6-A6BE-41B4-B96E-DB31D90E988C}" destId="{9E03447F-CA3D-47C0-A784-FAF98BDBA9F0}" srcOrd="0" destOrd="0" presId="urn:microsoft.com/office/officeart/2005/8/layout/vList2"/>
    <dgm:cxn modelId="{A66D3E05-BF15-4560-9A70-210A4FE88AAB}" srcId="{68B787DD-5626-43E9-9AB5-F8E4ADD61D92}" destId="{AB52DDC8-7621-432A-939B-9C75AA43AB03}" srcOrd="0" destOrd="0" parTransId="{A299B9C9-BA26-4298-9FF1-74348393D9B3}" sibTransId="{83A116BF-5750-452D-8E3C-3EE06C0539A2}"/>
    <dgm:cxn modelId="{D8F6A20F-CA08-442E-98E7-606B28A13EC5}" type="presOf" srcId="{D884EE4A-8B0B-429A-A920-8BFE9231EE98}" destId="{FD9F27F6-1121-4F73-AFE3-0660AB7698F8}" srcOrd="0" destOrd="0" presId="urn:microsoft.com/office/officeart/2005/8/layout/vList2"/>
    <dgm:cxn modelId="{32051BC7-98C9-4CCF-B049-6107E1539BB0}" type="presOf" srcId="{68B787DD-5626-43E9-9AB5-F8E4ADD61D92}" destId="{413D0D73-D4CF-404B-95C6-41EB1349B89C}" srcOrd="0" destOrd="0" presId="urn:microsoft.com/office/officeart/2005/8/layout/vList2"/>
    <dgm:cxn modelId="{3AF95CC0-C9E7-4C27-BB2D-4B38FB1F13E8}" type="presOf" srcId="{762DDD9E-9D07-4DF2-8397-E1E00353FFCE}" destId="{09F2DCEE-68AC-48AD-94D4-54DBC44B6C48}" srcOrd="0" destOrd="0" presId="urn:microsoft.com/office/officeart/2005/8/layout/vList2"/>
    <dgm:cxn modelId="{63C597CB-BAA7-4532-8B38-F3360000427C}" srcId="{762DDD9E-9D07-4DF2-8397-E1E00353FFCE}" destId="{A1291716-D594-4996-9773-90E48185B9E3}" srcOrd="5" destOrd="0" parTransId="{64789796-F866-4FDB-AF01-AF0CCBCA0140}" sibTransId="{B226FD1E-5D6C-4CC3-BC46-79148259ABC4}"/>
    <dgm:cxn modelId="{F3EDD142-3239-4864-8130-50CE25182E5C}" type="presOf" srcId="{F861C3DF-8427-4441-8FBE-28F5F62FD52E}" destId="{98462DBB-0529-4125-BF28-08F02B6358BF}" srcOrd="0" destOrd="0" presId="urn:microsoft.com/office/officeart/2005/8/layout/vList2"/>
    <dgm:cxn modelId="{2A5002DD-8293-402A-86D7-D24A91B6F661}" srcId="{762DDD9E-9D07-4DF2-8397-E1E00353FFCE}" destId="{D884EE4A-8B0B-429A-A920-8BFE9231EE98}" srcOrd="2" destOrd="0" parTransId="{5E348F9E-F8A3-45C9-86E8-9BFBB5D0543D}" sibTransId="{87AAB0EF-20BA-4BA7-852B-31D71DB24F47}"/>
    <dgm:cxn modelId="{0DB388A2-87D6-4FBF-A400-E031CB0303B4}" type="presOf" srcId="{1C42D11C-629C-4FF7-8191-40BEABC8A41C}" destId="{D76CC116-812D-481A-8B78-43A518FA6F44}" srcOrd="0" destOrd="0" presId="urn:microsoft.com/office/officeart/2005/8/layout/vList2"/>
    <dgm:cxn modelId="{445A40AC-5331-42C7-AF7B-32FB09D3F88A}" srcId="{37F381D8-384F-485F-8AB6-4A7D13488C22}" destId="{9F323CB6-A6BE-41B4-B96E-DB31D90E988C}" srcOrd="0" destOrd="0" parTransId="{A34E02E7-2EFD-4517-B1EE-AFAF0C17D828}" sibTransId="{A5D26401-28FA-4893-99C3-EAA7D9386FD3}"/>
    <dgm:cxn modelId="{4EAB76FD-36D6-4DCD-9625-6EC16FB29442}" srcId="{762DDD9E-9D07-4DF2-8397-E1E00353FFCE}" destId="{1B490E5D-31DC-4385-B0BC-E16DFBECB078}" srcOrd="0" destOrd="0" parTransId="{DD4482DF-DB72-441B-9903-C71CC024BA44}" sibTransId="{B95DBDF9-6168-4067-A3AC-98F20F13165C}"/>
    <dgm:cxn modelId="{D64FB926-14FD-4E1C-8710-7A64C3EC4FCB}" srcId="{762DDD9E-9D07-4DF2-8397-E1E00353FFCE}" destId="{37F381D8-384F-485F-8AB6-4A7D13488C22}" srcOrd="1" destOrd="0" parTransId="{63AC8FFB-DA09-41C7-AA42-BB9DE38221FF}" sibTransId="{785FA600-9BBA-49A9-A43A-AA7FB06B19AE}"/>
    <dgm:cxn modelId="{E4CB217E-00A9-4102-9B05-F6E2E0630DBD}" srcId="{F861C3DF-8427-4441-8FBE-28F5F62FD52E}" destId="{7D92C651-6513-4EEA-8908-875DF1F64D90}" srcOrd="0" destOrd="0" parTransId="{BE9D78B7-8AA8-43CF-B6EC-AD471240620D}" sibTransId="{07362323-6A91-4876-8F0D-8FBD6D761F42}"/>
    <dgm:cxn modelId="{3A782F4A-B8F1-4BCB-A540-09DF392511E9}" srcId="{1B490E5D-31DC-4385-B0BC-E16DFBECB078}" destId="{29CB8009-862C-4604-87B1-46E13C39CC98}" srcOrd="1" destOrd="0" parTransId="{2D3FBEB6-A165-44FC-8AA0-06D61906EB7B}" sibTransId="{AFD1940A-231D-41E7-A669-2972551D8D1B}"/>
    <dgm:cxn modelId="{6562EAED-0169-4AD5-B781-AA5FCD61172F}" type="presOf" srcId="{29CB8009-862C-4604-87B1-46E13C39CC98}" destId="{B3CE25DD-541A-4084-8661-04FE3364D05D}" srcOrd="0" destOrd="1" presId="urn:microsoft.com/office/officeart/2005/8/layout/vList2"/>
    <dgm:cxn modelId="{AB9CDF1C-CFBD-4B0C-A5DD-5A85CBB255D3}" type="presOf" srcId="{85F90495-8DC7-41B2-87C9-78DE0B8F4472}" destId="{41F28C59-91BE-402B-898A-60075B4E8583}" srcOrd="0" destOrd="0" presId="urn:microsoft.com/office/officeart/2005/8/layout/vList2"/>
    <dgm:cxn modelId="{9D793445-6A4D-4720-9848-E1017C67565D}" type="presParOf" srcId="{09F2DCEE-68AC-48AD-94D4-54DBC44B6C48}" destId="{E441985B-8023-411E-8666-88189DB8BE32}" srcOrd="0" destOrd="0" presId="urn:microsoft.com/office/officeart/2005/8/layout/vList2"/>
    <dgm:cxn modelId="{32A7FB8B-4CC3-41A3-B4A3-D99CE326C147}" type="presParOf" srcId="{09F2DCEE-68AC-48AD-94D4-54DBC44B6C48}" destId="{B3CE25DD-541A-4084-8661-04FE3364D05D}" srcOrd="1" destOrd="0" presId="urn:microsoft.com/office/officeart/2005/8/layout/vList2"/>
    <dgm:cxn modelId="{A99AE098-FC3D-4CF2-A765-F563F9FDDAC0}" type="presParOf" srcId="{09F2DCEE-68AC-48AD-94D4-54DBC44B6C48}" destId="{E2F3C934-2FE7-4125-B334-0FC1275A9712}" srcOrd="2" destOrd="0" presId="urn:microsoft.com/office/officeart/2005/8/layout/vList2"/>
    <dgm:cxn modelId="{172B2439-D865-4BD1-AA82-A73CF46F5FA0}" type="presParOf" srcId="{09F2DCEE-68AC-48AD-94D4-54DBC44B6C48}" destId="{9E03447F-CA3D-47C0-A784-FAF98BDBA9F0}" srcOrd="3" destOrd="0" presId="urn:microsoft.com/office/officeart/2005/8/layout/vList2"/>
    <dgm:cxn modelId="{5F6BEB77-11AE-4178-8749-4DA39CD51D0E}" type="presParOf" srcId="{09F2DCEE-68AC-48AD-94D4-54DBC44B6C48}" destId="{FD9F27F6-1121-4F73-AFE3-0660AB7698F8}" srcOrd="4" destOrd="0" presId="urn:microsoft.com/office/officeart/2005/8/layout/vList2"/>
    <dgm:cxn modelId="{5802A204-7854-4016-83DC-8E0A4E121321}" type="presParOf" srcId="{09F2DCEE-68AC-48AD-94D4-54DBC44B6C48}" destId="{D76CC116-812D-481A-8B78-43A518FA6F44}" srcOrd="5" destOrd="0" presId="urn:microsoft.com/office/officeart/2005/8/layout/vList2"/>
    <dgm:cxn modelId="{DA177050-4AB3-42ED-BD84-7893FC2C77FD}" type="presParOf" srcId="{09F2DCEE-68AC-48AD-94D4-54DBC44B6C48}" destId="{413D0D73-D4CF-404B-95C6-41EB1349B89C}" srcOrd="6" destOrd="0" presId="urn:microsoft.com/office/officeart/2005/8/layout/vList2"/>
    <dgm:cxn modelId="{02863307-4998-4338-9961-6360889D10AE}" type="presParOf" srcId="{09F2DCEE-68AC-48AD-94D4-54DBC44B6C48}" destId="{7B240826-C0C2-4468-825A-F608E4841D9D}" srcOrd="7" destOrd="0" presId="urn:microsoft.com/office/officeart/2005/8/layout/vList2"/>
    <dgm:cxn modelId="{87C67170-E6DA-41B2-91CA-D1D87144403A}" type="presParOf" srcId="{09F2DCEE-68AC-48AD-94D4-54DBC44B6C48}" destId="{98462DBB-0529-4125-BF28-08F02B6358BF}" srcOrd="8" destOrd="0" presId="urn:microsoft.com/office/officeart/2005/8/layout/vList2"/>
    <dgm:cxn modelId="{FCF8F783-49F4-4467-A578-0AD4DD90ABAB}" type="presParOf" srcId="{09F2DCEE-68AC-48AD-94D4-54DBC44B6C48}" destId="{E2F1DC2D-2BF5-4FEF-83D8-F9D4CF33617E}" srcOrd="9" destOrd="0" presId="urn:microsoft.com/office/officeart/2005/8/layout/vList2"/>
    <dgm:cxn modelId="{739798CA-383D-434F-B423-193E741FB441}" type="presParOf" srcId="{09F2DCEE-68AC-48AD-94D4-54DBC44B6C48}" destId="{C3C91FD3-01A1-45C9-9BB1-C017547286D4}" srcOrd="10" destOrd="0" presId="urn:microsoft.com/office/officeart/2005/8/layout/vList2"/>
    <dgm:cxn modelId="{0F2EB4A3-4F0C-4609-BB67-7E2CEEE29C48}" type="presParOf" srcId="{09F2DCEE-68AC-48AD-94D4-54DBC44B6C48}" destId="{41F28C59-91BE-402B-898A-60075B4E8583}"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rawings/drawing1.xml><?xml version="1.0" encoding="utf-8"?>
<c:userShapes xmlns:c="http://schemas.openxmlformats.org/drawingml/2006/chart">
  <cdr:relSizeAnchor xmlns:cdr="http://schemas.openxmlformats.org/drawingml/2006/chartDrawing">
    <cdr:from>
      <cdr:x>0.17333</cdr:x>
      <cdr:y>0.93058</cdr:y>
    </cdr:from>
    <cdr:to>
      <cdr:x>0.84667</cdr:x>
      <cdr:y>1</cdr:y>
    </cdr:to>
    <cdr:sp macro="" textlink="">
      <cdr:nvSpPr>
        <cdr:cNvPr id="2" name="TextBox 1"/>
        <cdr:cNvSpPr txBox="1"/>
      </cdr:nvSpPr>
      <cdr:spPr>
        <a:xfrm xmlns:a="http://schemas.openxmlformats.org/drawingml/2006/main">
          <a:off x="1872208" y="4891682"/>
          <a:ext cx="7272808" cy="3649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u-RU" sz="1600" dirty="0"/>
            <a:t>НМИЦ ПМ, неопубликованные данные</a:t>
          </a:r>
        </a:p>
      </cdr:txBody>
    </cdr:sp>
  </cdr:relSizeAnchor>
</c:userShapes>
</file>

<file path=ppt/drawings/drawing2.xml><?xml version="1.0" encoding="utf-8"?>
<c:userShapes xmlns:c="http://schemas.openxmlformats.org/drawingml/2006/chart">
  <cdr:relSizeAnchor xmlns:cdr="http://schemas.openxmlformats.org/drawingml/2006/chartDrawing">
    <cdr:from>
      <cdr:x>0.42415</cdr:x>
      <cdr:y>0.20461</cdr:y>
    </cdr:from>
    <cdr:to>
      <cdr:x>0.6396</cdr:x>
      <cdr:y>0.51785</cdr:y>
    </cdr:to>
    <cdr:sp macro="" textlink="">
      <cdr:nvSpPr>
        <cdr:cNvPr id="2" name="TextBox 1"/>
        <cdr:cNvSpPr txBox="1"/>
      </cdr:nvSpPr>
      <cdr:spPr>
        <a:xfrm xmlns:a="http://schemas.openxmlformats.org/drawingml/2006/main">
          <a:off x="1800200" y="740815"/>
          <a:ext cx="914430" cy="113414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900" b="1" dirty="0">
              <a:effectLst>
                <a:outerShdw blurRad="38100" dist="38100" dir="2700000" algn="tl">
                  <a:srgbClr val="000000">
                    <a:alpha val="43137"/>
                  </a:srgbClr>
                </a:outerShdw>
              </a:effectLst>
            </a:rPr>
            <a:t>САД (мм </a:t>
          </a:r>
          <a:r>
            <a:rPr lang="ru-RU" sz="1900" b="1" dirty="0" err="1">
              <a:effectLst>
                <a:outerShdw blurRad="38100" dist="38100" dir="2700000" algn="tl">
                  <a:srgbClr val="000000">
                    <a:alpha val="43137"/>
                  </a:srgbClr>
                </a:outerShdw>
              </a:effectLst>
            </a:rPr>
            <a:t>рт.ст</a:t>
          </a:r>
          <a:r>
            <a:rPr lang="ru-RU" sz="1900" b="1" dirty="0">
              <a:effectLst>
                <a:outerShdw blurRad="38100" dist="38100" dir="2700000" algn="tl">
                  <a:srgbClr val="000000">
                    <a:alpha val="43137"/>
                  </a:srgbClr>
                </a:outerShdw>
              </a:effectLst>
            </a:rPr>
            <a:t>.)</a:t>
          </a:r>
        </a:p>
        <a:p xmlns:a="http://schemas.openxmlformats.org/drawingml/2006/main">
          <a:endParaRPr lang="ru-RU" sz="1900" b="1" dirty="0">
            <a:effectLst>
              <a:outerShdw blurRad="38100" dist="38100" dir="2700000" algn="tl">
                <a:srgbClr val="000000">
                  <a:alpha val="43137"/>
                </a:srgbClr>
              </a:outerShdw>
            </a:effectLst>
          </a:endParaRPr>
        </a:p>
        <a:p xmlns:a="http://schemas.openxmlformats.org/drawingml/2006/main">
          <a:endParaRPr lang="ru-RU" sz="1900" b="1" dirty="0">
            <a:effectLst>
              <a:outerShdw blurRad="38100" dist="38100" dir="2700000" algn="tl">
                <a:srgbClr val="000000">
                  <a:alpha val="43137"/>
                </a:srgbClr>
              </a:outerShdw>
            </a:effectLst>
          </a:endParaRPr>
        </a:p>
        <a:p xmlns:a="http://schemas.openxmlformats.org/drawingml/2006/main">
          <a:endParaRPr lang="ru-RU" sz="1900" b="1" dirty="0">
            <a:effectLst>
              <a:outerShdw blurRad="38100" dist="38100" dir="2700000" algn="tl">
                <a:srgbClr val="000000">
                  <a:alpha val="43137"/>
                </a:srgbClr>
              </a:outerShdw>
            </a:effectLst>
          </a:endParaRPr>
        </a:p>
        <a:p xmlns:a="http://schemas.openxmlformats.org/drawingml/2006/main">
          <a:endParaRPr lang="ru-RU" sz="1900" b="1" dirty="0">
            <a:effectLst>
              <a:outerShdw blurRad="38100" dist="38100" dir="2700000" algn="tl">
                <a:srgbClr val="000000">
                  <a:alpha val="43137"/>
                </a:srgbClr>
              </a:outerShdw>
            </a:effectLst>
          </a:endParaRPr>
        </a:p>
        <a:p xmlns:a="http://schemas.openxmlformats.org/drawingml/2006/main">
          <a:endParaRPr lang="ru-RU" sz="1900" b="1" dirty="0">
            <a:effectLst>
              <a:outerShdw blurRad="38100" dist="38100" dir="2700000" algn="tl">
                <a:srgbClr val="000000">
                  <a:alpha val="43137"/>
                </a:srgbClr>
              </a:outerShdw>
            </a:effectLst>
          </a:endParaRPr>
        </a:p>
        <a:p xmlns:a="http://schemas.openxmlformats.org/drawingml/2006/main">
          <a:endParaRPr lang="ru-RU" sz="1900" b="1" dirty="0">
            <a:effectLst>
              <a:outerShdw blurRad="38100" dist="38100" dir="2700000" algn="tl">
                <a:srgbClr val="000000">
                  <a:alpha val="43137"/>
                </a:srgbClr>
              </a:outerShdw>
            </a:effectLst>
          </a:endParaRPr>
        </a:p>
        <a:p xmlns:a="http://schemas.openxmlformats.org/drawingml/2006/main">
          <a:endParaRPr lang="ru-RU" sz="1900" b="1" dirty="0">
            <a:effectLst>
              <a:outerShdw blurRad="38100" dist="38100" dir="2700000" algn="tl">
                <a:srgbClr val="000000">
                  <a:alpha val="43137"/>
                </a:srgbClr>
              </a:outerShdw>
            </a:effectLst>
          </a:endParaRPr>
        </a:p>
        <a:p xmlns:a="http://schemas.openxmlformats.org/drawingml/2006/main">
          <a:r>
            <a:rPr lang="ru-RU" sz="1900" b="1" dirty="0">
              <a:effectLst>
                <a:outerShdw blurRad="38100" dist="38100" dir="2700000" algn="tl">
                  <a:srgbClr val="000000">
                    <a:alpha val="43137"/>
                  </a:srgbClr>
                </a:outerShdw>
              </a:effectLst>
            </a:rPr>
            <a:t>ДАД (мм </a:t>
          </a:r>
          <a:r>
            <a:rPr lang="ru-RU" sz="1900" b="1" dirty="0" err="1">
              <a:effectLst>
                <a:outerShdw blurRad="38100" dist="38100" dir="2700000" algn="tl">
                  <a:srgbClr val="000000">
                    <a:alpha val="43137"/>
                  </a:srgbClr>
                </a:outerShdw>
              </a:effectLst>
            </a:rPr>
            <a:t>рт.ст</a:t>
          </a:r>
          <a:r>
            <a:rPr lang="ru-RU" sz="1900" b="1" dirty="0">
              <a:effectLst>
                <a:outerShdw blurRad="38100" dist="38100" dir="2700000" algn="tl">
                  <a:srgbClr val="000000">
                    <a:alpha val="43137"/>
                  </a:srgbClr>
                </a:outerShdw>
              </a:effectLst>
            </a:rPr>
            <a:t>.)</a:t>
          </a:r>
        </a:p>
      </cdr:txBody>
    </cdr:sp>
  </cdr:relSizeAnchor>
  <cdr:relSizeAnchor xmlns:cdr="http://schemas.openxmlformats.org/drawingml/2006/chartDrawing">
    <cdr:from>
      <cdr:x>0.44111</cdr:x>
      <cdr:y>0.62722</cdr:y>
    </cdr:from>
    <cdr:to>
      <cdr:x>0.65656</cdr:x>
      <cdr:y>0.81664</cdr:y>
    </cdr:to>
    <cdr:sp macro="" textlink="">
      <cdr:nvSpPr>
        <cdr:cNvPr id="3" name="TextBox 2"/>
        <cdr:cNvSpPr txBox="1"/>
      </cdr:nvSpPr>
      <cdr:spPr>
        <a:xfrm xmlns:a="http://schemas.openxmlformats.org/drawingml/2006/main">
          <a:off x="1872208" y="302798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900" b="1" dirty="0">
              <a:effectLst>
                <a:outerShdw blurRad="38100" dist="38100" dir="2700000" algn="tl">
                  <a:srgbClr val="000000">
                    <a:alpha val="43137"/>
                  </a:srgbClr>
                </a:outerShdw>
              </a:effectLst>
            </a:rPr>
            <a:t>ДАД (мм </a:t>
          </a:r>
          <a:r>
            <a:rPr lang="ru-RU" sz="1900" b="1" dirty="0" err="1">
              <a:effectLst>
                <a:outerShdw blurRad="38100" dist="38100" dir="2700000" algn="tl">
                  <a:srgbClr val="000000">
                    <a:alpha val="43137"/>
                  </a:srgbClr>
                </a:outerShdw>
              </a:effectLst>
            </a:rPr>
            <a:t>рт.ст</a:t>
          </a:r>
          <a:r>
            <a:rPr lang="ru-RU" sz="1900" b="1" dirty="0">
              <a:effectLst>
                <a:outerShdw blurRad="38100" dist="38100" dir="2700000" algn="tl">
                  <a:srgbClr val="000000">
                    <a:alpha val="43137"/>
                  </a:srgbClr>
                </a:outerShdw>
              </a:effectLst>
            </a:rPr>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B53ACD-72E4-4669-9113-BF0F9CD7E265}" type="datetimeFigureOut">
              <a:rPr lang="ru-RU" smtClean="0"/>
              <a:pPr/>
              <a:t>19.08.2020</a:t>
            </a:fld>
            <a:endParaRPr lang="ru-RU"/>
          </a:p>
        </p:txBody>
      </p:sp>
      <p:sp>
        <p:nvSpPr>
          <p:cNvPr id="4" name="Образ слайда 3"/>
          <p:cNvSpPr>
            <a:spLocks noGrp="1" noRot="1" noChangeAspect="1"/>
          </p:cNvSpPr>
          <p:nvPr>
            <p:ph type="sldImg" idx="2"/>
          </p:nvPr>
        </p:nvSpPr>
        <p:spPr>
          <a:xfrm>
            <a:off x="1044575" y="1143000"/>
            <a:ext cx="476885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86478E-A564-4CE1-A995-27FCB6149108}" type="slidenum">
              <a:rPr lang="ru-RU" smtClean="0"/>
              <a:pPr/>
              <a:t>‹#›</a:t>
            </a:fld>
            <a:endParaRPr lang="ru-RU"/>
          </a:p>
        </p:txBody>
      </p:sp>
    </p:spTree>
    <p:extLst>
      <p:ext uri="{BB962C8B-B14F-4D97-AF65-F5344CB8AC3E}">
        <p14:creationId xmlns:p14="http://schemas.microsoft.com/office/powerpoint/2010/main" val="3668176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www.ncbi.nlm.nih.gov/pubmed?term=Song%20Y%5bAuthor%5d&amp;cauthor=true&amp;cauthor_uid=15155968" TargetMode="External"/><Relationship Id="rId3" Type="http://schemas.openxmlformats.org/officeDocument/2006/relationships/hyperlink" Target="http://www.ncbi.nlm.nih.gov/pubmed?term=He%20K%5bAuthor%5d&amp;cauthor=true&amp;cauthor_uid=15184295" TargetMode="External"/><Relationship Id="rId7" Type="http://schemas.openxmlformats.org/officeDocument/2006/relationships/hyperlink" Target="http://www.ncbi.nlm.nih.gov/pubmed?term=He%20K%5bAuthor%5d&amp;cauthor=true&amp;cauthor_uid=15155968"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www.ncbi.nlm.nih.gov/pubmed/15184295" TargetMode="External"/><Relationship Id="rId11" Type="http://schemas.openxmlformats.org/officeDocument/2006/relationships/hyperlink" Target="http://www.ncbi.nlm.nih.gov/pubmed/15155968" TargetMode="External"/><Relationship Id="rId5" Type="http://schemas.openxmlformats.org/officeDocument/2006/relationships/hyperlink" Target="http://www.ncbi.nlm.nih.gov/pubmed?term=Daviglus%20ML%5bAuthor%5d&amp;cauthor=true&amp;cauthor_uid=15184295" TargetMode="External"/><Relationship Id="rId10" Type="http://schemas.openxmlformats.org/officeDocument/2006/relationships/hyperlink" Target="http://www.ncbi.nlm.nih.gov/pubmed?term=Liu%20K%5bAuthor%5d&amp;cauthor=true&amp;cauthor_uid=15155968" TargetMode="External"/><Relationship Id="rId4" Type="http://schemas.openxmlformats.org/officeDocument/2006/relationships/hyperlink" Target="http://www.ncbi.nlm.nih.gov/pubmed?term=Song%20Y%5bAuthor%5d&amp;cauthor=true&amp;cauthor_uid=15184295" TargetMode="External"/><Relationship Id="rId9" Type="http://schemas.openxmlformats.org/officeDocument/2006/relationships/hyperlink" Target="http://www.ncbi.nlm.nih.gov/pubmed?term=Daviglus%20ML%5bAuthor%5d&amp;cauthor=true&amp;cauthor_uid=15155968"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ncbi.nlm.nih.gov/pubmed?term=He%20K%5bAuthor%5d&amp;cauthor=true&amp;cauthor_uid=15184295"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310A8DB7-AC2E-4DED-8944-801BE33204D8}" type="slidenum">
              <a:rPr lang="ru-RU"/>
              <a:pPr/>
              <a:t>2</a:t>
            </a:fld>
            <a:endParaRPr lang="ru-RU"/>
          </a:p>
        </p:txBody>
      </p:sp>
      <p:sp>
        <p:nvSpPr>
          <p:cNvPr id="117763" name="Rectangle 2"/>
          <p:cNvSpPr>
            <a:spLocks noGrp="1" noRot="1" noChangeAspect="1" noChangeArrowheads="1" noTextEdit="1"/>
          </p:cNvSpPr>
          <p:nvPr>
            <p:ph type="sldImg"/>
          </p:nvPr>
        </p:nvSpPr>
        <p:spPr>
          <a:xfrm>
            <a:off x="812800" y="720725"/>
            <a:ext cx="5237163" cy="3389313"/>
          </a:xfrm>
          <a:ln/>
        </p:spPr>
      </p:sp>
      <p:sp>
        <p:nvSpPr>
          <p:cNvPr id="117764" name="Rectangle 3"/>
          <p:cNvSpPr>
            <a:spLocks noGrp="1" noChangeArrowheads="1"/>
          </p:cNvSpPr>
          <p:nvPr>
            <p:ph type="body" idx="1"/>
          </p:nvPr>
        </p:nvSpPr>
        <p:spPr>
          <a:xfrm>
            <a:off x="914400" y="4327525"/>
            <a:ext cx="5029200" cy="4108450"/>
          </a:xfrm>
          <a:noFill/>
          <a:ln/>
        </p:spPr>
        <p:txBody>
          <a:bodyPr/>
          <a:lstStyle/>
          <a:p>
            <a:pPr algn="just" eaLnBrk="1" hangingPunct="1"/>
            <a:r>
              <a:rPr lang="ru-RU"/>
              <a:t>Во второй половине ХХ века в странах с высоким и средним уровнем доходов населения за счет широкого использования антибиотиков и вакцин произошло принципиальное изменение основных причин смерти – на первый план вышли хронические неинфекционные заболевания (ХНИЗ), к которым относятся болезни системы кровообращения (БСК), онкологические и хронические бронхо-легочные заболевания, а также сахарный диабет. В конце ХХ - начале ХХI века внедрение эффективных противовирусных препаратов и контроль над малярией похожим образом изменило ситуацию и в странах с низким уровнем доходов населения.</a:t>
            </a:r>
          </a:p>
        </p:txBody>
      </p:sp>
    </p:spTree>
    <p:extLst>
      <p:ext uri="{BB962C8B-B14F-4D97-AF65-F5344CB8AC3E}">
        <p14:creationId xmlns:p14="http://schemas.microsoft.com/office/powerpoint/2010/main" val="2581216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1E5E23F-EC0E-484F-9B25-6C27DF279C4C}" type="slidenum">
              <a:rPr lang="ru-RU" smtClean="0"/>
              <a:pPr/>
              <a:t>20</a:t>
            </a:fld>
            <a:endParaRPr lang="ru-RU"/>
          </a:p>
        </p:txBody>
      </p:sp>
    </p:spTree>
    <p:extLst>
      <p:ext uri="{BB962C8B-B14F-4D97-AF65-F5344CB8AC3E}">
        <p14:creationId xmlns:p14="http://schemas.microsoft.com/office/powerpoint/2010/main" val="755714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lnSpcReduction="10000"/>
          </a:bodyPr>
          <a:lstStyle/>
          <a:p>
            <a:pPr fontAlgn="auto">
              <a:spcBef>
                <a:spcPts val="0"/>
              </a:spcBef>
              <a:spcAft>
                <a:spcPts val="0"/>
              </a:spcAft>
              <a:defRPr/>
            </a:pPr>
            <a:r>
              <a:rPr lang="ru-RU" dirty="0"/>
              <a:t>Курение известно с давних времен. Широкое распространение использования высушенных листьев травы для курения, привезенных кораблями Колумба в конце </a:t>
            </a:r>
            <a:r>
              <a:rPr lang="en-US" dirty="0"/>
              <a:t>XV</a:t>
            </a:r>
            <a:r>
              <a:rPr lang="ru-RU" dirty="0"/>
              <a:t> века, получило из-за приписываемых им в те времена целебных свойств. Но почти сразу, параллельно с распространением </a:t>
            </a:r>
            <a:r>
              <a:rPr lang="ru-RU" dirty="0" err="1"/>
              <a:t>табакокурения</a:t>
            </a:r>
            <a:r>
              <a:rPr lang="ru-RU" dirty="0"/>
              <a:t>, начала развиваться борьба с этой привычкой. Еще в 1604г. английский король Яков </a:t>
            </a:r>
            <a:r>
              <a:rPr lang="en-US" dirty="0"/>
              <a:t>I </a:t>
            </a:r>
            <a:r>
              <a:rPr lang="ru-RU" dirty="0"/>
              <a:t>опубликовал труд «О вреде табака», который завершил словами «Курение – отвратительный для зрения, омерзительный для обоняния, вредный для мозга и опасный для легких обычай». Сегодня известно, что в мире табак убивает в год до 6 миллионов человек, нанося ежегодный экономический ущерб более чем полтриллиона долларов </a:t>
            </a:r>
          </a:p>
          <a:p>
            <a:pPr fontAlgn="auto">
              <a:spcBef>
                <a:spcPts val="0"/>
              </a:spcBef>
              <a:spcAft>
                <a:spcPts val="0"/>
              </a:spcAft>
              <a:defRPr/>
            </a:pPr>
            <a:r>
              <a:rPr lang="ru-RU" dirty="0"/>
              <a:t>В последние десятилетия вопросу </a:t>
            </a:r>
            <a:r>
              <a:rPr lang="ru-RU" dirty="0" err="1"/>
              <a:t>табакокурения</a:t>
            </a:r>
            <a:r>
              <a:rPr lang="ru-RU" dirty="0"/>
              <a:t>  в России уделяется пристальное внимание. В последние годы государством были предприняты активные шаги по воздействию на эту проблему – Россия присоединилась к Рамочной конвенции ВОЗ (2003) по борьбе против табака, вступил в силу Федеральный закон от 23 февраля 2013 года № 15-ФЗ «Об охране здоровья граждан от воздействия окружающего табачного дыма и последствий потребления табака», большая часть положений которого претворяются в жизнь с 1 июня 2014г. Получены первые результаты проведения мониторинга мероприятий Федерального закона № 15-ФЗ в стране, выявившие как положительные стороны, так и проблемы этом поприще</a:t>
            </a:r>
          </a:p>
        </p:txBody>
      </p:sp>
      <p:sp>
        <p:nvSpPr>
          <p:cNvPr id="50180" name="Номер слайда 3"/>
          <p:cNvSpPr>
            <a:spLocks noGrp="1"/>
          </p:cNvSpPr>
          <p:nvPr>
            <p:ph type="sldNum" sz="quarter" idx="5"/>
          </p:nvPr>
        </p:nvSpPr>
        <p:spPr bwMode="auto">
          <a:noFill/>
          <a:ln>
            <a:miter lim="800000"/>
            <a:headEnd/>
            <a:tailEnd/>
          </a:ln>
        </p:spPr>
        <p:txBody>
          <a:bodyPr/>
          <a:lstStyle/>
          <a:p>
            <a:fld id="{F79D1113-513F-4B2F-87D8-4F90C4C7E8F2}" type="slidenum">
              <a:rPr lang="ru-RU"/>
              <a:pPr/>
              <a:t>21</a:t>
            </a:fld>
            <a:endParaRPr lang="ru-RU"/>
          </a:p>
        </p:txBody>
      </p:sp>
    </p:spTree>
    <p:extLst>
      <p:ext uri="{BB962C8B-B14F-4D97-AF65-F5344CB8AC3E}">
        <p14:creationId xmlns:p14="http://schemas.microsoft.com/office/powerpoint/2010/main" val="648995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https://www.who.int/tobacco/surveillance/survey/gats/gats_2016-rus-executive-summary-Ru.pdf</a:t>
            </a:r>
            <a:endParaRPr lang="ru-RU" dirty="0"/>
          </a:p>
          <a:p>
            <a:r>
              <a:rPr lang="ru-RU" dirty="0"/>
              <a:t>Росстат Выборочное наблюдение </a:t>
            </a:r>
            <a:r>
              <a:rPr lang="ru-RU" sz="1200" b="0" i="0" kern="1200" dirty="0">
                <a:solidFill>
                  <a:schemeClr val="tx1"/>
                </a:solidFill>
                <a:effectLst/>
                <a:latin typeface="+mn-lt"/>
                <a:ea typeface="+mn-ea"/>
                <a:cs typeface="+mn-cs"/>
              </a:rPr>
              <a:t>состояния здоровья населения в 2019 г.</a:t>
            </a:r>
            <a:endParaRPr lang="ru-RU" dirty="0"/>
          </a:p>
        </p:txBody>
      </p:sp>
      <p:sp>
        <p:nvSpPr>
          <p:cNvPr id="4" name="Номер слайда 3"/>
          <p:cNvSpPr>
            <a:spLocks noGrp="1"/>
          </p:cNvSpPr>
          <p:nvPr>
            <p:ph type="sldNum" sz="quarter" idx="10"/>
          </p:nvPr>
        </p:nvSpPr>
        <p:spPr/>
        <p:txBody>
          <a:bodyPr/>
          <a:lstStyle/>
          <a:p>
            <a:fld id="{ED8F739E-93FD-4D2B-9C8F-B10851BA4FDB}" type="slidenum">
              <a:rPr lang="ru-RU" smtClean="0"/>
              <a:pPr/>
              <a:t>22</a:t>
            </a:fld>
            <a:endParaRPr lang="ru-RU"/>
          </a:p>
        </p:txBody>
      </p:sp>
    </p:spTree>
    <p:extLst>
      <p:ext uri="{BB962C8B-B14F-4D97-AF65-F5344CB8AC3E}">
        <p14:creationId xmlns:p14="http://schemas.microsoft.com/office/powerpoint/2010/main" val="1980591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D8F739E-93FD-4D2B-9C8F-B10851BA4FDB}" type="slidenum">
              <a:rPr lang="ru-RU" smtClean="0"/>
              <a:pPr/>
              <a:t>23</a:t>
            </a:fld>
            <a:endParaRPr lang="ru-RU"/>
          </a:p>
        </p:txBody>
      </p:sp>
    </p:spTree>
    <p:extLst>
      <p:ext uri="{BB962C8B-B14F-4D97-AF65-F5344CB8AC3E}">
        <p14:creationId xmlns:p14="http://schemas.microsoft.com/office/powerpoint/2010/main" val="3923768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noFill/>
          <a:ln>
            <a:solidFill>
              <a:srgbClr val="000000"/>
            </a:solidFill>
            <a:miter lim="800000"/>
            <a:headEnd/>
            <a:tailEnd/>
          </a:ln>
        </p:spPr>
      </p:sp>
      <p:sp>
        <p:nvSpPr>
          <p:cNvPr id="5837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a:t>Около 70% населения РФ употребляет алкоголь преимущественно в умеренных количествах. Среди мужчин распространенность избыточного потребления алкоголя -5,9%. При чем в трех регионах –выше 11% злоупотребляют</a:t>
            </a:r>
          </a:p>
          <a:p>
            <a:pPr>
              <a:spcBef>
                <a:spcPct val="0"/>
              </a:spcBef>
            </a:pPr>
            <a:r>
              <a:rPr lang="ru-RU"/>
              <a:t>При оценке этого показателя в </a:t>
            </a:r>
            <a:r>
              <a:rPr lang="ru-RU">
                <a:solidFill>
                  <a:srgbClr val="C00000"/>
                </a:solidFill>
              </a:rPr>
              <a:t>разных возрастных группах </a:t>
            </a:r>
            <a:r>
              <a:rPr lang="ru-RU"/>
              <a:t>показано, что наибольшая доля избыточно потребляющих алкоголь среди мужчин и женщин приходится на молодой и средний возраст. </a:t>
            </a:r>
          </a:p>
          <a:p>
            <a:pPr>
              <a:spcBef>
                <a:spcPct val="0"/>
              </a:spcBef>
            </a:pPr>
            <a:endParaRPr lang="ru-RU"/>
          </a:p>
          <a:p>
            <a:pPr>
              <a:spcBef>
                <a:spcPct val="0"/>
              </a:spcBef>
            </a:pPr>
            <a:r>
              <a:rPr lang="ru-RU"/>
              <a:t>Шальнова нац выборка</a:t>
            </a:r>
          </a:p>
          <a:p>
            <a:pPr>
              <a:spcBef>
                <a:spcPct val="0"/>
              </a:spcBef>
            </a:pPr>
            <a:r>
              <a:rPr lang="ru-RU"/>
              <a:t> </a:t>
            </a:r>
          </a:p>
          <a:p>
            <a:pPr>
              <a:spcBef>
                <a:spcPct val="0"/>
              </a:spcBef>
            </a:pPr>
            <a:r>
              <a:rPr lang="ru-RU"/>
              <a:t> </a:t>
            </a:r>
          </a:p>
        </p:txBody>
      </p:sp>
      <p:sp>
        <p:nvSpPr>
          <p:cNvPr id="58372" name="Номер слайда 3"/>
          <p:cNvSpPr>
            <a:spLocks noGrp="1"/>
          </p:cNvSpPr>
          <p:nvPr>
            <p:ph type="sldNum" sz="quarter" idx="5"/>
          </p:nvPr>
        </p:nvSpPr>
        <p:spPr bwMode="auto">
          <a:noFill/>
          <a:ln>
            <a:miter lim="800000"/>
            <a:headEnd/>
            <a:tailEnd/>
          </a:ln>
        </p:spPr>
        <p:txBody>
          <a:bodyPr/>
          <a:lstStyle/>
          <a:p>
            <a:fld id="{1A295ED9-1E67-44D5-A34A-B3559F0C725C}" type="slidenum">
              <a:rPr lang="ru-RU"/>
              <a:pPr/>
              <a:t>26</a:t>
            </a:fld>
            <a:endParaRPr lang="ru-RU"/>
          </a:p>
        </p:txBody>
      </p:sp>
    </p:spTree>
    <p:extLst>
      <p:ext uri="{BB962C8B-B14F-4D97-AF65-F5344CB8AC3E}">
        <p14:creationId xmlns:p14="http://schemas.microsoft.com/office/powerpoint/2010/main" val="3987454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Образ слайда 1"/>
          <p:cNvSpPr>
            <a:spLocks noGrp="1" noRot="1" noChangeAspect="1" noTextEdit="1"/>
          </p:cNvSpPr>
          <p:nvPr>
            <p:ph type="sldImg"/>
          </p:nvPr>
        </p:nvSpPr>
        <p:spPr bwMode="auto">
          <a:noFill/>
          <a:ln>
            <a:solidFill>
              <a:srgbClr val="000000"/>
            </a:solidFill>
            <a:miter lim="800000"/>
            <a:headEnd/>
            <a:tailEnd/>
          </a:ln>
        </p:spPr>
      </p:sp>
      <p:sp>
        <p:nvSpPr>
          <p:cNvPr id="6041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a:latin typeface="Arial" pitchFamily="34" charset="0"/>
            </a:endParaRPr>
          </a:p>
        </p:txBody>
      </p:sp>
      <p:sp>
        <p:nvSpPr>
          <p:cNvPr id="60420" name="Номер слайда 3"/>
          <p:cNvSpPr>
            <a:spLocks noGrp="1"/>
          </p:cNvSpPr>
          <p:nvPr>
            <p:ph type="sldNum" sz="quarter" idx="5"/>
          </p:nvPr>
        </p:nvSpPr>
        <p:spPr bwMode="auto">
          <a:noFill/>
          <a:ln>
            <a:miter lim="800000"/>
            <a:headEnd/>
            <a:tailEnd/>
          </a:ln>
        </p:spPr>
        <p:txBody>
          <a:bodyPr/>
          <a:lstStyle/>
          <a:p>
            <a:fld id="{CDA2AD45-4758-441D-8158-13FCA83C4920}" type="slidenum">
              <a:rPr lang="ru-RU"/>
              <a:pPr/>
              <a:t>27</a:t>
            </a:fld>
            <a:endParaRPr lang="ru-RU"/>
          </a:p>
        </p:txBody>
      </p:sp>
    </p:spTree>
    <p:extLst>
      <p:ext uri="{BB962C8B-B14F-4D97-AF65-F5344CB8AC3E}">
        <p14:creationId xmlns:p14="http://schemas.microsoft.com/office/powerpoint/2010/main" val="4276054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Образ слайда 1"/>
          <p:cNvSpPr>
            <a:spLocks noGrp="1" noRot="1" noChangeAspect="1" noTextEdit="1"/>
          </p:cNvSpPr>
          <p:nvPr>
            <p:ph type="sldImg"/>
          </p:nvPr>
        </p:nvSpPr>
        <p:spPr bwMode="auto">
          <a:noFill/>
          <a:ln>
            <a:solidFill>
              <a:srgbClr val="000000"/>
            </a:solidFill>
            <a:miter lim="800000"/>
            <a:headEnd/>
            <a:tailEnd/>
          </a:ln>
        </p:spPr>
      </p:sp>
      <p:sp>
        <p:nvSpPr>
          <p:cNvPr id="6349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a:latin typeface="Arial" pitchFamily="34" charset="0"/>
              </a:rPr>
              <a:t>Уровни НФА высоки практически во всех странах. В 2008 г. распространенность НФА среди населения США и Восточного Средиземноморья превысила 40%. Распространенность НФА в России за последние годы увеличилась (по данным ВОЗ в 2008 году этот показатель составлял 20,8%</a:t>
            </a:r>
          </a:p>
          <a:p>
            <a:pPr>
              <a:spcBef>
                <a:spcPct val="0"/>
              </a:spcBef>
            </a:pPr>
            <a:endParaRPr lang="ru-RU">
              <a:latin typeface="Arial" pitchFamily="34" charset="0"/>
            </a:endParaRPr>
          </a:p>
          <a:p>
            <a:pPr>
              <a:spcBef>
                <a:spcPct val="0"/>
              </a:spcBef>
            </a:pPr>
            <a:r>
              <a:rPr lang="ru-RU">
                <a:latin typeface="Arial" pitchFamily="34" charset="0"/>
              </a:rPr>
              <a:t>По данным исследования ЭССЕ, распространенность НФА в российской популяции составила в среднем 39,8%, что выше средней распространенности НФА в мире, которая в 2011 г., по данным ВОЗ, составила 31%</a:t>
            </a:r>
          </a:p>
          <a:p>
            <a:pPr>
              <a:spcBef>
                <a:spcPct val="0"/>
              </a:spcBef>
            </a:pPr>
            <a:r>
              <a:rPr lang="ru-RU">
                <a:latin typeface="Arial" pitchFamily="34" charset="0"/>
              </a:rPr>
              <a:t>Наибольшая частота отмечена в 25-44 года, в этом мы близки к развивающимся странам Азии, где наиболее активны лица старше 60 лет. Это, вероятно, обусловлено не только особенностями современного рабочего процесса, развитием транспорта на что повлиять невозможно, но и характером досуга, что подвергается коррекции при целенаправленных усилиях. </a:t>
            </a:r>
          </a:p>
          <a:p>
            <a:pPr>
              <a:spcBef>
                <a:spcPct val="0"/>
              </a:spcBef>
            </a:pPr>
            <a:r>
              <a:rPr lang="ru-RU">
                <a:latin typeface="Arial" pitchFamily="34" charset="0"/>
              </a:rPr>
              <a:t>Более высокий уровень физической активности нами отмечен среди лиц с высшим образованием, причем образовательный градиент был в большей степени выражен у женщин по сравнению с мужчинами.</a:t>
            </a:r>
          </a:p>
          <a:p>
            <a:pPr>
              <a:spcBef>
                <a:spcPct val="0"/>
              </a:spcBef>
            </a:pPr>
            <a:endParaRPr lang="ru-RU">
              <a:latin typeface="Arial" pitchFamily="34" charset="0"/>
            </a:endParaRPr>
          </a:p>
        </p:txBody>
      </p:sp>
      <p:sp>
        <p:nvSpPr>
          <p:cNvPr id="63492" name="Номер слайда 3"/>
          <p:cNvSpPr>
            <a:spLocks noGrp="1"/>
          </p:cNvSpPr>
          <p:nvPr>
            <p:ph type="sldNum" sz="quarter" idx="5"/>
          </p:nvPr>
        </p:nvSpPr>
        <p:spPr bwMode="auto">
          <a:noFill/>
          <a:ln>
            <a:miter lim="800000"/>
            <a:headEnd/>
            <a:tailEnd/>
          </a:ln>
        </p:spPr>
        <p:txBody>
          <a:bodyPr/>
          <a:lstStyle/>
          <a:p>
            <a:fld id="{FCF9E7F5-2ECB-435E-8C50-87B0BAC7B87C}" type="slidenum">
              <a:rPr lang="ru-RU"/>
              <a:pPr/>
              <a:t>29</a:t>
            </a:fld>
            <a:endParaRPr lang="ru-RU"/>
          </a:p>
        </p:txBody>
      </p:sp>
    </p:spTree>
    <p:extLst>
      <p:ext uri="{BB962C8B-B14F-4D97-AF65-F5344CB8AC3E}">
        <p14:creationId xmlns:p14="http://schemas.microsoft.com/office/powerpoint/2010/main" val="3902285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bwMode="auto">
          <a:noFill/>
          <a:ln>
            <a:solidFill>
              <a:srgbClr val="000000"/>
            </a:solidFill>
            <a:miter lim="800000"/>
            <a:headEnd/>
            <a:tailEnd/>
          </a:ln>
        </p:spPr>
      </p:sp>
      <p:sp>
        <p:nvSpPr>
          <p:cNvPr id="6553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a:latin typeface="Arial" pitchFamily="34" charset="0"/>
              </a:rPr>
              <a:t>Распространенность гиперхолестеринемии (уровень общего ХС ≥ 5,0 ммоль/л)</a:t>
            </a:r>
          </a:p>
          <a:p>
            <a:pPr>
              <a:spcBef>
                <a:spcPct val="0"/>
              </a:spcBef>
            </a:pPr>
            <a:r>
              <a:rPr lang="ru-RU">
                <a:latin typeface="Arial" pitchFamily="34" charset="0"/>
              </a:rPr>
              <a:t>Существенных различий между мужчинами и женщинами не выявлено, за исключением Красноярской области, где распространенность гиперхолестеринемии среди женщин (61,3%) превышала соответствующий показатель среди мужчин (46,4%); p&lt;0.01.</a:t>
            </a:r>
          </a:p>
          <a:p>
            <a:pPr>
              <a:spcBef>
                <a:spcPct val="0"/>
              </a:spcBef>
            </a:pPr>
            <a:r>
              <a:rPr lang="ru-RU">
                <a:latin typeface="Arial" pitchFamily="34" charset="0"/>
              </a:rPr>
              <a:t>В среднем распространенность повышенного уровня ХС ЛНП составляла 59,7%</a:t>
            </a:r>
          </a:p>
          <a:p>
            <a:pPr>
              <a:spcBef>
                <a:spcPct val="0"/>
              </a:spcBef>
            </a:pPr>
            <a:r>
              <a:rPr lang="ru-RU">
                <a:latin typeface="Arial" pitchFamily="34" charset="0"/>
              </a:rPr>
              <a:t>Распространенность низкого уровня ХС ЛВП в среднем составила 19,5%</a:t>
            </a:r>
          </a:p>
          <a:p>
            <a:pPr>
              <a:spcBef>
                <a:spcPct val="0"/>
              </a:spcBef>
            </a:pPr>
            <a:r>
              <a:rPr lang="ru-RU">
                <a:latin typeface="Arial" pitchFamily="34" charset="0"/>
              </a:rPr>
              <a:t>Частота повышенного уровня ТГ (ТГ&gt; 1,7 ммоль/л) составила 30,2% у мужчин всей выборки, что было достоверно выше, чем у женщин - 20,1% </a:t>
            </a:r>
          </a:p>
          <a:p>
            <a:pPr>
              <a:spcBef>
                <a:spcPct val="0"/>
              </a:spcBef>
            </a:pPr>
            <a:r>
              <a:rPr lang="ru-RU">
                <a:latin typeface="Arial" pitchFamily="34" charset="0"/>
              </a:rPr>
              <a:t>К значимым индикаторам риска сахарного диабета, отнесен повышенный уровень глюкозы крови (≥7,0 ммоль/л). Распространенность -4,7% </a:t>
            </a:r>
          </a:p>
          <a:p>
            <a:pPr>
              <a:spcBef>
                <a:spcPct val="0"/>
              </a:spcBef>
            </a:pPr>
            <a:r>
              <a:rPr lang="ru-RU">
                <a:latin typeface="Arial" pitchFamily="34" charset="0"/>
              </a:rPr>
              <a:t>Следует отметить, что среди мужчин гипергликемия встречалась несколько чаще, чем среди женщин (5,6% и 4,1%, соответственно, </a:t>
            </a:r>
            <a:r>
              <a:rPr lang="en-US">
                <a:latin typeface="Arial" pitchFamily="34" charset="0"/>
              </a:rPr>
              <a:t>p</a:t>
            </a:r>
            <a:r>
              <a:rPr lang="ru-RU">
                <a:latin typeface="Arial" pitchFamily="34" charset="0"/>
              </a:rPr>
              <a:t>&lt;0,01). Подобные гендерные различия характерны для большинства стран мира,</a:t>
            </a:r>
          </a:p>
          <a:p>
            <a:pPr>
              <a:spcBef>
                <a:spcPct val="0"/>
              </a:spcBef>
            </a:pPr>
            <a:r>
              <a:rPr lang="ru-RU">
                <a:latin typeface="Arial" pitchFamily="34" charset="0"/>
              </a:rPr>
              <a:t>В то же время этот показатель во многих странах выше  -в 2008 году в США повышенный уровень глюкозы крови выявлен у 12,3% лиц 25 лет и старше; в Германии – у 10,6%, в Японии – 7,7%; во Франции – 6,8% [10]. По прогнозам исследователей из университета Эдинбурга, распространенность сахарного диабета в мире растет и будет продолжать расти, ожидается, что в 2030 году количество больных достигнет 366 млн.человек [14].</a:t>
            </a:r>
          </a:p>
          <a:p>
            <a:pPr>
              <a:spcBef>
                <a:spcPct val="0"/>
              </a:spcBef>
            </a:pPr>
            <a:endParaRPr lang="ru-RU">
              <a:latin typeface="Arial" pitchFamily="34" charset="0"/>
            </a:endParaRPr>
          </a:p>
        </p:txBody>
      </p:sp>
      <p:sp>
        <p:nvSpPr>
          <p:cNvPr id="65540" name="Номер слайда 3"/>
          <p:cNvSpPr>
            <a:spLocks noGrp="1"/>
          </p:cNvSpPr>
          <p:nvPr>
            <p:ph type="sldNum" sz="quarter" idx="5"/>
          </p:nvPr>
        </p:nvSpPr>
        <p:spPr bwMode="auto">
          <a:noFill/>
          <a:ln>
            <a:miter lim="800000"/>
            <a:headEnd/>
            <a:tailEnd/>
          </a:ln>
        </p:spPr>
        <p:txBody>
          <a:bodyPr/>
          <a:lstStyle/>
          <a:p>
            <a:fld id="{2540A813-DF11-4973-9127-4E55A3B42B7C}" type="slidenum">
              <a:rPr lang="ru-RU"/>
              <a:pPr/>
              <a:t>30</a:t>
            </a:fld>
            <a:endParaRPr lang="ru-RU"/>
          </a:p>
        </p:txBody>
      </p:sp>
    </p:spTree>
    <p:extLst>
      <p:ext uri="{BB962C8B-B14F-4D97-AF65-F5344CB8AC3E}">
        <p14:creationId xmlns:p14="http://schemas.microsoft.com/office/powerpoint/2010/main" val="1659727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Образ слайда 1"/>
          <p:cNvSpPr>
            <a:spLocks noGrp="1" noRot="1" noChangeAspect="1" noTextEdit="1"/>
          </p:cNvSpPr>
          <p:nvPr>
            <p:ph type="sldImg"/>
          </p:nvPr>
        </p:nvSpPr>
        <p:spPr bwMode="auto">
          <a:noFill/>
          <a:ln>
            <a:solidFill>
              <a:srgbClr val="000000"/>
            </a:solidFill>
            <a:miter lim="800000"/>
            <a:headEnd/>
            <a:tailEnd/>
          </a:ln>
        </p:spPr>
      </p:sp>
      <p:sp>
        <p:nvSpPr>
          <p:cNvPr id="77827"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a:latin typeface="Arial" pitchFamily="34" charset="0"/>
              </a:rPr>
              <a:t>	Например, средиземноморская диета, богатая оливковым маслом, свежими овощами и фруктами, а также рыбой дает снижение частоты сердечно-сосудистых событий среди лиц с высоким сердечно-сосудистым риском.</a:t>
            </a:r>
          </a:p>
          <a:p>
            <a:pPr>
              <a:spcBef>
                <a:spcPct val="0"/>
              </a:spcBef>
            </a:pPr>
            <a:endParaRPr lang="ru-RU">
              <a:latin typeface="Arial" pitchFamily="34" charset="0"/>
            </a:endParaRPr>
          </a:p>
        </p:txBody>
      </p:sp>
      <p:sp>
        <p:nvSpPr>
          <p:cNvPr id="77828" name="Номер слайда 3"/>
          <p:cNvSpPr>
            <a:spLocks noGrp="1"/>
          </p:cNvSpPr>
          <p:nvPr>
            <p:ph type="sldNum" sz="quarter" idx="5"/>
          </p:nvPr>
        </p:nvSpPr>
        <p:spPr bwMode="auto">
          <a:noFill/>
          <a:ln>
            <a:miter lim="800000"/>
            <a:headEnd/>
            <a:tailEnd/>
          </a:ln>
        </p:spPr>
        <p:txBody>
          <a:bodyPr/>
          <a:lstStyle/>
          <a:p>
            <a:fld id="{A09F3B53-E424-402D-B81B-580BA1985FB1}" type="slidenum">
              <a:rPr lang="ru-RU"/>
              <a:pPr/>
              <a:t>31</a:t>
            </a:fld>
            <a:endParaRPr lang="ru-RU"/>
          </a:p>
        </p:txBody>
      </p:sp>
    </p:spTree>
    <p:extLst>
      <p:ext uri="{BB962C8B-B14F-4D97-AF65-F5344CB8AC3E}">
        <p14:creationId xmlns:p14="http://schemas.microsoft.com/office/powerpoint/2010/main" val="1612133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bwMode="auto">
          <a:noFill/>
          <a:ln>
            <a:solidFill>
              <a:srgbClr val="000000"/>
            </a:solidFill>
            <a:miter lim="800000"/>
            <a:headEnd/>
            <a:tailEnd/>
          </a:ln>
        </p:spPr>
      </p:sp>
      <p:sp>
        <p:nvSpPr>
          <p:cNvPr id="79875"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a:t>По оценкам ВОЗ, около трети всех ССЗ возникают из-за неправильного питания, которое обычно характеризуется избыточным потреблением животных жиров на фоне недостаточного потребления фруктов и овощей. Многочисленные исследования подтверждают роль употребления овощей и фруктов в снижении риска развития ССЗ и онкологических заболеваний. Регулярное потребление овощей и фруктов в рекомендованных объемах ассоциируется со снижением риска смерти на 42% [</a:t>
            </a:r>
            <a:r>
              <a:rPr lang="en-US"/>
              <a:t>Oyebode O, Gordon-Dseagu V, Walker A. Fruit and vegetable consumption and all-cause, cancer and CVD mortality: analysis of Health Survey for England data J. Epidemiol. Community Health (2014) 0 (2014): jech-2013-203500v1-jech-2013-203500</a:t>
            </a:r>
            <a:r>
              <a:rPr lang="ru-RU"/>
              <a:t>].</a:t>
            </a:r>
          </a:p>
          <a:p>
            <a:pPr>
              <a:spcBef>
                <a:spcPct val="0"/>
              </a:spcBef>
            </a:pPr>
            <a:r>
              <a:rPr lang="ru-RU"/>
              <a:t>С увеличением возраста наши обследованные чаще употребляют овощи и фрукты. Обратная связь с УО-чем выше он, чем реже встречается недостаточное потр о и ф. </a:t>
            </a:r>
          </a:p>
          <a:p>
            <a:pPr>
              <a:spcBef>
                <a:spcPct val="0"/>
              </a:spcBef>
            </a:pPr>
            <a:r>
              <a:rPr lang="ru-RU"/>
              <a:t>Неожиданным оказалось более низкое потребление свежих О и </a:t>
            </a:r>
            <a:r>
              <a:rPr lang="en-US"/>
              <a:t>A </a:t>
            </a:r>
            <a:r>
              <a:rPr lang="ru-RU"/>
              <a:t>среди жителей села. Однако, здесь,скорее всего играет роль сезонность-летом употребляются свежие, а зимой/весной/осенью –консервированные О и Ф</a:t>
            </a:r>
          </a:p>
        </p:txBody>
      </p:sp>
      <p:sp>
        <p:nvSpPr>
          <p:cNvPr id="79876" name="Номер слайда 3"/>
          <p:cNvSpPr>
            <a:spLocks noGrp="1"/>
          </p:cNvSpPr>
          <p:nvPr>
            <p:ph type="sldNum" sz="quarter" idx="5"/>
          </p:nvPr>
        </p:nvSpPr>
        <p:spPr bwMode="auto">
          <a:noFill/>
          <a:ln>
            <a:miter lim="800000"/>
            <a:headEnd/>
            <a:tailEnd/>
          </a:ln>
        </p:spPr>
        <p:txBody>
          <a:bodyPr/>
          <a:lstStyle/>
          <a:p>
            <a:fld id="{1B389573-B69A-46EA-BD03-91465AE9238A}" type="slidenum">
              <a:rPr lang="ru-RU"/>
              <a:pPr/>
              <a:t>32</a:t>
            </a:fld>
            <a:endParaRPr lang="ru-RU"/>
          </a:p>
        </p:txBody>
      </p:sp>
    </p:spTree>
    <p:extLst>
      <p:ext uri="{BB962C8B-B14F-4D97-AF65-F5344CB8AC3E}">
        <p14:creationId xmlns:p14="http://schemas.microsoft.com/office/powerpoint/2010/main" val="1863194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four types of NCDs ‐ cardiovascular diseases, cancers, chronic respiratory diseases and diabetes ‐ make the largest contribution to mortality and overall disease burden in the majority of developing countries and in those economies currently undergoing growth or shrinkage. These diseases are largely preventable if effective steps are taken to reduce four common lifestyle risk factors, namely: tobacco use, unhealthy diet, physical inactivity and excessive alcohol consumption. </a:t>
            </a:r>
          </a:p>
          <a:p>
            <a:endParaRPr lang="en-US" dirty="0"/>
          </a:p>
          <a:p>
            <a:r>
              <a:rPr lang="en-US" dirty="0"/>
              <a:t>The socio-economic impact is staggering. All countries in the world, regardless of GDP, are concerned with saving money in the health sector. This is due to structural debt, the recent global financial crisis as well as the high costs spent on health in all countries and the rise in elderly populations and in chronic disease. This has led to a major push in all</a:t>
            </a:r>
            <a:r>
              <a:rPr lang="en-US" baseline="0" dirty="0"/>
              <a:t> </a:t>
            </a:r>
            <a:r>
              <a:rPr lang="en-US" dirty="0"/>
              <a:t>countries to find innovations that save money within this sector.</a:t>
            </a:r>
          </a:p>
        </p:txBody>
      </p:sp>
      <p:sp>
        <p:nvSpPr>
          <p:cNvPr id="4" name="Slide Number Placeholder 3"/>
          <p:cNvSpPr>
            <a:spLocks noGrp="1"/>
          </p:cNvSpPr>
          <p:nvPr>
            <p:ph type="sldNum" sz="quarter" idx="10"/>
          </p:nvPr>
        </p:nvSpPr>
        <p:spPr/>
        <p:txBody>
          <a:bodyPr/>
          <a:lstStyle/>
          <a:p>
            <a:fld id="{CF7BB54E-72EE-4093-AC78-DC08F0F8B27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874414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Образ слайда 1"/>
          <p:cNvSpPr>
            <a:spLocks noGrp="1" noRot="1" noChangeAspect="1" noTextEdit="1"/>
          </p:cNvSpPr>
          <p:nvPr>
            <p:ph type="sldImg"/>
          </p:nvPr>
        </p:nvSpPr>
        <p:spPr bwMode="auto">
          <a:noFill/>
          <a:ln>
            <a:solidFill>
              <a:srgbClr val="000000"/>
            </a:solidFill>
            <a:miter lim="800000"/>
            <a:headEnd/>
            <a:tailEnd/>
          </a:ln>
        </p:spPr>
      </p:sp>
      <p:sp>
        <p:nvSpPr>
          <p:cNvPr id="8192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a:t>Нет сомнений в важности присутствия рыбы и морепродуктов в рационе человека.</a:t>
            </a:r>
          </a:p>
          <a:p>
            <a:pPr>
              <a:spcBef>
                <a:spcPct val="0"/>
              </a:spcBef>
            </a:pPr>
            <a:r>
              <a:rPr lang="ru-RU"/>
              <a:t>Регулярное (не менее 2 раз в нед потребление ассоциировано со снижением на треть риска смерти от ИБС и инсульта (метаанализ </a:t>
            </a:r>
            <a:r>
              <a:rPr lang="en-US">
                <a:hlinkClick r:id="rId3"/>
              </a:rPr>
              <a:t>He K</a:t>
            </a:r>
            <a:r>
              <a:rPr lang="en-US"/>
              <a:t>, </a:t>
            </a:r>
            <a:r>
              <a:rPr lang="en-US">
                <a:hlinkClick r:id="rId4"/>
              </a:rPr>
              <a:t>Song Y</a:t>
            </a:r>
            <a:r>
              <a:rPr lang="en-US"/>
              <a:t>, </a:t>
            </a:r>
            <a:r>
              <a:rPr lang="en-US">
                <a:hlinkClick r:id="rId5"/>
              </a:rPr>
              <a:t>Daviglus ML</a:t>
            </a:r>
            <a:r>
              <a:rPr lang="en-US"/>
              <a:t> et al. Accumulated evidence on fish consumption and coronary heart disease mortality: a meta-analysis of cohort studies. </a:t>
            </a:r>
            <a:r>
              <a:rPr lang="en-US">
                <a:hlinkClick r:id="rId6"/>
              </a:rPr>
              <a:t>Circulation.</a:t>
            </a:r>
            <a:r>
              <a:rPr lang="en-US"/>
              <a:t> 2004 Jun 8;109 (22):2705-11</a:t>
            </a:r>
            <a:endParaRPr lang="ru-RU"/>
          </a:p>
          <a:p>
            <a:pPr>
              <a:spcBef>
                <a:spcPct val="0"/>
              </a:spcBef>
            </a:pPr>
            <a:r>
              <a:rPr lang="ru-RU">
                <a:hlinkClick r:id="rId7"/>
              </a:rPr>
              <a:t>///</a:t>
            </a:r>
            <a:r>
              <a:rPr lang="ru-RU"/>
              <a:t> </a:t>
            </a:r>
            <a:r>
              <a:rPr lang="en-US">
                <a:hlinkClick r:id="rId7"/>
              </a:rPr>
              <a:t>He K</a:t>
            </a:r>
            <a:r>
              <a:rPr lang="en-US"/>
              <a:t>, </a:t>
            </a:r>
            <a:r>
              <a:rPr lang="en-US">
                <a:hlinkClick r:id="rId8"/>
              </a:rPr>
              <a:t>Song Y</a:t>
            </a:r>
            <a:r>
              <a:rPr lang="en-US"/>
              <a:t>, </a:t>
            </a:r>
            <a:r>
              <a:rPr lang="en-US">
                <a:hlinkClick r:id="rId9"/>
              </a:rPr>
              <a:t>Daviglus ML</a:t>
            </a:r>
            <a:r>
              <a:rPr lang="en-US"/>
              <a:t>, </a:t>
            </a:r>
            <a:r>
              <a:rPr lang="en-US">
                <a:hlinkClick r:id="rId10"/>
              </a:rPr>
              <a:t>Liu K</a:t>
            </a:r>
            <a:r>
              <a:rPr lang="en-US"/>
              <a:t> et al. Fish consumption and incidence of stroke: a meta-analysis of cohort studies. </a:t>
            </a:r>
            <a:r>
              <a:rPr lang="en-US">
                <a:hlinkClick r:id="rId11"/>
              </a:rPr>
              <a:t>Stroke.</a:t>
            </a:r>
            <a:r>
              <a:rPr lang="en-US"/>
              <a:t> 2004 Jul;35(7):1538-42. Epub 2004 May 20.</a:t>
            </a:r>
            <a:endParaRPr lang="ru-RU"/>
          </a:p>
          <a:p>
            <a:pPr>
              <a:spcBef>
                <a:spcPct val="0"/>
              </a:spcBef>
            </a:pPr>
            <a:r>
              <a:rPr lang="en-US"/>
              <a:t> </a:t>
            </a:r>
            <a:r>
              <a:rPr lang="ru-RU"/>
              <a:t>По материалам ЭССЕ – 35,8%, у женщин несколько чаще, чем у мужчин . </a:t>
            </a:r>
          </a:p>
          <a:p>
            <a:pPr>
              <a:spcBef>
                <a:spcPct val="0"/>
              </a:spcBef>
            </a:pPr>
            <a:r>
              <a:rPr lang="ru-RU"/>
              <a:t>Недостаточно употребляют рыбу чаще лица молодого и среднего возраста. Чаще-это жители села. Чем выше УО-тем больше рыбы в рационе обследованных. </a:t>
            </a:r>
          </a:p>
          <a:p>
            <a:pPr>
              <a:spcBef>
                <a:spcPct val="0"/>
              </a:spcBef>
            </a:pPr>
            <a:endParaRPr lang="ru-RU"/>
          </a:p>
        </p:txBody>
      </p:sp>
      <p:sp>
        <p:nvSpPr>
          <p:cNvPr id="81924" name="Номер слайда 3"/>
          <p:cNvSpPr>
            <a:spLocks noGrp="1"/>
          </p:cNvSpPr>
          <p:nvPr>
            <p:ph type="sldNum" sz="quarter" idx="5"/>
          </p:nvPr>
        </p:nvSpPr>
        <p:spPr bwMode="auto">
          <a:noFill/>
          <a:ln>
            <a:miter lim="800000"/>
            <a:headEnd/>
            <a:tailEnd/>
          </a:ln>
        </p:spPr>
        <p:txBody>
          <a:bodyPr/>
          <a:lstStyle/>
          <a:p>
            <a:fld id="{6AF1BB58-BBE4-4C75-AE22-451C86FD36FE}" type="slidenum">
              <a:rPr lang="ru-RU"/>
              <a:pPr/>
              <a:t>33</a:t>
            </a:fld>
            <a:endParaRPr lang="ru-RU"/>
          </a:p>
        </p:txBody>
      </p:sp>
    </p:spTree>
    <p:extLst>
      <p:ext uri="{BB962C8B-B14F-4D97-AF65-F5344CB8AC3E}">
        <p14:creationId xmlns:p14="http://schemas.microsoft.com/office/powerpoint/2010/main" val="2944181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Образ слайда 1"/>
          <p:cNvSpPr>
            <a:spLocks noGrp="1" noRot="1" noChangeAspect="1" noTextEdit="1"/>
          </p:cNvSpPr>
          <p:nvPr>
            <p:ph type="sldImg"/>
          </p:nvPr>
        </p:nvSpPr>
        <p:spPr bwMode="auto">
          <a:noFill/>
          <a:ln>
            <a:solidFill>
              <a:srgbClr val="000000"/>
            </a:solidFill>
            <a:miter lim="800000"/>
            <a:headEnd/>
            <a:tailEnd/>
          </a:ln>
        </p:spPr>
      </p:sp>
      <p:sp>
        <p:nvSpPr>
          <p:cNvPr id="8397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a:t>На сегодняшний день существуют убедительные доказательства ассоциации между избыточным употреблением соли (&gt;5 г/сут) и риском развития ССЗ . </a:t>
            </a:r>
          </a:p>
          <a:p>
            <a:pPr>
              <a:spcBef>
                <a:spcPct val="0"/>
              </a:spcBef>
            </a:pPr>
            <a:r>
              <a:rPr lang="ru-RU"/>
              <a:t>Ряд эпидемиологических исследований показал, что снижение потребления соли вызывает снижение артериального давления на популяционном уровне </a:t>
            </a:r>
            <a:r>
              <a:rPr lang="ru-RU" sz="1000"/>
              <a:t>[</a:t>
            </a:r>
            <a:r>
              <a:rPr lang="en-US" sz="1000"/>
              <a:t>He FJ, MacGregor GA. Reducing Population Salt Intake Worldwide: From Evidence to Implementation. </a:t>
            </a:r>
            <a:r>
              <a:rPr lang="ru-RU" sz="1000"/>
              <a:t>Progress in Cardiovascular Diseases 52 (2010) 363–382]. </a:t>
            </a:r>
          </a:p>
          <a:p>
            <a:pPr>
              <a:spcBef>
                <a:spcPct val="0"/>
              </a:spcBef>
            </a:pPr>
            <a:r>
              <a:rPr lang="ru-RU"/>
              <a:t>Половина обследованных по программе ЭССЕ потребляет избыточное количество соли, чаще-мужчины, чем женщины </a:t>
            </a:r>
          </a:p>
          <a:p>
            <a:pPr>
              <a:spcBef>
                <a:spcPct val="0"/>
              </a:spcBef>
            </a:pPr>
            <a:r>
              <a:rPr lang="ru-RU"/>
              <a:t>Выявлены четкие образовательные градиенты -наименьшая распространенность избыточного потребления соли выявлена у лиц с высшим образованием (45,1%). Кроме того, избыточное количество соли достоверно чаще встречается среди жителей села, чем среди горожан (54,9 и 48,9%).</a:t>
            </a:r>
          </a:p>
          <a:p>
            <a:pPr>
              <a:spcBef>
                <a:spcPct val="0"/>
              </a:spcBef>
            </a:pPr>
            <a:endParaRPr lang="ru-RU"/>
          </a:p>
        </p:txBody>
      </p:sp>
      <p:sp>
        <p:nvSpPr>
          <p:cNvPr id="83972" name="Номер слайда 3"/>
          <p:cNvSpPr>
            <a:spLocks noGrp="1"/>
          </p:cNvSpPr>
          <p:nvPr>
            <p:ph type="sldNum" sz="quarter" idx="5"/>
          </p:nvPr>
        </p:nvSpPr>
        <p:spPr bwMode="auto">
          <a:noFill/>
          <a:ln>
            <a:miter lim="800000"/>
            <a:headEnd/>
            <a:tailEnd/>
          </a:ln>
        </p:spPr>
        <p:txBody>
          <a:bodyPr/>
          <a:lstStyle/>
          <a:p>
            <a:fld id="{F060DC0D-EDAA-4510-A0A3-70454BF698C0}" type="slidenum">
              <a:rPr lang="ru-RU"/>
              <a:pPr/>
              <a:t>34</a:t>
            </a:fld>
            <a:endParaRPr lang="ru-RU"/>
          </a:p>
        </p:txBody>
      </p:sp>
    </p:spTree>
    <p:extLst>
      <p:ext uri="{BB962C8B-B14F-4D97-AF65-F5344CB8AC3E}">
        <p14:creationId xmlns:p14="http://schemas.microsoft.com/office/powerpoint/2010/main" val="856062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Отмечается достоверный рост частоты АГ за анализируемый период – в целом с 39,2% в середине 90-х и 39,5% в МАГ1, 39,7% в МАГ2 до 43,0% в ЭССЕ-РФ-1 и 44,2% в ЭССЕ-РФ-2. Отмечены достоверные гендерные различия – если в исследовании НПВ распространенность АГ была выше у женщин (женщины 41,1% </a:t>
            </a:r>
            <a:r>
              <a:rPr lang="en-US" sz="1200" kern="1200" dirty="0">
                <a:solidFill>
                  <a:schemeClr val="tx1"/>
                </a:solidFill>
                <a:effectLst/>
                <a:latin typeface="+mn-lt"/>
                <a:ea typeface="+mn-ea"/>
                <a:cs typeface="+mn-cs"/>
              </a:rPr>
              <a:t>vs </a:t>
            </a:r>
            <a:r>
              <a:rPr lang="ru-RU" sz="1200" kern="1200" dirty="0">
                <a:solidFill>
                  <a:schemeClr val="tx1"/>
                </a:solidFill>
                <a:effectLst/>
                <a:latin typeface="+mn-lt"/>
                <a:ea typeface="+mn-ea"/>
                <a:cs typeface="+mn-cs"/>
              </a:rPr>
              <a:t>39,3% мужчины), то во втором десятилетии XXI века – у мужчин (мужчины 47,3% ЭССЕ-РФ-1, 49,1% ЭССЕ-РФ-2 </a:t>
            </a:r>
            <a:r>
              <a:rPr lang="en-US" sz="1200" kern="1200" dirty="0">
                <a:solidFill>
                  <a:schemeClr val="tx1"/>
                </a:solidFill>
                <a:effectLst/>
                <a:latin typeface="+mn-lt"/>
                <a:ea typeface="+mn-ea"/>
                <a:cs typeface="+mn-cs"/>
              </a:rPr>
              <a:t>vs </a:t>
            </a:r>
            <a:r>
              <a:rPr lang="ru-RU" sz="1200" kern="1200" dirty="0">
                <a:solidFill>
                  <a:schemeClr val="tx1"/>
                </a:solidFill>
                <a:effectLst/>
                <a:latin typeface="+mn-lt"/>
                <a:ea typeface="+mn-ea"/>
                <a:cs typeface="+mn-cs"/>
              </a:rPr>
              <a:t>женщины 39,6 и 39,9%, соответственно). Кроме того, за этот период в целом распространенность АГ у мужчин значимо возросла (р˂0.0005). Исследования ЭССЕ-РФ-1 и ЭССЕ-РФ-2 показали значимые территориальные различия  – в целом более высокая частота АГ (свыше 50,%) отмечена в Воронежской, Тюменской и Рязанской областях, тогда так в Омской, Оренбургской, Самарской областях и Санкт-Петербурге не превысила 40%.</a:t>
            </a:r>
          </a:p>
          <a:p>
            <a:r>
              <a:rPr lang="ru-RU" sz="1200" kern="1200" dirty="0">
                <a:solidFill>
                  <a:schemeClr val="tx1"/>
                </a:solidFill>
                <a:effectLst/>
                <a:latin typeface="+mn-lt"/>
                <a:ea typeface="+mn-ea"/>
                <a:cs typeface="+mn-cs"/>
              </a:rPr>
              <a:t>Охват приемом АГП увеличивался с исследования НПВ (21,6% мужчины, 46,7% женщины до МАГ2 (72,1% мужчины, 79,6% женщины), однако 2 среза исследования ЭССЕ показали более низкие цифры, например в ЭССЕ-РФ-2: 41,8% мужчины, 65,5% женщины. Эффективность лечения возросла от исследования НПВ (5,7% и 17,5%) к ЭССЕ-РФ-2 (42,9% мужчины и 53,7% женщины).</a:t>
            </a:r>
          </a:p>
          <a:p>
            <a:endParaRPr lang="ru-RU" dirty="0"/>
          </a:p>
        </p:txBody>
      </p:sp>
      <p:sp>
        <p:nvSpPr>
          <p:cNvPr id="4" name="Номер слайда 3"/>
          <p:cNvSpPr>
            <a:spLocks noGrp="1"/>
          </p:cNvSpPr>
          <p:nvPr>
            <p:ph type="sldNum" sz="quarter" idx="10"/>
          </p:nvPr>
        </p:nvSpPr>
        <p:spPr/>
        <p:txBody>
          <a:bodyPr/>
          <a:lstStyle/>
          <a:p>
            <a:fld id="{281EA68D-8DF1-4789-A7D3-7AEEAFE9EDB5}" type="slidenum">
              <a:rPr lang="ru-RU" smtClean="0"/>
              <a:pPr/>
              <a:t>36</a:t>
            </a:fld>
            <a:endParaRPr lang="ru-RU"/>
          </a:p>
        </p:txBody>
      </p:sp>
    </p:spTree>
    <p:extLst>
      <p:ext uri="{BB962C8B-B14F-4D97-AF65-F5344CB8AC3E}">
        <p14:creationId xmlns:p14="http://schemas.microsoft.com/office/powerpoint/2010/main" val="208865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ru-RU" dirty="0"/>
              <a:t>Уровень САД растет, распространенность АГ выше</a:t>
            </a:r>
          </a:p>
        </p:txBody>
      </p:sp>
    </p:spTree>
    <p:extLst>
      <p:ext uri="{BB962C8B-B14F-4D97-AF65-F5344CB8AC3E}">
        <p14:creationId xmlns:p14="http://schemas.microsoft.com/office/powerpoint/2010/main" val="433962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В мире в последние годы не ослабевает интерес к здоровому образу жизни и критериям оценки приверженности к нему. Широкое обсуждение идет о перечне индикаторов, на основе которых можно рассчитать ИПЗОЖ. Факторы риска, включаемые в анализ, разнятся, что зависит от распространенности в стране, вклада в ожидаемую продолжительность жизни. Так, в работе американских авторов в качестве компонентов ЗОЖ рассмотрены отсутствие НФА, курения, здоровое питание и рекомендованное процентное содержание жира в теле. Показано, что лишь 2,7% взрослых имели все 4 компонента ЗОЖ, также выявлена обратная связь между их наличием и </a:t>
            </a:r>
            <a:r>
              <a:rPr lang="ru-RU" sz="1200" kern="1200" dirty="0" err="1">
                <a:solidFill>
                  <a:schemeClr val="tx1"/>
                </a:solidFill>
                <a:effectLst/>
                <a:latin typeface="+mn-lt"/>
                <a:ea typeface="+mn-ea"/>
                <a:cs typeface="+mn-cs"/>
              </a:rPr>
              <a:t>биомаркерами</a:t>
            </a:r>
            <a:r>
              <a:rPr lang="ru-RU" sz="1200" kern="1200" dirty="0">
                <a:solidFill>
                  <a:schemeClr val="tx1"/>
                </a:solidFill>
                <a:effectLst/>
                <a:latin typeface="+mn-lt"/>
                <a:ea typeface="+mn-ea"/>
                <a:cs typeface="+mn-cs"/>
              </a:rPr>
              <a:t> ССЗ (АД, лабораторные показатели) [38]. </a:t>
            </a:r>
          </a:p>
          <a:p>
            <a:r>
              <a:rPr lang="ru-RU" sz="1200" kern="1200" dirty="0">
                <a:solidFill>
                  <a:schemeClr val="tx1"/>
                </a:solidFill>
                <a:effectLst/>
                <a:latin typeface="+mn-lt"/>
                <a:ea typeface="+mn-ea"/>
                <a:cs typeface="+mn-cs"/>
              </a:rPr>
              <a:t>Связь компонентов ЗОЖ и смертности, отмеченная в нашем исследовании, показана во многих зарубежных работах. Несмотря на различия между ФР, включенными в ЗОЖ, очевидна связь между благоприятным профилем ФР и риском развития ССЗ, инсульта, смертью. Это нашло отражение в когортном исследовании, изучавшем такие индикаторы ЗОЖ как ожирение, физическая активность, курение, привычки питания и их влияние на смертность в США –что около трети преждевременных смертей можно было бы предотвратить при отсутствии этих ФР [39]. В рамках исследования </a:t>
            </a:r>
            <a:r>
              <a:rPr lang="en-US" sz="1200" kern="1200" dirty="0">
                <a:solidFill>
                  <a:schemeClr val="tx1"/>
                </a:solidFill>
                <a:effectLst/>
                <a:latin typeface="+mn-lt"/>
                <a:ea typeface="+mn-ea"/>
                <a:cs typeface="+mn-cs"/>
              </a:rPr>
              <a:t>PURE</a:t>
            </a:r>
            <a:r>
              <a:rPr lang="ru-RU" sz="1200" kern="1200" dirty="0">
                <a:solidFill>
                  <a:schemeClr val="tx1"/>
                </a:solidFill>
                <a:effectLst/>
                <a:latin typeface="+mn-lt"/>
                <a:ea typeface="+mn-ea"/>
                <a:cs typeface="+mn-cs"/>
              </a:rPr>
              <a:t> анализировали курение, физическую активность и привычки питания для оценки ЗОЖ у лиц с ИБС и инсультом. Авторы подчеркнули низкую распространенность компонентов ЗОЖ у лиц с данными заболеваниями [40]. В мета-анализе, продемонстрировавшем связь ЗОЖ и общей смертности, рассматривались исследования, где в расчет брались как минимум 3 из 5 следующих компонентов – умеренное потребление алкоголя, отсутствие избыточной массы тела/ ожирения и курения, рациональное питание, регулярные физические упражнения [41]. Как показали </a:t>
            </a:r>
            <a:r>
              <a:rPr lang="en-US" sz="1200" kern="1200" dirty="0">
                <a:solidFill>
                  <a:schemeClr val="tx1"/>
                </a:solidFill>
                <a:effectLst/>
                <a:latin typeface="+mn-lt"/>
                <a:ea typeface="+mn-ea"/>
                <a:cs typeface="+mn-cs"/>
              </a:rPr>
              <a:t>Li Y</a:t>
            </a:r>
            <a:r>
              <a:rPr lang="ru-RU" sz="1200" kern="1200" dirty="0">
                <a:solidFill>
                  <a:schemeClr val="tx1"/>
                </a:solidFill>
                <a:effectLst/>
                <a:latin typeface="+mn-lt"/>
                <a:ea typeface="+mn-ea"/>
                <a:cs typeface="+mn-cs"/>
              </a:rPr>
              <a:t>. и соавт., приверженность таким компонентам ЗОЖ как отсутствие курения, нормальный вес тела, регулярная физическая активность, рациональное питание и умеренное потребление алкоголя для лиц старше 50 лет, способно увеличить ожидаемую продолжительность жизни на 14 лет для женщин и на 12,2 года для мужчин [42].</a:t>
            </a:r>
          </a:p>
          <a:p>
            <a:r>
              <a:rPr lang="ru-RU" sz="1200" kern="1200" dirty="0">
                <a:solidFill>
                  <a:schemeClr val="tx1"/>
                </a:solidFill>
                <a:effectLst/>
                <a:latin typeface="+mn-lt"/>
                <a:ea typeface="+mn-ea"/>
                <a:cs typeface="+mn-cs"/>
              </a:rPr>
              <a:t>Социологическое исследование, проведенное в РФ в 2015 году (137 городов и сел, 4 000 опрошенных) выявило, что три составляющие ЗОЖ имеют наибольшее значение у россиян – полный отказ от курения, отказ от злоупотребления спиртными напитками, физическая активность. Более половины россиян к ЗОЖ относят также сбалансированное питание [43]. В то же время, по данным исследования ЭССЕ-РФ, жители России чаще недооценивают значение НФА, нарушения питания, злоупотребление алкоголем, повышенное АД и стресс [44]. Вопрос о включении тех или иных ФР в оценку ЗОЖ сложен еще и потому, что индикатор является переменной, изменение которой ожидается в ответ на внедрение популяционных мер профилактики. С этой точки зрения в компоненты ИПЗОЖ нецелесообразно включение таких важных факторов риска, как тревога и депрессия, для которых нет доказанных популяционных мер профилактики. Что касается ожирения, то наряду с повышенным уровнем АД, эти сложно корригируемые на уровне популяции ФР в значительной степени являются производной поведенческих факторов риска. При высокой распространенности ожирения в нашей стране, как и во многих развитых странах мира, можно говорить лишь о замедлении его роста, но не снижении [45,46]. В отношении АД пока нельзя говорить о первостепенной значимости популяционных мер, контроль АГ – задача в большей степени медицинская. Поэтому мы не включили ожирение и артериальную гипертензию в индикаторы ИПЗОЖ на первом этапе анализа.</a:t>
            </a:r>
          </a:p>
          <a:p>
            <a:endParaRPr lang="ru-RU" dirty="0"/>
          </a:p>
        </p:txBody>
      </p:sp>
      <p:sp>
        <p:nvSpPr>
          <p:cNvPr id="4" name="Номер слайда 3"/>
          <p:cNvSpPr>
            <a:spLocks noGrp="1"/>
          </p:cNvSpPr>
          <p:nvPr>
            <p:ph type="sldNum" sz="quarter" idx="10"/>
          </p:nvPr>
        </p:nvSpPr>
        <p:spPr/>
        <p:txBody>
          <a:bodyPr/>
          <a:lstStyle/>
          <a:p>
            <a:fld id="{5ADDDF18-CF7E-4237-B493-59C1482BE8B9}" type="slidenum">
              <a:rPr lang="ru-RU" smtClean="0"/>
              <a:pPr/>
              <a:t>46</a:t>
            </a:fld>
            <a:endParaRPr lang="ru-RU"/>
          </a:p>
        </p:txBody>
      </p:sp>
    </p:spTree>
    <p:extLst>
      <p:ext uri="{BB962C8B-B14F-4D97-AF65-F5344CB8AC3E}">
        <p14:creationId xmlns:p14="http://schemas.microsoft.com/office/powerpoint/2010/main" val="933489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u="none" strike="noStrike" kern="1200" baseline="0" dirty="0">
                <a:solidFill>
                  <a:schemeClr val="tx1"/>
                </a:solidFill>
                <a:latin typeface="+mn-lt"/>
                <a:ea typeface="+mn-ea"/>
                <a:cs typeface="+mn-cs"/>
              </a:rPr>
              <a:t>С целью анализа представлений россиян о ЗОЖ, мы попросили уча-</a:t>
            </a:r>
          </a:p>
          <a:p>
            <a:r>
              <a:rPr lang="ru-RU" sz="1200" b="0" i="0" u="none" strike="noStrike" kern="1200" baseline="0" dirty="0" err="1">
                <a:solidFill>
                  <a:schemeClr val="tx1"/>
                </a:solidFill>
                <a:latin typeface="+mn-lt"/>
                <a:ea typeface="+mn-ea"/>
                <a:cs typeface="+mn-cs"/>
              </a:rPr>
              <a:t>стников</a:t>
            </a:r>
            <a:r>
              <a:rPr lang="ru-RU" sz="1200" b="0" i="0" u="none" strike="noStrike" kern="1200" baseline="0" dirty="0">
                <a:solidFill>
                  <a:schemeClr val="tx1"/>
                </a:solidFill>
                <a:latin typeface="+mn-lt"/>
                <a:ea typeface="+mn-ea"/>
                <a:cs typeface="+mn-cs"/>
              </a:rPr>
              <a:t> опроса предположить, что включает в себя понятие “здоровый образ жизни”.</a:t>
            </a:r>
          </a:p>
          <a:p>
            <a:r>
              <a:rPr lang="ru-RU" sz="1200" b="0" i="0" u="none" strike="noStrike" kern="1200" baseline="0" dirty="0">
                <a:solidFill>
                  <a:schemeClr val="tx1"/>
                </a:solidFill>
                <a:latin typeface="+mn-lt"/>
                <a:ea typeface="+mn-ea"/>
                <a:cs typeface="+mn-cs"/>
              </a:rPr>
              <a:t>Вопрос был задан в закрытой форме, респонденты могли выбрать неограниченное</a:t>
            </a:r>
          </a:p>
          <a:p>
            <a:r>
              <a:rPr lang="ru-RU" sz="1200" b="0" i="0" u="none" strike="noStrike" kern="1200" baseline="0" dirty="0">
                <a:solidFill>
                  <a:schemeClr val="tx1"/>
                </a:solidFill>
                <a:latin typeface="+mn-lt"/>
                <a:ea typeface="+mn-ea"/>
                <a:cs typeface="+mn-cs"/>
              </a:rPr>
              <a:t>количество ответов.</a:t>
            </a:r>
          </a:p>
          <a:p>
            <a:r>
              <a:rPr lang="ru-RU" sz="1200" b="0" i="0" u="none" strike="noStrike" kern="1200" baseline="0" dirty="0">
                <a:solidFill>
                  <a:schemeClr val="tx1"/>
                </a:solidFill>
                <a:latin typeface="+mn-lt"/>
                <a:ea typeface="+mn-ea"/>
                <a:cs typeface="+mn-cs"/>
              </a:rPr>
              <a:t>Наибольшую распространенность получили три составляющие ЗОЖ: полный от-</a:t>
            </a:r>
          </a:p>
          <a:p>
            <a:r>
              <a:rPr lang="ru-RU" sz="1200" b="0" i="0" u="none" strike="noStrike" kern="1200" baseline="0" dirty="0" err="1">
                <a:solidFill>
                  <a:schemeClr val="tx1"/>
                </a:solidFill>
                <a:latin typeface="+mn-lt"/>
                <a:ea typeface="+mn-ea"/>
                <a:cs typeface="+mn-cs"/>
              </a:rPr>
              <a:t>каз</a:t>
            </a:r>
            <a:r>
              <a:rPr lang="ru-RU" sz="1200" b="0" i="0" u="none" strike="noStrike" kern="1200" baseline="0" dirty="0">
                <a:solidFill>
                  <a:schemeClr val="tx1"/>
                </a:solidFill>
                <a:latin typeface="+mn-lt"/>
                <a:ea typeface="+mn-ea"/>
                <a:cs typeface="+mn-cs"/>
              </a:rPr>
              <a:t> от курения (74,4%), отказ от злоупотребления алкогольными напитками (71,9%) и</a:t>
            </a:r>
          </a:p>
          <a:p>
            <a:r>
              <a:rPr lang="ru-RU" sz="1200" b="0" i="0" u="none" strike="noStrike" kern="1200" baseline="0" dirty="0">
                <a:solidFill>
                  <a:schemeClr val="tx1"/>
                </a:solidFill>
                <a:latin typeface="+mn-lt"/>
                <a:ea typeface="+mn-ea"/>
                <a:cs typeface="+mn-cs"/>
              </a:rPr>
              <a:t>физическая активность с учетом возрастных и физиологических особенностей </a:t>
            </a:r>
            <a:r>
              <a:rPr lang="ru-RU" sz="1200" b="0" i="0" u="none" strike="noStrike" kern="1200" baseline="0" dirty="0" err="1">
                <a:solidFill>
                  <a:schemeClr val="tx1"/>
                </a:solidFill>
                <a:latin typeface="+mn-lt"/>
                <a:ea typeface="+mn-ea"/>
                <a:cs typeface="+mn-cs"/>
              </a:rPr>
              <a:t>орга</a:t>
            </a:r>
            <a:r>
              <a:rPr lang="ru-RU" sz="1200" b="0" i="0" u="none" strike="noStrike" kern="1200" baseline="0" dirty="0">
                <a:solidFill>
                  <a:schemeClr val="tx1"/>
                </a:solidFill>
                <a:latin typeface="+mn-lt"/>
                <a:ea typeface="+mn-ea"/>
                <a:cs typeface="+mn-cs"/>
              </a:rPr>
              <a:t>-</a:t>
            </a:r>
          </a:p>
          <a:p>
            <a:r>
              <a:rPr lang="ru-RU" sz="1200" b="0" i="0" u="none" strike="noStrike" kern="1200" baseline="0" dirty="0" err="1">
                <a:solidFill>
                  <a:schemeClr val="tx1"/>
                </a:solidFill>
                <a:latin typeface="+mn-lt"/>
                <a:ea typeface="+mn-ea"/>
                <a:cs typeface="+mn-cs"/>
              </a:rPr>
              <a:t>низма</a:t>
            </a:r>
            <a:r>
              <a:rPr lang="ru-RU" sz="1200" b="0" i="0" u="none" strike="noStrike" kern="1200" baseline="0" dirty="0">
                <a:solidFill>
                  <a:schemeClr val="tx1"/>
                </a:solidFill>
                <a:latin typeface="+mn-lt"/>
                <a:ea typeface="+mn-ea"/>
                <a:cs typeface="+mn-cs"/>
              </a:rPr>
              <a:t> (66,4%). Более половины (55,4%) полагают, что к понятию ЗОЖ относится так-</a:t>
            </a:r>
          </a:p>
          <a:p>
            <a:r>
              <a:rPr lang="ru-RU" sz="1200" b="0" i="0" u="none" strike="noStrike" kern="1200" baseline="0" dirty="0">
                <a:solidFill>
                  <a:schemeClr val="tx1"/>
                </a:solidFill>
                <a:latin typeface="+mn-lt"/>
                <a:ea typeface="+mn-ea"/>
                <a:cs typeface="+mn-cs"/>
              </a:rPr>
              <a:t>же сбалансированное питание, т.е. употребление разнообразной пищи, необходимых</a:t>
            </a:r>
          </a:p>
          <a:p>
            <a:r>
              <a:rPr lang="ru-RU" sz="1200" b="0" i="0" u="none" strike="noStrike" kern="1200" baseline="0" dirty="0">
                <a:solidFill>
                  <a:schemeClr val="tx1"/>
                </a:solidFill>
                <a:latin typeface="+mn-lt"/>
                <a:ea typeface="+mn-ea"/>
                <a:cs typeface="+mn-cs"/>
              </a:rPr>
              <a:t>витаминов и минералов и прочее. Также выявлены некоторые различия в представ-</a:t>
            </a:r>
          </a:p>
          <a:p>
            <a:r>
              <a:rPr lang="ru-RU" sz="1200" b="0" i="0" u="none" strike="noStrike" kern="1200" baseline="0" dirty="0" err="1">
                <a:solidFill>
                  <a:schemeClr val="tx1"/>
                </a:solidFill>
                <a:latin typeface="+mn-lt"/>
                <a:ea typeface="+mn-ea"/>
                <a:cs typeface="+mn-cs"/>
              </a:rPr>
              <a:t>лениях</a:t>
            </a:r>
            <a:r>
              <a:rPr lang="ru-RU" sz="1200" b="0" i="0" u="none" strike="noStrike" kern="1200" baseline="0" dirty="0">
                <a:solidFill>
                  <a:schemeClr val="tx1"/>
                </a:solidFill>
                <a:latin typeface="+mn-lt"/>
                <a:ea typeface="+mn-ea"/>
                <a:cs typeface="+mn-cs"/>
              </a:rPr>
              <a:t> о составляющих ЗОЖ среди групп респондентов, выделенных по социально-</a:t>
            </a:r>
          </a:p>
          <a:p>
            <a:r>
              <a:rPr lang="ru-RU" sz="1200" b="0" i="0" u="none" strike="noStrike" kern="1200" baseline="0" dirty="0">
                <a:solidFill>
                  <a:schemeClr val="tx1"/>
                </a:solidFill>
                <a:latin typeface="+mn-lt"/>
                <a:ea typeface="+mn-ea"/>
                <a:cs typeface="+mn-cs"/>
              </a:rPr>
              <a:t>демографическим и статусным критериям</a:t>
            </a:r>
            <a:endParaRPr lang="ru-RU" dirty="0"/>
          </a:p>
        </p:txBody>
      </p:sp>
      <p:sp>
        <p:nvSpPr>
          <p:cNvPr id="4" name="Номер слайда 3"/>
          <p:cNvSpPr>
            <a:spLocks noGrp="1"/>
          </p:cNvSpPr>
          <p:nvPr>
            <p:ph type="sldNum" sz="quarter" idx="10"/>
          </p:nvPr>
        </p:nvSpPr>
        <p:spPr/>
        <p:txBody>
          <a:bodyPr/>
          <a:lstStyle/>
          <a:p>
            <a:fld id="{5ADDDF18-CF7E-4237-B493-59C1482BE8B9}" type="slidenum">
              <a:rPr lang="ru-RU" smtClean="0"/>
              <a:pPr/>
              <a:t>47</a:t>
            </a:fld>
            <a:endParaRPr lang="ru-RU"/>
          </a:p>
        </p:txBody>
      </p:sp>
    </p:spTree>
    <p:extLst>
      <p:ext uri="{BB962C8B-B14F-4D97-AF65-F5344CB8AC3E}">
        <p14:creationId xmlns:p14="http://schemas.microsoft.com/office/powerpoint/2010/main" val="15207096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В российской популяции отмечаются значимые гендерные различия   – мужчины по сравнению с женщинами чаще курят и злоупотребляют алкоголем, чаще досаливают пищу и реже употребляют овощи и фрукты . В то же время среди женщин выше частота низкой физической активности и, соответственно, ожирения, однако они почти в три раза реже курят и в 2 раза лучше контролируют АД (р&lt;0,001). </a:t>
            </a:r>
          </a:p>
          <a:p>
            <a:endParaRPr lang="ru-RU" dirty="0"/>
          </a:p>
        </p:txBody>
      </p:sp>
      <p:sp>
        <p:nvSpPr>
          <p:cNvPr id="4" name="Номер слайда 3"/>
          <p:cNvSpPr>
            <a:spLocks noGrp="1"/>
          </p:cNvSpPr>
          <p:nvPr>
            <p:ph type="sldNum" sz="quarter" idx="10"/>
          </p:nvPr>
        </p:nvSpPr>
        <p:spPr/>
        <p:txBody>
          <a:bodyPr/>
          <a:lstStyle/>
          <a:p>
            <a:fld id="{5ADDDF18-CF7E-4237-B493-59C1482BE8B9}" type="slidenum">
              <a:rPr lang="ru-RU" smtClean="0"/>
              <a:pPr/>
              <a:t>49</a:t>
            </a:fld>
            <a:endParaRPr lang="ru-RU"/>
          </a:p>
        </p:txBody>
      </p:sp>
    </p:spTree>
    <p:extLst>
      <p:ext uri="{BB962C8B-B14F-4D97-AF65-F5344CB8AC3E}">
        <p14:creationId xmlns:p14="http://schemas.microsoft.com/office/powerpoint/2010/main" val="2413371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fontScale="25000" lnSpcReduction="20000"/>
          </a:bodyPr>
          <a:lstStyle/>
          <a:p>
            <a:pPr fontAlgn="auto">
              <a:spcBef>
                <a:spcPts val="0"/>
              </a:spcBef>
              <a:spcAft>
                <a:spcPts val="0"/>
              </a:spcAft>
              <a:defRPr/>
            </a:pPr>
            <a:r>
              <a:rPr lang="ru-RU" dirty="0"/>
              <a:t>Риск развития </a:t>
            </a:r>
            <a:r>
              <a:rPr lang="en-US" dirty="0"/>
              <a:t>C</a:t>
            </a:r>
            <a:r>
              <a:rPr lang="ru-RU" dirty="0"/>
              <a:t>СЗ тесно связан с образом жизни человека, прежде всего, с поведенческими факторами риска. Эффективная коррекция ФР в масштабах популяции явилась одним из значимых методов снижения смертности в 20-21веке в западных странах.</a:t>
            </a:r>
          </a:p>
          <a:p>
            <a:pPr fontAlgn="auto">
              <a:spcBef>
                <a:spcPts val="0"/>
              </a:spcBef>
              <a:spcAft>
                <a:spcPts val="0"/>
              </a:spcAft>
              <a:defRPr/>
            </a:pPr>
            <a:r>
              <a:rPr lang="ru-RU" dirty="0"/>
              <a:t>Известно, что от 1/4 до 1/3 населения планеты, как мужчины, так и женщины, имеют повышенное АД и за последнее десятилетие это количество остается неизменным с некоторым снижением в экономически развитых странах и увеличением в развивающихся. Главная особенность поведенческих факторов состоит в том,  что каждый из них и все вместе могут быть не просто  подвергнуты коррекции, но и полностью элиминированы. </a:t>
            </a:r>
          </a:p>
          <a:p>
            <a:pPr fontAlgn="auto">
              <a:spcBef>
                <a:spcPts val="0"/>
              </a:spcBef>
              <a:spcAft>
                <a:spcPts val="0"/>
              </a:spcAft>
              <a:defRPr/>
            </a:pPr>
            <a:r>
              <a:rPr lang="ru-RU" b="1" dirty="0"/>
              <a:t>Распространенность ожирения (%) </a:t>
            </a:r>
            <a:r>
              <a:rPr lang="ru-RU" dirty="0"/>
              <a:t>Ожирение – фактор риска, распространенность которого неуклонно растет в мире. К 2030 году по оценкам экспертов ВОЗ в мире будет проживать до 1,1 млрд. лиц с ИМТ более 30             В 2008г в России было 26,5%</a:t>
            </a:r>
          </a:p>
          <a:p>
            <a:pPr fontAlgn="auto">
              <a:spcBef>
                <a:spcPts val="0"/>
              </a:spcBef>
              <a:spcAft>
                <a:spcPts val="0"/>
              </a:spcAft>
              <a:defRPr/>
            </a:pPr>
            <a:r>
              <a:rPr lang="ru-RU" b="1" dirty="0"/>
              <a:t>Курение</a:t>
            </a:r>
            <a:r>
              <a:rPr lang="ru-RU" dirty="0"/>
              <a:t> известно с давних времен. Широкое распространение использования высушенных листьев травы для курения, привезенных кораблями Колумба в конце </a:t>
            </a:r>
            <a:r>
              <a:rPr lang="en-US" dirty="0"/>
              <a:t>XV</a:t>
            </a:r>
            <a:r>
              <a:rPr lang="ru-RU" dirty="0"/>
              <a:t> века, получило из-за приписываемых им в те времена целебных свойств. Но почти сразу, параллельно с распространением </a:t>
            </a:r>
            <a:r>
              <a:rPr lang="ru-RU" dirty="0" err="1"/>
              <a:t>табакокурения</a:t>
            </a:r>
            <a:r>
              <a:rPr lang="ru-RU" dirty="0"/>
              <a:t>, начала развиваться борьба с этой привычкой. Еще в 1604г. английский король Яков </a:t>
            </a:r>
            <a:r>
              <a:rPr lang="en-US" dirty="0"/>
              <a:t>I </a:t>
            </a:r>
            <a:r>
              <a:rPr lang="ru-RU" dirty="0"/>
              <a:t>опубликовал труд «О вреде табака», который завершил словами «Курение – отвратительный для зрения, омерзительный для обоняния, вредный для мозга и опасный для легких обычай». Сегодня известно, что в мире табак убивает в год до 6 миллионов человек, нанося ежегодный экономический ущерб более чем полтриллиона долларов </a:t>
            </a:r>
          </a:p>
          <a:p>
            <a:pPr fontAlgn="auto">
              <a:spcBef>
                <a:spcPts val="0"/>
              </a:spcBef>
              <a:spcAft>
                <a:spcPts val="0"/>
              </a:spcAft>
              <a:defRPr/>
            </a:pPr>
            <a:r>
              <a:rPr lang="ru-RU" dirty="0"/>
              <a:t>В последние десятилетия вопросу </a:t>
            </a:r>
            <a:r>
              <a:rPr lang="ru-RU" dirty="0" err="1"/>
              <a:t>табакокурения</a:t>
            </a:r>
            <a:r>
              <a:rPr lang="ru-RU" dirty="0"/>
              <a:t>  в России уделяется пристальное внимание. В последние годы государством были предприняты активные шаги по воздействию на эту проблему – Россия присоединилась к Рамочной конвенции ВОЗ (2003) по борьбе против табака, вступил в силу Федеральный закон от 23 февраля 2013 года № 15-ФЗ «Об охране здоровья граждан от воздействия окружающего табачного дыма и последствий потребления табака», большая часть положений которого претворяются в жизнь с 1 июня 2014г. Получены первые результаты проведения мониторинга мероприятий Федерального закона № 15-ФЗ в стране, выявившие как положительные стороны, так и проблемы этом поприще </a:t>
            </a:r>
          </a:p>
          <a:p>
            <a:pPr fontAlgn="auto">
              <a:spcBef>
                <a:spcPts val="0"/>
              </a:spcBef>
              <a:spcAft>
                <a:spcPts val="0"/>
              </a:spcAft>
              <a:defRPr/>
            </a:pPr>
            <a:r>
              <a:rPr lang="ru-RU" b="1" dirty="0"/>
              <a:t>Стандартизованная по возрасту распространенность курения среди мужчин и женщин в России (%) </a:t>
            </a:r>
            <a:r>
              <a:rPr lang="ru-RU" dirty="0"/>
              <a:t>В российской популяции за 20-летний период наблюдения наблюдались 2 противоположных процесса – с одной стороны, среди мужчин в целом стандартизованная по возрасту распространенность курения снизилась, с другой стороны обращает на себя внимание увеличение частоты курения среди женщин. На всех этапах наблюдения выявлялась достоверно более высокая распространенность курения среди мужчин, в сравнении с женщинами </a:t>
            </a:r>
          </a:p>
          <a:p>
            <a:pPr fontAlgn="auto">
              <a:spcBef>
                <a:spcPts val="0"/>
              </a:spcBef>
              <a:spcAft>
                <a:spcPts val="0"/>
              </a:spcAft>
              <a:defRPr/>
            </a:pPr>
            <a:r>
              <a:rPr lang="en-US" dirty="0"/>
              <a:t>S</a:t>
            </a:r>
            <a:r>
              <a:rPr lang="ru-RU" dirty="0"/>
              <a:t>.</a:t>
            </a:r>
            <a:r>
              <a:rPr lang="en-US" dirty="0" err="1"/>
              <a:t>Capewell</a:t>
            </a:r>
            <a:r>
              <a:rPr lang="ru-RU" dirty="0"/>
              <a:t> и </a:t>
            </a:r>
            <a:r>
              <a:rPr lang="ru-RU" dirty="0" err="1"/>
              <a:t>соавт</a:t>
            </a:r>
            <a:r>
              <a:rPr lang="ru-RU" dirty="0"/>
              <a:t>., анализируя вклад уровня ФР в смертность от ИБС в американской популяции, показали, что только если бы распространенность курения в популяции снизилась с 2000 к 2010 году до 0%, это позволило бы предотвратить около 60 000 смертей </a:t>
            </a:r>
          </a:p>
          <a:p>
            <a:pPr fontAlgn="auto">
              <a:spcBef>
                <a:spcPts val="0"/>
              </a:spcBef>
              <a:spcAft>
                <a:spcPts val="0"/>
              </a:spcAft>
              <a:defRPr/>
            </a:pPr>
            <a:r>
              <a:rPr lang="ru-RU" dirty="0"/>
              <a:t> </a:t>
            </a:r>
            <a:r>
              <a:rPr lang="ru-RU" b="1" dirty="0"/>
              <a:t>Распространенность курения в возрастных группах мужчин и женщин в России (%)</a:t>
            </a:r>
            <a:endParaRPr lang="ru-RU" dirty="0"/>
          </a:p>
          <a:p>
            <a:pPr fontAlgn="auto">
              <a:spcBef>
                <a:spcPts val="0"/>
              </a:spcBef>
              <a:spcAft>
                <a:spcPts val="0"/>
              </a:spcAft>
              <a:defRPr/>
            </a:pPr>
            <a:r>
              <a:rPr lang="ru-RU" dirty="0"/>
              <a:t>Особую тревожность вызывает тот факт, что на всех этапах исследования максимальная частота курения отмечается среди лиц молодого возраста, как мужчин, так и женщин. Так, среди мужчин по данным Национальной выборки и Мониторинга, наибольшие показатели отмечены в группе 25-34, с дальнейшим постепенным снижением этого показателя, то по данным исследования ЭССЕ, распространенность курения была близка в группах 25-34, 35-44 и 45-54 и затем снижалась. Среди женщин на всех этапах исследования максимальные значения этого показателя отмечались в группе 25-34 с постепенным его снижением в каждой последующей возрастной группе, например, в 2013г – с 18,3% в группе 25-34 до 6,1% в группе 55-64 (</a:t>
            </a:r>
            <a:r>
              <a:rPr lang="ru-RU" dirty="0" err="1"/>
              <a:t>р</a:t>
            </a:r>
            <a:r>
              <a:rPr lang="ru-RU" dirty="0"/>
              <a:t>&lt;0,0005)</a:t>
            </a:r>
          </a:p>
          <a:p>
            <a:pPr fontAlgn="auto">
              <a:spcBef>
                <a:spcPts val="0"/>
              </a:spcBef>
              <a:spcAft>
                <a:spcPts val="0"/>
              </a:spcAft>
              <a:defRPr/>
            </a:pPr>
            <a:r>
              <a:rPr lang="ru-RU" dirty="0"/>
              <a:t>Двадцать лет назад распространенность курения у мужчин </a:t>
            </a:r>
            <a:r>
              <a:rPr lang="ru-RU" b="1" dirty="0"/>
              <a:t>была выше среди жителей села в сравнении с горожанами</a:t>
            </a:r>
            <a:r>
              <a:rPr lang="ru-RU" dirty="0"/>
              <a:t> (66,4% </a:t>
            </a:r>
            <a:r>
              <a:rPr lang="en-US" dirty="0" err="1"/>
              <a:t>vs</a:t>
            </a:r>
            <a:r>
              <a:rPr lang="ru-RU" dirty="0"/>
              <a:t> 57,7%, </a:t>
            </a:r>
            <a:r>
              <a:rPr lang="ru-RU" dirty="0" err="1"/>
              <a:t>р</a:t>
            </a:r>
            <a:r>
              <a:rPr lang="ru-RU" dirty="0"/>
              <a:t>&lt;0,0005), к 2013 этот показатель снизился чуть больше в городе, чем в селе, и частоты курения практически сравнялась (39,6% и 38,9%). В то же время, примечательно, что как женщины горожанки стали курить больше (с 9,9% до 13,7%), так и, среди жительниц села распространенность курения возросла более, чем в 2 раза (</a:t>
            </a:r>
            <a:r>
              <a:rPr lang="ru-RU" dirty="0" err="1"/>
              <a:t>р</a:t>
            </a:r>
            <a:r>
              <a:rPr lang="ru-RU" dirty="0"/>
              <a:t>&lt;0,0005) (рисунок 2)</a:t>
            </a:r>
          </a:p>
          <a:p>
            <a:pPr fontAlgn="auto">
              <a:spcBef>
                <a:spcPts val="0"/>
              </a:spcBef>
              <a:spcAft>
                <a:spcPts val="0"/>
              </a:spcAft>
              <a:defRPr/>
            </a:pPr>
            <a:r>
              <a:rPr lang="ru-RU" dirty="0"/>
              <a:t>Анализ связи распространенности курения </a:t>
            </a:r>
            <a:r>
              <a:rPr lang="ru-RU" b="1" dirty="0"/>
              <a:t>и образовательного ценза показал</a:t>
            </a:r>
            <a:r>
              <a:rPr lang="ru-RU" dirty="0"/>
              <a:t>, что  во всех исследованиях наименьшая частота  этого показателя отмечена среди лиц с низким образовательным уровнем и как среди мужчин, так и среди женщин распространенность этого ФР снижается с повышением уровня образования</a:t>
            </a:r>
          </a:p>
          <a:p>
            <a:pPr fontAlgn="auto">
              <a:spcBef>
                <a:spcPts val="0"/>
              </a:spcBef>
              <a:spcAft>
                <a:spcPts val="0"/>
              </a:spcAft>
              <a:defRPr/>
            </a:pPr>
            <a:r>
              <a:rPr lang="ru-RU" dirty="0"/>
              <a:t>Интересные данные были получены при </a:t>
            </a:r>
            <a:r>
              <a:rPr lang="ru-RU" b="1" dirty="0"/>
              <a:t>оценке курения и уровня благосостояния</a:t>
            </a:r>
            <a:r>
              <a:rPr lang="ru-RU" dirty="0"/>
              <a:t> – двадцать лет назад мужчины курили независимо от того, как обеспечена семья, зависимость же распространенности курения от дохода семьи у женщин носила U-образный характер [7]. Исследование ЭССЕ выявило, что среди мужчин частота курения линейно возрастала с увеличением доходов. Среди женщин наибольшая распространенность этой вредной привычки выявлена в группе с очень высоким достатком (20,6%, </a:t>
            </a:r>
            <a:r>
              <a:rPr lang="ru-RU" dirty="0" err="1"/>
              <a:t>р</a:t>
            </a:r>
            <a:r>
              <a:rPr lang="ru-RU" dirty="0"/>
              <a:t>&lt;0,0005) при отсутствии достоверных различий между другими группами.</a:t>
            </a:r>
          </a:p>
          <a:p>
            <a:pPr fontAlgn="auto">
              <a:spcBef>
                <a:spcPts val="0"/>
              </a:spcBef>
              <a:spcAft>
                <a:spcPts val="0"/>
              </a:spcAft>
              <a:defRPr/>
            </a:pPr>
            <a:r>
              <a:rPr lang="ru-RU" dirty="0"/>
              <a:t>За последнее десятилетие </a:t>
            </a:r>
            <a:r>
              <a:rPr lang="ru-RU" b="1" dirty="0"/>
              <a:t>доля интенсивно курящих среди</a:t>
            </a:r>
            <a:r>
              <a:rPr lang="ru-RU" dirty="0"/>
              <a:t> мужчин выросла с 4,6% в 2003г. до 19,7% в 2013г; среди женщин – с 2,3% до 8%, соответственно. По данным программы ЭССЕ-РФ среди женщин этот показатель самый высокий в возрастных группах 25-34 и 35-44 (9,7% и 10,6%, соответственно), а наиболее интенсивно курят лица с высоким уровнем достатка в сравнении с «бедными» (мужчины: 27,4% </a:t>
            </a:r>
            <a:r>
              <a:rPr lang="en-US" dirty="0" err="1"/>
              <a:t>vs</a:t>
            </a:r>
            <a:r>
              <a:rPr lang="ru-RU" dirty="0"/>
              <a:t> 18,2%; женщины: 16,4% </a:t>
            </a:r>
            <a:r>
              <a:rPr lang="en-US" dirty="0" err="1"/>
              <a:t>vs</a:t>
            </a:r>
            <a:r>
              <a:rPr lang="ru-RU" dirty="0"/>
              <a:t> 7,2%, соответственно, </a:t>
            </a:r>
            <a:r>
              <a:rPr lang="ru-RU" dirty="0" err="1"/>
              <a:t>р</a:t>
            </a:r>
            <a:r>
              <a:rPr lang="ru-RU" dirty="0"/>
              <a:t>&lt;0,005). </a:t>
            </a:r>
          </a:p>
          <a:p>
            <a:pPr fontAlgn="auto">
              <a:spcBef>
                <a:spcPts val="0"/>
              </a:spcBef>
              <a:spcAft>
                <a:spcPts val="0"/>
              </a:spcAft>
              <a:defRPr/>
            </a:pPr>
            <a:r>
              <a:rPr lang="ru-RU" dirty="0"/>
              <a:t>Представленные данные свидетельствуют о все еще </a:t>
            </a:r>
            <a:r>
              <a:rPr lang="ru-RU" b="1" dirty="0"/>
              <a:t>высокой распространенности курения в России</a:t>
            </a:r>
            <a:r>
              <a:rPr lang="ru-RU" dirty="0"/>
              <a:t>. Очевидно, что проблема контроля </a:t>
            </a:r>
            <a:r>
              <a:rPr lang="ru-RU" dirty="0" err="1"/>
              <a:t>табакокурения</a:t>
            </a:r>
            <a:r>
              <a:rPr lang="ru-RU" dirty="0"/>
              <a:t> выходит за пределы системы здравоохранения. Помимо создаваемых кабинетов по отказу от курения, проведения соответствующих школ для больных, необходимо активное продвижение идеи отказа от курения, как основной составляющей современного образа жизни на всех уровнях – в семье, школе и на рабочем месте с более активным вовлечением СМИ, </a:t>
            </a:r>
            <a:r>
              <a:rPr lang="ru-RU" dirty="0" err="1"/>
              <a:t>интернет-порталов</a:t>
            </a:r>
            <a:r>
              <a:rPr lang="ru-RU" dirty="0"/>
              <a:t> и т.д., иначе говоря, все то, что называется </a:t>
            </a:r>
            <a:r>
              <a:rPr lang="ru-RU" dirty="0" err="1"/>
              <a:t>межсекторальным</a:t>
            </a:r>
            <a:r>
              <a:rPr lang="ru-RU" dirty="0"/>
              <a:t> сотрудничеством. Борьба с курением не должна быть компанией, организованной от случая к случаю, но постоянно действующим и развивающимся направлением. </a:t>
            </a:r>
          </a:p>
          <a:p>
            <a:pPr fontAlgn="auto">
              <a:spcBef>
                <a:spcPts val="0"/>
              </a:spcBef>
              <a:spcAft>
                <a:spcPts val="0"/>
              </a:spcAft>
              <a:defRPr/>
            </a:pPr>
            <a:r>
              <a:rPr lang="ru-RU" b="1" dirty="0"/>
              <a:t>Алкоголь.</a:t>
            </a:r>
            <a:r>
              <a:rPr lang="ru-RU" dirty="0"/>
              <a:t> В РФ потребление алкоголя на душу населения одно из самых высоких в Европе (15,1л). При изучении потребления алкоголя опросным методом часто возникает вопрос о достоверности получаемых данных. </a:t>
            </a:r>
          </a:p>
          <a:p>
            <a:pPr fontAlgn="auto">
              <a:spcBef>
                <a:spcPts val="0"/>
              </a:spcBef>
              <a:spcAft>
                <a:spcPts val="0"/>
              </a:spcAft>
              <a:defRPr/>
            </a:pPr>
            <a:r>
              <a:rPr lang="ru-RU" dirty="0"/>
              <a:t>Результаты недавно опубликованного проспективного исследования D. </a:t>
            </a:r>
            <a:r>
              <a:rPr lang="ru-RU" dirty="0" err="1"/>
              <a:t>Zaridze</a:t>
            </a:r>
            <a:r>
              <a:rPr lang="ru-RU" dirty="0"/>
              <a:t> и </a:t>
            </a:r>
            <a:r>
              <a:rPr lang="ru-RU" dirty="0" err="1"/>
              <a:t>соавт</a:t>
            </a:r>
            <a:r>
              <a:rPr lang="ru-RU" dirty="0"/>
              <a:t>. (2014 г.)</a:t>
            </a:r>
            <a:r>
              <a:rPr lang="ru-RU" i="1" dirty="0"/>
              <a:t> </a:t>
            </a:r>
            <a:r>
              <a:rPr lang="ru-RU" dirty="0"/>
              <a:t>показали, что избыточное потребление алкоголя, выявляемое этим методом в российской популяции, является </a:t>
            </a:r>
            <a:r>
              <a:rPr lang="ru-RU" dirty="0" err="1"/>
              <a:t>прогностически</a:t>
            </a:r>
            <a:r>
              <a:rPr lang="ru-RU" dirty="0"/>
              <a:t> неблагоприятным [25]    Около 70% населения РФ употребляет </a:t>
            </a:r>
            <a:r>
              <a:rPr lang="ru-RU" b="1" dirty="0"/>
              <a:t>алкоголь преимущественно в умеренных количествах</a:t>
            </a:r>
            <a:r>
              <a:rPr lang="ru-RU" dirty="0"/>
              <a:t>. Среди мужчин распространенность избыточного потребления алкоголя -6,3%. При чем в трех регионах –выше 11% злоупотребляют</a:t>
            </a:r>
          </a:p>
          <a:p>
            <a:pPr fontAlgn="auto">
              <a:spcBef>
                <a:spcPts val="0"/>
              </a:spcBef>
              <a:spcAft>
                <a:spcPts val="0"/>
              </a:spcAft>
              <a:defRPr/>
            </a:pPr>
            <a:r>
              <a:rPr lang="ru-RU" dirty="0"/>
              <a:t>При оценке этого показателя в разных возрастных группах показано, что наибольшая доля избыточно потребляющих алкоголь среди мужчин и женщин приходится на молодой и средний возраст. </a:t>
            </a:r>
          </a:p>
          <a:p>
            <a:pPr fontAlgn="auto">
              <a:spcBef>
                <a:spcPts val="0"/>
              </a:spcBef>
              <a:spcAft>
                <a:spcPts val="0"/>
              </a:spcAft>
              <a:defRPr/>
            </a:pPr>
            <a:r>
              <a:rPr lang="ru-RU" b="1" dirty="0"/>
              <a:t>Уровни НФА</a:t>
            </a:r>
            <a:r>
              <a:rPr lang="ru-RU" dirty="0"/>
              <a:t> высоки практически во всех странах. В 2008 г. распространенность НФА среди населения США и Восточного Средиземноморья превысила 40%. В тот же период в РФ – 20,8%</a:t>
            </a:r>
          </a:p>
          <a:p>
            <a:pPr fontAlgn="auto">
              <a:spcBef>
                <a:spcPts val="0"/>
              </a:spcBef>
              <a:spcAft>
                <a:spcPts val="0"/>
              </a:spcAft>
              <a:defRPr/>
            </a:pPr>
            <a:r>
              <a:rPr lang="ru-RU" dirty="0"/>
              <a:t>По данным исследования ЭССЕ, распространенность НФА в российской популяции составила в среднем 39,8%, что выше средней распространенности НФА в мире, которая в 2011 г., по данным ВОЗ, составила 31%</a:t>
            </a:r>
          </a:p>
          <a:p>
            <a:pPr fontAlgn="auto">
              <a:spcBef>
                <a:spcPts val="0"/>
              </a:spcBef>
              <a:spcAft>
                <a:spcPts val="0"/>
              </a:spcAft>
              <a:defRPr/>
            </a:pPr>
            <a:r>
              <a:rPr lang="ru-RU" dirty="0"/>
              <a:t>Наибольшая частота отмечена в 25-44 года, в этом мы близки к развивающимся странам Азии, где наиболее активны лица старше 60 лет. Это, вероятно, обусловлено не только особенностями современного рабочего процесса, развитием транспорта на что повлиять невозможно, но и характером досуга, что подвергается коррекции при целенаправленных усилиях. </a:t>
            </a:r>
          </a:p>
          <a:p>
            <a:pPr fontAlgn="auto">
              <a:spcBef>
                <a:spcPts val="0"/>
              </a:spcBef>
              <a:spcAft>
                <a:spcPts val="0"/>
              </a:spcAft>
              <a:defRPr/>
            </a:pPr>
            <a:r>
              <a:rPr lang="ru-RU" dirty="0"/>
              <a:t>Более высокий уровень физической активности нами отмечен среди лиц с высшим образованием, причем образовательный градиент был в большей степени выражен у женщин по сравнению с мужчинами.</a:t>
            </a:r>
          </a:p>
          <a:p>
            <a:pPr fontAlgn="auto">
              <a:spcBef>
                <a:spcPts val="0"/>
              </a:spcBef>
              <a:spcAft>
                <a:spcPts val="0"/>
              </a:spcAft>
              <a:defRPr/>
            </a:pPr>
            <a:r>
              <a:rPr lang="ru-RU" b="1" dirty="0"/>
              <a:t>ЛИПИДЫ</a:t>
            </a:r>
            <a:r>
              <a:rPr lang="ru-RU" dirty="0"/>
              <a:t> Распространенность </a:t>
            </a:r>
            <a:r>
              <a:rPr lang="ru-RU" dirty="0" err="1"/>
              <a:t>гиперхолестеринемии</a:t>
            </a:r>
            <a:r>
              <a:rPr lang="ru-RU" dirty="0"/>
              <a:t> (уровень общего ХС ≥ 5,0 </a:t>
            </a:r>
            <a:r>
              <a:rPr lang="ru-RU" dirty="0" err="1"/>
              <a:t>ммоль</a:t>
            </a:r>
            <a:r>
              <a:rPr lang="ru-RU" dirty="0"/>
              <a:t>/л) в среднем, составляла 58,4%       В среднем распространенность повышенного уровня ХС ЛНП составляла 59,7%</a:t>
            </a:r>
          </a:p>
          <a:p>
            <a:pPr fontAlgn="auto">
              <a:spcBef>
                <a:spcPts val="0"/>
              </a:spcBef>
              <a:spcAft>
                <a:spcPts val="0"/>
              </a:spcAft>
              <a:defRPr/>
            </a:pPr>
            <a:r>
              <a:rPr lang="ru-RU" dirty="0"/>
              <a:t>Распространенность низкого уровня ХС ЛВП в среднем составила 19,5%</a:t>
            </a:r>
          </a:p>
          <a:p>
            <a:pPr fontAlgn="auto">
              <a:spcBef>
                <a:spcPts val="0"/>
              </a:spcBef>
              <a:spcAft>
                <a:spcPts val="0"/>
              </a:spcAft>
              <a:defRPr/>
            </a:pPr>
            <a:r>
              <a:rPr lang="ru-RU" dirty="0"/>
              <a:t>Частота повышенного уровня ТГ (ТГ&gt; 1,7 </a:t>
            </a:r>
            <a:r>
              <a:rPr lang="ru-RU" dirty="0" err="1"/>
              <a:t>ммоль</a:t>
            </a:r>
            <a:r>
              <a:rPr lang="ru-RU" dirty="0"/>
              <a:t>/л) составила 30,2% у мужчин всей выборки, что было достоверно выше, чем у женщин - 20,1% </a:t>
            </a:r>
          </a:p>
          <a:p>
            <a:pPr fontAlgn="auto">
              <a:spcBef>
                <a:spcPts val="0"/>
              </a:spcBef>
              <a:spcAft>
                <a:spcPts val="0"/>
              </a:spcAft>
              <a:defRPr/>
            </a:pPr>
            <a:r>
              <a:rPr lang="ru-RU" dirty="0"/>
              <a:t>К значимым индикаторам риска сахарного диабета, отнесен </a:t>
            </a:r>
            <a:r>
              <a:rPr lang="ru-RU" b="1" dirty="0"/>
              <a:t>повышенный уровень глюкозы крови</a:t>
            </a:r>
            <a:r>
              <a:rPr lang="ru-RU" dirty="0"/>
              <a:t> (≥7,0 </a:t>
            </a:r>
            <a:r>
              <a:rPr lang="ru-RU" dirty="0" err="1"/>
              <a:t>ммоль</a:t>
            </a:r>
            <a:r>
              <a:rPr lang="ru-RU" dirty="0"/>
              <a:t>/л). Распространенность -4,7% </a:t>
            </a:r>
          </a:p>
          <a:p>
            <a:pPr fontAlgn="auto">
              <a:spcBef>
                <a:spcPts val="0"/>
              </a:spcBef>
              <a:spcAft>
                <a:spcPts val="0"/>
              </a:spcAft>
              <a:defRPr/>
            </a:pPr>
            <a:r>
              <a:rPr lang="ru-RU" dirty="0"/>
              <a:t>Следует отметить, что среди мужчин гипергликемия встречалась несколько чаще, чем среди женщин (5,6% и 4,1%, соответственно, </a:t>
            </a:r>
            <a:r>
              <a:rPr lang="en-US" dirty="0"/>
              <a:t>p</a:t>
            </a:r>
            <a:r>
              <a:rPr lang="ru-RU" dirty="0"/>
              <a:t>&lt;0,01). Подобные </a:t>
            </a:r>
            <a:r>
              <a:rPr lang="ru-RU" dirty="0" err="1"/>
              <a:t>гендерные</a:t>
            </a:r>
            <a:r>
              <a:rPr lang="ru-RU" dirty="0"/>
              <a:t> различия характерны для большинства стран мира,</a:t>
            </a:r>
          </a:p>
          <a:p>
            <a:pPr fontAlgn="auto">
              <a:spcBef>
                <a:spcPts val="0"/>
              </a:spcBef>
              <a:spcAft>
                <a:spcPts val="0"/>
              </a:spcAft>
              <a:defRPr/>
            </a:pPr>
            <a:r>
              <a:rPr lang="ru-RU" dirty="0"/>
              <a:t>В то же время этот показатель во многих странах выше  -в 2008 году в США повышенный уровень глюкозы крови выявлен у 12,3% лиц 25 лет и старше; в Германии – у 10,6%, в Японии – 7,7%; во Франции – 6,8% [10]. По прогнозам исследователей из университета Эдинбурга, распространенность сахарного диабета в мире растет и будет продолжать расти, ожидается, что в 2030 году количество больных достигнет 366 млн.человек .</a:t>
            </a:r>
          </a:p>
          <a:p>
            <a:pPr fontAlgn="auto">
              <a:spcBef>
                <a:spcPts val="0"/>
              </a:spcBef>
              <a:spcAft>
                <a:spcPts val="0"/>
              </a:spcAft>
              <a:defRPr/>
            </a:pPr>
            <a:r>
              <a:rPr lang="ru-RU" dirty="0"/>
              <a:t>По оценкам ВОЗ, около трети всех ССЗ возникают из-за </a:t>
            </a:r>
            <a:r>
              <a:rPr lang="ru-RU" b="1" dirty="0"/>
              <a:t>неправильного питания</a:t>
            </a:r>
            <a:r>
              <a:rPr lang="ru-RU" dirty="0"/>
              <a:t>, которое обычно характеризуется избыточным потреблением животных жиров на фоне недостаточного потребления фруктов и овощей. Многочисленные исследования подтверждают роль употребления овощей и фруктов в снижении риска развития ССЗ и онкологических заболеваний. Регулярное потребление овощей и фруктов в рекомендованных объемах ассоциируется со снижением риска смерти на 42%.</a:t>
            </a:r>
          </a:p>
          <a:p>
            <a:pPr fontAlgn="auto">
              <a:spcBef>
                <a:spcPts val="0"/>
              </a:spcBef>
              <a:spcAft>
                <a:spcPts val="0"/>
              </a:spcAft>
              <a:defRPr/>
            </a:pPr>
            <a:r>
              <a:rPr lang="ru-RU" dirty="0"/>
              <a:t>С увеличением возраста наши обследованные чаще употребляют овощи и фрукты. Обратная связь с </a:t>
            </a:r>
            <a:r>
              <a:rPr lang="ru-RU" dirty="0" err="1"/>
              <a:t>УО-чем</a:t>
            </a:r>
            <a:r>
              <a:rPr lang="ru-RU" dirty="0"/>
              <a:t> выше он, чем реже встречается недостаточное </a:t>
            </a:r>
            <a:r>
              <a:rPr lang="ru-RU" dirty="0" err="1"/>
              <a:t>потр</a:t>
            </a:r>
            <a:r>
              <a:rPr lang="ru-RU" dirty="0"/>
              <a:t> о и ф. </a:t>
            </a:r>
          </a:p>
          <a:p>
            <a:pPr fontAlgn="auto">
              <a:spcBef>
                <a:spcPts val="0"/>
              </a:spcBef>
              <a:spcAft>
                <a:spcPts val="0"/>
              </a:spcAft>
              <a:defRPr/>
            </a:pPr>
            <a:r>
              <a:rPr lang="ru-RU" dirty="0"/>
              <a:t>Неожиданным оказалось более низкое потребление свежих О и </a:t>
            </a:r>
            <a:r>
              <a:rPr lang="en-US" dirty="0"/>
              <a:t>A </a:t>
            </a:r>
            <a:r>
              <a:rPr lang="ru-RU" dirty="0"/>
              <a:t>среди жителей села. Однако, </a:t>
            </a:r>
            <a:r>
              <a:rPr lang="ru-RU" dirty="0" err="1"/>
              <a:t>здесь,скорее</a:t>
            </a:r>
            <a:r>
              <a:rPr lang="ru-RU" dirty="0"/>
              <a:t> всего играет роль </a:t>
            </a:r>
            <a:r>
              <a:rPr lang="ru-RU" dirty="0" err="1"/>
              <a:t>сезонность-летом</a:t>
            </a:r>
            <a:r>
              <a:rPr lang="ru-RU" dirty="0"/>
              <a:t> употребляются свежие, а зимой/весной/осенью –консервированные О и Ф </a:t>
            </a:r>
          </a:p>
          <a:p>
            <a:pPr fontAlgn="auto">
              <a:spcBef>
                <a:spcPts val="0"/>
              </a:spcBef>
              <a:spcAft>
                <a:spcPts val="0"/>
              </a:spcAft>
              <a:defRPr/>
            </a:pPr>
            <a:r>
              <a:rPr lang="ru-RU" b="1" dirty="0"/>
              <a:t>Нет сомнений в важности присутствия рыбы и морепродуктов в рационе человека.</a:t>
            </a:r>
            <a:endParaRPr lang="ru-RU" dirty="0"/>
          </a:p>
          <a:p>
            <a:pPr fontAlgn="auto">
              <a:spcBef>
                <a:spcPts val="0"/>
              </a:spcBef>
              <a:spcAft>
                <a:spcPts val="0"/>
              </a:spcAft>
              <a:defRPr/>
            </a:pPr>
            <a:r>
              <a:rPr lang="ru-RU" dirty="0"/>
              <a:t>Регулярное (не менее 2 раз в </a:t>
            </a:r>
            <a:r>
              <a:rPr lang="ru-RU" dirty="0" err="1"/>
              <a:t>нед</a:t>
            </a:r>
            <a:r>
              <a:rPr lang="ru-RU" dirty="0"/>
              <a:t> потребление ассоциировано со снижением на треть риска смерти от ИБС и инсульта (</a:t>
            </a:r>
            <a:r>
              <a:rPr lang="ru-RU" dirty="0" err="1"/>
              <a:t>метаанализ</a:t>
            </a:r>
            <a:r>
              <a:rPr lang="ru-RU" dirty="0"/>
              <a:t> </a:t>
            </a:r>
            <a:r>
              <a:rPr lang="en-US" u="sng" dirty="0">
                <a:hlinkClick r:id="rId3"/>
              </a:rPr>
              <a:t>He K</a:t>
            </a:r>
            <a:r>
              <a:rPr lang="ru-RU" dirty="0"/>
              <a:t> </a:t>
            </a:r>
          </a:p>
          <a:p>
            <a:pPr fontAlgn="auto">
              <a:spcBef>
                <a:spcPts val="0"/>
              </a:spcBef>
              <a:spcAft>
                <a:spcPts val="0"/>
              </a:spcAft>
              <a:defRPr/>
            </a:pPr>
            <a:r>
              <a:rPr lang="ru-RU" dirty="0"/>
              <a:t> По материалам ЭССЕ – 35,8%, у женщин несколько чаще, чем у мужчин . </a:t>
            </a:r>
          </a:p>
          <a:p>
            <a:pPr fontAlgn="auto">
              <a:spcBef>
                <a:spcPts val="0"/>
              </a:spcBef>
              <a:spcAft>
                <a:spcPts val="0"/>
              </a:spcAft>
              <a:defRPr/>
            </a:pPr>
            <a:r>
              <a:rPr lang="ru-RU" dirty="0"/>
              <a:t>Недостаточно употребляют рыбу чаще лица молодого и среднего возраста. </a:t>
            </a:r>
            <a:r>
              <a:rPr lang="ru-RU" dirty="0" err="1"/>
              <a:t>Чаще-это</a:t>
            </a:r>
            <a:r>
              <a:rPr lang="ru-RU" dirty="0"/>
              <a:t> жители села. Чем выше </a:t>
            </a:r>
            <a:r>
              <a:rPr lang="ru-RU" dirty="0" err="1"/>
              <a:t>УО-тем</a:t>
            </a:r>
            <a:r>
              <a:rPr lang="ru-RU" dirty="0"/>
              <a:t> больше рыбы в рационе обследованных. </a:t>
            </a:r>
          </a:p>
          <a:p>
            <a:pPr fontAlgn="auto">
              <a:spcBef>
                <a:spcPts val="0"/>
              </a:spcBef>
              <a:spcAft>
                <a:spcPts val="0"/>
              </a:spcAft>
              <a:defRPr/>
            </a:pPr>
            <a:r>
              <a:rPr lang="ru-RU" b="1" dirty="0"/>
              <a:t>На сегодняшний день существуют убедительные доказательства ассоциации между избыточным употреблением соли (&gt;5 г/</a:t>
            </a:r>
            <a:r>
              <a:rPr lang="ru-RU" b="1" dirty="0" err="1"/>
              <a:t>сут</a:t>
            </a:r>
            <a:r>
              <a:rPr lang="ru-RU" b="1" dirty="0"/>
              <a:t>) и риском развития ССЗ . </a:t>
            </a:r>
            <a:endParaRPr lang="ru-RU" dirty="0"/>
          </a:p>
          <a:p>
            <a:pPr fontAlgn="auto">
              <a:spcBef>
                <a:spcPts val="0"/>
              </a:spcBef>
              <a:spcAft>
                <a:spcPts val="0"/>
              </a:spcAft>
              <a:defRPr/>
            </a:pPr>
            <a:r>
              <a:rPr lang="ru-RU" dirty="0"/>
              <a:t>Ряд эпидемиологических исследований показал, что снижение потребления соли вызывает снижение артериального давления на популяционном уровне. </a:t>
            </a:r>
          </a:p>
          <a:p>
            <a:pPr fontAlgn="auto">
              <a:spcBef>
                <a:spcPts val="0"/>
              </a:spcBef>
              <a:spcAft>
                <a:spcPts val="0"/>
              </a:spcAft>
              <a:defRPr/>
            </a:pPr>
            <a:r>
              <a:rPr lang="ru-RU" dirty="0"/>
              <a:t>Половина обследованных по программе ЭССЕ потребляет избыточное количество соли, </a:t>
            </a:r>
            <a:r>
              <a:rPr lang="ru-RU" dirty="0" err="1"/>
              <a:t>чаще-мужчины</a:t>
            </a:r>
            <a:r>
              <a:rPr lang="ru-RU" dirty="0"/>
              <a:t>, чем женщины </a:t>
            </a:r>
          </a:p>
          <a:p>
            <a:pPr fontAlgn="auto">
              <a:spcBef>
                <a:spcPts val="0"/>
              </a:spcBef>
              <a:spcAft>
                <a:spcPts val="0"/>
              </a:spcAft>
              <a:defRPr/>
            </a:pPr>
            <a:r>
              <a:rPr lang="ru-RU" dirty="0"/>
              <a:t>Выявлены четкие образовательные градиенты -наименьшая распространенность избыточного потребления соли выявлена у лиц с высшим образованием (45,1%). Кроме того, избыточное количество соли достоверно чаще встречается среди жителей села, чем среди горожан (54,9 и 48,9%).</a:t>
            </a:r>
          </a:p>
          <a:p>
            <a:pPr fontAlgn="auto">
              <a:spcBef>
                <a:spcPts val="0"/>
              </a:spcBef>
              <a:spcAft>
                <a:spcPts val="0"/>
              </a:spcAft>
              <a:defRPr/>
            </a:pPr>
            <a:r>
              <a:rPr lang="ru-RU" dirty="0"/>
              <a:t> </a:t>
            </a:r>
          </a:p>
          <a:p>
            <a:pPr fontAlgn="auto">
              <a:spcBef>
                <a:spcPts val="0"/>
              </a:spcBef>
              <a:spcAft>
                <a:spcPts val="0"/>
              </a:spcAft>
              <a:defRPr/>
            </a:pPr>
            <a:r>
              <a:rPr lang="ru-RU" dirty="0"/>
              <a:t>АГ известна как 1 из важнейших модифицируемых ФР основных </a:t>
            </a:r>
            <a:r>
              <a:rPr lang="en-US" dirty="0"/>
              <a:t>CC</a:t>
            </a:r>
            <a:r>
              <a:rPr lang="ru-RU" dirty="0"/>
              <a:t>З. Повышенное  АД ассоциировано как мин. с 7,6 смертей ежегодно в мире. </a:t>
            </a:r>
          </a:p>
          <a:p>
            <a:pPr fontAlgn="auto">
              <a:spcBef>
                <a:spcPts val="0"/>
              </a:spcBef>
              <a:spcAft>
                <a:spcPts val="0"/>
              </a:spcAft>
              <a:defRPr/>
            </a:pPr>
            <a:r>
              <a:rPr lang="ru-RU" dirty="0"/>
              <a:t>АГ является одним из самых влиятельных факторов сердечно-сосудистого риска. Взаимосвязь между АД и риском ССЗ прямая, и непрерывная. Более того, риск ССЗ начинается при весьма низком уровне САД –115 </a:t>
            </a:r>
            <a:r>
              <a:rPr lang="ru-RU" dirty="0" err="1"/>
              <a:t>мм.рт.ст</a:t>
            </a:r>
            <a:r>
              <a:rPr lang="ru-RU" dirty="0"/>
              <a:t>. и ДАД – 75 мм </a:t>
            </a:r>
            <a:r>
              <a:rPr lang="ru-RU" dirty="0" err="1"/>
              <a:t>рт.ст</a:t>
            </a:r>
            <a:r>
              <a:rPr lang="ru-RU" dirty="0"/>
              <a:t>., хотя общепринятая отрезная точка для постановки диагноза гипертонии - 140/90 мм </a:t>
            </a:r>
            <a:r>
              <a:rPr lang="ru-RU" dirty="0" err="1"/>
              <a:t>рт.ст</a:t>
            </a:r>
            <a:r>
              <a:rPr lang="ru-RU" dirty="0"/>
              <a:t>.  Это означает, что большая часть всего взрослого населения может находиться в зоне риска только из-за уровня своего АД.</a:t>
            </a:r>
          </a:p>
          <a:p>
            <a:pPr fontAlgn="auto">
              <a:spcBef>
                <a:spcPts val="0"/>
              </a:spcBef>
              <a:spcAft>
                <a:spcPts val="0"/>
              </a:spcAft>
              <a:defRPr/>
            </a:pPr>
            <a:r>
              <a:rPr lang="ru-RU" b="1" dirty="0"/>
              <a:t>ЧАСТОТА АГ </a:t>
            </a:r>
            <a:endParaRPr lang="ru-RU" dirty="0"/>
          </a:p>
          <a:p>
            <a:pPr fontAlgn="auto">
              <a:spcBef>
                <a:spcPts val="0"/>
              </a:spcBef>
              <a:spcAft>
                <a:spcPts val="0"/>
              </a:spcAft>
              <a:defRPr/>
            </a:pPr>
            <a:r>
              <a:rPr lang="ru-RU" dirty="0"/>
              <a:t>Как показано в часто цитируемом обзоре </a:t>
            </a:r>
            <a:r>
              <a:rPr lang="en-US" dirty="0"/>
              <a:t>P</a:t>
            </a:r>
            <a:r>
              <a:rPr lang="ru-RU" dirty="0"/>
              <a:t>. </a:t>
            </a:r>
            <a:r>
              <a:rPr lang="en-US" dirty="0"/>
              <a:t>Kearney</a:t>
            </a:r>
            <a:r>
              <a:rPr lang="ru-RU" dirty="0"/>
              <a:t> и </a:t>
            </a:r>
            <a:r>
              <a:rPr lang="ru-RU" dirty="0" err="1"/>
              <a:t>соавт</a:t>
            </a:r>
            <a:r>
              <a:rPr lang="ru-RU" dirty="0"/>
              <a:t>., частота АГ в мире широко колеблется в различных странах и регионах – от 3,4% среди мужчин сельской местности Индии до 72,5% среди польских женщин. В странах Европы этот показатель составляет: в Сербии 46,8% и 46,2% среди мужчин и женщин, соответственно; в Румынии – 50,2% и 41,1% соответственно; по данным польского исследования </a:t>
            </a:r>
            <a:r>
              <a:rPr lang="en-US" dirty="0"/>
              <a:t>WOBASZ</a:t>
            </a:r>
            <a:r>
              <a:rPr lang="ru-RU" dirty="0"/>
              <a:t> – 42,1% и 32,9%, соответственно, в Чехии (2007/08г) – 43,6% .</a:t>
            </a:r>
          </a:p>
          <a:p>
            <a:pPr fontAlgn="auto">
              <a:spcBef>
                <a:spcPts val="0"/>
              </a:spcBef>
              <a:spcAft>
                <a:spcPts val="0"/>
              </a:spcAft>
              <a:defRPr/>
            </a:pPr>
            <a:r>
              <a:rPr lang="ru-RU" b="1" dirty="0"/>
              <a:t>АГ ПОВОЗРАСТНАЯ</a:t>
            </a:r>
            <a:endParaRPr lang="ru-RU" dirty="0"/>
          </a:p>
          <a:p>
            <a:pPr fontAlgn="auto">
              <a:spcBef>
                <a:spcPts val="0"/>
              </a:spcBef>
              <a:spcAft>
                <a:spcPts val="0"/>
              </a:spcAft>
              <a:defRPr/>
            </a:pPr>
            <a:r>
              <a:rPr lang="ru-RU" dirty="0"/>
              <a:t>АГ на современном этапе рассматривается как болезнь цивилизации – известно, что АД увеличивается с возрастом, а улучшение качества медицинской помощи, особенно в экономически развитых странах, увеличивает продолжительность жизни населения, таким образом увеличивая общее количество лиц, страдающих гипертонией. </a:t>
            </a:r>
          </a:p>
          <a:p>
            <a:pPr fontAlgn="auto">
              <a:spcBef>
                <a:spcPts val="0"/>
              </a:spcBef>
              <a:spcAft>
                <a:spcPts val="0"/>
              </a:spcAft>
              <a:defRPr/>
            </a:pPr>
            <a:r>
              <a:rPr lang="ru-RU" dirty="0"/>
              <a:t>Кроме того, вследствие глобального постарение населения, происходящего на планете за последние тридцать лет, растет удельный вес артериальной гипертонии в общей структуре заболеваемости. </a:t>
            </a:r>
          </a:p>
          <a:p>
            <a:pPr fontAlgn="auto">
              <a:spcBef>
                <a:spcPts val="0"/>
              </a:spcBef>
              <a:spcAft>
                <a:spcPts val="0"/>
              </a:spcAft>
              <a:defRPr/>
            </a:pPr>
            <a:r>
              <a:rPr lang="ru-RU" dirty="0"/>
              <a:t>Во многих эпидемиологических исследованиях показано, что в более молодом возрасте распространенность АГ выше среди мужчин, тогда как в более зрелом возрасте гипертония начинает преобладать среди женщин.</a:t>
            </a:r>
          </a:p>
          <a:p>
            <a:pPr fontAlgn="auto">
              <a:spcBef>
                <a:spcPts val="0"/>
              </a:spcBef>
              <a:spcAft>
                <a:spcPts val="0"/>
              </a:spcAft>
              <a:defRPr/>
            </a:pPr>
            <a:r>
              <a:rPr lang="ru-RU" b="1" dirty="0"/>
              <a:t>АД И ВОЗРАСТ</a:t>
            </a:r>
            <a:r>
              <a:rPr lang="ru-RU" dirty="0"/>
              <a:t> Многочисленные исследования показывают, что АД увеличивается с возрастом. Отмечено, что если САД линейно повышается, то среднее значение ДАД изменяется по типу повышение-плато-снижение или, как минимум, отсутствие повышения, как правило, в возрасте старше 60 лет. Эти изменения характерны как для лиц с нормальным АД, так и для имеющих АГ, не зависимо от статуса лечения [</a:t>
            </a:r>
            <a:r>
              <a:rPr lang="en-US" dirty="0"/>
              <a:t>Wright JD </a:t>
            </a:r>
            <a:r>
              <a:rPr lang="ru-RU" dirty="0"/>
              <a:t> Среди обследованных в России отмечено достоверное возрастание САД с возрастом ( со 121,8±0,3 мм </a:t>
            </a:r>
            <a:r>
              <a:rPr lang="ru-RU" dirty="0" err="1"/>
              <a:t>рт.ст</a:t>
            </a:r>
            <a:r>
              <a:rPr lang="ru-RU" dirty="0"/>
              <a:t>. среди лиц 25-34 лет до 142,3±0,3 мм </a:t>
            </a:r>
            <a:r>
              <a:rPr lang="ru-RU" dirty="0" err="1"/>
              <a:t>рт.ст</a:t>
            </a:r>
            <a:r>
              <a:rPr lang="ru-RU" dirty="0"/>
              <a:t>. в группе 55-64), </a:t>
            </a:r>
            <a:r>
              <a:rPr lang="ru-RU" dirty="0" err="1"/>
              <a:t>р</a:t>
            </a:r>
            <a:r>
              <a:rPr lang="ru-RU" dirty="0"/>
              <a:t>&lt;0,001. В аналогичных возрастных группах ДАД возрастает с 76,2±0,2 до 85,9±0,2 мм </a:t>
            </a:r>
            <a:r>
              <a:rPr lang="ru-RU" dirty="0" err="1"/>
              <a:t>рт</a:t>
            </a:r>
            <a:r>
              <a:rPr lang="ru-RU" dirty="0"/>
              <a:t>. ст., </a:t>
            </a:r>
            <a:r>
              <a:rPr lang="ru-RU" dirty="0" err="1"/>
              <a:t>р</a:t>
            </a:r>
            <a:r>
              <a:rPr lang="ru-RU" dirty="0"/>
              <a:t>&lt;0,001. Мы не отметили достоверного снижения значений ДАД в старшем возрасте, что может объясняться тем, что исследование не затронуло более старшую возрастную группу. В каждой возрастной группе значение АД было отмечено выше среди мужчин в сравнении с женщинами, </a:t>
            </a:r>
            <a:r>
              <a:rPr lang="ru-RU" dirty="0" err="1"/>
              <a:t>р</a:t>
            </a:r>
            <a:r>
              <a:rPr lang="ru-RU" dirty="0"/>
              <a:t>&lt;0,001</a:t>
            </a:r>
          </a:p>
          <a:p>
            <a:pPr fontAlgn="auto">
              <a:spcBef>
                <a:spcPts val="0"/>
              </a:spcBef>
              <a:spcAft>
                <a:spcPts val="0"/>
              </a:spcAft>
              <a:defRPr/>
            </a:pPr>
            <a:r>
              <a:rPr lang="ru-RU" b="1" dirty="0"/>
              <a:t>ОСВЕДОМЛЕННОСТЬ</a:t>
            </a:r>
            <a:r>
              <a:rPr lang="ru-RU" dirty="0"/>
              <a:t> показатель осведомленности о наличии заболевания отражает общую тенденцию информированности общества о сердечно-сосудистых заболеваниях и их факторах риска, которая, в свою очередь, сильно зависит не только от врача или медицинского работника в целом, но скорее от взаимодействия многих структур, средств массовой информации, общественных и религиозных организаций, которые определяются национальными, культурными, материальными особенностями общества. Кроме того, уровень осведомленности прямо влияет на число лечащихся и соответственно на число осложнений гипертонии. Поэтому повышение осведомленности – важнейшая медицинская и общественная задача.</a:t>
            </a:r>
          </a:p>
          <a:p>
            <a:pPr fontAlgn="auto">
              <a:spcBef>
                <a:spcPts val="0"/>
              </a:spcBef>
              <a:spcAft>
                <a:spcPts val="0"/>
              </a:spcAft>
              <a:defRPr/>
            </a:pPr>
            <a:r>
              <a:rPr lang="ru-RU" dirty="0"/>
              <a:t>Известно, что О увеличивается с возрастом – по нашим данным с 56,9% в группе 25-34 до 88,1% в группе 55-64, </a:t>
            </a:r>
            <a:r>
              <a:rPr lang="en-US" dirty="0"/>
              <a:t>p</a:t>
            </a:r>
            <a:r>
              <a:rPr lang="ru-RU" dirty="0"/>
              <a:t>&lt;0,0005. Подобно результатам, полученным в исследовании </a:t>
            </a:r>
            <a:r>
              <a:rPr lang="en-US" dirty="0"/>
              <a:t>PURE</a:t>
            </a:r>
            <a:r>
              <a:rPr lang="ru-RU" dirty="0"/>
              <a:t>, в нашем исследовании увеличение уровня образования ассоциировалось с увеличением осведомленности  только среди мужчин – от 52,5% среди лиц с образованием ниже среднего до 70,9% среди лиц с высшим образованием, </a:t>
            </a:r>
            <a:r>
              <a:rPr lang="en-US" dirty="0"/>
              <a:t>p</a:t>
            </a:r>
            <a:r>
              <a:rPr lang="ru-RU" dirty="0"/>
              <a:t>&lt;0,0005</a:t>
            </a:r>
          </a:p>
          <a:p>
            <a:pPr fontAlgn="auto">
              <a:spcBef>
                <a:spcPts val="0"/>
              </a:spcBef>
              <a:spcAft>
                <a:spcPts val="0"/>
              </a:spcAft>
              <a:defRPr/>
            </a:pPr>
            <a:r>
              <a:rPr lang="ru-RU" dirty="0" err="1"/>
              <a:t>твечая</a:t>
            </a:r>
            <a:r>
              <a:rPr lang="ru-RU" dirty="0"/>
              <a:t> на вопрос «Как Вы считаете, какие факторы риска оказывают наибольшее отрицательное влияние на состояние здоровья?» около 60% обследованных нами мужчин и женщин по 5-бальной шкале оценивает АГ как фактор риска, наносящий наибольший вред здоровью. Если в середине 90-х годов ХХ века, по данным, полученным при обследовании национальной выборки, лечением охвачены были менее половины женщин с АГ (46,7%) и лишь пятая часть больных АГ мужчин (21,6%), по данным исследования ЭПОХА–АГ, ( 2004 г.) -26,5 % больных АГ, то уже к 2010г. по данным Федеральной целевой программы «Профилактика и лечение артериальной гипертонии в РФ» – 67,11% и 62,4%, соответственно.</a:t>
            </a:r>
          </a:p>
          <a:p>
            <a:pPr fontAlgn="auto">
              <a:spcBef>
                <a:spcPts val="0"/>
              </a:spcBef>
              <a:spcAft>
                <a:spcPts val="0"/>
              </a:spcAft>
              <a:defRPr/>
            </a:pPr>
            <a:r>
              <a:rPr lang="ru-RU" dirty="0"/>
              <a:t>В развивающихся странах Э, как правило, ниже – в Танзании, к примеру, не превышает 6,5% . В Китае (</a:t>
            </a:r>
            <a:r>
              <a:rPr lang="en-US" dirty="0" err="1"/>
              <a:t>InterASIA</a:t>
            </a:r>
            <a:r>
              <a:rPr lang="ru-RU" dirty="0"/>
              <a:t>) -28,8% лиц с АГ , в Румынии (SEPHAR) –19,9%, в Италии – 37%.  Рост эффективности лечения в мире отмечают большинство исследователей. Так, в Испании, по данным исследования PRESCAP, с 2002 по 2010гг этот показатель увеличился с 36,1% до 46,3% . В большей степени – среди больных АГ в США – </a:t>
            </a:r>
            <a:r>
              <a:rPr lang="en-US" dirty="0"/>
              <a:t>c</a:t>
            </a:r>
            <a:r>
              <a:rPr lang="ru-RU" dirty="0"/>
              <a:t> 32% (1976-1980) до 55% (1988-1991) и до 60,3% (2009-2010) [37]. В Канаде эффективность лечения планируется увеличить к 2020 году до  78% [47]. С возрастом, при накоплении сопутствующей патологии, доля эффективно лечащихся снижается как среди мужчин (с 64,5% в группе 25-34 до 24,5% в группе 22-64), так и среди женщин (с 73,7% до 34,4%), соответственно, (</a:t>
            </a:r>
            <a:r>
              <a:rPr lang="ru-RU" dirty="0" err="1"/>
              <a:t>р</a:t>
            </a:r>
            <a:r>
              <a:rPr lang="ru-RU" dirty="0"/>
              <a:t>&lt;0,0005), что. Подобную закономерность отметили испанские исследователи в программе </a:t>
            </a:r>
            <a:r>
              <a:rPr lang="en-US" dirty="0"/>
              <a:t>PRESCAP</a:t>
            </a:r>
            <a:r>
              <a:rPr lang="ru-RU" dirty="0"/>
              <a:t>. [48]. Как показали </a:t>
            </a:r>
            <a:r>
              <a:rPr lang="en-US" dirty="0"/>
              <a:t>M</a:t>
            </a:r>
            <a:r>
              <a:rPr lang="ru-RU" dirty="0"/>
              <a:t>. </a:t>
            </a:r>
            <a:r>
              <a:rPr lang="en-US" dirty="0"/>
              <a:t>McDonald</a:t>
            </a:r>
            <a:r>
              <a:rPr lang="ru-RU" dirty="0"/>
              <a:t> и </a:t>
            </a:r>
            <a:r>
              <a:rPr lang="ru-RU" dirty="0" err="1"/>
              <a:t>соавт</a:t>
            </a:r>
            <a:r>
              <a:rPr lang="ru-RU" dirty="0"/>
              <a:t>., эффективность лечения АГ среди американцев старше 65 лет также снижается с 54% ( в группе 65-74 лет) до 44,6% (в группе ≥ 85) [49]. </a:t>
            </a:r>
          </a:p>
          <a:p>
            <a:pPr fontAlgn="auto">
              <a:spcBef>
                <a:spcPts val="0"/>
              </a:spcBef>
              <a:spcAft>
                <a:spcPts val="0"/>
              </a:spcAft>
              <a:defRPr/>
            </a:pPr>
            <a:r>
              <a:rPr lang="ru-RU" dirty="0"/>
              <a:t>В России середины 90-х годов </a:t>
            </a:r>
            <a:r>
              <a:rPr lang="en-US" dirty="0"/>
              <a:t>XX</a:t>
            </a:r>
            <a:r>
              <a:rPr lang="ru-RU" dirty="0"/>
              <a:t> века эффективность лечения больных АГ составляла всего лишь 17,5% и 5,7% среди женщин и мужчин, соответственно. </a:t>
            </a:r>
          </a:p>
          <a:p>
            <a:pPr fontAlgn="auto">
              <a:spcBef>
                <a:spcPts val="0"/>
              </a:spcBef>
              <a:spcAft>
                <a:spcPts val="0"/>
              </a:spcAft>
              <a:defRPr/>
            </a:pPr>
            <a:r>
              <a:rPr lang="ru-RU" dirty="0"/>
              <a:t>по данным ФЦП«Профилактика и лечение артериальной гипертонии в РФ», (2010г.) – 27,0% и 18,3%. </a:t>
            </a:r>
          </a:p>
          <a:p>
            <a:pPr fontAlgn="auto">
              <a:spcBef>
                <a:spcPts val="0"/>
              </a:spcBef>
              <a:spcAft>
                <a:spcPts val="0"/>
              </a:spcAft>
              <a:defRPr/>
            </a:pPr>
            <a:r>
              <a:rPr lang="ru-RU" dirty="0"/>
              <a:t>ЭССЕ доля эффективно леченных составила 53,5% и 41,4% среди женщин и мужчин, соответственно, причем женщины в России чаще лечатся эффективно (</a:t>
            </a:r>
            <a:r>
              <a:rPr lang="ru-RU" dirty="0" err="1"/>
              <a:t>р</a:t>
            </a:r>
            <a:r>
              <a:rPr lang="ru-RU" dirty="0"/>
              <a:t>&lt;0,0005) в сравнении с мужчинами.</a:t>
            </a:r>
          </a:p>
          <a:p>
            <a:pPr fontAlgn="auto">
              <a:spcBef>
                <a:spcPts val="0"/>
              </a:spcBef>
              <a:spcAft>
                <a:spcPts val="0"/>
              </a:spcAft>
              <a:defRPr/>
            </a:pPr>
            <a:r>
              <a:rPr lang="ru-RU" dirty="0"/>
              <a:t>С возрастом, при накоплении сопутствующей патологии, доля эффективно лечащихся снижается как среди мужчин (с 64,5% в группе 25-34 до 24,5% в группе 22-64), так и среди женщин (с 73,7% до 34,4%), соответственно, (</a:t>
            </a:r>
            <a:r>
              <a:rPr lang="ru-RU" dirty="0" err="1"/>
              <a:t>р</a:t>
            </a:r>
            <a:r>
              <a:rPr lang="ru-RU" dirty="0"/>
              <a:t>&lt;0,0005). Подобную закономерность отметили испанские исследователи в программе </a:t>
            </a:r>
            <a:r>
              <a:rPr lang="en-US" dirty="0"/>
              <a:t>PRESCAP</a:t>
            </a:r>
            <a:r>
              <a:rPr lang="ru-RU" dirty="0"/>
              <a:t>.</a:t>
            </a:r>
          </a:p>
          <a:p>
            <a:pPr fontAlgn="auto">
              <a:spcBef>
                <a:spcPts val="0"/>
              </a:spcBef>
              <a:spcAft>
                <a:spcPts val="0"/>
              </a:spcAft>
              <a:defRPr/>
            </a:pPr>
            <a:r>
              <a:rPr lang="ru-RU" dirty="0"/>
              <a:t> Как показали </a:t>
            </a:r>
            <a:r>
              <a:rPr lang="en-US" dirty="0"/>
              <a:t>M</a:t>
            </a:r>
            <a:r>
              <a:rPr lang="ru-RU" dirty="0"/>
              <a:t>. </a:t>
            </a:r>
            <a:r>
              <a:rPr lang="en-US" dirty="0"/>
              <a:t>McDonald</a:t>
            </a:r>
            <a:r>
              <a:rPr lang="ru-RU" dirty="0"/>
              <a:t> и </a:t>
            </a:r>
            <a:r>
              <a:rPr lang="ru-RU" dirty="0" err="1"/>
              <a:t>соавт</a:t>
            </a:r>
            <a:r>
              <a:rPr lang="ru-RU" dirty="0"/>
              <a:t>., эффективность лечения АГ среди американцев старше 65 лет также снижается с 54% ( в группе 65-74 лет) до 44,6% (в группе ≥ 85) </a:t>
            </a:r>
          </a:p>
          <a:p>
            <a:pPr fontAlgn="auto">
              <a:spcBef>
                <a:spcPts val="0"/>
              </a:spcBef>
              <a:spcAft>
                <a:spcPts val="0"/>
              </a:spcAft>
              <a:defRPr/>
            </a:pPr>
            <a:r>
              <a:rPr lang="en-US" dirty="0"/>
              <a:t>Between 1981 and 2000, CHD mortality rates fell by 55% in England and Wales, with 68,230 fewer CHD deaths than expected in men and women aged 25 to 84. Some 42% of this fall was attributed to treatments in individuals and 58% to population risk factor changes</a:t>
            </a:r>
            <a:endParaRPr lang="ru-RU" dirty="0"/>
          </a:p>
          <a:p>
            <a:pPr fontAlgn="auto">
              <a:spcBef>
                <a:spcPts val="0"/>
              </a:spcBef>
              <a:spcAft>
                <a:spcPts val="0"/>
              </a:spcAft>
              <a:defRPr/>
            </a:pPr>
            <a:r>
              <a:rPr lang="en-US" dirty="0"/>
              <a:t>The majority of this fall was attributable to reductions in population smoking prevalence (43%), cholesterol (13%), and blood pressure (10%) </a:t>
            </a:r>
            <a:endParaRPr lang="ru-RU" dirty="0"/>
          </a:p>
          <a:p>
            <a:pPr fontAlgn="auto">
              <a:spcBef>
                <a:spcPts val="0"/>
              </a:spcBef>
              <a:spcAft>
                <a:spcPts val="0"/>
              </a:spcAft>
              <a:defRPr/>
            </a:pPr>
            <a:r>
              <a:rPr lang="ru-RU" b="1" dirty="0"/>
              <a:t>Снижение распространенности курения и</a:t>
            </a:r>
            <a:r>
              <a:rPr lang="en-US" b="1" dirty="0"/>
              <a:t>  </a:t>
            </a:r>
            <a:r>
              <a:rPr lang="ru-RU" b="1" dirty="0"/>
              <a:t>доля предотвращенных</a:t>
            </a:r>
            <a:r>
              <a:rPr lang="en-US" b="1" dirty="0"/>
              <a:t>/</a:t>
            </a:r>
            <a:r>
              <a:rPr lang="ru-RU" b="1" dirty="0"/>
              <a:t>отсроченных смертей</a:t>
            </a:r>
            <a:r>
              <a:rPr lang="en-US" b="1" dirty="0"/>
              <a:t>, </a:t>
            </a:r>
            <a:r>
              <a:rPr lang="ru-RU" b="1" dirty="0"/>
              <a:t>обусловленных курением </a:t>
            </a:r>
            <a:r>
              <a:rPr lang="en-US" dirty="0"/>
              <a:t>Smoking prevalence decreased from 43% to 28% in men and from 35% to 24% in women between 1981- 2000. In men, most of the decrease was in those aged over 55.</a:t>
            </a:r>
            <a:endParaRPr lang="ru-RU" dirty="0"/>
          </a:p>
          <a:p>
            <a:pPr fontAlgn="auto">
              <a:spcBef>
                <a:spcPts val="0"/>
              </a:spcBef>
              <a:spcAft>
                <a:spcPts val="0"/>
              </a:spcAft>
              <a:defRPr/>
            </a:pPr>
            <a:r>
              <a:rPr lang="en-US" dirty="0"/>
              <a:t>There were an estimated 29,460 (13,885-43,230) DPP by this population reduction in smoking prevalence. Most of this impact was in men (86% of the DPPs were in men and 14% in women) </a:t>
            </a:r>
            <a:endParaRPr lang="ru-RU" dirty="0"/>
          </a:p>
          <a:p>
            <a:pPr fontAlgn="auto">
              <a:spcBef>
                <a:spcPts val="0"/>
              </a:spcBef>
              <a:spcAft>
                <a:spcPts val="0"/>
              </a:spcAft>
              <a:defRPr/>
            </a:pPr>
            <a:r>
              <a:rPr lang="en-US" dirty="0"/>
              <a:t>Using similar methodology, smoking accounted for 36% of CHD deaths prevented or postponed in Scotland between 1975-1994 [16] and 30% in New Zealand between 1982-1993 [17]</a:t>
            </a:r>
            <a:endParaRPr lang="ru-RU" dirty="0"/>
          </a:p>
          <a:p>
            <a:pPr fontAlgn="auto">
              <a:spcBef>
                <a:spcPts val="0"/>
              </a:spcBef>
              <a:spcAft>
                <a:spcPts val="0"/>
              </a:spcAft>
              <a:defRPr/>
            </a:pPr>
            <a:r>
              <a:rPr lang="en-US" dirty="0"/>
              <a:t>16. </a:t>
            </a:r>
            <a:r>
              <a:rPr lang="en-US" dirty="0" err="1"/>
              <a:t>Capewell</a:t>
            </a:r>
            <a:r>
              <a:rPr lang="en-US" dirty="0"/>
              <a:t> S, Morrison CE, McMurray JJ. Contribution of modern cardiovascular treatment and risk factor changes to the decline in coronary heart disease mortality in Scotland between 1975 and 1994. Heart 1999; 81:380-6. </a:t>
            </a:r>
            <a:endParaRPr lang="ru-RU" dirty="0"/>
          </a:p>
          <a:p>
            <a:pPr fontAlgn="auto">
              <a:spcBef>
                <a:spcPts val="0"/>
              </a:spcBef>
              <a:spcAft>
                <a:spcPts val="0"/>
              </a:spcAft>
              <a:defRPr/>
            </a:pPr>
            <a:r>
              <a:rPr lang="en-US" dirty="0"/>
              <a:t>17. </a:t>
            </a:r>
            <a:r>
              <a:rPr lang="en-US" dirty="0" err="1"/>
              <a:t>Capewell</a:t>
            </a:r>
            <a:r>
              <a:rPr lang="en-US" dirty="0"/>
              <a:t> S, </a:t>
            </a:r>
            <a:r>
              <a:rPr lang="en-US" dirty="0" err="1"/>
              <a:t>Beaglehole</a:t>
            </a:r>
            <a:r>
              <a:rPr lang="en-US" dirty="0"/>
              <a:t> R, </a:t>
            </a:r>
            <a:r>
              <a:rPr lang="en-US" dirty="0" err="1"/>
              <a:t>Seddon</a:t>
            </a:r>
            <a:r>
              <a:rPr lang="en-US" dirty="0"/>
              <a:t> M, McMurray J. Explaining the decline in Coronary Heart Disease Mortality in Auckland, New Zealand between 1982 and 1993. Circulation 2000; 102:1511-6. </a:t>
            </a:r>
            <a:endParaRPr lang="ru-RU" dirty="0"/>
          </a:p>
          <a:p>
            <a:pPr fontAlgn="auto">
              <a:spcBef>
                <a:spcPts val="0"/>
              </a:spcBef>
              <a:spcAft>
                <a:spcPts val="0"/>
              </a:spcAft>
              <a:defRPr/>
            </a:pPr>
            <a:r>
              <a:rPr lang="ru-RU" b="1" dirty="0"/>
              <a:t>Количество смертей от </a:t>
            </a:r>
            <a:r>
              <a:rPr lang="en-US" b="1" dirty="0"/>
              <a:t>C</a:t>
            </a:r>
            <a:r>
              <a:rPr lang="ru-RU" b="1" dirty="0"/>
              <a:t>СЗ предотвращенных</a:t>
            </a:r>
            <a:r>
              <a:rPr lang="en-US" b="1" dirty="0"/>
              <a:t> /</a:t>
            </a:r>
            <a:r>
              <a:rPr lang="ru-RU" b="1" dirty="0"/>
              <a:t>отсроченных в результате снижения частоты ФР среди мужчин и женщин в Польше </a:t>
            </a:r>
            <a:r>
              <a:rPr lang="en-US" b="1" dirty="0"/>
              <a:t>1991-2005</a:t>
            </a:r>
            <a:r>
              <a:rPr lang="en-US" dirty="0"/>
              <a:t>The effects of changes in smoking and mean blood pressure in men and women were more complex. In men, the prevalence of smoking decreased by 15.7%, explaining about 15% of their fall in mortality. There was little change in the prevalence of smoking in women, which therefore had virtually no effect on mortality from coronary heart disease. Mean systolic blood pressure fell by 2.7 mm Hg in men and by 5.2 mm Hg in women. After subtraction of the effects of treatments for hypertension, these </a:t>
            </a:r>
            <a:r>
              <a:rPr lang="en-US" dirty="0" err="1"/>
              <a:t>fallsin</a:t>
            </a:r>
            <a:r>
              <a:rPr lang="en-US" dirty="0"/>
              <a:t> blood pressure explained about 29% of the decrease in mortality in women and 8% of the increase in deaths in men </a:t>
            </a:r>
            <a:endParaRPr lang="ru-RU" dirty="0"/>
          </a:p>
          <a:p>
            <a:pPr fontAlgn="auto">
              <a:spcBef>
                <a:spcPts val="0"/>
              </a:spcBef>
              <a:spcAft>
                <a:spcPts val="0"/>
              </a:spcAft>
              <a:defRPr/>
            </a:pPr>
            <a:r>
              <a:rPr lang="en-US" dirty="0"/>
              <a:t> </a:t>
            </a:r>
            <a:endParaRPr lang="ru-RU" dirty="0"/>
          </a:p>
          <a:p>
            <a:pPr fontAlgn="auto">
              <a:spcBef>
                <a:spcPts val="0"/>
              </a:spcBef>
              <a:spcAft>
                <a:spcPts val="0"/>
              </a:spcAft>
              <a:defRPr/>
            </a:pPr>
            <a:endParaRPr lang="ru-RU" dirty="0"/>
          </a:p>
        </p:txBody>
      </p:sp>
      <p:sp>
        <p:nvSpPr>
          <p:cNvPr id="117764" name="Номер слайда 3"/>
          <p:cNvSpPr>
            <a:spLocks noGrp="1"/>
          </p:cNvSpPr>
          <p:nvPr>
            <p:ph type="sldNum" sz="quarter" idx="5"/>
          </p:nvPr>
        </p:nvSpPr>
        <p:spPr bwMode="auto">
          <a:noFill/>
          <a:ln>
            <a:miter lim="800000"/>
            <a:headEnd/>
            <a:tailEnd/>
          </a:ln>
        </p:spPr>
        <p:txBody>
          <a:bodyPr/>
          <a:lstStyle/>
          <a:p>
            <a:fld id="{9B0E8F20-D1A0-409F-BB43-C8A99EEEA47A}" type="slidenum">
              <a:rPr lang="ru-RU"/>
              <a:pPr/>
              <a:t>54</a:t>
            </a:fld>
            <a:endParaRPr lang="ru-RU"/>
          </a:p>
        </p:txBody>
      </p:sp>
    </p:spTree>
    <p:extLst>
      <p:ext uri="{BB962C8B-B14F-4D97-AF65-F5344CB8AC3E}">
        <p14:creationId xmlns:p14="http://schemas.microsoft.com/office/powerpoint/2010/main" val="2697763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bwMode="auto">
          <a:noFill/>
          <a:ln>
            <a:solidFill>
              <a:srgbClr val="000000"/>
            </a:solidFill>
            <a:miter lim="800000"/>
            <a:headEnd/>
            <a:tailEnd/>
          </a:ln>
        </p:spPr>
      </p:sp>
      <p:sp>
        <p:nvSpPr>
          <p:cNvPr id="3993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a:latin typeface="Arial" pitchFamily="34" charset="0"/>
              </a:rPr>
              <a:t>Ожирение – фактор риска, распространенность которого неуклонно растет в мире. К 2030 году по оценкам экспертов ВОЗ в мире будет проживать до 1,1 млрд. лиц с ИМТ более 30</a:t>
            </a:r>
          </a:p>
          <a:p>
            <a:pPr>
              <a:spcBef>
                <a:spcPct val="0"/>
              </a:spcBef>
            </a:pPr>
            <a:r>
              <a:rPr lang="ru-RU">
                <a:latin typeface="Arial" pitchFamily="34" charset="0"/>
              </a:rPr>
              <a:t>В 2008г в России было 26,5%</a:t>
            </a:r>
          </a:p>
          <a:p>
            <a:pPr>
              <a:spcBef>
                <a:spcPct val="0"/>
              </a:spcBef>
            </a:pPr>
            <a:r>
              <a:rPr lang="ru-RU">
                <a:latin typeface="Arial" pitchFamily="34" charset="0"/>
              </a:rPr>
              <a:t>ДЕФИЦИТ МАССЫ&lt;18,50</a:t>
            </a:r>
          </a:p>
          <a:p>
            <a:pPr>
              <a:spcBef>
                <a:spcPct val="0"/>
              </a:spcBef>
            </a:pPr>
            <a:r>
              <a:rPr lang="ru-RU">
                <a:latin typeface="Arial" pitchFamily="34" charset="0"/>
              </a:rPr>
              <a:t>Недостаточная масса тела 16,00 - 18,49</a:t>
            </a:r>
          </a:p>
          <a:p>
            <a:pPr>
              <a:spcBef>
                <a:spcPct val="0"/>
              </a:spcBef>
            </a:pPr>
            <a:r>
              <a:rPr lang="ru-RU">
                <a:latin typeface="Arial" pitchFamily="34" charset="0"/>
              </a:rPr>
              <a:t>НОРМА18,50 - 24,99</a:t>
            </a:r>
          </a:p>
          <a:p>
            <a:pPr>
              <a:spcBef>
                <a:spcPct val="0"/>
              </a:spcBef>
            </a:pPr>
            <a:r>
              <a:rPr lang="ru-RU">
                <a:latin typeface="Arial" pitchFamily="34" charset="0"/>
              </a:rPr>
              <a:t>Избыточный вес&gt;25,00</a:t>
            </a:r>
          </a:p>
          <a:p>
            <a:pPr>
              <a:spcBef>
                <a:spcPct val="0"/>
              </a:spcBef>
            </a:pPr>
            <a:r>
              <a:rPr lang="ru-RU">
                <a:latin typeface="Arial" pitchFamily="34" charset="0"/>
              </a:rPr>
              <a:t>Предожирение25,00 - 29,99</a:t>
            </a:r>
          </a:p>
          <a:p>
            <a:pPr>
              <a:spcBef>
                <a:spcPct val="0"/>
              </a:spcBef>
            </a:pPr>
            <a:r>
              <a:rPr lang="ru-RU">
                <a:latin typeface="Arial" pitchFamily="34" charset="0"/>
              </a:rPr>
              <a:t>ОЖИРЕНИЕ&gt;30,00</a:t>
            </a:r>
          </a:p>
          <a:p>
            <a:pPr>
              <a:spcBef>
                <a:spcPct val="0"/>
              </a:spcBef>
            </a:pPr>
            <a:r>
              <a:rPr lang="ru-RU">
                <a:latin typeface="Arial" pitchFamily="34" charset="0"/>
              </a:rPr>
              <a:t>Ожирение первой степени 30,00 – 34,99</a:t>
            </a:r>
          </a:p>
          <a:p>
            <a:pPr>
              <a:spcBef>
                <a:spcPct val="0"/>
              </a:spcBef>
            </a:pPr>
            <a:r>
              <a:rPr lang="ru-RU">
                <a:latin typeface="Arial" pitchFamily="34" charset="0"/>
              </a:rPr>
              <a:t>Ожирение второй степени 35,00 - 39,99</a:t>
            </a:r>
          </a:p>
          <a:p>
            <a:pPr>
              <a:spcBef>
                <a:spcPct val="0"/>
              </a:spcBef>
            </a:pPr>
            <a:r>
              <a:rPr lang="ru-RU">
                <a:latin typeface="Arial" pitchFamily="34" charset="0"/>
              </a:rPr>
              <a:t>Ожирение третьей степени&gt;40,00</a:t>
            </a:r>
          </a:p>
          <a:p>
            <a:pPr>
              <a:spcBef>
                <a:spcPct val="0"/>
              </a:spcBef>
            </a:pPr>
            <a:endParaRPr lang="ru-RU">
              <a:latin typeface="Arial" pitchFamily="34" charset="0"/>
            </a:endParaRPr>
          </a:p>
          <a:p>
            <a:pPr>
              <a:spcBef>
                <a:spcPct val="0"/>
              </a:spcBef>
            </a:pPr>
            <a:endParaRPr lang="ru-RU">
              <a:latin typeface="Arial" pitchFamily="34" charset="0"/>
            </a:endParaRPr>
          </a:p>
        </p:txBody>
      </p:sp>
      <p:sp>
        <p:nvSpPr>
          <p:cNvPr id="39940" name="Номер слайда 3"/>
          <p:cNvSpPr>
            <a:spLocks noGrp="1"/>
          </p:cNvSpPr>
          <p:nvPr>
            <p:ph type="sldNum" sz="quarter" idx="5"/>
          </p:nvPr>
        </p:nvSpPr>
        <p:spPr bwMode="auto">
          <a:noFill/>
          <a:ln>
            <a:miter lim="800000"/>
            <a:headEnd/>
            <a:tailEnd/>
          </a:ln>
        </p:spPr>
        <p:txBody>
          <a:bodyPr/>
          <a:lstStyle/>
          <a:p>
            <a:fld id="{764E0809-643C-4C21-A84E-8BF1C0B65891}" type="slidenum">
              <a:rPr lang="ru-RU"/>
              <a:pPr/>
              <a:t>9</a:t>
            </a:fld>
            <a:endParaRPr lang="ru-RU"/>
          </a:p>
        </p:txBody>
      </p:sp>
    </p:spTree>
    <p:extLst>
      <p:ext uri="{BB962C8B-B14F-4D97-AF65-F5344CB8AC3E}">
        <p14:creationId xmlns:p14="http://schemas.microsoft.com/office/powerpoint/2010/main" val="2026506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fontAlgn="base"/>
            <a:r>
              <a:rPr lang="ru-RU" sz="1200" kern="1200" dirty="0">
                <a:solidFill>
                  <a:schemeClr val="tx1"/>
                </a:solidFill>
                <a:latin typeface="+mn-lt"/>
                <a:ea typeface="+mn-ea"/>
                <a:cs typeface="+mn-cs"/>
              </a:rPr>
              <a:t>Как показала </a:t>
            </a:r>
            <a:r>
              <a:rPr lang="en-US" sz="1200" kern="1200" dirty="0">
                <a:solidFill>
                  <a:schemeClr val="tx1"/>
                </a:solidFill>
                <a:latin typeface="+mn-lt"/>
                <a:ea typeface="+mn-ea"/>
                <a:cs typeface="+mn-cs"/>
              </a:rPr>
              <a:t>Maria Ng</a:t>
            </a:r>
            <a:r>
              <a:rPr lang="ru-RU" sz="1200" kern="1200" dirty="0">
                <a:solidFill>
                  <a:schemeClr val="tx1"/>
                </a:solidFill>
                <a:latin typeface="+mn-lt"/>
                <a:ea typeface="+mn-ea"/>
                <a:cs typeface="+mn-cs"/>
              </a:rPr>
              <a:t> в системном анализе, частота избыточной массы тела (МТ)  и ожирения растет во многих странах [2], в большей мере – в развитых странах, чем в развивающихся, а число лиц, имеющих этот фактор риска превосходит количество голодающих [3]. В Глобальном плане действий по профилактике неинфекционных заболеваний (ВОЗ) говорится о снижении распространенности ряда факторов риска (ФР), таких, например, как употребление табака, низкая физическая активность. Однако среди добровольных целей пока не стоит снижение распространенности ожирения, говорится лишь о прекращении роста числа случаев [4]. Известно, что более 50% из 671 млн. лиц с ожирением в мире проживает в 10 странах – США, Китай, Индия, Россия, Бразилия, Мексика, Египет, Германия, Пакистан и Индонезия, и за проанализированные 33 года не выявлено страны, где эти показатели снижались бы. </a:t>
            </a:r>
          </a:p>
          <a:p>
            <a:r>
              <a:rPr lang="ru-RU" sz="1200" kern="1200" dirty="0">
                <a:solidFill>
                  <a:schemeClr val="tx1"/>
                </a:solidFill>
                <a:latin typeface="+mn-lt"/>
                <a:ea typeface="+mn-ea"/>
                <a:cs typeface="+mn-cs"/>
              </a:rPr>
              <a:t>С 1980 года распространенность ожирения в мире увеличилась в 2 раза, параллельно растет распространенность сахарного диабета. Среди лиц старше 18 лиц в 2014 г. 39% имело избыточную массу тела, а 13% – ожирение. Причем эта проблема актуальна уже в детском возрасте – свыше 41 миллиона детей до 5 лет страдают избыточной массой тела либо уже ожирением [5]. Распространенность ожирения у детей в мире значимо выросла в течение одного поколения и затронула многие регионы нашей страны [6,7].</a:t>
            </a:r>
          </a:p>
          <a:p>
            <a:endParaRPr lang="ru-RU"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Для оценки массы тела в популяционных исследованиях наиболее широко используются индекс массы тела (ИМТ), а также окружность талии (ОТ) для оценки абдоминального ожирения. Медицинская общественность обсуждает возможность включения ожирения в параметры Шкал риска [12]. В последнее время идет постоянная дискуссия об индикаторах, которые будут наиболее точно отражать норму, когда мы говорим о массе тела. Причиной этого обсуждения является так называемый «парадокс ожирения» – U-образная кривая смертности в зависимости от показателей ИМТ, когда самый низкий риск общей и сердечно-сосудистой смертности отмечается в группе лиц с избыточной МТ [13,14]. Однако, когда мы говорим о связи массы тела таким фактором риска как артериальная гипертензия (АГ), то риск развития этого социально-значимого заболевания растет параллельно увеличению массы тела [15]. То есть можно говорить о тесной линейной связи ожирения и АГ, следовательно, влияя на такой модифицируемый ФР, как ожирение, можно воздействовать на связанную с ним АГ.</a:t>
            </a:r>
          </a:p>
          <a:p>
            <a:endParaRPr lang="ru-RU" sz="1200" kern="1200" dirty="0">
              <a:solidFill>
                <a:schemeClr val="tx1"/>
              </a:solidFill>
              <a:latin typeface="+mn-lt"/>
              <a:ea typeface="+mn-ea"/>
              <a:cs typeface="+mn-cs"/>
            </a:endParaRPr>
          </a:p>
          <a:p>
            <a:endParaRPr lang="ru-RU" altLang="ru-RU" dirty="0">
              <a:latin typeface="Arial" panose="020B0604020202020204" pitchFamily="34" charset="0"/>
            </a:endParaRPr>
          </a:p>
          <a:p>
            <a:endParaRPr lang="ru-RU" altLang="ru-RU" dirty="0">
              <a:latin typeface="Arial" panose="020B0604020202020204" pitchFamily="34" charset="0"/>
            </a:endParaRPr>
          </a:p>
          <a:p>
            <a:endParaRPr lang="ru-RU" dirty="0"/>
          </a:p>
        </p:txBody>
      </p:sp>
      <p:sp>
        <p:nvSpPr>
          <p:cNvPr id="4" name="Номер слайда 3"/>
          <p:cNvSpPr>
            <a:spLocks noGrp="1"/>
          </p:cNvSpPr>
          <p:nvPr>
            <p:ph type="sldNum" sz="quarter" idx="10"/>
          </p:nvPr>
        </p:nvSpPr>
        <p:spPr/>
        <p:txBody>
          <a:bodyPr/>
          <a:lstStyle/>
          <a:p>
            <a:fld id="{61E5E23F-EC0E-484F-9B25-6C27DF279C4C}" type="slidenum">
              <a:rPr lang="ru-RU" smtClean="0"/>
              <a:pPr/>
              <a:t>10</a:t>
            </a:fld>
            <a:endParaRPr lang="ru-RU"/>
          </a:p>
        </p:txBody>
      </p:sp>
    </p:spTree>
    <p:extLst>
      <p:ext uri="{BB962C8B-B14F-4D97-AF65-F5344CB8AC3E}">
        <p14:creationId xmlns:p14="http://schemas.microsoft.com/office/powerpoint/2010/main" val="3719037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a:solidFill>
                  <a:schemeClr val="tx1"/>
                </a:solidFill>
                <a:effectLst/>
                <a:latin typeface="+mn-lt"/>
                <a:ea typeface="+mn-ea"/>
                <a:cs typeface="+mn-cs"/>
              </a:rPr>
              <a:t>Global age-</a:t>
            </a:r>
            <a:r>
              <a:rPr lang="en-US" sz="1200" b="0" i="0" kern="1200" dirty="0" err="1">
                <a:solidFill>
                  <a:schemeClr val="tx1"/>
                </a:solidFill>
                <a:effectLst/>
                <a:latin typeface="+mn-lt"/>
                <a:ea typeface="+mn-ea"/>
                <a:cs typeface="+mn-cs"/>
              </a:rPr>
              <a:t>standardised</a:t>
            </a:r>
            <a:r>
              <a:rPr lang="en-US" sz="1200" b="0" i="0" kern="1200" dirty="0">
                <a:solidFill>
                  <a:schemeClr val="tx1"/>
                </a:solidFill>
                <a:effectLst/>
                <a:latin typeface="+mn-lt"/>
                <a:ea typeface="+mn-ea"/>
                <a:cs typeface="+mn-cs"/>
              </a:rPr>
              <a:t> prevalence of obesity increased from 0·7% (0·4–1·2) in 1975 to 5·6% (4·8–6·5) in 2016 in girls, and from 0·9% (0·5–1·3) in 1975 to 7·8% (6·7–9·1) in 2016 in boys; the prevalence of moderate and severe underweight decreased from 9·2% (6·0–12·9) in 1975 to 8·4% (6·8–10·1) in 2016 in girls and from 14·8% (10·4–19·5) in 1975 to 12·4% (10·3–14·5) in 2016 in boys. </a:t>
            </a:r>
          </a:p>
          <a:p>
            <a:endParaRPr lang="en-US" sz="1200" b="0" i="0" kern="1200" dirty="0">
              <a:solidFill>
                <a:schemeClr val="tx1"/>
              </a:solidFill>
              <a:effectLst/>
              <a:latin typeface="+mn-lt"/>
              <a:ea typeface="+mn-ea"/>
              <a:cs typeface="+mn-cs"/>
            </a:endParaRPr>
          </a:p>
          <a:p>
            <a:r>
              <a:rPr lang="en-US" sz="1200" b="0" i="0" kern="1200">
                <a:solidFill>
                  <a:schemeClr val="tx1"/>
                </a:solidFill>
                <a:effectLst/>
                <a:latin typeface="+mn-lt"/>
                <a:ea typeface="+mn-ea"/>
                <a:cs typeface="+mn-cs"/>
              </a:rPr>
              <a:t>the rate of increase in childhood obesity in many countries has been greater than the rate of increase in adult obesity.</a:t>
            </a:r>
            <a:endParaRPr lang="ru-RU" sz="1200" b="0" i="0" kern="1200" dirty="0">
              <a:solidFill>
                <a:schemeClr val="tx1"/>
              </a:solidFill>
              <a:effectLst/>
              <a:latin typeface="+mn-lt"/>
              <a:ea typeface="+mn-ea"/>
              <a:cs typeface="+mn-cs"/>
            </a:endParaRPr>
          </a:p>
          <a:p>
            <a:endParaRPr lang="ru-RU"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Abarca</a:t>
            </a:r>
            <a:r>
              <a:rPr lang="en-US" sz="1200" b="0" i="0" kern="1200" dirty="0">
                <a:solidFill>
                  <a:schemeClr val="tx1"/>
                </a:solidFill>
                <a:effectLst/>
                <a:latin typeface="+mn-lt"/>
                <a:ea typeface="+mn-ea"/>
                <a:cs typeface="+mn-cs"/>
              </a:rPr>
              <a:t>-Gómez, L</a:t>
            </a:r>
            <a:r>
              <a:rPr lang="ru-RU" sz="1200" b="0" i="0" kern="1200" dirty="0">
                <a:solidFill>
                  <a:schemeClr val="tx1"/>
                </a:solidFill>
                <a:effectLst/>
                <a:latin typeface="+mn-lt"/>
                <a:ea typeface="+mn-ea"/>
                <a:cs typeface="+mn-cs"/>
              </a:rPr>
              <a:t>.</a:t>
            </a:r>
            <a:r>
              <a:rPr lang="ru-RU" sz="1200" b="0" i="0"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et al. </a:t>
            </a:r>
            <a:r>
              <a:rPr lang="en-US" sz="1200" b="0" i="0" kern="1200" dirty="0">
                <a:solidFill>
                  <a:schemeClr val="tx1"/>
                </a:solidFill>
                <a:effectLst/>
                <a:latin typeface="+mn-lt"/>
                <a:ea typeface="+mn-ea"/>
                <a:cs typeface="+mn-cs"/>
              </a:rPr>
              <a:t>(2017). Worldwide trends in body-mass index, underweight, overweight, and obesity from 1975 to 2016: a pooled analysis of 2416 population-based measurement studies in 128· 9 million children, adolescents, and adults. </a:t>
            </a:r>
            <a:r>
              <a:rPr lang="en-US" sz="1200" b="0" i="1" kern="1200" dirty="0">
                <a:solidFill>
                  <a:schemeClr val="tx1"/>
                </a:solidFill>
                <a:effectLst/>
                <a:latin typeface="+mn-lt"/>
                <a:ea typeface="+mn-ea"/>
                <a:cs typeface="+mn-cs"/>
              </a:rPr>
              <a:t>The Lancet</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390</a:t>
            </a:r>
            <a:r>
              <a:rPr lang="en-US" sz="1200" b="0" i="0" kern="1200" dirty="0">
                <a:solidFill>
                  <a:schemeClr val="tx1"/>
                </a:solidFill>
                <a:effectLst/>
                <a:latin typeface="+mn-lt"/>
                <a:ea typeface="+mn-ea"/>
                <a:cs typeface="+mn-cs"/>
              </a:rPr>
              <a:t>(10113), 2627-2642.</a:t>
            </a:r>
            <a:endParaRPr lang="ru-RU" dirty="0"/>
          </a:p>
        </p:txBody>
      </p:sp>
      <p:sp>
        <p:nvSpPr>
          <p:cNvPr id="4" name="Номер слайда 3"/>
          <p:cNvSpPr>
            <a:spLocks noGrp="1"/>
          </p:cNvSpPr>
          <p:nvPr>
            <p:ph type="sldNum" sz="quarter" idx="10"/>
          </p:nvPr>
        </p:nvSpPr>
        <p:spPr/>
        <p:txBody>
          <a:bodyPr/>
          <a:lstStyle/>
          <a:p>
            <a:fld id="{61E5E23F-EC0E-484F-9B25-6C27DF279C4C}" type="slidenum">
              <a:rPr lang="ru-RU" smtClean="0"/>
              <a:pPr/>
              <a:t>11</a:t>
            </a:fld>
            <a:endParaRPr lang="ru-RU"/>
          </a:p>
        </p:txBody>
      </p:sp>
    </p:spTree>
    <p:extLst>
      <p:ext uri="{BB962C8B-B14F-4D97-AF65-F5344CB8AC3E}">
        <p14:creationId xmlns:p14="http://schemas.microsoft.com/office/powerpoint/2010/main" val="2749955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kern="1200" baseline="0" dirty="0">
                <a:solidFill>
                  <a:schemeClr val="tx1"/>
                </a:solidFill>
                <a:latin typeface="+mn-lt"/>
                <a:ea typeface="+mn-ea"/>
                <a:cs typeface="+mn-cs"/>
              </a:rPr>
              <a:t>Обследованы 5182 детей (2696 мальчиков, 2486 девочек) в возрасте 5 (n=1889), 10 (n=1670) и 15 лет (n=1623), Распространенность избыточной МТ и ожирения у обследованных детей </a:t>
            </a:r>
            <a:r>
              <a:rPr lang="ru-RU" sz="1200" b="0" kern="1200" baseline="0" dirty="0" err="1">
                <a:solidFill>
                  <a:schemeClr val="tx1"/>
                </a:solidFill>
                <a:latin typeface="+mn-lt"/>
                <a:ea typeface="+mn-ea"/>
                <a:cs typeface="+mn-cs"/>
              </a:rPr>
              <a:t>соста</a:t>
            </a:r>
            <a:r>
              <a:rPr lang="ru-RU" sz="1200" b="0" kern="1200" baseline="0" dirty="0">
                <a:solidFill>
                  <a:schemeClr val="tx1"/>
                </a:solidFill>
                <a:latin typeface="+mn-lt"/>
                <a:ea typeface="+mn-ea"/>
                <a:cs typeface="+mn-cs"/>
              </a:rPr>
              <a:t>-</a:t>
            </a:r>
          </a:p>
          <a:p>
            <a:r>
              <a:rPr lang="ru-RU" sz="1200" b="0" kern="1200" baseline="0" dirty="0">
                <a:solidFill>
                  <a:schemeClr val="tx1"/>
                </a:solidFill>
                <a:latin typeface="+mn-lt"/>
                <a:ea typeface="+mn-ea"/>
                <a:cs typeface="+mn-cs"/>
              </a:rPr>
              <a:t>вила в среднем 19,9 и 5,6% соответственно. </a:t>
            </a:r>
          </a:p>
          <a:p>
            <a:endParaRPr lang="ru-RU" sz="1200" b="0" kern="1200" baseline="0" dirty="0">
              <a:solidFill>
                <a:schemeClr val="tx1"/>
              </a:solidFill>
              <a:latin typeface="+mn-lt"/>
              <a:ea typeface="+mn-ea"/>
              <a:cs typeface="+mn-cs"/>
            </a:endParaRPr>
          </a:p>
          <a:p>
            <a:r>
              <a:rPr lang="ru-RU" sz="1200" b="0" kern="1200" baseline="0" dirty="0">
                <a:solidFill>
                  <a:schemeClr val="tx1"/>
                </a:solidFill>
                <a:latin typeface="+mn-lt"/>
                <a:ea typeface="+mn-ea"/>
                <a:cs typeface="+mn-cs"/>
              </a:rPr>
              <a:t>Распространенность избыточной МТ и ожирения оказалась сходной в различных</a:t>
            </a:r>
          </a:p>
          <a:p>
            <a:r>
              <a:rPr lang="ru-RU" sz="1200" b="0" kern="1200" baseline="0" dirty="0">
                <a:solidFill>
                  <a:schemeClr val="tx1"/>
                </a:solidFill>
                <a:latin typeface="+mn-lt"/>
                <a:ea typeface="+mn-ea"/>
                <a:cs typeface="+mn-cs"/>
              </a:rPr>
              <a:t>регионах РФ, составив в Астрахани 18,8 и 4,7%, в Екатеринбурге – 20,7 и 5,3%, в Красноярске –</a:t>
            </a:r>
          </a:p>
          <a:p>
            <a:r>
              <a:rPr lang="ru-RU" sz="1200" b="0" kern="1200" baseline="0" dirty="0">
                <a:solidFill>
                  <a:schemeClr val="tx1"/>
                </a:solidFill>
                <a:latin typeface="+mn-lt"/>
                <a:ea typeface="+mn-ea"/>
                <a:cs typeface="+mn-cs"/>
              </a:rPr>
              <a:t>22 и 6,7%, в Санкт-Петербурге – 18,7 и 5,9%, в Самаре – 19,4 и 6% соответственно</a:t>
            </a:r>
            <a:endParaRPr lang="ru-RU" b="0" dirty="0"/>
          </a:p>
        </p:txBody>
      </p:sp>
      <p:sp>
        <p:nvSpPr>
          <p:cNvPr id="4" name="Номер слайда 3"/>
          <p:cNvSpPr>
            <a:spLocks noGrp="1"/>
          </p:cNvSpPr>
          <p:nvPr>
            <p:ph type="sldNum" sz="quarter" idx="10"/>
          </p:nvPr>
        </p:nvSpPr>
        <p:spPr/>
        <p:txBody>
          <a:bodyPr/>
          <a:lstStyle/>
          <a:p>
            <a:fld id="{61E5E23F-EC0E-484F-9B25-6C27DF279C4C}" type="slidenum">
              <a:rPr lang="ru-RU" smtClean="0"/>
              <a:pPr/>
              <a:t>12</a:t>
            </a:fld>
            <a:endParaRPr lang="ru-RU"/>
          </a:p>
        </p:txBody>
      </p:sp>
    </p:spTree>
    <p:extLst>
      <p:ext uri="{BB962C8B-B14F-4D97-AF65-F5344CB8AC3E}">
        <p14:creationId xmlns:p14="http://schemas.microsoft.com/office/powerpoint/2010/main" val="631352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Старше 18</a:t>
            </a:r>
            <a:r>
              <a:rPr lang="en-US" dirty="0"/>
              <a:t>   ///  </a:t>
            </a:r>
            <a:r>
              <a:rPr lang="ru-RU" dirty="0"/>
              <a:t>Достоверный рост с 80х</a:t>
            </a:r>
          </a:p>
          <a:p>
            <a:r>
              <a:rPr lang="en-US" sz="1200" b="0" i="0" u="none" strike="noStrike" kern="1200" baseline="0" dirty="0">
                <a:solidFill>
                  <a:schemeClr val="tx1"/>
                </a:solidFill>
                <a:latin typeface="+mn-lt"/>
                <a:ea typeface="+mn-ea"/>
                <a:cs typeface="+mn-cs"/>
              </a:rPr>
              <a:t>The results of the first </a:t>
            </a:r>
            <a:r>
              <a:rPr lang="en-US" sz="1200" b="0" i="0" u="none" strike="noStrike" kern="1200" baseline="0" dirty="0" err="1">
                <a:solidFill>
                  <a:schemeClr val="tx1"/>
                </a:solidFill>
                <a:latin typeface="+mn-lt"/>
                <a:ea typeface="+mn-ea"/>
                <a:cs typeface="+mn-cs"/>
              </a:rPr>
              <a:t>Obepi</a:t>
            </a:r>
            <a:r>
              <a:rPr lang="en-US" sz="1200" b="0" i="0" u="none" strike="noStrike" kern="1200" baseline="0" dirty="0">
                <a:solidFill>
                  <a:schemeClr val="tx1"/>
                </a:solidFill>
                <a:latin typeface="+mn-lt"/>
                <a:ea typeface="+mn-ea"/>
                <a:cs typeface="+mn-cs"/>
              </a:rPr>
              <a:t> surveys were one of the arguments</a:t>
            </a:r>
            <a:r>
              <a:rPr lang="ru-R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that prompted the French government to implement</a:t>
            </a:r>
          </a:p>
          <a:p>
            <a:r>
              <a:rPr lang="en-US" sz="1200" b="0" i="0" u="none" strike="noStrike" kern="1200" baseline="0" dirty="0">
                <a:solidFill>
                  <a:schemeClr val="tx1"/>
                </a:solidFill>
                <a:latin typeface="+mn-lt"/>
                <a:ea typeface="+mn-ea"/>
                <a:cs typeface="+mn-cs"/>
              </a:rPr>
              <a:t>Nutrition and Health National Plans for the period 2001–2005 and 2006–2008 (http://www.sante.gouv.fr/htm/pointsur/</a:t>
            </a:r>
            <a:r>
              <a:rPr lang="ru-R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nutrition), with specific goals: to inform the population on</a:t>
            </a:r>
          </a:p>
          <a:p>
            <a:r>
              <a:rPr lang="en-US" sz="1200" b="0" i="0" u="none" strike="noStrike" kern="1200" baseline="0" dirty="0">
                <a:solidFill>
                  <a:schemeClr val="tx1"/>
                </a:solidFill>
                <a:latin typeface="+mn-lt"/>
                <a:ea typeface="+mn-ea"/>
                <a:cs typeface="+mn-cs"/>
              </a:rPr>
              <a:t>healthy food choices and the benefit of physical activity, to</a:t>
            </a:r>
            <a:r>
              <a:rPr lang="ru-R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develop the nutritional monitoring of the population, to screen</a:t>
            </a:r>
            <a:r>
              <a:rPr lang="ru-R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and treat obesity and its related complications, and to encourage</a:t>
            </a:r>
            <a:r>
              <a:rPr lang="ru-R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research in human nutrition</a:t>
            </a:r>
            <a:endParaRPr lang="ru-RU" dirty="0"/>
          </a:p>
        </p:txBody>
      </p:sp>
      <p:sp>
        <p:nvSpPr>
          <p:cNvPr id="4" name="Номер слайда 3"/>
          <p:cNvSpPr>
            <a:spLocks noGrp="1"/>
          </p:cNvSpPr>
          <p:nvPr>
            <p:ph type="sldNum" sz="quarter" idx="10"/>
          </p:nvPr>
        </p:nvSpPr>
        <p:spPr/>
        <p:txBody>
          <a:bodyPr/>
          <a:lstStyle/>
          <a:p>
            <a:fld id="{61E5E23F-EC0E-484F-9B25-6C27DF279C4C}" type="slidenum">
              <a:rPr lang="ru-RU" smtClean="0"/>
              <a:pPr/>
              <a:t>13</a:t>
            </a:fld>
            <a:endParaRPr lang="ru-RU"/>
          </a:p>
        </p:txBody>
      </p:sp>
    </p:spTree>
    <p:extLst>
      <p:ext uri="{BB962C8B-B14F-4D97-AF65-F5344CB8AC3E}">
        <p14:creationId xmlns:p14="http://schemas.microsoft.com/office/powerpoint/2010/main" val="2403168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The National Health and Nutrition Examination Survey (NHANES) </a:t>
            </a:r>
            <a:endParaRPr lang="ru-RU" dirty="0"/>
          </a:p>
        </p:txBody>
      </p:sp>
      <p:sp>
        <p:nvSpPr>
          <p:cNvPr id="4" name="Номер слайда 3"/>
          <p:cNvSpPr>
            <a:spLocks noGrp="1"/>
          </p:cNvSpPr>
          <p:nvPr>
            <p:ph type="sldNum" sz="quarter" idx="10"/>
          </p:nvPr>
        </p:nvSpPr>
        <p:spPr/>
        <p:txBody>
          <a:bodyPr/>
          <a:lstStyle/>
          <a:p>
            <a:fld id="{61E5E23F-EC0E-484F-9B25-6C27DF279C4C}" type="slidenum">
              <a:rPr lang="ru-RU" smtClean="0"/>
              <a:pPr/>
              <a:t>14</a:t>
            </a:fld>
            <a:endParaRPr lang="ru-RU"/>
          </a:p>
        </p:txBody>
      </p:sp>
    </p:spTree>
    <p:extLst>
      <p:ext uri="{BB962C8B-B14F-4D97-AF65-F5344CB8AC3E}">
        <p14:creationId xmlns:p14="http://schemas.microsoft.com/office/powerpoint/2010/main" val="3333237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избыточная МТ (</a:t>
            </a:r>
            <a:r>
              <a:rPr lang="ru-RU" sz="1200" kern="1200" dirty="0" err="1" smtClean="0">
                <a:solidFill>
                  <a:schemeClr val="tx1"/>
                </a:solidFill>
                <a:effectLst/>
                <a:latin typeface="+mn-lt"/>
                <a:ea typeface="+mn-ea"/>
                <a:cs typeface="+mn-cs"/>
              </a:rPr>
              <a:t>ИзбМТ</a:t>
            </a:r>
            <a:r>
              <a:rPr lang="ru-RU" sz="1200" kern="1200" dirty="0" smtClean="0">
                <a:solidFill>
                  <a:schemeClr val="tx1"/>
                </a:solidFill>
                <a:effectLst/>
                <a:latin typeface="+mn-lt"/>
                <a:ea typeface="+mn-ea"/>
                <a:cs typeface="+mn-cs"/>
              </a:rPr>
              <a:t>) определялась как 25,0≤ИМТ≤29,9, ожирение — при значении ИМТ≥30,0</a:t>
            </a:r>
            <a:endParaRPr lang="ru-RU" dirty="0"/>
          </a:p>
        </p:txBody>
      </p:sp>
      <p:sp>
        <p:nvSpPr>
          <p:cNvPr id="4" name="Номер слайда 3"/>
          <p:cNvSpPr>
            <a:spLocks noGrp="1"/>
          </p:cNvSpPr>
          <p:nvPr>
            <p:ph type="sldNum" sz="quarter" idx="10"/>
          </p:nvPr>
        </p:nvSpPr>
        <p:spPr/>
        <p:txBody>
          <a:bodyPr/>
          <a:lstStyle/>
          <a:p>
            <a:fld id="{ED8F739E-93FD-4D2B-9C8F-B10851BA4FDB}" type="slidenum">
              <a:rPr lang="ru-RU" smtClean="0"/>
              <a:t>18</a:t>
            </a:fld>
            <a:endParaRPr lang="ru-RU"/>
          </a:p>
        </p:txBody>
      </p:sp>
    </p:spTree>
    <p:extLst>
      <p:ext uri="{BB962C8B-B14F-4D97-AF65-F5344CB8AC3E}">
        <p14:creationId xmlns:p14="http://schemas.microsoft.com/office/powerpoint/2010/main" val="3625529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7972" y="1296173"/>
            <a:ext cx="10403681" cy="2757347"/>
          </a:xfrm>
        </p:spPr>
        <p:txBody>
          <a:bodyPr anchor="b"/>
          <a:lstStyle>
            <a:lvl1pPr algn="ctr">
              <a:defRPr sz="6929"/>
            </a:lvl1pPr>
          </a:lstStyle>
          <a:p>
            <a:r>
              <a:rPr lang="ru-RU"/>
              <a:t>Образец заголовка</a:t>
            </a:r>
            <a:endParaRPr lang="en-US" dirty="0"/>
          </a:p>
        </p:txBody>
      </p:sp>
      <p:sp>
        <p:nvSpPr>
          <p:cNvPr id="3" name="Subtitle 2"/>
          <p:cNvSpPr>
            <a:spLocks noGrp="1"/>
          </p:cNvSpPr>
          <p:nvPr>
            <p:ph type="subTitle" idx="1"/>
          </p:nvPr>
        </p:nvSpPr>
        <p:spPr>
          <a:xfrm>
            <a:off x="1529953" y="4159854"/>
            <a:ext cx="9179719" cy="1912175"/>
          </a:xfrm>
        </p:spPr>
        <p:txBody>
          <a:bodyPr/>
          <a:lstStyle>
            <a:lvl1pPr marL="0" indent="0" algn="ctr">
              <a:buNone/>
              <a:defRPr sz="2772"/>
            </a:lvl1pPr>
            <a:lvl2pPr marL="528020" indent="0" algn="ctr">
              <a:buNone/>
              <a:defRPr sz="2310"/>
            </a:lvl2pPr>
            <a:lvl3pPr marL="1056041" indent="0" algn="ctr">
              <a:buNone/>
              <a:defRPr sz="2079"/>
            </a:lvl3pPr>
            <a:lvl4pPr marL="1584061" indent="0" algn="ctr">
              <a:buNone/>
              <a:defRPr sz="1848"/>
            </a:lvl4pPr>
            <a:lvl5pPr marL="2112081" indent="0" algn="ctr">
              <a:buNone/>
              <a:defRPr sz="1848"/>
            </a:lvl5pPr>
            <a:lvl6pPr marL="2640101" indent="0" algn="ctr">
              <a:buNone/>
              <a:defRPr sz="1848"/>
            </a:lvl6pPr>
            <a:lvl7pPr marL="3168122" indent="0" algn="ctr">
              <a:buNone/>
              <a:defRPr sz="1848"/>
            </a:lvl7pPr>
            <a:lvl8pPr marL="3696142" indent="0" algn="ctr">
              <a:buNone/>
              <a:defRPr sz="1848"/>
            </a:lvl8pPr>
            <a:lvl9pPr marL="4224162" indent="0" algn="ctr">
              <a:buNone/>
              <a:defRPr sz="1848"/>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EF2D7597-B853-4E60-ADFE-1FA52FE08566}" type="datetimeFigureOut">
              <a:rPr lang="ru-RU" smtClean="0"/>
              <a:pPr/>
              <a:t>19.08.2020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EF20B5-0B64-4992-9B2A-0C412DF47387}" type="slidenum">
              <a:rPr lang="ru-RU" smtClean="0"/>
              <a:pPr/>
              <a:t>‹#›</a:t>
            </a:fld>
            <a:endParaRPr lang="ru-RU"/>
          </a:p>
        </p:txBody>
      </p:sp>
    </p:spTree>
    <p:extLst>
      <p:ext uri="{BB962C8B-B14F-4D97-AF65-F5344CB8AC3E}">
        <p14:creationId xmlns:p14="http://schemas.microsoft.com/office/powerpoint/2010/main" val="1416359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F2D7597-B853-4E60-ADFE-1FA52FE08566}" type="datetimeFigureOut">
              <a:rPr lang="ru-RU" smtClean="0"/>
              <a:pPr/>
              <a:t>19.08.2020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EF20B5-0B64-4992-9B2A-0C412DF47387}" type="slidenum">
              <a:rPr lang="ru-RU" smtClean="0"/>
              <a:pPr/>
              <a:t>‹#›</a:t>
            </a:fld>
            <a:endParaRPr lang="ru-RU"/>
          </a:p>
        </p:txBody>
      </p:sp>
    </p:spTree>
    <p:extLst>
      <p:ext uri="{BB962C8B-B14F-4D97-AF65-F5344CB8AC3E}">
        <p14:creationId xmlns:p14="http://schemas.microsoft.com/office/powerpoint/2010/main" val="3220802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58982" y="421669"/>
            <a:ext cx="2639169" cy="6711866"/>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41475" y="421669"/>
            <a:ext cx="7764512" cy="6711866"/>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F2D7597-B853-4E60-ADFE-1FA52FE08566}" type="datetimeFigureOut">
              <a:rPr lang="ru-RU" smtClean="0"/>
              <a:pPr/>
              <a:t>19.08.2020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EF20B5-0B64-4992-9B2A-0C412DF47387}" type="slidenum">
              <a:rPr lang="ru-RU" smtClean="0"/>
              <a:pPr/>
              <a:t>‹#›</a:t>
            </a:fld>
            <a:endParaRPr lang="ru-RU"/>
          </a:p>
        </p:txBody>
      </p:sp>
    </p:spTree>
    <p:extLst>
      <p:ext uri="{BB962C8B-B14F-4D97-AF65-F5344CB8AC3E}">
        <p14:creationId xmlns:p14="http://schemas.microsoft.com/office/powerpoint/2010/main" val="483261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981" y="317169"/>
            <a:ext cx="11015663" cy="1320006"/>
          </a:xfrm>
        </p:spPr>
        <p:txBody>
          <a:bodyPr/>
          <a:lstStyle/>
          <a:p>
            <a:r>
              <a:rPr lang="ru-RU"/>
              <a:t>Образец заголовка</a:t>
            </a:r>
          </a:p>
        </p:txBody>
      </p:sp>
      <p:sp>
        <p:nvSpPr>
          <p:cNvPr id="3" name="Диаграмма 2"/>
          <p:cNvSpPr>
            <a:spLocks noGrp="1"/>
          </p:cNvSpPr>
          <p:nvPr>
            <p:ph type="chart" idx="1"/>
          </p:nvPr>
        </p:nvSpPr>
        <p:spPr>
          <a:xfrm>
            <a:off x="611981" y="1848011"/>
            <a:ext cx="11015663" cy="5226859"/>
          </a:xfrm>
        </p:spPr>
        <p:txBody>
          <a:bodyPr>
            <a:normAutofit/>
          </a:bodyPr>
          <a:lstStyle/>
          <a:p>
            <a:pPr lvl="0"/>
            <a:endParaRPr lang="ru-RU" noProof="0"/>
          </a:p>
        </p:txBody>
      </p:sp>
      <p:sp>
        <p:nvSpPr>
          <p:cNvPr id="4" name="Дата 3"/>
          <p:cNvSpPr>
            <a:spLocks noGrp="1"/>
          </p:cNvSpPr>
          <p:nvPr>
            <p:ph type="dt" sz="half" idx="10"/>
          </p:nvPr>
        </p:nvSpPr>
        <p:spPr>
          <a:xfrm>
            <a:off x="611981" y="7212368"/>
            <a:ext cx="2855913" cy="550003"/>
          </a:xfrm>
        </p:spPr>
        <p:txBody>
          <a:bodyPr/>
          <a:lstStyle>
            <a:lvl1pPr>
              <a:defRPr/>
            </a:lvl1pPr>
          </a:lstStyle>
          <a:p>
            <a:pPr>
              <a:defRPr/>
            </a:pPr>
            <a:endParaRPr lang="ru-RU"/>
          </a:p>
        </p:txBody>
      </p:sp>
      <p:sp>
        <p:nvSpPr>
          <p:cNvPr id="5" name="Нижний колонтитул 4"/>
          <p:cNvSpPr>
            <a:spLocks noGrp="1"/>
          </p:cNvSpPr>
          <p:nvPr>
            <p:ph type="ftr" sz="quarter" idx="11"/>
          </p:nvPr>
        </p:nvSpPr>
        <p:spPr>
          <a:xfrm>
            <a:off x="4181872" y="7212368"/>
            <a:ext cx="3875881" cy="550003"/>
          </a:xfr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8771731" y="7212368"/>
            <a:ext cx="2855913" cy="550003"/>
          </a:xfrm>
        </p:spPr>
        <p:txBody>
          <a:bodyPr/>
          <a:lstStyle>
            <a:lvl1pPr>
              <a:defRPr/>
            </a:lvl1pPr>
          </a:lstStyle>
          <a:p>
            <a:pPr>
              <a:defRPr/>
            </a:pPr>
            <a:fld id="{DF52769D-4F82-49BB-AFE1-89C2B3F8194C}" type="slidenum">
              <a:rPr lang="ru-RU"/>
              <a:pPr>
                <a:defRPr/>
              </a:pPr>
              <a:t>‹#›</a:t>
            </a:fld>
            <a:endParaRPr lang="ru-RU"/>
          </a:p>
        </p:txBody>
      </p:sp>
    </p:spTree>
    <p:extLst>
      <p:ext uri="{BB962C8B-B14F-4D97-AF65-F5344CB8AC3E}">
        <p14:creationId xmlns:p14="http://schemas.microsoft.com/office/powerpoint/2010/main" val="2710245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Основной слайд">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626325" y="467331"/>
            <a:ext cx="10083857" cy="889731"/>
          </a:xfrm>
          <a:prstGeom prst="rect">
            <a:avLst/>
          </a:prstGeom>
          <a:noFill/>
        </p:spPr>
        <p:txBody>
          <a:bodyPr wrap="square" lIns="0" tIns="0" rIns="0" bIns="0" rtlCol="0" anchor="t">
            <a:spAutoFit/>
          </a:bodyPr>
          <a:lstStyle>
            <a:lvl1pPr>
              <a:defRPr lang="ru-RU" sz="3212" b="1" kern="1200" dirty="0">
                <a:solidFill>
                  <a:schemeClr val="tx1"/>
                </a:solidFill>
                <a:ea typeface="+mn-ea"/>
                <a:cs typeface="+mn-cs"/>
              </a:defRPr>
            </a:lvl1pPr>
          </a:lstStyle>
          <a:p>
            <a:pPr marL="0" lvl="0" defTabSz="917966" eaLnBrk="1" latinLnBrk="0" hangingPunct="1"/>
            <a:r>
              <a:rPr lang="ru-RU" dirty="0" smtClean="0"/>
              <a:t>Напишите смысловой заголовок:</a:t>
            </a:r>
            <a:br>
              <a:rPr lang="ru-RU" dirty="0" smtClean="0"/>
            </a:br>
            <a:r>
              <a:rPr lang="ru-RU" dirty="0" smtClean="0"/>
              <a:t>идею слайда в одно предложение</a:t>
            </a:r>
            <a:endParaRPr lang="ru-RU" dirty="0"/>
          </a:p>
        </p:txBody>
      </p:sp>
    </p:spTree>
    <p:extLst>
      <p:ext uri="{BB962C8B-B14F-4D97-AF65-F5344CB8AC3E}">
        <p14:creationId xmlns:p14="http://schemas.microsoft.com/office/powerpoint/2010/main" val="2102966444"/>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393">
          <p15:clr>
            <a:srgbClr val="FBAE40"/>
          </p15:clr>
        </p15:guide>
        <p15:guide id="4" pos="728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F2D7597-B853-4E60-ADFE-1FA52FE08566}" type="datetimeFigureOut">
              <a:rPr lang="ru-RU" smtClean="0"/>
              <a:pPr/>
              <a:t>19.08.2020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EF20B5-0B64-4992-9B2A-0C412DF47387}" type="slidenum">
              <a:rPr lang="ru-RU" smtClean="0"/>
              <a:pPr/>
              <a:t>‹#›</a:t>
            </a:fld>
            <a:endParaRPr lang="ru-RU"/>
          </a:p>
        </p:txBody>
      </p:sp>
    </p:spTree>
    <p:extLst>
      <p:ext uri="{BB962C8B-B14F-4D97-AF65-F5344CB8AC3E}">
        <p14:creationId xmlns:p14="http://schemas.microsoft.com/office/powerpoint/2010/main" val="3745899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5100" y="1974512"/>
            <a:ext cx="10556677" cy="3294515"/>
          </a:xfrm>
        </p:spPr>
        <p:txBody>
          <a:bodyPr anchor="b"/>
          <a:lstStyle>
            <a:lvl1pPr>
              <a:defRPr sz="6929"/>
            </a:lvl1pPr>
          </a:lstStyle>
          <a:p>
            <a:r>
              <a:rPr lang="ru-RU"/>
              <a:t>Образец заголовка</a:t>
            </a:r>
            <a:endParaRPr lang="en-US" dirty="0"/>
          </a:p>
        </p:txBody>
      </p:sp>
      <p:sp>
        <p:nvSpPr>
          <p:cNvPr id="3" name="Text Placeholder 2"/>
          <p:cNvSpPr>
            <a:spLocks noGrp="1"/>
          </p:cNvSpPr>
          <p:nvPr>
            <p:ph type="body" idx="1"/>
          </p:nvPr>
        </p:nvSpPr>
        <p:spPr>
          <a:xfrm>
            <a:off x="835100" y="5300194"/>
            <a:ext cx="10556677" cy="1732508"/>
          </a:xfrm>
        </p:spPr>
        <p:txBody>
          <a:bodyPr/>
          <a:lstStyle>
            <a:lvl1pPr marL="0" indent="0">
              <a:buNone/>
              <a:defRPr sz="2772">
                <a:solidFill>
                  <a:schemeClr val="tx1"/>
                </a:solidFill>
              </a:defRPr>
            </a:lvl1pPr>
            <a:lvl2pPr marL="528020" indent="0">
              <a:buNone/>
              <a:defRPr sz="2310">
                <a:solidFill>
                  <a:schemeClr val="tx1">
                    <a:tint val="75000"/>
                  </a:schemeClr>
                </a:solidFill>
              </a:defRPr>
            </a:lvl2pPr>
            <a:lvl3pPr marL="1056041" indent="0">
              <a:buNone/>
              <a:defRPr sz="2079">
                <a:solidFill>
                  <a:schemeClr val="tx1">
                    <a:tint val="75000"/>
                  </a:schemeClr>
                </a:solidFill>
              </a:defRPr>
            </a:lvl3pPr>
            <a:lvl4pPr marL="1584061" indent="0">
              <a:buNone/>
              <a:defRPr sz="1848">
                <a:solidFill>
                  <a:schemeClr val="tx1">
                    <a:tint val="75000"/>
                  </a:schemeClr>
                </a:solidFill>
              </a:defRPr>
            </a:lvl4pPr>
            <a:lvl5pPr marL="2112081" indent="0">
              <a:buNone/>
              <a:defRPr sz="1848">
                <a:solidFill>
                  <a:schemeClr val="tx1">
                    <a:tint val="75000"/>
                  </a:schemeClr>
                </a:solidFill>
              </a:defRPr>
            </a:lvl5pPr>
            <a:lvl6pPr marL="2640101" indent="0">
              <a:buNone/>
              <a:defRPr sz="1848">
                <a:solidFill>
                  <a:schemeClr val="tx1">
                    <a:tint val="75000"/>
                  </a:schemeClr>
                </a:solidFill>
              </a:defRPr>
            </a:lvl6pPr>
            <a:lvl7pPr marL="3168122" indent="0">
              <a:buNone/>
              <a:defRPr sz="1848">
                <a:solidFill>
                  <a:schemeClr val="tx1">
                    <a:tint val="75000"/>
                  </a:schemeClr>
                </a:solidFill>
              </a:defRPr>
            </a:lvl7pPr>
            <a:lvl8pPr marL="3696142" indent="0">
              <a:buNone/>
              <a:defRPr sz="1848">
                <a:solidFill>
                  <a:schemeClr val="tx1">
                    <a:tint val="75000"/>
                  </a:schemeClr>
                </a:solidFill>
              </a:defRPr>
            </a:lvl8pPr>
            <a:lvl9pPr marL="4224162" indent="0">
              <a:buNone/>
              <a:defRPr sz="1848">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F2D7597-B853-4E60-ADFE-1FA52FE08566}" type="datetimeFigureOut">
              <a:rPr lang="ru-RU" smtClean="0"/>
              <a:pPr/>
              <a:t>19.08.2020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EF20B5-0B64-4992-9B2A-0C412DF47387}" type="slidenum">
              <a:rPr lang="ru-RU" smtClean="0"/>
              <a:pPr/>
              <a:t>‹#›</a:t>
            </a:fld>
            <a:endParaRPr lang="ru-RU"/>
          </a:p>
        </p:txBody>
      </p:sp>
    </p:spTree>
    <p:extLst>
      <p:ext uri="{BB962C8B-B14F-4D97-AF65-F5344CB8AC3E}">
        <p14:creationId xmlns:p14="http://schemas.microsoft.com/office/powerpoint/2010/main" val="1351091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41474" y="2108344"/>
            <a:ext cx="5201841" cy="502519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96310" y="2108344"/>
            <a:ext cx="5201841" cy="502519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F2D7597-B853-4E60-ADFE-1FA52FE08566}" type="datetimeFigureOut">
              <a:rPr lang="ru-RU" smtClean="0"/>
              <a:pPr/>
              <a:t>19.08.2020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2EF20B5-0B64-4992-9B2A-0C412DF47387}" type="slidenum">
              <a:rPr lang="ru-RU" smtClean="0"/>
              <a:pPr/>
              <a:t>‹#›</a:t>
            </a:fld>
            <a:endParaRPr lang="ru-RU"/>
          </a:p>
        </p:txBody>
      </p:sp>
    </p:spTree>
    <p:extLst>
      <p:ext uri="{BB962C8B-B14F-4D97-AF65-F5344CB8AC3E}">
        <p14:creationId xmlns:p14="http://schemas.microsoft.com/office/powerpoint/2010/main" val="1056259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43068" y="421671"/>
            <a:ext cx="10556677" cy="1530841"/>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43070" y="1941510"/>
            <a:ext cx="5177934" cy="951504"/>
          </a:xfrm>
        </p:spPr>
        <p:txBody>
          <a:bodyPr anchor="b"/>
          <a:lstStyle>
            <a:lvl1pPr marL="0" indent="0">
              <a:buNone/>
              <a:defRPr sz="2772" b="1"/>
            </a:lvl1pPr>
            <a:lvl2pPr marL="528020" indent="0">
              <a:buNone/>
              <a:defRPr sz="2310" b="1"/>
            </a:lvl2pPr>
            <a:lvl3pPr marL="1056041" indent="0">
              <a:buNone/>
              <a:defRPr sz="2079" b="1"/>
            </a:lvl3pPr>
            <a:lvl4pPr marL="1584061" indent="0">
              <a:buNone/>
              <a:defRPr sz="1848" b="1"/>
            </a:lvl4pPr>
            <a:lvl5pPr marL="2112081" indent="0">
              <a:buNone/>
              <a:defRPr sz="1848" b="1"/>
            </a:lvl5pPr>
            <a:lvl6pPr marL="2640101" indent="0">
              <a:buNone/>
              <a:defRPr sz="1848" b="1"/>
            </a:lvl6pPr>
            <a:lvl7pPr marL="3168122" indent="0">
              <a:buNone/>
              <a:defRPr sz="1848" b="1"/>
            </a:lvl7pPr>
            <a:lvl8pPr marL="3696142" indent="0">
              <a:buNone/>
              <a:defRPr sz="1848" b="1"/>
            </a:lvl8pPr>
            <a:lvl9pPr marL="4224162" indent="0">
              <a:buNone/>
              <a:defRPr sz="1848" b="1"/>
            </a:lvl9pPr>
          </a:lstStyle>
          <a:p>
            <a:pPr lvl="0"/>
            <a:r>
              <a:rPr lang="ru-RU"/>
              <a:t>Образец текста</a:t>
            </a:r>
          </a:p>
        </p:txBody>
      </p:sp>
      <p:sp>
        <p:nvSpPr>
          <p:cNvPr id="4" name="Content Placeholder 3"/>
          <p:cNvSpPr>
            <a:spLocks noGrp="1"/>
          </p:cNvSpPr>
          <p:nvPr>
            <p:ph sz="half" idx="2"/>
          </p:nvPr>
        </p:nvSpPr>
        <p:spPr>
          <a:xfrm>
            <a:off x="843070" y="2893014"/>
            <a:ext cx="5177934" cy="42551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96311" y="1941510"/>
            <a:ext cx="5203435" cy="951504"/>
          </a:xfrm>
        </p:spPr>
        <p:txBody>
          <a:bodyPr anchor="b"/>
          <a:lstStyle>
            <a:lvl1pPr marL="0" indent="0">
              <a:buNone/>
              <a:defRPr sz="2772" b="1"/>
            </a:lvl1pPr>
            <a:lvl2pPr marL="528020" indent="0">
              <a:buNone/>
              <a:defRPr sz="2310" b="1"/>
            </a:lvl2pPr>
            <a:lvl3pPr marL="1056041" indent="0">
              <a:buNone/>
              <a:defRPr sz="2079" b="1"/>
            </a:lvl3pPr>
            <a:lvl4pPr marL="1584061" indent="0">
              <a:buNone/>
              <a:defRPr sz="1848" b="1"/>
            </a:lvl4pPr>
            <a:lvl5pPr marL="2112081" indent="0">
              <a:buNone/>
              <a:defRPr sz="1848" b="1"/>
            </a:lvl5pPr>
            <a:lvl6pPr marL="2640101" indent="0">
              <a:buNone/>
              <a:defRPr sz="1848" b="1"/>
            </a:lvl6pPr>
            <a:lvl7pPr marL="3168122" indent="0">
              <a:buNone/>
              <a:defRPr sz="1848" b="1"/>
            </a:lvl7pPr>
            <a:lvl8pPr marL="3696142" indent="0">
              <a:buNone/>
              <a:defRPr sz="1848" b="1"/>
            </a:lvl8pPr>
            <a:lvl9pPr marL="4224162" indent="0">
              <a:buNone/>
              <a:defRPr sz="1848" b="1"/>
            </a:lvl9pPr>
          </a:lstStyle>
          <a:p>
            <a:pPr lvl="0"/>
            <a:r>
              <a:rPr lang="ru-RU"/>
              <a:t>Образец текста</a:t>
            </a:r>
          </a:p>
        </p:txBody>
      </p:sp>
      <p:sp>
        <p:nvSpPr>
          <p:cNvPr id="6" name="Content Placeholder 5"/>
          <p:cNvSpPr>
            <a:spLocks noGrp="1"/>
          </p:cNvSpPr>
          <p:nvPr>
            <p:ph sz="quarter" idx="4"/>
          </p:nvPr>
        </p:nvSpPr>
        <p:spPr>
          <a:xfrm>
            <a:off x="6196311" y="2893014"/>
            <a:ext cx="5203435" cy="42551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EF2D7597-B853-4E60-ADFE-1FA52FE08566}" type="datetimeFigureOut">
              <a:rPr lang="ru-RU" smtClean="0"/>
              <a:pPr/>
              <a:t>19.08.2020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2EF20B5-0B64-4992-9B2A-0C412DF47387}" type="slidenum">
              <a:rPr lang="ru-RU" smtClean="0"/>
              <a:pPr/>
              <a:t>‹#›</a:t>
            </a:fld>
            <a:endParaRPr lang="ru-RU"/>
          </a:p>
        </p:txBody>
      </p:sp>
    </p:spTree>
    <p:extLst>
      <p:ext uri="{BB962C8B-B14F-4D97-AF65-F5344CB8AC3E}">
        <p14:creationId xmlns:p14="http://schemas.microsoft.com/office/powerpoint/2010/main" val="3034648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F2D7597-B853-4E60-ADFE-1FA52FE08566}" type="datetimeFigureOut">
              <a:rPr lang="ru-RU" smtClean="0"/>
              <a:pPr/>
              <a:t>19.08.2020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2EF20B5-0B64-4992-9B2A-0C412DF47387}" type="slidenum">
              <a:rPr lang="ru-RU" smtClean="0"/>
              <a:pPr/>
              <a:t>‹#›</a:t>
            </a:fld>
            <a:endParaRPr lang="ru-RU"/>
          </a:p>
        </p:txBody>
      </p:sp>
    </p:spTree>
    <p:extLst>
      <p:ext uri="{BB962C8B-B14F-4D97-AF65-F5344CB8AC3E}">
        <p14:creationId xmlns:p14="http://schemas.microsoft.com/office/powerpoint/2010/main" val="3832248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2D7597-B853-4E60-ADFE-1FA52FE08566}" type="datetimeFigureOut">
              <a:rPr lang="ru-RU" smtClean="0"/>
              <a:pPr/>
              <a:t>19.08.2020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2EF20B5-0B64-4992-9B2A-0C412DF47387}" type="slidenum">
              <a:rPr lang="ru-RU" smtClean="0"/>
              <a:pPr/>
              <a:t>‹#›</a:t>
            </a:fld>
            <a:endParaRPr lang="ru-RU"/>
          </a:p>
        </p:txBody>
      </p:sp>
    </p:spTree>
    <p:extLst>
      <p:ext uri="{BB962C8B-B14F-4D97-AF65-F5344CB8AC3E}">
        <p14:creationId xmlns:p14="http://schemas.microsoft.com/office/powerpoint/2010/main" val="747685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3068" y="528002"/>
            <a:ext cx="3947598" cy="1848009"/>
          </a:xfrm>
        </p:spPr>
        <p:txBody>
          <a:bodyPr anchor="b"/>
          <a:lstStyle>
            <a:lvl1pPr>
              <a:defRPr sz="3696"/>
            </a:lvl1pPr>
          </a:lstStyle>
          <a:p>
            <a:r>
              <a:rPr lang="ru-RU"/>
              <a:t>Образец заголовка</a:t>
            </a:r>
            <a:endParaRPr lang="en-US" dirty="0"/>
          </a:p>
        </p:txBody>
      </p:sp>
      <p:sp>
        <p:nvSpPr>
          <p:cNvPr id="3" name="Content Placeholder 2"/>
          <p:cNvSpPr>
            <a:spLocks noGrp="1"/>
          </p:cNvSpPr>
          <p:nvPr>
            <p:ph idx="1"/>
          </p:nvPr>
        </p:nvSpPr>
        <p:spPr>
          <a:xfrm>
            <a:off x="5203435" y="1140341"/>
            <a:ext cx="6196310" cy="5628360"/>
          </a:xfrm>
        </p:spPr>
        <p:txBody>
          <a:bodyPr/>
          <a:lstStyle>
            <a:lvl1pPr>
              <a:defRPr sz="3696"/>
            </a:lvl1pPr>
            <a:lvl2pPr>
              <a:defRPr sz="3234"/>
            </a:lvl2pPr>
            <a:lvl3pPr>
              <a:defRPr sz="2772"/>
            </a:lvl3pPr>
            <a:lvl4pPr>
              <a:defRPr sz="2310"/>
            </a:lvl4pPr>
            <a:lvl5pPr>
              <a:defRPr sz="2310"/>
            </a:lvl5pPr>
            <a:lvl6pPr>
              <a:defRPr sz="2310"/>
            </a:lvl6pPr>
            <a:lvl7pPr>
              <a:defRPr sz="2310"/>
            </a:lvl7pPr>
            <a:lvl8pPr>
              <a:defRPr sz="2310"/>
            </a:lvl8pPr>
            <a:lvl9pPr>
              <a:defRPr sz="231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43068" y="2376011"/>
            <a:ext cx="3947598" cy="4401855"/>
          </a:xfrm>
        </p:spPr>
        <p:txBody>
          <a:bodyPr/>
          <a:lstStyle>
            <a:lvl1pPr marL="0" indent="0">
              <a:buNone/>
              <a:defRPr sz="1848"/>
            </a:lvl1pPr>
            <a:lvl2pPr marL="528020" indent="0">
              <a:buNone/>
              <a:defRPr sz="1617"/>
            </a:lvl2pPr>
            <a:lvl3pPr marL="1056041" indent="0">
              <a:buNone/>
              <a:defRPr sz="1386"/>
            </a:lvl3pPr>
            <a:lvl4pPr marL="1584061" indent="0">
              <a:buNone/>
              <a:defRPr sz="1155"/>
            </a:lvl4pPr>
            <a:lvl5pPr marL="2112081" indent="0">
              <a:buNone/>
              <a:defRPr sz="1155"/>
            </a:lvl5pPr>
            <a:lvl6pPr marL="2640101" indent="0">
              <a:buNone/>
              <a:defRPr sz="1155"/>
            </a:lvl6pPr>
            <a:lvl7pPr marL="3168122" indent="0">
              <a:buNone/>
              <a:defRPr sz="1155"/>
            </a:lvl7pPr>
            <a:lvl8pPr marL="3696142" indent="0">
              <a:buNone/>
              <a:defRPr sz="1155"/>
            </a:lvl8pPr>
            <a:lvl9pPr marL="4224162" indent="0">
              <a:buNone/>
              <a:defRPr sz="1155"/>
            </a:lvl9pPr>
          </a:lstStyle>
          <a:p>
            <a:pPr lvl="0"/>
            <a:r>
              <a:rPr lang="ru-RU"/>
              <a:t>Образец текста</a:t>
            </a:r>
          </a:p>
        </p:txBody>
      </p:sp>
      <p:sp>
        <p:nvSpPr>
          <p:cNvPr id="5" name="Date Placeholder 4"/>
          <p:cNvSpPr>
            <a:spLocks noGrp="1"/>
          </p:cNvSpPr>
          <p:nvPr>
            <p:ph type="dt" sz="half" idx="10"/>
          </p:nvPr>
        </p:nvSpPr>
        <p:spPr/>
        <p:txBody>
          <a:bodyPr/>
          <a:lstStyle/>
          <a:p>
            <a:fld id="{EF2D7597-B853-4E60-ADFE-1FA52FE08566}" type="datetimeFigureOut">
              <a:rPr lang="ru-RU" smtClean="0"/>
              <a:pPr/>
              <a:t>19.08.2020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2EF20B5-0B64-4992-9B2A-0C412DF47387}" type="slidenum">
              <a:rPr lang="ru-RU" smtClean="0"/>
              <a:pPr/>
              <a:t>‹#›</a:t>
            </a:fld>
            <a:endParaRPr lang="ru-RU"/>
          </a:p>
        </p:txBody>
      </p:sp>
    </p:spTree>
    <p:extLst>
      <p:ext uri="{BB962C8B-B14F-4D97-AF65-F5344CB8AC3E}">
        <p14:creationId xmlns:p14="http://schemas.microsoft.com/office/powerpoint/2010/main" val="3624697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3068" y="528002"/>
            <a:ext cx="3947598" cy="1848009"/>
          </a:xfrm>
        </p:spPr>
        <p:txBody>
          <a:bodyPr anchor="b"/>
          <a:lstStyle>
            <a:lvl1pPr>
              <a:defRPr sz="3696"/>
            </a:lvl1pPr>
          </a:lstStyle>
          <a:p>
            <a:r>
              <a:rPr lang="ru-RU"/>
              <a:t>Образец заголовка</a:t>
            </a:r>
            <a:endParaRPr lang="en-US" dirty="0"/>
          </a:p>
        </p:txBody>
      </p:sp>
      <p:sp>
        <p:nvSpPr>
          <p:cNvPr id="3" name="Picture Placeholder 2"/>
          <p:cNvSpPr>
            <a:spLocks noGrp="1" noChangeAspect="1"/>
          </p:cNvSpPr>
          <p:nvPr>
            <p:ph type="pic" idx="1"/>
          </p:nvPr>
        </p:nvSpPr>
        <p:spPr>
          <a:xfrm>
            <a:off x="5203435" y="1140341"/>
            <a:ext cx="6196310" cy="5628360"/>
          </a:xfrm>
        </p:spPr>
        <p:txBody>
          <a:bodyPr anchor="t"/>
          <a:lstStyle>
            <a:lvl1pPr marL="0" indent="0">
              <a:buNone/>
              <a:defRPr sz="3696"/>
            </a:lvl1pPr>
            <a:lvl2pPr marL="528020" indent="0">
              <a:buNone/>
              <a:defRPr sz="3234"/>
            </a:lvl2pPr>
            <a:lvl3pPr marL="1056041" indent="0">
              <a:buNone/>
              <a:defRPr sz="2772"/>
            </a:lvl3pPr>
            <a:lvl4pPr marL="1584061" indent="0">
              <a:buNone/>
              <a:defRPr sz="2310"/>
            </a:lvl4pPr>
            <a:lvl5pPr marL="2112081" indent="0">
              <a:buNone/>
              <a:defRPr sz="2310"/>
            </a:lvl5pPr>
            <a:lvl6pPr marL="2640101" indent="0">
              <a:buNone/>
              <a:defRPr sz="2310"/>
            </a:lvl6pPr>
            <a:lvl7pPr marL="3168122" indent="0">
              <a:buNone/>
              <a:defRPr sz="2310"/>
            </a:lvl7pPr>
            <a:lvl8pPr marL="3696142" indent="0">
              <a:buNone/>
              <a:defRPr sz="2310"/>
            </a:lvl8pPr>
            <a:lvl9pPr marL="4224162" indent="0">
              <a:buNone/>
              <a:defRPr sz="2310"/>
            </a:lvl9pPr>
          </a:lstStyle>
          <a:p>
            <a:r>
              <a:rPr lang="ru-RU"/>
              <a:t>Вставка рисунка</a:t>
            </a:r>
            <a:endParaRPr lang="en-US" dirty="0"/>
          </a:p>
        </p:txBody>
      </p:sp>
      <p:sp>
        <p:nvSpPr>
          <p:cNvPr id="4" name="Text Placeholder 3"/>
          <p:cNvSpPr>
            <a:spLocks noGrp="1"/>
          </p:cNvSpPr>
          <p:nvPr>
            <p:ph type="body" sz="half" idx="2"/>
          </p:nvPr>
        </p:nvSpPr>
        <p:spPr>
          <a:xfrm>
            <a:off x="843068" y="2376011"/>
            <a:ext cx="3947598" cy="4401855"/>
          </a:xfrm>
        </p:spPr>
        <p:txBody>
          <a:bodyPr/>
          <a:lstStyle>
            <a:lvl1pPr marL="0" indent="0">
              <a:buNone/>
              <a:defRPr sz="1848"/>
            </a:lvl1pPr>
            <a:lvl2pPr marL="528020" indent="0">
              <a:buNone/>
              <a:defRPr sz="1617"/>
            </a:lvl2pPr>
            <a:lvl3pPr marL="1056041" indent="0">
              <a:buNone/>
              <a:defRPr sz="1386"/>
            </a:lvl3pPr>
            <a:lvl4pPr marL="1584061" indent="0">
              <a:buNone/>
              <a:defRPr sz="1155"/>
            </a:lvl4pPr>
            <a:lvl5pPr marL="2112081" indent="0">
              <a:buNone/>
              <a:defRPr sz="1155"/>
            </a:lvl5pPr>
            <a:lvl6pPr marL="2640101" indent="0">
              <a:buNone/>
              <a:defRPr sz="1155"/>
            </a:lvl6pPr>
            <a:lvl7pPr marL="3168122" indent="0">
              <a:buNone/>
              <a:defRPr sz="1155"/>
            </a:lvl7pPr>
            <a:lvl8pPr marL="3696142" indent="0">
              <a:buNone/>
              <a:defRPr sz="1155"/>
            </a:lvl8pPr>
            <a:lvl9pPr marL="4224162" indent="0">
              <a:buNone/>
              <a:defRPr sz="1155"/>
            </a:lvl9pPr>
          </a:lstStyle>
          <a:p>
            <a:pPr lvl="0"/>
            <a:r>
              <a:rPr lang="ru-RU"/>
              <a:t>Образец текста</a:t>
            </a:r>
          </a:p>
        </p:txBody>
      </p:sp>
      <p:sp>
        <p:nvSpPr>
          <p:cNvPr id="5" name="Date Placeholder 4"/>
          <p:cNvSpPr>
            <a:spLocks noGrp="1"/>
          </p:cNvSpPr>
          <p:nvPr>
            <p:ph type="dt" sz="half" idx="10"/>
          </p:nvPr>
        </p:nvSpPr>
        <p:spPr/>
        <p:txBody>
          <a:bodyPr/>
          <a:lstStyle/>
          <a:p>
            <a:fld id="{EF2D7597-B853-4E60-ADFE-1FA52FE08566}" type="datetimeFigureOut">
              <a:rPr lang="ru-RU" smtClean="0"/>
              <a:pPr/>
              <a:t>19.08.2020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2EF20B5-0B64-4992-9B2A-0C412DF47387}" type="slidenum">
              <a:rPr lang="ru-RU" smtClean="0"/>
              <a:pPr/>
              <a:t>‹#›</a:t>
            </a:fld>
            <a:endParaRPr lang="ru-RU"/>
          </a:p>
        </p:txBody>
      </p:sp>
    </p:spTree>
    <p:extLst>
      <p:ext uri="{BB962C8B-B14F-4D97-AF65-F5344CB8AC3E}">
        <p14:creationId xmlns:p14="http://schemas.microsoft.com/office/powerpoint/2010/main" val="2017858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1474" y="421671"/>
            <a:ext cx="10556677" cy="1530841"/>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41474" y="2108344"/>
            <a:ext cx="10556677" cy="502519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41474" y="7340703"/>
            <a:ext cx="2753916" cy="421669"/>
          </a:xfrm>
          <a:prstGeom prst="rect">
            <a:avLst/>
          </a:prstGeom>
        </p:spPr>
        <p:txBody>
          <a:bodyPr vert="horz" lIns="91440" tIns="45720" rIns="91440" bIns="45720" rtlCol="0" anchor="ctr"/>
          <a:lstStyle>
            <a:lvl1pPr algn="l">
              <a:defRPr sz="1386">
                <a:solidFill>
                  <a:schemeClr val="tx1">
                    <a:tint val="75000"/>
                  </a:schemeClr>
                </a:solidFill>
              </a:defRPr>
            </a:lvl1pPr>
          </a:lstStyle>
          <a:p>
            <a:fld id="{EF2D7597-B853-4E60-ADFE-1FA52FE08566}" type="datetimeFigureOut">
              <a:rPr lang="ru-RU" smtClean="0"/>
              <a:pPr/>
              <a:t>19.08.2020</a:t>
            </a:fld>
            <a:endParaRPr lang="ru-RU"/>
          </a:p>
        </p:txBody>
      </p:sp>
      <p:sp>
        <p:nvSpPr>
          <p:cNvPr id="5" name="Footer Placeholder 4"/>
          <p:cNvSpPr>
            <a:spLocks noGrp="1"/>
          </p:cNvSpPr>
          <p:nvPr>
            <p:ph type="ftr" sz="quarter" idx="3"/>
          </p:nvPr>
        </p:nvSpPr>
        <p:spPr>
          <a:xfrm>
            <a:off x="4054376" y="7340703"/>
            <a:ext cx="4130873" cy="421669"/>
          </a:xfrm>
          <a:prstGeom prst="rect">
            <a:avLst/>
          </a:prstGeom>
        </p:spPr>
        <p:txBody>
          <a:bodyPr vert="horz" lIns="91440" tIns="45720" rIns="91440" bIns="45720" rtlCol="0" anchor="ctr"/>
          <a:lstStyle>
            <a:lvl1pPr algn="ctr">
              <a:defRPr sz="1386">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44235" y="7340703"/>
            <a:ext cx="2753916" cy="421669"/>
          </a:xfrm>
          <a:prstGeom prst="rect">
            <a:avLst/>
          </a:prstGeom>
        </p:spPr>
        <p:txBody>
          <a:bodyPr vert="horz" lIns="91440" tIns="45720" rIns="91440" bIns="45720" rtlCol="0" anchor="ctr"/>
          <a:lstStyle>
            <a:lvl1pPr algn="r">
              <a:defRPr sz="1386">
                <a:solidFill>
                  <a:schemeClr val="tx1">
                    <a:tint val="75000"/>
                  </a:schemeClr>
                </a:solidFill>
              </a:defRPr>
            </a:lvl1pPr>
          </a:lstStyle>
          <a:p>
            <a:fld id="{02EF20B5-0B64-4992-9B2A-0C412DF47387}" type="slidenum">
              <a:rPr lang="ru-RU" smtClean="0"/>
              <a:pPr/>
              <a:t>‹#›</a:t>
            </a:fld>
            <a:endParaRPr lang="ru-RU"/>
          </a:p>
        </p:txBody>
      </p:sp>
    </p:spTree>
    <p:extLst>
      <p:ext uri="{BB962C8B-B14F-4D97-AF65-F5344CB8AC3E}">
        <p14:creationId xmlns:p14="http://schemas.microsoft.com/office/powerpoint/2010/main" val="14359578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86" r:id="rId13"/>
  </p:sldLayoutIdLst>
  <p:txStyles>
    <p:titleStyle>
      <a:lvl1pPr algn="l" defTabSz="1056041" rtl="0" eaLnBrk="1" latinLnBrk="0" hangingPunct="1">
        <a:lnSpc>
          <a:spcPct val="90000"/>
        </a:lnSpc>
        <a:spcBef>
          <a:spcPct val="0"/>
        </a:spcBef>
        <a:buNone/>
        <a:defRPr sz="5082" kern="1200">
          <a:solidFill>
            <a:schemeClr val="tx1"/>
          </a:solidFill>
          <a:latin typeface="+mj-lt"/>
          <a:ea typeface="+mj-ea"/>
          <a:cs typeface="+mj-cs"/>
        </a:defRPr>
      </a:lvl1pPr>
    </p:titleStyle>
    <p:bodyStyle>
      <a:lvl1pPr marL="264010" indent="-264010" algn="l" defTabSz="1056041" rtl="0" eaLnBrk="1" latinLnBrk="0" hangingPunct="1">
        <a:lnSpc>
          <a:spcPct val="90000"/>
        </a:lnSpc>
        <a:spcBef>
          <a:spcPts val="1155"/>
        </a:spcBef>
        <a:buFont typeface="Arial" panose="020B0604020202020204" pitchFamily="34" charset="0"/>
        <a:buChar char="•"/>
        <a:defRPr sz="3234" kern="1200">
          <a:solidFill>
            <a:schemeClr val="tx1"/>
          </a:solidFill>
          <a:latin typeface="+mn-lt"/>
          <a:ea typeface="+mn-ea"/>
          <a:cs typeface="+mn-cs"/>
        </a:defRPr>
      </a:lvl1pPr>
      <a:lvl2pPr marL="792030" indent="-264010" algn="l" defTabSz="1056041" rtl="0" eaLnBrk="1" latinLnBrk="0" hangingPunct="1">
        <a:lnSpc>
          <a:spcPct val="90000"/>
        </a:lnSpc>
        <a:spcBef>
          <a:spcPts val="577"/>
        </a:spcBef>
        <a:buFont typeface="Arial" panose="020B0604020202020204" pitchFamily="34" charset="0"/>
        <a:buChar char="•"/>
        <a:defRPr sz="2772" kern="1200">
          <a:solidFill>
            <a:schemeClr val="tx1"/>
          </a:solidFill>
          <a:latin typeface="+mn-lt"/>
          <a:ea typeface="+mn-ea"/>
          <a:cs typeface="+mn-cs"/>
        </a:defRPr>
      </a:lvl2pPr>
      <a:lvl3pPr marL="1320051" indent="-264010" algn="l" defTabSz="1056041" rtl="0" eaLnBrk="1" latinLnBrk="0" hangingPunct="1">
        <a:lnSpc>
          <a:spcPct val="90000"/>
        </a:lnSpc>
        <a:spcBef>
          <a:spcPts val="577"/>
        </a:spcBef>
        <a:buFont typeface="Arial" panose="020B0604020202020204" pitchFamily="34" charset="0"/>
        <a:buChar char="•"/>
        <a:defRPr sz="2310" kern="1200">
          <a:solidFill>
            <a:schemeClr val="tx1"/>
          </a:solidFill>
          <a:latin typeface="+mn-lt"/>
          <a:ea typeface="+mn-ea"/>
          <a:cs typeface="+mn-cs"/>
        </a:defRPr>
      </a:lvl3pPr>
      <a:lvl4pPr marL="1848071" indent="-264010" algn="l" defTabSz="1056041" rtl="0" eaLnBrk="1" latinLnBrk="0" hangingPunct="1">
        <a:lnSpc>
          <a:spcPct val="90000"/>
        </a:lnSpc>
        <a:spcBef>
          <a:spcPts val="577"/>
        </a:spcBef>
        <a:buFont typeface="Arial" panose="020B0604020202020204" pitchFamily="34" charset="0"/>
        <a:buChar char="•"/>
        <a:defRPr sz="2079" kern="1200">
          <a:solidFill>
            <a:schemeClr val="tx1"/>
          </a:solidFill>
          <a:latin typeface="+mn-lt"/>
          <a:ea typeface="+mn-ea"/>
          <a:cs typeface="+mn-cs"/>
        </a:defRPr>
      </a:lvl4pPr>
      <a:lvl5pPr marL="2376091" indent="-264010" algn="l" defTabSz="1056041" rtl="0" eaLnBrk="1" latinLnBrk="0" hangingPunct="1">
        <a:lnSpc>
          <a:spcPct val="90000"/>
        </a:lnSpc>
        <a:spcBef>
          <a:spcPts val="577"/>
        </a:spcBef>
        <a:buFont typeface="Arial" panose="020B0604020202020204" pitchFamily="34" charset="0"/>
        <a:buChar char="•"/>
        <a:defRPr sz="2079" kern="1200">
          <a:solidFill>
            <a:schemeClr val="tx1"/>
          </a:solidFill>
          <a:latin typeface="+mn-lt"/>
          <a:ea typeface="+mn-ea"/>
          <a:cs typeface="+mn-cs"/>
        </a:defRPr>
      </a:lvl5pPr>
      <a:lvl6pPr marL="2904112" indent="-264010" algn="l" defTabSz="1056041" rtl="0" eaLnBrk="1" latinLnBrk="0" hangingPunct="1">
        <a:lnSpc>
          <a:spcPct val="90000"/>
        </a:lnSpc>
        <a:spcBef>
          <a:spcPts val="577"/>
        </a:spcBef>
        <a:buFont typeface="Arial" panose="020B0604020202020204" pitchFamily="34" charset="0"/>
        <a:buChar char="•"/>
        <a:defRPr sz="2079" kern="1200">
          <a:solidFill>
            <a:schemeClr val="tx1"/>
          </a:solidFill>
          <a:latin typeface="+mn-lt"/>
          <a:ea typeface="+mn-ea"/>
          <a:cs typeface="+mn-cs"/>
        </a:defRPr>
      </a:lvl6pPr>
      <a:lvl7pPr marL="3432132" indent="-264010" algn="l" defTabSz="1056041" rtl="0" eaLnBrk="1" latinLnBrk="0" hangingPunct="1">
        <a:lnSpc>
          <a:spcPct val="90000"/>
        </a:lnSpc>
        <a:spcBef>
          <a:spcPts val="577"/>
        </a:spcBef>
        <a:buFont typeface="Arial" panose="020B0604020202020204" pitchFamily="34" charset="0"/>
        <a:buChar char="•"/>
        <a:defRPr sz="2079" kern="1200">
          <a:solidFill>
            <a:schemeClr val="tx1"/>
          </a:solidFill>
          <a:latin typeface="+mn-lt"/>
          <a:ea typeface="+mn-ea"/>
          <a:cs typeface="+mn-cs"/>
        </a:defRPr>
      </a:lvl7pPr>
      <a:lvl8pPr marL="3960152" indent="-264010" algn="l" defTabSz="1056041" rtl="0" eaLnBrk="1" latinLnBrk="0" hangingPunct="1">
        <a:lnSpc>
          <a:spcPct val="90000"/>
        </a:lnSpc>
        <a:spcBef>
          <a:spcPts val="577"/>
        </a:spcBef>
        <a:buFont typeface="Arial" panose="020B0604020202020204" pitchFamily="34" charset="0"/>
        <a:buChar char="•"/>
        <a:defRPr sz="2079" kern="1200">
          <a:solidFill>
            <a:schemeClr val="tx1"/>
          </a:solidFill>
          <a:latin typeface="+mn-lt"/>
          <a:ea typeface="+mn-ea"/>
          <a:cs typeface="+mn-cs"/>
        </a:defRPr>
      </a:lvl8pPr>
      <a:lvl9pPr marL="4488172" indent="-264010" algn="l" defTabSz="1056041" rtl="0" eaLnBrk="1" latinLnBrk="0" hangingPunct="1">
        <a:lnSpc>
          <a:spcPct val="90000"/>
        </a:lnSpc>
        <a:spcBef>
          <a:spcPts val="577"/>
        </a:spcBef>
        <a:buFont typeface="Arial" panose="020B0604020202020204" pitchFamily="34" charset="0"/>
        <a:buChar char="•"/>
        <a:defRPr sz="2079" kern="1200">
          <a:solidFill>
            <a:schemeClr val="tx1"/>
          </a:solidFill>
          <a:latin typeface="+mn-lt"/>
          <a:ea typeface="+mn-ea"/>
          <a:cs typeface="+mn-cs"/>
        </a:defRPr>
      </a:lvl9pPr>
    </p:bodyStyle>
    <p:otherStyle>
      <a:defPPr>
        <a:defRPr lang="en-US"/>
      </a:defPPr>
      <a:lvl1pPr marL="0" algn="l" defTabSz="1056041" rtl="0" eaLnBrk="1" latinLnBrk="0" hangingPunct="1">
        <a:defRPr sz="2079" kern="1200">
          <a:solidFill>
            <a:schemeClr val="tx1"/>
          </a:solidFill>
          <a:latin typeface="+mn-lt"/>
          <a:ea typeface="+mn-ea"/>
          <a:cs typeface="+mn-cs"/>
        </a:defRPr>
      </a:lvl1pPr>
      <a:lvl2pPr marL="528020" algn="l" defTabSz="1056041" rtl="0" eaLnBrk="1" latinLnBrk="0" hangingPunct="1">
        <a:defRPr sz="2079" kern="1200">
          <a:solidFill>
            <a:schemeClr val="tx1"/>
          </a:solidFill>
          <a:latin typeface="+mn-lt"/>
          <a:ea typeface="+mn-ea"/>
          <a:cs typeface="+mn-cs"/>
        </a:defRPr>
      </a:lvl2pPr>
      <a:lvl3pPr marL="1056041" algn="l" defTabSz="1056041" rtl="0" eaLnBrk="1" latinLnBrk="0" hangingPunct="1">
        <a:defRPr sz="2079" kern="1200">
          <a:solidFill>
            <a:schemeClr val="tx1"/>
          </a:solidFill>
          <a:latin typeface="+mn-lt"/>
          <a:ea typeface="+mn-ea"/>
          <a:cs typeface="+mn-cs"/>
        </a:defRPr>
      </a:lvl3pPr>
      <a:lvl4pPr marL="1584061" algn="l" defTabSz="1056041" rtl="0" eaLnBrk="1" latinLnBrk="0" hangingPunct="1">
        <a:defRPr sz="2079" kern="1200">
          <a:solidFill>
            <a:schemeClr val="tx1"/>
          </a:solidFill>
          <a:latin typeface="+mn-lt"/>
          <a:ea typeface="+mn-ea"/>
          <a:cs typeface="+mn-cs"/>
        </a:defRPr>
      </a:lvl4pPr>
      <a:lvl5pPr marL="2112081" algn="l" defTabSz="1056041" rtl="0" eaLnBrk="1" latinLnBrk="0" hangingPunct="1">
        <a:defRPr sz="2079" kern="1200">
          <a:solidFill>
            <a:schemeClr val="tx1"/>
          </a:solidFill>
          <a:latin typeface="+mn-lt"/>
          <a:ea typeface="+mn-ea"/>
          <a:cs typeface="+mn-cs"/>
        </a:defRPr>
      </a:lvl5pPr>
      <a:lvl6pPr marL="2640101" algn="l" defTabSz="1056041" rtl="0" eaLnBrk="1" latinLnBrk="0" hangingPunct="1">
        <a:defRPr sz="2079" kern="1200">
          <a:solidFill>
            <a:schemeClr val="tx1"/>
          </a:solidFill>
          <a:latin typeface="+mn-lt"/>
          <a:ea typeface="+mn-ea"/>
          <a:cs typeface="+mn-cs"/>
        </a:defRPr>
      </a:lvl6pPr>
      <a:lvl7pPr marL="3168122" algn="l" defTabSz="1056041" rtl="0" eaLnBrk="1" latinLnBrk="0" hangingPunct="1">
        <a:defRPr sz="2079" kern="1200">
          <a:solidFill>
            <a:schemeClr val="tx1"/>
          </a:solidFill>
          <a:latin typeface="+mn-lt"/>
          <a:ea typeface="+mn-ea"/>
          <a:cs typeface="+mn-cs"/>
        </a:defRPr>
      </a:lvl7pPr>
      <a:lvl8pPr marL="3696142" algn="l" defTabSz="1056041" rtl="0" eaLnBrk="1" latinLnBrk="0" hangingPunct="1">
        <a:defRPr sz="2079" kern="1200">
          <a:solidFill>
            <a:schemeClr val="tx1"/>
          </a:solidFill>
          <a:latin typeface="+mn-lt"/>
          <a:ea typeface="+mn-ea"/>
          <a:cs typeface="+mn-cs"/>
        </a:defRPr>
      </a:lvl8pPr>
      <a:lvl9pPr marL="4224162" algn="l" defTabSz="1056041" rtl="0" eaLnBrk="1" latinLnBrk="0" hangingPunct="1">
        <a:defRPr sz="20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10.png"/><Relationship Id="rId4"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2.png"/><Relationship Id="rId4" Type="http://schemas.openxmlformats.org/officeDocument/2006/relationships/oleObject" Target="../embeddings/oleObject9.bin"/></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4.png"/><Relationship Id="rId4" Type="http://schemas.openxmlformats.org/officeDocument/2006/relationships/oleObject" Target="../embeddings/oleObject10.bin"/></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5.png"/><Relationship Id="rId4" Type="http://schemas.openxmlformats.org/officeDocument/2006/relationships/oleObject" Target="../embeddings/oleObject11.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9.xml"/><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6.png"/><Relationship Id="rId5" Type="http://schemas.openxmlformats.org/officeDocument/2006/relationships/oleObject" Target="../embeddings/oleObject12.bin"/><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notesSlide" Target="../notesSlides/notesSlide20.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5.bin"/><Relationship Id="rId5" Type="http://schemas.openxmlformats.org/officeDocument/2006/relationships/image" Target="../media/image19.png"/><Relationship Id="rId4" Type="http://schemas.openxmlformats.org/officeDocument/2006/relationships/oleObject" Target="../embeddings/oleObject14.bin"/></Relationships>
</file>

<file path=ppt/slides/_rels/slide3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notesSlide" Target="../notesSlides/notesSlide21.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7.bin"/><Relationship Id="rId5" Type="http://schemas.openxmlformats.org/officeDocument/2006/relationships/image" Target="../media/image22.png"/><Relationship Id="rId4" Type="http://schemas.openxmlformats.org/officeDocument/2006/relationships/oleObject" Target="../embeddings/oleObject16.bin"/></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chart" Target="../charts/char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apps.who.int/iris/handle/10665/108180"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1.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B05C094C-BD94-44F4-8191-6DE1ECE660A8}"/>
              </a:ext>
            </a:extLst>
          </p:cNvPr>
          <p:cNvSpPr>
            <a:spLocks noGrp="1"/>
          </p:cNvSpPr>
          <p:nvPr>
            <p:ph idx="1"/>
          </p:nvPr>
        </p:nvSpPr>
        <p:spPr>
          <a:xfrm>
            <a:off x="4042609" y="6558413"/>
            <a:ext cx="7844589" cy="1042737"/>
          </a:xfrm>
        </p:spPr>
        <p:txBody>
          <a:bodyPr>
            <a:noAutofit/>
          </a:bodyPr>
          <a:lstStyle/>
          <a:p>
            <a:pPr marL="0" indent="0" algn="r">
              <a:buNone/>
            </a:pPr>
            <a:r>
              <a:rPr lang="ru-RU" sz="2800" dirty="0" err="1">
                <a:ln w="0"/>
              </a:rPr>
              <a:t>Баланова</a:t>
            </a:r>
            <a:r>
              <a:rPr lang="ru-RU" sz="2800" dirty="0">
                <a:ln w="0"/>
              </a:rPr>
              <a:t> Юлия Андреевна</a:t>
            </a:r>
          </a:p>
          <a:p>
            <a:pPr marL="0" indent="0" algn="r">
              <a:buNone/>
            </a:pPr>
            <a:r>
              <a:rPr lang="ru-RU" sz="2800" dirty="0"/>
              <a:t>Отдел эпидемиологии хронических неинфекционных заболеваний</a:t>
            </a:r>
          </a:p>
        </p:txBody>
      </p:sp>
      <p:sp>
        <p:nvSpPr>
          <p:cNvPr id="4" name="Подзаголовок 2">
            <a:extLst>
              <a:ext uri="{FF2B5EF4-FFF2-40B4-BE49-F238E27FC236}">
                <a16:creationId xmlns:a16="http://schemas.microsoft.com/office/drawing/2014/main" xmlns="" id="{B44E3FCB-CDC4-45A2-9F1C-DB4A29E06AD3}"/>
              </a:ext>
            </a:extLst>
          </p:cNvPr>
          <p:cNvSpPr txBox="1">
            <a:spLocks/>
          </p:cNvSpPr>
          <p:nvPr/>
        </p:nvSpPr>
        <p:spPr>
          <a:xfrm>
            <a:off x="4042609" y="2679032"/>
            <a:ext cx="7844589" cy="3467902"/>
          </a:xfrm>
          <a:prstGeom prst="rect">
            <a:avLst/>
          </a:prstGeom>
        </p:spPr>
        <p:txBody>
          <a:bodyPr vert="horz" lIns="91440" tIns="45720" rIns="91440" bIns="45720" rtlCol="0">
            <a:noAutofit/>
          </a:bodyPr>
          <a:lstStyle>
            <a:lvl1pPr marL="264010" indent="-264010" algn="l" defTabSz="1056041" rtl="0" eaLnBrk="1" latinLnBrk="0" hangingPunct="1">
              <a:lnSpc>
                <a:spcPct val="90000"/>
              </a:lnSpc>
              <a:spcBef>
                <a:spcPts val="1155"/>
              </a:spcBef>
              <a:buFont typeface="Arial" panose="020B0604020202020204" pitchFamily="34" charset="0"/>
              <a:buChar char="•"/>
              <a:defRPr sz="3234" kern="1200">
                <a:solidFill>
                  <a:schemeClr val="tx1"/>
                </a:solidFill>
                <a:latin typeface="+mn-lt"/>
                <a:ea typeface="+mn-ea"/>
                <a:cs typeface="+mn-cs"/>
              </a:defRPr>
            </a:lvl1pPr>
            <a:lvl2pPr marL="792030" indent="-264010" algn="l" defTabSz="1056041" rtl="0" eaLnBrk="1" latinLnBrk="0" hangingPunct="1">
              <a:lnSpc>
                <a:spcPct val="90000"/>
              </a:lnSpc>
              <a:spcBef>
                <a:spcPts val="577"/>
              </a:spcBef>
              <a:buFont typeface="Arial" panose="020B0604020202020204" pitchFamily="34" charset="0"/>
              <a:buChar char="•"/>
              <a:defRPr sz="2772" kern="1200">
                <a:solidFill>
                  <a:schemeClr val="tx1"/>
                </a:solidFill>
                <a:latin typeface="+mn-lt"/>
                <a:ea typeface="+mn-ea"/>
                <a:cs typeface="+mn-cs"/>
              </a:defRPr>
            </a:lvl2pPr>
            <a:lvl3pPr marL="1320051" indent="-264010" algn="l" defTabSz="1056041" rtl="0" eaLnBrk="1" latinLnBrk="0" hangingPunct="1">
              <a:lnSpc>
                <a:spcPct val="90000"/>
              </a:lnSpc>
              <a:spcBef>
                <a:spcPts val="577"/>
              </a:spcBef>
              <a:buFont typeface="Arial" panose="020B0604020202020204" pitchFamily="34" charset="0"/>
              <a:buChar char="•"/>
              <a:defRPr sz="2310" kern="1200">
                <a:solidFill>
                  <a:schemeClr val="tx1"/>
                </a:solidFill>
                <a:latin typeface="+mn-lt"/>
                <a:ea typeface="+mn-ea"/>
                <a:cs typeface="+mn-cs"/>
              </a:defRPr>
            </a:lvl3pPr>
            <a:lvl4pPr marL="1848071" indent="-264010" algn="l" defTabSz="1056041" rtl="0" eaLnBrk="1" latinLnBrk="0" hangingPunct="1">
              <a:lnSpc>
                <a:spcPct val="90000"/>
              </a:lnSpc>
              <a:spcBef>
                <a:spcPts val="577"/>
              </a:spcBef>
              <a:buFont typeface="Arial" panose="020B0604020202020204" pitchFamily="34" charset="0"/>
              <a:buChar char="•"/>
              <a:defRPr sz="2079" kern="1200">
                <a:solidFill>
                  <a:schemeClr val="tx1"/>
                </a:solidFill>
                <a:latin typeface="+mn-lt"/>
                <a:ea typeface="+mn-ea"/>
                <a:cs typeface="+mn-cs"/>
              </a:defRPr>
            </a:lvl4pPr>
            <a:lvl5pPr marL="2376091" indent="-264010" algn="l" defTabSz="1056041" rtl="0" eaLnBrk="1" latinLnBrk="0" hangingPunct="1">
              <a:lnSpc>
                <a:spcPct val="90000"/>
              </a:lnSpc>
              <a:spcBef>
                <a:spcPts val="577"/>
              </a:spcBef>
              <a:buFont typeface="Arial" panose="020B0604020202020204" pitchFamily="34" charset="0"/>
              <a:buChar char="•"/>
              <a:defRPr sz="2079" kern="1200">
                <a:solidFill>
                  <a:schemeClr val="tx1"/>
                </a:solidFill>
                <a:latin typeface="+mn-lt"/>
                <a:ea typeface="+mn-ea"/>
                <a:cs typeface="+mn-cs"/>
              </a:defRPr>
            </a:lvl5pPr>
            <a:lvl6pPr marL="2904112" indent="-264010" algn="l" defTabSz="1056041" rtl="0" eaLnBrk="1" latinLnBrk="0" hangingPunct="1">
              <a:lnSpc>
                <a:spcPct val="90000"/>
              </a:lnSpc>
              <a:spcBef>
                <a:spcPts val="577"/>
              </a:spcBef>
              <a:buFont typeface="Arial" panose="020B0604020202020204" pitchFamily="34" charset="0"/>
              <a:buChar char="•"/>
              <a:defRPr sz="2079" kern="1200">
                <a:solidFill>
                  <a:schemeClr val="tx1"/>
                </a:solidFill>
                <a:latin typeface="+mn-lt"/>
                <a:ea typeface="+mn-ea"/>
                <a:cs typeface="+mn-cs"/>
              </a:defRPr>
            </a:lvl6pPr>
            <a:lvl7pPr marL="3432132" indent="-264010" algn="l" defTabSz="1056041" rtl="0" eaLnBrk="1" latinLnBrk="0" hangingPunct="1">
              <a:lnSpc>
                <a:spcPct val="90000"/>
              </a:lnSpc>
              <a:spcBef>
                <a:spcPts val="577"/>
              </a:spcBef>
              <a:buFont typeface="Arial" panose="020B0604020202020204" pitchFamily="34" charset="0"/>
              <a:buChar char="•"/>
              <a:defRPr sz="2079" kern="1200">
                <a:solidFill>
                  <a:schemeClr val="tx1"/>
                </a:solidFill>
                <a:latin typeface="+mn-lt"/>
                <a:ea typeface="+mn-ea"/>
                <a:cs typeface="+mn-cs"/>
              </a:defRPr>
            </a:lvl7pPr>
            <a:lvl8pPr marL="3960152" indent="-264010" algn="l" defTabSz="1056041" rtl="0" eaLnBrk="1" latinLnBrk="0" hangingPunct="1">
              <a:lnSpc>
                <a:spcPct val="90000"/>
              </a:lnSpc>
              <a:spcBef>
                <a:spcPts val="577"/>
              </a:spcBef>
              <a:buFont typeface="Arial" panose="020B0604020202020204" pitchFamily="34" charset="0"/>
              <a:buChar char="•"/>
              <a:defRPr sz="2079" kern="1200">
                <a:solidFill>
                  <a:schemeClr val="tx1"/>
                </a:solidFill>
                <a:latin typeface="+mn-lt"/>
                <a:ea typeface="+mn-ea"/>
                <a:cs typeface="+mn-cs"/>
              </a:defRPr>
            </a:lvl8pPr>
            <a:lvl9pPr marL="4488172" indent="-264010" algn="l" defTabSz="1056041" rtl="0" eaLnBrk="1" latinLnBrk="0" hangingPunct="1">
              <a:lnSpc>
                <a:spcPct val="90000"/>
              </a:lnSpc>
              <a:spcBef>
                <a:spcPts val="577"/>
              </a:spcBef>
              <a:buFont typeface="Arial" panose="020B0604020202020204" pitchFamily="34" charset="0"/>
              <a:buChar char="•"/>
              <a:defRPr sz="2079" kern="1200">
                <a:solidFill>
                  <a:schemeClr val="tx1"/>
                </a:solidFill>
                <a:latin typeface="+mn-lt"/>
                <a:ea typeface="+mn-ea"/>
                <a:cs typeface="+mn-cs"/>
              </a:defRPr>
            </a:lvl9pPr>
          </a:lstStyle>
          <a:p>
            <a:pPr marL="0" indent="0" algn="r">
              <a:buNone/>
            </a:pPr>
            <a:r>
              <a:rPr lang="ru-RU" sz="4000" dirty="0"/>
              <a:t>Эпидемиологические исследования – основа для изучения распространенности факторов риска НИЗ в отдельном регионе и в </a:t>
            </a:r>
          </a:p>
          <a:p>
            <a:pPr marL="0" indent="0" algn="r">
              <a:buNone/>
            </a:pPr>
            <a:r>
              <a:rPr lang="ru-RU" sz="4000" dirty="0"/>
              <a:t>Российской Федерации в целом</a:t>
            </a:r>
            <a:endParaRPr lang="ru-RU" sz="4000" b="1" dirty="0">
              <a:solidFill>
                <a:schemeClr val="accent3">
                  <a:lumMod val="50000"/>
                </a:schemeClr>
              </a:solidFill>
            </a:endParaRPr>
          </a:p>
        </p:txBody>
      </p:sp>
      <p:pic>
        <p:nvPicPr>
          <p:cNvPr id="9" name="Рисунок 8">
            <a:extLst>
              <a:ext uri="{FF2B5EF4-FFF2-40B4-BE49-F238E27FC236}">
                <a16:creationId xmlns:a16="http://schemas.microsoft.com/office/drawing/2014/main" xmlns="" id="{EDDF706C-3D28-4128-B46D-E0A974AFCE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7733" y="6146933"/>
            <a:ext cx="8906256" cy="411480"/>
          </a:xfrm>
          <a:prstGeom prst="rect">
            <a:avLst/>
          </a:prstGeom>
        </p:spPr>
      </p:pic>
    </p:spTree>
    <p:extLst>
      <p:ext uri="{BB962C8B-B14F-4D97-AF65-F5344CB8AC3E}">
        <p14:creationId xmlns:p14="http://schemas.microsoft.com/office/powerpoint/2010/main" val="3692924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nvPr>
        </p:nvGraphicFramePr>
        <p:xfrm>
          <a:off x="1059562" y="923869"/>
          <a:ext cx="10771103" cy="6289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6638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p:txBody>
          <a:bodyPr>
            <a:noAutofit/>
          </a:bodyPr>
          <a:lstStyle/>
          <a:p>
            <a:pPr algn="ctr"/>
            <a:r>
              <a:rPr lang="ru-RU" sz="3600" dirty="0"/>
              <a:t>Распространенность ожирения среди мальчиков и девочек 5-19 лет в мире: динамика</a:t>
            </a:r>
          </a:p>
        </p:txBody>
      </p:sp>
      <p:graphicFrame>
        <p:nvGraphicFramePr>
          <p:cNvPr id="11" name="Объект 10"/>
          <p:cNvGraphicFramePr>
            <a:graphicFrameLocks noGrp="1"/>
          </p:cNvGraphicFramePr>
          <p:nvPr>
            <p:ph idx="1"/>
          </p:nvPr>
        </p:nvGraphicFramePr>
        <p:xfrm>
          <a:off x="1348720" y="2046794"/>
          <a:ext cx="9831342" cy="4409645"/>
        </p:xfrm>
        <a:graphic>
          <a:graphicData uri="http://schemas.openxmlformats.org/drawingml/2006/chart">
            <c:chart xmlns:c="http://schemas.openxmlformats.org/drawingml/2006/chart" xmlns:r="http://schemas.openxmlformats.org/officeDocument/2006/relationships" r:id="rId3"/>
          </a:graphicData>
        </a:graphic>
      </p:graphicFrame>
      <p:sp>
        <p:nvSpPr>
          <p:cNvPr id="2" name="Прямоугольник 1"/>
          <p:cNvSpPr/>
          <p:nvPr/>
        </p:nvSpPr>
        <p:spPr>
          <a:xfrm>
            <a:off x="1782455" y="6443595"/>
            <a:ext cx="10457169" cy="926937"/>
          </a:xfrm>
          <a:prstGeom prst="rect">
            <a:avLst/>
          </a:prstGeom>
        </p:spPr>
        <p:txBody>
          <a:bodyPr wrap="square">
            <a:spAutoFit/>
          </a:bodyPr>
          <a:lstStyle/>
          <a:p>
            <a:r>
              <a:rPr lang="en-US" sz="1807" dirty="0" err="1"/>
              <a:t>Abarca</a:t>
            </a:r>
            <a:r>
              <a:rPr lang="en-US" sz="1807" dirty="0"/>
              <a:t>-Gómez, L</a:t>
            </a:r>
            <a:r>
              <a:rPr lang="ru-RU" sz="1807" dirty="0"/>
              <a:t>. </a:t>
            </a:r>
            <a:r>
              <a:rPr lang="en-US" sz="1807" dirty="0"/>
              <a:t>et al. (2017). Worldwide trends in body-mass index, underweight, overweight, and obesity from 1975 to 2016: a pooled analysis of 2416 population-based measurement studies </a:t>
            </a:r>
            <a:r>
              <a:rPr lang="en-US" sz="1807"/>
              <a:t>in 128,9 </a:t>
            </a:r>
            <a:r>
              <a:rPr lang="en-US" sz="1807" dirty="0"/>
              <a:t>million children, adolescents, and adults. </a:t>
            </a:r>
            <a:r>
              <a:rPr lang="en-US" sz="1807" i="1" dirty="0"/>
              <a:t>The Lancet</a:t>
            </a:r>
            <a:r>
              <a:rPr lang="en-US" sz="1807" dirty="0"/>
              <a:t>, </a:t>
            </a:r>
            <a:r>
              <a:rPr lang="en-US" sz="1807" i="1" dirty="0"/>
              <a:t>390</a:t>
            </a:r>
            <a:r>
              <a:rPr lang="en-US" sz="1807" dirty="0"/>
              <a:t>(10113), 2627-2642.</a:t>
            </a:r>
            <a:endParaRPr lang="ru-RU" sz="1807" dirty="0"/>
          </a:p>
        </p:txBody>
      </p:sp>
    </p:spTree>
    <p:extLst>
      <p:ext uri="{BB962C8B-B14F-4D97-AF65-F5344CB8AC3E}">
        <p14:creationId xmlns:p14="http://schemas.microsoft.com/office/powerpoint/2010/main" val="1800925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a:bodyPr>
          <a:lstStyle/>
          <a:p>
            <a:pPr algn="ctr"/>
            <a:r>
              <a:rPr lang="ru-RU" sz="3600" dirty="0"/>
              <a:t>Распространенность избыточной массы тела и ожирения среди детей РФ (5-19 лет), %</a:t>
            </a:r>
          </a:p>
        </p:txBody>
      </p:sp>
      <p:graphicFrame>
        <p:nvGraphicFramePr>
          <p:cNvPr id="9" name="Содержимое 8"/>
          <p:cNvGraphicFramePr>
            <a:graphicFrameLocks noGrp="1"/>
          </p:cNvGraphicFramePr>
          <p:nvPr>
            <p:ph idx="1"/>
          </p:nvPr>
        </p:nvGraphicFramePr>
        <p:xfrm>
          <a:off x="625826" y="1863630"/>
          <a:ext cx="11015663" cy="454364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071612" y="6634722"/>
            <a:ext cx="9975921" cy="525264"/>
          </a:xfrm>
          <a:prstGeom prst="rect">
            <a:avLst/>
          </a:prstGeom>
          <a:noFill/>
        </p:spPr>
        <p:txBody>
          <a:bodyPr wrap="square" rtlCol="0">
            <a:spAutoFit/>
          </a:bodyPr>
          <a:lstStyle/>
          <a:p>
            <a:r>
              <a:rPr lang="ru-RU" sz="1405" dirty="0" err="1"/>
              <a:t>Тутельян</a:t>
            </a:r>
            <a:r>
              <a:rPr lang="ru-RU" sz="1405" dirty="0"/>
              <a:t> В. А. и соавт. Распространенность ожирения и избыточной массы тела среди детского населения РФ: </a:t>
            </a:r>
            <a:r>
              <a:rPr lang="ru-RU" sz="1405" dirty="0" err="1"/>
              <a:t>мультицентровое</a:t>
            </a:r>
            <a:r>
              <a:rPr lang="ru-RU" sz="1405" dirty="0"/>
              <a:t> исследование. </a:t>
            </a:r>
            <a:r>
              <a:rPr lang="ru-RU" sz="1405" i="1" dirty="0"/>
              <a:t>Педиатрия. Журнал им. ГН Сперанского</a:t>
            </a:r>
            <a:r>
              <a:rPr lang="ru-RU" sz="1405" dirty="0"/>
              <a:t>, 2014, </a:t>
            </a:r>
            <a:r>
              <a:rPr lang="ru-RU" sz="1405" i="1" dirty="0"/>
              <a:t>93</a:t>
            </a:r>
            <a:r>
              <a:rPr lang="ru-RU" sz="1405" dirty="0"/>
              <a:t>(5), 28-31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p:txBody>
          <a:bodyPr>
            <a:noAutofit/>
          </a:bodyPr>
          <a:lstStyle/>
          <a:p>
            <a:pPr algn="ctr"/>
            <a:r>
              <a:rPr lang="ru-RU" sz="3614" dirty="0"/>
              <a:t>Динамика распространенности ожирения </a:t>
            </a:r>
            <a:br>
              <a:rPr lang="ru-RU" sz="3614" dirty="0"/>
            </a:br>
            <a:r>
              <a:rPr lang="ru-RU" sz="3614" dirty="0"/>
              <a:t>во Франции (1997-2006)</a:t>
            </a:r>
          </a:p>
        </p:txBody>
      </p:sp>
      <p:graphicFrame>
        <p:nvGraphicFramePr>
          <p:cNvPr id="11" name="Объект 10"/>
          <p:cNvGraphicFramePr>
            <a:graphicFrameLocks noGrp="1"/>
          </p:cNvGraphicFramePr>
          <p:nvPr>
            <p:ph idx="1"/>
          </p:nvPr>
        </p:nvGraphicFramePr>
        <p:xfrm>
          <a:off x="1348720" y="2046794"/>
          <a:ext cx="9831342" cy="4409645"/>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2288480" y="6562433"/>
            <a:ext cx="9903632" cy="525264"/>
          </a:xfrm>
          <a:prstGeom prst="rect">
            <a:avLst/>
          </a:prstGeom>
          <a:noFill/>
        </p:spPr>
        <p:txBody>
          <a:bodyPr wrap="square" rtlCol="0">
            <a:spAutoFit/>
          </a:bodyPr>
          <a:lstStyle/>
          <a:p>
            <a:r>
              <a:rPr lang="en-US" sz="1405" dirty="0"/>
              <a:t>Charles M. A., </a:t>
            </a:r>
            <a:r>
              <a:rPr lang="en-US" sz="1405" dirty="0" err="1"/>
              <a:t>Eschwège</a:t>
            </a:r>
            <a:r>
              <a:rPr lang="en-US" sz="1405" dirty="0"/>
              <a:t> E., </a:t>
            </a:r>
            <a:r>
              <a:rPr lang="en-US" sz="1405" dirty="0" err="1"/>
              <a:t>Basdevant</a:t>
            </a:r>
            <a:r>
              <a:rPr lang="en-US" sz="1405" dirty="0"/>
              <a:t> A. Monitoring the obesity epidemic in France: the </a:t>
            </a:r>
            <a:r>
              <a:rPr lang="en-US" sz="1405" dirty="0" err="1"/>
              <a:t>Obepi</a:t>
            </a:r>
            <a:r>
              <a:rPr lang="en-US" sz="1405" dirty="0"/>
              <a:t> surveys 1997–2006 //Obesity. – 2008. – </a:t>
            </a:r>
            <a:r>
              <a:rPr lang="ru-RU" sz="1405" dirty="0"/>
              <a:t>Т. 16. – №. 9. – С. 2182-2186.</a:t>
            </a:r>
          </a:p>
        </p:txBody>
      </p:sp>
    </p:spTree>
    <p:extLst>
      <p:ext uri="{BB962C8B-B14F-4D97-AF65-F5344CB8AC3E}">
        <p14:creationId xmlns:p14="http://schemas.microsoft.com/office/powerpoint/2010/main" val="2629458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p:txBody>
          <a:bodyPr>
            <a:normAutofit/>
          </a:bodyPr>
          <a:lstStyle/>
          <a:p>
            <a:pPr algn="ctr"/>
            <a:r>
              <a:rPr lang="ru-RU" sz="3600" dirty="0"/>
              <a:t>Динамика распространенности ожирения </a:t>
            </a:r>
            <a:br>
              <a:rPr lang="ru-RU" sz="3600" dirty="0"/>
            </a:br>
            <a:r>
              <a:rPr lang="ru-RU" sz="3600" dirty="0"/>
              <a:t>среди лиц старше 20 лет в США (2007-2016)</a:t>
            </a:r>
          </a:p>
        </p:txBody>
      </p:sp>
      <p:graphicFrame>
        <p:nvGraphicFramePr>
          <p:cNvPr id="11" name="Объект 10"/>
          <p:cNvGraphicFramePr>
            <a:graphicFrameLocks noGrp="1"/>
          </p:cNvGraphicFramePr>
          <p:nvPr>
            <p:ph idx="1"/>
          </p:nvPr>
        </p:nvGraphicFramePr>
        <p:xfrm>
          <a:off x="1276430" y="2080498"/>
          <a:ext cx="9831342" cy="429377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2216191" y="6562433"/>
            <a:ext cx="9903632" cy="525264"/>
          </a:xfrm>
          <a:prstGeom prst="rect">
            <a:avLst/>
          </a:prstGeom>
          <a:noFill/>
        </p:spPr>
        <p:txBody>
          <a:bodyPr wrap="square" rtlCol="0">
            <a:spAutoFit/>
          </a:bodyPr>
          <a:lstStyle/>
          <a:p>
            <a:r>
              <a:rPr lang="en-US" sz="1405" dirty="0"/>
              <a:t>Hales C. M. et al. Trends in Obesity and Severe Obesity Prevalence in US Youth and Adults by Sex and Age, 2007-2008 to 2015-2016 //Jama. – 2018. – Т. 319. – №. 16. – С. 1723-1725.</a:t>
            </a:r>
            <a:endParaRPr lang="ru-RU" sz="1405" dirty="0"/>
          </a:p>
        </p:txBody>
      </p:sp>
    </p:spTree>
    <p:extLst>
      <p:ext uri="{BB962C8B-B14F-4D97-AF65-F5344CB8AC3E}">
        <p14:creationId xmlns:p14="http://schemas.microsoft.com/office/powerpoint/2010/main" val="3331689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5826" y="923869"/>
            <a:ext cx="11015663" cy="1147465"/>
          </a:xfrm>
        </p:spPr>
        <p:txBody>
          <a:bodyPr>
            <a:normAutofit/>
          </a:bodyPr>
          <a:lstStyle/>
          <a:p>
            <a:pPr algn="ctr"/>
            <a:r>
              <a:rPr lang="ru-RU" sz="3600" dirty="0"/>
              <a:t>Ожирение в Беларуси </a:t>
            </a:r>
            <a:br>
              <a:rPr lang="ru-RU" sz="3600" dirty="0"/>
            </a:br>
            <a:r>
              <a:rPr lang="ru-RU" sz="3600" u="sng" dirty="0"/>
              <a:t>по данным Национального статистического комитета  </a:t>
            </a:r>
          </a:p>
        </p:txBody>
      </p:sp>
      <p:graphicFrame>
        <p:nvGraphicFramePr>
          <p:cNvPr id="4" name="Объект 10"/>
          <p:cNvGraphicFramePr>
            <a:graphicFrameLocks/>
          </p:cNvGraphicFramePr>
          <p:nvPr/>
        </p:nvGraphicFramePr>
        <p:xfrm>
          <a:off x="1493298" y="2297366"/>
          <a:ext cx="9831342" cy="4409645"/>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218325" y="6707011"/>
            <a:ext cx="11830666" cy="648856"/>
          </a:xfrm>
          <a:prstGeom prst="rect">
            <a:avLst/>
          </a:prstGeom>
        </p:spPr>
        <p:txBody>
          <a:bodyPr wrap="square">
            <a:spAutoFit/>
          </a:bodyPr>
          <a:lstStyle/>
          <a:p>
            <a:r>
              <a:rPr lang="ru-RU" sz="1807" dirty="0" err="1"/>
              <a:t>Черевко</a:t>
            </a:r>
            <a:r>
              <a:rPr lang="ru-RU" sz="1807" dirty="0"/>
              <a:t>, А. Н. и соавт. Проблема ожирения у взрослого населения Республики Беларусь: возрастной, половой и социальный аспект. </a:t>
            </a:r>
            <a:r>
              <a:rPr lang="ru-RU" sz="1807" i="1" dirty="0"/>
              <a:t>Вопросы организации и информатизации здравоохранения</a:t>
            </a:r>
            <a:r>
              <a:rPr lang="ru-RU" sz="1807" dirty="0"/>
              <a:t>, 2015 (3), 68-70.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631106" y="603684"/>
            <a:ext cx="11015663" cy="1147465"/>
          </a:xfrm>
        </p:spPr>
        <p:txBody>
          <a:bodyPr>
            <a:normAutofit/>
          </a:bodyPr>
          <a:lstStyle/>
          <a:p>
            <a:pPr algn="ctr"/>
            <a:r>
              <a:rPr lang="ru-RU" altLang="ru-RU" sz="3600" dirty="0">
                <a:cs typeface="Arial Cyr" pitchFamily="34" charset="0"/>
              </a:rPr>
              <a:t>Распространенность ожирения в РФ – от </a:t>
            </a:r>
            <a:br>
              <a:rPr lang="ru-RU" altLang="ru-RU" sz="3600" dirty="0">
                <a:cs typeface="Arial Cyr" pitchFamily="34" charset="0"/>
              </a:rPr>
            </a:br>
            <a:r>
              <a:rPr lang="ru-RU" altLang="ru-RU" sz="3600" dirty="0">
                <a:cs typeface="Arial Cyr" pitchFamily="34" charset="0"/>
              </a:rPr>
              <a:t>середины 90-х к настоящему моменту</a:t>
            </a:r>
            <a:endParaRPr lang="ru-RU" altLang="ru-RU" sz="3600" dirty="0"/>
          </a:p>
        </p:txBody>
      </p:sp>
      <p:sp>
        <p:nvSpPr>
          <p:cNvPr id="28675" name="Текст 2"/>
          <p:cNvSpPr>
            <a:spLocks noGrp="1"/>
          </p:cNvSpPr>
          <p:nvPr>
            <p:ph type="body" idx="1"/>
          </p:nvPr>
        </p:nvSpPr>
        <p:spPr>
          <a:xfrm>
            <a:off x="634293" y="1797367"/>
            <a:ext cx="5407429" cy="642261"/>
          </a:xfrm>
        </p:spPr>
        <p:txBody>
          <a:bodyPr/>
          <a:lstStyle/>
          <a:p>
            <a:r>
              <a:rPr lang="ru-RU" altLang="ru-RU"/>
              <a:t>По индексу массы тела</a:t>
            </a:r>
          </a:p>
        </p:txBody>
      </p:sp>
      <p:sp>
        <p:nvSpPr>
          <p:cNvPr id="28676" name="Текст 4"/>
          <p:cNvSpPr>
            <a:spLocks noGrp="1"/>
          </p:cNvSpPr>
          <p:nvPr>
            <p:ph type="body" sz="quarter" idx="3"/>
          </p:nvPr>
        </p:nvSpPr>
        <p:spPr>
          <a:xfrm>
            <a:off x="6268026" y="1797367"/>
            <a:ext cx="5410616" cy="642261"/>
          </a:xfrm>
        </p:spPr>
        <p:txBody>
          <a:bodyPr/>
          <a:lstStyle/>
          <a:p>
            <a:r>
              <a:rPr lang="ru-RU" altLang="ru-RU"/>
              <a:t>Абдоминальное ожирение</a:t>
            </a:r>
          </a:p>
        </p:txBody>
      </p:sp>
      <p:sp>
        <p:nvSpPr>
          <p:cNvPr id="29701" name="Прямоугольник 9"/>
          <p:cNvSpPr>
            <a:spLocks noChangeArrowheads="1"/>
          </p:cNvSpPr>
          <p:nvPr/>
        </p:nvSpPr>
        <p:spPr bwMode="auto">
          <a:xfrm>
            <a:off x="1781758" y="6384041"/>
            <a:ext cx="10626800" cy="95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ru-RU" altLang="ru-RU" sz="1405" dirty="0">
                <a:latin typeface="+mn-lt"/>
                <a:cs typeface="Arial" panose="020B0604020202020204" pitchFamily="34" charset="0"/>
              </a:rPr>
              <a:t>Шальнова С.А. , Деев А.Д. Масса тела у мужчин и женщин (результаты обследования российской, национальной, представительной выборки населения). КВТП, 2008; </a:t>
            </a:r>
            <a:r>
              <a:rPr lang="ru-RU" sz="1405" dirty="0">
                <a:latin typeface="+mn-lt"/>
                <a:cs typeface="Arial" panose="020B0604020202020204" pitchFamily="34" charset="0"/>
              </a:rPr>
              <a:t>7(6), 60-63.</a:t>
            </a:r>
            <a:endParaRPr lang="ru-RU" altLang="ru-RU" sz="1405" dirty="0">
              <a:latin typeface="+mn-lt"/>
              <a:cs typeface="Arial" panose="020B0604020202020204" pitchFamily="34" charset="0"/>
            </a:endParaRPr>
          </a:p>
          <a:p>
            <a:pPr eaLnBrk="1" hangingPunct="1">
              <a:spcBef>
                <a:spcPct val="0"/>
              </a:spcBef>
              <a:buFontTx/>
              <a:buNone/>
              <a:defRPr/>
            </a:pPr>
            <a:r>
              <a:rPr lang="ru-RU" sz="1405" dirty="0">
                <a:latin typeface="+mn-lt"/>
                <a:cs typeface="Arial" panose="020B0604020202020204" pitchFamily="34" charset="0"/>
              </a:rPr>
              <a:t>Шальнова, С. А., Деев, А. Д., Баланова, Ю. А. и </a:t>
            </a:r>
            <a:r>
              <a:rPr lang="ru-RU" sz="1405" dirty="0" err="1">
                <a:latin typeface="+mn-lt"/>
                <a:cs typeface="Arial" panose="020B0604020202020204" pitchFamily="34" charset="0"/>
              </a:rPr>
              <a:t>соавт</a:t>
            </a:r>
            <a:r>
              <a:rPr lang="ru-RU" sz="1405" dirty="0">
                <a:latin typeface="+mn-lt"/>
                <a:cs typeface="Arial" panose="020B0604020202020204" pitchFamily="34" charset="0"/>
              </a:rPr>
              <a:t>. Двадцатилетние тренды ожирения и артериальной гипертонии и их ассоциации в России. </a:t>
            </a:r>
            <a:r>
              <a:rPr lang="ru-RU" altLang="ru-RU" sz="1405" dirty="0">
                <a:latin typeface="+mn-lt"/>
                <a:cs typeface="Arial" panose="020B0604020202020204" pitchFamily="34" charset="0"/>
              </a:rPr>
              <a:t>КВТП</a:t>
            </a:r>
            <a:r>
              <a:rPr lang="ru-RU" sz="1405" dirty="0">
                <a:latin typeface="+mn-lt"/>
                <a:cs typeface="Arial" panose="020B0604020202020204" pitchFamily="34" charset="0"/>
              </a:rPr>
              <a:t>, 2017,16(4), 4-10.</a:t>
            </a:r>
            <a:endParaRPr lang="ru-RU" altLang="ru-RU" sz="1405" dirty="0">
              <a:latin typeface="+mn-lt"/>
              <a:cs typeface="Arial" panose="020B0604020202020204" pitchFamily="34" charset="0"/>
            </a:endParaRPr>
          </a:p>
        </p:txBody>
      </p:sp>
      <p:graphicFrame>
        <p:nvGraphicFramePr>
          <p:cNvPr id="2" name="Объект 6"/>
          <p:cNvGraphicFramePr>
            <a:graphicFrameLocks noGrp="1"/>
          </p:cNvGraphicFramePr>
          <p:nvPr>
            <p:ph sz="half" idx="2"/>
          </p:nvPr>
        </p:nvGraphicFramePr>
        <p:xfrm>
          <a:off x="409582" y="2366318"/>
          <a:ext cx="5654453" cy="39667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Объект 6"/>
          <p:cNvGraphicFramePr>
            <a:graphicFrameLocks noGrp="1"/>
          </p:cNvGraphicFramePr>
          <p:nvPr>
            <p:ph sz="quarter" idx="4"/>
          </p:nvPr>
        </p:nvGraphicFramePr>
        <p:xfrm>
          <a:off x="6268028" y="2533659"/>
          <a:ext cx="5852071" cy="396672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611981" y="523653"/>
            <a:ext cx="11015663" cy="699843"/>
          </a:xfrm>
        </p:spPr>
        <p:txBody>
          <a:bodyPr>
            <a:normAutofit/>
          </a:bodyPr>
          <a:lstStyle/>
          <a:p>
            <a:pPr algn="ctr"/>
            <a:r>
              <a:rPr lang="ru-RU" sz="3600" dirty="0"/>
              <a:t>Распространенность ожирения в регионах РФ</a:t>
            </a:r>
          </a:p>
        </p:txBody>
      </p:sp>
      <p:sp>
        <p:nvSpPr>
          <p:cNvPr id="8" name="Текст 7"/>
          <p:cNvSpPr>
            <a:spLocks noGrp="1"/>
          </p:cNvSpPr>
          <p:nvPr>
            <p:ph type="body" idx="1"/>
          </p:nvPr>
        </p:nvSpPr>
        <p:spPr>
          <a:xfrm>
            <a:off x="779961" y="902366"/>
            <a:ext cx="5407960" cy="642261"/>
          </a:xfrm>
        </p:spPr>
        <p:txBody>
          <a:bodyPr/>
          <a:lstStyle/>
          <a:p>
            <a:r>
              <a:rPr lang="ru-RU" dirty="0"/>
              <a:t>Ожирение по ИМТ</a:t>
            </a:r>
          </a:p>
        </p:txBody>
      </p:sp>
      <p:graphicFrame>
        <p:nvGraphicFramePr>
          <p:cNvPr id="4" name="Содержимое 3"/>
          <p:cNvGraphicFramePr>
            <a:graphicFrameLocks noGrp="1"/>
          </p:cNvGraphicFramePr>
          <p:nvPr>
            <p:ph sz="half" idx="2"/>
          </p:nvPr>
        </p:nvGraphicFramePr>
        <p:xfrm>
          <a:off x="6336680" y="1502185"/>
          <a:ext cx="5407429" cy="5340218"/>
        </p:xfrm>
        <a:graphic>
          <a:graphicData uri="http://schemas.openxmlformats.org/drawingml/2006/chart">
            <c:chart xmlns:c="http://schemas.openxmlformats.org/drawingml/2006/chart" xmlns:r="http://schemas.openxmlformats.org/officeDocument/2006/relationships" r:id="rId2"/>
          </a:graphicData>
        </a:graphic>
      </p:graphicFrame>
      <p:sp>
        <p:nvSpPr>
          <p:cNvPr id="9" name="Текст 8"/>
          <p:cNvSpPr>
            <a:spLocks noGrp="1"/>
          </p:cNvSpPr>
          <p:nvPr>
            <p:ph type="body" sz="quarter" idx="3"/>
          </p:nvPr>
        </p:nvSpPr>
        <p:spPr>
          <a:xfrm>
            <a:off x="6795726" y="859923"/>
            <a:ext cx="5410084" cy="642261"/>
          </a:xfrm>
        </p:spPr>
        <p:txBody>
          <a:bodyPr/>
          <a:lstStyle/>
          <a:p>
            <a:r>
              <a:rPr lang="ru-RU" dirty="0"/>
              <a:t>Абдоминальное ожирение</a:t>
            </a:r>
          </a:p>
        </p:txBody>
      </p:sp>
      <p:graphicFrame>
        <p:nvGraphicFramePr>
          <p:cNvPr id="12" name="Содержимое 3"/>
          <p:cNvGraphicFramePr>
            <a:graphicFrameLocks noGrp="1"/>
          </p:cNvGraphicFramePr>
          <p:nvPr>
            <p:ph sz="quarter" idx="4"/>
          </p:nvPr>
        </p:nvGraphicFramePr>
        <p:xfrm>
          <a:off x="914984" y="1502184"/>
          <a:ext cx="5410615" cy="5267930"/>
        </p:xfrm>
        <a:graphic>
          <a:graphicData uri="http://schemas.openxmlformats.org/drawingml/2006/chart">
            <c:chart xmlns:c="http://schemas.openxmlformats.org/drawingml/2006/chart" xmlns:r="http://schemas.openxmlformats.org/officeDocument/2006/relationships" r:id="rId3"/>
          </a:graphicData>
        </a:graphic>
      </p:graphicFrame>
      <p:sp>
        <p:nvSpPr>
          <p:cNvPr id="2" name="Прямоугольник 1"/>
          <p:cNvSpPr/>
          <p:nvPr/>
        </p:nvSpPr>
        <p:spPr>
          <a:xfrm>
            <a:off x="1927034" y="6770113"/>
            <a:ext cx="9817075" cy="525264"/>
          </a:xfrm>
          <a:prstGeom prst="rect">
            <a:avLst/>
          </a:prstGeom>
        </p:spPr>
        <p:txBody>
          <a:bodyPr wrap="square">
            <a:spAutoFit/>
          </a:bodyPr>
          <a:lstStyle/>
          <a:p>
            <a:r>
              <a:rPr lang="ru-RU" sz="1405" dirty="0"/>
              <a:t>Баланова Ю.А., Шальнова С.А. и </a:t>
            </a:r>
            <a:r>
              <a:rPr lang="ru-RU" sz="1405" dirty="0" err="1"/>
              <a:t>соавт</a:t>
            </a:r>
            <a:r>
              <a:rPr lang="ru-RU" sz="1405" dirty="0"/>
              <a:t>. Ожирение в российской популяции – распространенность и ассоциации с факторами риска хронических неинфекционных заболеваний. РКЖ</a:t>
            </a:r>
            <a:r>
              <a:rPr lang="en-US" sz="1405" dirty="0"/>
              <a:t> 2018</a:t>
            </a:r>
            <a:r>
              <a:rPr lang="ru-RU" sz="1405" dirty="0"/>
              <a:t>, данные ЭССЕ-РФ-2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BCE0239-592A-44EB-83AF-517DA71B4ABE}"/>
              </a:ext>
            </a:extLst>
          </p:cNvPr>
          <p:cNvSpPr>
            <a:spLocks noGrp="1"/>
          </p:cNvSpPr>
          <p:nvPr>
            <p:ph type="title"/>
          </p:nvPr>
        </p:nvSpPr>
        <p:spPr>
          <a:xfrm>
            <a:off x="1262269" y="141142"/>
            <a:ext cx="10654748" cy="1530841"/>
          </a:xfrm>
        </p:spPr>
        <p:txBody>
          <a:bodyPr>
            <a:noAutofit/>
          </a:bodyPr>
          <a:lstStyle/>
          <a:p>
            <a:pPr algn="ctr"/>
            <a:r>
              <a:rPr lang="ru-RU" sz="3210" dirty="0"/>
              <a:t>Распространенность избыточной массы тела и ожирения среди мужчин и женщин РФ – обследование с использованием адаптированной методологии STEPS (2018—2019 гг.), %</a:t>
            </a:r>
          </a:p>
        </p:txBody>
      </p:sp>
      <p:sp>
        <p:nvSpPr>
          <p:cNvPr id="3" name="Текст 2">
            <a:extLst>
              <a:ext uri="{FF2B5EF4-FFF2-40B4-BE49-F238E27FC236}">
                <a16:creationId xmlns:a16="http://schemas.microsoft.com/office/drawing/2014/main" xmlns="" id="{687CFFC8-1F60-4D53-939F-16AE2A3C9773}"/>
              </a:ext>
            </a:extLst>
          </p:cNvPr>
          <p:cNvSpPr>
            <a:spLocks noGrp="1"/>
          </p:cNvSpPr>
          <p:nvPr>
            <p:ph type="body" idx="1"/>
          </p:nvPr>
        </p:nvSpPr>
        <p:spPr>
          <a:xfrm>
            <a:off x="843070" y="1671983"/>
            <a:ext cx="5177934" cy="561058"/>
          </a:xfrm>
        </p:spPr>
        <p:txBody>
          <a:bodyPr/>
          <a:lstStyle/>
          <a:p>
            <a:r>
              <a:rPr lang="ru-RU" dirty="0"/>
              <a:t>Избыточная МТ</a:t>
            </a:r>
          </a:p>
        </p:txBody>
      </p:sp>
      <p:graphicFrame>
        <p:nvGraphicFramePr>
          <p:cNvPr id="9" name="Объект 8">
            <a:extLst>
              <a:ext uri="{FF2B5EF4-FFF2-40B4-BE49-F238E27FC236}">
                <a16:creationId xmlns:a16="http://schemas.microsoft.com/office/drawing/2014/main" xmlns="" id="{4E4A2701-7457-4827-96AC-CC3C021377D4}"/>
              </a:ext>
            </a:extLst>
          </p:cNvPr>
          <p:cNvGraphicFramePr>
            <a:graphicFrameLocks noGrp="1"/>
          </p:cNvGraphicFramePr>
          <p:nvPr>
            <p:ph sz="half" idx="2"/>
            <p:extLst>
              <p:ext uri="{D42A27DB-BD31-4B8C-83A1-F6EECF244321}">
                <p14:modId xmlns:p14="http://schemas.microsoft.com/office/powerpoint/2010/main" val="272809740"/>
              </p:ext>
            </p:extLst>
          </p:nvPr>
        </p:nvGraphicFramePr>
        <p:xfrm>
          <a:off x="348532" y="2071318"/>
          <a:ext cx="5672472" cy="51735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Объект 8">
            <a:extLst>
              <a:ext uri="{FF2B5EF4-FFF2-40B4-BE49-F238E27FC236}">
                <a16:creationId xmlns:a16="http://schemas.microsoft.com/office/drawing/2014/main" xmlns="" id="{14B92C70-4881-48FD-B6A5-B62D2D94A014}"/>
              </a:ext>
            </a:extLst>
          </p:cNvPr>
          <p:cNvGraphicFramePr>
            <a:graphicFrameLocks/>
          </p:cNvGraphicFramePr>
          <p:nvPr>
            <p:extLst>
              <p:ext uri="{D42A27DB-BD31-4B8C-83A1-F6EECF244321}">
                <p14:modId xmlns:p14="http://schemas.microsoft.com/office/powerpoint/2010/main" val="652868050"/>
              </p:ext>
            </p:extLst>
          </p:nvPr>
        </p:nvGraphicFramePr>
        <p:xfrm>
          <a:off x="6021004" y="2069282"/>
          <a:ext cx="5672472" cy="5173579"/>
        </p:xfrm>
        <a:graphic>
          <a:graphicData uri="http://schemas.openxmlformats.org/drawingml/2006/chart">
            <c:chart xmlns:c="http://schemas.openxmlformats.org/drawingml/2006/chart" xmlns:r="http://schemas.openxmlformats.org/officeDocument/2006/relationships" r:id="rId4"/>
          </a:graphicData>
        </a:graphic>
      </p:graphicFrame>
      <p:sp>
        <p:nvSpPr>
          <p:cNvPr id="11" name="Текст 2">
            <a:extLst>
              <a:ext uri="{FF2B5EF4-FFF2-40B4-BE49-F238E27FC236}">
                <a16:creationId xmlns:a16="http://schemas.microsoft.com/office/drawing/2014/main" xmlns="" id="{7E8A210A-7D29-4970-8677-F6D34B305274}"/>
              </a:ext>
            </a:extLst>
          </p:cNvPr>
          <p:cNvSpPr txBox="1">
            <a:spLocks/>
          </p:cNvSpPr>
          <p:nvPr/>
        </p:nvSpPr>
        <p:spPr>
          <a:xfrm>
            <a:off x="6971679" y="1676054"/>
            <a:ext cx="5177934" cy="561058"/>
          </a:xfrm>
          <a:prstGeom prst="rect">
            <a:avLst/>
          </a:prstGeom>
        </p:spPr>
        <p:txBody>
          <a:bodyPr vert="horz" lIns="91440" tIns="45720" rIns="91440" bIns="45720" rtlCol="0" anchor="b">
            <a:normAutofit/>
          </a:bodyPr>
          <a:lstStyle>
            <a:lvl1pPr marL="0" indent="0" algn="l" defTabSz="1056041" rtl="0" eaLnBrk="1" latinLnBrk="0" hangingPunct="1">
              <a:lnSpc>
                <a:spcPct val="90000"/>
              </a:lnSpc>
              <a:spcBef>
                <a:spcPts val="1155"/>
              </a:spcBef>
              <a:buFont typeface="Arial" panose="020B0604020202020204" pitchFamily="34" charset="0"/>
              <a:buNone/>
              <a:defRPr sz="2772" b="1" kern="1200">
                <a:solidFill>
                  <a:schemeClr val="tx1"/>
                </a:solidFill>
                <a:latin typeface="+mn-lt"/>
                <a:ea typeface="+mn-ea"/>
                <a:cs typeface="+mn-cs"/>
              </a:defRPr>
            </a:lvl1pPr>
            <a:lvl2pPr marL="528020" indent="0" algn="l" defTabSz="1056041" rtl="0" eaLnBrk="1" latinLnBrk="0" hangingPunct="1">
              <a:lnSpc>
                <a:spcPct val="90000"/>
              </a:lnSpc>
              <a:spcBef>
                <a:spcPts val="577"/>
              </a:spcBef>
              <a:buFont typeface="Arial" panose="020B0604020202020204" pitchFamily="34" charset="0"/>
              <a:buNone/>
              <a:defRPr sz="2310" b="1" kern="1200">
                <a:solidFill>
                  <a:schemeClr val="tx1"/>
                </a:solidFill>
                <a:latin typeface="+mn-lt"/>
                <a:ea typeface="+mn-ea"/>
                <a:cs typeface="+mn-cs"/>
              </a:defRPr>
            </a:lvl2pPr>
            <a:lvl3pPr marL="1056041" indent="0" algn="l" defTabSz="1056041" rtl="0" eaLnBrk="1" latinLnBrk="0" hangingPunct="1">
              <a:lnSpc>
                <a:spcPct val="90000"/>
              </a:lnSpc>
              <a:spcBef>
                <a:spcPts val="577"/>
              </a:spcBef>
              <a:buFont typeface="Arial" panose="020B0604020202020204" pitchFamily="34" charset="0"/>
              <a:buNone/>
              <a:defRPr sz="2079" b="1" kern="1200">
                <a:solidFill>
                  <a:schemeClr val="tx1"/>
                </a:solidFill>
                <a:latin typeface="+mn-lt"/>
                <a:ea typeface="+mn-ea"/>
                <a:cs typeface="+mn-cs"/>
              </a:defRPr>
            </a:lvl3pPr>
            <a:lvl4pPr marL="1584061" indent="0" algn="l" defTabSz="1056041" rtl="0" eaLnBrk="1" latinLnBrk="0" hangingPunct="1">
              <a:lnSpc>
                <a:spcPct val="90000"/>
              </a:lnSpc>
              <a:spcBef>
                <a:spcPts val="577"/>
              </a:spcBef>
              <a:buFont typeface="Arial" panose="020B0604020202020204" pitchFamily="34" charset="0"/>
              <a:buNone/>
              <a:defRPr sz="1848" b="1" kern="1200">
                <a:solidFill>
                  <a:schemeClr val="tx1"/>
                </a:solidFill>
                <a:latin typeface="+mn-lt"/>
                <a:ea typeface="+mn-ea"/>
                <a:cs typeface="+mn-cs"/>
              </a:defRPr>
            </a:lvl4pPr>
            <a:lvl5pPr marL="2112081" indent="0" algn="l" defTabSz="1056041" rtl="0" eaLnBrk="1" latinLnBrk="0" hangingPunct="1">
              <a:lnSpc>
                <a:spcPct val="90000"/>
              </a:lnSpc>
              <a:spcBef>
                <a:spcPts val="577"/>
              </a:spcBef>
              <a:buFont typeface="Arial" panose="020B0604020202020204" pitchFamily="34" charset="0"/>
              <a:buNone/>
              <a:defRPr sz="1848" b="1" kern="1200">
                <a:solidFill>
                  <a:schemeClr val="tx1"/>
                </a:solidFill>
                <a:latin typeface="+mn-lt"/>
                <a:ea typeface="+mn-ea"/>
                <a:cs typeface="+mn-cs"/>
              </a:defRPr>
            </a:lvl5pPr>
            <a:lvl6pPr marL="2640101" indent="0" algn="l" defTabSz="1056041" rtl="0" eaLnBrk="1" latinLnBrk="0" hangingPunct="1">
              <a:lnSpc>
                <a:spcPct val="90000"/>
              </a:lnSpc>
              <a:spcBef>
                <a:spcPts val="577"/>
              </a:spcBef>
              <a:buFont typeface="Arial" panose="020B0604020202020204" pitchFamily="34" charset="0"/>
              <a:buNone/>
              <a:defRPr sz="1848" b="1" kern="1200">
                <a:solidFill>
                  <a:schemeClr val="tx1"/>
                </a:solidFill>
                <a:latin typeface="+mn-lt"/>
                <a:ea typeface="+mn-ea"/>
                <a:cs typeface="+mn-cs"/>
              </a:defRPr>
            </a:lvl6pPr>
            <a:lvl7pPr marL="3168122" indent="0" algn="l" defTabSz="1056041" rtl="0" eaLnBrk="1" latinLnBrk="0" hangingPunct="1">
              <a:lnSpc>
                <a:spcPct val="90000"/>
              </a:lnSpc>
              <a:spcBef>
                <a:spcPts val="577"/>
              </a:spcBef>
              <a:buFont typeface="Arial" panose="020B0604020202020204" pitchFamily="34" charset="0"/>
              <a:buNone/>
              <a:defRPr sz="1848" b="1" kern="1200">
                <a:solidFill>
                  <a:schemeClr val="tx1"/>
                </a:solidFill>
                <a:latin typeface="+mn-lt"/>
                <a:ea typeface="+mn-ea"/>
                <a:cs typeface="+mn-cs"/>
              </a:defRPr>
            </a:lvl7pPr>
            <a:lvl8pPr marL="3696142" indent="0" algn="l" defTabSz="1056041" rtl="0" eaLnBrk="1" latinLnBrk="0" hangingPunct="1">
              <a:lnSpc>
                <a:spcPct val="90000"/>
              </a:lnSpc>
              <a:spcBef>
                <a:spcPts val="577"/>
              </a:spcBef>
              <a:buFont typeface="Arial" panose="020B0604020202020204" pitchFamily="34" charset="0"/>
              <a:buNone/>
              <a:defRPr sz="1848" b="1" kern="1200">
                <a:solidFill>
                  <a:schemeClr val="tx1"/>
                </a:solidFill>
                <a:latin typeface="+mn-lt"/>
                <a:ea typeface="+mn-ea"/>
                <a:cs typeface="+mn-cs"/>
              </a:defRPr>
            </a:lvl8pPr>
            <a:lvl9pPr marL="4224162" indent="0" algn="l" defTabSz="1056041" rtl="0" eaLnBrk="1" latinLnBrk="0" hangingPunct="1">
              <a:lnSpc>
                <a:spcPct val="90000"/>
              </a:lnSpc>
              <a:spcBef>
                <a:spcPts val="577"/>
              </a:spcBef>
              <a:buFont typeface="Arial" panose="020B0604020202020204" pitchFamily="34" charset="0"/>
              <a:buNone/>
              <a:defRPr sz="1848" b="1" kern="1200">
                <a:solidFill>
                  <a:schemeClr val="tx1"/>
                </a:solidFill>
                <a:latin typeface="+mn-lt"/>
                <a:ea typeface="+mn-ea"/>
                <a:cs typeface="+mn-cs"/>
              </a:defRPr>
            </a:lvl9pPr>
          </a:lstStyle>
          <a:p>
            <a:r>
              <a:rPr lang="ru-RU" dirty="0"/>
              <a:t>Ожирение</a:t>
            </a:r>
          </a:p>
        </p:txBody>
      </p:sp>
      <p:sp>
        <p:nvSpPr>
          <p:cNvPr id="4" name="Прямоугольник 3"/>
          <p:cNvSpPr/>
          <p:nvPr/>
        </p:nvSpPr>
        <p:spPr>
          <a:xfrm>
            <a:off x="501141" y="7121012"/>
            <a:ext cx="11415876" cy="523220"/>
          </a:xfrm>
          <a:prstGeom prst="rect">
            <a:avLst/>
          </a:prstGeom>
        </p:spPr>
        <p:txBody>
          <a:bodyPr wrap="square">
            <a:spAutoFit/>
          </a:bodyPr>
          <a:lstStyle/>
          <a:p>
            <a:r>
              <a:rPr lang="ru-RU" sz="1400" kern="150" dirty="0" smtClean="0">
                <a:solidFill>
                  <a:srgbClr val="00000A"/>
                </a:solidFill>
                <a:latin typeface="Times New Roman" panose="02020603050405020304" pitchFamily="18" charset="0"/>
                <a:ea typeface="Times New Roman" panose="02020603050405020304" pitchFamily="18" charset="0"/>
              </a:rPr>
              <a:t>В печати: Поведенческие </a:t>
            </a:r>
            <a:r>
              <a:rPr lang="ru-RU" sz="1400" kern="150" dirty="0">
                <a:solidFill>
                  <a:srgbClr val="00000A"/>
                </a:solidFill>
                <a:latin typeface="Times New Roman" panose="02020603050405020304" pitchFamily="18" charset="0"/>
                <a:ea typeface="Times New Roman" panose="02020603050405020304" pitchFamily="18" charset="0"/>
              </a:rPr>
              <a:t>факторы риска в российской популяции: результаты обследования по модифицированной методологии S</a:t>
            </a:r>
            <a:r>
              <a:rPr lang="en-US" sz="1400" kern="150" dirty="0" smtClean="0">
                <a:solidFill>
                  <a:srgbClr val="00000A"/>
                </a:solidFill>
                <a:latin typeface="Times New Roman" panose="02020603050405020304" pitchFamily="18" charset="0"/>
                <a:ea typeface="Times New Roman" panose="02020603050405020304" pitchFamily="18" charset="0"/>
              </a:rPr>
              <a:t>TEPS</a:t>
            </a:r>
            <a:r>
              <a:rPr lang="ru-RU" sz="1400" kern="150" dirty="0" smtClean="0">
                <a:solidFill>
                  <a:srgbClr val="00000A"/>
                </a:solidFill>
                <a:latin typeface="Times New Roman" panose="02020603050405020304" pitchFamily="18" charset="0"/>
                <a:ea typeface="Times New Roman" panose="02020603050405020304" pitchFamily="18" charset="0"/>
              </a:rPr>
              <a:t>. Ж. Профилактическая медицина</a:t>
            </a:r>
            <a:endParaRPr lang="ru-RU" sz="1400" dirty="0"/>
          </a:p>
        </p:txBody>
      </p:sp>
    </p:spTree>
    <p:extLst>
      <p:ext uri="{BB962C8B-B14F-4D97-AF65-F5344CB8AC3E}">
        <p14:creationId xmlns:p14="http://schemas.microsoft.com/office/powerpoint/2010/main" val="88861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dirty="0"/>
              <a:t>Экономический ущерб, ассоциированный с ожирением в РФ (2016 год)</a:t>
            </a:r>
          </a:p>
        </p:txBody>
      </p:sp>
      <p:graphicFrame>
        <p:nvGraphicFramePr>
          <p:cNvPr id="8" name="Объект 7"/>
          <p:cNvGraphicFramePr>
            <a:graphicFrameLocks noGrp="1"/>
          </p:cNvGraphicFramePr>
          <p:nvPr>
            <p:ph idx="1"/>
          </p:nvPr>
        </p:nvGraphicFramePr>
        <p:xfrm>
          <a:off x="1276430" y="1940800"/>
          <a:ext cx="10843392" cy="52771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1165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141934" y="2812554"/>
            <a:ext cx="8339839" cy="1072561"/>
          </a:xfrm>
          <a:prstGeom prst="rect">
            <a:avLst/>
          </a:prstGeom>
          <a:noFill/>
          <a:ln w="9525">
            <a:noFill/>
            <a:miter lim="800000"/>
            <a:headEnd/>
            <a:tailEnd/>
          </a:ln>
        </p:spPr>
        <p:txBody>
          <a:bodyPr/>
          <a:lstStyle/>
          <a:p>
            <a:endParaRPr lang="ru-RU" sz="1807"/>
          </a:p>
        </p:txBody>
      </p:sp>
      <p:sp>
        <p:nvSpPr>
          <p:cNvPr id="21507" name="Rectangle 3"/>
          <p:cNvSpPr>
            <a:spLocks noChangeArrowheads="1"/>
          </p:cNvSpPr>
          <p:nvPr/>
        </p:nvSpPr>
        <p:spPr bwMode="auto">
          <a:xfrm>
            <a:off x="7920695" y="4723403"/>
            <a:ext cx="64370" cy="310202"/>
          </a:xfrm>
          <a:prstGeom prst="rect">
            <a:avLst/>
          </a:prstGeom>
          <a:noFill/>
          <a:ln w="9525">
            <a:noFill/>
            <a:miter lim="800000"/>
            <a:headEnd/>
            <a:tailEnd/>
          </a:ln>
        </p:spPr>
        <p:txBody>
          <a:bodyPr wrap="none" lIns="0" tIns="0" rIns="0" bIns="0">
            <a:spAutoFit/>
          </a:bodyPr>
          <a:lstStyle/>
          <a:p>
            <a:pPr eaLnBrk="0" hangingPunct="0"/>
            <a:r>
              <a:rPr lang="ru-RU" sz="2008">
                <a:solidFill>
                  <a:srgbClr val="C0C0C0"/>
                </a:solidFill>
                <a:latin typeface="Times New Roman" pitchFamily="18" charset="0"/>
              </a:rPr>
              <a:t> </a:t>
            </a:r>
            <a:endParaRPr lang="ru-RU" sz="2409">
              <a:latin typeface="Times New Roman" pitchFamily="18" charset="0"/>
            </a:endParaRPr>
          </a:p>
        </p:txBody>
      </p:sp>
      <p:sp>
        <p:nvSpPr>
          <p:cNvPr id="21508" name="Rectangle 4"/>
          <p:cNvSpPr>
            <a:spLocks noChangeArrowheads="1"/>
          </p:cNvSpPr>
          <p:nvPr/>
        </p:nvSpPr>
        <p:spPr bwMode="auto">
          <a:xfrm>
            <a:off x="8926321" y="4723403"/>
            <a:ext cx="64370" cy="310202"/>
          </a:xfrm>
          <a:prstGeom prst="rect">
            <a:avLst/>
          </a:prstGeom>
          <a:noFill/>
          <a:ln w="9525">
            <a:noFill/>
            <a:miter lim="800000"/>
            <a:headEnd/>
            <a:tailEnd/>
          </a:ln>
        </p:spPr>
        <p:txBody>
          <a:bodyPr wrap="none" lIns="0" tIns="0" rIns="0" bIns="0">
            <a:spAutoFit/>
          </a:bodyPr>
          <a:lstStyle/>
          <a:p>
            <a:pPr eaLnBrk="0" hangingPunct="0"/>
            <a:r>
              <a:rPr lang="ru-RU" sz="2008">
                <a:solidFill>
                  <a:srgbClr val="C0C0C0"/>
                </a:solidFill>
                <a:latin typeface="Times New Roman" pitchFamily="18" charset="0"/>
              </a:rPr>
              <a:t> </a:t>
            </a:r>
            <a:endParaRPr lang="ru-RU" sz="2409">
              <a:latin typeface="Times New Roman" pitchFamily="18" charset="0"/>
            </a:endParaRPr>
          </a:p>
        </p:txBody>
      </p:sp>
      <p:sp>
        <p:nvSpPr>
          <p:cNvPr id="21509" name="Rectangle 5"/>
          <p:cNvSpPr>
            <a:spLocks noChangeArrowheads="1"/>
          </p:cNvSpPr>
          <p:nvPr/>
        </p:nvSpPr>
        <p:spPr bwMode="auto">
          <a:xfrm>
            <a:off x="9732733" y="4723403"/>
            <a:ext cx="64370" cy="310202"/>
          </a:xfrm>
          <a:prstGeom prst="rect">
            <a:avLst/>
          </a:prstGeom>
          <a:noFill/>
          <a:ln w="9525">
            <a:noFill/>
            <a:miter lim="800000"/>
            <a:headEnd/>
            <a:tailEnd/>
          </a:ln>
        </p:spPr>
        <p:txBody>
          <a:bodyPr wrap="none" lIns="0" tIns="0" rIns="0" bIns="0">
            <a:spAutoFit/>
          </a:bodyPr>
          <a:lstStyle/>
          <a:p>
            <a:pPr eaLnBrk="0" hangingPunct="0"/>
            <a:r>
              <a:rPr lang="ru-RU" sz="2008">
                <a:solidFill>
                  <a:srgbClr val="C0C0C0"/>
                </a:solidFill>
                <a:latin typeface="Times New Roman" pitchFamily="18" charset="0"/>
              </a:rPr>
              <a:t>.</a:t>
            </a:r>
            <a:endParaRPr lang="ru-RU" sz="2409">
              <a:latin typeface="Times New Roman" pitchFamily="18" charset="0"/>
            </a:endParaRPr>
          </a:p>
        </p:txBody>
      </p:sp>
      <p:sp>
        <p:nvSpPr>
          <p:cNvPr id="21510" name="Freeform 6"/>
          <p:cNvSpPr>
            <a:spLocks/>
          </p:cNvSpPr>
          <p:nvPr/>
        </p:nvSpPr>
        <p:spPr bwMode="auto">
          <a:xfrm>
            <a:off x="2796946" y="5842182"/>
            <a:ext cx="7323056" cy="65341"/>
          </a:xfrm>
          <a:custGeom>
            <a:avLst/>
            <a:gdLst>
              <a:gd name="T0" fmla="*/ 0 w 4595"/>
              <a:gd name="T1" fmla="*/ 41 h 41"/>
              <a:gd name="T2" fmla="*/ 65 w 4595"/>
              <a:gd name="T3" fmla="*/ 0 h 41"/>
              <a:gd name="T4" fmla="*/ 4595 w 4595"/>
              <a:gd name="T5" fmla="*/ 0 h 41"/>
              <a:gd name="T6" fmla="*/ 4529 w 4595"/>
              <a:gd name="T7" fmla="*/ 41 h 41"/>
              <a:gd name="T8" fmla="*/ 0 w 4595"/>
              <a:gd name="T9" fmla="*/ 41 h 41"/>
              <a:gd name="T10" fmla="*/ 0 60000 65536"/>
              <a:gd name="T11" fmla="*/ 0 60000 65536"/>
              <a:gd name="T12" fmla="*/ 0 60000 65536"/>
              <a:gd name="T13" fmla="*/ 0 60000 65536"/>
              <a:gd name="T14" fmla="*/ 0 60000 65536"/>
              <a:gd name="T15" fmla="*/ 0 w 4595"/>
              <a:gd name="T16" fmla="*/ 0 h 41"/>
              <a:gd name="T17" fmla="*/ 4595 w 4595"/>
              <a:gd name="T18" fmla="*/ 41 h 41"/>
            </a:gdLst>
            <a:ahLst/>
            <a:cxnLst>
              <a:cxn ang="T10">
                <a:pos x="T0" y="T1"/>
              </a:cxn>
              <a:cxn ang="T11">
                <a:pos x="T2" y="T3"/>
              </a:cxn>
              <a:cxn ang="T12">
                <a:pos x="T4" y="T5"/>
              </a:cxn>
              <a:cxn ang="T13">
                <a:pos x="T6" y="T7"/>
              </a:cxn>
              <a:cxn ang="T14">
                <a:pos x="T8" y="T9"/>
              </a:cxn>
            </a:cxnLst>
            <a:rect l="T15" t="T16" r="T17" b="T18"/>
            <a:pathLst>
              <a:path w="4595" h="41">
                <a:moveTo>
                  <a:pt x="0" y="41"/>
                </a:moveTo>
                <a:lnTo>
                  <a:pt x="65" y="0"/>
                </a:lnTo>
                <a:lnTo>
                  <a:pt x="4595" y="0"/>
                </a:lnTo>
                <a:lnTo>
                  <a:pt x="4529" y="41"/>
                </a:lnTo>
                <a:lnTo>
                  <a:pt x="0" y="41"/>
                </a:lnTo>
                <a:close/>
              </a:path>
            </a:pathLst>
          </a:custGeom>
          <a:noFill/>
          <a:ln w="9525">
            <a:noFill/>
            <a:round/>
            <a:headEnd/>
            <a:tailEnd/>
          </a:ln>
        </p:spPr>
        <p:txBody>
          <a:bodyPr/>
          <a:lstStyle/>
          <a:p>
            <a:endParaRPr lang="ru-RU" sz="1807"/>
          </a:p>
        </p:txBody>
      </p:sp>
      <p:sp>
        <p:nvSpPr>
          <p:cNvPr id="21511" name="Rectangle 7"/>
          <p:cNvSpPr>
            <a:spLocks noChangeArrowheads="1"/>
          </p:cNvSpPr>
          <p:nvPr/>
        </p:nvSpPr>
        <p:spPr bwMode="auto">
          <a:xfrm>
            <a:off x="2900537" y="2500189"/>
            <a:ext cx="7219466" cy="3341992"/>
          </a:xfrm>
          <a:prstGeom prst="rect">
            <a:avLst/>
          </a:prstGeom>
          <a:noFill/>
          <a:ln w="9525">
            <a:noFill/>
            <a:miter lim="800000"/>
            <a:headEnd/>
            <a:tailEnd/>
          </a:ln>
        </p:spPr>
        <p:txBody>
          <a:bodyPr/>
          <a:lstStyle/>
          <a:p>
            <a:endParaRPr lang="ru-RU" sz="1807"/>
          </a:p>
        </p:txBody>
      </p:sp>
      <p:sp>
        <p:nvSpPr>
          <p:cNvPr id="21512" name="Rectangle 8"/>
          <p:cNvSpPr>
            <a:spLocks noChangeArrowheads="1"/>
          </p:cNvSpPr>
          <p:nvPr/>
        </p:nvSpPr>
        <p:spPr bwMode="auto">
          <a:xfrm>
            <a:off x="3957160" y="3180701"/>
            <a:ext cx="1918816" cy="524327"/>
          </a:xfrm>
          <a:prstGeom prst="rect">
            <a:avLst/>
          </a:prstGeom>
          <a:noFill/>
          <a:ln w="9525">
            <a:noFill/>
            <a:miter lim="800000"/>
            <a:headEnd/>
            <a:tailEnd/>
          </a:ln>
        </p:spPr>
        <p:txBody>
          <a:bodyPr/>
          <a:lstStyle/>
          <a:p>
            <a:endParaRPr lang="ru-RU" sz="1807"/>
          </a:p>
        </p:txBody>
      </p:sp>
      <p:sp>
        <p:nvSpPr>
          <p:cNvPr id="21513" name="Rectangle 9"/>
          <p:cNvSpPr>
            <a:spLocks noChangeArrowheads="1"/>
          </p:cNvSpPr>
          <p:nvPr/>
        </p:nvSpPr>
        <p:spPr bwMode="auto">
          <a:xfrm>
            <a:off x="2141934" y="2812554"/>
            <a:ext cx="8339839" cy="1072561"/>
          </a:xfrm>
          <a:prstGeom prst="rect">
            <a:avLst/>
          </a:prstGeom>
          <a:noFill/>
          <a:ln w="9525">
            <a:noFill/>
            <a:miter lim="800000"/>
            <a:headEnd/>
            <a:tailEnd/>
          </a:ln>
        </p:spPr>
        <p:txBody>
          <a:bodyPr/>
          <a:lstStyle/>
          <a:p>
            <a:endParaRPr lang="ru-RU" sz="1807"/>
          </a:p>
        </p:txBody>
      </p:sp>
      <p:sp>
        <p:nvSpPr>
          <p:cNvPr id="21514" name="Rectangle 10"/>
          <p:cNvSpPr>
            <a:spLocks noChangeArrowheads="1"/>
          </p:cNvSpPr>
          <p:nvPr/>
        </p:nvSpPr>
        <p:spPr bwMode="auto">
          <a:xfrm>
            <a:off x="2218431" y="4648500"/>
            <a:ext cx="8110346" cy="400019"/>
          </a:xfrm>
          <a:prstGeom prst="rect">
            <a:avLst/>
          </a:prstGeom>
          <a:noFill/>
          <a:ln w="9525">
            <a:noFill/>
            <a:miter lim="800000"/>
            <a:headEnd/>
            <a:tailEnd/>
          </a:ln>
        </p:spPr>
        <p:txBody>
          <a:bodyPr/>
          <a:lstStyle/>
          <a:p>
            <a:endParaRPr lang="ru-RU" sz="1807"/>
          </a:p>
        </p:txBody>
      </p:sp>
      <p:sp>
        <p:nvSpPr>
          <p:cNvPr id="21515" name="Rectangle 11"/>
          <p:cNvSpPr>
            <a:spLocks noChangeArrowheads="1"/>
          </p:cNvSpPr>
          <p:nvPr/>
        </p:nvSpPr>
        <p:spPr bwMode="auto">
          <a:xfrm>
            <a:off x="7920695" y="4723403"/>
            <a:ext cx="64370" cy="310202"/>
          </a:xfrm>
          <a:prstGeom prst="rect">
            <a:avLst/>
          </a:prstGeom>
          <a:noFill/>
          <a:ln w="9525">
            <a:noFill/>
            <a:miter lim="800000"/>
            <a:headEnd/>
            <a:tailEnd/>
          </a:ln>
        </p:spPr>
        <p:txBody>
          <a:bodyPr wrap="none" lIns="0" tIns="0" rIns="0" bIns="0">
            <a:spAutoFit/>
          </a:bodyPr>
          <a:lstStyle/>
          <a:p>
            <a:pPr eaLnBrk="0" hangingPunct="0"/>
            <a:r>
              <a:rPr lang="ru-RU" sz="2008">
                <a:solidFill>
                  <a:srgbClr val="C0C0C0"/>
                </a:solidFill>
                <a:latin typeface="Times New Roman" pitchFamily="18" charset="0"/>
              </a:rPr>
              <a:t> </a:t>
            </a:r>
            <a:endParaRPr lang="ru-RU" sz="2409">
              <a:latin typeface="Times New Roman" pitchFamily="18" charset="0"/>
            </a:endParaRPr>
          </a:p>
        </p:txBody>
      </p:sp>
      <p:sp>
        <p:nvSpPr>
          <p:cNvPr id="21516" name="Rectangle 12"/>
          <p:cNvSpPr>
            <a:spLocks noChangeArrowheads="1"/>
          </p:cNvSpPr>
          <p:nvPr/>
        </p:nvSpPr>
        <p:spPr bwMode="auto">
          <a:xfrm>
            <a:off x="8926321" y="4723403"/>
            <a:ext cx="64370" cy="310202"/>
          </a:xfrm>
          <a:prstGeom prst="rect">
            <a:avLst/>
          </a:prstGeom>
          <a:noFill/>
          <a:ln w="9525">
            <a:noFill/>
            <a:miter lim="800000"/>
            <a:headEnd/>
            <a:tailEnd/>
          </a:ln>
        </p:spPr>
        <p:txBody>
          <a:bodyPr wrap="none" lIns="0" tIns="0" rIns="0" bIns="0">
            <a:spAutoFit/>
          </a:bodyPr>
          <a:lstStyle/>
          <a:p>
            <a:pPr eaLnBrk="0" hangingPunct="0"/>
            <a:r>
              <a:rPr lang="ru-RU" sz="2008">
                <a:solidFill>
                  <a:srgbClr val="C0C0C0"/>
                </a:solidFill>
                <a:latin typeface="Times New Roman" pitchFamily="18" charset="0"/>
              </a:rPr>
              <a:t> </a:t>
            </a:r>
            <a:endParaRPr lang="ru-RU" sz="2409">
              <a:latin typeface="Times New Roman" pitchFamily="18" charset="0"/>
            </a:endParaRPr>
          </a:p>
        </p:txBody>
      </p:sp>
      <p:sp>
        <p:nvSpPr>
          <p:cNvPr id="21517" name="Rectangle 13"/>
          <p:cNvSpPr>
            <a:spLocks noChangeArrowheads="1"/>
          </p:cNvSpPr>
          <p:nvPr/>
        </p:nvSpPr>
        <p:spPr bwMode="auto">
          <a:xfrm>
            <a:off x="9732733" y="4723403"/>
            <a:ext cx="64370" cy="310202"/>
          </a:xfrm>
          <a:prstGeom prst="rect">
            <a:avLst/>
          </a:prstGeom>
          <a:noFill/>
          <a:ln w="9525">
            <a:noFill/>
            <a:miter lim="800000"/>
            <a:headEnd/>
            <a:tailEnd/>
          </a:ln>
        </p:spPr>
        <p:txBody>
          <a:bodyPr wrap="none" lIns="0" tIns="0" rIns="0" bIns="0">
            <a:spAutoFit/>
          </a:bodyPr>
          <a:lstStyle/>
          <a:p>
            <a:pPr eaLnBrk="0" hangingPunct="0"/>
            <a:r>
              <a:rPr lang="ru-RU" sz="2008">
                <a:solidFill>
                  <a:srgbClr val="C0C0C0"/>
                </a:solidFill>
                <a:latin typeface="Times New Roman" pitchFamily="18" charset="0"/>
              </a:rPr>
              <a:t>.</a:t>
            </a:r>
            <a:endParaRPr lang="ru-RU" sz="2409">
              <a:latin typeface="Times New Roman" pitchFamily="18" charset="0"/>
            </a:endParaRPr>
          </a:p>
        </p:txBody>
      </p:sp>
      <p:sp>
        <p:nvSpPr>
          <p:cNvPr id="21518" name="Freeform 14"/>
          <p:cNvSpPr>
            <a:spLocks/>
          </p:cNvSpPr>
          <p:nvPr/>
        </p:nvSpPr>
        <p:spPr bwMode="auto">
          <a:xfrm>
            <a:off x="2796946" y="5842182"/>
            <a:ext cx="7323056" cy="65341"/>
          </a:xfrm>
          <a:custGeom>
            <a:avLst/>
            <a:gdLst>
              <a:gd name="T0" fmla="*/ 0 w 4595"/>
              <a:gd name="T1" fmla="*/ 41 h 41"/>
              <a:gd name="T2" fmla="*/ 65 w 4595"/>
              <a:gd name="T3" fmla="*/ 0 h 41"/>
              <a:gd name="T4" fmla="*/ 4595 w 4595"/>
              <a:gd name="T5" fmla="*/ 0 h 41"/>
              <a:gd name="T6" fmla="*/ 4529 w 4595"/>
              <a:gd name="T7" fmla="*/ 41 h 41"/>
              <a:gd name="T8" fmla="*/ 0 w 4595"/>
              <a:gd name="T9" fmla="*/ 41 h 41"/>
              <a:gd name="T10" fmla="*/ 0 60000 65536"/>
              <a:gd name="T11" fmla="*/ 0 60000 65536"/>
              <a:gd name="T12" fmla="*/ 0 60000 65536"/>
              <a:gd name="T13" fmla="*/ 0 60000 65536"/>
              <a:gd name="T14" fmla="*/ 0 60000 65536"/>
              <a:gd name="T15" fmla="*/ 0 w 4595"/>
              <a:gd name="T16" fmla="*/ 0 h 41"/>
              <a:gd name="T17" fmla="*/ 4595 w 4595"/>
              <a:gd name="T18" fmla="*/ 41 h 41"/>
            </a:gdLst>
            <a:ahLst/>
            <a:cxnLst>
              <a:cxn ang="T10">
                <a:pos x="T0" y="T1"/>
              </a:cxn>
              <a:cxn ang="T11">
                <a:pos x="T2" y="T3"/>
              </a:cxn>
              <a:cxn ang="T12">
                <a:pos x="T4" y="T5"/>
              </a:cxn>
              <a:cxn ang="T13">
                <a:pos x="T6" y="T7"/>
              </a:cxn>
              <a:cxn ang="T14">
                <a:pos x="T8" y="T9"/>
              </a:cxn>
            </a:cxnLst>
            <a:rect l="T15" t="T16" r="T17" b="T18"/>
            <a:pathLst>
              <a:path w="4595" h="41">
                <a:moveTo>
                  <a:pt x="0" y="41"/>
                </a:moveTo>
                <a:lnTo>
                  <a:pt x="65" y="0"/>
                </a:lnTo>
                <a:lnTo>
                  <a:pt x="4595" y="0"/>
                </a:lnTo>
                <a:lnTo>
                  <a:pt x="4529" y="41"/>
                </a:lnTo>
                <a:lnTo>
                  <a:pt x="0" y="41"/>
                </a:lnTo>
                <a:close/>
              </a:path>
            </a:pathLst>
          </a:custGeom>
          <a:noFill/>
          <a:ln w="9525">
            <a:noFill/>
            <a:round/>
            <a:headEnd/>
            <a:tailEnd/>
          </a:ln>
        </p:spPr>
        <p:txBody>
          <a:bodyPr/>
          <a:lstStyle/>
          <a:p>
            <a:endParaRPr lang="ru-RU" sz="1807"/>
          </a:p>
        </p:txBody>
      </p:sp>
      <p:sp>
        <p:nvSpPr>
          <p:cNvPr id="21519" name="Rectangle 15"/>
          <p:cNvSpPr>
            <a:spLocks noChangeArrowheads="1"/>
          </p:cNvSpPr>
          <p:nvPr/>
        </p:nvSpPr>
        <p:spPr bwMode="auto">
          <a:xfrm>
            <a:off x="2900537" y="2500189"/>
            <a:ext cx="7219466" cy="3341992"/>
          </a:xfrm>
          <a:prstGeom prst="rect">
            <a:avLst/>
          </a:prstGeom>
          <a:noFill/>
          <a:ln w="9525">
            <a:noFill/>
            <a:miter lim="800000"/>
            <a:headEnd/>
            <a:tailEnd/>
          </a:ln>
        </p:spPr>
        <p:txBody>
          <a:bodyPr/>
          <a:lstStyle/>
          <a:p>
            <a:endParaRPr lang="ru-RU" sz="1807"/>
          </a:p>
        </p:txBody>
      </p:sp>
      <p:sp>
        <p:nvSpPr>
          <p:cNvPr id="21520" name="AutoShape 16"/>
          <p:cNvSpPr>
            <a:spLocks noChangeArrowheads="1"/>
          </p:cNvSpPr>
          <p:nvPr/>
        </p:nvSpPr>
        <p:spPr bwMode="auto">
          <a:xfrm>
            <a:off x="7343774" y="2897023"/>
            <a:ext cx="2097311" cy="2800132"/>
          </a:xfrm>
          <a:prstGeom prst="triangle">
            <a:avLst>
              <a:gd name="adj" fmla="val 50000"/>
            </a:avLst>
          </a:prstGeom>
          <a:gradFill rotWithShape="0">
            <a:gsLst>
              <a:gs pos="0">
                <a:srgbClr val="FFFF00"/>
              </a:gs>
              <a:gs pos="100000">
                <a:srgbClr val="CC3300"/>
              </a:gs>
            </a:gsLst>
            <a:lin ang="5400000" scaled="1"/>
          </a:gradFill>
          <a:ln w="9525">
            <a:solidFill>
              <a:schemeClr val="tx1"/>
            </a:solidFill>
            <a:miter lim="800000"/>
            <a:headEnd/>
            <a:tailEnd/>
          </a:ln>
        </p:spPr>
        <p:txBody>
          <a:bodyPr wrap="none" anchor="ctr"/>
          <a:lstStyle/>
          <a:p>
            <a:endParaRPr lang="ru-RU" sz="1807"/>
          </a:p>
        </p:txBody>
      </p:sp>
      <p:sp>
        <p:nvSpPr>
          <p:cNvPr id="21521" name="AutoShape 17"/>
          <p:cNvSpPr>
            <a:spLocks noChangeArrowheads="1"/>
          </p:cNvSpPr>
          <p:nvPr/>
        </p:nvSpPr>
        <p:spPr bwMode="auto">
          <a:xfrm flipV="1">
            <a:off x="2900536" y="2897023"/>
            <a:ext cx="2148309" cy="2800132"/>
          </a:xfrm>
          <a:prstGeom prst="triangle">
            <a:avLst>
              <a:gd name="adj" fmla="val 50000"/>
            </a:avLst>
          </a:prstGeom>
          <a:gradFill rotWithShape="0">
            <a:gsLst>
              <a:gs pos="0">
                <a:srgbClr val="FFFF0B"/>
              </a:gs>
              <a:gs pos="100000">
                <a:srgbClr val="CC3300"/>
              </a:gs>
            </a:gsLst>
            <a:lin ang="5400000" scaled="1"/>
          </a:gradFill>
          <a:ln w="9525">
            <a:solidFill>
              <a:schemeClr val="tx1"/>
            </a:solidFill>
            <a:miter lim="800000"/>
            <a:headEnd/>
            <a:tailEnd/>
          </a:ln>
        </p:spPr>
        <p:txBody>
          <a:bodyPr wrap="none" anchor="ctr"/>
          <a:lstStyle/>
          <a:p>
            <a:endParaRPr lang="ru-RU" sz="1807"/>
          </a:p>
        </p:txBody>
      </p:sp>
      <p:sp>
        <p:nvSpPr>
          <p:cNvPr id="142354" name="Rectangle 18"/>
          <p:cNvSpPr>
            <a:spLocks noChangeArrowheads="1"/>
          </p:cNvSpPr>
          <p:nvPr/>
        </p:nvSpPr>
        <p:spPr bwMode="auto">
          <a:xfrm>
            <a:off x="1683744" y="275698"/>
            <a:ext cx="9179719" cy="845779"/>
          </a:xfrm>
          <a:prstGeom prst="rect">
            <a:avLst/>
          </a:prstGeom>
          <a:noFill/>
          <a:ln w="9525">
            <a:noFill/>
            <a:miter lim="800000"/>
            <a:headEnd/>
            <a:tailEnd/>
          </a:ln>
          <a:effectLst/>
        </p:spPr>
        <p:txBody>
          <a:bodyPr anchor="ctr"/>
          <a:lstStyle/>
          <a:p>
            <a:pPr algn="ctr">
              <a:lnSpc>
                <a:spcPct val="90000"/>
              </a:lnSpc>
              <a:defRPr/>
            </a:pPr>
            <a:r>
              <a:rPr lang="ru-RU" sz="3514" dirty="0">
                <a:solidFill>
                  <a:srgbClr val="FF0066"/>
                </a:solidFill>
                <a:effectLst>
                  <a:outerShdw blurRad="38100" dist="38100" dir="2700000" algn="tl">
                    <a:srgbClr val="C0C0C0"/>
                  </a:outerShdw>
                </a:effectLst>
              </a:rPr>
              <a:t>      </a:t>
            </a:r>
            <a:r>
              <a:rPr lang="ru-RU" sz="3600" dirty="0">
                <a:latin typeface="+mj-lt"/>
              </a:rPr>
              <a:t>Ведущие причины смерти в ХХ веке</a:t>
            </a:r>
          </a:p>
        </p:txBody>
      </p:sp>
      <p:sp>
        <p:nvSpPr>
          <p:cNvPr id="142355" name="Text Box 19"/>
          <p:cNvSpPr txBox="1">
            <a:spLocks noChangeArrowheads="1"/>
          </p:cNvSpPr>
          <p:nvPr/>
        </p:nvSpPr>
        <p:spPr bwMode="auto">
          <a:xfrm>
            <a:off x="2573827" y="2168700"/>
            <a:ext cx="7222654" cy="651044"/>
          </a:xfrm>
          <a:prstGeom prst="rect">
            <a:avLst/>
          </a:prstGeom>
          <a:noFill/>
          <a:ln w="9525">
            <a:noFill/>
            <a:miter lim="800000"/>
            <a:headEnd/>
            <a:tailEnd/>
          </a:ln>
          <a:effectLst/>
        </p:spPr>
        <p:txBody>
          <a:bodyPr>
            <a:spAutoFit/>
          </a:bodyPr>
          <a:lstStyle/>
          <a:p>
            <a:pPr eaLnBrk="0" hangingPunct="0">
              <a:defRPr/>
            </a:pPr>
            <a:r>
              <a:rPr lang="ru-RU" sz="3614" b="1" i="1" dirty="0">
                <a:solidFill>
                  <a:srgbClr val="000066"/>
                </a:solidFill>
              </a:rPr>
              <a:t> </a:t>
            </a:r>
            <a:r>
              <a:rPr lang="ru-RU" sz="3212" b="1" i="1" dirty="0">
                <a:solidFill>
                  <a:srgbClr val="000066"/>
                </a:solidFill>
              </a:rPr>
              <a:t>Инфекционные</a:t>
            </a:r>
            <a:r>
              <a:rPr lang="ru-RU" sz="3212" b="1" i="1" dirty="0">
                <a:solidFill>
                  <a:srgbClr val="000066"/>
                </a:solidFill>
                <a:effectLst>
                  <a:outerShdw blurRad="38100" dist="38100" dir="2700000" algn="tl">
                    <a:srgbClr val="C0C0C0"/>
                  </a:outerShdw>
                </a:effectLst>
              </a:rPr>
              <a:t> </a:t>
            </a:r>
            <a:r>
              <a:rPr lang="ru-RU" sz="3212" b="1" i="1" dirty="0">
                <a:solidFill>
                  <a:srgbClr val="000066"/>
                </a:solidFill>
              </a:rPr>
              <a:t>заболевания</a:t>
            </a:r>
            <a:endParaRPr lang="ru-RU" sz="3212" i="1" dirty="0">
              <a:latin typeface="Times New Roman" pitchFamily="18" charset="0"/>
            </a:endParaRPr>
          </a:p>
        </p:txBody>
      </p:sp>
      <p:sp>
        <p:nvSpPr>
          <p:cNvPr id="21524" name="Text Box 20"/>
          <p:cNvSpPr txBox="1">
            <a:spLocks noChangeArrowheads="1"/>
          </p:cNvSpPr>
          <p:nvPr/>
        </p:nvSpPr>
        <p:spPr bwMode="auto">
          <a:xfrm>
            <a:off x="2934526" y="5697155"/>
            <a:ext cx="6114691" cy="587059"/>
          </a:xfrm>
          <a:prstGeom prst="rect">
            <a:avLst/>
          </a:prstGeom>
          <a:noFill/>
          <a:ln w="9525">
            <a:noFill/>
            <a:miter lim="800000"/>
            <a:headEnd/>
            <a:tailEnd/>
          </a:ln>
        </p:spPr>
        <p:txBody>
          <a:bodyPr wrap="none">
            <a:spAutoFit/>
          </a:bodyPr>
          <a:lstStyle/>
          <a:p>
            <a:pPr eaLnBrk="0" hangingPunct="0"/>
            <a:r>
              <a:rPr lang="ru-RU" sz="2409" b="1" dirty="0">
                <a:solidFill>
                  <a:srgbClr val="000066"/>
                </a:solidFill>
                <a:latin typeface="Times New Roman" pitchFamily="18" charset="0"/>
              </a:rPr>
              <a:t>    </a:t>
            </a:r>
            <a:r>
              <a:rPr lang="ru-RU" sz="3212" b="1" i="1" dirty="0">
                <a:solidFill>
                  <a:srgbClr val="000066"/>
                </a:solidFill>
              </a:rPr>
              <a:t>Неинфекционные</a:t>
            </a:r>
            <a:r>
              <a:rPr lang="ru-RU" sz="3212" b="1" dirty="0">
                <a:solidFill>
                  <a:srgbClr val="000066"/>
                </a:solidFill>
              </a:rPr>
              <a:t> </a:t>
            </a:r>
            <a:r>
              <a:rPr lang="ru-RU" sz="3212" b="1" i="1" dirty="0">
                <a:solidFill>
                  <a:srgbClr val="000066"/>
                </a:solidFill>
              </a:rPr>
              <a:t>заболевания</a:t>
            </a:r>
            <a:endParaRPr lang="ru-RU" sz="3212" dirty="0"/>
          </a:p>
        </p:txBody>
      </p:sp>
      <p:sp>
        <p:nvSpPr>
          <p:cNvPr id="142357" name="Text Box 21"/>
          <p:cNvSpPr txBox="1">
            <a:spLocks noChangeArrowheads="1"/>
          </p:cNvSpPr>
          <p:nvPr/>
        </p:nvSpPr>
        <p:spPr bwMode="auto">
          <a:xfrm>
            <a:off x="996062" y="6297980"/>
            <a:ext cx="3521394" cy="648856"/>
          </a:xfrm>
          <a:prstGeom prst="rect">
            <a:avLst/>
          </a:prstGeom>
          <a:noFill/>
          <a:ln w="9525">
            <a:noFill/>
            <a:miter lim="800000"/>
            <a:headEnd/>
            <a:tailEnd/>
          </a:ln>
          <a:effectLst/>
        </p:spPr>
        <p:txBody>
          <a:bodyPr wrap="none">
            <a:spAutoFit/>
          </a:bodyPr>
          <a:lstStyle/>
          <a:p>
            <a:pPr eaLnBrk="0" hangingPunct="0">
              <a:defRPr/>
            </a:pPr>
            <a:r>
              <a:rPr lang="ru-RU" sz="3212" b="1">
                <a:solidFill>
                  <a:srgbClr val="F00033"/>
                </a:solidFill>
                <a:effectLst>
                  <a:outerShdw blurRad="38100" dist="38100" dir="2700000" algn="tl">
                    <a:srgbClr val="C0C0C0"/>
                  </a:outerShdw>
                </a:effectLst>
              </a:rPr>
              <a:t>                 </a:t>
            </a:r>
            <a:r>
              <a:rPr lang="ru-RU" sz="3614" b="1">
                <a:solidFill>
                  <a:srgbClr val="F00033"/>
                </a:solidFill>
                <a:effectLst>
                  <a:outerShdw blurRad="38100" dist="38100" dir="2700000" algn="tl">
                    <a:srgbClr val="C0C0C0"/>
                  </a:outerShdw>
                </a:effectLst>
              </a:rPr>
              <a:t>Начало</a:t>
            </a:r>
            <a:r>
              <a:rPr lang="ru-RU" sz="3212" b="1">
                <a:solidFill>
                  <a:srgbClr val="F00033"/>
                </a:solidFill>
                <a:effectLst>
                  <a:outerShdw blurRad="38100" dist="38100" dir="2700000" algn="tl">
                    <a:srgbClr val="C0C0C0"/>
                  </a:outerShdw>
                </a:effectLst>
              </a:rPr>
              <a:t>   </a:t>
            </a:r>
          </a:p>
        </p:txBody>
      </p:sp>
      <p:sp>
        <p:nvSpPr>
          <p:cNvPr id="142358" name="Text Box 22"/>
          <p:cNvSpPr txBox="1">
            <a:spLocks noChangeArrowheads="1"/>
          </p:cNvSpPr>
          <p:nvPr/>
        </p:nvSpPr>
        <p:spPr bwMode="auto">
          <a:xfrm>
            <a:off x="7625862" y="6297980"/>
            <a:ext cx="1749464" cy="648856"/>
          </a:xfrm>
          <a:prstGeom prst="rect">
            <a:avLst/>
          </a:prstGeom>
          <a:noFill/>
          <a:ln w="9525">
            <a:noFill/>
            <a:miter lim="800000"/>
            <a:headEnd/>
            <a:tailEnd/>
          </a:ln>
          <a:effectLst/>
        </p:spPr>
        <p:txBody>
          <a:bodyPr wrap="none">
            <a:spAutoFit/>
          </a:bodyPr>
          <a:lstStyle/>
          <a:p>
            <a:pPr eaLnBrk="0" hangingPunct="0">
              <a:defRPr/>
            </a:pPr>
            <a:r>
              <a:rPr lang="ru-RU" sz="3614" b="1">
                <a:solidFill>
                  <a:srgbClr val="F00033"/>
                </a:solidFill>
                <a:effectLst>
                  <a:outerShdw blurRad="38100" dist="38100" dir="2700000" algn="tl">
                    <a:srgbClr val="C0C0C0"/>
                  </a:outerShdw>
                </a:effectLst>
              </a:rPr>
              <a:t>   Конец</a:t>
            </a:r>
          </a:p>
        </p:txBody>
      </p:sp>
      <p:sp>
        <p:nvSpPr>
          <p:cNvPr id="142359" name="Text Box 23"/>
          <p:cNvSpPr txBox="1">
            <a:spLocks noChangeArrowheads="1"/>
          </p:cNvSpPr>
          <p:nvPr/>
        </p:nvSpPr>
        <p:spPr bwMode="auto">
          <a:xfrm>
            <a:off x="5517395" y="6291605"/>
            <a:ext cx="2108467" cy="651044"/>
          </a:xfrm>
          <a:prstGeom prst="rect">
            <a:avLst/>
          </a:prstGeom>
          <a:noFill/>
          <a:ln w="9525">
            <a:noFill/>
            <a:miter lim="800000"/>
            <a:headEnd/>
            <a:tailEnd/>
          </a:ln>
          <a:effectLst/>
        </p:spPr>
        <p:txBody>
          <a:bodyPr>
            <a:spAutoFit/>
          </a:bodyPr>
          <a:lstStyle/>
          <a:p>
            <a:pPr eaLnBrk="0" hangingPunct="0">
              <a:defRPr/>
            </a:pPr>
            <a:r>
              <a:rPr lang="ru-RU" sz="3614" b="1" u="sng">
                <a:solidFill>
                  <a:srgbClr val="F00033"/>
                </a:solidFill>
                <a:effectLst>
                  <a:outerShdw blurRad="38100" dist="38100" dir="2700000" algn="tl">
                    <a:srgbClr val="C0C0C0"/>
                  </a:outerShdw>
                </a:effectLst>
              </a:rPr>
              <a:t>ХХ век</a:t>
            </a:r>
            <a:endParaRPr lang="ru-RU" sz="3212" b="1">
              <a:solidFill>
                <a:srgbClr val="F00033"/>
              </a:solidFill>
              <a:effectLst>
                <a:outerShdw blurRad="38100" dist="38100" dir="2700000" algn="tl">
                  <a:srgbClr val="C0C0C0"/>
                </a:outerShdw>
              </a:effectLst>
            </a:endParaRPr>
          </a:p>
        </p:txBody>
      </p:sp>
      <p:sp>
        <p:nvSpPr>
          <p:cNvPr id="21528" name="Line 24"/>
          <p:cNvSpPr>
            <a:spLocks noChangeShapeType="1"/>
          </p:cNvSpPr>
          <p:nvPr/>
        </p:nvSpPr>
        <p:spPr bwMode="auto">
          <a:xfrm flipH="1">
            <a:off x="4852822" y="6713935"/>
            <a:ext cx="664573" cy="0"/>
          </a:xfrm>
          <a:prstGeom prst="line">
            <a:avLst/>
          </a:prstGeom>
          <a:noFill/>
          <a:ln w="73025">
            <a:solidFill>
              <a:srgbClr val="CC0000"/>
            </a:solidFill>
            <a:round/>
            <a:headEnd/>
            <a:tailEnd type="triangle" w="med" len="med"/>
          </a:ln>
        </p:spPr>
        <p:txBody>
          <a:bodyPr wrap="none" anchor="ctr"/>
          <a:lstStyle/>
          <a:p>
            <a:endParaRPr lang="ru-RU" sz="1807"/>
          </a:p>
        </p:txBody>
      </p:sp>
      <p:sp>
        <p:nvSpPr>
          <p:cNvPr id="21529" name="Line 25"/>
          <p:cNvSpPr>
            <a:spLocks noChangeShapeType="1"/>
          </p:cNvSpPr>
          <p:nvPr/>
        </p:nvSpPr>
        <p:spPr bwMode="auto">
          <a:xfrm>
            <a:off x="7243373" y="6713935"/>
            <a:ext cx="741071" cy="0"/>
          </a:xfrm>
          <a:prstGeom prst="line">
            <a:avLst/>
          </a:prstGeom>
          <a:noFill/>
          <a:ln w="73025">
            <a:solidFill>
              <a:srgbClr val="CC0000"/>
            </a:solidFill>
            <a:round/>
            <a:headEnd/>
            <a:tailEnd type="triangle" w="med" len="med"/>
          </a:ln>
        </p:spPr>
        <p:txBody>
          <a:bodyPr wrap="none" anchor="ctr"/>
          <a:lstStyle/>
          <a:p>
            <a:endParaRPr lang="ru-RU" sz="1807"/>
          </a:p>
        </p:txBody>
      </p:sp>
      <p:sp>
        <p:nvSpPr>
          <p:cNvPr id="2" name="Прямоугольник 1"/>
          <p:cNvSpPr/>
          <p:nvPr/>
        </p:nvSpPr>
        <p:spPr>
          <a:xfrm>
            <a:off x="579286" y="1121478"/>
            <a:ext cx="11758376" cy="1205018"/>
          </a:xfrm>
          <a:prstGeom prst="rect">
            <a:avLst/>
          </a:prstGeom>
        </p:spPr>
        <p:txBody>
          <a:bodyPr wrap="square">
            <a:spAutoFit/>
          </a:bodyPr>
          <a:lstStyle/>
          <a:p>
            <a:pPr algn="ctr"/>
            <a:r>
              <a:rPr lang="ru-RU" sz="2409" dirty="0">
                <a:effectLst>
                  <a:outerShdw blurRad="38100" dist="38100" dir="2700000" algn="tl">
                    <a:srgbClr val="C0C0C0"/>
                  </a:outerShdw>
                </a:effectLst>
              </a:rPr>
              <a:t>Эпидемиологический переход -</a:t>
            </a:r>
            <a:r>
              <a:rPr lang="ru-RU" altLang="ru-RU" sz="2409" dirty="0"/>
              <a:t> изменение баланса заболеваний в популяции с преимущественного доминирования</a:t>
            </a:r>
            <a:r>
              <a:rPr lang="en-US" altLang="ru-RU" sz="2409" dirty="0"/>
              <a:t> </a:t>
            </a:r>
            <a:r>
              <a:rPr lang="ru-RU" altLang="ru-RU" sz="2409" i="1" dirty="0"/>
              <a:t>инфекционных заболеваний </a:t>
            </a:r>
            <a:r>
              <a:rPr lang="ru-RU" altLang="ru-RU" sz="2409" dirty="0"/>
              <a:t>к</a:t>
            </a:r>
            <a:r>
              <a:rPr lang="en-US" altLang="ru-RU" sz="2409" dirty="0"/>
              <a:t> </a:t>
            </a:r>
            <a:r>
              <a:rPr lang="ru-RU" altLang="ru-RU" sz="2409" dirty="0"/>
              <a:t>преобладанию </a:t>
            </a:r>
            <a:r>
              <a:rPr lang="ru-RU" altLang="ru-RU" sz="2409" i="1" dirty="0"/>
              <a:t>неинфекционных заболеваний</a:t>
            </a:r>
            <a:endParaRPr lang="en-US" altLang="ru-RU" sz="2409" i="1" dirty="0"/>
          </a:p>
        </p:txBody>
      </p:sp>
    </p:spTree>
    <p:extLst>
      <p:ext uri="{BB962C8B-B14F-4D97-AF65-F5344CB8AC3E}">
        <p14:creationId xmlns:p14="http://schemas.microsoft.com/office/powerpoint/2010/main" val="423977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polza-vred.su/wp-content/uploads/2018/01/5-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045" r="4366"/>
          <a:stretch/>
        </p:blipFill>
        <p:spPr bwMode="auto">
          <a:xfrm>
            <a:off x="2216191" y="634712"/>
            <a:ext cx="7734953" cy="662996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692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Заголовок 1"/>
          <p:cNvSpPr>
            <a:spLocks noGrp="1"/>
          </p:cNvSpPr>
          <p:nvPr>
            <p:ph type="title"/>
          </p:nvPr>
        </p:nvSpPr>
        <p:spPr>
          <a:xfrm>
            <a:off x="722477" y="517624"/>
            <a:ext cx="11015663" cy="1147465"/>
          </a:xfrm>
        </p:spPr>
        <p:txBody>
          <a:bodyPr>
            <a:normAutofit/>
          </a:bodyPr>
          <a:lstStyle/>
          <a:p>
            <a:pPr algn="ctr"/>
            <a:r>
              <a:rPr lang="ru-RU" sz="3600" dirty="0">
                <a:cs typeface="Arial Cyr" pitchFamily="34" charset="0"/>
              </a:rPr>
              <a:t>Курение</a:t>
            </a:r>
          </a:p>
        </p:txBody>
      </p:sp>
      <p:pic>
        <p:nvPicPr>
          <p:cNvPr id="49155" name="Picture 5" descr="http://4esnok.by/wp-content/uploads/2015/10/tabaco-1440x564_c.jpg"/>
          <p:cNvPicPr>
            <a:picLocks noChangeAspect="1" noChangeArrowheads="1"/>
          </p:cNvPicPr>
          <p:nvPr/>
        </p:nvPicPr>
        <p:blipFill>
          <a:blip r:embed="rId3" cstate="print"/>
          <a:srcRect/>
          <a:stretch>
            <a:fillRect/>
          </a:stretch>
        </p:blipFill>
        <p:spPr bwMode="auto">
          <a:xfrm>
            <a:off x="335739" y="2081046"/>
            <a:ext cx="11610645" cy="3408926"/>
          </a:xfrm>
          <a:prstGeom prst="rect">
            <a:avLst/>
          </a:prstGeom>
          <a:noFill/>
          <a:ln w="9525">
            <a:noFill/>
            <a:miter lim="800000"/>
            <a:headEnd/>
            <a:tailEnd/>
          </a:ln>
        </p:spPr>
      </p:pic>
    </p:spTree>
    <p:extLst>
      <p:ext uri="{BB962C8B-B14F-4D97-AF65-F5344CB8AC3E}">
        <p14:creationId xmlns:p14="http://schemas.microsoft.com/office/powerpoint/2010/main" val="2011464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1359057" y="150209"/>
            <a:ext cx="10556677" cy="1064230"/>
          </a:xfrm>
          <a:prstGeom prst="rect">
            <a:avLst/>
          </a:prstGeom>
        </p:spPr>
        <p:txBody>
          <a:bodyPr vert="horz" lIns="91440" tIns="45720" rIns="91440" bIns="45720" rtlCol="0" anchor="ctr">
            <a:noAutofit/>
          </a:bodyPr>
          <a:lstStyle>
            <a:lvl1pPr algn="l" defTabSz="1056041" rtl="0" eaLnBrk="1" latinLnBrk="0" hangingPunct="1">
              <a:lnSpc>
                <a:spcPct val="90000"/>
              </a:lnSpc>
              <a:spcBef>
                <a:spcPct val="0"/>
              </a:spcBef>
              <a:buNone/>
              <a:defRPr sz="5082" kern="1200">
                <a:solidFill>
                  <a:schemeClr val="tx1"/>
                </a:solidFill>
                <a:latin typeface="+mj-lt"/>
                <a:ea typeface="+mj-ea"/>
                <a:cs typeface="+mj-cs"/>
              </a:defRPr>
            </a:lvl1pPr>
          </a:lstStyle>
          <a:p>
            <a:pPr algn="ctr"/>
            <a:r>
              <a:rPr lang="ru-RU" sz="3600" dirty="0"/>
              <a:t>Динамика курения по данным российских исследований </a:t>
            </a:r>
            <a:r>
              <a:rPr lang="en-US" sz="3600" dirty="0"/>
              <a:t>1993 </a:t>
            </a:r>
            <a:r>
              <a:rPr lang="ru-RU" sz="3600" dirty="0"/>
              <a:t>-</a:t>
            </a:r>
            <a:r>
              <a:rPr lang="en-US" sz="3600" dirty="0"/>
              <a:t> 201</a:t>
            </a:r>
            <a:r>
              <a:rPr lang="ru-RU" sz="3600" dirty="0"/>
              <a:t>9</a:t>
            </a:r>
            <a:endParaRPr lang="ru-RU" sz="4800" dirty="0"/>
          </a:p>
        </p:txBody>
      </p:sp>
      <p:graphicFrame>
        <p:nvGraphicFramePr>
          <p:cNvPr id="4" name="Содержимое 3"/>
          <p:cNvGraphicFramePr>
            <a:graphicFrameLocks noGrp="1"/>
          </p:cNvGraphicFramePr>
          <p:nvPr>
            <p:ph idx="1"/>
          </p:nvPr>
        </p:nvGraphicFramePr>
        <p:xfrm>
          <a:off x="841375" y="2108200"/>
          <a:ext cx="10556875" cy="5026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5559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 name="Группа 133"/>
          <p:cNvGrpSpPr/>
          <p:nvPr/>
        </p:nvGrpSpPr>
        <p:grpSpPr>
          <a:xfrm>
            <a:off x="569048" y="2213665"/>
            <a:ext cx="5356844" cy="3522337"/>
            <a:chOff x="2890482" y="1795443"/>
            <a:chExt cx="5583542" cy="3549930"/>
          </a:xfrm>
        </p:grpSpPr>
        <p:sp>
          <p:nvSpPr>
            <p:cNvPr id="135" name="rc5"/>
            <p:cNvSpPr/>
            <p:nvPr/>
          </p:nvSpPr>
          <p:spPr>
            <a:xfrm>
              <a:off x="3170629" y="1795443"/>
              <a:ext cx="5303395" cy="3253454"/>
            </a:xfrm>
            <a:prstGeom prst="rect">
              <a:avLst/>
            </a:prstGeom>
            <a:solidFill>
              <a:srgbClr val="FFFFFF">
                <a:alpha val="100000"/>
              </a:srgbClr>
            </a:solidFill>
          </p:spPr>
          <p:txBody>
            <a:bodyPr/>
            <a:lstStyle/>
            <a:p>
              <a:endParaRPr/>
            </a:p>
          </p:txBody>
        </p:sp>
        <p:sp>
          <p:nvSpPr>
            <p:cNvPr id="136" name="pl6"/>
            <p:cNvSpPr/>
            <p:nvPr/>
          </p:nvSpPr>
          <p:spPr>
            <a:xfrm>
              <a:off x="3170629" y="4408066"/>
              <a:ext cx="5303395" cy="0"/>
            </a:xfrm>
            <a:custGeom>
              <a:avLst/>
              <a:gdLst/>
              <a:ahLst/>
              <a:cxnLst/>
              <a:rect l="0" t="0" r="0" b="0"/>
              <a:pathLst>
                <a:path w="5303395">
                  <a:moveTo>
                    <a:pt x="0" y="0"/>
                  </a:moveTo>
                  <a:lnTo>
                    <a:pt x="5303395" y="0"/>
                  </a:lnTo>
                  <a:lnTo>
                    <a:pt x="5303395" y="0"/>
                  </a:lnTo>
                </a:path>
              </a:pathLst>
            </a:custGeom>
            <a:ln w="3387" cap="flat">
              <a:solidFill>
                <a:srgbClr val="DEDEDE">
                  <a:alpha val="100000"/>
                </a:srgbClr>
              </a:solidFill>
              <a:prstDash val="solid"/>
              <a:round/>
            </a:ln>
          </p:spPr>
          <p:txBody>
            <a:bodyPr/>
            <a:lstStyle/>
            <a:p>
              <a:endParaRPr/>
            </a:p>
          </p:txBody>
        </p:sp>
        <p:sp>
          <p:nvSpPr>
            <p:cNvPr id="137" name="pl7"/>
            <p:cNvSpPr/>
            <p:nvPr/>
          </p:nvSpPr>
          <p:spPr>
            <a:xfrm>
              <a:off x="3170629" y="3422171"/>
              <a:ext cx="5303395" cy="0"/>
            </a:xfrm>
            <a:custGeom>
              <a:avLst/>
              <a:gdLst/>
              <a:ahLst/>
              <a:cxnLst/>
              <a:rect l="0" t="0" r="0" b="0"/>
              <a:pathLst>
                <a:path w="5303395">
                  <a:moveTo>
                    <a:pt x="0" y="0"/>
                  </a:moveTo>
                  <a:lnTo>
                    <a:pt x="5303395" y="0"/>
                  </a:lnTo>
                  <a:lnTo>
                    <a:pt x="5303395" y="0"/>
                  </a:lnTo>
                </a:path>
              </a:pathLst>
            </a:custGeom>
            <a:ln w="3387" cap="flat">
              <a:solidFill>
                <a:srgbClr val="DEDEDE">
                  <a:alpha val="100000"/>
                </a:srgbClr>
              </a:solidFill>
              <a:prstDash val="solid"/>
              <a:round/>
            </a:ln>
          </p:spPr>
          <p:txBody>
            <a:bodyPr/>
            <a:lstStyle/>
            <a:p>
              <a:endParaRPr/>
            </a:p>
          </p:txBody>
        </p:sp>
        <p:sp>
          <p:nvSpPr>
            <p:cNvPr id="138" name="pl8"/>
            <p:cNvSpPr/>
            <p:nvPr/>
          </p:nvSpPr>
          <p:spPr>
            <a:xfrm>
              <a:off x="3170629" y="2436275"/>
              <a:ext cx="5303395" cy="0"/>
            </a:xfrm>
            <a:custGeom>
              <a:avLst/>
              <a:gdLst/>
              <a:ahLst/>
              <a:cxnLst/>
              <a:rect l="0" t="0" r="0" b="0"/>
              <a:pathLst>
                <a:path w="5303395">
                  <a:moveTo>
                    <a:pt x="0" y="0"/>
                  </a:moveTo>
                  <a:lnTo>
                    <a:pt x="5303395" y="0"/>
                  </a:lnTo>
                  <a:lnTo>
                    <a:pt x="5303395" y="0"/>
                  </a:lnTo>
                </a:path>
              </a:pathLst>
            </a:custGeom>
            <a:ln w="3387" cap="flat">
              <a:solidFill>
                <a:srgbClr val="DEDEDE">
                  <a:alpha val="100000"/>
                </a:srgbClr>
              </a:solidFill>
              <a:prstDash val="solid"/>
              <a:round/>
            </a:ln>
          </p:spPr>
          <p:txBody>
            <a:bodyPr/>
            <a:lstStyle/>
            <a:p>
              <a:endParaRPr/>
            </a:p>
          </p:txBody>
        </p:sp>
        <p:sp>
          <p:nvSpPr>
            <p:cNvPr id="139" name="pl9"/>
            <p:cNvSpPr/>
            <p:nvPr/>
          </p:nvSpPr>
          <p:spPr>
            <a:xfrm>
              <a:off x="3756069" y="1795443"/>
              <a:ext cx="0" cy="3253454"/>
            </a:xfrm>
            <a:custGeom>
              <a:avLst/>
              <a:gdLst/>
              <a:ahLst/>
              <a:cxnLst/>
              <a:rect l="0" t="0" r="0" b="0"/>
              <a:pathLst>
                <a:path h="3253454">
                  <a:moveTo>
                    <a:pt x="0" y="3253454"/>
                  </a:moveTo>
                  <a:lnTo>
                    <a:pt x="0" y="0"/>
                  </a:lnTo>
                  <a:lnTo>
                    <a:pt x="0" y="0"/>
                  </a:lnTo>
                </a:path>
              </a:pathLst>
            </a:custGeom>
            <a:ln w="3387" cap="flat">
              <a:solidFill>
                <a:srgbClr val="DEDEDE">
                  <a:alpha val="100000"/>
                </a:srgbClr>
              </a:solidFill>
              <a:prstDash val="solid"/>
              <a:round/>
            </a:ln>
          </p:spPr>
          <p:txBody>
            <a:bodyPr/>
            <a:lstStyle/>
            <a:p>
              <a:endParaRPr/>
            </a:p>
          </p:txBody>
        </p:sp>
        <p:sp>
          <p:nvSpPr>
            <p:cNvPr id="140" name="pl10"/>
            <p:cNvSpPr/>
            <p:nvPr/>
          </p:nvSpPr>
          <p:spPr>
            <a:xfrm>
              <a:off x="4444822" y="1795443"/>
              <a:ext cx="0" cy="3253454"/>
            </a:xfrm>
            <a:custGeom>
              <a:avLst/>
              <a:gdLst/>
              <a:ahLst/>
              <a:cxnLst/>
              <a:rect l="0" t="0" r="0" b="0"/>
              <a:pathLst>
                <a:path h="3253454">
                  <a:moveTo>
                    <a:pt x="0" y="3253454"/>
                  </a:moveTo>
                  <a:lnTo>
                    <a:pt x="0" y="0"/>
                  </a:lnTo>
                  <a:lnTo>
                    <a:pt x="0" y="0"/>
                  </a:lnTo>
                </a:path>
              </a:pathLst>
            </a:custGeom>
            <a:ln w="3387" cap="flat">
              <a:solidFill>
                <a:srgbClr val="DEDEDE">
                  <a:alpha val="100000"/>
                </a:srgbClr>
              </a:solidFill>
              <a:prstDash val="solid"/>
              <a:round/>
            </a:ln>
          </p:spPr>
          <p:txBody>
            <a:bodyPr/>
            <a:lstStyle/>
            <a:p>
              <a:endParaRPr/>
            </a:p>
          </p:txBody>
        </p:sp>
        <p:sp>
          <p:nvSpPr>
            <p:cNvPr id="141" name="pl11"/>
            <p:cNvSpPr/>
            <p:nvPr/>
          </p:nvSpPr>
          <p:spPr>
            <a:xfrm>
              <a:off x="5133574" y="1795443"/>
              <a:ext cx="0" cy="3253454"/>
            </a:xfrm>
            <a:custGeom>
              <a:avLst/>
              <a:gdLst/>
              <a:ahLst/>
              <a:cxnLst/>
              <a:rect l="0" t="0" r="0" b="0"/>
              <a:pathLst>
                <a:path h="3253454">
                  <a:moveTo>
                    <a:pt x="0" y="3253454"/>
                  </a:moveTo>
                  <a:lnTo>
                    <a:pt x="0" y="0"/>
                  </a:lnTo>
                  <a:lnTo>
                    <a:pt x="0" y="0"/>
                  </a:lnTo>
                </a:path>
              </a:pathLst>
            </a:custGeom>
            <a:ln w="3387" cap="flat">
              <a:solidFill>
                <a:srgbClr val="DEDEDE">
                  <a:alpha val="100000"/>
                </a:srgbClr>
              </a:solidFill>
              <a:prstDash val="solid"/>
              <a:round/>
            </a:ln>
          </p:spPr>
          <p:txBody>
            <a:bodyPr/>
            <a:lstStyle/>
            <a:p>
              <a:endParaRPr/>
            </a:p>
          </p:txBody>
        </p:sp>
        <p:sp>
          <p:nvSpPr>
            <p:cNvPr id="142" name="pl12"/>
            <p:cNvSpPr/>
            <p:nvPr/>
          </p:nvSpPr>
          <p:spPr>
            <a:xfrm>
              <a:off x="5822327" y="1795443"/>
              <a:ext cx="0" cy="3253454"/>
            </a:xfrm>
            <a:custGeom>
              <a:avLst/>
              <a:gdLst/>
              <a:ahLst/>
              <a:cxnLst/>
              <a:rect l="0" t="0" r="0" b="0"/>
              <a:pathLst>
                <a:path h="3253454">
                  <a:moveTo>
                    <a:pt x="0" y="3253454"/>
                  </a:moveTo>
                  <a:lnTo>
                    <a:pt x="0" y="0"/>
                  </a:lnTo>
                  <a:lnTo>
                    <a:pt x="0" y="0"/>
                  </a:lnTo>
                </a:path>
              </a:pathLst>
            </a:custGeom>
            <a:ln w="3387" cap="flat">
              <a:solidFill>
                <a:srgbClr val="DEDEDE">
                  <a:alpha val="100000"/>
                </a:srgbClr>
              </a:solidFill>
              <a:prstDash val="solid"/>
              <a:round/>
            </a:ln>
          </p:spPr>
          <p:txBody>
            <a:bodyPr/>
            <a:lstStyle/>
            <a:p>
              <a:endParaRPr/>
            </a:p>
          </p:txBody>
        </p:sp>
        <p:sp>
          <p:nvSpPr>
            <p:cNvPr id="143" name="pl13"/>
            <p:cNvSpPr/>
            <p:nvPr/>
          </p:nvSpPr>
          <p:spPr>
            <a:xfrm>
              <a:off x="6511079" y="1795443"/>
              <a:ext cx="0" cy="3253454"/>
            </a:xfrm>
            <a:custGeom>
              <a:avLst/>
              <a:gdLst/>
              <a:ahLst/>
              <a:cxnLst/>
              <a:rect l="0" t="0" r="0" b="0"/>
              <a:pathLst>
                <a:path h="3253454">
                  <a:moveTo>
                    <a:pt x="0" y="3253454"/>
                  </a:moveTo>
                  <a:lnTo>
                    <a:pt x="0" y="0"/>
                  </a:lnTo>
                  <a:lnTo>
                    <a:pt x="0" y="0"/>
                  </a:lnTo>
                </a:path>
              </a:pathLst>
            </a:custGeom>
            <a:ln w="3387" cap="flat">
              <a:solidFill>
                <a:srgbClr val="DEDEDE">
                  <a:alpha val="100000"/>
                </a:srgbClr>
              </a:solidFill>
              <a:prstDash val="solid"/>
              <a:round/>
            </a:ln>
          </p:spPr>
          <p:txBody>
            <a:bodyPr/>
            <a:lstStyle/>
            <a:p>
              <a:endParaRPr/>
            </a:p>
          </p:txBody>
        </p:sp>
        <p:sp>
          <p:nvSpPr>
            <p:cNvPr id="144" name="pl14"/>
            <p:cNvSpPr/>
            <p:nvPr/>
          </p:nvSpPr>
          <p:spPr>
            <a:xfrm>
              <a:off x="7199832" y="1795443"/>
              <a:ext cx="0" cy="3253454"/>
            </a:xfrm>
            <a:custGeom>
              <a:avLst/>
              <a:gdLst/>
              <a:ahLst/>
              <a:cxnLst/>
              <a:rect l="0" t="0" r="0" b="0"/>
              <a:pathLst>
                <a:path h="3253454">
                  <a:moveTo>
                    <a:pt x="0" y="3253454"/>
                  </a:moveTo>
                  <a:lnTo>
                    <a:pt x="0" y="0"/>
                  </a:lnTo>
                  <a:lnTo>
                    <a:pt x="0" y="0"/>
                  </a:lnTo>
                </a:path>
              </a:pathLst>
            </a:custGeom>
            <a:ln w="3387" cap="flat">
              <a:solidFill>
                <a:srgbClr val="DEDEDE">
                  <a:alpha val="100000"/>
                </a:srgbClr>
              </a:solidFill>
              <a:prstDash val="solid"/>
              <a:round/>
            </a:ln>
          </p:spPr>
          <p:txBody>
            <a:bodyPr/>
            <a:lstStyle/>
            <a:p>
              <a:endParaRPr/>
            </a:p>
          </p:txBody>
        </p:sp>
        <p:sp>
          <p:nvSpPr>
            <p:cNvPr id="145" name="pl15"/>
            <p:cNvSpPr/>
            <p:nvPr/>
          </p:nvSpPr>
          <p:spPr>
            <a:xfrm>
              <a:off x="7888585" y="1795443"/>
              <a:ext cx="0" cy="3253454"/>
            </a:xfrm>
            <a:custGeom>
              <a:avLst/>
              <a:gdLst/>
              <a:ahLst/>
              <a:cxnLst/>
              <a:rect l="0" t="0" r="0" b="0"/>
              <a:pathLst>
                <a:path h="3253454">
                  <a:moveTo>
                    <a:pt x="0" y="3253454"/>
                  </a:moveTo>
                  <a:lnTo>
                    <a:pt x="0" y="0"/>
                  </a:lnTo>
                  <a:lnTo>
                    <a:pt x="0" y="0"/>
                  </a:lnTo>
                </a:path>
              </a:pathLst>
            </a:custGeom>
            <a:ln w="3387" cap="flat">
              <a:solidFill>
                <a:srgbClr val="DEDEDE">
                  <a:alpha val="100000"/>
                </a:srgbClr>
              </a:solidFill>
              <a:prstDash val="solid"/>
              <a:round/>
            </a:ln>
          </p:spPr>
          <p:txBody>
            <a:bodyPr/>
            <a:lstStyle/>
            <a:p>
              <a:endParaRPr/>
            </a:p>
          </p:txBody>
        </p:sp>
        <p:sp>
          <p:nvSpPr>
            <p:cNvPr id="146" name="pl16"/>
            <p:cNvSpPr/>
            <p:nvPr/>
          </p:nvSpPr>
          <p:spPr>
            <a:xfrm>
              <a:off x="3170629" y="4901014"/>
              <a:ext cx="5303395" cy="0"/>
            </a:xfrm>
            <a:custGeom>
              <a:avLst/>
              <a:gdLst/>
              <a:ahLst/>
              <a:cxnLst/>
              <a:rect l="0" t="0" r="0" b="0"/>
              <a:pathLst>
                <a:path w="5303395">
                  <a:moveTo>
                    <a:pt x="0" y="0"/>
                  </a:moveTo>
                  <a:lnTo>
                    <a:pt x="5303395" y="0"/>
                  </a:lnTo>
                  <a:lnTo>
                    <a:pt x="5303395" y="0"/>
                  </a:lnTo>
                </a:path>
              </a:pathLst>
            </a:custGeom>
            <a:ln w="6775" cap="flat">
              <a:solidFill>
                <a:srgbClr val="DEDEDE">
                  <a:alpha val="100000"/>
                </a:srgbClr>
              </a:solidFill>
              <a:prstDash val="solid"/>
              <a:round/>
            </a:ln>
          </p:spPr>
          <p:txBody>
            <a:bodyPr/>
            <a:lstStyle/>
            <a:p>
              <a:endParaRPr/>
            </a:p>
          </p:txBody>
        </p:sp>
        <p:sp>
          <p:nvSpPr>
            <p:cNvPr id="147" name="pl17"/>
            <p:cNvSpPr/>
            <p:nvPr/>
          </p:nvSpPr>
          <p:spPr>
            <a:xfrm>
              <a:off x="3170629" y="3915118"/>
              <a:ext cx="5303395" cy="0"/>
            </a:xfrm>
            <a:custGeom>
              <a:avLst/>
              <a:gdLst/>
              <a:ahLst/>
              <a:cxnLst/>
              <a:rect l="0" t="0" r="0" b="0"/>
              <a:pathLst>
                <a:path w="5303395">
                  <a:moveTo>
                    <a:pt x="0" y="0"/>
                  </a:moveTo>
                  <a:lnTo>
                    <a:pt x="5303395" y="0"/>
                  </a:lnTo>
                  <a:lnTo>
                    <a:pt x="5303395" y="0"/>
                  </a:lnTo>
                </a:path>
              </a:pathLst>
            </a:custGeom>
            <a:ln w="6775" cap="flat">
              <a:solidFill>
                <a:srgbClr val="DEDEDE">
                  <a:alpha val="100000"/>
                </a:srgbClr>
              </a:solidFill>
              <a:prstDash val="solid"/>
              <a:round/>
            </a:ln>
          </p:spPr>
          <p:txBody>
            <a:bodyPr/>
            <a:lstStyle/>
            <a:p>
              <a:endParaRPr/>
            </a:p>
          </p:txBody>
        </p:sp>
        <p:sp>
          <p:nvSpPr>
            <p:cNvPr id="148" name="pl18"/>
            <p:cNvSpPr/>
            <p:nvPr/>
          </p:nvSpPr>
          <p:spPr>
            <a:xfrm>
              <a:off x="3170629" y="2929223"/>
              <a:ext cx="5303395" cy="0"/>
            </a:xfrm>
            <a:custGeom>
              <a:avLst/>
              <a:gdLst/>
              <a:ahLst/>
              <a:cxnLst/>
              <a:rect l="0" t="0" r="0" b="0"/>
              <a:pathLst>
                <a:path w="5303395">
                  <a:moveTo>
                    <a:pt x="0" y="0"/>
                  </a:moveTo>
                  <a:lnTo>
                    <a:pt x="5303395" y="0"/>
                  </a:lnTo>
                  <a:lnTo>
                    <a:pt x="5303395" y="0"/>
                  </a:lnTo>
                </a:path>
              </a:pathLst>
            </a:custGeom>
            <a:ln w="6775" cap="flat">
              <a:solidFill>
                <a:srgbClr val="DEDEDE">
                  <a:alpha val="100000"/>
                </a:srgbClr>
              </a:solidFill>
              <a:prstDash val="solid"/>
              <a:round/>
            </a:ln>
          </p:spPr>
          <p:txBody>
            <a:bodyPr/>
            <a:lstStyle/>
            <a:p>
              <a:endParaRPr/>
            </a:p>
          </p:txBody>
        </p:sp>
        <p:sp>
          <p:nvSpPr>
            <p:cNvPr id="149" name="pl19"/>
            <p:cNvSpPr/>
            <p:nvPr/>
          </p:nvSpPr>
          <p:spPr>
            <a:xfrm>
              <a:off x="3170629" y="1943328"/>
              <a:ext cx="5303395" cy="0"/>
            </a:xfrm>
            <a:custGeom>
              <a:avLst/>
              <a:gdLst/>
              <a:ahLst/>
              <a:cxnLst/>
              <a:rect l="0" t="0" r="0" b="0"/>
              <a:pathLst>
                <a:path w="5303395">
                  <a:moveTo>
                    <a:pt x="0" y="0"/>
                  </a:moveTo>
                  <a:lnTo>
                    <a:pt x="5303395" y="0"/>
                  </a:lnTo>
                  <a:lnTo>
                    <a:pt x="5303395" y="0"/>
                  </a:lnTo>
                </a:path>
              </a:pathLst>
            </a:custGeom>
            <a:ln w="6775" cap="flat">
              <a:solidFill>
                <a:srgbClr val="DEDEDE">
                  <a:alpha val="100000"/>
                </a:srgbClr>
              </a:solidFill>
              <a:prstDash val="solid"/>
              <a:round/>
            </a:ln>
          </p:spPr>
          <p:txBody>
            <a:bodyPr/>
            <a:lstStyle/>
            <a:p>
              <a:endParaRPr/>
            </a:p>
          </p:txBody>
        </p:sp>
        <p:sp>
          <p:nvSpPr>
            <p:cNvPr id="150" name="pl20"/>
            <p:cNvSpPr/>
            <p:nvPr/>
          </p:nvSpPr>
          <p:spPr>
            <a:xfrm>
              <a:off x="3411693" y="1795443"/>
              <a:ext cx="0" cy="3253454"/>
            </a:xfrm>
            <a:custGeom>
              <a:avLst/>
              <a:gdLst/>
              <a:ahLst/>
              <a:cxnLst/>
              <a:rect l="0" t="0" r="0" b="0"/>
              <a:pathLst>
                <a:path h="3253454">
                  <a:moveTo>
                    <a:pt x="0" y="3253454"/>
                  </a:moveTo>
                  <a:lnTo>
                    <a:pt x="0" y="0"/>
                  </a:lnTo>
                  <a:lnTo>
                    <a:pt x="0" y="0"/>
                  </a:lnTo>
                </a:path>
              </a:pathLst>
            </a:custGeom>
            <a:ln w="6775" cap="flat">
              <a:solidFill>
                <a:srgbClr val="DEDEDE">
                  <a:alpha val="100000"/>
                </a:srgbClr>
              </a:solidFill>
              <a:prstDash val="solid"/>
              <a:round/>
            </a:ln>
          </p:spPr>
          <p:txBody>
            <a:bodyPr/>
            <a:lstStyle/>
            <a:p>
              <a:endParaRPr/>
            </a:p>
          </p:txBody>
        </p:sp>
        <p:sp>
          <p:nvSpPr>
            <p:cNvPr id="151" name="pl21"/>
            <p:cNvSpPr/>
            <p:nvPr/>
          </p:nvSpPr>
          <p:spPr>
            <a:xfrm>
              <a:off x="4100445" y="1795443"/>
              <a:ext cx="0" cy="3253454"/>
            </a:xfrm>
            <a:custGeom>
              <a:avLst/>
              <a:gdLst/>
              <a:ahLst/>
              <a:cxnLst/>
              <a:rect l="0" t="0" r="0" b="0"/>
              <a:pathLst>
                <a:path h="3253454">
                  <a:moveTo>
                    <a:pt x="0" y="3253454"/>
                  </a:moveTo>
                  <a:lnTo>
                    <a:pt x="0" y="0"/>
                  </a:lnTo>
                  <a:lnTo>
                    <a:pt x="0" y="0"/>
                  </a:lnTo>
                </a:path>
              </a:pathLst>
            </a:custGeom>
            <a:ln w="6775" cap="flat">
              <a:solidFill>
                <a:srgbClr val="DEDEDE">
                  <a:alpha val="100000"/>
                </a:srgbClr>
              </a:solidFill>
              <a:prstDash val="solid"/>
              <a:round/>
            </a:ln>
          </p:spPr>
          <p:txBody>
            <a:bodyPr/>
            <a:lstStyle/>
            <a:p>
              <a:endParaRPr/>
            </a:p>
          </p:txBody>
        </p:sp>
        <p:sp>
          <p:nvSpPr>
            <p:cNvPr id="152" name="pl22"/>
            <p:cNvSpPr/>
            <p:nvPr/>
          </p:nvSpPr>
          <p:spPr>
            <a:xfrm>
              <a:off x="4789198" y="1795443"/>
              <a:ext cx="0" cy="3253454"/>
            </a:xfrm>
            <a:custGeom>
              <a:avLst/>
              <a:gdLst/>
              <a:ahLst/>
              <a:cxnLst/>
              <a:rect l="0" t="0" r="0" b="0"/>
              <a:pathLst>
                <a:path h="3253454">
                  <a:moveTo>
                    <a:pt x="0" y="3253454"/>
                  </a:moveTo>
                  <a:lnTo>
                    <a:pt x="0" y="0"/>
                  </a:lnTo>
                  <a:lnTo>
                    <a:pt x="0" y="0"/>
                  </a:lnTo>
                </a:path>
              </a:pathLst>
            </a:custGeom>
            <a:ln w="6775" cap="flat">
              <a:solidFill>
                <a:srgbClr val="DEDEDE">
                  <a:alpha val="100000"/>
                </a:srgbClr>
              </a:solidFill>
              <a:prstDash val="solid"/>
              <a:round/>
            </a:ln>
          </p:spPr>
          <p:txBody>
            <a:bodyPr/>
            <a:lstStyle/>
            <a:p>
              <a:endParaRPr/>
            </a:p>
          </p:txBody>
        </p:sp>
        <p:sp>
          <p:nvSpPr>
            <p:cNvPr id="153" name="pl23"/>
            <p:cNvSpPr/>
            <p:nvPr/>
          </p:nvSpPr>
          <p:spPr>
            <a:xfrm>
              <a:off x="5477950" y="1795443"/>
              <a:ext cx="0" cy="3253454"/>
            </a:xfrm>
            <a:custGeom>
              <a:avLst/>
              <a:gdLst/>
              <a:ahLst/>
              <a:cxnLst/>
              <a:rect l="0" t="0" r="0" b="0"/>
              <a:pathLst>
                <a:path h="3253454">
                  <a:moveTo>
                    <a:pt x="0" y="3253454"/>
                  </a:moveTo>
                  <a:lnTo>
                    <a:pt x="0" y="0"/>
                  </a:lnTo>
                  <a:lnTo>
                    <a:pt x="0" y="0"/>
                  </a:lnTo>
                </a:path>
              </a:pathLst>
            </a:custGeom>
            <a:ln w="6775" cap="flat">
              <a:solidFill>
                <a:srgbClr val="DEDEDE">
                  <a:alpha val="100000"/>
                </a:srgbClr>
              </a:solidFill>
              <a:prstDash val="solid"/>
              <a:round/>
            </a:ln>
          </p:spPr>
          <p:txBody>
            <a:bodyPr/>
            <a:lstStyle/>
            <a:p>
              <a:endParaRPr/>
            </a:p>
          </p:txBody>
        </p:sp>
        <p:sp>
          <p:nvSpPr>
            <p:cNvPr id="154" name="pl24"/>
            <p:cNvSpPr/>
            <p:nvPr/>
          </p:nvSpPr>
          <p:spPr>
            <a:xfrm>
              <a:off x="6166703" y="1795443"/>
              <a:ext cx="0" cy="3253454"/>
            </a:xfrm>
            <a:custGeom>
              <a:avLst/>
              <a:gdLst/>
              <a:ahLst/>
              <a:cxnLst/>
              <a:rect l="0" t="0" r="0" b="0"/>
              <a:pathLst>
                <a:path h="3253454">
                  <a:moveTo>
                    <a:pt x="0" y="3253454"/>
                  </a:moveTo>
                  <a:lnTo>
                    <a:pt x="0" y="0"/>
                  </a:lnTo>
                  <a:lnTo>
                    <a:pt x="0" y="0"/>
                  </a:lnTo>
                </a:path>
              </a:pathLst>
            </a:custGeom>
            <a:ln w="6775" cap="flat">
              <a:solidFill>
                <a:srgbClr val="DEDEDE">
                  <a:alpha val="100000"/>
                </a:srgbClr>
              </a:solidFill>
              <a:prstDash val="solid"/>
              <a:round/>
            </a:ln>
          </p:spPr>
          <p:txBody>
            <a:bodyPr/>
            <a:lstStyle/>
            <a:p>
              <a:endParaRPr/>
            </a:p>
          </p:txBody>
        </p:sp>
        <p:sp>
          <p:nvSpPr>
            <p:cNvPr id="155" name="pl25"/>
            <p:cNvSpPr/>
            <p:nvPr/>
          </p:nvSpPr>
          <p:spPr>
            <a:xfrm>
              <a:off x="6855456" y="1795443"/>
              <a:ext cx="0" cy="3253454"/>
            </a:xfrm>
            <a:custGeom>
              <a:avLst/>
              <a:gdLst/>
              <a:ahLst/>
              <a:cxnLst/>
              <a:rect l="0" t="0" r="0" b="0"/>
              <a:pathLst>
                <a:path h="3253454">
                  <a:moveTo>
                    <a:pt x="0" y="3253454"/>
                  </a:moveTo>
                  <a:lnTo>
                    <a:pt x="0" y="0"/>
                  </a:lnTo>
                  <a:lnTo>
                    <a:pt x="0" y="0"/>
                  </a:lnTo>
                </a:path>
              </a:pathLst>
            </a:custGeom>
            <a:ln w="6775" cap="flat">
              <a:solidFill>
                <a:srgbClr val="DEDEDE">
                  <a:alpha val="100000"/>
                </a:srgbClr>
              </a:solidFill>
              <a:prstDash val="solid"/>
              <a:round/>
            </a:ln>
          </p:spPr>
          <p:txBody>
            <a:bodyPr/>
            <a:lstStyle/>
            <a:p>
              <a:endParaRPr/>
            </a:p>
          </p:txBody>
        </p:sp>
        <p:sp>
          <p:nvSpPr>
            <p:cNvPr id="156" name="pl26"/>
            <p:cNvSpPr/>
            <p:nvPr/>
          </p:nvSpPr>
          <p:spPr>
            <a:xfrm>
              <a:off x="7544208" y="1795443"/>
              <a:ext cx="0" cy="3253454"/>
            </a:xfrm>
            <a:custGeom>
              <a:avLst/>
              <a:gdLst/>
              <a:ahLst/>
              <a:cxnLst/>
              <a:rect l="0" t="0" r="0" b="0"/>
              <a:pathLst>
                <a:path h="3253454">
                  <a:moveTo>
                    <a:pt x="0" y="3253454"/>
                  </a:moveTo>
                  <a:lnTo>
                    <a:pt x="0" y="0"/>
                  </a:lnTo>
                  <a:lnTo>
                    <a:pt x="0" y="0"/>
                  </a:lnTo>
                </a:path>
              </a:pathLst>
            </a:custGeom>
            <a:ln w="6775" cap="flat">
              <a:solidFill>
                <a:srgbClr val="DEDEDE">
                  <a:alpha val="100000"/>
                </a:srgbClr>
              </a:solidFill>
              <a:prstDash val="solid"/>
              <a:round/>
            </a:ln>
          </p:spPr>
          <p:txBody>
            <a:bodyPr/>
            <a:lstStyle/>
            <a:p>
              <a:endParaRPr/>
            </a:p>
          </p:txBody>
        </p:sp>
        <p:sp>
          <p:nvSpPr>
            <p:cNvPr id="157" name="pl27"/>
            <p:cNvSpPr/>
            <p:nvPr/>
          </p:nvSpPr>
          <p:spPr>
            <a:xfrm>
              <a:off x="8232961" y="1795443"/>
              <a:ext cx="0" cy="3253454"/>
            </a:xfrm>
            <a:custGeom>
              <a:avLst/>
              <a:gdLst/>
              <a:ahLst/>
              <a:cxnLst/>
              <a:rect l="0" t="0" r="0" b="0"/>
              <a:pathLst>
                <a:path h="3253454">
                  <a:moveTo>
                    <a:pt x="0" y="3253454"/>
                  </a:moveTo>
                  <a:lnTo>
                    <a:pt x="0" y="0"/>
                  </a:lnTo>
                  <a:lnTo>
                    <a:pt x="0" y="0"/>
                  </a:lnTo>
                </a:path>
              </a:pathLst>
            </a:custGeom>
            <a:ln w="6775" cap="flat">
              <a:solidFill>
                <a:srgbClr val="DEDEDE">
                  <a:alpha val="100000"/>
                </a:srgbClr>
              </a:solidFill>
              <a:prstDash val="solid"/>
              <a:round/>
            </a:ln>
          </p:spPr>
          <p:txBody>
            <a:bodyPr/>
            <a:lstStyle/>
            <a:p>
              <a:endParaRPr/>
            </a:p>
          </p:txBody>
        </p:sp>
        <p:sp>
          <p:nvSpPr>
            <p:cNvPr id="158" name="pl28"/>
            <p:cNvSpPr/>
            <p:nvPr/>
          </p:nvSpPr>
          <p:spPr>
            <a:xfrm>
              <a:off x="3411693" y="1943328"/>
              <a:ext cx="4872968" cy="1295398"/>
            </a:xfrm>
            <a:custGeom>
              <a:avLst/>
              <a:gdLst/>
              <a:ahLst/>
              <a:cxnLst/>
              <a:rect l="0" t="0" r="0" b="0"/>
              <a:pathLst>
                <a:path w="4872968" h="1295398">
                  <a:moveTo>
                    <a:pt x="0" y="0"/>
                  </a:moveTo>
                  <a:lnTo>
                    <a:pt x="149284" y="0"/>
                  </a:lnTo>
                  <a:lnTo>
                    <a:pt x="149284" y="20923"/>
                  </a:lnTo>
                  <a:lnTo>
                    <a:pt x="371797" y="20923"/>
                  </a:lnTo>
                  <a:lnTo>
                    <a:pt x="371797" y="41846"/>
                  </a:lnTo>
                  <a:lnTo>
                    <a:pt x="417054" y="41846"/>
                  </a:lnTo>
                  <a:lnTo>
                    <a:pt x="417054" y="62769"/>
                  </a:lnTo>
                  <a:lnTo>
                    <a:pt x="673509" y="62769"/>
                  </a:lnTo>
                  <a:lnTo>
                    <a:pt x="673509" y="83692"/>
                  </a:lnTo>
                  <a:lnTo>
                    <a:pt x="688595" y="83692"/>
                  </a:lnTo>
                  <a:lnTo>
                    <a:pt x="688595" y="83692"/>
                  </a:lnTo>
                  <a:lnTo>
                    <a:pt x="750823" y="83692"/>
                  </a:lnTo>
                  <a:lnTo>
                    <a:pt x="750823" y="104624"/>
                  </a:lnTo>
                  <a:lnTo>
                    <a:pt x="803623" y="104624"/>
                  </a:lnTo>
                  <a:lnTo>
                    <a:pt x="803623" y="104624"/>
                  </a:lnTo>
                  <a:lnTo>
                    <a:pt x="850765" y="104624"/>
                  </a:lnTo>
                  <a:lnTo>
                    <a:pt x="850765" y="125565"/>
                  </a:lnTo>
                  <a:lnTo>
                    <a:pt x="937508" y="125565"/>
                  </a:lnTo>
                  <a:lnTo>
                    <a:pt x="937508" y="146506"/>
                  </a:lnTo>
                  <a:lnTo>
                    <a:pt x="999736" y="146506"/>
                  </a:lnTo>
                  <a:lnTo>
                    <a:pt x="999736" y="167446"/>
                  </a:lnTo>
                  <a:lnTo>
                    <a:pt x="1088364" y="167446"/>
                  </a:lnTo>
                  <a:lnTo>
                    <a:pt x="1088364" y="167446"/>
                  </a:lnTo>
                  <a:lnTo>
                    <a:pt x="1122306" y="167446"/>
                  </a:lnTo>
                  <a:lnTo>
                    <a:pt x="1122306" y="167446"/>
                  </a:lnTo>
                  <a:lnTo>
                    <a:pt x="1329734" y="167446"/>
                  </a:lnTo>
                  <a:lnTo>
                    <a:pt x="1329734" y="188405"/>
                  </a:lnTo>
                  <a:lnTo>
                    <a:pt x="1335391" y="188405"/>
                  </a:lnTo>
                  <a:lnTo>
                    <a:pt x="1335391" y="188405"/>
                  </a:lnTo>
                  <a:lnTo>
                    <a:pt x="1337276" y="188405"/>
                  </a:lnTo>
                  <a:lnTo>
                    <a:pt x="1337276" y="209373"/>
                  </a:lnTo>
                  <a:lnTo>
                    <a:pt x="1459847" y="209373"/>
                  </a:lnTo>
                  <a:lnTo>
                    <a:pt x="1459847" y="230341"/>
                  </a:lnTo>
                  <a:lnTo>
                    <a:pt x="1689903" y="230341"/>
                  </a:lnTo>
                  <a:lnTo>
                    <a:pt x="1689903" y="230341"/>
                  </a:lnTo>
                  <a:lnTo>
                    <a:pt x="1744588" y="230341"/>
                  </a:lnTo>
                  <a:lnTo>
                    <a:pt x="1744588" y="251317"/>
                  </a:lnTo>
                  <a:lnTo>
                    <a:pt x="1820016" y="251317"/>
                  </a:lnTo>
                  <a:lnTo>
                    <a:pt x="1820016" y="272294"/>
                  </a:lnTo>
                  <a:lnTo>
                    <a:pt x="1908644" y="272294"/>
                  </a:lnTo>
                  <a:lnTo>
                    <a:pt x="1908644" y="272294"/>
                  </a:lnTo>
                  <a:lnTo>
                    <a:pt x="1950130" y="272294"/>
                  </a:lnTo>
                  <a:lnTo>
                    <a:pt x="1950130" y="272294"/>
                  </a:lnTo>
                  <a:lnTo>
                    <a:pt x="1959558" y="272294"/>
                  </a:lnTo>
                  <a:lnTo>
                    <a:pt x="1959558" y="293289"/>
                  </a:lnTo>
                  <a:lnTo>
                    <a:pt x="2033100" y="293289"/>
                  </a:lnTo>
                  <a:lnTo>
                    <a:pt x="2033100" y="293289"/>
                  </a:lnTo>
                  <a:lnTo>
                    <a:pt x="2053843" y="293289"/>
                  </a:lnTo>
                  <a:lnTo>
                    <a:pt x="2053843" y="293289"/>
                  </a:lnTo>
                  <a:lnTo>
                    <a:pt x="2087786" y="293289"/>
                  </a:lnTo>
                  <a:lnTo>
                    <a:pt x="2087786" y="293289"/>
                  </a:lnTo>
                  <a:lnTo>
                    <a:pt x="2089672" y="293289"/>
                  </a:lnTo>
                  <a:lnTo>
                    <a:pt x="2089672" y="314310"/>
                  </a:lnTo>
                  <a:lnTo>
                    <a:pt x="2136814" y="314310"/>
                  </a:lnTo>
                  <a:lnTo>
                    <a:pt x="2136814" y="314310"/>
                  </a:lnTo>
                  <a:lnTo>
                    <a:pt x="2180185" y="314310"/>
                  </a:lnTo>
                  <a:lnTo>
                    <a:pt x="2180185" y="335341"/>
                  </a:lnTo>
                  <a:lnTo>
                    <a:pt x="2234871" y="335341"/>
                  </a:lnTo>
                  <a:lnTo>
                    <a:pt x="2234871" y="356372"/>
                  </a:lnTo>
                  <a:lnTo>
                    <a:pt x="2238642" y="356372"/>
                  </a:lnTo>
                  <a:lnTo>
                    <a:pt x="2238642" y="356372"/>
                  </a:lnTo>
                  <a:lnTo>
                    <a:pt x="2274470" y="356372"/>
                  </a:lnTo>
                  <a:lnTo>
                    <a:pt x="2274470" y="377411"/>
                  </a:lnTo>
                  <a:lnTo>
                    <a:pt x="2327270" y="377411"/>
                  </a:lnTo>
                  <a:lnTo>
                    <a:pt x="2327270" y="398451"/>
                  </a:lnTo>
                  <a:lnTo>
                    <a:pt x="2357441" y="398451"/>
                  </a:lnTo>
                  <a:lnTo>
                    <a:pt x="2357441" y="398451"/>
                  </a:lnTo>
                  <a:lnTo>
                    <a:pt x="2391384" y="398451"/>
                  </a:lnTo>
                  <a:lnTo>
                    <a:pt x="2391384" y="419500"/>
                  </a:lnTo>
                  <a:lnTo>
                    <a:pt x="2398927" y="419500"/>
                  </a:lnTo>
                  <a:lnTo>
                    <a:pt x="2398927" y="440549"/>
                  </a:lnTo>
                  <a:lnTo>
                    <a:pt x="2436641" y="440549"/>
                  </a:lnTo>
                  <a:lnTo>
                    <a:pt x="2436641" y="461597"/>
                  </a:lnTo>
                  <a:lnTo>
                    <a:pt x="2476240" y="461597"/>
                  </a:lnTo>
                  <a:lnTo>
                    <a:pt x="2476240" y="482646"/>
                  </a:lnTo>
                  <a:lnTo>
                    <a:pt x="2555440" y="482646"/>
                  </a:lnTo>
                  <a:lnTo>
                    <a:pt x="2555440" y="503695"/>
                  </a:lnTo>
                  <a:lnTo>
                    <a:pt x="2640296" y="503695"/>
                  </a:lnTo>
                  <a:lnTo>
                    <a:pt x="2640296" y="524744"/>
                  </a:lnTo>
                  <a:lnTo>
                    <a:pt x="2870352" y="524744"/>
                  </a:lnTo>
                  <a:lnTo>
                    <a:pt x="2870352" y="524744"/>
                  </a:lnTo>
                  <a:lnTo>
                    <a:pt x="3098522" y="524744"/>
                  </a:lnTo>
                  <a:lnTo>
                    <a:pt x="3098522" y="524744"/>
                  </a:lnTo>
                  <a:lnTo>
                    <a:pt x="3100408" y="524744"/>
                  </a:lnTo>
                  <a:lnTo>
                    <a:pt x="3100408" y="524744"/>
                  </a:lnTo>
                  <a:lnTo>
                    <a:pt x="3102293" y="524744"/>
                  </a:lnTo>
                  <a:lnTo>
                    <a:pt x="3102293" y="524744"/>
                  </a:lnTo>
                  <a:lnTo>
                    <a:pt x="3104179" y="524744"/>
                  </a:lnTo>
                  <a:lnTo>
                    <a:pt x="3104179" y="524744"/>
                  </a:lnTo>
                  <a:lnTo>
                    <a:pt x="3106065" y="524744"/>
                  </a:lnTo>
                  <a:lnTo>
                    <a:pt x="3106065" y="524744"/>
                  </a:lnTo>
                  <a:lnTo>
                    <a:pt x="3107951" y="524744"/>
                  </a:lnTo>
                  <a:lnTo>
                    <a:pt x="3107951" y="524744"/>
                  </a:lnTo>
                  <a:lnTo>
                    <a:pt x="3109836" y="524744"/>
                  </a:lnTo>
                  <a:lnTo>
                    <a:pt x="3109836" y="524744"/>
                  </a:lnTo>
                  <a:lnTo>
                    <a:pt x="3115493" y="524744"/>
                  </a:lnTo>
                  <a:lnTo>
                    <a:pt x="3115493" y="524744"/>
                  </a:lnTo>
                  <a:lnTo>
                    <a:pt x="3117379" y="524744"/>
                  </a:lnTo>
                  <a:lnTo>
                    <a:pt x="3117379" y="546041"/>
                  </a:lnTo>
                  <a:lnTo>
                    <a:pt x="3119265" y="546041"/>
                  </a:lnTo>
                  <a:lnTo>
                    <a:pt x="3119265" y="546041"/>
                  </a:lnTo>
                  <a:lnTo>
                    <a:pt x="3121150" y="546041"/>
                  </a:lnTo>
                  <a:lnTo>
                    <a:pt x="3121150" y="546041"/>
                  </a:lnTo>
                  <a:lnTo>
                    <a:pt x="3123036" y="546041"/>
                  </a:lnTo>
                  <a:lnTo>
                    <a:pt x="3123036" y="546041"/>
                  </a:lnTo>
                  <a:lnTo>
                    <a:pt x="3124922" y="546041"/>
                  </a:lnTo>
                  <a:lnTo>
                    <a:pt x="3124922" y="546041"/>
                  </a:lnTo>
                  <a:lnTo>
                    <a:pt x="3128693" y="546041"/>
                  </a:lnTo>
                  <a:lnTo>
                    <a:pt x="3128693" y="546041"/>
                  </a:lnTo>
                  <a:lnTo>
                    <a:pt x="3130579" y="546041"/>
                  </a:lnTo>
                  <a:lnTo>
                    <a:pt x="3130579" y="546041"/>
                  </a:lnTo>
                  <a:lnTo>
                    <a:pt x="3132465" y="546041"/>
                  </a:lnTo>
                  <a:lnTo>
                    <a:pt x="3132465" y="546041"/>
                  </a:lnTo>
                  <a:lnTo>
                    <a:pt x="3134350" y="546041"/>
                  </a:lnTo>
                  <a:lnTo>
                    <a:pt x="3134350" y="546041"/>
                  </a:lnTo>
                  <a:lnTo>
                    <a:pt x="3136236" y="546041"/>
                  </a:lnTo>
                  <a:lnTo>
                    <a:pt x="3136236" y="546041"/>
                  </a:lnTo>
                  <a:lnTo>
                    <a:pt x="3141893" y="546041"/>
                  </a:lnTo>
                  <a:lnTo>
                    <a:pt x="3141893" y="546041"/>
                  </a:lnTo>
                  <a:lnTo>
                    <a:pt x="3143779" y="546041"/>
                  </a:lnTo>
                  <a:lnTo>
                    <a:pt x="3143779" y="546041"/>
                  </a:lnTo>
                  <a:lnTo>
                    <a:pt x="3145665" y="546041"/>
                  </a:lnTo>
                  <a:lnTo>
                    <a:pt x="3145665" y="546041"/>
                  </a:lnTo>
                  <a:lnTo>
                    <a:pt x="3147550" y="546041"/>
                  </a:lnTo>
                  <a:lnTo>
                    <a:pt x="3147550" y="546041"/>
                  </a:lnTo>
                  <a:lnTo>
                    <a:pt x="3149436" y="546041"/>
                  </a:lnTo>
                  <a:lnTo>
                    <a:pt x="3149436" y="546041"/>
                  </a:lnTo>
                  <a:lnTo>
                    <a:pt x="3156979" y="546041"/>
                  </a:lnTo>
                  <a:lnTo>
                    <a:pt x="3156979" y="546041"/>
                  </a:lnTo>
                  <a:lnTo>
                    <a:pt x="3158864" y="546041"/>
                  </a:lnTo>
                  <a:lnTo>
                    <a:pt x="3158864" y="546041"/>
                  </a:lnTo>
                  <a:lnTo>
                    <a:pt x="3160750" y="546041"/>
                  </a:lnTo>
                  <a:lnTo>
                    <a:pt x="3160750" y="546041"/>
                  </a:lnTo>
                  <a:lnTo>
                    <a:pt x="3162636" y="546041"/>
                  </a:lnTo>
                  <a:lnTo>
                    <a:pt x="3162636" y="546041"/>
                  </a:lnTo>
                  <a:lnTo>
                    <a:pt x="3170179" y="546041"/>
                  </a:lnTo>
                  <a:lnTo>
                    <a:pt x="3170179" y="546041"/>
                  </a:lnTo>
                  <a:lnTo>
                    <a:pt x="3172064" y="546041"/>
                  </a:lnTo>
                  <a:lnTo>
                    <a:pt x="3172064" y="546041"/>
                  </a:lnTo>
                  <a:lnTo>
                    <a:pt x="3173950" y="546041"/>
                  </a:lnTo>
                  <a:lnTo>
                    <a:pt x="3173950" y="546041"/>
                  </a:lnTo>
                  <a:lnTo>
                    <a:pt x="3175836" y="546041"/>
                  </a:lnTo>
                  <a:lnTo>
                    <a:pt x="3175836" y="546041"/>
                  </a:lnTo>
                  <a:lnTo>
                    <a:pt x="3177722" y="546041"/>
                  </a:lnTo>
                  <a:lnTo>
                    <a:pt x="3177722" y="546041"/>
                  </a:lnTo>
                  <a:lnTo>
                    <a:pt x="3179607" y="546041"/>
                  </a:lnTo>
                  <a:lnTo>
                    <a:pt x="3179607" y="546041"/>
                  </a:lnTo>
                  <a:lnTo>
                    <a:pt x="3181493" y="546041"/>
                  </a:lnTo>
                  <a:lnTo>
                    <a:pt x="3181493" y="546041"/>
                  </a:lnTo>
                  <a:lnTo>
                    <a:pt x="3183379" y="546041"/>
                  </a:lnTo>
                  <a:lnTo>
                    <a:pt x="3183379" y="546041"/>
                  </a:lnTo>
                  <a:lnTo>
                    <a:pt x="3185264" y="546041"/>
                  </a:lnTo>
                  <a:lnTo>
                    <a:pt x="3185264" y="546041"/>
                  </a:lnTo>
                  <a:lnTo>
                    <a:pt x="3187150" y="546041"/>
                  </a:lnTo>
                  <a:lnTo>
                    <a:pt x="3187150" y="546041"/>
                  </a:lnTo>
                  <a:lnTo>
                    <a:pt x="3189036" y="546041"/>
                  </a:lnTo>
                  <a:lnTo>
                    <a:pt x="3189036" y="546041"/>
                  </a:lnTo>
                  <a:lnTo>
                    <a:pt x="3194693" y="546041"/>
                  </a:lnTo>
                  <a:lnTo>
                    <a:pt x="3194693" y="546041"/>
                  </a:lnTo>
                  <a:lnTo>
                    <a:pt x="3196579" y="546041"/>
                  </a:lnTo>
                  <a:lnTo>
                    <a:pt x="3196579" y="546041"/>
                  </a:lnTo>
                  <a:lnTo>
                    <a:pt x="3198464" y="546041"/>
                  </a:lnTo>
                  <a:lnTo>
                    <a:pt x="3198464" y="546041"/>
                  </a:lnTo>
                  <a:lnTo>
                    <a:pt x="3200350" y="546041"/>
                  </a:lnTo>
                  <a:lnTo>
                    <a:pt x="3200350" y="546041"/>
                  </a:lnTo>
                  <a:lnTo>
                    <a:pt x="3202236" y="546041"/>
                  </a:lnTo>
                  <a:lnTo>
                    <a:pt x="3202236" y="546041"/>
                  </a:lnTo>
                  <a:lnTo>
                    <a:pt x="3207893" y="546041"/>
                  </a:lnTo>
                  <a:lnTo>
                    <a:pt x="3207893" y="546041"/>
                  </a:lnTo>
                  <a:lnTo>
                    <a:pt x="3209778" y="546041"/>
                  </a:lnTo>
                  <a:lnTo>
                    <a:pt x="3209778" y="546041"/>
                  </a:lnTo>
                  <a:lnTo>
                    <a:pt x="3211664" y="546041"/>
                  </a:lnTo>
                  <a:lnTo>
                    <a:pt x="3211664" y="546041"/>
                  </a:lnTo>
                  <a:lnTo>
                    <a:pt x="3213550" y="546041"/>
                  </a:lnTo>
                  <a:lnTo>
                    <a:pt x="3213550" y="546041"/>
                  </a:lnTo>
                  <a:lnTo>
                    <a:pt x="3215436" y="546041"/>
                  </a:lnTo>
                  <a:lnTo>
                    <a:pt x="3215436" y="546041"/>
                  </a:lnTo>
                  <a:lnTo>
                    <a:pt x="3217321" y="546041"/>
                  </a:lnTo>
                  <a:lnTo>
                    <a:pt x="3217321" y="546041"/>
                  </a:lnTo>
                  <a:lnTo>
                    <a:pt x="3219207" y="546041"/>
                  </a:lnTo>
                  <a:lnTo>
                    <a:pt x="3219207" y="546041"/>
                  </a:lnTo>
                  <a:lnTo>
                    <a:pt x="3221093" y="546041"/>
                  </a:lnTo>
                  <a:lnTo>
                    <a:pt x="3221093" y="546041"/>
                  </a:lnTo>
                  <a:lnTo>
                    <a:pt x="3222978" y="546041"/>
                  </a:lnTo>
                  <a:lnTo>
                    <a:pt x="3222978" y="546041"/>
                  </a:lnTo>
                  <a:lnTo>
                    <a:pt x="3226750" y="546041"/>
                  </a:lnTo>
                  <a:lnTo>
                    <a:pt x="3226750" y="546041"/>
                  </a:lnTo>
                  <a:lnTo>
                    <a:pt x="3228635" y="546041"/>
                  </a:lnTo>
                  <a:lnTo>
                    <a:pt x="3228635" y="546041"/>
                  </a:lnTo>
                  <a:lnTo>
                    <a:pt x="3234293" y="546041"/>
                  </a:lnTo>
                  <a:lnTo>
                    <a:pt x="3234293" y="546041"/>
                  </a:lnTo>
                  <a:lnTo>
                    <a:pt x="3236178" y="546041"/>
                  </a:lnTo>
                  <a:lnTo>
                    <a:pt x="3236178" y="546041"/>
                  </a:lnTo>
                  <a:lnTo>
                    <a:pt x="3239950" y="546041"/>
                  </a:lnTo>
                  <a:lnTo>
                    <a:pt x="3239950" y="546041"/>
                  </a:lnTo>
                  <a:lnTo>
                    <a:pt x="3270121" y="546041"/>
                  </a:lnTo>
                  <a:lnTo>
                    <a:pt x="3270121" y="569199"/>
                  </a:lnTo>
                  <a:lnTo>
                    <a:pt x="3296521" y="569199"/>
                  </a:lnTo>
                  <a:lnTo>
                    <a:pt x="3296521" y="569199"/>
                  </a:lnTo>
                  <a:lnTo>
                    <a:pt x="3302178" y="569199"/>
                  </a:lnTo>
                  <a:lnTo>
                    <a:pt x="3302178" y="569199"/>
                  </a:lnTo>
                  <a:lnTo>
                    <a:pt x="3321035" y="569199"/>
                  </a:lnTo>
                  <a:lnTo>
                    <a:pt x="3321035" y="569199"/>
                  </a:lnTo>
                  <a:lnTo>
                    <a:pt x="3328578" y="569199"/>
                  </a:lnTo>
                  <a:lnTo>
                    <a:pt x="3328578" y="569199"/>
                  </a:lnTo>
                  <a:lnTo>
                    <a:pt x="3336120" y="569199"/>
                  </a:lnTo>
                  <a:lnTo>
                    <a:pt x="3336120" y="569199"/>
                  </a:lnTo>
                  <a:lnTo>
                    <a:pt x="3339892" y="569199"/>
                  </a:lnTo>
                  <a:lnTo>
                    <a:pt x="3339892" y="569199"/>
                  </a:lnTo>
                  <a:lnTo>
                    <a:pt x="3358749" y="569199"/>
                  </a:lnTo>
                  <a:lnTo>
                    <a:pt x="3358749" y="569199"/>
                  </a:lnTo>
                  <a:lnTo>
                    <a:pt x="3383263" y="569199"/>
                  </a:lnTo>
                  <a:lnTo>
                    <a:pt x="3383263" y="569199"/>
                  </a:lnTo>
                  <a:lnTo>
                    <a:pt x="3392692" y="569199"/>
                  </a:lnTo>
                  <a:lnTo>
                    <a:pt x="3392692" y="569199"/>
                  </a:lnTo>
                  <a:lnTo>
                    <a:pt x="3394577" y="569199"/>
                  </a:lnTo>
                  <a:lnTo>
                    <a:pt x="3394577" y="569199"/>
                  </a:lnTo>
                  <a:lnTo>
                    <a:pt x="3417206" y="569199"/>
                  </a:lnTo>
                  <a:lnTo>
                    <a:pt x="3417206" y="592648"/>
                  </a:lnTo>
                  <a:lnTo>
                    <a:pt x="3432291" y="592648"/>
                  </a:lnTo>
                  <a:lnTo>
                    <a:pt x="3432291" y="592648"/>
                  </a:lnTo>
                  <a:lnTo>
                    <a:pt x="3434177" y="592648"/>
                  </a:lnTo>
                  <a:lnTo>
                    <a:pt x="3434177" y="592648"/>
                  </a:lnTo>
                  <a:lnTo>
                    <a:pt x="3445491" y="592648"/>
                  </a:lnTo>
                  <a:lnTo>
                    <a:pt x="3445491" y="592648"/>
                  </a:lnTo>
                  <a:lnTo>
                    <a:pt x="3451148" y="592648"/>
                  </a:lnTo>
                  <a:lnTo>
                    <a:pt x="3451148" y="592648"/>
                  </a:lnTo>
                  <a:lnTo>
                    <a:pt x="3458691" y="592648"/>
                  </a:lnTo>
                  <a:lnTo>
                    <a:pt x="3458691" y="592648"/>
                  </a:lnTo>
                  <a:lnTo>
                    <a:pt x="3462463" y="592648"/>
                  </a:lnTo>
                  <a:lnTo>
                    <a:pt x="3462463" y="592648"/>
                  </a:lnTo>
                  <a:lnTo>
                    <a:pt x="3502062" y="592648"/>
                  </a:lnTo>
                  <a:lnTo>
                    <a:pt x="3502062" y="616164"/>
                  </a:lnTo>
                  <a:lnTo>
                    <a:pt x="3505834" y="616164"/>
                  </a:lnTo>
                  <a:lnTo>
                    <a:pt x="3505834" y="616164"/>
                  </a:lnTo>
                  <a:lnTo>
                    <a:pt x="3511491" y="616164"/>
                  </a:lnTo>
                  <a:lnTo>
                    <a:pt x="3511491" y="616164"/>
                  </a:lnTo>
                  <a:lnTo>
                    <a:pt x="3513376" y="616164"/>
                  </a:lnTo>
                  <a:lnTo>
                    <a:pt x="3513376" y="616164"/>
                  </a:lnTo>
                  <a:lnTo>
                    <a:pt x="3515262" y="616164"/>
                  </a:lnTo>
                  <a:lnTo>
                    <a:pt x="3515262" y="616164"/>
                  </a:lnTo>
                  <a:lnTo>
                    <a:pt x="3551090" y="616164"/>
                  </a:lnTo>
                  <a:lnTo>
                    <a:pt x="3551090" y="639748"/>
                  </a:lnTo>
                  <a:lnTo>
                    <a:pt x="3554862" y="639748"/>
                  </a:lnTo>
                  <a:lnTo>
                    <a:pt x="3554862" y="639748"/>
                  </a:lnTo>
                  <a:lnTo>
                    <a:pt x="3594462" y="639748"/>
                  </a:lnTo>
                  <a:lnTo>
                    <a:pt x="3594462" y="663344"/>
                  </a:lnTo>
                  <a:lnTo>
                    <a:pt x="3641604" y="663344"/>
                  </a:lnTo>
                  <a:lnTo>
                    <a:pt x="3641604" y="686940"/>
                  </a:lnTo>
                  <a:lnTo>
                    <a:pt x="3654804" y="686940"/>
                  </a:lnTo>
                  <a:lnTo>
                    <a:pt x="3654804" y="710536"/>
                  </a:lnTo>
                  <a:lnTo>
                    <a:pt x="3700061" y="710536"/>
                  </a:lnTo>
                  <a:lnTo>
                    <a:pt x="3700061" y="734132"/>
                  </a:lnTo>
                  <a:lnTo>
                    <a:pt x="3711375" y="734132"/>
                  </a:lnTo>
                  <a:lnTo>
                    <a:pt x="3711375" y="757729"/>
                  </a:lnTo>
                  <a:lnTo>
                    <a:pt x="3800003" y="757729"/>
                  </a:lnTo>
                  <a:lnTo>
                    <a:pt x="3800003" y="781325"/>
                  </a:lnTo>
                  <a:lnTo>
                    <a:pt x="3809432" y="781325"/>
                  </a:lnTo>
                  <a:lnTo>
                    <a:pt x="3809432" y="804921"/>
                  </a:lnTo>
                  <a:lnTo>
                    <a:pt x="3901831" y="804921"/>
                  </a:lnTo>
                  <a:lnTo>
                    <a:pt x="3901831" y="804921"/>
                  </a:lnTo>
                  <a:lnTo>
                    <a:pt x="3928231" y="804921"/>
                  </a:lnTo>
                  <a:lnTo>
                    <a:pt x="3928231" y="804921"/>
                  </a:lnTo>
                  <a:lnTo>
                    <a:pt x="4130001" y="804921"/>
                  </a:lnTo>
                  <a:lnTo>
                    <a:pt x="4130001" y="828540"/>
                  </a:lnTo>
                  <a:lnTo>
                    <a:pt x="4139429" y="828540"/>
                  </a:lnTo>
                  <a:lnTo>
                    <a:pt x="4139429" y="852159"/>
                  </a:lnTo>
                  <a:lnTo>
                    <a:pt x="4243143" y="852159"/>
                  </a:lnTo>
                  <a:lnTo>
                    <a:pt x="4243143" y="875778"/>
                  </a:lnTo>
                  <a:lnTo>
                    <a:pt x="4278971" y="875778"/>
                  </a:lnTo>
                  <a:lnTo>
                    <a:pt x="4278971" y="899397"/>
                  </a:lnTo>
                  <a:lnTo>
                    <a:pt x="4322343" y="899397"/>
                  </a:lnTo>
                  <a:lnTo>
                    <a:pt x="4322343" y="899397"/>
                  </a:lnTo>
                  <a:lnTo>
                    <a:pt x="4375142" y="899397"/>
                  </a:lnTo>
                  <a:lnTo>
                    <a:pt x="4375142" y="899397"/>
                  </a:lnTo>
                  <a:lnTo>
                    <a:pt x="4384571" y="899397"/>
                  </a:lnTo>
                  <a:lnTo>
                    <a:pt x="4384571" y="899397"/>
                  </a:lnTo>
                  <a:lnTo>
                    <a:pt x="4386456" y="899397"/>
                  </a:lnTo>
                  <a:lnTo>
                    <a:pt x="4386456" y="923062"/>
                  </a:lnTo>
                  <a:lnTo>
                    <a:pt x="4412856" y="923062"/>
                  </a:lnTo>
                  <a:lnTo>
                    <a:pt x="4412856" y="923062"/>
                  </a:lnTo>
                  <a:lnTo>
                    <a:pt x="4420399" y="923062"/>
                  </a:lnTo>
                  <a:lnTo>
                    <a:pt x="4420399" y="923062"/>
                  </a:lnTo>
                  <a:lnTo>
                    <a:pt x="4427942" y="923062"/>
                  </a:lnTo>
                  <a:lnTo>
                    <a:pt x="4427942" y="923062"/>
                  </a:lnTo>
                  <a:lnTo>
                    <a:pt x="4584455" y="923062"/>
                  </a:lnTo>
                  <a:lnTo>
                    <a:pt x="4584455" y="923062"/>
                  </a:lnTo>
                  <a:lnTo>
                    <a:pt x="4588227" y="923062"/>
                  </a:lnTo>
                  <a:lnTo>
                    <a:pt x="4588227" y="923062"/>
                  </a:lnTo>
                  <a:lnTo>
                    <a:pt x="4590112" y="923062"/>
                  </a:lnTo>
                  <a:lnTo>
                    <a:pt x="4590112" y="923062"/>
                  </a:lnTo>
                  <a:lnTo>
                    <a:pt x="4591998" y="923062"/>
                  </a:lnTo>
                  <a:lnTo>
                    <a:pt x="4591998" y="923062"/>
                  </a:lnTo>
                  <a:lnTo>
                    <a:pt x="4593884" y="923062"/>
                  </a:lnTo>
                  <a:lnTo>
                    <a:pt x="4593884" y="923062"/>
                  </a:lnTo>
                  <a:lnTo>
                    <a:pt x="4595769" y="923062"/>
                  </a:lnTo>
                  <a:lnTo>
                    <a:pt x="4595769" y="923062"/>
                  </a:lnTo>
                  <a:lnTo>
                    <a:pt x="4597655" y="923062"/>
                  </a:lnTo>
                  <a:lnTo>
                    <a:pt x="4597655" y="923062"/>
                  </a:lnTo>
                  <a:lnTo>
                    <a:pt x="4599541" y="923062"/>
                  </a:lnTo>
                  <a:lnTo>
                    <a:pt x="4599541" y="923062"/>
                  </a:lnTo>
                  <a:lnTo>
                    <a:pt x="4603312" y="923062"/>
                  </a:lnTo>
                  <a:lnTo>
                    <a:pt x="4603312" y="923062"/>
                  </a:lnTo>
                  <a:lnTo>
                    <a:pt x="4605198" y="923062"/>
                  </a:lnTo>
                  <a:lnTo>
                    <a:pt x="4605198" y="923062"/>
                  </a:lnTo>
                  <a:lnTo>
                    <a:pt x="4608969" y="923062"/>
                  </a:lnTo>
                  <a:lnTo>
                    <a:pt x="4608969" y="923062"/>
                  </a:lnTo>
                  <a:lnTo>
                    <a:pt x="4610855" y="923062"/>
                  </a:lnTo>
                  <a:lnTo>
                    <a:pt x="4610855" y="923062"/>
                  </a:lnTo>
                  <a:lnTo>
                    <a:pt x="4612741" y="923062"/>
                  </a:lnTo>
                  <a:lnTo>
                    <a:pt x="4612741" y="923062"/>
                  </a:lnTo>
                  <a:lnTo>
                    <a:pt x="4614626" y="923062"/>
                  </a:lnTo>
                  <a:lnTo>
                    <a:pt x="4614626" y="923062"/>
                  </a:lnTo>
                  <a:lnTo>
                    <a:pt x="4616512" y="923062"/>
                  </a:lnTo>
                  <a:lnTo>
                    <a:pt x="4616512" y="923062"/>
                  </a:lnTo>
                  <a:lnTo>
                    <a:pt x="4618398" y="923062"/>
                  </a:lnTo>
                  <a:lnTo>
                    <a:pt x="4618398" y="923062"/>
                  </a:lnTo>
                  <a:lnTo>
                    <a:pt x="4620283" y="923062"/>
                  </a:lnTo>
                  <a:lnTo>
                    <a:pt x="4620283" y="923062"/>
                  </a:lnTo>
                  <a:lnTo>
                    <a:pt x="4622169" y="923062"/>
                  </a:lnTo>
                  <a:lnTo>
                    <a:pt x="4622169" y="923062"/>
                  </a:lnTo>
                  <a:lnTo>
                    <a:pt x="4624055" y="923062"/>
                  </a:lnTo>
                  <a:lnTo>
                    <a:pt x="4624055" y="923062"/>
                  </a:lnTo>
                  <a:lnTo>
                    <a:pt x="4625941" y="923062"/>
                  </a:lnTo>
                  <a:lnTo>
                    <a:pt x="4625941" y="923062"/>
                  </a:lnTo>
                  <a:lnTo>
                    <a:pt x="4627826" y="923062"/>
                  </a:lnTo>
                  <a:lnTo>
                    <a:pt x="4627826" y="923062"/>
                  </a:lnTo>
                  <a:lnTo>
                    <a:pt x="4631598" y="923062"/>
                  </a:lnTo>
                  <a:lnTo>
                    <a:pt x="4631598" y="923062"/>
                  </a:lnTo>
                  <a:lnTo>
                    <a:pt x="4633483" y="923062"/>
                  </a:lnTo>
                  <a:lnTo>
                    <a:pt x="4633483" y="923062"/>
                  </a:lnTo>
                  <a:lnTo>
                    <a:pt x="4639140" y="923062"/>
                  </a:lnTo>
                  <a:lnTo>
                    <a:pt x="4639140" y="923062"/>
                  </a:lnTo>
                  <a:lnTo>
                    <a:pt x="4641026" y="923062"/>
                  </a:lnTo>
                  <a:lnTo>
                    <a:pt x="4641026" y="923062"/>
                  </a:lnTo>
                  <a:lnTo>
                    <a:pt x="4642912" y="923062"/>
                  </a:lnTo>
                  <a:lnTo>
                    <a:pt x="4642912" y="923062"/>
                  </a:lnTo>
                  <a:lnTo>
                    <a:pt x="4644798" y="923062"/>
                  </a:lnTo>
                  <a:lnTo>
                    <a:pt x="4644798" y="923062"/>
                  </a:lnTo>
                  <a:lnTo>
                    <a:pt x="4646683" y="923062"/>
                  </a:lnTo>
                  <a:lnTo>
                    <a:pt x="4646683" y="923062"/>
                  </a:lnTo>
                  <a:lnTo>
                    <a:pt x="4648569" y="923062"/>
                  </a:lnTo>
                  <a:lnTo>
                    <a:pt x="4648569" y="923062"/>
                  </a:lnTo>
                  <a:lnTo>
                    <a:pt x="4650455" y="923062"/>
                  </a:lnTo>
                  <a:lnTo>
                    <a:pt x="4650455" y="947855"/>
                  </a:lnTo>
                  <a:lnTo>
                    <a:pt x="4652340" y="947855"/>
                  </a:lnTo>
                  <a:lnTo>
                    <a:pt x="4652340" y="947855"/>
                  </a:lnTo>
                  <a:lnTo>
                    <a:pt x="4654226" y="947855"/>
                  </a:lnTo>
                  <a:lnTo>
                    <a:pt x="4654226" y="947855"/>
                  </a:lnTo>
                  <a:lnTo>
                    <a:pt x="4657998" y="947855"/>
                  </a:lnTo>
                  <a:lnTo>
                    <a:pt x="4657998" y="947855"/>
                  </a:lnTo>
                  <a:lnTo>
                    <a:pt x="4659883" y="947855"/>
                  </a:lnTo>
                  <a:lnTo>
                    <a:pt x="4659883" y="947855"/>
                  </a:lnTo>
                  <a:lnTo>
                    <a:pt x="4661769" y="947855"/>
                  </a:lnTo>
                  <a:lnTo>
                    <a:pt x="4661769" y="947855"/>
                  </a:lnTo>
                  <a:lnTo>
                    <a:pt x="4665540" y="947855"/>
                  </a:lnTo>
                  <a:lnTo>
                    <a:pt x="4665540" y="947855"/>
                  </a:lnTo>
                  <a:lnTo>
                    <a:pt x="4667426" y="947855"/>
                  </a:lnTo>
                  <a:lnTo>
                    <a:pt x="4667426" y="947855"/>
                  </a:lnTo>
                  <a:lnTo>
                    <a:pt x="4669312" y="947855"/>
                  </a:lnTo>
                  <a:lnTo>
                    <a:pt x="4669312" y="947855"/>
                  </a:lnTo>
                  <a:lnTo>
                    <a:pt x="4671197" y="947855"/>
                  </a:lnTo>
                  <a:lnTo>
                    <a:pt x="4671197" y="947855"/>
                  </a:lnTo>
                  <a:lnTo>
                    <a:pt x="4673083" y="947855"/>
                  </a:lnTo>
                  <a:lnTo>
                    <a:pt x="4673083" y="947855"/>
                  </a:lnTo>
                  <a:lnTo>
                    <a:pt x="4674969" y="947855"/>
                  </a:lnTo>
                  <a:lnTo>
                    <a:pt x="4674969" y="947855"/>
                  </a:lnTo>
                  <a:lnTo>
                    <a:pt x="4676855" y="947855"/>
                  </a:lnTo>
                  <a:lnTo>
                    <a:pt x="4676855" y="978110"/>
                  </a:lnTo>
                  <a:lnTo>
                    <a:pt x="4678740" y="978110"/>
                  </a:lnTo>
                  <a:lnTo>
                    <a:pt x="4678740" y="978110"/>
                  </a:lnTo>
                  <a:lnTo>
                    <a:pt x="4680626" y="978110"/>
                  </a:lnTo>
                  <a:lnTo>
                    <a:pt x="4680626" y="978110"/>
                  </a:lnTo>
                  <a:lnTo>
                    <a:pt x="4682512" y="978110"/>
                  </a:lnTo>
                  <a:lnTo>
                    <a:pt x="4682512" y="978110"/>
                  </a:lnTo>
                  <a:lnTo>
                    <a:pt x="4684397" y="978110"/>
                  </a:lnTo>
                  <a:lnTo>
                    <a:pt x="4684397" y="978110"/>
                  </a:lnTo>
                  <a:lnTo>
                    <a:pt x="4686283" y="978110"/>
                  </a:lnTo>
                  <a:lnTo>
                    <a:pt x="4686283" y="978110"/>
                  </a:lnTo>
                  <a:lnTo>
                    <a:pt x="4688169" y="978110"/>
                  </a:lnTo>
                  <a:lnTo>
                    <a:pt x="4688169" y="978110"/>
                  </a:lnTo>
                  <a:lnTo>
                    <a:pt x="4690054" y="978110"/>
                  </a:lnTo>
                  <a:lnTo>
                    <a:pt x="4690054" y="978110"/>
                  </a:lnTo>
                  <a:lnTo>
                    <a:pt x="4691940" y="978110"/>
                  </a:lnTo>
                  <a:lnTo>
                    <a:pt x="4691940" y="978110"/>
                  </a:lnTo>
                  <a:lnTo>
                    <a:pt x="4693826" y="978110"/>
                  </a:lnTo>
                  <a:lnTo>
                    <a:pt x="4693826" y="978110"/>
                  </a:lnTo>
                  <a:lnTo>
                    <a:pt x="4695712" y="978110"/>
                  </a:lnTo>
                  <a:lnTo>
                    <a:pt x="4695712" y="978110"/>
                  </a:lnTo>
                  <a:lnTo>
                    <a:pt x="4697597" y="978110"/>
                  </a:lnTo>
                  <a:lnTo>
                    <a:pt x="4697597" y="978110"/>
                  </a:lnTo>
                  <a:lnTo>
                    <a:pt x="4699483" y="978110"/>
                  </a:lnTo>
                  <a:lnTo>
                    <a:pt x="4699483" y="978110"/>
                  </a:lnTo>
                  <a:lnTo>
                    <a:pt x="4701369" y="978110"/>
                  </a:lnTo>
                  <a:lnTo>
                    <a:pt x="4701369" y="978110"/>
                  </a:lnTo>
                  <a:lnTo>
                    <a:pt x="4703254" y="978110"/>
                  </a:lnTo>
                  <a:lnTo>
                    <a:pt x="4703254" y="978110"/>
                  </a:lnTo>
                  <a:lnTo>
                    <a:pt x="4705140" y="978110"/>
                  </a:lnTo>
                  <a:lnTo>
                    <a:pt x="4705140" y="978110"/>
                  </a:lnTo>
                  <a:lnTo>
                    <a:pt x="4707026" y="978110"/>
                  </a:lnTo>
                  <a:lnTo>
                    <a:pt x="4707026" y="978110"/>
                  </a:lnTo>
                  <a:lnTo>
                    <a:pt x="4708911" y="978110"/>
                  </a:lnTo>
                  <a:lnTo>
                    <a:pt x="4708911" y="978110"/>
                  </a:lnTo>
                  <a:lnTo>
                    <a:pt x="4710797" y="978110"/>
                  </a:lnTo>
                  <a:lnTo>
                    <a:pt x="4710797" y="978110"/>
                  </a:lnTo>
                  <a:lnTo>
                    <a:pt x="4712683" y="978110"/>
                  </a:lnTo>
                  <a:lnTo>
                    <a:pt x="4712683" y="978110"/>
                  </a:lnTo>
                  <a:lnTo>
                    <a:pt x="4714569" y="978110"/>
                  </a:lnTo>
                  <a:lnTo>
                    <a:pt x="4714569" y="978110"/>
                  </a:lnTo>
                  <a:lnTo>
                    <a:pt x="4716454" y="978110"/>
                  </a:lnTo>
                  <a:lnTo>
                    <a:pt x="4716454" y="978110"/>
                  </a:lnTo>
                  <a:lnTo>
                    <a:pt x="4718340" y="978110"/>
                  </a:lnTo>
                  <a:lnTo>
                    <a:pt x="4718340" y="978110"/>
                  </a:lnTo>
                  <a:lnTo>
                    <a:pt x="4720226" y="978110"/>
                  </a:lnTo>
                  <a:lnTo>
                    <a:pt x="4720226" y="978110"/>
                  </a:lnTo>
                  <a:lnTo>
                    <a:pt x="4722111" y="978110"/>
                  </a:lnTo>
                  <a:lnTo>
                    <a:pt x="4722111" y="978110"/>
                  </a:lnTo>
                  <a:lnTo>
                    <a:pt x="4723997" y="978110"/>
                  </a:lnTo>
                  <a:lnTo>
                    <a:pt x="4723997" y="978110"/>
                  </a:lnTo>
                  <a:lnTo>
                    <a:pt x="4725883" y="978110"/>
                  </a:lnTo>
                  <a:lnTo>
                    <a:pt x="4725883" y="978110"/>
                  </a:lnTo>
                  <a:lnTo>
                    <a:pt x="4727768" y="978110"/>
                  </a:lnTo>
                  <a:lnTo>
                    <a:pt x="4727768" y="978110"/>
                  </a:lnTo>
                  <a:lnTo>
                    <a:pt x="4729654" y="978110"/>
                  </a:lnTo>
                  <a:lnTo>
                    <a:pt x="4729654" y="978110"/>
                  </a:lnTo>
                  <a:lnTo>
                    <a:pt x="4731540" y="978110"/>
                  </a:lnTo>
                  <a:lnTo>
                    <a:pt x="4731540" y="978110"/>
                  </a:lnTo>
                  <a:lnTo>
                    <a:pt x="4733426" y="978110"/>
                  </a:lnTo>
                  <a:lnTo>
                    <a:pt x="4733426" y="978110"/>
                  </a:lnTo>
                  <a:lnTo>
                    <a:pt x="4735311" y="978110"/>
                  </a:lnTo>
                  <a:lnTo>
                    <a:pt x="4735311" y="978110"/>
                  </a:lnTo>
                  <a:lnTo>
                    <a:pt x="4737197" y="978110"/>
                  </a:lnTo>
                  <a:lnTo>
                    <a:pt x="4737197" y="978110"/>
                  </a:lnTo>
                  <a:lnTo>
                    <a:pt x="4739083" y="978110"/>
                  </a:lnTo>
                  <a:lnTo>
                    <a:pt x="4739083" y="978110"/>
                  </a:lnTo>
                  <a:lnTo>
                    <a:pt x="4740968" y="978110"/>
                  </a:lnTo>
                  <a:lnTo>
                    <a:pt x="4740968" y="978110"/>
                  </a:lnTo>
                  <a:lnTo>
                    <a:pt x="4742854" y="978110"/>
                  </a:lnTo>
                  <a:lnTo>
                    <a:pt x="4742854" y="978110"/>
                  </a:lnTo>
                  <a:lnTo>
                    <a:pt x="4744740" y="978110"/>
                  </a:lnTo>
                  <a:lnTo>
                    <a:pt x="4744740" y="978110"/>
                  </a:lnTo>
                  <a:lnTo>
                    <a:pt x="4746626" y="978110"/>
                  </a:lnTo>
                  <a:lnTo>
                    <a:pt x="4746626" y="978110"/>
                  </a:lnTo>
                  <a:lnTo>
                    <a:pt x="4748511" y="978110"/>
                  </a:lnTo>
                  <a:lnTo>
                    <a:pt x="4748511" y="978110"/>
                  </a:lnTo>
                  <a:lnTo>
                    <a:pt x="4750397" y="978110"/>
                  </a:lnTo>
                  <a:lnTo>
                    <a:pt x="4750397" y="978110"/>
                  </a:lnTo>
                  <a:lnTo>
                    <a:pt x="4752283" y="978110"/>
                  </a:lnTo>
                  <a:lnTo>
                    <a:pt x="4752283" y="978110"/>
                  </a:lnTo>
                  <a:lnTo>
                    <a:pt x="4754168" y="978110"/>
                  </a:lnTo>
                  <a:lnTo>
                    <a:pt x="4754168" y="978110"/>
                  </a:lnTo>
                  <a:lnTo>
                    <a:pt x="4756054" y="978110"/>
                  </a:lnTo>
                  <a:lnTo>
                    <a:pt x="4756054" y="978110"/>
                  </a:lnTo>
                  <a:lnTo>
                    <a:pt x="4757940" y="978110"/>
                  </a:lnTo>
                  <a:lnTo>
                    <a:pt x="4757940" y="978110"/>
                  </a:lnTo>
                  <a:lnTo>
                    <a:pt x="4759825" y="978110"/>
                  </a:lnTo>
                  <a:lnTo>
                    <a:pt x="4759825" y="978110"/>
                  </a:lnTo>
                  <a:lnTo>
                    <a:pt x="4761711" y="978110"/>
                  </a:lnTo>
                  <a:lnTo>
                    <a:pt x="4761711" y="978110"/>
                  </a:lnTo>
                  <a:lnTo>
                    <a:pt x="4763597" y="978110"/>
                  </a:lnTo>
                  <a:lnTo>
                    <a:pt x="4763597" y="978110"/>
                  </a:lnTo>
                  <a:lnTo>
                    <a:pt x="4765483" y="978110"/>
                  </a:lnTo>
                  <a:lnTo>
                    <a:pt x="4765483" y="978110"/>
                  </a:lnTo>
                  <a:lnTo>
                    <a:pt x="4767368" y="978110"/>
                  </a:lnTo>
                  <a:lnTo>
                    <a:pt x="4767368" y="978110"/>
                  </a:lnTo>
                  <a:lnTo>
                    <a:pt x="4769254" y="978110"/>
                  </a:lnTo>
                  <a:lnTo>
                    <a:pt x="4769254" y="978110"/>
                  </a:lnTo>
                  <a:lnTo>
                    <a:pt x="4771140" y="978110"/>
                  </a:lnTo>
                  <a:lnTo>
                    <a:pt x="4771140" y="978110"/>
                  </a:lnTo>
                  <a:lnTo>
                    <a:pt x="4773025" y="978110"/>
                  </a:lnTo>
                  <a:lnTo>
                    <a:pt x="4773025" y="978110"/>
                  </a:lnTo>
                  <a:lnTo>
                    <a:pt x="4774911" y="978110"/>
                  </a:lnTo>
                  <a:lnTo>
                    <a:pt x="4774911" y="978110"/>
                  </a:lnTo>
                  <a:lnTo>
                    <a:pt x="4776797" y="978110"/>
                  </a:lnTo>
                  <a:lnTo>
                    <a:pt x="4776797" y="978110"/>
                  </a:lnTo>
                  <a:lnTo>
                    <a:pt x="4778682" y="978110"/>
                  </a:lnTo>
                  <a:lnTo>
                    <a:pt x="4778682" y="978110"/>
                  </a:lnTo>
                  <a:lnTo>
                    <a:pt x="4780568" y="978110"/>
                  </a:lnTo>
                  <a:lnTo>
                    <a:pt x="4780568" y="978110"/>
                  </a:lnTo>
                  <a:lnTo>
                    <a:pt x="4782454" y="978110"/>
                  </a:lnTo>
                  <a:lnTo>
                    <a:pt x="4782454" y="978110"/>
                  </a:lnTo>
                  <a:lnTo>
                    <a:pt x="4784340" y="978110"/>
                  </a:lnTo>
                  <a:lnTo>
                    <a:pt x="4784340" y="978110"/>
                  </a:lnTo>
                  <a:lnTo>
                    <a:pt x="4786225" y="978110"/>
                  </a:lnTo>
                  <a:lnTo>
                    <a:pt x="4786225" y="978110"/>
                  </a:lnTo>
                  <a:lnTo>
                    <a:pt x="4788111" y="978110"/>
                  </a:lnTo>
                  <a:lnTo>
                    <a:pt x="4788111" y="978110"/>
                  </a:lnTo>
                  <a:lnTo>
                    <a:pt x="4789997" y="978110"/>
                  </a:lnTo>
                  <a:lnTo>
                    <a:pt x="4789997" y="978110"/>
                  </a:lnTo>
                  <a:lnTo>
                    <a:pt x="4791882" y="978110"/>
                  </a:lnTo>
                  <a:lnTo>
                    <a:pt x="4791882" y="1120218"/>
                  </a:lnTo>
                  <a:lnTo>
                    <a:pt x="4793768" y="1120218"/>
                  </a:lnTo>
                  <a:lnTo>
                    <a:pt x="4793768" y="1120218"/>
                  </a:lnTo>
                  <a:lnTo>
                    <a:pt x="4795654" y="1120218"/>
                  </a:lnTo>
                  <a:lnTo>
                    <a:pt x="4795654" y="1120218"/>
                  </a:lnTo>
                  <a:lnTo>
                    <a:pt x="4797539" y="1120218"/>
                  </a:lnTo>
                  <a:lnTo>
                    <a:pt x="4797539" y="1120218"/>
                  </a:lnTo>
                  <a:lnTo>
                    <a:pt x="4799425" y="1120218"/>
                  </a:lnTo>
                  <a:lnTo>
                    <a:pt x="4799425" y="1295398"/>
                  </a:lnTo>
                  <a:lnTo>
                    <a:pt x="4801311" y="1295398"/>
                  </a:lnTo>
                  <a:lnTo>
                    <a:pt x="4801311" y="1295398"/>
                  </a:lnTo>
                  <a:lnTo>
                    <a:pt x="4805082" y="1295398"/>
                  </a:lnTo>
                  <a:lnTo>
                    <a:pt x="4805082" y="1295398"/>
                  </a:lnTo>
                  <a:lnTo>
                    <a:pt x="4806968" y="1295398"/>
                  </a:lnTo>
                  <a:lnTo>
                    <a:pt x="4806968" y="1295398"/>
                  </a:lnTo>
                  <a:lnTo>
                    <a:pt x="4808854" y="1295398"/>
                  </a:lnTo>
                  <a:lnTo>
                    <a:pt x="4808854" y="1295398"/>
                  </a:lnTo>
                  <a:lnTo>
                    <a:pt x="4810739" y="1295398"/>
                  </a:lnTo>
                  <a:lnTo>
                    <a:pt x="4810739" y="1295398"/>
                  </a:lnTo>
                  <a:lnTo>
                    <a:pt x="4812625" y="1295398"/>
                  </a:lnTo>
                  <a:lnTo>
                    <a:pt x="4812625" y="1295398"/>
                  </a:lnTo>
                  <a:lnTo>
                    <a:pt x="4814511" y="1295398"/>
                  </a:lnTo>
                  <a:lnTo>
                    <a:pt x="4814511" y="1295398"/>
                  </a:lnTo>
                  <a:lnTo>
                    <a:pt x="4816396" y="1295398"/>
                  </a:lnTo>
                  <a:lnTo>
                    <a:pt x="4816396" y="1295398"/>
                  </a:lnTo>
                  <a:lnTo>
                    <a:pt x="4820168" y="1295398"/>
                  </a:lnTo>
                  <a:lnTo>
                    <a:pt x="4820168" y="1295398"/>
                  </a:lnTo>
                  <a:lnTo>
                    <a:pt x="4823939" y="1295398"/>
                  </a:lnTo>
                  <a:lnTo>
                    <a:pt x="4823939" y="1295398"/>
                  </a:lnTo>
                  <a:lnTo>
                    <a:pt x="4831482" y="1295398"/>
                  </a:lnTo>
                  <a:lnTo>
                    <a:pt x="4831482" y="1295398"/>
                  </a:lnTo>
                  <a:lnTo>
                    <a:pt x="4833368" y="1295398"/>
                  </a:lnTo>
                  <a:lnTo>
                    <a:pt x="4833368" y="1295398"/>
                  </a:lnTo>
                  <a:lnTo>
                    <a:pt x="4835253" y="1295398"/>
                  </a:lnTo>
                  <a:lnTo>
                    <a:pt x="4835253" y="1295398"/>
                  </a:lnTo>
                  <a:lnTo>
                    <a:pt x="4837139" y="1295398"/>
                  </a:lnTo>
                  <a:lnTo>
                    <a:pt x="4837139" y="1295398"/>
                  </a:lnTo>
                  <a:lnTo>
                    <a:pt x="4839025" y="1295398"/>
                  </a:lnTo>
                  <a:lnTo>
                    <a:pt x="4839025" y="1295398"/>
                  </a:lnTo>
                  <a:lnTo>
                    <a:pt x="4840911" y="1295398"/>
                  </a:lnTo>
                  <a:lnTo>
                    <a:pt x="4840911" y="1295398"/>
                  </a:lnTo>
                  <a:lnTo>
                    <a:pt x="4857882" y="1295398"/>
                  </a:lnTo>
                  <a:lnTo>
                    <a:pt x="4857882" y="1295398"/>
                  </a:lnTo>
                  <a:lnTo>
                    <a:pt x="4859768" y="1295398"/>
                  </a:lnTo>
                  <a:lnTo>
                    <a:pt x="4859768" y="1295398"/>
                  </a:lnTo>
                  <a:lnTo>
                    <a:pt x="4861653" y="1295398"/>
                  </a:lnTo>
                  <a:lnTo>
                    <a:pt x="4861653" y="1295398"/>
                  </a:lnTo>
                  <a:lnTo>
                    <a:pt x="4863539" y="1295398"/>
                  </a:lnTo>
                  <a:lnTo>
                    <a:pt x="4863539" y="1295398"/>
                  </a:lnTo>
                  <a:lnTo>
                    <a:pt x="4871082" y="1295398"/>
                  </a:lnTo>
                  <a:lnTo>
                    <a:pt x="4871082" y="1295398"/>
                  </a:lnTo>
                  <a:lnTo>
                    <a:pt x="4872968" y="1295398"/>
                  </a:lnTo>
                  <a:lnTo>
                    <a:pt x="4872968" y="1295398"/>
                  </a:lnTo>
                </a:path>
              </a:pathLst>
            </a:custGeom>
            <a:ln w="27101" cap="flat">
              <a:solidFill>
                <a:srgbClr val="F8766D">
                  <a:alpha val="100000"/>
                </a:srgbClr>
              </a:solidFill>
              <a:prstDash val="solid"/>
              <a:round/>
            </a:ln>
          </p:spPr>
          <p:txBody>
            <a:bodyPr/>
            <a:lstStyle/>
            <a:p>
              <a:endParaRPr/>
            </a:p>
          </p:txBody>
        </p:sp>
        <p:sp>
          <p:nvSpPr>
            <p:cNvPr id="159" name="pl29"/>
            <p:cNvSpPr/>
            <p:nvPr/>
          </p:nvSpPr>
          <p:spPr>
            <a:xfrm>
              <a:off x="3411693" y="1943328"/>
              <a:ext cx="4876739" cy="1456899"/>
            </a:xfrm>
            <a:custGeom>
              <a:avLst/>
              <a:gdLst/>
              <a:ahLst/>
              <a:cxnLst/>
              <a:rect l="0" t="0" r="0" b="0"/>
              <a:pathLst>
                <a:path w="4876739" h="1456899">
                  <a:moveTo>
                    <a:pt x="0" y="0"/>
                  </a:moveTo>
                  <a:lnTo>
                    <a:pt x="62542" y="0"/>
                  </a:lnTo>
                  <a:lnTo>
                    <a:pt x="62542" y="23848"/>
                  </a:lnTo>
                  <a:lnTo>
                    <a:pt x="302026" y="23848"/>
                  </a:lnTo>
                  <a:lnTo>
                    <a:pt x="302026" y="47696"/>
                  </a:lnTo>
                  <a:lnTo>
                    <a:pt x="343512" y="47696"/>
                  </a:lnTo>
                  <a:lnTo>
                    <a:pt x="343512" y="71545"/>
                  </a:lnTo>
                  <a:lnTo>
                    <a:pt x="526425" y="71545"/>
                  </a:lnTo>
                  <a:lnTo>
                    <a:pt x="526425" y="71545"/>
                  </a:lnTo>
                  <a:lnTo>
                    <a:pt x="658424" y="71545"/>
                  </a:lnTo>
                  <a:lnTo>
                    <a:pt x="658424" y="95405"/>
                  </a:lnTo>
                  <a:lnTo>
                    <a:pt x="747052" y="95405"/>
                  </a:lnTo>
                  <a:lnTo>
                    <a:pt x="747052" y="119265"/>
                  </a:lnTo>
                  <a:lnTo>
                    <a:pt x="833794" y="119265"/>
                  </a:lnTo>
                  <a:lnTo>
                    <a:pt x="833794" y="143125"/>
                  </a:lnTo>
                  <a:lnTo>
                    <a:pt x="871508" y="143125"/>
                  </a:lnTo>
                  <a:lnTo>
                    <a:pt x="871508" y="166985"/>
                  </a:lnTo>
                  <a:lnTo>
                    <a:pt x="965793" y="166985"/>
                  </a:lnTo>
                  <a:lnTo>
                    <a:pt x="965793" y="190845"/>
                  </a:lnTo>
                  <a:lnTo>
                    <a:pt x="1105335" y="190845"/>
                  </a:lnTo>
                  <a:lnTo>
                    <a:pt x="1105335" y="190845"/>
                  </a:lnTo>
                  <a:lnTo>
                    <a:pt x="1139278" y="190845"/>
                  </a:lnTo>
                  <a:lnTo>
                    <a:pt x="1139278" y="214717"/>
                  </a:lnTo>
                  <a:lnTo>
                    <a:pt x="1186420" y="214717"/>
                  </a:lnTo>
                  <a:lnTo>
                    <a:pt x="1186420" y="238588"/>
                  </a:lnTo>
                  <a:lnTo>
                    <a:pt x="1195849" y="238588"/>
                  </a:lnTo>
                  <a:lnTo>
                    <a:pt x="1195849" y="238588"/>
                  </a:lnTo>
                  <a:lnTo>
                    <a:pt x="1203392" y="238588"/>
                  </a:lnTo>
                  <a:lnTo>
                    <a:pt x="1203392" y="262471"/>
                  </a:lnTo>
                  <a:lnTo>
                    <a:pt x="1207163" y="262471"/>
                  </a:lnTo>
                  <a:lnTo>
                    <a:pt x="1207163" y="286366"/>
                  </a:lnTo>
                  <a:lnTo>
                    <a:pt x="1261848" y="286366"/>
                  </a:lnTo>
                  <a:lnTo>
                    <a:pt x="1261848" y="310261"/>
                  </a:lnTo>
                  <a:lnTo>
                    <a:pt x="1284477" y="310261"/>
                  </a:lnTo>
                  <a:lnTo>
                    <a:pt x="1284477" y="310261"/>
                  </a:lnTo>
                  <a:lnTo>
                    <a:pt x="1320305" y="310261"/>
                  </a:lnTo>
                  <a:lnTo>
                    <a:pt x="1320305" y="334168"/>
                  </a:lnTo>
                  <a:lnTo>
                    <a:pt x="1344819" y="334168"/>
                  </a:lnTo>
                  <a:lnTo>
                    <a:pt x="1344819" y="358074"/>
                  </a:lnTo>
                  <a:lnTo>
                    <a:pt x="1552246" y="358074"/>
                  </a:lnTo>
                  <a:lnTo>
                    <a:pt x="1552246" y="381981"/>
                  </a:lnTo>
                  <a:lnTo>
                    <a:pt x="1569218" y="381981"/>
                  </a:lnTo>
                  <a:lnTo>
                    <a:pt x="1569218" y="405887"/>
                  </a:lnTo>
                  <a:lnTo>
                    <a:pt x="1601275" y="405887"/>
                  </a:lnTo>
                  <a:lnTo>
                    <a:pt x="1601275" y="429794"/>
                  </a:lnTo>
                  <a:lnTo>
                    <a:pt x="1608818" y="429794"/>
                  </a:lnTo>
                  <a:lnTo>
                    <a:pt x="1608818" y="453700"/>
                  </a:lnTo>
                  <a:lnTo>
                    <a:pt x="1612589" y="453700"/>
                  </a:lnTo>
                  <a:lnTo>
                    <a:pt x="1612589" y="477607"/>
                  </a:lnTo>
                  <a:lnTo>
                    <a:pt x="1740817" y="477607"/>
                  </a:lnTo>
                  <a:lnTo>
                    <a:pt x="1740817" y="501514"/>
                  </a:lnTo>
                  <a:lnTo>
                    <a:pt x="1806816" y="501514"/>
                  </a:lnTo>
                  <a:lnTo>
                    <a:pt x="1806816" y="501514"/>
                  </a:lnTo>
                  <a:lnTo>
                    <a:pt x="1812473" y="501514"/>
                  </a:lnTo>
                  <a:lnTo>
                    <a:pt x="1812473" y="525432"/>
                  </a:lnTo>
                  <a:lnTo>
                    <a:pt x="1893559" y="525432"/>
                  </a:lnTo>
                  <a:lnTo>
                    <a:pt x="1893559" y="525432"/>
                  </a:lnTo>
                  <a:lnTo>
                    <a:pt x="1902987" y="525432"/>
                  </a:lnTo>
                  <a:lnTo>
                    <a:pt x="1902987" y="549362"/>
                  </a:lnTo>
                  <a:lnTo>
                    <a:pt x="1904873" y="549362"/>
                  </a:lnTo>
                  <a:lnTo>
                    <a:pt x="1904873" y="573292"/>
                  </a:lnTo>
                  <a:lnTo>
                    <a:pt x="1906758" y="573292"/>
                  </a:lnTo>
                  <a:lnTo>
                    <a:pt x="1906758" y="597222"/>
                  </a:lnTo>
                  <a:lnTo>
                    <a:pt x="1923730" y="597222"/>
                  </a:lnTo>
                  <a:lnTo>
                    <a:pt x="1923730" y="621152"/>
                  </a:lnTo>
                  <a:lnTo>
                    <a:pt x="1948244" y="621152"/>
                  </a:lnTo>
                  <a:lnTo>
                    <a:pt x="1948244" y="621152"/>
                  </a:lnTo>
                  <a:lnTo>
                    <a:pt x="1972758" y="621152"/>
                  </a:lnTo>
                  <a:lnTo>
                    <a:pt x="1972758" y="645094"/>
                  </a:lnTo>
                  <a:lnTo>
                    <a:pt x="1995386" y="645094"/>
                  </a:lnTo>
                  <a:lnTo>
                    <a:pt x="1995386" y="645094"/>
                  </a:lnTo>
                  <a:lnTo>
                    <a:pt x="2016129" y="645094"/>
                  </a:lnTo>
                  <a:lnTo>
                    <a:pt x="2016129" y="669047"/>
                  </a:lnTo>
                  <a:lnTo>
                    <a:pt x="2033100" y="669047"/>
                  </a:lnTo>
                  <a:lnTo>
                    <a:pt x="2033100" y="669047"/>
                  </a:lnTo>
                  <a:lnTo>
                    <a:pt x="2036872" y="669047"/>
                  </a:lnTo>
                  <a:lnTo>
                    <a:pt x="2036872" y="669047"/>
                  </a:lnTo>
                  <a:lnTo>
                    <a:pt x="2046300" y="669047"/>
                  </a:lnTo>
                  <a:lnTo>
                    <a:pt x="2046300" y="669047"/>
                  </a:lnTo>
                  <a:lnTo>
                    <a:pt x="2057615" y="669047"/>
                  </a:lnTo>
                  <a:lnTo>
                    <a:pt x="2057615" y="669047"/>
                  </a:lnTo>
                  <a:lnTo>
                    <a:pt x="2076472" y="669047"/>
                  </a:lnTo>
                  <a:lnTo>
                    <a:pt x="2076472" y="693048"/>
                  </a:lnTo>
                  <a:lnTo>
                    <a:pt x="2091557" y="693048"/>
                  </a:lnTo>
                  <a:lnTo>
                    <a:pt x="2091557" y="693048"/>
                  </a:lnTo>
                  <a:lnTo>
                    <a:pt x="2100986" y="693048"/>
                  </a:lnTo>
                  <a:lnTo>
                    <a:pt x="2100986" y="717061"/>
                  </a:lnTo>
                  <a:lnTo>
                    <a:pt x="2138700" y="717061"/>
                  </a:lnTo>
                  <a:lnTo>
                    <a:pt x="2138700" y="717061"/>
                  </a:lnTo>
                  <a:lnTo>
                    <a:pt x="2140585" y="717061"/>
                  </a:lnTo>
                  <a:lnTo>
                    <a:pt x="2140585" y="765110"/>
                  </a:lnTo>
                  <a:lnTo>
                    <a:pt x="2255613" y="765110"/>
                  </a:lnTo>
                  <a:lnTo>
                    <a:pt x="2255613" y="765110"/>
                  </a:lnTo>
                  <a:lnTo>
                    <a:pt x="2366870" y="765110"/>
                  </a:lnTo>
                  <a:lnTo>
                    <a:pt x="2366870" y="789146"/>
                  </a:lnTo>
                  <a:lnTo>
                    <a:pt x="2374412" y="789146"/>
                  </a:lnTo>
                  <a:lnTo>
                    <a:pt x="2374412" y="813183"/>
                  </a:lnTo>
                  <a:lnTo>
                    <a:pt x="2397041" y="813183"/>
                  </a:lnTo>
                  <a:lnTo>
                    <a:pt x="2397041" y="837219"/>
                  </a:lnTo>
                  <a:lnTo>
                    <a:pt x="2504526" y="837219"/>
                  </a:lnTo>
                  <a:lnTo>
                    <a:pt x="2504526" y="837219"/>
                  </a:lnTo>
                  <a:lnTo>
                    <a:pt x="2546011" y="837219"/>
                  </a:lnTo>
                  <a:lnTo>
                    <a:pt x="2546011" y="861268"/>
                  </a:lnTo>
                  <a:lnTo>
                    <a:pt x="2562983" y="861268"/>
                  </a:lnTo>
                  <a:lnTo>
                    <a:pt x="2562983" y="885316"/>
                  </a:lnTo>
                  <a:lnTo>
                    <a:pt x="2604468" y="885316"/>
                  </a:lnTo>
                  <a:lnTo>
                    <a:pt x="2604468" y="885316"/>
                  </a:lnTo>
                  <a:lnTo>
                    <a:pt x="2698753" y="885316"/>
                  </a:lnTo>
                  <a:lnTo>
                    <a:pt x="2698753" y="885316"/>
                  </a:lnTo>
                  <a:lnTo>
                    <a:pt x="2702525" y="885316"/>
                  </a:lnTo>
                  <a:lnTo>
                    <a:pt x="2702525" y="885316"/>
                  </a:lnTo>
                  <a:lnTo>
                    <a:pt x="2791153" y="885316"/>
                  </a:lnTo>
                  <a:lnTo>
                    <a:pt x="2791153" y="909412"/>
                  </a:lnTo>
                  <a:lnTo>
                    <a:pt x="2817552" y="909412"/>
                  </a:lnTo>
                  <a:lnTo>
                    <a:pt x="2817552" y="909412"/>
                  </a:lnTo>
                  <a:lnTo>
                    <a:pt x="2859038" y="909412"/>
                  </a:lnTo>
                  <a:lnTo>
                    <a:pt x="2859038" y="933521"/>
                  </a:lnTo>
                  <a:lnTo>
                    <a:pt x="2870352" y="933521"/>
                  </a:lnTo>
                  <a:lnTo>
                    <a:pt x="2870352" y="933521"/>
                  </a:lnTo>
                  <a:lnTo>
                    <a:pt x="2942009" y="933521"/>
                  </a:lnTo>
                  <a:lnTo>
                    <a:pt x="2942009" y="933521"/>
                  </a:lnTo>
                  <a:lnTo>
                    <a:pt x="2960866" y="933521"/>
                  </a:lnTo>
                  <a:lnTo>
                    <a:pt x="2960866" y="933521"/>
                  </a:lnTo>
                  <a:lnTo>
                    <a:pt x="3100408" y="933521"/>
                  </a:lnTo>
                  <a:lnTo>
                    <a:pt x="3100408" y="933521"/>
                  </a:lnTo>
                  <a:lnTo>
                    <a:pt x="3102293" y="933521"/>
                  </a:lnTo>
                  <a:lnTo>
                    <a:pt x="3102293" y="933521"/>
                  </a:lnTo>
                  <a:lnTo>
                    <a:pt x="3104179" y="933521"/>
                  </a:lnTo>
                  <a:lnTo>
                    <a:pt x="3104179" y="933521"/>
                  </a:lnTo>
                  <a:lnTo>
                    <a:pt x="3109836" y="933521"/>
                  </a:lnTo>
                  <a:lnTo>
                    <a:pt x="3109836" y="933521"/>
                  </a:lnTo>
                  <a:lnTo>
                    <a:pt x="3115493" y="933521"/>
                  </a:lnTo>
                  <a:lnTo>
                    <a:pt x="3115493" y="933521"/>
                  </a:lnTo>
                  <a:lnTo>
                    <a:pt x="3117379" y="933521"/>
                  </a:lnTo>
                  <a:lnTo>
                    <a:pt x="3117379" y="933521"/>
                  </a:lnTo>
                  <a:lnTo>
                    <a:pt x="3123036" y="933521"/>
                  </a:lnTo>
                  <a:lnTo>
                    <a:pt x="3123036" y="933521"/>
                  </a:lnTo>
                  <a:lnTo>
                    <a:pt x="3130579" y="933521"/>
                  </a:lnTo>
                  <a:lnTo>
                    <a:pt x="3130579" y="933521"/>
                  </a:lnTo>
                  <a:lnTo>
                    <a:pt x="3132465" y="933521"/>
                  </a:lnTo>
                  <a:lnTo>
                    <a:pt x="3132465" y="933521"/>
                  </a:lnTo>
                  <a:lnTo>
                    <a:pt x="3134350" y="933521"/>
                  </a:lnTo>
                  <a:lnTo>
                    <a:pt x="3134350" y="933521"/>
                  </a:lnTo>
                  <a:lnTo>
                    <a:pt x="3136236" y="933521"/>
                  </a:lnTo>
                  <a:lnTo>
                    <a:pt x="3136236" y="933521"/>
                  </a:lnTo>
                  <a:lnTo>
                    <a:pt x="3141893" y="933521"/>
                  </a:lnTo>
                  <a:lnTo>
                    <a:pt x="3141893" y="933521"/>
                  </a:lnTo>
                  <a:lnTo>
                    <a:pt x="3143779" y="933521"/>
                  </a:lnTo>
                  <a:lnTo>
                    <a:pt x="3143779" y="933521"/>
                  </a:lnTo>
                  <a:lnTo>
                    <a:pt x="3145665" y="933521"/>
                  </a:lnTo>
                  <a:lnTo>
                    <a:pt x="3145665" y="933521"/>
                  </a:lnTo>
                  <a:lnTo>
                    <a:pt x="3147550" y="933521"/>
                  </a:lnTo>
                  <a:lnTo>
                    <a:pt x="3147550" y="958095"/>
                  </a:lnTo>
                  <a:lnTo>
                    <a:pt x="3155093" y="958095"/>
                  </a:lnTo>
                  <a:lnTo>
                    <a:pt x="3155093" y="958095"/>
                  </a:lnTo>
                  <a:lnTo>
                    <a:pt x="3156979" y="958095"/>
                  </a:lnTo>
                  <a:lnTo>
                    <a:pt x="3156979" y="958095"/>
                  </a:lnTo>
                  <a:lnTo>
                    <a:pt x="3158864" y="958095"/>
                  </a:lnTo>
                  <a:lnTo>
                    <a:pt x="3158864" y="958095"/>
                  </a:lnTo>
                  <a:lnTo>
                    <a:pt x="3160750" y="958095"/>
                  </a:lnTo>
                  <a:lnTo>
                    <a:pt x="3160750" y="958095"/>
                  </a:lnTo>
                  <a:lnTo>
                    <a:pt x="3162636" y="958095"/>
                  </a:lnTo>
                  <a:lnTo>
                    <a:pt x="3162636" y="958095"/>
                  </a:lnTo>
                  <a:lnTo>
                    <a:pt x="3172064" y="958095"/>
                  </a:lnTo>
                  <a:lnTo>
                    <a:pt x="3172064" y="958095"/>
                  </a:lnTo>
                  <a:lnTo>
                    <a:pt x="3173950" y="958095"/>
                  </a:lnTo>
                  <a:lnTo>
                    <a:pt x="3173950" y="958095"/>
                  </a:lnTo>
                  <a:lnTo>
                    <a:pt x="3175836" y="958095"/>
                  </a:lnTo>
                  <a:lnTo>
                    <a:pt x="3175836" y="958095"/>
                  </a:lnTo>
                  <a:lnTo>
                    <a:pt x="3177722" y="958095"/>
                  </a:lnTo>
                  <a:lnTo>
                    <a:pt x="3177722" y="983101"/>
                  </a:lnTo>
                  <a:lnTo>
                    <a:pt x="3181493" y="983101"/>
                  </a:lnTo>
                  <a:lnTo>
                    <a:pt x="3181493" y="983101"/>
                  </a:lnTo>
                  <a:lnTo>
                    <a:pt x="3183379" y="983101"/>
                  </a:lnTo>
                  <a:lnTo>
                    <a:pt x="3183379" y="983101"/>
                  </a:lnTo>
                  <a:lnTo>
                    <a:pt x="3185264" y="983101"/>
                  </a:lnTo>
                  <a:lnTo>
                    <a:pt x="3185264" y="983101"/>
                  </a:lnTo>
                  <a:lnTo>
                    <a:pt x="3187150" y="983101"/>
                  </a:lnTo>
                  <a:lnTo>
                    <a:pt x="3187150" y="983101"/>
                  </a:lnTo>
                  <a:lnTo>
                    <a:pt x="3189036" y="983101"/>
                  </a:lnTo>
                  <a:lnTo>
                    <a:pt x="3189036" y="983101"/>
                  </a:lnTo>
                  <a:lnTo>
                    <a:pt x="3190921" y="983101"/>
                  </a:lnTo>
                  <a:lnTo>
                    <a:pt x="3190921" y="983101"/>
                  </a:lnTo>
                  <a:lnTo>
                    <a:pt x="3194693" y="983101"/>
                  </a:lnTo>
                  <a:lnTo>
                    <a:pt x="3194693" y="983101"/>
                  </a:lnTo>
                  <a:lnTo>
                    <a:pt x="3198464" y="983101"/>
                  </a:lnTo>
                  <a:lnTo>
                    <a:pt x="3198464" y="983101"/>
                  </a:lnTo>
                  <a:lnTo>
                    <a:pt x="3200350" y="983101"/>
                  </a:lnTo>
                  <a:lnTo>
                    <a:pt x="3200350" y="983101"/>
                  </a:lnTo>
                  <a:lnTo>
                    <a:pt x="3202236" y="983101"/>
                  </a:lnTo>
                  <a:lnTo>
                    <a:pt x="3202236" y="983101"/>
                  </a:lnTo>
                  <a:lnTo>
                    <a:pt x="3207893" y="983101"/>
                  </a:lnTo>
                  <a:lnTo>
                    <a:pt x="3207893" y="983101"/>
                  </a:lnTo>
                  <a:lnTo>
                    <a:pt x="3209778" y="983101"/>
                  </a:lnTo>
                  <a:lnTo>
                    <a:pt x="3209778" y="983101"/>
                  </a:lnTo>
                  <a:lnTo>
                    <a:pt x="3211664" y="983101"/>
                  </a:lnTo>
                  <a:lnTo>
                    <a:pt x="3211664" y="983101"/>
                  </a:lnTo>
                  <a:lnTo>
                    <a:pt x="3213550" y="983101"/>
                  </a:lnTo>
                  <a:lnTo>
                    <a:pt x="3213550" y="983101"/>
                  </a:lnTo>
                  <a:lnTo>
                    <a:pt x="3215436" y="983101"/>
                  </a:lnTo>
                  <a:lnTo>
                    <a:pt x="3215436" y="983101"/>
                  </a:lnTo>
                  <a:lnTo>
                    <a:pt x="3221093" y="983101"/>
                  </a:lnTo>
                  <a:lnTo>
                    <a:pt x="3221093" y="983101"/>
                  </a:lnTo>
                  <a:lnTo>
                    <a:pt x="3238064" y="983101"/>
                  </a:lnTo>
                  <a:lnTo>
                    <a:pt x="3238064" y="983101"/>
                  </a:lnTo>
                  <a:lnTo>
                    <a:pt x="3239950" y="983101"/>
                  </a:lnTo>
                  <a:lnTo>
                    <a:pt x="3239950" y="983101"/>
                  </a:lnTo>
                  <a:lnTo>
                    <a:pt x="3249378" y="983101"/>
                  </a:lnTo>
                  <a:lnTo>
                    <a:pt x="3249378" y="983101"/>
                  </a:lnTo>
                  <a:lnTo>
                    <a:pt x="3258807" y="983101"/>
                  </a:lnTo>
                  <a:lnTo>
                    <a:pt x="3258807" y="1008894"/>
                  </a:lnTo>
                  <a:lnTo>
                    <a:pt x="3279549" y="1008894"/>
                  </a:lnTo>
                  <a:lnTo>
                    <a:pt x="3279549" y="1008894"/>
                  </a:lnTo>
                  <a:lnTo>
                    <a:pt x="3292749" y="1008894"/>
                  </a:lnTo>
                  <a:lnTo>
                    <a:pt x="3292749" y="1008894"/>
                  </a:lnTo>
                  <a:lnTo>
                    <a:pt x="3296521" y="1008894"/>
                  </a:lnTo>
                  <a:lnTo>
                    <a:pt x="3296521" y="1008894"/>
                  </a:lnTo>
                  <a:lnTo>
                    <a:pt x="3300292" y="1008894"/>
                  </a:lnTo>
                  <a:lnTo>
                    <a:pt x="3300292" y="1008894"/>
                  </a:lnTo>
                  <a:lnTo>
                    <a:pt x="3302178" y="1008894"/>
                  </a:lnTo>
                  <a:lnTo>
                    <a:pt x="3302178" y="1008894"/>
                  </a:lnTo>
                  <a:lnTo>
                    <a:pt x="3305949" y="1008894"/>
                  </a:lnTo>
                  <a:lnTo>
                    <a:pt x="3305949" y="1008894"/>
                  </a:lnTo>
                  <a:lnTo>
                    <a:pt x="3307835" y="1008894"/>
                  </a:lnTo>
                  <a:lnTo>
                    <a:pt x="3307835" y="1008894"/>
                  </a:lnTo>
                  <a:lnTo>
                    <a:pt x="3330463" y="1008894"/>
                  </a:lnTo>
                  <a:lnTo>
                    <a:pt x="3330463" y="1008894"/>
                  </a:lnTo>
                  <a:lnTo>
                    <a:pt x="3339892" y="1008894"/>
                  </a:lnTo>
                  <a:lnTo>
                    <a:pt x="3339892" y="1008894"/>
                  </a:lnTo>
                  <a:lnTo>
                    <a:pt x="3345549" y="1008894"/>
                  </a:lnTo>
                  <a:lnTo>
                    <a:pt x="3345549" y="1008894"/>
                  </a:lnTo>
                  <a:lnTo>
                    <a:pt x="3349320" y="1008894"/>
                  </a:lnTo>
                  <a:lnTo>
                    <a:pt x="3349320" y="1008894"/>
                  </a:lnTo>
                  <a:lnTo>
                    <a:pt x="3353092" y="1008894"/>
                  </a:lnTo>
                  <a:lnTo>
                    <a:pt x="3353092" y="1008894"/>
                  </a:lnTo>
                  <a:lnTo>
                    <a:pt x="3366292" y="1008894"/>
                  </a:lnTo>
                  <a:lnTo>
                    <a:pt x="3366292" y="1008894"/>
                  </a:lnTo>
                  <a:lnTo>
                    <a:pt x="3373835" y="1008894"/>
                  </a:lnTo>
                  <a:lnTo>
                    <a:pt x="3373835" y="1008894"/>
                  </a:lnTo>
                  <a:lnTo>
                    <a:pt x="3383263" y="1008894"/>
                  </a:lnTo>
                  <a:lnTo>
                    <a:pt x="3383263" y="1008894"/>
                  </a:lnTo>
                  <a:lnTo>
                    <a:pt x="3390806" y="1008894"/>
                  </a:lnTo>
                  <a:lnTo>
                    <a:pt x="3390806" y="1008894"/>
                  </a:lnTo>
                  <a:lnTo>
                    <a:pt x="3392692" y="1008894"/>
                  </a:lnTo>
                  <a:lnTo>
                    <a:pt x="3392692" y="1008894"/>
                  </a:lnTo>
                  <a:lnTo>
                    <a:pt x="3394577" y="1008894"/>
                  </a:lnTo>
                  <a:lnTo>
                    <a:pt x="3394577" y="1008894"/>
                  </a:lnTo>
                  <a:lnTo>
                    <a:pt x="3398349" y="1008894"/>
                  </a:lnTo>
                  <a:lnTo>
                    <a:pt x="3398349" y="1008894"/>
                  </a:lnTo>
                  <a:lnTo>
                    <a:pt x="3432291" y="1008894"/>
                  </a:lnTo>
                  <a:lnTo>
                    <a:pt x="3432291" y="1008894"/>
                  </a:lnTo>
                  <a:lnTo>
                    <a:pt x="3458691" y="1008894"/>
                  </a:lnTo>
                  <a:lnTo>
                    <a:pt x="3458691" y="1008894"/>
                  </a:lnTo>
                  <a:lnTo>
                    <a:pt x="3460577" y="1008894"/>
                  </a:lnTo>
                  <a:lnTo>
                    <a:pt x="3460577" y="1035137"/>
                  </a:lnTo>
                  <a:lnTo>
                    <a:pt x="3503948" y="1035137"/>
                  </a:lnTo>
                  <a:lnTo>
                    <a:pt x="3503948" y="1061393"/>
                  </a:lnTo>
                  <a:lnTo>
                    <a:pt x="3513376" y="1061393"/>
                  </a:lnTo>
                  <a:lnTo>
                    <a:pt x="3513376" y="1061393"/>
                  </a:lnTo>
                  <a:lnTo>
                    <a:pt x="3539776" y="1061393"/>
                  </a:lnTo>
                  <a:lnTo>
                    <a:pt x="3539776" y="1061393"/>
                  </a:lnTo>
                  <a:lnTo>
                    <a:pt x="3545433" y="1061393"/>
                  </a:lnTo>
                  <a:lnTo>
                    <a:pt x="3545433" y="1087693"/>
                  </a:lnTo>
                  <a:lnTo>
                    <a:pt x="3568062" y="1087693"/>
                  </a:lnTo>
                  <a:lnTo>
                    <a:pt x="3568062" y="1113992"/>
                  </a:lnTo>
                  <a:lnTo>
                    <a:pt x="3579376" y="1113992"/>
                  </a:lnTo>
                  <a:lnTo>
                    <a:pt x="3579376" y="1113992"/>
                  </a:lnTo>
                  <a:lnTo>
                    <a:pt x="3637833" y="1113992"/>
                  </a:lnTo>
                  <a:lnTo>
                    <a:pt x="3637833" y="1140306"/>
                  </a:lnTo>
                  <a:lnTo>
                    <a:pt x="3652918" y="1140306"/>
                  </a:lnTo>
                  <a:lnTo>
                    <a:pt x="3652918" y="1166620"/>
                  </a:lnTo>
                  <a:lnTo>
                    <a:pt x="3722689" y="1166620"/>
                  </a:lnTo>
                  <a:lnTo>
                    <a:pt x="3722689" y="1192934"/>
                  </a:lnTo>
                  <a:lnTo>
                    <a:pt x="3726461" y="1192934"/>
                  </a:lnTo>
                  <a:lnTo>
                    <a:pt x="3726461" y="1219248"/>
                  </a:lnTo>
                  <a:lnTo>
                    <a:pt x="3784918" y="1219248"/>
                  </a:lnTo>
                  <a:lnTo>
                    <a:pt x="3784918" y="1219248"/>
                  </a:lnTo>
                  <a:lnTo>
                    <a:pt x="3788689" y="1219248"/>
                  </a:lnTo>
                  <a:lnTo>
                    <a:pt x="3788689" y="1219248"/>
                  </a:lnTo>
                  <a:lnTo>
                    <a:pt x="3869774" y="1219248"/>
                  </a:lnTo>
                  <a:lnTo>
                    <a:pt x="3869774" y="1245591"/>
                  </a:lnTo>
                  <a:lnTo>
                    <a:pt x="3905602" y="1245591"/>
                  </a:lnTo>
                  <a:lnTo>
                    <a:pt x="3905602" y="1245591"/>
                  </a:lnTo>
                  <a:lnTo>
                    <a:pt x="3973488" y="1245591"/>
                  </a:lnTo>
                  <a:lnTo>
                    <a:pt x="3973488" y="1245591"/>
                  </a:lnTo>
                  <a:lnTo>
                    <a:pt x="4054573" y="1245591"/>
                  </a:lnTo>
                  <a:lnTo>
                    <a:pt x="4054573" y="1271962"/>
                  </a:lnTo>
                  <a:lnTo>
                    <a:pt x="4097944" y="1271962"/>
                  </a:lnTo>
                  <a:lnTo>
                    <a:pt x="4097944" y="1298334"/>
                  </a:lnTo>
                  <a:lnTo>
                    <a:pt x="4113030" y="1298334"/>
                  </a:lnTo>
                  <a:lnTo>
                    <a:pt x="4113030" y="1351077"/>
                  </a:lnTo>
                  <a:lnTo>
                    <a:pt x="4322343" y="1351077"/>
                  </a:lnTo>
                  <a:lnTo>
                    <a:pt x="4322343" y="1351077"/>
                  </a:lnTo>
                  <a:lnTo>
                    <a:pt x="4333657" y="1351077"/>
                  </a:lnTo>
                  <a:lnTo>
                    <a:pt x="4333657" y="1351077"/>
                  </a:lnTo>
                  <a:lnTo>
                    <a:pt x="4358171" y="1351077"/>
                  </a:lnTo>
                  <a:lnTo>
                    <a:pt x="4358171" y="1377493"/>
                  </a:lnTo>
                  <a:lnTo>
                    <a:pt x="4363828" y="1377493"/>
                  </a:lnTo>
                  <a:lnTo>
                    <a:pt x="4363828" y="1377493"/>
                  </a:lnTo>
                  <a:lnTo>
                    <a:pt x="4373257" y="1377493"/>
                  </a:lnTo>
                  <a:lnTo>
                    <a:pt x="4373257" y="1377493"/>
                  </a:lnTo>
                  <a:lnTo>
                    <a:pt x="4414742" y="1377493"/>
                  </a:lnTo>
                  <a:lnTo>
                    <a:pt x="4414742" y="1403952"/>
                  </a:lnTo>
                  <a:lnTo>
                    <a:pt x="4473199" y="1403952"/>
                  </a:lnTo>
                  <a:lnTo>
                    <a:pt x="4473199" y="1403952"/>
                  </a:lnTo>
                  <a:lnTo>
                    <a:pt x="4554284" y="1403952"/>
                  </a:lnTo>
                  <a:lnTo>
                    <a:pt x="4554284" y="1430425"/>
                  </a:lnTo>
                  <a:lnTo>
                    <a:pt x="4558055" y="1430425"/>
                  </a:lnTo>
                  <a:lnTo>
                    <a:pt x="4558055" y="1456899"/>
                  </a:lnTo>
                  <a:lnTo>
                    <a:pt x="4561827" y="1456899"/>
                  </a:lnTo>
                  <a:lnTo>
                    <a:pt x="4561827" y="1456899"/>
                  </a:lnTo>
                  <a:lnTo>
                    <a:pt x="4580684" y="1456899"/>
                  </a:lnTo>
                  <a:lnTo>
                    <a:pt x="4580684" y="1456899"/>
                  </a:lnTo>
                  <a:lnTo>
                    <a:pt x="4582569" y="1456899"/>
                  </a:lnTo>
                  <a:lnTo>
                    <a:pt x="4582569" y="1456899"/>
                  </a:lnTo>
                  <a:lnTo>
                    <a:pt x="4584455" y="1456899"/>
                  </a:lnTo>
                  <a:lnTo>
                    <a:pt x="4584455" y="1456899"/>
                  </a:lnTo>
                  <a:lnTo>
                    <a:pt x="4586341" y="1456899"/>
                  </a:lnTo>
                  <a:lnTo>
                    <a:pt x="4586341" y="1456899"/>
                  </a:lnTo>
                  <a:lnTo>
                    <a:pt x="4588227" y="1456899"/>
                  </a:lnTo>
                  <a:lnTo>
                    <a:pt x="4588227" y="1456899"/>
                  </a:lnTo>
                  <a:lnTo>
                    <a:pt x="4590112" y="1456899"/>
                  </a:lnTo>
                  <a:lnTo>
                    <a:pt x="4590112" y="1456899"/>
                  </a:lnTo>
                  <a:lnTo>
                    <a:pt x="4591998" y="1456899"/>
                  </a:lnTo>
                  <a:lnTo>
                    <a:pt x="4591998" y="1456899"/>
                  </a:lnTo>
                  <a:lnTo>
                    <a:pt x="4595769" y="1456899"/>
                  </a:lnTo>
                  <a:lnTo>
                    <a:pt x="4595769" y="1456899"/>
                  </a:lnTo>
                  <a:lnTo>
                    <a:pt x="4597655" y="1456899"/>
                  </a:lnTo>
                  <a:lnTo>
                    <a:pt x="4597655" y="1456899"/>
                  </a:lnTo>
                  <a:lnTo>
                    <a:pt x="4599541" y="1456899"/>
                  </a:lnTo>
                  <a:lnTo>
                    <a:pt x="4599541" y="1456899"/>
                  </a:lnTo>
                  <a:lnTo>
                    <a:pt x="4601426" y="1456899"/>
                  </a:lnTo>
                  <a:lnTo>
                    <a:pt x="4601426" y="1456899"/>
                  </a:lnTo>
                  <a:lnTo>
                    <a:pt x="4603312" y="1456899"/>
                  </a:lnTo>
                  <a:lnTo>
                    <a:pt x="4603312" y="1456899"/>
                  </a:lnTo>
                  <a:lnTo>
                    <a:pt x="4607084" y="1456899"/>
                  </a:lnTo>
                  <a:lnTo>
                    <a:pt x="4607084" y="1456899"/>
                  </a:lnTo>
                  <a:lnTo>
                    <a:pt x="4608969" y="1456899"/>
                  </a:lnTo>
                  <a:lnTo>
                    <a:pt x="4608969" y="1456899"/>
                  </a:lnTo>
                  <a:lnTo>
                    <a:pt x="4610855" y="1456899"/>
                  </a:lnTo>
                  <a:lnTo>
                    <a:pt x="4610855" y="1456899"/>
                  </a:lnTo>
                  <a:lnTo>
                    <a:pt x="4614626" y="1456899"/>
                  </a:lnTo>
                  <a:lnTo>
                    <a:pt x="4614626" y="1456899"/>
                  </a:lnTo>
                  <a:lnTo>
                    <a:pt x="4616512" y="1456899"/>
                  </a:lnTo>
                  <a:lnTo>
                    <a:pt x="4616512" y="1456899"/>
                  </a:lnTo>
                  <a:lnTo>
                    <a:pt x="4618398" y="1456899"/>
                  </a:lnTo>
                  <a:lnTo>
                    <a:pt x="4618398" y="1456899"/>
                  </a:lnTo>
                  <a:lnTo>
                    <a:pt x="4620283" y="1456899"/>
                  </a:lnTo>
                  <a:lnTo>
                    <a:pt x="4620283" y="1456899"/>
                  </a:lnTo>
                  <a:lnTo>
                    <a:pt x="4622169" y="1456899"/>
                  </a:lnTo>
                  <a:lnTo>
                    <a:pt x="4622169" y="1456899"/>
                  </a:lnTo>
                  <a:lnTo>
                    <a:pt x="4624055" y="1456899"/>
                  </a:lnTo>
                  <a:lnTo>
                    <a:pt x="4624055" y="1456899"/>
                  </a:lnTo>
                  <a:lnTo>
                    <a:pt x="4625941" y="1456899"/>
                  </a:lnTo>
                  <a:lnTo>
                    <a:pt x="4625941" y="1456899"/>
                  </a:lnTo>
                  <a:lnTo>
                    <a:pt x="4627826" y="1456899"/>
                  </a:lnTo>
                  <a:lnTo>
                    <a:pt x="4627826" y="1456899"/>
                  </a:lnTo>
                  <a:lnTo>
                    <a:pt x="4629712" y="1456899"/>
                  </a:lnTo>
                  <a:lnTo>
                    <a:pt x="4629712" y="1456899"/>
                  </a:lnTo>
                  <a:lnTo>
                    <a:pt x="4631598" y="1456899"/>
                  </a:lnTo>
                  <a:lnTo>
                    <a:pt x="4631598" y="1456899"/>
                  </a:lnTo>
                  <a:lnTo>
                    <a:pt x="4633483" y="1456899"/>
                  </a:lnTo>
                  <a:lnTo>
                    <a:pt x="4633483" y="1456899"/>
                  </a:lnTo>
                  <a:lnTo>
                    <a:pt x="4635369" y="1456899"/>
                  </a:lnTo>
                  <a:lnTo>
                    <a:pt x="4635369" y="1456899"/>
                  </a:lnTo>
                  <a:lnTo>
                    <a:pt x="4637255" y="1456899"/>
                  </a:lnTo>
                  <a:lnTo>
                    <a:pt x="4637255" y="1456899"/>
                  </a:lnTo>
                  <a:lnTo>
                    <a:pt x="4642912" y="1456899"/>
                  </a:lnTo>
                  <a:lnTo>
                    <a:pt x="4642912" y="1456899"/>
                  </a:lnTo>
                  <a:lnTo>
                    <a:pt x="4644798" y="1456899"/>
                  </a:lnTo>
                  <a:lnTo>
                    <a:pt x="4644798" y="1456899"/>
                  </a:lnTo>
                  <a:lnTo>
                    <a:pt x="4646683" y="1456899"/>
                  </a:lnTo>
                  <a:lnTo>
                    <a:pt x="4646683" y="1456899"/>
                  </a:lnTo>
                  <a:lnTo>
                    <a:pt x="4648569" y="1456899"/>
                  </a:lnTo>
                  <a:lnTo>
                    <a:pt x="4648569" y="1456899"/>
                  </a:lnTo>
                  <a:lnTo>
                    <a:pt x="4650455" y="1456899"/>
                  </a:lnTo>
                  <a:lnTo>
                    <a:pt x="4650455" y="1456899"/>
                  </a:lnTo>
                  <a:lnTo>
                    <a:pt x="4652340" y="1456899"/>
                  </a:lnTo>
                  <a:lnTo>
                    <a:pt x="4652340" y="1456899"/>
                  </a:lnTo>
                  <a:lnTo>
                    <a:pt x="4654226" y="1456899"/>
                  </a:lnTo>
                  <a:lnTo>
                    <a:pt x="4654226" y="1456899"/>
                  </a:lnTo>
                  <a:lnTo>
                    <a:pt x="4656112" y="1456899"/>
                  </a:lnTo>
                  <a:lnTo>
                    <a:pt x="4656112" y="1456899"/>
                  </a:lnTo>
                  <a:lnTo>
                    <a:pt x="4657998" y="1456899"/>
                  </a:lnTo>
                  <a:lnTo>
                    <a:pt x="4657998" y="1456899"/>
                  </a:lnTo>
                  <a:lnTo>
                    <a:pt x="4659883" y="1456899"/>
                  </a:lnTo>
                  <a:lnTo>
                    <a:pt x="4659883" y="1456899"/>
                  </a:lnTo>
                  <a:lnTo>
                    <a:pt x="4663655" y="1456899"/>
                  </a:lnTo>
                  <a:lnTo>
                    <a:pt x="4663655" y="1456899"/>
                  </a:lnTo>
                  <a:lnTo>
                    <a:pt x="4665540" y="1456899"/>
                  </a:lnTo>
                  <a:lnTo>
                    <a:pt x="4665540" y="1456899"/>
                  </a:lnTo>
                  <a:lnTo>
                    <a:pt x="4667426" y="1456899"/>
                  </a:lnTo>
                  <a:lnTo>
                    <a:pt x="4667426" y="1456899"/>
                  </a:lnTo>
                  <a:lnTo>
                    <a:pt x="4669312" y="1456899"/>
                  </a:lnTo>
                  <a:lnTo>
                    <a:pt x="4669312" y="1456899"/>
                  </a:lnTo>
                  <a:lnTo>
                    <a:pt x="4671197" y="1456899"/>
                  </a:lnTo>
                  <a:lnTo>
                    <a:pt x="4671197" y="1456899"/>
                  </a:lnTo>
                  <a:lnTo>
                    <a:pt x="4673083" y="1456899"/>
                  </a:lnTo>
                  <a:lnTo>
                    <a:pt x="4673083" y="1456899"/>
                  </a:lnTo>
                  <a:lnTo>
                    <a:pt x="4674969" y="1456899"/>
                  </a:lnTo>
                  <a:lnTo>
                    <a:pt x="4674969" y="1456899"/>
                  </a:lnTo>
                  <a:lnTo>
                    <a:pt x="4676855" y="1456899"/>
                  </a:lnTo>
                  <a:lnTo>
                    <a:pt x="4676855" y="1456899"/>
                  </a:lnTo>
                  <a:lnTo>
                    <a:pt x="4678740" y="1456899"/>
                  </a:lnTo>
                  <a:lnTo>
                    <a:pt x="4678740" y="1456899"/>
                  </a:lnTo>
                  <a:lnTo>
                    <a:pt x="4680626" y="1456899"/>
                  </a:lnTo>
                  <a:lnTo>
                    <a:pt x="4680626" y="1456899"/>
                  </a:lnTo>
                  <a:lnTo>
                    <a:pt x="4682512" y="1456899"/>
                  </a:lnTo>
                  <a:lnTo>
                    <a:pt x="4682512" y="1456899"/>
                  </a:lnTo>
                  <a:lnTo>
                    <a:pt x="4686283" y="1456899"/>
                  </a:lnTo>
                  <a:lnTo>
                    <a:pt x="4686283" y="1456899"/>
                  </a:lnTo>
                  <a:lnTo>
                    <a:pt x="4688169" y="1456899"/>
                  </a:lnTo>
                  <a:lnTo>
                    <a:pt x="4688169" y="1456899"/>
                  </a:lnTo>
                  <a:lnTo>
                    <a:pt x="4690054" y="1456899"/>
                  </a:lnTo>
                  <a:lnTo>
                    <a:pt x="4690054" y="1456899"/>
                  </a:lnTo>
                  <a:lnTo>
                    <a:pt x="4691940" y="1456899"/>
                  </a:lnTo>
                  <a:lnTo>
                    <a:pt x="4691940" y="1456899"/>
                  </a:lnTo>
                  <a:lnTo>
                    <a:pt x="4693826" y="1456899"/>
                  </a:lnTo>
                  <a:lnTo>
                    <a:pt x="4693826" y="1456899"/>
                  </a:lnTo>
                  <a:lnTo>
                    <a:pt x="4695712" y="1456899"/>
                  </a:lnTo>
                  <a:lnTo>
                    <a:pt x="4695712" y="1456899"/>
                  </a:lnTo>
                  <a:lnTo>
                    <a:pt x="4699483" y="1456899"/>
                  </a:lnTo>
                  <a:lnTo>
                    <a:pt x="4699483" y="1456899"/>
                  </a:lnTo>
                  <a:lnTo>
                    <a:pt x="4701369" y="1456899"/>
                  </a:lnTo>
                  <a:lnTo>
                    <a:pt x="4701369" y="1456899"/>
                  </a:lnTo>
                  <a:lnTo>
                    <a:pt x="4703254" y="1456899"/>
                  </a:lnTo>
                  <a:lnTo>
                    <a:pt x="4703254" y="1456899"/>
                  </a:lnTo>
                  <a:lnTo>
                    <a:pt x="4705140" y="1456899"/>
                  </a:lnTo>
                  <a:lnTo>
                    <a:pt x="4705140" y="1456899"/>
                  </a:lnTo>
                  <a:lnTo>
                    <a:pt x="4707026" y="1456899"/>
                  </a:lnTo>
                  <a:lnTo>
                    <a:pt x="4707026" y="1456899"/>
                  </a:lnTo>
                  <a:lnTo>
                    <a:pt x="4708911" y="1456899"/>
                  </a:lnTo>
                  <a:lnTo>
                    <a:pt x="4708911" y="1456899"/>
                  </a:lnTo>
                  <a:lnTo>
                    <a:pt x="4710797" y="1456899"/>
                  </a:lnTo>
                  <a:lnTo>
                    <a:pt x="4710797" y="1456899"/>
                  </a:lnTo>
                  <a:lnTo>
                    <a:pt x="4712683" y="1456899"/>
                  </a:lnTo>
                  <a:lnTo>
                    <a:pt x="4712683" y="1456899"/>
                  </a:lnTo>
                  <a:lnTo>
                    <a:pt x="4714569" y="1456899"/>
                  </a:lnTo>
                  <a:lnTo>
                    <a:pt x="4714569" y="1456899"/>
                  </a:lnTo>
                  <a:lnTo>
                    <a:pt x="4716454" y="1456899"/>
                  </a:lnTo>
                  <a:lnTo>
                    <a:pt x="4716454" y="1456899"/>
                  </a:lnTo>
                  <a:lnTo>
                    <a:pt x="4718340" y="1456899"/>
                  </a:lnTo>
                  <a:lnTo>
                    <a:pt x="4718340" y="1456899"/>
                  </a:lnTo>
                  <a:lnTo>
                    <a:pt x="4720226" y="1456899"/>
                  </a:lnTo>
                  <a:lnTo>
                    <a:pt x="4720226" y="1456899"/>
                  </a:lnTo>
                  <a:lnTo>
                    <a:pt x="4722111" y="1456899"/>
                  </a:lnTo>
                  <a:lnTo>
                    <a:pt x="4722111" y="1456899"/>
                  </a:lnTo>
                  <a:lnTo>
                    <a:pt x="4723997" y="1456899"/>
                  </a:lnTo>
                  <a:lnTo>
                    <a:pt x="4723997" y="1456899"/>
                  </a:lnTo>
                  <a:lnTo>
                    <a:pt x="4725883" y="1456899"/>
                  </a:lnTo>
                  <a:lnTo>
                    <a:pt x="4725883" y="1456899"/>
                  </a:lnTo>
                  <a:lnTo>
                    <a:pt x="4727768" y="1456899"/>
                  </a:lnTo>
                  <a:lnTo>
                    <a:pt x="4727768" y="1456899"/>
                  </a:lnTo>
                  <a:lnTo>
                    <a:pt x="4729654" y="1456899"/>
                  </a:lnTo>
                  <a:lnTo>
                    <a:pt x="4729654" y="1456899"/>
                  </a:lnTo>
                  <a:lnTo>
                    <a:pt x="4731540" y="1456899"/>
                  </a:lnTo>
                  <a:lnTo>
                    <a:pt x="4731540" y="1456899"/>
                  </a:lnTo>
                  <a:lnTo>
                    <a:pt x="4733426" y="1456899"/>
                  </a:lnTo>
                  <a:lnTo>
                    <a:pt x="4733426" y="1456899"/>
                  </a:lnTo>
                  <a:lnTo>
                    <a:pt x="4735311" y="1456899"/>
                  </a:lnTo>
                  <a:lnTo>
                    <a:pt x="4735311" y="1456899"/>
                  </a:lnTo>
                  <a:lnTo>
                    <a:pt x="4737197" y="1456899"/>
                  </a:lnTo>
                  <a:lnTo>
                    <a:pt x="4737197" y="1456899"/>
                  </a:lnTo>
                  <a:lnTo>
                    <a:pt x="4739083" y="1456899"/>
                  </a:lnTo>
                  <a:lnTo>
                    <a:pt x="4739083" y="1456899"/>
                  </a:lnTo>
                  <a:lnTo>
                    <a:pt x="4740968" y="1456899"/>
                  </a:lnTo>
                  <a:lnTo>
                    <a:pt x="4740968" y="1456899"/>
                  </a:lnTo>
                  <a:lnTo>
                    <a:pt x="4742854" y="1456899"/>
                  </a:lnTo>
                  <a:lnTo>
                    <a:pt x="4742854" y="1456899"/>
                  </a:lnTo>
                  <a:lnTo>
                    <a:pt x="4744740" y="1456899"/>
                  </a:lnTo>
                  <a:lnTo>
                    <a:pt x="4744740" y="1456899"/>
                  </a:lnTo>
                  <a:lnTo>
                    <a:pt x="4746626" y="1456899"/>
                  </a:lnTo>
                  <a:lnTo>
                    <a:pt x="4746626" y="1456899"/>
                  </a:lnTo>
                  <a:lnTo>
                    <a:pt x="4748511" y="1456899"/>
                  </a:lnTo>
                  <a:lnTo>
                    <a:pt x="4748511" y="1456899"/>
                  </a:lnTo>
                  <a:lnTo>
                    <a:pt x="4750397" y="1456899"/>
                  </a:lnTo>
                  <a:lnTo>
                    <a:pt x="4750397" y="1456899"/>
                  </a:lnTo>
                  <a:lnTo>
                    <a:pt x="4752283" y="1456899"/>
                  </a:lnTo>
                  <a:lnTo>
                    <a:pt x="4752283" y="1456899"/>
                  </a:lnTo>
                  <a:lnTo>
                    <a:pt x="4754168" y="1456899"/>
                  </a:lnTo>
                  <a:lnTo>
                    <a:pt x="4754168" y="1456899"/>
                  </a:lnTo>
                  <a:lnTo>
                    <a:pt x="4756054" y="1456899"/>
                  </a:lnTo>
                  <a:lnTo>
                    <a:pt x="4756054" y="1456899"/>
                  </a:lnTo>
                  <a:lnTo>
                    <a:pt x="4757940" y="1456899"/>
                  </a:lnTo>
                  <a:lnTo>
                    <a:pt x="4757940" y="1456899"/>
                  </a:lnTo>
                  <a:lnTo>
                    <a:pt x="4759825" y="1456899"/>
                  </a:lnTo>
                  <a:lnTo>
                    <a:pt x="4759825" y="1456899"/>
                  </a:lnTo>
                  <a:lnTo>
                    <a:pt x="4761711" y="1456899"/>
                  </a:lnTo>
                  <a:lnTo>
                    <a:pt x="4761711" y="1456899"/>
                  </a:lnTo>
                  <a:lnTo>
                    <a:pt x="4763597" y="1456899"/>
                  </a:lnTo>
                  <a:lnTo>
                    <a:pt x="4763597" y="1456899"/>
                  </a:lnTo>
                  <a:lnTo>
                    <a:pt x="4765483" y="1456899"/>
                  </a:lnTo>
                  <a:lnTo>
                    <a:pt x="4765483" y="1456899"/>
                  </a:lnTo>
                  <a:lnTo>
                    <a:pt x="4767368" y="1456899"/>
                  </a:lnTo>
                  <a:lnTo>
                    <a:pt x="4767368" y="1456899"/>
                  </a:lnTo>
                  <a:lnTo>
                    <a:pt x="4769254" y="1456899"/>
                  </a:lnTo>
                  <a:lnTo>
                    <a:pt x="4769254" y="1456899"/>
                  </a:lnTo>
                  <a:lnTo>
                    <a:pt x="4771140" y="1456899"/>
                  </a:lnTo>
                  <a:lnTo>
                    <a:pt x="4771140" y="1456899"/>
                  </a:lnTo>
                  <a:lnTo>
                    <a:pt x="4773025" y="1456899"/>
                  </a:lnTo>
                  <a:lnTo>
                    <a:pt x="4773025" y="1456899"/>
                  </a:lnTo>
                  <a:lnTo>
                    <a:pt x="4774911" y="1456899"/>
                  </a:lnTo>
                  <a:lnTo>
                    <a:pt x="4774911" y="1456899"/>
                  </a:lnTo>
                  <a:lnTo>
                    <a:pt x="4776797" y="1456899"/>
                  </a:lnTo>
                  <a:lnTo>
                    <a:pt x="4776797" y="1456899"/>
                  </a:lnTo>
                  <a:lnTo>
                    <a:pt x="4778682" y="1456899"/>
                  </a:lnTo>
                  <a:lnTo>
                    <a:pt x="4778682" y="1456899"/>
                  </a:lnTo>
                  <a:lnTo>
                    <a:pt x="4780568" y="1456899"/>
                  </a:lnTo>
                  <a:lnTo>
                    <a:pt x="4780568" y="1456899"/>
                  </a:lnTo>
                  <a:lnTo>
                    <a:pt x="4782454" y="1456899"/>
                  </a:lnTo>
                  <a:lnTo>
                    <a:pt x="4782454" y="1456899"/>
                  </a:lnTo>
                  <a:lnTo>
                    <a:pt x="4784340" y="1456899"/>
                  </a:lnTo>
                  <a:lnTo>
                    <a:pt x="4784340" y="1456899"/>
                  </a:lnTo>
                  <a:lnTo>
                    <a:pt x="4786225" y="1456899"/>
                  </a:lnTo>
                  <a:lnTo>
                    <a:pt x="4786225" y="1456899"/>
                  </a:lnTo>
                  <a:lnTo>
                    <a:pt x="4788111" y="1456899"/>
                  </a:lnTo>
                  <a:lnTo>
                    <a:pt x="4788111" y="1456899"/>
                  </a:lnTo>
                  <a:lnTo>
                    <a:pt x="4789997" y="1456899"/>
                  </a:lnTo>
                  <a:lnTo>
                    <a:pt x="4789997" y="1456899"/>
                  </a:lnTo>
                  <a:lnTo>
                    <a:pt x="4791882" y="1456899"/>
                  </a:lnTo>
                  <a:lnTo>
                    <a:pt x="4791882" y="1456899"/>
                  </a:lnTo>
                  <a:lnTo>
                    <a:pt x="4793768" y="1456899"/>
                  </a:lnTo>
                  <a:lnTo>
                    <a:pt x="4793768" y="1456899"/>
                  </a:lnTo>
                  <a:lnTo>
                    <a:pt x="4795654" y="1456899"/>
                  </a:lnTo>
                  <a:lnTo>
                    <a:pt x="4795654" y="1456899"/>
                  </a:lnTo>
                  <a:lnTo>
                    <a:pt x="4797539" y="1456899"/>
                  </a:lnTo>
                  <a:lnTo>
                    <a:pt x="4797539" y="1456899"/>
                  </a:lnTo>
                  <a:lnTo>
                    <a:pt x="4799425" y="1456899"/>
                  </a:lnTo>
                  <a:lnTo>
                    <a:pt x="4799425" y="1456899"/>
                  </a:lnTo>
                  <a:lnTo>
                    <a:pt x="4801311" y="1456899"/>
                  </a:lnTo>
                  <a:lnTo>
                    <a:pt x="4801311" y="1456899"/>
                  </a:lnTo>
                  <a:lnTo>
                    <a:pt x="4805082" y="1456899"/>
                  </a:lnTo>
                  <a:lnTo>
                    <a:pt x="4805082" y="1456899"/>
                  </a:lnTo>
                  <a:lnTo>
                    <a:pt x="4806968" y="1456899"/>
                  </a:lnTo>
                  <a:lnTo>
                    <a:pt x="4806968" y="1456899"/>
                  </a:lnTo>
                  <a:lnTo>
                    <a:pt x="4808854" y="1456899"/>
                  </a:lnTo>
                  <a:lnTo>
                    <a:pt x="4808854" y="1456899"/>
                  </a:lnTo>
                  <a:lnTo>
                    <a:pt x="4810739" y="1456899"/>
                  </a:lnTo>
                  <a:lnTo>
                    <a:pt x="4810739" y="1456899"/>
                  </a:lnTo>
                  <a:lnTo>
                    <a:pt x="4812625" y="1456899"/>
                  </a:lnTo>
                  <a:lnTo>
                    <a:pt x="4812625" y="1456899"/>
                  </a:lnTo>
                  <a:lnTo>
                    <a:pt x="4814511" y="1456899"/>
                  </a:lnTo>
                  <a:lnTo>
                    <a:pt x="4814511" y="1456899"/>
                  </a:lnTo>
                  <a:lnTo>
                    <a:pt x="4816396" y="1456899"/>
                  </a:lnTo>
                  <a:lnTo>
                    <a:pt x="4816396" y="1456899"/>
                  </a:lnTo>
                  <a:lnTo>
                    <a:pt x="4818282" y="1456899"/>
                  </a:lnTo>
                  <a:lnTo>
                    <a:pt x="4818282" y="1456899"/>
                  </a:lnTo>
                  <a:lnTo>
                    <a:pt x="4820168" y="1456899"/>
                  </a:lnTo>
                  <a:lnTo>
                    <a:pt x="4820168" y="1456899"/>
                  </a:lnTo>
                  <a:lnTo>
                    <a:pt x="4822054" y="1456899"/>
                  </a:lnTo>
                  <a:lnTo>
                    <a:pt x="4822054" y="1456899"/>
                  </a:lnTo>
                  <a:lnTo>
                    <a:pt x="4823939" y="1456899"/>
                  </a:lnTo>
                  <a:lnTo>
                    <a:pt x="4823939" y="1456899"/>
                  </a:lnTo>
                  <a:lnTo>
                    <a:pt x="4831482" y="1456899"/>
                  </a:lnTo>
                  <a:lnTo>
                    <a:pt x="4831482" y="1456899"/>
                  </a:lnTo>
                  <a:lnTo>
                    <a:pt x="4833368" y="1456899"/>
                  </a:lnTo>
                  <a:lnTo>
                    <a:pt x="4833368" y="1456899"/>
                  </a:lnTo>
                  <a:lnTo>
                    <a:pt x="4837139" y="1456899"/>
                  </a:lnTo>
                  <a:lnTo>
                    <a:pt x="4837139" y="1456899"/>
                  </a:lnTo>
                  <a:lnTo>
                    <a:pt x="4852225" y="1456899"/>
                  </a:lnTo>
                  <a:lnTo>
                    <a:pt x="4852225" y="1456899"/>
                  </a:lnTo>
                  <a:lnTo>
                    <a:pt x="4857882" y="1456899"/>
                  </a:lnTo>
                  <a:lnTo>
                    <a:pt x="4857882" y="1456899"/>
                  </a:lnTo>
                  <a:lnTo>
                    <a:pt x="4859768" y="1456899"/>
                  </a:lnTo>
                  <a:lnTo>
                    <a:pt x="4859768" y="1456899"/>
                  </a:lnTo>
                  <a:lnTo>
                    <a:pt x="4861653" y="1456899"/>
                  </a:lnTo>
                  <a:lnTo>
                    <a:pt x="4861653" y="1456899"/>
                  </a:lnTo>
                  <a:lnTo>
                    <a:pt x="4863539" y="1456899"/>
                  </a:lnTo>
                  <a:lnTo>
                    <a:pt x="4863539" y="1456899"/>
                  </a:lnTo>
                  <a:lnTo>
                    <a:pt x="4865425" y="1456899"/>
                  </a:lnTo>
                  <a:lnTo>
                    <a:pt x="4865425" y="1456899"/>
                  </a:lnTo>
                  <a:lnTo>
                    <a:pt x="4872968" y="1456899"/>
                  </a:lnTo>
                  <a:lnTo>
                    <a:pt x="4872968" y="1456899"/>
                  </a:lnTo>
                  <a:lnTo>
                    <a:pt x="4874853" y="1456899"/>
                  </a:lnTo>
                  <a:lnTo>
                    <a:pt x="4874853" y="1456899"/>
                  </a:lnTo>
                  <a:lnTo>
                    <a:pt x="4876739" y="1456899"/>
                  </a:lnTo>
                  <a:lnTo>
                    <a:pt x="4876739" y="1456899"/>
                  </a:lnTo>
                </a:path>
              </a:pathLst>
            </a:custGeom>
            <a:ln w="27101" cap="flat">
              <a:solidFill>
                <a:srgbClr val="00BA38">
                  <a:alpha val="100000"/>
                </a:srgbClr>
              </a:solidFill>
              <a:prstDash val="solid"/>
              <a:round/>
            </a:ln>
          </p:spPr>
          <p:txBody>
            <a:bodyPr/>
            <a:lstStyle/>
            <a:p>
              <a:endParaRPr/>
            </a:p>
          </p:txBody>
        </p:sp>
        <p:sp>
          <p:nvSpPr>
            <p:cNvPr id="160" name="pl30"/>
            <p:cNvSpPr/>
            <p:nvPr/>
          </p:nvSpPr>
          <p:spPr>
            <a:xfrm>
              <a:off x="3411693" y="1943328"/>
              <a:ext cx="4872968" cy="2370101"/>
            </a:xfrm>
            <a:custGeom>
              <a:avLst/>
              <a:gdLst/>
              <a:ahLst/>
              <a:cxnLst/>
              <a:rect l="0" t="0" r="0" b="0"/>
              <a:pathLst>
                <a:path w="4872968" h="2370101">
                  <a:moveTo>
                    <a:pt x="0" y="0"/>
                  </a:moveTo>
                  <a:lnTo>
                    <a:pt x="128542" y="0"/>
                  </a:lnTo>
                  <a:lnTo>
                    <a:pt x="128542" y="18510"/>
                  </a:lnTo>
                  <a:lnTo>
                    <a:pt x="173798" y="18510"/>
                  </a:lnTo>
                  <a:lnTo>
                    <a:pt x="173798" y="37021"/>
                  </a:lnTo>
                  <a:lnTo>
                    <a:pt x="209627" y="37021"/>
                  </a:lnTo>
                  <a:lnTo>
                    <a:pt x="209627" y="55532"/>
                  </a:lnTo>
                  <a:lnTo>
                    <a:pt x="285055" y="55532"/>
                  </a:lnTo>
                  <a:lnTo>
                    <a:pt x="285055" y="74043"/>
                  </a:lnTo>
                  <a:lnTo>
                    <a:pt x="288826" y="74043"/>
                  </a:lnTo>
                  <a:lnTo>
                    <a:pt x="288826" y="92554"/>
                  </a:lnTo>
                  <a:lnTo>
                    <a:pt x="471739" y="92554"/>
                  </a:lnTo>
                  <a:lnTo>
                    <a:pt x="471739" y="111065"/>
                  </a:lnTo>
                  <a:lnTo>
                    <a:pt x="618824" y="111065"/>
                  </a:lnTo>
                  <a:lnTo>
                    <a:pt x="618824" y="129576"/>
                  </a:lnTo>
                  <a:lnTo>
                    <a:pt x="630138" y="129576"/>
                  </a:lnTo>
                  <a:lnTo>
                    <a:pt x="630138" y="148087"/>
                  </a:lnTo>
                  <a:lnTo>
                    <a:pt x="645224" y="148087"/>
                  </a:lnTo>
                  <a:lnTo>
                    <a:pt x="645224" y="166598"/>
                  </a:lnTo>
                  <a:lnTo>
                    <a:pt x="656538" y="166598"/>
                  </a:lnTo>
                  <a:lnTo>
                    <a:pt x="656538" y="185109"/>
                  </a:lnTo>
                  <a:lnTo>
                    <a:pt x="688595" y="185109"/>
                  </a:lnTo>
                  <a:lnTo>
                    <a:pt x="688595" y="203620"/>
                  </a:lnTo>
                  <a:lnTo>
                    <a:pt x="716881" y="203620"/>
                  </a:lnTo>
                  <a:lnTo>
                    <a:pt x="716881" y="222131"/>
                  </a:lnTo>
                  <a:lnTo>
                    <a:pt x="839451" y="222131"/>
                  </a:lnTo>
                  <a:lnTo>
                    <a:pt x="839451" y="222131"/>
                  </a:lnTo>
                  <a:lnTo>
                    <a:pt x="871508" y="222131"/>
                  </a:lnTo>
                  <a:lnTo>
                    <a:pt x="871508" y="240649"/>
                  </a:lnTo>
                  <a:lnTo>
                    <a:pt x="905451" y="240649"/>
                  </a:lnTo>
                  <a:lnTo>
                    <a:pt x="905451" y="259167"/>
                  </a:lnTo>
                  <a:lnTo>
                    <a:pt x="935622" y="259167"/>
                  </a:lnTo>
                  <a:lnTo>
                    <a:pt x="935622" y="259167"/>
                  </a:lnTo>
                  <a:lnTo>
                    <a:pt x="1018593" y="259167"/>
                  </a:lnTo>
                  <a:lnTo>
                    <a:pt x="1018593" y="277692"/>
                  </a:lnTo>
                  <a:lnTo>
                    <a:pt x="1020479" y="277692"/>
                  </a:lnTo>
                  <a:lnTo>
                    <a:pt x="1020479" y="296217"/>
                  </a:lnTo>
                  <a:lnTo>
                    <a:pt x="1031793" y="296217"/>
                  </a:lnTo>
                  <a:lnTo>
                    <a:pt x="1031793" y="314742"/>
                  </a:lnTo>
                  <a:lnTo>
                    <a:pt x="1077050" y="314742"/>
                  </a:lnTo>
                  <a:lnTo>
                    <a:pt x="1077050" y="333267"/>
                  </a:lnTo>
                  <a:lnTo>
                    <a:pt x="1110992" y="333267"/>
                  </a:lnTo>
                  <a:lnTo>
                    <a:pt x="1110992" y="351792"/>
                  </a:lnTo>
                  <a:lnTo>
                    <a:pt x="1127964" y="351792"/>
                  </a:lnTo>
                  <a:lnTo>
                    <a:pt x="1127964" y="370317"/>
                  </a:lnTo>
                  <a:lnTo>
                    <a:pt x="1192077" y="370317"/>
                  </a:lnTo>
                  <a:lnTo>
                    <a:pt x="1192077" y="388842"/>
                  </a:lnTo>
                  <a:lnTo>
                    <a:pt x="1246763" y="388842"/>
                  </a:lnTo>
                  <a:lnTo>
                    <a:pt x="1246763" y="388842"/>
                  </a:lnTo>
                  <a:lnTo>
                    <a:pt x="1263734" y="388842"/>
                  </a:lnTo>
                  <a:lnTo>
                    <a:pt x="1263734" y="407374"/>
                  </a:lnTo>
                  <a:lnTo>
                    <a:pt x="1275048" y="407374"/>
                  </a:lnTo>
                  <a:lnTo>
                    <a:pt x="1275048" y="425906"/>
                  </a:lnTo>
                  <a:lnTo>
                    <a:pt x="1310877" y="425906"/>
                  </a:lnTo>
                  <a:lnTo>
                    <a:pt x="1310877" y="444438"/>
                  </a:lnTo>
                  <a:lnTo>
                    <a:pt x="1333505" y="444438"/>
                  </a:lnTo>
                  <a:lnTo>
                    <a:pt x="1333505" y="462970"/>
                  </a:lnTo>
                  <a:lnTo>
                    <a:pt x="1335391" y="462970"/>
                  </a:lnTo>
                  <a:lnTo>
                    <a:pt x="1335391" y="462970"/>
                  </a:lnTo>
                  <a:lnTo>
                    <a:pt x="1433447" y="462970"/>
                  </a:lnTo>
                  <a:lnTo>
                    <a:pt x="1433447" y="462970"/>
                  </a:lnTo>
                  <a:lnTo>
                    <a:pt x="1457961" y="462970"/>
                  </a:lnTo>
                  <a:lnTo>
                    <a:pt x="1457961" y="481516"/>
                  </a:lnTo>
                  <a:lnTo>
                    <a:pt x="1474933" y="481516"/>
                  </a:lnTo>
                  <a:lnTo>
                    <a:pt x="1474933" y="500062"/>
                  </a:lnTo>
                  <a:lnTo>
                    <a:pt x="1522075" y="500062"/>
                  </a:lnTo>
                  <a:lnTo>
                    <a:pt x="1522075" y="518608"/>
                  </a:lnTo>
                  <a:lnTo>
                    <a:pt x="1537161" y="518608"/>
                  </a:lnTo>
                  <a:lnTo>
                    <a:pt x="1537161" y="537154"/>
                  </a:lnTo>
                  <a:lnTo>
                    <a:pt x="1540932" y="537154"/>
                  </a:lnTo>
                  <a:lnTo>
                    <a:pt x="1540932" y="555700"/>
                  </a:lnTo>
                  <a:lnTo>
                    <a:pt x="1550361" y="555700"/>
                  </a:lnTo>
                  <a:lnTo>
                    <a:pt x="1550361" y="574247"/>
                  </a:lnTo>
                  <a:lnTo>
                    <a:pt x="1563561" y="574247"/>
                  </a:lnTo>
                  <a:lnTo>
                    <a:pt x="1563561" y="592800"/>
                  </a:lnTo>
                  <a:lnTo>
                    <a:pt x="1588075" y="592800"/>
                  </a:lnTo>
                  <a:lnTo>
                    <a:pt x="1588075" y="611353"/>
                  </a:lnTo>
                  <a:lnTo>
                    <a:pt x="1622017" y="611353"/>
                  </a:lnTo>
                  <a:lnTo>
                    <a:pt x="1622017" y="629906"/>
                  </a:lnTo>
                  <a:lnTo>
                    <a:pt x="1648417" y="629906"/>
                  </a:lnTo>
                  <a:lnTo>
                    <a:pt x="1648417" y="648459"/>
                  </a:lnTo>
                  <a:lnTo>
                    <a:pt x="1663503" y="648459"/>
                  </a:lnTo>
                  <a:lnTo>
                    <a:pt x="1663503" y="648459"/>
                  </a:lnTo>
                  <a:lnTo>
                    <a:pt x="1674817" y="648459"/>
                  </a:lnTo>
                  <a:lnTo>
                    <a:pt x="1674817" y="667019"/>
                  </a:lnTo>
                  <a:lnTo>
                    <a:pt x="1720074" y="667019"/>
                  </a:lnTo>
                  <a:lnTo>
                    <a:pt x="1720074" y="685579"/>
                  </a:lnTo>
                  <a:lnTo>
                    <a:pt x="1795502" y="685579"/>
                  </a:lnTo>
                  <a:lnTo>
                    <a:pt x="1795502" y="704140"/>
                  </a:lnTo>
                  <a:lnTo>
                    <a:pt x="1816245" y="704140"/>
                  </a:lnTo>
                  <a:lnTo>
                    <a:pt x="1816245" y="722700"/>
                  </a:lnTo>
                  <a:lnTo>
                    <a:pt x="1831330" y="722700"/>
                  </a:lnTo>
                  <a:lnTo>
                    <a:pt x="1831330" y="741260"/>
                  </a:lnTo>
                  <a:lnTo>
                    <a:pt x="1872816" y="741260"/>
                  </a:lnTo>
                  <a:lnTo>
                    <a:pt x="1872816" y="759820"/>
                  </a:lnTo>
                  <a:lnTo>
                    <a:pt x="1878473" y="759820"/>
                  </a:lnTo>
                  <a:lnTo>
                    <a:pt x="1878473" y="778380"/>
                  </a:lnTo>
                  <a:lnTo>
                    <a:pt x="1880359" y="778380"/>
                  </a:lnTo>
                  <a:lnTo>
                    <a:pt x="1880359" y="796941"/>
                  </a:lnTo>
                  <a:lnTo>
                    <a:pt x="1912416" y="796941"/>
                  </a:lnTo>
                  <a:lnTo>
                    <a:pt x="1912416" y="815501"/>
                  </a:lnTo>
                  <a:lnTo>
                    <a:pt x="1931273" y="815501"/>
                  </a:lnTo>
                  <a:lnTo>
                    <a:pt x="1931273" y="834061"/>
                  </a:lnTo>
                  <a:lnTo>
                    <a:pt x="1974644" y="834061"/>
                  </a:lnTo>
                  <a:lnTo>
                    <a:pt x="1974644" y="834061"/>
                  </a:lnTo>
                  <a:lnTo>
                    <a:pt x="2006701" y="834061"/>
                  </a:lnTo>
                  <a:lnTo>
                    <a:pt x="2006701" y="834061"/>
                  </a:lnTo>
                  <a:lnTo>
                    <a:pt x="2021786" y="834061"/>
                  </a:lnTo>
                  <a:lnTo>
                    <a:pt x="2021786" y="852636"/>
                  </a:lnTo>
                  <a:lnTo>
                    <a:pt x="2023672" y="852636"/>
                  </a:lnTo>
                  <a:lnTo>
                    <a:pt x="2023672" y="871210"/>
                  </a:lnTo>
                  <a:lnTo>
                    <a:pt x="2065157" y="871210"/>
                  </a:lnTo>
                  <a:lnTo>
                    <a:pt x="2065157" y="871210"/>
                  </a:lnTo>
                  <a:lnTo>
                    <a:pt x="2078357" y="871210"/>
                  </a:lnTo>
                  <a:lnTo>
                    <a:pt x="2078357" y="889799"/>
                  </a:lnTo>
                  <a:lnTo>
                    <a:pt x="2085900" y="889799"/>
                  </a:lnTo>
                  <a:lnTo>
                    <a:pt x="2085900" y="889799"/>
                  </a:lnTo>
                  <a:lnTo>
                    <a:pt x="2089672" y="889799"/>
                  </a:lnTo>
                  <a:lnTo>
                    <a:pt x="2089672" y="889799"/>
                  </a:lnTo>
                  <a:lnTo>
                    <a:pt x="2102871" y="889799"/>
                  </a:lnTo>
                  <a:lnTo>
                    <a:pt x="2102871" y="889799"/>
                  </a:lnTo>
                  <a:lnTo>
                    <a:pt x="2123614" y="889799"/>
                  </a:lnTo>
                  <a:lnTo>
                    <a:pt x="2123614" y="908416"/>
                  </a:lnTo>
                  <a:lnTo>
                    <a:pt x="2127386" y="908416"/>
                  </a:lnTo>
                  <a:lnTo>
                    <a:pt x="2127386" y="927033"/>
                  </a:lnTo>
                  <a:lnTo>
                    <a:pt x="2136814" y="927033"/>
                  </a:lnTo>
                  <a:lnTo>
                    <a:pt x="2136814" y="927033"/>
                  </a:lnTo>
                  <a:lnTo>
                    <a:pt x="2138700" y="927033"/>
                  </a:lnTo>
                  <a:lnTo>
                    <a:pt x="2138700" y="927033"/>
                  </a:lnTo>
                  <a:lnTo>
                    <a:pt x="2146243" y="927033"/>
                  </a:lnTo>
                  <a:lnTo>
                    <a:pt x="2146243" y="945665"/>
                  </a:lnTo>
                  <a:lnTo>
                    <a:pt x="2187728" y="945665"/>
                  </a:lnTo>
                  <a:lnTo>
                    <a:pt x="2187728" y="964297"/>
                  </a:lnTo>
                  <a:lnTo>
                    <a:pt x="2238642" y="964297"/>
                  </a:lnTo>
                  <a:lnTo>
                    <a:pt x="2238642" y="964297"/>
                  </a:lnTo>
                  <a:lnTo>
                    <a:pt x="2280127" y="964297"/>
                  </a:lnTo>
                  <a:lnTo>
                    <a:pt x="2280127" y="982935"/>
                  </a:lnTo>
                  <a:lnTo>
                    <a:pt x="2285785" y="982935"/>
                  </a:lnTo>
                  <a:lnTo>
                    <a:pt x="2285785" y="1001574"/>
                  </a:lnTo>
                  <a:lnTo>
                    <a:pt x="2306527" y="1001574"/>
                  </a:lnTo>
                  <a:lnTo>
                    <a:pt x="2306527" y="1020213"/>
                  </a:lnTo>
                  <a:lnTo>
                    <a:pt x="2351784" y="1020213"/>
                  </a:lnTo>
                  <a:lnTo>
                    <a:pt x="2351784" y="1038852"/>
                  </a:lnTo>
                  <a:lnTo>
                    <a:pt x="2536583" y="1038852"/>
                  </a:lnTo>
                  <a:lnTo>
                    <a:pt x="2536583" y="1057491"/>
                  </a:lnTo>
                  <a:lnTo>
                    <a:pt x="2579954" y="1057491"/>
                  </a:lnTo>
                  <a:lnTo>
                    <a:pt x="2579954" y="1076130"/>
                  </a:lnTo>
                  <a:lnTo>
                    <a:pt x="2608240" y="1076130"/>
                  </a:lnTo>
                  <a:lnTo>
                    <a:pt x="2608240" y="1094768"/>
                  </a:lnTo>
                  <a:lnTo>
                    <a:pt x="2647839" y="1094768"/>
                  </a:lnTo>
                  <a:lnTo>
                    <a:pt x="2647839" y="1113407"/>
                  </a:lnTo>
                  <a:lnTo>
                    <a:pt x="2670468" y="1113407"/>
                  </a:lnTo>
                  <a:lnTo>
                    <a:pt x="2670468" y="1132046"/>
                  </a:lnTo>
                  <a:lnTo>
                    <a:pt x="2681782" y="1132046"/>
                  </a:lnTo>
                  <a:lnTo>
                    <a:pt x="2681782" y="1150685"/>
                  </a:lnTo>
                  <a:lnTo>
                    <a:pt x="2693096" y="1150685"/>
                  </a:lnTo>
                  <a:lnTo>
                    <a:pt x="2693096" y="1169324"/>
                  </a:lnTo>
                  <a:lnTo>
                    <a:pt x="2717610" y="1169324"/>
                  </a:lnTo>
                  <a:lnTo>
                    <a:pt x="2717610" y="1169324"/>
                  </a:lnTo>
                  <a:lnTo>
                    <a:pt x="2725153" y="1169324"/>
                  </a:lnTo>
                  <a:lnTo>
                    <a:pt x="2725153" y="1187970"/>
                  </a:lnTo>
                  <a:lnTo>
                    <a:pt x="2764753" y="1187970"/>
                  </a:lnTo>
                  <a:lnTo>
                    <a:pt x="2764753" y="1206616"/>
                  </a:lnTo>
                  <a:lnTo>
                    <a:pt x="2853381" y="1206616"/>
                  </a:lnTo>
                  <a:lnTo>
                    <a:pt x="2853381" y="1225262"/>
                  </a:lnTo>
                  <a:lnTo>
                    <a:pt x="2923152" y="1225262"/>
                  </a:lnTo>
                  <a:lnTo>
                    <a:pt x="2923152" y="1243908"/>
                  </a:lnTo>
                  <a:lnTo>
                    <a:pt x="2928809" y="1243908"/>
                  </a:lnTo>
                  <a:lnTo>
                    <a:pt x="2928809" y="1243908"/>
                  </a:lnTo>
                  <a:lnTo>
                    <a:pt x="2957094" y="1243908"/>
                  </a:lnTo>
                  <a:lnTo>
                    <a:pt x="2957094" y="1262561"/>
                  </a:lnTo>
                  <a:lnTo>
                    <a:pt x="2958980" y="1262561"/>
                  </a:lnTo>
                  <a:lnTo>
                    <a:pt x="2958980" y="1281214"/>
                  </a:lnTo>
                  <a:lnTo>
                    <a:pt x="2981609" y="1281214"/>
                  </a:lnTo>
                  <a:lnTo>
                    <a:pt x="2981609" y="1299868"/>
                  </a:lnTo>
                  <a:lnTo>
                    <a:pt x="2996694" y="1299868"/>
                  </a:lnTo>
                  <a:lnTo>
                    <a:pt x="2996694" y="1318521"/>
                  </a:lnTo>
                  <a:lnTo>
                    <a:pt x="3028751" y="1318521"/>
                  </a:lnTo>
                  <a:lnTo>
                    <a:pt x="3028751" y="1337174"/>
                  </a:lnTo>
                  <a:lnTo>
                    <a:pt x="3032522" y="1337174"/>
                  </a:lnTo>
                  <a:lnTo>
                    <a:pt x="3032522" y="1355828"/>
                  </a:lnTo>
                  <a:lnTo>
                    <a:pt x="3096636" y="1355828"/>
                  </a:lnTo>
                  <a:lnTo>
                    <a:pt x="3096636" y="1374481"/>
                  </a:lnTo>
                  <a:lnTo>
                    <a:pt x="3098522" y="1374481"/>
                  </a:lnTo>
                  <a:lnTo>
                    <a:pt x="3098522" y="1374481"/>
                  </a:lnTo>
                  <a:lnTo>
                    <a:pt x="3102293" y="1374481"/>
                  </a:lnTo>
                  <a:lnTo>
                    <a:pt x="3102293" y="1374481"/>
                  </a:lnTo>
                  <a:lnTo>
                    <a:pt x="3104179" y="1374481"/>
                  </a:lnTo>
                  <a:lnTo>
                    <a:pt x="3104179" y="1374481"/>
                  </a:lnTo>
                  <a:lnTo>
                    <a:pt x="3106065" y="1374481"/>
                  </a:lnTo>
                  <a:lnTo>
                    <a:pt x="3106065" y="1374481"/>
                  </a:lnTo>
                  <a:lnTo>
                    <a:pt x="3107951" y="1374481"/>
                  </a:lnTo>
                  <a:lnTo>
                    <a:pt x="3107951" y="1374481"/>
                  </a:lnTo>
                  <a:lnTo>
                    <a:pt x="3109836" y="1374481"/>
                  </a:lnTo>
                  <a:lnTo>
                    <a:pt x="3109836" y="1374481"/>
                  </a:lnTo>
                  <a:lnTo>
                    <a:pt x="3115493" y="1374481"/>
                  </a:lnTo>
                  <a:lnTo>
                    <a:pt x="3115493" y="1374481"/>
                  </a:lnTo>
                  <a:lnTo>
                    <a:pt x="3117379" y="1374481"/>
                  </a:lnTo>
                  <a:lnTo>
                    <a:pt x="3117379" y="1374481"/>
                  </a:lnTo>
                  <a:lnTo>
                    <a:pt x="3119265" y="1374481"/>
                  </a:lnTo>
                  <a:lnTo>
                    <a:pt x="3119265" y="1374481"/>
                  </a:lnTo>
                  <a:lnTo>
                    <a:pt x="3121150" y="1374481"/>
                  </a:lnTo>
                  <a:lnTo>
                    <a:pt x="3121150" y="1374481"/>
                  </a:lnTo>
                  <a:lnTo>
                    <a:pt x="3123036" y="1374481"/>
                  </a:lnTo>
                  <a:lnTo>
                    <a:pt x="3123036" y="1374481"/>
                  </a:lnTo>
                  <a:lnTo>
                    <a:pt x="3124922" y="1374481"/>
                  </a:lnTo>
                  <a:lnTo>
                    <a:pt x="3124922" y="1374481"/>
                  </a:lnTo>
                  <a:lnTo>
                    <a:pt x="3128693" y="1374481"/>
                  </a:lnTo>
                  <a:lnTo>
                    <a:pt x="3128693" y="1374481"/>
                  </a:lnTo>
                  <a:lnTo>
                    <a:pt x="3130579" y="1374481"/>
                  </a:lnTo>
                  <a:lnTo>
                    <a:pt x="3130579" y="1374481"/>
                  </a:lnTo>
                  <a:lnTo>
                    <a:pt x="3132465" y="1374481"/>
                  </a:lnTo>
                  <a:lnTo>
                    <a:pt x="3132465" y="1374481"/>
                  </a:lnTo>
                  <a:lnTo>
                    <a:pt x="3134350" y="1374481"/>
                  </a:lnTo>
                  <a:lnTo>
                    <a:pt x="3134350" y="1374481"/>
                  </a:lnTo>
                  <a:lnTo>
                    <a:pt x="3136236" y="1374481"/>
                  </a:lnTo>
                  <a:lnTo>
                    <a:pt x="3136236" y="1374481"/>
                  </a:lnTo>
                  <a:lnTo>
                    <a:pt x="3141893" y="1374481"/>
                  </a:lnTo>
                  <a:lnTo>
                    <a:pt x="3141893" y="1393504"/>
                  </a:lnTo>
                  <a:lnTo>
                    <a:pt x="3143779" y="1393504"/>
                  </a:lnTo>
                  <a:lnTo>
                    <a:pt x="3143779" y="1393504"/>
                  </a:lnTo>
                  <a:lnTo>
                    <a:pt x="3145665" y="1393504"/>
                  </a:lnTo>
                  <a:lnTo>
                    <a:pt x="3145665" y="1393504"/>
                  </a:lnTo>
                  <a:lnTo>
                    <a:pt x="3147550" y="1393504"/>
                  </a:lnTo>
                  <a:lnTo>
                    <a:pt x="3147550" y="1393504"/>
                  </a:lnTo>
                  <a:lnTo>
                    <a:pt x="3149436" y="1393504"/>
                  </a:lnTo>
                  <a:lnTo>
                    <a:pt x="3149436" y="1393504"/>
                  </a:lnTo>
                  <a:lnTo>
                    <a:pt x="3155093" y="1393504"/>
                  </a:lnTo>
                  <a:lnTo>
                    <a:pt x="3155093" y="1393504"/>
                  </a:lnTo>
                  <a:lnTo>
                    <a:pt x="3156979" y="1393504"/>
                  </a:lnTo>
                  <a:lnTo>
                    <a:pt x="3156979" y="1393504"/>
                  </a:lnTo>
                  <a:lnTo>
                    <a:pt x="3158864" y="1393504"/>
                  </a:lnTo>
                  <a:lnTo>
                    <a:pt x="3158864" y="1393504"/>
                  </a:lnTo>
                  <a:lnTo>
                    <a:pt x="3160750" y="1393504"/>
                  </a:lnTo>
                  <a:lnTo>
                    <a:pt x="3160750" y="1393504"/>
                  </a:lnTo>
                  <a:lnTo>
                    <a:pt x="3162636" y="1393504"/>
                  </a:lnTo>
                  <a:lnTo>
                    <a:pt x="3162636" y="1393504"/>
                  </a:lnTo>
                  <a:lnTo>
                    <a:pt x="3170179" y="1393504"/>
                  </a:lnTo>
                  <a:lnTo>
                    <a:pt x="3170179" y="1393504"/>
                  </a:lnTo>
                  <a:lnTo>
                    <a:pt x="3172064" y="1393504"/>
                  </a:lnTo>
                  <a:lnTo>
                    <a:pt x="3172064" y="1412905"/>
                  </a:lnTo>
                  <a:lnTo>
                    <a:pt x="3173950" y="1412905"/>
                  </a:lnTo>
                  <a:lnTo>
                    <a:pt x="3173950" y="1412905"/>
                  </a:lnTo>
                  <a:lnTo>
                    <a:pt x="3175836" y="1412905"/>
                  </a:lnTo>
                  <a:lnTo>
                    <a:pt x="3175836" y="1412905"/>
                  </a:lnTo>
                  <a:lnTo>
                    <a:pt x="3177722" y="1412905"/>
                  </a:lnTo>
                  <a:lnTo>
                    <a:pt x="3177722" y="1412905"/>
                  </a:lnTo>
                  <a:lnTo>
                    <a:pt x="3179607" y="1412905"/>
                  </a:lnTo>
                  <a:lnTo>
                    <a:pt x="3179607" y="1412905"/>
                  </a:lnTo>
                  <a:lnTo>
                    <a:pt x="3181493" y="1412905"/>
                  </a:lnTo>
                  <a:lnTo>
                    <a:pt x="3181493" y="1412905"/>
                  </a:lnTo>
                  <a:lnTo>
                    <a:pt x="3183379" y="1412905"/>
                  </a:lnTo>
                  <a:lnTo>
                    <a:pt x="3183379" y="1412905"/>
                  </a:lnTo>
                  <a:lnTo>
                    <a:pt x="3185264" y="1412905"/>
                  </a:lnTo>
                  <a:lnTo>
                    <a:pt x="3185264" y="1412905"/>
                  </a:lnTo>
                  <a:lnTo>
                    <a:pt x="3187150" y="1412905"/>
                  </a:lnTo>
                  <a:lnTo>
                    <a:pt x="3187150" y="1412905"/>
                  </a:lnTo>
                  <a:lnTo>
                    <a:pt x="3189036" y="1412905"/>
                  </a:lnTo>
                  <a:lnTo>
                    <a:pt x="3189036" y="1412905"/>
                  </a:lnTo>
                  <a:lnTo>
                    <a:pt x="3194693" y="1412905"/>
                  </a:lnTo>
                  <a:lnTo>
                    <a:pt x="3194693" y="1412905"/>
                  </a:lnTo>
                  <a:lnTo>
                    <a:pt x="3196579" y="1412905"/>
                  </a:lnTo>
                  <a:lnTo>
                    <a:pt x="3196579" y="1412905"/>
                  </a:lnTo>
                  <a:lnTo>
                    <a:pt x="3198464" y="1412905"/>
                  </a:lnTo>
                  <a:lnTo>
                    <a:pt x="3198464" y="1412905"/>
                  </a:lnTo>
                  <a:lnTo>
                    <a:pt x="3200350" y="1412905"/>
                  </a:lnTo>
                  <a:lnTo>
                    <a:pt x="3200350" y="1412905"/>
                  </a:lnTo>
                  <a:lnTo>
                    <a:pt x="3202236" y="1412905"/>
                  </a:lnTo>
                  <a:lnTo>
                    <a:pt x="3202236" y="1412905"/>
                  </a:lnTo>
                  <a:lnTo>
                    <a:pt x="3204121" y="1412905"/>
                  </a:lnTo>
                  <a:lnTo>
                    <a:pt x="3204121" y="1433092"/>
                  </a:lnTo>
                  <a:lnTo>
                    <a:pt x="3206007" y="1433092"/>
                  </a:lnTo>
                  <a:lnTo>
                    <a:pt x="3206007" y="1433092"/>
                  </a:lnTo>
                  <a:lnTo>
                    <a:pt x="3207893" y="1433092"/>
                  </a:lnTo>
                  <a:lnTo>
                    <a:pt x="3207893" y="1433092"/>
                  </a:lnTo>
                  <a:lnTo>
                    <a:pt x="3209778" y="1433092"/>
                  </a:lnTo>
                  <a:lnTo>
                    <a:pt x="3209778" y="1453321"/>
                  </a:lnTo>
                  <a:lnTo>
                    <a:pt x="3211664" y="1453321"/>
                  </a:lnTo>
                  <a:lnTo>
                    <a:pt x="3211664" y="1453321"/>
                  </a:lnTo>
                  <a:lnTo>
                    <a:pt x="3213550" y="1453321"/>
                  </a:lnTo>
                  <a:lnTo>
                    <a:pt x="3213550" y="1453321"/>
                  </a:lnTo>
                  <a:lnTo>
                    <a:pt x="3215436" y="1453321"/>
                  </a:lnTo>
                  <a:lnTo>
                    <a:pt x="3215436" y="1453321"/>
                  </a:lnTo>
                  <a:lnTo>
                    <a:pt x="3221093" y="1453321"/>
                  </a:lnTo>
                  <a:lnTo>
                    <a:pt x="3221093" y="1453321"/>
                  </a:lnTo>
                  <a:lnTo>
                    <a:pt x="3222978" y="1453321"/>
                  </a:lnTo>
                  <a:lnTo>
                    <a:pt x="3222978" y="1453321"/>
                  </a:lnTo>
                  <a:lnTo>
                    <a:pt x="3226750" y="1453321"/>
                  </a:lnTo>
                  <a:lnTo>
                    <a:pt x="3226750" y="1453321"/>
                  </a:lnTo>
                  <a:lnTo>
                    <a:pt x="3228635" y="1453321"/>
                  </a:lnTo>
                  <a:lnTo>
                    <a:pt x="3228635" y="1453321"/>
                  </a:lnTo>
                  <a:lnTo>
                    <a:pt x="3230521" y="1453321"/>
                  </a:lnTo>
                  <a:lnTo>
                    <a:pt x="3230521" y="1453321"/>
                  </a:lnTo>
                  <a:lnTo>
                    <a:pt x="3232407" y="1453321"/>
                  </a:lnTo>
                  <a:lnTo>
                    <a:pt x="3232407" y="1453321"/>
                  </a:lnTo>
                  <a:lnTo>
                    <a:pt x="3234293" y="1453321"/>
                  </a:lnTo>
                  <a:lnTo>
                    <a:pt x="3234293" y="1453321"/>
                  </a:lnTo>
                  <a:lnTo>
                    <a:pt x="3238064" y="1453321"/>
                  </a:lnTo>
                  <a:lnTo>
                    <a:pt x="3238064" y="1453321"/>
                  </a:lnTo>
                  <a:lnTo>
                    <a:pt x="3239950" y="1453321"/>
                  </a:lnTo>
                  <a:lnTo>
                    <a:pt x="3239950" y="1453321"/>
                  </a:lnTo>
                  <a:lnTo>
                    <a:pt x="3241835" y="1453321"/>
                  </a:lnTo>
                  <a:lnTo>
                    <a:pt x="3241835" y="1453321"/>
                  </a:lnTo>
                  <a:lnTo>
                    <a:pt x="3251264" y="1453321"/>
                  </a:lnTo>
                  <a:lnTo>
                    <a:pt x="3251264" y="1453321"/>
                  </a:lnTo>
                  <a:lnTo>
                    <a:pt x="3255035" y="1453321"/>
                  </a:lnTo>
                  <a:lnTo>
                    <a:pt x="3255035" y="1453321"/>
                  </a:lnTo>
                  <a:lnTo>
                    <a:pt x="3273892" y="1453321"/>
                  </a:lnTo>
                  <a:lnTo>
                    <a:pt x="3273892" y="1453321"/>
                  </a:lnTo>
                  <a:lnTo>
                    <a:pt x="3275778" y="1453321"/>
                  </a:lnTo>
                  <a:lnTo>
                    <a:pt x="3275778" y="1453321"/>
                  </a:lnTo>
                  <a:lnTo>
                    <a:pt x="3296521" y="1453321"/>
                  </a:lnTo>
                  <a:lnTo>
                    <a:pt x="3296521" y="1453321"/>
                  </a:lnTo>
                  <a:lnTo>
                    <a:pt x="3302178" y="1453321"/>
                  </a:lnTo>
                  <a:lnTo>
                    <a:pt x="3302178" y="1453321"/>
                  </a:lnTo>
                  <a:lnTo>
                    <a:pt x="3304064" y="1453321"/>
                  </a:lnTo>
                  <a:lnTo>
                    <a:pt x="3304064" y="1474022"/>
                  </a:lnTo>
                  <a:lnTo>
                    <a:pt x="3305949" y="1474022"/>
                  </a:lnTo>
                  <a:lnTo>
                    <a:pt x="3305949" y="1474022"/>
                  </a:lnTo>
                  <a:lnTo>
                    <a:pt x="3321035" y="1474022"/>
                  </a:lnTo>
                  <a:lnTo>
                    <a:pt x="3321035" y="1474022"/>
                  </a:lnTo>
                  <a:lnTo>
                    <a:pt x="3328578" y="1474022"/>
                  </a:lnTo>
                  <a:lnTo>
                    <a:pt x="3328578" y="1474022"/>
                  </a:lnTo>
                  <a:lnTo>
                    <a:pt x="3336120" y="1474022"/>
                  </a:lnTo>
                  <a:lnTo>
                    <a:pt x="3336120" y="1474022"/>
                  </a:lnTo>
                  <a:lnTo>
                    <a:pt x="3339892" y="1474022"/>
                  </a:lnTo>
                  <a:lnTo>
                    <a:pt x="3339892" y="1474022"/>
                  </a:lnTo>
                  <a:lnTo>
                    <a:pt x="3347435" y="1474022"/>
                  </a:lnTo>
                  <a:lnTo>
                    <a:pt x="3347435" y="1474022"/>
                  </a:lnTo>
                  <a:lnTo>
                    <a:pt x="3356863" y="1474022"/>
                  </a:lnTo>
                  <a:lnTo>
                    <a:pt x="3356863" y="1474022"/>
                  </a:lnTo>
                  <a:lnTo>
                    <a:pt x="3358749" y="1474022"/>
                  </a:lnTo>
                  <a:lnTo>
                    <a:pt x="3358749" y="1474022"/>
                  </a:lnTo>
                  <a:lnTo>
                    <a:pt x="3360635" y="1474022"/>
                  </a:lnTo>
                  <a:lnTo>
                    <a:pt x="3360635" y="1474022"/>
                  </a:lnTo>
                  <a:lnTo>
                    <a:pt x="3388920" y="1474022"/>
                  </a:lnTo>
                  <a:lnTo>
                    <a:pt x="3388920" y="1474022"/>
                  </a:lnTo>
                  <a:lnTo>
                    <a:pt x="3390806" y="1474022"/>
                  </a:lnTo>
                  <a:lnTo>
                    <a:pt x="3390806" y="1494832"/>
                  </a:lnTo>
                  <a:lnTo>
                    <a:pt x="3392692" y="1494832"/>
                  </a:lnTo>
                  <a:lnTo>
                    <a:pt x="3392692" y="1494832"/>
                  </a:lnTo>
                  <a:lnTo>
                    <a:pt x="3394577" y="1494832"/>
                  </a:lnTo>
                  <a:lnTo>
                    <a:pt x="3394577" y="1494832"/>
                  </a:lnTo>
                  <a:lnTo>
                    <a:pt x="3400234" y="1494832"/>
                  </a:lnTo>
                  <a:lnTo>
                    <a:pt x="3400234" y="1515669"/>
                  </a:lnTo>
                  <a:lnTo>
                    <a:pt x="3409663" y="1515669"/>
                  </a:lnTo>
                  <a:lnTo>
                    <a:pt x="3409663" y="1515669"/>
                  </a:lnTo>
                  <a:lnTo>
                    <a:pt x="3424748" y="1515669"/>
                  </a:lnTo>
                  <a:lnTo>
                    <a:pt x="3424748" y="1536524"/>
                  </a:lnTo>
                  <a:lnTo>
                    <a:pt x="3437948" y="1536524"/>
                  </a:lnTo>
                  <a:lnTo>
                    <a:pt x="3437948" y="1536524"/>
                  </a:lnTo>
                  <a:lnTo>
                    <a:pt x="3447377" y="1536524"/>
                  </a:lnTo>
                  <a:lnTo>
                    <a:pt x="3447377" y="1536524"/>
                  </a:lnTo>
                  <a:lnTo>
                    <a:pt x="3451148" y="1536524"/>
                  </a:lnTo>
                  <a:lnTo>
                    <a:pt x="3451148" y="1536524"/>
                  </a:lnTo>
                  <a:lnTo>
                    <a:pt x="3458691" y="1536524"/>
                  </a:lnTo>
                  <a:lnTo>
                    <a:pt x="3458691" y="1536524"/>
                  </a:lnTo>
                  <a:lnTo>
                    <a:pt x="3460577" y="1536524"/>
                  </a:lnTo>
                  <a:lnTo>
                    <a:pt x="3460577" y="1536524"/>
                  </a:lnTo>
                  <a:lnTo>
                    <a:pt x="3468120" y="1536524"/>
                  </a:lnTo>
                  <a:lnTo>
                    <a:pt x="3468120" y="1557425"/>
                  </a:lnTo>
                  <a:lnTo>
                    <a:pt x="3507719" y="1557425"/>
                  </a:lnTo>
                  <a:lnTo>
                    <a:pt x="3507719" y="1578326"/>
                  </a:lnTo>
                  <a:lnTo>
                    <a:pt x="3511491" y="1578326"/>
                  </a:lnTo>
                  <a:lnTo>
                    <a:pt x="3511491" y="1578326"/>
                  </a:lnTo>
                  <a:lnTo>
                    <a:pt x="3513376" y="1578326"/>
                  </a:lnTo>
                  <a:lnTo>
                    <a:pt x="3513376" y="1578326"/>
                  </a:lnTo>
                  <a:lnTo>
                    <a:pt x="3556748" y="1578326"/>
                  </a:lnTo>
                  <a:lnTo>
                    <a:pt x="3556748" y="1599272"/>
                  </a:lnTo>
                  <a:lnTo>
                    <a:pt x="3558633" y="1599272"/>
                  </a:lnTo>
                  <a:lnTo>
                    <a:pt x="3558633" y="1620219"/>
                  </a:lnTo>
                  <a:lnTo>
                    <a:pt x="3564290" y="1620219"/>
                  </a:lnTo>
                  <a:lnTo>
                    <a:pt x="3564290" y="1641175"/>
                  </a:lnTo>
                  <a:lnTo>
                    <a:pt x="3598233" y="1641175"/>
                  </a:lnTo>
                  <a:lnTo>
                    <a:pt x="3598233" y="1641175"/>
                  </a:lnTo>
                  <a:lnTo>
                    <a:pt x="3617090" y="1641175"/>
                  </a:lnTo>
                  <a:lnTo>
                    <a:pt x="3617090" y="1641175"/>
                  </a:lnTo>
                  <a:lnTo>
                    <a:pt x="3622747" y="1641175"/>
                  </a:lnTo>
                  <a:lnTo>
                    <a:pt x="3622747" y="1662149"/>
                  </a:lnTo>
                  <a:lnTo>
                    <a:pt x="3634061" y="1662149"/>
                  </a:lnTo>
                  <a:lnTo>
                    <a:pt x="3634061" y="1683123"/>
                  </a:lnTo>
                  <a:lnTo>
                    <a:pt x="3649147" y="1683123"/>
                  </a:lnTo>
                  <a:lnTo>
                    <a:pt x="3649147" y="1704098"/>
                  </a:lnTo>
                  <a:lnTo>
                    <a:pt x="3730232" y="1704098"/>
                  </a:lnTo>
                  <a:lnTo>
                    <a:pt x="3730232" y="1725072"/>
                  </a:lnTo>
                  <a:lnTo>
                    <a:pt x="3737775" y="1725072"/>
                  </a:lnTo>
                  <a:lnTo>
                    <a:pt x="3737775" y="1746046"/>
                  </a:lnTo>
                  <a:lnTo>
                    <a:pt x="3747203" y="1746046"/>
                  </a:lnTo>
                  <a:lnTo>
                    <a:pt x="3747203" y="1767020"/>
                  </a:lnTo>
                  <a:lnTo>
                    <a:pt x="3826403" y="1767020"/>
                  </a:lnTo>
                  <a:lnTo>
                    <a:pt x="3826403" y="1787995"/>
                  </a:lnTo>
                  <a:lnTo>
                    <a:pt x="3843374" y="1787995"/>
                  </a:lnTo>
                  <a:lnTo>
                    <a:pt x="3843374" y="1808969"/>
                  </a:lnTo>
                  <a:lnTo>
                    <a:pt x="3850917" y="1808969"/>
                  </a:lnTo>
                  <a:lnTo>
                    <a:pt x="3850917" y="1808969"/>
                  </a:lnTo>
                  <a:lnTo>
                    <a:pt x="3862231" y="1808969"/>
                  </a:lnTo>
                  <a:lnTo>
                    <a:pt x="3862231" y="1829953"/>
                  </a:lnTo>
                  <a:lnTo>
                    <a:pt x="3871660" y="1829953"/>
                  </a:lnTo>
                  <a:lnTo>
                    <a:pt x="3871660" y="1850936"/>
                  </a:lnTo>
                  <a:lnTo>
                    <a:pt x="3896174" y="1850936"/>
                  </a:lnTo>
                  <a:lnTo>
                    <a:pt x="3896174" y="1871920"/>
                  </a:lnTo>
                  <a:lnTo>
                    <a:pt x="3971602" y="1871920"/>
                  </a:lnTo>
                  <a:lnTo>
                    <a:pt x="3971602" y="1871920"/>
                  </a:lnTo>
                  <a:lnTo>
                    <a:pt x="3973488" y="1871920"/>
                  </a:lnTo>
                  <a:lnTo>
                    <a:pt x="3973488" y="1892913"/>
                  </a:lnTo>
                  <a:lnTo>
                    <a:pt x="3979145" y="1892913"/>
                  </a:lnTo>
                  <a:lnTo>
                    <a:pt x="3979145" y="1892913"/>
                  </a:lnTo>
                  <a:lnTo>
                    <a:pt x="4026287" y="1892913"/>
                  </a:lnTo>
                  <a:lnTo>
                    <a:pt x="4026287" y="1913915"/>
                  </a:lnTo>
                  <a:lnTo>
                    <a:pt x="4033830" y="1913915"/>
                  </a:lnTo>
                  <a:lnTo>
                    <a:pt x="4033830" y="1934917"/>
                  </a:lnTo>
                  <a:lnTo>
                    <a:pt x="4088516" y="1934917"/>
                  </a:lnTo>
                  <a:lnTo>
                    <a:pt x="4088516" y="1955919"/>
                  </a:lnTo>
                  <a:lnTo>
                    <a:pt x="4128115" y="1955919"/>
                  </a:lnTo>
                  <a:lnTo>
                    <a:pt x="4128115" y="1976921"/>
                  </a:lnTo>
                  <a:lnTo>
                    <a:pt x="4131887" y="1976921"/>
                  </a:lnTo>
                  <a:lnTo>
                    <a:pt x="4131887" y="1976921"/>
                  </a:lnTo>
                  <a:lnTo>
                    <a:pt x="4162058" y="1976921"/>
                  </a:lnTo>
                  <a:lnTo>
                    <a:pt x="4162058" y="1976921"/>
                  </a:lnTo>
                  <a:lnTo>
                    <a:pt x="4201658" y="1976921"/>
                  </a:lnTo>
                  <a:lnTo>
                    <a:pt x="4201658" y="1997942"/>
                  </a:lnTo>
                  <a:lnTo>
                    <a:pt x="4226172" y="1997942"/>
                  </a:lnTo>
                  <a:lnTo>
                    <a:pt x="4226172" y="2018963"/>
                  </a:lnTo>
                  <a:lnTo>
                    <a:pt x="4246915" y="2018963"/>
                  </a:lnTo>
                  <a:lnTo>
                    <a:pt x="4246915" y="2018963"/>
                  </a:lnTo>
                  <a:lnTo>
                    <a:pt x="4250686" y="2018963"/>
                  </a:lnTo>
                  <a:lnTo>
                    <a:pt x="4250686" y="2018963"/>
                  </a:lnTo>
                  <a:lnTo>
                    <a:pt x="4278971" y="2018963"/>
                  </a:lnTo>
                  <a:lnTo>
                    <a:pt x="4278971" y="2040002"/>
                  </a:lnTo>
                  <a:lnTo>
                    <a:pt x="4322343" y="2040002"/>
                  </a:lnTo>
                  <a:lnTo>
                    <a:pt x="4322343" y="2061042"/>
                  </a:lnTo>
                  <a:lnTo>
                    <a:pt x="4380799" y="2061042"/>
                  </a:lnTo>
                  <a:lnTo>
                    <a:pt x="4380799" y="2082100"/>
                  </a:lnTo>
                  <a:lnTo>
                    <a:pt x="4437370" y="2082100"/>
                  </a:lnTo>
                  <a:lnTo>
                    <a:pt x="4437370" y="2103158"/>
                  </a:lnTo>
                  <a:lnTo>
                    <a:pt x="4471313" y="2103158"/>
                  </a:lnTo>
                  <a:lnTo>
                    <a:pt x="4471313" y="2124217"/>
                  </a:lnTo>
                  <a:lnTo>
                    <a:pt x="4493941" y="2124217"/>
                  </a:lnTo>
                  <a:lnTo>
                    <a:pt x="4493941" y="2145275"/>
                  </a:lnTo>
                  <a:lnTo>
                    <a:pt x="4503370" y="2145275"/>
                  </a:lnTo>
                  <a:lnTo>
                    <a:pt x="4503370" y="2145275"/>
                  </a:lnTo>
                  <a:lnTo>
                    <a:pt x="4514684" y="2145275"/>
                  </a:lnTo>
                  <a:lnTo>
                    <a:pt x="4514684" y="2166343"/>
                  </a:lnTo>
                  <a:lnTo>
                    <a:pt x="4529770" y="2166343"/>
                  </a:lnTo>
                  <a:lnTo>
                    <a:pt x="4529770" y="2166343"/>
                  </a:lnTo>
                  <a:lnTo>
                    <a:pt x="4531655" y="2166343"/>
                  </a:lnTo>
                  <a:lnTo>
                    <a:pt x="4531655" y="2187420"/>
                  </a:lnTo>
                  <a:lnTo>
                    <a:pt x="4558055" y="2187420"/>
                  </a:lnTo>
                  <a:lnTo>
                    <a:pt x="4558055" y="2250651"/>
                  </a:lnTo>
                  <a:lnTo>
                    <a:pt x="4563712" y="2250651"/>
                  </a:lnTo>
                  <a:lnTo>
                    <a:pt x="4563712" y="2271728"/>
                  </a:lnTo>
                  <a:lnTo>
                    <a:pt x="4590112" y="2271728"/>
                  </a:lnTo>
                  <a:lnTo>
                    <a:pt x="4590112" y="2271728"/>
                  </a:lnTo>
                  <a:lnTo>
                    <a:pt x="4593884" y="2271728"/>
                  </a:lnTo>
                  <a:lnTo>
                    <a:pt x="4593884" y="2271728"/>
                  </a:lnTo>
                  <a:lnTo>
                    <a:pt x="4595769" y="2271728"/>
                  </a:lnTo>
                  <a:lnTo>
                    <a:pt x="4595769" y="2271728"/>
                  </a:lnTo>
                  <a:lnTo>
                    <a:pt x="4597655" y="2271728"/>
                  </a:lnTo>
                  <a:lnTo>
                    <a:pt x="4597655" y="2271728"/>
                  </a:lnTo>
                  <a:lnTo>
                    <a:pt x="4601426" y="2271728"/>
                  </a:lnTo>
                  <a:lnTo>
                    <a:pt x="4601426" y="2271728"/>
                  </a:lnTo>
                  <a:lnTo>
                    <a:pt x="4603312" y="2271728"/>
                  </a:lnTo>
                  <a:lnTo>
                    <a:pt x="4603312" y="2271728"/>
                  </a:lnTo>
                  <a:lnTo>
                    <a:pt x="4605198" y="2271728"/>
                  </a:lnTo>
                  <a:lnTo>
                    <a:pt x="4605198" y="2271728"/>
                  </a:lnTo>
                  <a:lnTo>
                    <a:pt x="4607084" y="2271728"/>
                  </a:lnTo>
                  <a:lnTo>
                    <a:pt x="4607084" y="2271728"/>
                  </a:lnTo>
                  <a:lnTo>
                    <a:pt x="4608969" y="2271728"/>
                  </a:lnTo>
                  <a:lnTo>
                    <a:pt x="4608969" y="2271728"/>
                  </a:lnTo>
                  <a:lnTo>
                    <a:pt x="4610855" y="2271728"/>
                  </a:lnTo>
                  <a:lnTo>
                    <a:pt x="4610855" y="2271728"/>
                  </a:lnTo>
                  <a:lnTo>
                    <a:pt x="4612741" y="2271728"/>
                  </a:lnTo>
                  <a:lnTo>
                    <a:pt x="4612741" y="2271728"/>
                  </a:lnTo>
                  <a:lnTo>
                    <a:pt x="4614626" y="2271728"/>
                  </a:lnTo>
                  <a:lnTo>
                    <a:pt x="4614626" y="2271728"/>
                  </a:lnTo>
                  <a:lnTo>
                    <a:pt x="4616512" y="2271728"/>
                  </a:lnTo>
                  <a:lnTo>
                    <a:pt x="4616512" y="2271728"/>
                  </a:lnTo>
                  <a:lnTo>
                    <a:pt x="4618398" y="2271728"/>
                  </a:lnTo>
                  <a:lnTo>
                    <a:pt x="4618398" y="2271728"/>
                  </a:lnTo>
                  <a:lnTo>
                    <a:pt x="4620283" y="2271728"/>
                  </a:lnTo>
                  <a:lnTo>
                    <a:pt x="4620283" y="2271728"/>
                  </a:lnTo>
                  <a:lnTo>
                    <a:pt x="4622169" y="2271728"/>
                  </a:lnTo>
                  <a:lnTo>
                    <a:pt x="4622169" y="2271728"/>
                  </a:lnTo>
                  <a:lnTo>
                    <a:pt x="4625941" y="2271728"/>
                  </a:lnTo>
                  <a:lnTo>
                    <a:pt x="4625941" y="2271728"/>
                  </a:lnTo>
                  <a:lnTo>
                    <a:pt x="4627826" y="2271728"/>
                  </a:lnTo>
                  <a:lnTo>
                    <a:pt x="4627826" y="2271728"/>
                  </a:lnTo>
                  <a:lnTo>
                    <a:pt x="4629712" y="2271728"/>
                  </a:lnTo>
                  <a:lnTo>
                    <a:pt x="4629712" y="2271728"/>
                  </a:lnTo>
                  <a:lnTo>
                    <a:pt x="4631598" y="2271728"/>
                  </a:lnTo>
                  <a:lnTo>
                    <a:pt x="4631598" y="2271728"/>
                  </a:lnTo>
                  <a:lnTo>
                    <a:pt x="4633483" y="2271728"/>
                  </a:lnTo>
                  <a:lnTo>
                    <a:pt x="4633483" y="2271728"/>
                  </a:lnTo>
                  <a:lnTo>
                    <a:pt x="4635369" y="2271728"/>
                  </a:lnTo>
                  <a:lnTo>
                    <a:pt x="4635369" y="2271728"/>
                  </a:lnTo>
                  <a:lnTo>
                    <a:pt x="4637255" y="2271728"/>
                  </a:lnTo>
                  <a:lnTo>
                    <a:pt x="4637255" y="2271728"/>
                  </a:lnTo>
                  <a:lnTo>
                    <a:pt x="4639140" y="2271728"/>
                  </a:lnTo>
                  <a:lnTo>
                    <a:pt x="4639140" y="2271728"/>
                  </a:lnTo>
                  <a:lnTo>
                    <a:pt x="4641026" y="2271728"/>
                  </a:lnTo>
                  <a:lnTo>
                    <a:pt x="4641026" y="2271728"/>
                  </a:lnTo>
                  <a:lnTo>
                    <a:pt x="4644798" y="2271728"/>
                  </a:lnTo>
                  <a:lnTo>
                    <a:pt x="4644798" y="2271728"/>
                  </a:lnTo>
                  <a:lnTo>
                    <a:pt x="4646683" y="2271728"/>
                  </a:lnTo>
                  <a:lnTo>
                    <a:pt x="4646683" y="2293743"/>
                  </a:lnTo>
                  <a:lnTo>
                    <a:pt x="4648569" y="2293743"/>
                  </a:lnTo>
                  <a:lnTo>
                    <a:pt x="4648569" y="2293743"/>
                  </a:lnTo>
                  <a:lnTo>
                    <a:pt x="4650455" y="2293743"/>
                  </a:lnTo>
                  <a:lnTo>
                    <a:pt x="4650455" y="2293743"/>
                  </a:lnTo>
                  <a:lnTo>
                    <a:pt x="4652340" y="2293743"/>
                  </a:lnTo>
                  <a:lnTo>
                    <a:pt x="4652340" y="2293743"/>
                  </a:lnTo>
                  <a:lnTo>
                    <a:pt x="4654226" y="2293743"/>
                  </a:lnTo>
                  <a:lnTo>
                    <a:pt x="4654226" y="2293743"/>
                  </a:lnTo>
                  <a:lnTo>
                    <a:pt x="4656112" y="2293743"/>
                  </a:lnTo>
                  <a:lnTo>
                    <a:pt x="4656112" y="2293743"/>
                  </a:lnTo>
                  <a:lnTo>
                    <a:pt x="4657998" y="2293743"/>
                  </a:lnTo>
                  <a:lnTo>
                    <a:pt x="4657998" y="2293743"/>
                  </a:lnTo>
                  <a:lnTo>
                    <a:pt x="4659883" y="2293743"/>
                  </a:lnTo>
                  <a:lnTo>
                    <a:pt x="4659883" y="2293743"/>
                  </a:lnTo>
                  <a:lnTo>
                    <a:pt x="4661769" y="2293743"/>
                  </a:lnTo>
                  <a:lnTo>
                    <a:pt x="4661769" y="2293743"/>
                  </a:lnTo>
                  <a:lnTo>
                    <a:pt x="4663655" y="2293743"/>
                  </a:lnTo>
                  <a:lnTo>
                    <a:pt x="4663655" y="2293743"/>
                  </a:lnTo>
                  <a:lnTo>
                    <a:pt x="4665540" y="2293743"/>
                  </a:lnTo>
                  <a:lnTo>
                    <a:pt x="4665540" y="2293743"/>
                  </a:lnTo>
                  <a:lnTo>
                    <a:pt x="4667426" y="2293743"/>
                  </a:lnTo>
                  <a:lnTo>
                    <a:pt x="4667426" y="2293743"/>
                  </a:lnTo>
                  <a:lnTo>
                    <a:pt x="4669312" y="2293743"/>
                  </a:lnTo>
                  <a:lnTo>
                    <a:pt x="4669312" y="2293743"/>
                  </a:lnTo>
                  <a:lnTo>
                    <a:pt x="4671197" y="2293743"/>
                  </a:lnTo>
                  <a:lnTo>
                    <a:pt x="4671197" y="2293743"/>
                  </a:lnTo>
                  <a:lnTo>
                    <a:pt x="4673083" y="2293743"/>
                  </a:lnTo>
                  <a:lnTo>
                    <a:pt x="4673083" y="2293743"/>
                  </a:lnTo>
                  <a:lnTo>
                    <a:pt x="4674969" y="2293743"/>
                  </a:lnTo>
                  <a:lnTo>
                    <a:pt x="4674969" y="2318985"/>
                  </a:lnTo>
                  <a:lnTo>
                    <a:pt x="4676855" y="2318985"/>
                  </a:lnTo>
                  <a:lnTo>
                    <a:pt x="4676855" y="2318985"/>
                  </a:lnTo>
                  <a:lnTo>
                    <a:pt x="4678740" y="2318985"/>
                  </a:lnTo>
                  <a:lnTo>
                    <a:pt x="4678740" y="2344501"/>
                  </a:lnTo>
                  <a:lnTo>
                    <a:pt x="4680626" y="2344501"/>
                  </a:lnTo>
                  <a:lnTo>
                    <a:pt x="4680626" y="2370101"/>
                  </a:lnTo>
                  <a:lnTo>
                    <a:pt x="4682512" y="2370101"/>
                  </a:lnTo>
                  <a:lnTo>
                    <a:pt x="4682512" y="2370101"/>
                  </a:lnTo>
                  <a:lnTo>
                    <a:pt x="4684397" y="2370101"/>
                  </a:lnTo>
                  <a:lnTo>
                    <a:pt x="4684397" y="2370101"/>
                  </a:lnTo>
                  <a:lnTo>
                    <a:pt x="4686283" y="2370101"/>
                  </a:lnTo>
                  <a:lnTo>
                    <a:pt x="4686283" y="2370101"/>
                  </a:lnTo>
                  <a:lnTo>
                    <a:pt x="4688169" y="2370101"/>
                  </a:lnTo>
                  <a:lnTo>
                    <a:pt x="4688169" y="2370101"/>
                  </a:lnTo>
                  <a:lnTo>
                    <a:pt x="4690054" y="2370101"/>
                  </a:lnTo>
                  <a:lnTo>
                    <a:pt x="4690054" y="2370101"/>
                  </a:lnTo>
                  <a:lnTo>
                    <a:pt x="4691940" y="2370101"/>
                  </a:lnTo>
                  <a:lnTo>
                    <a:pt x="4691940" y="2370101"/>
                  </a:lnTo>
                  <a:lnTo>
                    <a:pt x="4693826" y="2370101"/>
                  </a:lnTo>
                  <a:lnTo>
                    <a:pt x="4693826" y="2370101"/>
                  </a:lnTo>
                  <a:lnTo>
                    <a:pt x="4695712" y="2370101"/>
                  </a:lnTo>
                  <a:lnTo>
                    <a:pt x="4695712" y="2370101"/>
                  </a:lnTo>
                  <a:lnTo>
                    <a:pt x="4697597" y="2370101"/>
                  </a:lnTo>
                  <a:lnTo>
                    <a:pt x="4697597" y="2370101"/>
                  </a:lnTo>
                  <a:lnTo>
                    <a:pt x="4699483" y="2370101"/>
                  </a:lnTo>
                  <a:lnTo>
                    <a:pt x="4699483" y="2370101"/>
                  </a:lnTo>
                  <a:lnTo>
                    <a:pt x="4701369" y="2370101"/>
                  </a:lnTo>
                  <a:lnTo>
                    <a:pt x="4701369" y="2370101"/>
                  </a:lnTo>
                  <a:lnTo>
                    <a:pt x="4703254" y="2370101"/>
                  </a:lnTo>
                  <a:lnTo>
                    <a:pt x="4703254" y="2370101"/>
                  </a:lnTo>
                  <a:lnTo>
                    <a:pt x="4705140" y="2370101"/>
                  </a:lnTo>
                  <a:lnTo>
                    <a:pt x="4705140" y="2370101"/>
                  </a:lnTo>
                  <a:lnTo>
                    <a:pt x="4707026" y="2370101"/>
                  </a:lnTo>
                  <a:lnTo>
                    <a:pt x="4707026" y="2370101"/>
                  </a:lnTo>
                  <a:lnTo>
                    <a:pt x="4708911" y="2370101"/>
                  </a:lnTo>
                  <a:lnTo>
                    <a:pt x="4708911" y="2370101"/>
                  </a:lnTo>
                  <a:lnTo>
                    <a:pt x="4710797" y="2370101"/>
                  </a:lnTo>
                  <a:lnTo>
                    <a:pt x="4710797" y="2370101"/>
                  </a:lnTo>
                  <a:lnTo>
                    <a:pt x="4712683" y="2370101"/>
                  </a:lnTo>
                  <a:lnTo>
                    <a:pt x="4712683" y="2370101"/>
                  </a:lnTo>
                  <a:lnTo>
                    <a:pt x="4714569" y="2370101"/>
                  </a:lnTo>
                  <a:lnTo>
                    <a:pt x="4714569" y="2370101"/>
                  </a:lnTo>
                  <a:lnTo>
                    <a:pt x="4716454" y="2370101"/>
                  </a:lnTo>
                  <a:lnTo>
                    <a:pt x="4716454" y="2370101"/>
                  </a:lnTo>
                  <a:lnTo>
                    <a:pt x="4718340" y="2370101"/>
                  </a:lnTo>
                  <a:lnTo>
                    <a:pt x="4718340" y="2370101"/>
                  </a:lnTo>
                  <a:lnTo>
                    <a:pt x="4720226" y="2370101"/>
                  </a:lnTo>
                  <a:lnTo>
                    <a:pt x="4720226" y="2370101"/>
                  </a:lnTo>
                  <a:lnTo>
                    <a:pt x="4722111" y="2370101"/>
                  </a:lnTo>
                  <a:lnTo>
                    <a:pt x="4722111" y="2370101"/>
                  </a:lnTo>
                  <a:lnTo>
                    <a:pt x="4723997" y="2370101"/>
                  </a:lnTo>
                  <a:lnTo>
                    <a:pt x="4723997" y="2370101"/>
                  </a:lnTo>
                  <a:lnTo>
                    <a:pt x="4725883" y="2370101"/>
                  </a:lnTo>
                  <a:lnTo>
                    <a:pt x="4725883" y="2370101"/>
                  </a:lnTo>
                  <a:lnTo>
                    <a:pt x="4727768" y="2370101"/>
                  </a:lnTo>
                  <a:lnTo>
                    <a:pt x="4727768" y="2370101"/>
                  </a:lnTo>
                  <a:lnTo>
                    <a:pt x="4729654" y="2370101"/>
                  </a:lnTo>
                  <a:lnTo>
                    <a:pt x="4729654" y="2370101"/>
                  </a:lnTo>
                  <a:lnTo>
                    <a:pt x="4731540" y="2370101"/>
                  </a:lnTo>
                  <a:lnTo>
                    <a:pt x="4731540" y="2370101"/>
                  </a:lnTo>
                  <a:lnTo>
                    <a:pt x="4733426" y="2370101"/>
                  </a:lnTo>
                  <a:lnTo>
                    <a:pt x="4733426" y="2370101"/>
                  </a:lnTo>
                  <a:lnTo>
                    <a:pt x="4735311" y="2370101"/>
                  </a:lnTo>
                  <a:lnTo>
                    <a:pt x="4735311" y="2370101"/>
                  </a:lnTo>
                  <a:lnTo>
                    <a:pt x="4737197" y="2370101"/>
                  </a:lnTo>
                  <a:lnTo>
                    <a:pt x="4737197" y="2370101"/>
                  </a:lnTo>
                  <a:lnTo>
                    <a:pt x="4739083" y="2370101"/>
                  </a:lnTo>
                  <a:lnTo>
                    <a:pt x="4739083" y="2370101"/>
                  </a:lnTo>
                  <a:lnTo>
                    <a:pt x="4740968" y="2370101"/>
                  </a:lnTo>
                  <a:lnTo>
                    <a:pt x="4740968" y="2370101"/>
                  </a:lnTo>
                  <a:lnTo>
                    <a:pt x="4742854" y="2370101"/>
                  </a:lnTo>
                  <a:lnTo>
                    <a:pt x="4742854" y="2370101"/>
                  </a:lnTo>
                  <a:lnTo>
                    <a:pt x="4744740" y="2370101"/>
                  </a:lnTo>
                  <a:lnTo>
                    <a:pt x="4744740" y="2370101"/>
                  </a:lnTo>
                  <a:lnTo>
                    <a:pt x="4746626" y="2370101"/>
                  </a:lnTo>
                  <a:lnTo>
                    <a:pt x="4746626" y="2370101"/>
                  </a:lnTo>
                  <a:lnTo>
                    <a:pt x="4748511" y="2370101"/>
                  </a:lnTo>
                  <a:lnTo>
                    <a:pt x="4748511" y="2370101"/>
                  </a:lnTo>
                  <a:lnTo>
                    <a:pt x="4750397" y="2370101"/>
                  </a:lnTo>
                  <a:lnTo>
                    <a:pt x="4750397" y="2370101"/>
                  </a:lnTo>
                  <a:lnTo>
                    <a:pt x="4752283" y="2370101"/>
                  </a:lnTo>
                  <a:lnTo>
                    <a:pt x="4752283" y="2370101"/>
                  </a:lnTo>
                  <a:lnTo>
                    <a:pt x="4754168" y="2370101"/>
                  </a:lnTo>
                  <a:lnTo>
                    <a:pt x="4754168" y="2370101"/>
                  </a:lnTo>
                  <a:lnTo>
                    <a:pt x="4756054" y="2370101"/>
                  </a:lnTo>
                  <a:lnTo>
                    <a:pt x="4756054" y="2370101"/>
                  </a:lnTo>
                  <a:lnTo>
                    <a:pt x="4757940" y="2370101"/>
                  </a:lnTo>
                  <a:lnTo>
                    <a:pt x="4757940" y="2370101"/>
                  </a:lnTo>
                  <a:lnTo>
                    <a:pt x="4759825" y="2370101"/>
                  </a:lnTo>
                  <a:lnTo>
                    <a:pt x="4759825" y="2370101"/>
                  </a:lnTo>
                  <a:lnTo>
                    <a:pt x="4761711" y="2370101"/>
                  </a:lnTo>
                  <a:lnTo>
                    <a:pt x="4761711" y="2370101"/>
                  </a:lnTo>
                  <a:lnTo>
                    <a:pt x="4763597" y="2370101"/>
                  </a:lnTo>
                  <a:lnTo>
                    <a:pt x="4763597" y="2370101"/>
                  </a:lnTo>
                  <a:lnTo>
                    <a:pt x="4765483" y="2370101"/>
                  </a:lnTo>
                  <a:lnTo>
                    <a:pt x="4765483" y="2370101"/>
                  </a:lnTo>
                  <a:lnTo>
                    <a:pt x="4767368" y="2370101"/>
                  </a:lnTo>
                  <a:lnTo>
                    <a:pt x="4767368" y="2370101"/>
                  </a:lnTo>
                  <a:lnTo>
                    <a:pt x="4769254" y="2370101"/>
                  </a:lnTo>
                  <a:lnTo>
                    <a:pt x="4769254" y="2370101"/>
                  </a:lnTo>
                  <a:lnTo>
                    <a:pt x="4771140" y="2370101"/>
                  </a:lnTo>
                  <a:lnTo>
                    <a:pt x="4771140" y="2370101"/>
                  </a:lnTo>
                  <a:lnTo>
                    <a:pt x="4773025" y="2370101"/>
                  </a:lnTo>
                  <a:lnTo>
                    <a:pt x="4773025" y="2370101"/>
                  </a:lnTo>
                  <a:lnTo>
                    <a:pt x="4774911" y="2370101"/>
                  </a:lnTo>
                  <a:lnTo>
                    <a:pt x="4774911" y="2370101"/>
                  </a:lnTo>
                  <a:lnTo>
                    <a:pt x="4776797" y="2370101"/>
                  </a:lnTo>
                  <a:lnTo>
                    <a:pt x="4776797" y="2370101"/>
                  </a:lnTo>
                  <a:lnTo>
                    <a:pt x="4778682" y="2370101"/>
                  </a:lnTo>
                  <a:lnTo>
                    <a:pt x="4778682" y="2370101"/>
                  </a:lnTo>
                  <a:lnTo>
                    <a:pt x="4780568" y="2370101"/>
                  </a:lnTo>
                  <a:lnTo>
                    <a:pt x="4780568" y="2370101"/>
                  </a:lnTo>
                  <a:lnTo>
                    <a:pt x="4782454" y="2370101"/>
                  </a:lnTo>
                  <a:lnTo>
                    <a:pt x="4782454" y="2370101"/>
                  </a:lnTo>
                  <a:lnTo>
                    <a:pt x="4784340" y="2370101"/>
                  </a:lnTo>
                  <a:lnTo>
                    <a:pt x="4784340" y="2370101"/>
                  </a:lnTo>
                  <a:lnTo>
                    <a:pt x="4786225" y="2370101"/>
                  </a:lnTo>
                  <a:lnTo>
                    <a:pt x="4786225" y="2370101"/>
                  </a:lnTo>
                  <a:lnTo>
                    <a:pt x="4788111" y="2370101"/>
                  </a:lnTo>
                  <a:lnTo>
                    <a:pt x="4788111" y="2370101"/>
                  </a:lnTo>
                  <a:lnTo>
                    <a:pt x="4789997" y="2370101"/>
                  </a:lnTo>
                  <a:lnTo>
                    <a:pt x="4789997" y="2370101"/>
                  </a:lnTo>
                  <a:lnTo>
                    <a:pt x="4791882" y="2370101"/>
                  </a:lnTo>
                  <a:lnTo>
                    <a:pt x="4791882" y="2370101"/>
                  </a:lnTo>
                  <a:lnTo>
                    <a:pt x="4793768" y="2370101"/>
                  </a:lnTo>
                  <a:lnTo>
                    <a:pt x="4793768" y="2370101"/>
                  </a:lnTo>
                  <a:lnTo>
                    <a:pt x="4795654" y="2370101"/>
                  </a:lnTo>
                  <a:lnTo>
                    <a:pt x="4795654" y="2370101"/>
                  </a:lnTo>
                  <a:lnTo>
                    <a:pt x="4797539" y="2370101"/>
                  </a:lnTo>
                  <a:lnTo>
                    <a:pt x="4797539" y="2370101"/>
                  </a:lnTo>
                  <a:lnTo>
                    <a:pt x="4799425" y="2370101"/>
                  </a:lnTo>
                  <a:lnTo>
                    <a:pt x="4799425" y="2370101"/>
                  </a:lnTo>
                  <a:lnTo>
                    <a:pt x="4801311" y="2370101"/>
                  </a:lnTo>
                  <a:lnTo>
                    <a:pt x="4801311" y="2370101"/>
                  </a:lnTo>
                  <a:lnTo>
                    <a:pt x="4805082" y="2370101"/>
                  </a:lnTo>
                  <a:lnTo>
                    <a:pt x="4805082" y="2370101"/>
                  </a:lnTo>
                  <a:lnTo>
                    <a:pt x="4806968" y="2370101"/>
                  </a:lnTo>
                  <a:lnTo>
                    <a:pt x="4806968" y="2370101"/>
                  </a:lnTo>
                  <a:lnTo>
                    <a:pt x="4808854" y="2370101"/>
                  </a:lnTo>
                  <a:lnTo>
                    <a:pt x="4808854" y="2370101"/>
                  </a:lnTo>
                  <a:lnTo>
                    <a:pt x="4810739" y="2370101"/>
                  </a:lnTo>
                  <a:lnTo>
                    <a:pt x="4810739" y="2370101"/>
                  </a:lnTo>
                  <a:lnTo>
                    <a:pt x="4812625" y="2370101"/>
                  </a:lnTo>
                  <a:lnTo>
                    <a:pt x="4812625" y="2370101"/>
                  </a:lnTo>
                  <a:lnTo>
                    <a:pt x="4814511" y="2370101"/>
                  </a:lnTo>
                  <a:lnTo>
                    <a:pt x="4814511" y="2370101"/>
                  </a:lnTo>
                  <a:lnTo>
                    <a:pt x="4816396" y="2370101"/>
                  </a:lnTo>
                  <a:lnTo>
                    <a:pt x="4816396" y="2370101"/>
                  </a:lnTo>
                  <a:lnTo>
                    <a:pt x="4818282" y="2370101"/>
                  </a:lnTo>
                  <a:lnTo>
                    <a:pt x="4818282" y="2370101"/>
                  </a:lnTo>
                  <a:lnTo>
                    <a:pt x="4820168" y="2370101"/>
                  </a:lnTo>
                  <a:lnTo>
                    <a:pt x="4820168" y="2370101"/>
                  </a:lnTo>
                  <a:lnTo>
                    <a:pt x="4822054" y="2370101"/>
                  </a:lnTo>
                  <a:lnTo>
                    <a:pt x="4822054" y="2370101"/>
                  </a:lnTo>
                  <a:lnTo>
                    <a:pt x="4823939" y="2370101"/>
                  </a:lnTo>
                  <a:lnTo>
                    <a:pt x="4823939" y="2370101"/>
                  </a:lnTo>
                  <a:lnTo>
                    <a:pt x="4825825" y="2370101"/>
                  </a:lnTo>
                  <a:lnTo>
                    <a:pt x="4825825" y="2370101"/>
                  </a:lnTo>
                  <a:lnTo>
                    <a:pt x="4827711" y="2370101"/>
                  </a:lnTo>
                  <a:lnTo>
                    <a:pt x="4827711" y="2370101"/>
                  </a:lnTo>
                  <a:lnTo>
                    <a:pt x="4831482" y="2370101"/>
                  </a:lnTo>
                  <a:lnTo>
                    <a:pt x="4831482" y="2370101"/>
                  </a:lnTo>
                  <a:lnTo>
                    <a:pt x="4833368" y="2370101"/>
                  </a:lnTo>
                  <a:lnTo>
                    <a:pt x="4833368" y="2370101"/>
                  </a:lnTo>
                  <a:lnTo>
                    <a:pt x="4835253" y="2370101"/>
                  </a:lnTo>
                  <a:lnTo>
                    <a:pt x="4835253" y="2370101"/>
                  </a:lnTo>
                  <a:lnTo>
                    <a:pt x="4837139" y="2370101"/>
                  </a:lnTo>
                  <a:lnTo>
                    <a:pt x="4837139" y="2370101"/>
                  </a:lnTo>
                  <a:lnTo>
                    <a:pt x="4840911" y="2370101"/>
                  </a:lnTo>
                  <a:lnTo>
                    <a:pt x="4840911" y="2370101"/>
                  </a:lnTo>
                  <a:lnTo>
                    <a:pt x="4846568" y="2370101"/>
                  </a:lnTo>
                  <a:lnTo>
                    <a:pt x="4846568" y="2370101"/>
                  </a:lnTo>
                  <a:lnTo>
                    <a:pt x="4852225" y="2370101"/>
                  </a:lnTo>
                  <a:lnTo>
                    <a:pt x="4852225" y="2370101"/>
                  </a:lnTo>
                  <a:lnTo>
                    <a:pt x="4857882" y="2370101"/>
                  </a:lnTo>
                  <a:lnTo>
                    <a:pt x="4857882" y="2370101"/>
                  </a:lnTo>
                  <a:lnTo>
                    <a:pt x="4859768" y="2370101"/>
                  </a:lnTo>
                  <a:lnTo>
                    <a:pt x="4859768" y="2370101"/>
                  </a:lnTo>
                  <a:lnTo>
                    <a:pt x="4861653" y="2370101"/>
                  </a:lnTo>
                  <a:lnTo>
                    <a:pt x="4861653" y="2370101"/>
                  </a:lnTo>
                  <a:lnTo>
                    <a:pt x="4863539" y="2370101"/>
                  </a:lnTo>
                  <a:lnTo>
                    <a:pt x="4863539" y="2370101"/>
                  </a:lnTo>
                  <a:lnTo>
                    <a:pt x="4871082" y="2370101"/>
                  </a:lnTo>
                  <a:lnTo>
                    <a:pt x="4871082" y="2370101"/>
                  </a:lnTo>
                  <a:lnTo>
                    <a:pt x="4872968" y="2370101"/>
                  </a:lnTo>
                  <a:lnTo>
                    <a:pt x="4872968" y="2370101"/>
                  </a:lnTo>
                </a:path>
              </a:pathLst>
            </a:custGeom>
            <a:ln w="27101" cap="flat">
              <a:solidFill>
                <a:srgbClr val="619CFF">
                  <a:alpha val="100000"/>
                </a:srgbClr>
              </a:solidFill>
              <a:prstDash val="solid"/>
              <a:round/>
            </a:ln>
          </p:spPr>
          <p:txBody>
            <a:bodyPr/>
            <a:lstStyle/>
            <a:p>
              <a:endParaRPr/>
            </a:p>
          </p:txBody>
        </p:sp>
        <p:sp>
          <p:nvSpPr>
            <p:cNvPr id="161" name="pg31"/>
            <p:cNvSpPr/>
            <p:nvPr/>
          </p:nvSpPr>
          <p:spPr>
            <a:xfrm>
              <a:off x="3411693" y="1943328"/>
              <a:ext cx="4872968" cy="1817535"/>
            </a:xfrm>
            <a:custGeom>
              <a:avLst/>
              <a:gdLst/>
              <a:ahLst/>
              <a:cxnLst/>
              <a:rect l="0" t="0" r="0" b="0"/>
              <a:pathLst>
                <a:path w="4872968" h="1817535">
                  <a:moveTo>
                    <a:pt x="0" y="0"/>
                  </a:moveTo>
                  <a:lnTo>
                    <a:pt x="149284" y="0"/>
                  </a:lnTo>
                  <a:lnTo>
                    <a:pt x="371797" y="0"/>
                  </a:lnTo>
                  <a:lnTo>
                    <a:pt x="417054" y="0"/>
                  </a:lnTo>
                  <a:lnTo>
                    <a:pt x="673509" y="0"/>
                  </a:lnTo>
                  <a:lnTo>
                    <a:pt x="673509" y="1676"/>
                  </a:lnTo>
                  <a:lnTo>
                    <a:pt x="688595" y="1676"/>
                  </a:lnTo>
                  <a:lnTo>
                    <a:pt x="750823" y="1676"/>
                  </a:lnTo>
                  <a:lnTo>
                    <a:pt x="750823" y="12930"/>
                  </a:lnTo>
                  <a:lnTo>
                    <a:pt x="803623" y="12930"/>
                  </a:lnTo>
                  <a:lnTo>
                    <a:pt x="850765" y="12930"/>
                  </a:lnTo>
                  <a:lnTo>
                    <a:pt x="850765" y="25119"/>
                  </a:lnTo>
                  <a:lnTo>
                    <a:pt x="937508" y="25119"/>
                  </a:lnTo>
                  <a:lnTo>
                    <a:pt x="937508" y="38016"/>
                  </a:lnTo>
                  <a:lnTo>
                    <a:pt x="999736" y="38016"/>
                  </a:lnTo>
                  <a:lnTo>
                    <a:pt x="999736" y="51474"/>
                  </a:lnTo>
                  <a:lnTo>
                    <a:pt x="1088364" y="51474"/>
                  </a:lnTo>
                  <a:lnTo>
                    <a:pt x="1122306" y="51474"/>
                  </a:lnTo>
                  <a:lnTo>
                    <a:pt x="1329734" y="51474"/>
                  </a:lnTo>
                  <a:lnTo>
                    <a:pt x="1329734" y="65397"/>
                  </a:lnTo>
                  <a:lnTo>
                    <a:pt x="1335391" y="65397"/>
                  </a:lnTo>
                  <a:lnTo>
                    <a:pt x="1337276" y="65397"/>
                  </a:lnTo>
                  <a:lnTo>
                    <a:pt x="1337276" y="79709"/>
                  </a:lnTo>
                  <a:lnTo>
                    <a:pt x="1459847" y="79709"/>
                  </a:lnTo>
                  <a:lnTo>
                    <a:pt x="1459847" y="94350"/>
                  </a:lnTo>
                  <a:lnTo>
                    <a:pt x="1689903" y="94350"/>
                  </a:lnTo>
                  <a:lnTo>
                    <a:pt x="1744588" y="94350"/>
                  </a:lnTo>
                  <a:lnTo>
                    <a:pt x="1744588" y="109281"/>
                  </a:lnTo>
                  <a:lnTo>
                    <a:pt x="1820016" y="109281"/>
                  </a:lnTo>
                  <a:lnTo>
                    <a:pt x="1820016" y="124462"/>
                  </a:lnTo>
                  <a:lnTo>
                    <a:pt x="1908644" y="124462"/>
                  </a:lnTo>
                  <a:lnTo>
                    <a:pt x="1950130" y="124462"/>
                  </a:lnTo>
                  <a:lnTo>
                    <a:pt x="1959558" y="124462"/>
                  </a:lnTo>
                  <a:lnTo>
                    <a:pt x="1959558" y="139875"/>
                  </a:lnTo>
                  <a:lnTo>
                    <a:pt x="2033100" y="139875"/>
                  </a:lnTo>
                  <a:lnTo>
                    <a:pt x="2053843" y="139875"/>
                  </a:lnTo>
                  <a:lnTo>
                    <a:pt x="2087786" y="139875"/>
                  </a:lnTo>
                  <a:lnTo>
                    <a:pt x="2089672" y="139875"/>
                  </a:lnTo>
                  <a:lnTo>
                    <a:pt x="2089672" y="155500"/>
                  </a:lnTo>
                  <a:lnTo>
                    <a:pt x="2136814" y="155500"/>
                  </a:lnTo>
                  <a:lnTo>
                    <a:pt x="2180185" y="155500"/>
                  </a:lnTo>
                  <a:lnTo>
                    <a:pt x="2180185" y="171312"/>
                  </a:lnTo>
                  <a:lnTo>
                    <a:pt x="2234871" y="171312"/>
                  </a:lnTo>
                  <a:lnTo>
                    <a:pt x="2234871" y="187287"/>
                  </a:lnTo>
                  <a:lnTo>
                    <a:pt x="2238642" y="187287"/>
                  </a:lnTo>
                  <a:lnTo>
                    <a:pt x="2274470" y="187287"/>
                  </a:lnTo>
                  <a:lnTo>
                    <a:pt x="2274470" y="203418"/>
                  </a:lnTo>
                  <a:lnTo>
                    <a:pt x="2327270" y="203418"/>
                  </a:lnTo>
                  <a:lnTo>
                    <a:pt x="2327270" y="219687"/>
                  </a:lnTo>
                  <a:lnTo>
                    <a:pt x="2357441" y="219687"/>
                  </a:lnTo>
                  <a:lnTo>
                    <a:pt x="2391384" y="219687"/>
                  </a:lnTo>
                  <a:lnTo>
                    <a:pt x="2391384" y="236088"/>
                  </a:lnTo>
                  <a:lnTo>
                    <a:pt x="2398927" y="236088"/>
                  </a:lnTo>
                  <a:lnTo>
                    <a:pt x="2398927" y="252608"/>
                  </a:lnTo>
                  <a:lnTo>
                    <a:pt x="2436641" y="252608"/>
                  </a:lnTo>
                  <a:lnTo>
                    <a:pt x="2436641" y="269237"/>
                  </a:lnTo>
                  <a:lnTo>
                    <a:pt x="2476240" y="269237"/>
                  </a:lnTo>
                  <a:lnTo>
                    <a:pt x="2476240" y="285969"/>
                  </a:lnTo>
                  <a:lnTo>
                    <a:pt x="2555440" y="285969"/>
                  </a:lnTo>
                  <a:lnTo>
                    <a:pt x="2555440" y="302796"/>
                  </a:lnTo>
                  <a:lnTo>
                    <a:pt x="2640296" y="302796"/>
                  </a:lnTo>
                  <a:lnTo>
                    <a:pt x="2640296" y="319714"/>
                  </a:lnTo>
                  <a:lnTo>
                    <a:pt x="2870352" y="319714"/>
                  </a:lnTo>
                  <a:lnTo>
                    <a:pt x="3098522" y="319714"/>
                  </a:lnTo>
                  <a:lnTo>
                    <a:pt x="3100408" y="319714"/>
                  </a:lnTo>
                  <a:lnTo>
                    <a:pt x="3102293" y="319714"/>
                  </a:lnTo>
                  <a:lnTo>
                    <a:pt x="3104179" y="319714"/>
                  </a:lnTo>
                  <a:lnTo>
                    <a:pt x="3106065" y="319714"/>
                  </a:lnTo>
                  <a:lnTo>
                    <a:pt x="3107951" y="319714"/>
                  </a:lnTo>
                  <a:lnTo>
                    <a:pt x="3109836" y="319714"/>
                  </a:lnTo>
                  <a:lnTo>
                    <a:pt x="3115493" y="319714"/>
                  </a:lnTo>
                  <a:lnTo>
                    <a:pt x="3117379" y="319714"/>
                  </a:lnTo>
                  <a:lnTo>
                    <a:pt x="3117379" y="336868"/>
                  </a:lnTo>
                  <a:lnTo>
                    <a:pt x="3119265" y="336868"/>
                  </a:lnTo>
                  <a:lnTo>
                    <a:pt x="3121150" y="336868"/>
                  </a:lnTo>
                  <a:lnTo>
                    <a:pt x="3123036" y="336868"/>
                  </a:lnTo>
                  <a:lnTo>
                    <a:pt x="3124922" y="336868"/>
                  </a:lnTo>
                  <a:lnTo>
                    <a:pt x="3128693" y="336868"/>
                  </a:lnTo>
                  <a:lnTo>
                    <a:pt x="3130579" y="336868"/>
                  </a:lnTo>
                  <a:lnTo>
                    <a:pt x="3132465" y="336868"/>
                  </a:lnTo>
                  <a:lnTo>
                    <a:pt x="3134350" y="336868"/>
                  </a:lnTo>
                  <a:lnTo>
                    <a:pt x="3136236" y="336868"/>
                  </a:lnTo>
                  <a:lnTo>
                    <a:pt x="3141893" y="336868"/>
                  </a:lnTo>
                  <a:lnTo>
                    <a:pt x="3143779" y="336868"/>
                  </a:lnTo>
                  <a:lnTo>
                    <a:pt x="3145665" y="336868"/>
                  </a:lnTo>
                  <a:lnTo>
                    <a:pt x="3147550" y="336868"/>
                  </a:lnTo>
                  <a:lnTo>
                    <a:pt x="3149436" y="336868"/>
                  </a:lnTo>
                  <a:lnTo>
                    <a:pt x="3156979" y="336868"/>
                  </a:lnTo>
                  <a:lnTo>
                    <a:pt x="3158864" y="336868"/>
                  </a:lnTo>
                  <a:lnTo>
                    <a:pt x="3160750" y="336868"/>
                  </a:lnTo>
                  <a:lnTo>
                    <a:pt x="3162636" y="336868"/>
                  </a:lnTo>
                  <a:lnTo>
                    <a:pt x="3170179" y="336868"/>
                  </a:lnTo>
                  <a:lnTo>
                    <a:pt x="3172064" y="336868"/>
                  </a:lnTo>
                  <a:lnTo>
                    <a:pt x="3173950" y="336868"/>
                  </a:lnTo>
                  <a:lnTo>
                    <a:pt x="3175836" y="336868"/>
                  </a:lnTo>
                  <a:lnTo>
                    <a:pt x="3177722" y="336868"/>
                  </a:lnTo>
                  <a:lnTo>
                    <a:pt x="3179607" y="336868"/>
                  </a:lnTo>
                  <a:lnTo>
                    <a:pt x="3181493" y="336868"/>
                  </a:lnTo>
                  <a:lnTo>
                    <a:pt x="3183379" y="336868"/>
                  </a:lnTo>
                  <a:lnTo>
                    <a:pt x="3185264" y="336868"/>
                  </a:lnTo>
                  <a:lnTo>
                    <a:pt x="3187150" y="336868"/>
                  </a:lnTo>
                  <a:lnTo>
                    <a:pt x="3189036" y="336868"/>
                  </a:lnTo>
                  <a:lnTo>
                    <a:pt x="3194693" y="336868"/>
                  </a:lnTo>
                  <a:lnTo>
                    <a:pt x="3196579" y="336868"/>
                  </a:lnTo>
                  <a:lnTo>
                    <a:pt x="3198464" y="336868"/>
                  </a:lnTo>
                  <a:lnTo>
                    <a:pt x="3200350" y="336868"/>
                  </a:lnTo>
                  <a:lnTo>
                    <a:pt x="3202236" y="336868"/>
                  </a:lnTo>
                  <a:lnTo>
                    <a:pt x="3207893" y="336868"/>
                  </a:lnTo>
                  <a:lnTo>
                    <a:pt x="3209778" y="336868"/>
                  </a:lnTo>
                  <a:lnTo>
                    <a:pt x="3211664" y="336868"/>
                  </a:lnTo>
                  <a:lnTo>
                    <a:pt x="3213550" y="336868"/>
                  </a:lnTo>
                  <a:lnTo>
                    <a:pt x="3215436" y="336868"/>
                  </a:lnTo>
                  <a:lnTo>
                    <a:pt x="3217321" y="336868"/>
                  </a:lnTo>
                  <a:lnTo>
                    <a:pt x="3219207" y="336868"/>
                  </a:lnTo>
                  <a:lnTo>
                    <a:pt x="3221093" y="336868"/>
                  </a:lnTo>
                  <a:lnTo>
                    <a:pt x="3222978" y="336868"/>
                  </a:lnTo>
                  <a:lnTo>
                    <a:pt x="3226750" y="336868"/>
                  </a:lnTo>
                  <a:lnTo>
                    <a:pt x="3228635" y="336868"/>
                  </a:lnTo>
                  <a:lnTo>
                    <a:pt x="3234293" y="336868"/>
                  </a:lnTo>
                  <a:lnTo>
                    <a:pt x="3236178" y="336868"/>
                  </a:lnTo>
                  <a:lnTo>
                    <a:pt x="3239950" y="336868"/>
                  </a:lnTo>
                  <a:lnTo>
                    <a:pt x="3270121" y="336868"/>
                  </a:lnTo>
                  <a:lnTo>
                    <a:pt x="3270121" y="355226"/>
                  </a:lnTo>
                  <a:lnTo>
                    <a:pt x="3296521" y="355226"/>
                  </a:lnTo>
                  <a:lnTo>
                    <a:pt x="3302178" y="355226"/>
                  </a:lnTo>
                  <a:lnTo>
                    <a:pt x="3321035" y="355226"/>
                  </a:lnTo>
                  <a:lnTo>
                    <a:pt x="3328578" y="355226"/>
                  </a:lnTo>
                  <a:lnTo>
                    <a:pt x="3336120" y="355226"/>
                  </a:lnTo>
                  <a:lnTo>
                    <a:pt x="3339892" y="355226"/>
                  </a:lnTo>
                  <a:lnTo>
                    <a:pt x="3358749" y="355226"/>
                  </a:lnTo>
                  <a:lnTo>
                    <a:pt x="3383263" y="355226"/>
                  </a:lnTo>
                  <a:lnTo>
                    <a:pt x="3392692" y="355226"/>
                  </a:lnTo>
                  <a:lnTo>
                    <a:pt x="3394577" y="355226"/>
                  </a:lnTo>
                  <a:lnTo>
                    <a:pt x="3417206" y="355226"/>
                  </a:lnTo>
                  <a:lnTo>
                    <a:pt x="3417206" y="373866"/>
                  </a:lnTo>
                  <a:lnTo>
                    <a:pt x="3432291" y="373866"/>
                  </a:lnTo>
                  <a:lnTo>
                    <a:pt x="3434177" y="373866"/>
                  </a:lnTo>
                  <a:lnTo>
                    <a:pt x="3445491" y="373866"/>
                  </a:lnTo>
                  <a:lnTo>
                    <a:pt x="3451148" y="373866"/>
                  </a:lnTo>
                  <a:lnTo>
                    <a:pt x="3458691" y="373866"/>
                  </a:lnTo>
                  <a:lnTo>
                    <a:pt x="3462463" y="373866"/>
                  </a:lnTo>
                  <a:lnTo>
                    <a:pt x="3502062" y="373866"/>
                  </a:lnTo>
                  <a:lnTo>
                    <a:pt x="3502062" y="392653"/>
                  </a:lnTo>
                  <a:lnTo>
                    <a:pt x="3505834" y="392653"/>
                  </a:lnTo>
                  <a:lnTo>
                    <a:pt x="3511491" y="392653"/>
                  </a:lnTo>
                  <a:lnTo>
                    <a:pt x="3513376" y="392653"/>
                  </a:lnTo>
                  <a:lnTo>
                    <a:pt x="3515262" y="392653"/>
                  </a:lnTo>
                  <a:lnTo>
                    <a:pt x="3551090" y="392653"/>
                  </a:lnTo>
                  <a:lnTo>
                    <a:pt x="3551090" y="411583"/>
                  </a:lnTo>
                  <a:lnTo>
                    <a:pt x="3554862" y="411583"/>
                  </a:lnTo>
                  <a:lnTo>
                    <a:pt x="3594462" y="411583"/>
                  </a:lnTo>
                  <a:lnTo>
                    <a:pt x="3594462" y="430617"/>
                  </a:lnTo>
                  <a:lnTo>
                    <a:pt x="3641604" y="430617"/>
                  </a:lnTo>
                  <a:lnTo>
                    <a:pt x="3641604" y="449743"/>
                  </a:lnTo>
                  <a:lnTo>
                    <a:pt x="3654804" y="449743"/>
                  </a:lnTo>
                  <a:lnTo>
                    <a:pt x="3654804" y="468955"/>
                  </a:lnTo>
                  <a:lnTo>
                    <a:pt x="3700061" y="468955"/>
                  </a:lnTo>
                  <a:lnTo>
                    <a:pt x="3700061" y="488249"/>
                  </a:lnTo>
                  <a:lnTo>
                    <a:pt x="3711375" y="488249"/>
                  </a:lnTo>
                  <a:lnTo>
                    <a:pt x="3711375" y="507620"/>
                  </a:lnTo>
                  <a:lnTo>
                    <a:pt x="3800003" y="507620"/>
                  </a:lnTo>
                  <a:lnTo>
                    <a:pt x="3800003" y="527065"/>
                  </a:lnTo>
                  <a:lnTo>
                    <a:pt x="3809432" y="527065"/>
                  </a:lnTo>
                  <a:lnTo>
                    <a:pt x="3809432" y="546580"/>
                  </a:lnTo>
                  <a:lnTo>
                    <a:pt x="3901831" y="546580"/>
                  </a:lnTo>
                  <a:lnTo>
                    <a:pt x="3928231" y="546580"/>
                  </a:lnTo>
                  <a:lnTo>
                    <a:pt x="4130001" y="546580"/>
                  </a:lnTo>
                  <a:lnTo>
                    <a:pt x="4130001" y="566177"/>
                  </a:lnTo>
                  <a:lnTo>
                    <a:pt x="4139429" y="566177"/>
                  </a:lnTo>
                  <a:lnTo>
                    <a:pt x="4139429" y="585838"/>
                  </a:lnTo>
                  <a:lnTo>
                    <a:pt x="4243143" y="585838"/>
                  </a:lnTo>
                  <a:lnTo>
                    <a:pt x="4243143" y="605561"/>
                  </a:lnTo>
                  <a:lnTo>
                    <a:pt x="4278971" y="605561"/>
                  </a:lnTo>
                  <a:lnTo>
                    <a:pt x="4278971" y="625342"/>
                  </a:lnTo>
                  <a:lnTo>
                    <a:pt x="4322343" y="625342"/>
                  </a:lnTo>
                  <a:lnTo>
                    <a:pt x="4375142" y="625342"/>
                  </a:lnTo>
                  <a:lnTo>
                    <a:pt x="4384571" y="625342"/>
                  </a:lnTo>
                  <a:lnTo>
                    <a:pt x="4386456" y="625342"/>
                  </a:lnTo>
                  <a:lnTo>
                    <a:pt x="4386456" y="645211"/>
                  </a:lnTo>
                  <a:lnTo>
                    <a:pt x="4412856" y="645211"/>
                  </a:lnTo>
                  <a:lnTo>
                    <a:pt x="4420399" y="645211"/>
                  </a:lnTo>
                  <a:lnTo>
                    <a:pt x="4427942" y="645211"/>
                  </a:lnTo>
                  <a:lnTo>
                    <a:pt x="4584455" y="645211"/>
                  </a:lnTo>
                  <a:lnTo>
                    <a:pt x="4588227" y="645211"/>
                  </a:lnTo>
                  <a:lnTo>
                    <a:pt x="4590112" y="645211"/>
                  </a:lnTo>
                  <a:lnTo>
                    <a:pt x="4591998" y="645211"/>
                  </a:lnTo>
                  <a:lnTo>
                    <a:pt x="4593884" y="645211"/>
                  </a:lnTo>
                  <a:lnTo>
                    <a:pt x="4595769" y="645211"/>
                  </a:lnTo>
                  <a:lnTo>
                    <a:pt x="4597655" y="645211"/>
                  </a:lnTo>
                  <a:lnTo>
                    <a:pt x="4599541" y="645211"/>
                  </a:lnTo>
                  <a:lnTo>
                    <a:pt x="4603312" y="645211"/>
                  </a:lnTo>
                  <a:lnTo>
                    <a:pt x="4605198" y="645211"/>
                  </a:lnTo>
                  <a:lnTo>
                    <a:pt x="4608969" y="645211"/>
                  </a:lnTo>
                  <a:lnTo>
                    <a:pt x="4610855" y="645211"/>
                  </a:lnTo>
                  <a:lnTo>
                    <a:pt x="4612741" y="645211"/>
                  </a:lnTo>
                  <a:lnTo>
                    <a:pt x="4614626" y="645211"/>
                  </a:lnTo>
                  <a:lnTo>
                    <a:pt x="4616512" y="645211"/>
                  </a:lnTo>
                  <a:lnTo>
                    <a:pt x="4618398" y="645211"/>
                  </a:lnTo>
                  <a:lnTo>
                    <a:pt x="4620283" y="645211"/>
                  </a:lnTo>
                  <a:lnTo>
                    <a:pt x="4622169" y="645211"/>
                  </a:lnTo>
                  <a:lnTo>
                    <a:pt x="4624055" y="645211"/>
                  </a:lnTo>
                  <a:lnTo>
                    <a:pt x="4625941" y="645211"/>
                  </a:lnTo>
                  <a:lnTo>
                    <a:pt x="4627826" y="645211"/>
                  </a:lnTo>
                  <a:lnTo>
                    <a:pt x="4631598" y="645211"/>
                  </a:lnTo>
                  <a:lnTo>
                    <a:pt x="4633483" y="645211"/>
                  </a:lnTo>
                  <a:lnTo>
                    <a:pt x="4639140" y="645211"/>
                  </a:lnTo>
                  <a:lnTo>
                    <a:pt x="4641026" y="645211"/>
                  </a:lnTo>
                  <a:lnTo>
                    <a:pt x="4642912" y="645211"/>
                  </a:lnTo>
                  <a:lnTo>
                    <a:pt x="4644798" y="645211"/>
                  </a:lnTo>
                  <a:lnTo>
                    <a:pt x="4646683" y="645211"/>
                  </a:lnTo>
                  <a:lnTo>
                    <a:pt x="4648569" y="645211"/>
                  </a:lnTo>
                  <a:lnTo>
                    <a:pt x="4650455" y="645211"/>
                  </a:lnTo>
                  <a:lnTo>
                    <a:pt x="4650455" y="665893"/>
                  </a:lnTo>
                  <a:lnTo>
                    <a:pt x="4652340" y="665893"/>
                  </a:lnTo>
                  <a:lnTo>
                    <a:pt x="4654226" y="665893"/>
                  </a:lnTo>
                  <a:lnTo>
                    <a:pt x="4657998" y="665893"/>
                  </a:lnTo>
                  <a:lnTo>
                    <a:pt x="4659883" y="665893"/>
                  </a:lnTo>
                  <a:lnTo>
                    <a:pt x="4661769" y="665893"/>
                  </a:lnTo>
                  <a:lnTo>
                    <a:pt x="4665540" y="665893"/>
                  </a:lnTo>
                  <a:lnTo>
                    <a:pt x="4667426" y="665893"/>
                  </a:lnTo>
                  <a:lnTo>
                    <a:pt x="4669312" y="665893"/>
                  </a:lnTo>
                  <a:lnTo>
                    <a:pt x="4671197" y="665893"/>
                  </a:lnTo>
                  <a:lnTo>
                    <a:pt x="4673083" y="665893"/>
                  </a:lnTo>
                  <a:lnTo>
                    <a:pt x="4674969" y="665893"/>
                  </a:lnTo>
                  <a:lnTo>
                    <a:pt x="4676855" y="665893"/>
                  </a:lnTo>
                  <a:lnTo>
                    <a:pt x="4676855" y="690102"/>
                  </a:lnTo>
                  <a:lnTo>
                    <a:pt x="4678740" y="690102"/>
                  </a:lnTo>
                  <a:lnTo>
                    <a:pt x="4680626" y="690102"/>
                  </a:lnTo>
                  <a:lnTo>
                    <a:pt x="4682512" y="690102"/>
                  </a:lnTo>
                  <a:lnTo>
                    <a:pt x="4684397" y="690102"/>
                  </a:lnTo>
                  <a:lnTo>
                    <a:pt x="4686283" y="690102"/>
                  </a:lnTo>
                  <a:lnTo>
                    <a:pt x="4688169" y="690102"/>
                  </a:lnTo>
                  <a:lnTo>
                    <a:pt x="4690054" y="690102"/>
                  </a:lnTo>
                  <a:lnTo>
                    <a:pt x="4691940" y="690102"/>
                  </a:lnTo>
                  <a:lnTo>
                    <a:pt x="4693826" y="690102"/>
                  </a:lnTo>
                  <a:lnTo>
                    <a:pt x="4695712" y="690102"/>
                  </a:lnTo>
                  <a:lnTo>
                    <a:pt x="4697597" y="690102"/>
                  </a:lnTo>
                  <a:lnTo>
                    <a:pt x="4699483" y="690102"/>
                  </a:lnTo>
                  <a:lnTo>
                    <a:pt x="4701369" y="690102"/>
                  </a:lnTo>
                  <a:lnTo>
                    <a:pt x="4703254" y="690102"/>
                  </a:lnTo>
                  <a:lnTo>
                    <a:pt x="4705140" y="690102"/>
                  </a:lnTo>
                  <a:lnTo>
                    <a:pt x="4707026" y="690102"/>
                  </a:lnTo>
                  <a:lnTo>
                    <a:pt x="4708911" y="690102"/>
                  </a:lnTo>
                  <a:lnTo>
                    <a:pt x="4710797" y="690102"/>
                  </a:lnTo>
                  <a:lnTo>
                    <a:pt x="4712683" y="690102"/>
                  </a:lnTo>
                  <a:lnTo>
                    <a:pt x="4714569" y="690102"/>
                  </a:lnTo>
                  <a:lnTo>
                    <a:pt x="4716454" y="690102"/>
                  </a:lnTo>
                  <a:lnTo>
                    <a:pt x="4718340" y="690102"/>
                  </a:lnTo>
                  <a:lnTo>
                    <a:pt x="4720226" y="690102"/>
                  </a:lnTo>
                  <a:lnTo>
                    <a:pt x="4722111" y="690102"/>
                  </a:lnTo>
                  <a:lnTo>
                    <a:pt x="4723997" y="690102"/>
                  </a:lnTo>
                  <a:lnTo>
                    <a:pt x="4725883" y="690102"/>
                  </a:lnTo>
                  <a:lnTo>
                    <a:pt x="4727768" y="690102"/>
                  </a:lnTo>
                  <a:lnTo>
                    <a:pt x="4729654" y="690102"/>
                  </a:lnTo>
                  <a:lnTo>
                    <a:pt x="4731540" y="690102"/>
                  </a:lnTo>
                  <a:lnTo>
                    <a:pt x="4733426" y="690102"/>
                  </a:lnTo>
                  <a:lnTo>
                    <a:pt x="4735311" y="690102"/>
                  </a:lnTo>
                  <a:lnTo>
                    <a:pt x="4737197" y="690102"/>
                  </a:lnTo>
                  <a:lnTo>
                    <a:pt x="4739083" y="690102"/>
                  </a:lnTo>
                  <a:lnTo>
                    <a:pt x="4740968" y="690102"/>
                  </a:lnTo>
                  <a:lnTo>
                    <a:pt x="4742854" y="690102"/>
                  </a:lnTo>
                  <a:lnTo>
                    <a:pt x="4744740" y="690102"/>
                  </a:lnTo>
                  <a:lnTo>
                    <a:pt x="4746626" y="690102"/>
                  </a:lnTo>
                  <a:lnTo>
                    <a:pt x="4748511" y="690102"/>
                  </a:lnTo>
                  <a:lnTo>
                    <a:pt x="4750397" y="690102"/>
                  </a:lnTo>
                  <a:lnTo>
                    <a:pt x="4752283" y="690102"/>
                  </a:lnTo>
                  <a:lnTo>
                    <a:pt x="4754168" y="690102"/>
                  </a:lnTo>
                  <a:lnTo>
                    <a:pt x="4756054" y="690102"/>
                  </a:lnTo>
                  <a:lnTo>
                    <a:pt x="4757940" y="690102"/>
                  </a:lnTo>
                  <a:lnTo>
                    <a:pt x="4759825" y="690102"/>
                  </a:lnTo>
                  <a:lnTo>
                    <a:pt x="4761711" y="690102"/>
                  </a:lnTo>
                  <a:lnTo>
                    <a:pt x="4763597" y="690102"/>
                  </a:lnTo>
                  <a:lnTo>
                    <a:pt x="4765483" y="690102"/>
                  </a:lnTo>
                  <a:lnTo>
                    <a:pt x="4767368" y="690102"/>
                  </a:lnTo>
                  <a:lnTo>
                    <a:pt x="4769254" y="690102"/>
                  </a:lnTo>
                  <a:lnTo>
                    <a:pt x="4771140" y="690102"/>
                  </a:lnTo>
                  <a:lnTo>
                    <a:pt x="4773025" y="690102"/>
                  </a:lnTo>
                  <a:lnTo>
                    <a:pt x="4774911" y="690102"/>
                  </a:lnTo>
                  <a:lnTo>
                    <a:pt x="4776797" y="690102"/>
                  </a:lnTo>
                  <a:lnTo>
                    <a:pt x="4778682" y="690102"/>
                  </a:lnTo>
                  <a:lnTo>
                    <a:pt x="4780568" y="690102"/>
                  </a:lnTo>
                  <a:lnTo>
                    <a:pt x="4782454" y="690102"/>
                  </a:lnTo>
                  <a:lnTo>
                    <a:pt x="4784340" y="690102"/>
                  </a:lnTo>
                  <a:lnTo>
                    <a:pt x="4786225" y="690102"/>
                  </a:lnTo>
                  <a:lnTo>
                    <a:pt x="4788111" y="690102"/>
                  </a:lnTo>
                  <a:lnTo>
                    <a:pt x="4789997" y="690102"/>
                  </a:lnTo>
                  <a:lnTo>
                    <a:pt x="4791882" y="690102"/>
                  </a:lnTo>
                  <a:lnTo>
                    <a:pt x="4791882" y="719409"/>
                  </a:lnTo>
                  <a:lnTo>
                    <a:pt x="4793768" y="719409"/>
                  </a:lnTo>
                  <a:lnTo>
                    <a:pt x="4795654" y="719409"/>
                  </a:lnTo>
                  <a:lnTo>
                    <a:pt x="4797539" y="719409"/>
                  </a:lnTo>
                  <a:lnTo>
                    <a:pt x="4799425" y="719409"/>
                  </a:lnTo>
                  <a:lnTo>
                    <a:pt x="4799425" y="767518"/>
                  </a:lnTo>
                  <a:lnTo>
                    <a:pt x="4801311" y="767518"/>
                  </a:lnTo>
                  <a:lnTo>
                    <a:pt x="4805082" y="767518"/>
                  </a:lnTo>
                  <a:lnTo>
                    <a:pt x="4806968" y="767518"/>
                  </a:lnTo>
                  <a:lnTo>
                    <a:pt x="4808854" y="767518"/>
                  </a:lnTo>
                  <a:lnTo>
                    <a:pt x="4810739" y="767518"/>
                  </a:lnTo>
                  <a:lnTo>
                    <a:pt x="4812625" y="767518"/>
                  </a:lnTo>
                  <a:lnTo>
                    <a:pt x="4814511" y="767518"/>
                  </a:lnTo>
                  <a:lnTo>
                    <a:pt x="4816396" y="767518"/>
                  </a:lnTo>
                  <a:lnTo>
                    <a:pt x="4820168" y="767518"/>
                  </a:lnTo>
                  <a:lnTo>
                    <a:pt x="4823939" y="767518"/>
                  </a:lnTo>
                  <a:lnTo>
                    <a:pt x="4831482" y="767518"/>
                  </a:lnTo>
                  <a:lnTo>
                    <a:pt x="4833368" y="767518"/>
                  </a:lnTo>
                  <a:lnTo>
                    <a:pt x="4835253" y="767518"/>
                  </a:lnTo>
                  <a:lnTo>
                    <a:pt x="4837139" y="767518"/>
                  </a:lnTo>
                  <a:lnTo>
                    <a:pt x="4839025" y="767518"/>
                  </a:lnTo>
                  <a:lnTo>
                    <a:pt x="4840911" y="767518"/>
                  </a:lnTo>
                  <a:lnTo>
                    <a:pt x="4857882" y="767518"/>
                  </a:lnTo>
                  <a:lnTo>
                    <a:pt x="4859768" y="767518"/>
                  </a:lnTo>
                  <a:lnTo>
                    <a:pt x="4861653" y="767518"/>
                  </a:lnTo>
                  <a:lnTo>
                    <a:pt x="4863539" y="767518"/>
                  </a:lnTo>
                  <a:lnTo>
                    <a:pt x="4871082" y="767518"/>
                  </a:lnTo>
                  <a:lnTo>
                    <a:pt x="4872968" y="767518"/>
                  </a:lnTo>
                  <a:lnTo>
                    <a:pt x="4872968" y="1817535"/>
                  </a:lnTo>
                  <a:lnTo>
                    <a:pt x="4871082" y="1817535"/>
                  </a:lnTo>
                  <a:lnTo>
                    <a:pt x="4863539" y="1817535"/>
                  </a:lnTo>
                  <a:lnTo>
                    <a:pt x="4861653" y="1817535"/>
                  </a:lnTo>
                  <a:lnTo>
                    <a:pt x="4859768" y="1817535"/>
                  </a:lnTo>
                  <a:lnTo>
                    <a:pt x="4857882" y="1817535"/>
                  </a:lnTo>
                  <a:lnTo>
                    <a:pt x="4840911" y="1817535"/>
                  </a:lnTo>
                  <a:lnTo>
                    <a:pt x="4839025" y="1817535"/>
                  </a:lnTo>
                  <a:lnTo>
                    <a:pt x="4837139" y="1817535"/>
                  </a:lnTo>
                  <a:lnTo>
                    <a:pt x="4835253" y="1817535"/>
                  </a:lnTo>
                  <a:lnTo>
                    <a:pt x="4833368" y="1817535"/>
                  </a:lnTo>
                  <a:lnTo>
                    <a:pt x="4831482" y="1817535"/>
                  </a:lnTo>
                  <a:lnTo>
                    <a:pt x="4823939" y="1817535"/>
                  </a:lnTo>
                  <a:lnTo>
                    <a:pt x="4820168" y="1817535"/>
                  </a:lnTo>
                  <a:lnTo>
                    <a:pt x="4816396" y="1817535"/>
                  </a:lnTo>
                  <a:lnTo>
                    <a:pt x="4814511" y="1817535"/>
                  </a:lnTo>
                  <a:lnTo>
                    <a:pt x="4812625" y="1817535"/>
                  </a:lnTo>
                  <a:lnTo>
                    <a:pt x="4810739" y="1817535"/>
                  </a:lnTo>
                  <a:lnTo>
                    <a:pt x="4808854" y="1817535"/>
                  </a:lnTo>
                  <a:lnTo>
                    <a:pt x="4806968" y="1817535"/>
                  </a:lnTo>
                  <a:lnTo>
                    <a:pt x="4805082" y="1817535"/>
                  </a:lnTo>
                  <a:lnTo>
                    <a:pt x="4801311" y="1817535"/>
                  </a:lnTo>
                  <a:lnTo>
                    <a:pt x="4799425" y="1817535"/>
                  </a:lnTo>
                  <a:lnTo>
                    <a:pt x="4799425" y="1517719"/>
                  </a:lnTo>
                  <a:lnTo>
                    <a:pt x="4797539" y="1517719"/>
                  </a:lnTo>
                  <a:lnTo>
                    <a:pt x="4795654" y="1517719"/>
                  </a:lnTo>
                  <a:lnTo>
                    <a:pt x="4793768" y="1517719"/>
                  </a:lnTo>
                  <a:lnTo>
                    <a:pt x="4791882" y="1517719"/>
                  </a:lnTo>
                  <a:lnTo>
                    <a:pt x="4791882" y="1264411"/>
                  </a:lnTo>
                  <a:lnTo>
                    <a:pt x="4789997" y="1264411"/>
                  </a:lnTo>
                  <a:lnTo>
                    <a:pt x="4788111" y="1264411"/>
                  </a:lnTo>
                  <a:lnTo>
                    <a:pt x="4786225" y="1264411"/>
                  </a:lnTo>
                  <a:lnTo>
                    <a:pt x="4784340" y="1264411"/>
                  </a:lnTo>
                  <a:lnTo>
                    <a:pt x="4782454" y="1264411"/>
                  </a:lnTo>
                  <a:lnTo>
                    <a:pt x="4780568" y="1264411"/>
                  </a:lnTo>
                  <a:lnTo>
                    <a:pt x="4778682" y="1264411"/>
                  </a:lnTo>
                  <a:lnTo>
                    <a:pt x="4776797" y="1264411"/>
                  </a:lnTo>
                  <a:lnTo>
                    <a:pt x="4774911" y="1264411"/>
                  </a:lnTo>
                  <a:lnTo>
                    <a:pt x="4773025" y="1264411"/>
                  </a:lnTo>
                  <a:lnTo>
                    <a:pt x="4771140" y="1264411"/>
                  </a:lnTo>
                  <a:lnTo>
                    <a:pt x="4769254" y="1264411"/>
                  </a:lnTo>
                  <a:lnTo>
                    <a:pt x="4767368" y="1264411"/>
                  </a:lnTo>
                  <a:lnTo>
                    <a:pt x="4765483" y="1264411"/>
                  </a:lnTo>
                  <a:lnTo>
                    <a:pt x="4763597" y="1264411"/>
                  </a:lnTo>
                  <a:lnTo>
                    <a:pt x="4761711" y="1264411"/>
                  </a:lnTo>
                  <a:lnTo>
                    <a:pt x="4759825" y="1264411"/>
                  </a:lnTo>
                  <a:lnTo>
                    <a:pt x="4757940" y="1264411"/>
                  </a:lnTo>
                  <a:lnTo>
                    <a:pt x="4756054" y="1264411"/>
                  </a:lnTo>
                  <a:lnTo>
                    <a:pt x="4754168" y="1264411"/>
                  </a:lnTo>
                  <a:lnTo>
                    <a:pt x="4752283" y="1264411"/>
                  </a:lnTo>
                  <a:lnTo>
                    <a:pt x="4750397" y="1264411"/>
                  </a:lnTo>
                  <a:lnTo>
                    <a:pt x="4748511" y="1264411"/>
                  </a:lnTo>
                  <a:lnTo>
                    <a:pt x="4746626" y="1264411"/>
                  </a:lnTo>
                  <a:lnTo>
                    <a:pt x="4744740" y="1264411"/>
                  </a:lnTo>
                  <a:lnTo>
                    <a:pt x="4742854" y="1264411"/>
                  </a:lnTo>
                  <a:lnTo>
                    <a:pt x="4740968" y="1264411"/>
                  </a:lnTo>
                  <a:lnTo>
                    <a:pt x="4739083" y="1264411"/>
                  </a:lnTo>
                  <a:lnTo>
                    <a:pt x="4737197" y="1264411"/>
                  </a:lnTo>
                  <a:lnTo>
                    <a:pt x="4735311" y="1264411"/>
                  </a:lnTo>
                  <a:lnTo>
                    <a:pt x="4733426" y="1264411"/>
                  </a:lnTo>
                  <a:lnTo>
                    <a:pt x="4731540" y="1264411"/>
                  </a:lnTo>
                  <a:lnTo>
                    <a:pt x="4729654" y="1264411"/>
                  </a:lnTo>
                  <a:lnTo>
                    <a:pt x="4727768" y="1264411"/>
                  </a:lnTo>
                  <a:lnTo>
                    <a:pt x="4725883" y="1264411"/>
                  </a:lnTo>
                  <a:lnTo>
                    <a:pt x="4723997" y="1264411"/>
                  </a:lnTo>
                  <a:lnTo>
                    <a:pt x="4722111" y="1264411"/>
                  </a:lnTo>
                  <a:lnTo>
                    <a:pt x="4720226" y="1264411"/>
                  </a:lnTo>
                  <a:lnTo>
                    <a:pt x="4718340" y="1264411"/>
                  </a:lnTo>
                  <a:lnTo>
                    <a:pt x="4716454" y="1264411"/>
                  </a:lnTo>
                  <a:lnTo>
                    <a:pt x="4714569" y="1264411"/>
                  </a:lnTo>
                  <a:lnTo>
                    <a:pt x="4712683" y="1264411"/>
                  </a:lnTo>
                  <a:lnTo>
                    <a:pt x="4710797" y="1264411"/>
                  </a:lnTo>
                  <a:lnTo>
                    <a:pt x="4708911" y="1264411"/>
                  </a:lnTo>
                  <a:lnTo>
                    <a:pt x="4707026" y="1264411"/>
                  </a:lnTo>
                  <a:lnTo>
                    <a:pt x="4705140" y="1264411"/>
                  </a:lnTo>
                  <a:lnTo>
                    <a:pt x="4703254" y="1264411"/>
                  </a:lnTo>
                  <a:lnTo>
                    <a:pt x="4701369" y="1264411"/>
                  </a:lnTo>
                  <a:lnTo>
                    <a:pt x="4699483" y="1264411"/>
                  </a:lnTo>
                  <a:lnTo>
                    <a:pt x="4697597" y="1264411"/>
                  </a:lnTo>
                  <a:lnTo>
                    <a:pt x="4695712" y="1264411"/>
                  </a:lnTo>
                  <a:lnTo>
                    <a:pt x="4693826" y="1264411"/>
                  </a:lnTo>
                  <a:lnTo>
                    <a:pt x="4691940" y="1264411"/>
                  </a:lnTo>
                  <a:lnTo>
                    <a:pt x="4690054" y="1264411"/>
                  </a:lnTo>
                  <a:lnTo>
                    <a:pt x="4688169" y="1264411"/>
                  </a:lnTo>
                  <a:lnTo>
                    <a:pt x="4686283" y="1264411"/>
                  </a:lnTo>
                  <a:lnTo>
                    <a:pt x="4684397" y="1264411"/>
                  </a:lnTo>
                  <a:lnTo>
                    <a:pt x="4682512" y="1264411"/>
                  </a:lnTo>
                  <a:lnTo>
                    <a:pt x="4680626" y="1264411"/>
                  </a:lnTo>
                  <a:lnTo>
                    <a:pt x="4678740" y="1264411"/>
                  </a:lnTo>
                  <a:lnTo>
                    <a:pt x="4676855" y="1264411"/>
                  </a:lnTo>
                  <a:lnTo>
                    <a:pt x="4676855" y="1228183"/>
                  </a:lnTo>
                  <a:lnTo>
                    <a:pt x="4674969" y="1228183"/>
                  </a:lnTo>
                  <a:lnTo>
                    <a:pt x="4673083" y="1228183"/>
                  </a:lnTo>
                  <a:lnTo>
                    <a:pt x="4671197" y="1228183"/>
                  </a:lnTo>
                  <a:lnTo>
                    <a:pt x="4669312" y="1228183"/>
                  </a:lnTo>
                  <a:lnTo>
                    <a:pt x="4667426" y="1228183"/>
                  </a:lnTo>
                  <a:lnTo>
                    <a:pt x="4665540" y="1228183"/>
                  </a:lnTo>
                  <a:lnTo>
                    <a:pt x="4661769" y="1228183"/>
                  </a:lnTo>
                  <a:lnTo>
                    <a:pt x="4659883" y="1228183"/>
                  </a:lnTo>
                  <a:lnTo>
                    <a:pt x="4657998" y="1228183"/>
                  </a:lnTo>
                  <a:lnTo>
                    <a:pt x="4654226" y="1228183"/>
                  </a:lnTo>
                  <a:lnTo>
                    <a:pt x="4652340" y="1228183"/>
                  </a:lnTo>
                  <a:lnTo>
                    <a:pt x="4650455" y="1228183"/>
                  </a:lnTo>
                  <a:lnTo>
                    <a:pt x="4650455" y="1199326"/>
                  </a:lnTo>
                  <a:lnTo>
                    <a:pt x="4648569" y="1199326"/>
                  </a:lnTo>
                  <a:lnTo>
                    <a:pt x="4646683" y="1199326"/>
                  </a:lnTo>
                  <a:lnTo>
                    <a:pt x="4644798" y="1199326"/>
                  </a:lnTo>
                  <a:lnTo>
                    <a:pt x="4642912" y="1199326"/>
                  </a:lnTo>
                  <a:lnTo>
                    <a:pt x="4641026" y="1199326"/>
                  </a:lnTo>
                  <a:lnTo>
                    <a:pt x="4639140" y="1199326"/>
                  </a:lnTo>
                  <a:lnTo>
                    <a:pt x="4633483" y="1199326"/>
                  </a:lnTo>
                  <a:lnTo>
                    <a:pt x="4631598" y="1199326"/>
                  </a:lnTo>
                  <a:lnTo>
                    <a:pt x="4627826" y="1199326"/>
                  </a:lnTo>
                  <a:lnTo>
                    <a:pt x="4625941" y="1199326"/>
                  </a:lnTo>
                  <a:lnTo>
                    <a:pt x="4624055" y="1199326"/>
                  </a:lnTo>
                  <a:lnTo>
                    <a:pt x="4622169" y="1199326"/>
                  </a:lnTo>
                  <a:lnTo>
                    <a:pt x="4620283" y="1199326"/>
                  </a:lnTo>
                  <a:lnTo>
                    <a:pt x="4618398" y="1199326"/>
                  </a:lnTo>
                  <a:lnTo>
                    <a:pt x="4616512" y="1199326"/>
                  </a:lnTo>
                  <a:lnTo>
                    <a:pt x="4614626" y="1199326"/>
                  </a:lnTo>
                  <a:lnTo>
                    <a:pt x="4612741" y="1199326"/>
                  </a:lnTo>
                  <a:lnTo>
                    <a:pt x="4610855" y="1199326"/>
                  </a:lnTo>
                  <a:lnTo>
                    <a:pt x="4608969" y="1199326"/>
                  </a:lnTo>
                  <a:lnTo>
                    <a:pt x="4605198" y="1199326"/>
                  </a:lnTo>
                  <a:lnTo>
                    <a:pt x="4603312" y="1199326"/>
                  </a:lnTo>
                  <a:lnTo>
                    <a:pt x="4599541" y="1199326"/>
                  </a:lnTo>
                  <a:lnTo>
                    <a:pt x="4597655" y="1199326"/>
                  </a:lnTo>
                  <a:lnTo>
                    <a:pt x="4595769" y="1199326"/>
                  </a:lnTo>
                  <a:lnTo>
                    <a:pt x="4593884" y="1199326"/>
                  </a:lnTo>
                  <a:lnTo>
                    <a:pt x="4591998" y="1199326"/>
                  </a:lnTo>
                  <a:lnTo>
                    <a:pt x="4590112" y="1199326"/>
                  </a:lnTo>
                  <a:lnTo>
                    <a:pt x="4588227" y="1199326"/>
                  </a:lnTo>
                  <a:lnTo>
                    <a:pt x="4584455" y="1199326"/>
                  </a:lnTo>
                  <a:lnTo>
                    <a:pt x="4427942" y="1199326"/>
                  </a:lnTo>
                  <a:lnTo>
                    <a:pt x="4420399" y="1199326"/>
                  </a:lnTo>
                  <a:lnTo>
                    <a:pt x="4412856" y="1199326"/>
                  </a:lnTo>
                  <a:lnTo>
                    <a:pt x="4386456" y="1199326"/>
                  </a:lnTo>
                  <a:lnTo>
                    <a:pt x="4386456" y="1171908"/>
                  </a:lnTo>
                  <a:lnTo>
                    <a:pt x="4384571" y="1171908"/>
                  </a:lnTo>
                  <a:lnTo>
                    <a:pt x="4375142" y="1171908"/>
                  </a:lnTo>
                  <a:lnTo>
                    <a:pt x="4322343" y="1171908"/>
                  </a:lnTo>
                  <a:lnTo>
                    <a:pt x="4278971" y="1171908"/>
                  </a:lnTo>
                  <a:lnTo>
                    <a:pt x="4278971" y="1144495"/>
                  </a:lnTo>
                  <a:lnTo>
                    <a:pt x="4243143" y="1144495"/>
                  </a:lnTo>
                  <a:lnTo>
                    <a:pt x="4243143" y="1117023"/>
                  </a:lnTo>
                  <a:lnTo>
                    <a:pt x="4139429" y="1117023"/>
                  </a:lnTo>
                  <a:lnTo>
                    <a:pt x="4139429" y="1089489"/>
                  </a:lnTo>
                  <a:lnTo>
                    <a:pt x="4130001" y="1089489"/>
                  </a:lnTo>
                  <a:lnTo>
                    <a:pt x="4130001" y="1061892"/>
                  </a:lnTo>
                  <a:lnTo>
                    <a:pt x="3928231" y="1061892"/>
                  </a:lnTo>
                  <a:lnTo>
                    <a:pt x="3901831" y="1061892"/>
                  </a:lnTo>
                  <a:lnTo>
                    <a:pt x="3809432" y="1061892"/>
                  </a:lnTo>
                  <a:lnTo>
                    <a:pt x="3809432" y="1034258"/>
                  </a:lnTo>
                  <a:lnTo>
                    <a:pt x="3800003" y="1034258"/>
                  </a:lnTo>
                  <a:lnTo>
                    <a:pt x="3800003" y="1006555"/>
                  </a:lnTo>
                  <a:lnTo>
                    <a:pt x="3711375" y="1006555"/>
                  </a:lnTo>
                  <a:lnTo>
                    <a:pt x="3711375" y="978778"/>
                  </a:lnTo>
                  <a:lnTo>
                    <a:pt x="3700061" y="978778"/>
                  </a:lnTo>
                  <a:lnTo>
                    <a:pt x="3700061" y="950923"/>
                  </a:lnTo>
                  <a:lnTo>
                    <a:pt x="3654804" y="950923"/>
                  </a:lnTo>
                  <a:lnTo>
                    <a:pt x="3654804" y="922986"/>
                  </a:lnTo>
                  <a:lnTo>
                    <a:pt x="3641604" y="922986"/>
                  </a:lnTo>
                  <a:lnTo>
                    <a:pt x="3641604" y="894963"/>
                  </a:lnTo>
                  <a:lnTo>
                    <a:pt x="3594462" y="894963"/>
                  </a:lnTo>
                  <a:lnTo>
                    <a:pt x="3594462" y="866849"/>
                  </a:lnTo>
                  <a:lnTo>
                    <a:pt x="3554862" y="866849"/>
                  </a:lnTo>
                  <a:lnTo>
                    <a:pt x="3551090" y="866849"/>
                  </a:lnTo>
                  <a:lnTo>
                    <a:pt x="3551090" y="838653"/>
                  </a:lnTo>
                  <a:lnTo>
                    <a:pt x="3515262" y="838653"/>
                  </a:lnTo>
                  <a:lnTo>
                    <a:pt x="3513376" y="838653"/>
                  </a:lnTo>
                  <a:lnTo>
                    <a:pt x="3511491" y="838653"/>
                  </a:lnTo>
                  <a:lnTo>
                    <a:pt x="3505834" y="838653"/>
                  </a:lnTo>
                  <a:lnTo>
                    <a:pt x="3502062" y="838653"/>
                  </a:lnTo>
                  <a:lnTo>
                    <a:pt x="3502062" y="810451"/>
                  </a:lnTo>
                  <a:lnTo>
                    <a:pt x="3462463" y="810451"/>
                  </a:lnTo>
                  <a:lnTo>
                    <a:pt x="3458691" y="810451"/>
                  </a:lnTo>
                  <a:lnTo>
                    <a:pt x="3451148" y="810451"/>
                  </a:lnTo>
                  <a:lnTo>
                    <a:pt x="3445491" y="810451"/>
                  </a:lnTo>
                  <a:lnTo>
                    <a:pt x="3434177" y="810451"/>
                  </a:lnTo>
                  <a:lnTo>
                    <a:pt x="3432291" y="810451"/>
                  </a:lnTo>
                  <a:lnTo>
                    <a:pt x="3417206" y="810451"/>
                  </a:lnTo>
                  <a:lnTo>
                    <a:pt x="3417206" y="782237"/>
                  </a:lnTo>
                  <a:lnTo>
                    <a:pt x="3394577" y="782237"/>
                  </a:lnTo>
                  <a:lnTo>
                    <a:pt x="3392692" y="782237"/>
                  </a:lnTo>
                  <a:lnTo>
                    <a:pt x="3383263" y="782237"/>
                  </a:lnTo>
                  <a:lnTo>
                    <a:pt x="3358749" y="782237"/>
                  </a:lnTo>
                  <a:lnTo>
                    <a:pt x="3339892" y="782237"/>
                  </a:lnTo>
                  <a:lnTo>
                    <a:pt x="3336120" y="782237"/>
                  </a:lnTo>
                  <a:lnTo>
                    <a:pt x="3328578" y="782237"/>
                  </a:lnTo>
                  <a:lnTo>
                    <a:pt x="3321035" y="782237"/>
                  </a:lnTo>
                  <a:lnTo>
                    <a:pt x="3302178" y="782237"/>
                  </a:lnTo>
                  <a:lnTo>
                    <a:pt x="3296521" y="782237"/>
                  </a:lnTo>
                  <a:lnTo>
                    <a:pt x="3270121" y="782237"/>
                  </a:lnTo>
                  <a:lnTo>
                    <a:pt x="3270121" y="754320"/>
                  </a:lnTo>
                  <a:lnTo>
                    <a:pt x="3239950" y="754320"/>
                  </a:lnTo>
                  <a:lnTo>
                    <a:pt x="3236178" y="754320"/>
                  </a:lnTo>
                  <a:lnTo>
                    <a:pt x="3234293" y="754320"/>
                  </a:lnTo>
                  <a:lnTo>
                    <a:pt x="3228635" y="754320"/>
                  </a:lnTo>
                  <a:lnTo>
                    <a:pt x="3226750" y="754320"/>
                  </a:lnTo>
                  <a:lnTo>
                    <a:pt x="3222978" y="754320"/>
                  </a:lnTo>
                  <a:lnTo>
                    <a:pt x="3221093" y="754320"/>
                  </a:lnTo>
                  <a:lnTo>
                    <a:pt x="3219207" y="754320"/>
                  </a:lnTo>
                  <a:lnTo>
                    <a:pt x="3217321" y="754320"/>
                  </a:lnTo>
                  <a:lnTo>
                    <a:pt x="3215436" y="754320"/>
                  </a:lnTo>
                  <a:lnTo>
                    <a:pt x="3213550" y="754320"/>
                  </a:lnTo>
                  <a:lnTo>
                    <a:pt x="3211664" y="754320"/>
                  </a:lnTo>
                  <a:lnTo>
                    <a:pt x="3209778" y="754320"/>
                  </a:lnTo>
                  <a:lnTo>
                    <a:pt x="3207893" y="754320"/>
                  </a:lnTo>
                  <a:lnTo>
                    <a:pt x="3202236" y="754320"/>
                  </a:lnTo>
                  <a:lnTo>
                    <a:pt x="3200350" y="754320"/>
                  </a:lnTo>
                  <a:lnTo>
                    <a:pt x="3198464" y="754320"/>
                  </a:lnTo>
                  <a:lnTo>
                    <a:pt x="3196579" y="754320"/>
                  </a:lnTo>
                  <a:lnTo>
                    <a:pt x="3194693" y="754320"/>
                  </a:lnTo>
                  <a:lnTo>
                    <a:pt x="3189036" y="754320"/>
                  </a:lnTo>
                  <a:lnTo>
                    <a:pt x="3187150" y="754320"/>
                  </a:lnTo>
                  <a:lnTo>
                    <a:pt x="3185264" y="754320"/>
                  </a:lnTo>
                  <a:lnTo>
                    <a:pt x="3183379" y="754320"/>
                  </a:lnTo>
                  <a:lnTo>
                    <a:pt x="3181493" y="754320"/>
                  </a:lnTo>
                  <a:lnTo>
                    <a:pt x="3179607" y="754320"/>
                  </a:lnTo>
                  <a:lnTo>
                    <a:pt x="3177722" y="754320"/>
                  </a:lnTo>
                  <a:lnTo>
                    <a:pt x="3175836" y="754320"/>
                  </a:lnTo>
                  <a:lnTo>
                    <a:pt x="3173950" y="754320"/>
                  </a:lnTo>
                  <a:lnTo>
                    <a:pt x="3172064" y="754320"/>
                  </a:lnTo>
                  <a:lnTo>
                    <a:pt x="3170179" y="754320"/>
                  </a:lnTo>
                  <a:lnTo>
                    <a:pt x="3162636" y="754320"/>
                  </a:lnTo>
                  <a:lnTo>
                    <a:pt x="3160750" y="754320"/>
                  </a:lnTo>
                  <a:lnTo>
                    <a:pt x="3158864" y="754320"/>
                  </a:lnTo>
                  <a:lnTo>
                    <a:pt x="3156979" y="754320"/>
                  </a:lnTo>
                  <a:lnTo>
                    <a:pt x="3149436" y="754320"/>
                  </a:lnTo>
                  <a:lnTo>
                    <a:pt x="3147550" y="754320"/>
                  </a:lnTo>
                  <a:lnTo>
                    <a:pt x="3145665" y="754320"/>
                  </a:lnTo>
                  <a:lnTo>
                    <a:pt x="3143779" y="754320"/>
                  </a:lnTo>
                  <a:lnTo>
                    <a:pt x="3141893" y="754320"/>
                  </a:lnTo>
                  <a:lnTo>
                    <a:pt x="3136236" y="754320"/>
                  </a:lnTo>
                  <a:lnTo>
                    <a:pt x="3134350" y="754320"/>
                  </a:lnTo>
                  <a:lnTo>
                    <a:pt x="3132465" y="754320"/>
                  </a:lnTo>
                  <a:lnTo>
                    <a:pt x="3130579" y="754320"/>
                  </a:lnTo>
                  <a:lnTo>
                    <a:pt x="3128693" y="754320"/>
                  </a:lnTo>
                  <a:lnTo>
                    <a:pt x="3124922" y="754320"/>
                  </a:lnTo>
                  <a:lnTo>
                    <a:pt x="3123036" y="754320"/>
                  </a:lnTo>
                  <a:lnTo>
                    <a:pt x="3121150" y="754320"/>
                  </a:lnTo>
                  <a:lnTo>
                    <a:pt x="3119265" y="754320"/>
                  </a:lnTo>
                  <a:lnTo>
                    <a:pt x="3117379" y="754320"/>
                  </a:lnTo>
                  <a:lnTo>
                    <a:pt x="3117379" y="728915"/>
                  </a:lnTo>
                  <a:lnTo>
                    <a:pt x="3115493" y="728915"/>
                  </a:lnTo>
                  <a:lnTo>
                    <a:pt x="3109836" y="728915"/>
                  </a:lnTo>
                  <a:lnTo>
                    <a:pt x="3107951" y="728915"/>
                  </a:lnTo>
                  <a:lnTo>
                    <a:pt x="3106065" y="728915"/>
                  </a:lnTo>
                  <a:lnTo>
                    <a:pt x="3104179" y="728915"/>
                  </a:lnTo>
                  <a:lnTo>
                    <a:pt x="3102293" y="728915"/>
                  </a:lnTo>
                  <a:lnTo>
                    <a:pt x="3100408" y="728915"/>
                  </a:lnTo>
                  <a:lnTo>
                    <a:pt x="3098522" y="728915"/>
                  </a:lnTo>
                  <a:lnTo>
                    <a:pt x="2870352" y="728915"/>
                  </a:lnTo>
                  <a:lnTo>
                    <a:pt x="2640296" y="728915"/>
                  </a:lnTo>
                  <a:lnTo>
                    <a:pt x="2640296" y="703770"/>
                  </a:lnTo>
                  <a:lnTo>
                    <a:pt x="2555440" y="703770"/>
                  </a:lnTo>
                  <a:lnTo>
                    <a:pt x="2555440" y="678534"/>
                  </a:lnTo>
                  <a:lnTo>
                    <a:pt x="2476240" y="678534"/>
                  </a:lnTo>
                  <a:lnTo>
                    <a:pt x="2476240" y="653203"/>
                  </a:lnTo>
                  <a:lnTo>
                    <a:pt x="2436641" y="653203"/>
                  </a:lnTo>
                  <a:lnTo>
                    <a:pt x="2436641" y="627769"/>
                  </a:lnTo>
                  <a:lnTo>
                    <a:pt x="2398927" y="627769"/>
                  </a:lnTo>
                  <a:lnTo>
                    <a:pt x="2398927" y="602226"/>
                  </a:lnTo>
                  <a:lnTo>
                    <a:pt x="2391384" y="602226"/>
                  </a:lnTo>
                  <a:lnTo>
                    <a:pt x="2391384" y="576564"/>
                  </a:lnTo>
                  <a:lnTo>
                    <a:pt x="2357441" y="576564"/>
                  </a:lnTo>
                  <a:lnTo>
                    <a:pt x="2327270" y="576564"/>
                  </a:lnTo>
                  <a:lnTo>
                    <a:pt x="2327270" y="550788"/>
                  </a:lnTo>
                  <a:lnTo>
                    <a:pt x="2274470" y="550788"/>
                  </a:lnTo>
                  <a:lnTo>
                    <a:pt x="2274470" y="524874"/>
                  </a:lnTo>
                  <a:lnTo>
                    <a:pt x="2238642" y="524874"/>
                  </a:lnTo>
                  <a:lnTo>
                    <a:pt x="2234871" y="524874"/>
                  </a:lnTo>
                  <a:lnTo>
                    <a:pt x="2234871" y="498822"/>
                  </a:lnTo>
                  <a:lnTo>
                    <a:pt x="2180185" y="498822"/>
                  </a:lnTo>
                  <a:lnTo>
                    <a:pt x="2180185" y="472607"/>
                  </a:lnTo>
                  <a:lnTo>
                    <a:pt x="2136814" y="472607"/>
                  </a:lnTo>
                  <a:lnTo>
                    <a:pt x="2089672" y="472607"/>
                  </a:lnTo>
                  <a:lnTo>
                    <a:pt x="2089672" y="446223"/>
                  </a:lnTo>
                  <a:lnTo>
                    <a:pt x="2087786" y="446223"/>
                  </a:lnTo>
                  <a:lnTo>
                    <a:pt x="2053843" y="446223"/>
                  </a:lnTo>
                  <a:lnTo>
                    <a:pt x="2033100" y="446223"/>
                  </a:lnTo>
                  <a:lnTo>
                    <a:pt x="1959558" y="446223"/>
                  </a:lnTo>
                  <a:lnTo>
                    <a:pt x="1959558" y="419681"/>
                  </a:lnTo>
                  <a:lnTo>
                    <a:pt x="1950130" y="419681"/>
                  </a:lnTo>
                  <a:lnTo>
                    <a:pt x="1908644" y="419681"/>
                  </a:lnTo>
                  <a:lnTo>
                    <a:pt x="1820016" y="419681"/>
                  </a:lnTo>
                  <a:lnTo>
                    <a:pt x="1820016" y="392943"/>
                  </a:lnTo>
                  <a:lnTo>
                    <a:pt x="1744588" y="392943"/>
                  </a:lnTo>
                  <a:lnTo>
                    <a:pt x="1744588" y="365955"/>
                  </a:lnTo>
                  <a:lnTo>
                    <a:pt x="1689903" y="365955"/>
                  </a:lnTo>
                  <a:lnTo>
                    <a:pt x="1459847" y="365955"/>
                  </a:lnTo>
                  <a:lnTo>
                    <a:pt x="1459847" y="338695"/>
                  </a:lnTo>
                  <a:lnTo>
                    <a:pt x="1337276" y="338695"/>
                  </a:lnTo>
                  <a:lnTo>
                    <a:pt x="1337276" y="311106"/>
                  </a:lnTo>
                  <a:lnTo>
                    <a:pt x="1335391" y="311106"/>
                  </a:lnTo>
                  <a:lnTo>
                    <a:pt x="1329734" y="311106"/>
                  </a:lnTo>
                  <a:lnTo>
                    <a:pt x="1329734" y="283145"/>
                  </a:lnTo>
                  <a:lnTo>
                    <a:pt x="1122306" y="283145"/>
                  </a:lnTo>
                  <a:lnTo>
                    <a:pt x="1088364" y="283145"/>
                  </a:lnTo>
                  <a:lnTo>
                    <a:pt x="999736" y="283145"/>
                  </a:lnTo>
                  <a:lnTo>
                    <a:pt x="999736" y="254756"/>
                  </a:lnTo>
                  <a:lnTo>
                    <a:pt x="937508" y="254756"/>
                  </a:lnTo>
                  <a:lnTo>
                    <a:pt x="937508" y="225806"/>
                  </a:lnTo>
                  <a:lnTo>
                    <a:pt x="850765" y="225806"/>
                  </a:lnTo>
                  <a:lnTo>
                    <a:pt x="850765" y="196147"/>
                  </a:lnTo>
                  <a:lnTo>
                    <a:pt x="803623" y="196147"/>
                  </a:lnTo>
                  <a:lnTo>
                    <a:pt x="750823" y="196147"/>
                  </a:lnTo>
                  <a:lnTo>
                    <a:pt x="750823" y="165571"/>
                  </a:lnTo>
                  <a:lnTo>
                    <a:pt x="688595" y="165571"/>
                  </a:lnTo>
                  <a:lnTo>
                    <a:pt x="673509" y="165571"/>
                  </a:lnTo>
                  <a:lnTo>
                    <a:pt x="673509" y="133701"/>
                  </a:lnTo>
                  <a:lnTo>
                    <a:pt x="417054" y="133701"/>
                  </a:lnTo>
                  <a:lnTo>
                    <a:pt x="417054" y="99782"/>
                  </a:lnTo>
                  <a:lnTo>
                    <a:pt x="371797" y="99782"/>
                  </a:lnTo>
                  <a:lnTo>
                    <a:pt x="371797" y="61905"/>
                  </a:lnTo>
                  <a:lnTo>
                    <a:pt x="149284" y="61905"/>
                  </a:lnTo>
                  <a:lnTo>
                    <a:pt x="149284" y="0"/>
                  </a:lnTo>
                  <a:close/>
                </a:path>
              </a:pathLst>
            </a:custGeom>
            <a:solidFill>
              <a:srgbClr val="F8766D">
                <a:alpha val="29803"/>
              </a:srgbClr>
            </a:solidFill>
          </p:spPr>
          <p:txBody>
            <a:bodyPr/>
            <a:lstStyle/>
            <a:p>
              <a:endParaRPr/>
            </a:p>
          </p:txBody>
        </p:sp>
        <p:sp>
          <p:nvSpPr>
            <p:cNvPr id="162" name="pg32"/>
            <p:cNvSpPr/>
            <p:nvPr/>
          </p:nvSpPr>
          <p:spPr>
            <a:xfrm>
              <a:off x="3411693" y="1943328"/>
              <a:ext cx="4876739" cy="1822197"/>
            </a:xfrm>
            <a:custGeom>
              <a:avLst/>
              <a:gdLst/>
              <a:ahLst/>
              <a:cxnLst/>
              <a:rect l="0" t="0" r="0" b="0"/>
              <a:pathLst>
                <a:path w="4876739" h="1822197">
                  <a:moveTo>
                    <a:pt x="0" y="0"/>
                  </a:moveTo>
                  <a:lnTo>
                    <a:pt x="62542" y="0"/>
                  </a:lnTo>
                  <a:lnTo>
                    <a:pt x="302026" y="0"/>
                  </a:lnTo>
                  <a:lnTo>
                    <a:pt x="343512" y="0"/>
                  </a:lnTo>
                  <a:lnTo>
                    <a:pt x="526425" y="0"/>
                  </a:lnTo>
                  <a:lnTo>
                    <a:pt x="658424" y="0"/>
                  </a:lnTo>
                  <a:lnTo>
                    <a:pt x="658424" y="1911"/>
                  </a:lnTo>
                  <a:lnTo>
                    <a:pt x="747052" y="1911"/>
                  </a:lnTo>
                  <a:lnTo>
                    <a:pt x="747052" y="14742"/>
                  </a:lnTo>
                  <a:lnTo>
                    <a:pt x="833794" y="14742"/>
                  </a:lnTo>
                  <a:lnTo>
                    <a:pt x="833794" y="28636"/>
                  </a:lnTo>
                  <a:lnTo>
                    <a:pt x="871508" y="28636"/>
                  </a:lnTo>
                  <a:lnTo>
                    <a:pt x="871508" y="43337"/>
                  </a:lnTo>
                  <a:lnTo>
                    <a:pt x="965793" y="43337"/>
                  </a:lnTo>
                  <a:lnTo>
                    <a:pt x="965793" y="58677"/>
                  </a:lnTo>
                  <a:lnTo>
                    <a:pt x="1105335" y="58677"/>
                  </a:lnTo>
                  <a:lnTo>
                    <a:pt x="1139278" y="58677"/>
                  </a:lnTo>
                  <a:lnTo>
                    <a:pt x="1139278" y="74543"/>
                  </a:lnTo>
                  <a:lnTo>
                    <a:pt x="1186420" y="74543"/>
                  </a:lnTo>
                  <a:lnTo>
                    <a:pt x="1186420" y="90848"/>
                  </a:lnTo>
                  <a:lnTo>
                    <a:pt x="1195849" y="90848"/>
                  </a:lnTo>
                  <a:lnTo>
                    <a:pt x="1203392" y="90848"/>
                  </a:lnTo>
                  <a:lnTo>
                    <a:pt x="1203392" y="107532"/>
                  </a:lnTo>
                  <a:lnTo>
                    <a:pt x="1207163" y="107532"/>
                  </a:lnTo>
                  <a:lnTo>
                    <a:pt x="1207163" y="124547"/>
                  </a:lnTo>
                  <a:lnTo>
                    <a:pt x="1261848" y="124547"/>
                  </a:lnTo>
                  <a:lnTo>
                    <a:pt x="1261848" y="141847"/>
                  </a:lnTo>
                  <a:lnTo>
                    <a:pt x="1284477" y="141847"/>
                  </a:lnTo>
                  <a:lnTo>
                    <a:pt x="1320305" y="141847"/>
                  </a:lnTo>
                  <a:lnTo>
                    <a:pt x="1320305" y="159406"/>
                  </a:lnTo>
                  <a:lnTo>
                    <a:pt x="1344819" y="159406"/>
                  </a:lnTo>
                  <a:lnTo>
                    <a:pt x="1344819" y="177192"/>
                  </a:lnTo>
                  <a:lnTo>
                    <a:pt x="1552246" y="177192"/>
                  </a:lnTo>
                  <a:lnTo>
                    <a:pt x="1552246" y="195184"/>
                  </a:lnTo>
                  <a:lnTo>
                    <a:pt x="1569218" y="195184"/>
                  </a:lnTo>
                  <a:lnTo>
                    <a:pt x="1569218" y="213361"/>
                  </a:lnTo>
                  <a:lnTo>
                    <a:pt x="1601275" y="213361"/>
                  </a:lnTo>
                  <a:lnTo>
                    <a:pt x="1601275" y="231709"/>
                  </a:lnTo>
                  <a:lnTo>
                    <a:pt x="1608818" y="231709"/>
                  </a:lnTo>
                  <a:lnTo>
                    <a:pt x="1608818" y="250213"/>
                  </a:lnTo>
                  <a:lnTo>
                    <a:pt x="1612589" y="250213"/>
                  </a:lnTo>
                  <a:lnTo>
                    <a:pt x="1612589" y="268861"/>
                  </a:lnTo>
                  <a:lnTo>
                    <a:pt x="1740817" y="268861"/>
                  </a:lnTo>
                  <a:lnTo>
                    <a:pt x="1740817" y="287642"/>
                  </a:lnTo>
                  <a:lnTo>
                    <a:pt x="1806816" y="287642"/>
                  </a:lnTo>
                  <a:lnTo>
                    <a:pt x="1812473" y="287642"/>
                  </a:lnTo>
                  <a:lnTo>
                    <a:pt x="1812473" y="306554"/>
                  </a:lnTo>
                  <a:lnTo>
                    <a:pt x="1893559" y="306554"/>
                  </a:lnTo>
                  <a:lnTo>
                    <a:pt x="1902987" y="306554"/>
                  </a:lnTo>
                  <a:lnTo>
                    <a:pt x="1902987" y="325590"/>
                  </a:lnTo>
                  <a:lnTo>
                    <a:pt x="1904873" y="325590"/>
                  </a:lnTo>
                  <a:lnTo>
                    <a:pt x="1904873" y="344734"/>
                  </a:lnTo>
                  <a:lnTo>
                    <a:pt x="1906758" y="344734"/>
                  </a:lnTo>
                  <a:lnTo>
                    <a:pt x="1906758" y="363980"/>
                  </a:lnTo>
                  <a:lnTo>
                    <a:pt x="1923730" y="363980"/>
                  </a:lnTo>
                  <a:lnTo>
                    <a:pt x="1923730" y="383322"/>
                  </a:lnTo>
                  <a:lnTo>
                    <a:pt x="1948244" y="383322"/>
                  </a:lnTo>
                  <a:lnTo>
                    <a:pt x="1972758" y="383322"/>
                  </a:lnTo>
                  <a:lnTo>
                    <a:pt x="1972758" y="402762"/>
                  </a:lnTo>
                  <a:lnTo>
                    <a:pt x="1995386" y="402762"/>
                  </a:lnTo>
                  <a:lnTo>
                    <a:pt x="2016129" y="402762"/>
                  </a:lnTo>
                  <a:lnTo>
                    <a:pt x="2016129" y="422295"/>
                  </a:lnTo>
                  <a:lnTo>
                    <a:pt x="2033100" y="422295"/>
                  </a:lnTo>
                  <a:lnTo>
                    <a:pt x="2036872" y="422295"/>
                  </a:lnTo>
                  <a:lnTo>
                    <a:pt x="2046300" y="422295"/>
                  </a:lnTo>
                  <a:lnTo>
                    <a:pt x="2057615" y="422295"/>
                  </a:lnTo>
                  <a:lnTo>
                    <a:pt x="2076472" y="422295"/>
                  </a:lnTo>
                  <a:lnTo>
                    <a:pt x="2076472" y="441940"/>
                  </a:lnTo>
                  <a:lnTo>
                    <a:pt x="2091557" y="441940"/>
                  </a:lnTo>
                  <a:lnTo>
                    <a:pt x="2100986" y="441940"/>
                  </a:lnTo>
                  <a:lnTo>
                    <a:pt x="2100986" y="461670"/>
                  </a:lnTo>
                  <a:lnTo>
                    <a:pt x="2138700" y="461670"/>
                  </a:lnTo>
                  <a:lnTo>
                    <a:pt x="2140585" y="461670"/>
                  </a:lnTo>
                  <a:lnTo>
                    <a:pt x="2140585" y="501366"/>
                  </a:lnTo>
                  <a:lnTo>
                    <a:pt x="2255613" y="501366"/>
                  </a:lnTo>
                  <a:lnTo>
                    <a:pt x="2366870" y="501366"/>
                  </a:lnTo>
                  <a:lnTo>
                    <a:pt x="2366870" y="521324"/>
                  </a:lnTo>
                  <a:lnTo>
                    <a:pt x="2374412" y="521324"/>
                  </a:lnTo>
                  <a:lnTo>
                    <a:pt x="2374412" y="541348"/>
                  </a:lnTo>
                  <a:lnTo>
                    <a:pt x="2397041" y="541348"/>
                  </a:lnTo>
                  <a:lnTo>
                    <a:pt x="2397041" y="561433"/>
                  </a:lnTo>
                  <a:lnTo>
                    <a:pt x="2504526" y="561433"/>
                  </a:lnTo>
                  <a:lnTo>
                    <a:pt x="2546011" y="561433"/>
                  </a:lnTo>
                  <a:lnTo>
                    <a:pt x="2546011" y="581585"/>
                  </a:lnTo>
                  <a:lnTo>
                    <a:pt x="2562983" y="581585"/>
                  </a:lnTo>
                  <a:lnTo>
                    <a:pt x="2562983" y="601794"/>
                  </a:lnTo>
                  <a:lnTo>
                    <a:pt x="2604468" y="601794"/>
                  </a:lnTo>
                  <a:lnTo>
                    <a:pt x="2698753" y="601794"/>
                  </a:lnTo>
                  <a:lnTo>
                    <a:pt x="2702525" y="601794"/>
                  </a:lnTo>
                  <a:lnTo>
                    <a:pt x="2791153" y="601794"/>
                  </a:lnTo>
                  <a:lnTo>
                    <a:pt x="2791153" y="622091"/>
                  </a:lnTo>
                  <a:lnTo>
                    <a:pt x="2817552" y="622091"/>
                  </a:lnTo>
                  <a:lnTo>
                    <a:pt x="2859038" y="622091"/>
                  </a:lnTo>
                  <a:lnTo>
                    <a:pt x="2859038" y="642448"/>
                  </a:lnTo>
                  <a:lnTo>
                    <a:pt x="2870352" y="642448"/>
                  </a:lnTo>
                  <a:lnTo>
                    <a:pt x="2942009" y="642448"/>
                  </a:lnTo>
                  <a:lnTo>
                    <a:pt x="2960866" y="642448"/>
                  </a:lnTo>
                  <a:lnTo>
                    <a:pt x="3100408" y="642448"/>
                  </a:lnTo>
                  <a:lnTo>
                    <a:pt x="3102293" y="642448"/>
                  </a:lnTo>
                  <a:lnTo>
                    <a:pt x="3104179" y="642448"/>
                  </a:lnTo>
                  <a:lnTo>
                    <a:pt x="3109836" y="642448"/>
                  </a:lnTo>
                  <a:lnTo>
                    <a:pt x="3115493" y="642448"/>
                  </a:lnTo>
                  <a:lnTo>
                    <a:pt x="3117379" y="642448"/>
                  </a:lnTo>
                  <a:lnTo>
                    <a:pt x="3123036" y="642448"/>
                  </a:lnTo>
                  <a:lnTo>
                    <a:pt x="3130579" y="642448"/>
                  </a:lnTo>
                  <a:lnTo>
                    <a:pt x="3132465" y="642448"/>
                  </a:lnTo>
                  <a:lnTo>
                    <a:pt x="3134350" y="642448"/>
                  </a:lnTo>
                  <a:lnTo>
                    <a:pt x="3136236" y="642448"/>
                  </a:lnTo>
                  <a:lnTo>
                    <a:pt x="3141893" y="642448"/>
                  </a:lnTo>
                  <a:lnTo>
                    <a:pt x="3143779" y="642448"/>
                  </a:lnTo>
                  <a:lnTo>
                    <a:pt x="3145665" y="642448"/>
                  </a:lnTo>
                  <a:lnTo>
                    <a:pt x="3147550" y="642448"/>
                  </a:lnTo>
                  <a:lnTo>
                    <a:pt x="3147550" y="663176"/>
                  </a:lnTo>
                  <a:lnTo>
                    <a:pt x="3155093" y="663176"/>
                  </a:lnTo>
                  <a:lnTo>
                    <a:pt x="3156979" y="663176"/>
                  </a:lnTo>
                  <a:lnTo>
                    <a:pt x="3158864" y="663176"/>
                  </a:lnTo>
                  <a:lnTo>
                    <a:pt x="3160750" y="663176"/>
                  </a:lnTo>
                  <a:lnTo>
                    <a:pt x="3162636" y="663176"/>
                  </a:lnTo>
                  <a:lnTo>
                    <a:pt x="3172064" y="663176"/>
                  </a:lnTo>
                  <a:lnTo>
                    <a:pt x="3173950" y="663176"/>
                  </a:lnTo>
                  <a:lnTo>
                    <a:pt x="3175836" y="663176"/>
                  </a:lnTo>
                  <a:lnTo>
                    <a:pt x="3177722" y="663176"/>
                  </a:lnTo>
                  <a:lnTo>
                    <a:pt x="3177722" y="684253"/>
                  </a:lnTo>
                  <a:lnTo>
                    <a:pt x="3181493" y="684253"/>
                  </a:lnTo>
                  <a:lnTo>
                    <a:pt x="3183379" y="684253"/>
                  </a:lnTo>
                  <a:lnTo>
                    <a:pt x="3185264" y="684253"/>
                  </a:lnTo>
                  <a:lnTo>
                    <a:pt x="3187150" y="684253"/>
                  </a:lnTo>
                  <a:lnTo>
                    <a:pt x="3189036" y="684253"/>
                  </a:lnTo>
                  <a:lnTo>
                    <a:pt x="3190921" y="684253"/>
                  </a:lnTo>
                  <a:lnTo>
                    <a:pt x="3194693" y="684253"/>
                  </a:lnTo>
                  <a:lnTo>
                    <a:pt x="3198464" y="684253"/>
                  </a:lnTo>
                  <a:lnTo>
                    <a:pt x="3200350" y="684253"/>
                  </a:lnTo>
                  <a:lnTo>
                    <a:pt x="3202236" y="684253"/>
                  </a:lnTo>
                  <a:lnTo>
                    <a:pt x="3207893" y="684253"/>
                  </a:lnTo>
                  <a:lnTo>
                    <a:pt x="3209778" y="684253"/>
                  </a:lnTo>
                  <a:lnTo>
                    <a:pt x="3211664" y="684253"/>
                  </a:lnTo>
                  <a:lnTo>
                    <a:pt x="3213550" y="684253"/>
                  </a:lnTo>
                  <a:lnTo>
                    <a:pt x="3215436" y="684253"/>
                  </a:lnTo>
                  <a:lnTo>
                    <a:pt x="3221093" y="684253"/>
                  </a:lnTo>
                  <a:lnTo>
                    <a:pt x="3238064" y="684253"/>
                  </a:lnTo>
                  <a:lnTo>
                    <a:pt x="3239950" y="684253"/>
                  </a:lnTo>
                  <a:lnTo>
                    <a:pt x="3249378" y="684253"/>
                  </a:lnTo>
                  <a:lnTo>
                    <a:pt x="3258807" y="684253"/>
                  </a:lnTo>
                  <a:lnTo>
                    <a:pt x="3258807" y="705921"/>
                  </a:lnTo>
                  <a:lnTo>
                    <a:pt x="3279549" y="705921"/>
                  </a:lnTo>
                  <a:lnTo>
                    <a:pt x="3292749" y="705921"/>
                  </a:lnTo>
                  <a:lnTo>
                    <a:pt x="3296521" y="705921"/>
                  </a:lnTo>
                  <a:lnTo>
                    <a:pt x="3300292" y="705921"/>
                  </a:lnTo>
                  <a:lnTo>
                    <a:pt x="3302178" y="705921"/>
                  </a:lnTo>
                  <a:lnTo>
                    <a:pt x="3305949" y="705921"/>
                  </a:lnTo>
                  <a:lnTo>
                    <a:pt x="3307835" y="705921"/>
                  </a:lnTo>
                  <a:lnTo>
                    <a:pt x="3330463" y="705921"/>
                  </a:lnTo>
                  <a:lnTo>
                    <a:pt x="3339892" y="705921"/>
                  </a:lnTo>
                  <a:lnTo>
                    <a:pt x="3345549" y="705921"/>
                  </a:lnTo>
                  <a:lnTo>
                    <a:pt x="3349320" y="705921"/>
                  </a:lnTo>
                  <a:lnTo>
                    <a:pt x="3353092" y="705921"/>
                  </a:lnTo>
                  <a:lnTo>
                    <a:pt x="3366292" y="705921"/>
                  </a:lnTo>
                  <a:lnTo>
                    <a:pt x="3373835" y="705921"/>
                  </a:lnTo>
                  <a:lnTo>
                    <a:pt x="3383263" y="705921"/>
                  </a:lnTo>
                  <a:lnTo>
                    <a:pt x="3390806" y="705921"/>
                  </a:lnTo>
                  <a:lnTo>
                    <a:pt x="3392692" y="705921"/>
                  </a:lnTo>
                  <a:lnTo>
                    <a:pt x="3394577" y="705921"/>
                  </a:lnTo>
                  <a:lnTo>
                    <a:pt x="3398349" y="705921"/>
                  </a:lnTo>
                  <a:lnTo>
                    <a:pt x="3432291" y="705921"/>
                  </a:lnTo>
                  <a:lnTo>
                    <a:pt x="3458691" y="705921"/>
                  </a:lnTo>
                  <a:lnTo>
                    <a:pt x="3460577" y="705921"/>
                  </a:lnTo>
                  <a:lnTo>
                    <a:pt x="3460577" y="727952"/>
                  </a:lnTo>
                  <a:lnTo>
                    <a:pt x="3503948" y="727952"/>
                  </a:lnTo>
                  <a:lnTo>
                    <a:pt x="3503948" y="750054"/>
                  </a:lnTo>
                  <a:lnTo>
                    <a:pt x="3513376" y="750054"/>
                  </a:lnTo>
                  <a:lnTo>
                    <a:pt x="3539776" y="750054"/>
                  </a:lnTo>
                  <a:lnTo>
                    <a:pt x="3545433" y="750054"/>
                  </a:lnTo>
                  <a:lnTo>
                    <a:pt x="3545433" y="772244"/>
                  </a:lnTo>
                  <a:lnTo>
                    <a:pt x="3568062" y="772244"/>
                  </a:lnTo>
                  <a:lnTo>
                    <a:pt x="3568062" y="794491"/>
                  </a:lnTo>
                  <a:lnTo>
                    <a:pt x="3579376" y="794491"/>
                  </a:lnTo>
                  <a:lnTo>
                    <a:pt x="3637833" y="794491"/>
                  </a:lnTo>
                  <a:lnTo>
                    <a:pt x="3637833" y="816803"/>
                  </a:lnTo>
                  <a:lnTo>
                    <a:pt x="3652918" y="816803"/>
                  </a:lnTo>
                  <a:lnTo>
                    <a:pt x="3652918" y="839167"/>
                  </a:lnTo>
                  <a:lnTo>
                    <a:pt x="3722689" y="839167"/>
                  </a:lnTo>
                  <a:lnTo>
                    <a:pt x="3722689" y="861582"/>
                  </a:lnTo>
                  <a:lnTo>
                    <a:pt x="3726461" y="861582"/>
                  </a:lnTo>
                  <a:lnTo>
                    <a:pt x="3726461" y="884046"/>
                  </a:lnTo>
                  <a:lnTo>
                    <a:pt x="3784918" y="884046"/>
                  </a:lnTo>
                  <a:lnTo>
                    <a:pt x="3788689" y="884046"/>
                  </a:lnTo>
                  <a:lnTo>
                    <a:pt x="3869774" y="884046"/>
                  </a:lnTo>
                  <a:lnTo>
                    <a:pt x="3869774" y="906578"/>
                  </a:lnTo>
                  <a:lnTo>
                    <a:pt x="3905602" y="906578"/>
                  </a:lnTo>
                  <a:lnTo>
                    <a:pt x="3973488" y="906578"/>
                  </a:lnTo>
                  <a:lnTo>
                    <a:pt x="4054573" y="906578"/>
                  </a:lnTo>
                  <a:lnTo>
                    <a:pt x="4054573" y="929176"/>
                  </a:lnTo>
                  <a:lnTo>
                    <a:pt x="4097944" y="929176"/>
                  </a:lnTo>
                  <a:lnTo>
                    <a:pt x="4097944" y="951820"/>
                  </a:lnTo>
                  <a:lnTo>
                    <a:pt x="4113030" y="951820"/>
                  </a:lnTo>
                  <a:lnTo>
                    <a:pt x="4113030" y="997235"/>
                  </a:lnTo>
                  <a:lnTo>
                    <a:pt x="4322343" y="997235"/>
                  </a:lnTo>
                  <a:lnTo>
                    <a:pt x="4333657" y="997235"/>
                  </a:lnTo>
                  <a:lnTo>
                    <a:pt x="4358171" y="997235"/>
                  </a:lnTo>
                  <a:lnTo>
                    <a:pt x="4358171" y="1020036"/>
                  </a:lnTo>
                  <a:lnTo>
                    <a:pt x="4363828" y="1020036"/>
                  </a:lnTo>
                  <a:lnTo>
                    <a:pt x="4373257" y="1020036"/>
                  </a:lnTo>
                  <a:lnTo>
                    <a:pt x="4414742" y="1020036"/>
                  </a:lnTo>
                  <a:lnTo>
                    <a:pt x="4414742" y="1042908"/>
                  </a:lnTo>
                  <a:lnTo>
                    <a:pt x="4473199" y="1042908"/>
                  </a:lnTo>
                  <a:lnTo>
                    <a:pt x="4554284" y="1042908"/>
                  </a:lnTo>
                  <a:lnTo>
                    <a:pt x="4554284" y="1065830"/>
                  </a:lnTo>
                  <a:lnTo>
                    <a:pt x="4558055" y="1065830"/>
                  </a:lnTo>
                  <a:lnTo>
                    <a:pt x="4558055" y="1088790"/>
                  </a:lnTo>
                  <a:lnTo>
                    <a:pt x="4561827" y="1088790"/>
                  </a:lnTo>
                  <a:lnTo>
                    <a:pt x="4580684" y="1088790"/>
                  </a:lnTo>
                  <a:lnTo>
                    <a:pt x="4582569" y="1088790"/>
                  </a:lnTo>
                  <a:lnTo>
                    <a:pt x="4584455" y="1088790"/>
                  </a:lnTo>
                  <a:lnTo>
                    <a:pt x="4586341" y="1088790"/>
                  </a:lnTo>
                  <a:lnTo>
                    <a:pt x="4588227" y="1088790"/>
                  </a:lnTo>
                  <a:lnTo>
                    <a:pt x="4590112" y="1088790"/>
                  </a:lnTo>
                  <a:lnTo>
                    <a:pt x="4591998" y="1088790"/>
                  </a:lnTo>
                  <a:lnTo>
                    <a:pt x="4595769" y="1088790"/>
                  </a:lnTo>
                  <a:lnTo>
                    <a:pt x="4597655" y="1088790"/>
                  </a:lnTo>
                  <a:lnTo>
                    <a:pt x="4599541" y="1088790"/>
                  </a:lnTo>
                  <a:lnTo>
                    <a:pt x="4601426" y="1088790"/>
                  </a:lnTo>
                  <a:lnTo>
                    <a:pt x="4603312" y="1088790"/>
                  </a:lnTo>
                  <a:lnTo>
                    <a:pt x="4607084" y="1088790"/>
                  </a:lnTo>
                  <a:lnTo>
                    <a:pt x="4608969" y="1088790"/>
                  </a:lnTo>
                  <a:lnTo>
                    <a:pt x="4610855" y="1088790"/>
                  </a:lnTo>
                  <a:lnTo>
                    <a:pt x="4614626" y="1088790"/>
                  </a:lnTo>
                  <a:lnTo>
                    <a:pt x="4616512" y="1088790"/>
                  </a:lnTo>
                  <a:lnTo>
                    <a:pt x="4618398" y="1088790"/>
                  </a:lnTo>
                  <a:lnTo>
                    <a:pt x="4620283" y="1088790"/>
                  </a:lnTo>
                  <a:lnTo>
                    <a:pt x="4622169" y="1088790"/>
                  </a:lnTo>
                  <a:lnTo>
                    <a:pt x="4624055" y="1088790"/>
                  </a:lnTo>
                  <a:lnTo>
                    <a:pt x="4625941" y="1088790"/>
                  </a:lnTo>
                  <a:lnTo>
                    <a:pt x="4627826" y="1088790"/>
                  </a:lnTo>
                  <a:lnTo>
                    <a:pt x="4629712" y="1088790"/>
                  </a:lnTo>
                  <a:lnTo>
                    <a:pt x="4631598" y="1088790"/>
                  </a:lnTo>
                  <a:lnTo>
                    <a:pt x="4633483" y="1088790"/>
                  </a:lnTo>
                  <a:lnTo>
                    <a:pt x="4635369" y="1088790"/>
                  </a:lnTo>
                  <a:lnTo>
                    <a:pt x="4637255" y="1088790"/>
                  </a:lnTo>
                  <a:lnTo>
                    <a:pt x="4642912" y="1088790"/>
                  </a:lnTo>
                  <a:lnTo>
                    <a:pt x="4644798" y="1088790"/>
                  </a:lnTo>
                  <a:lnTo>
                    <a:pt x="4646683" y="1088790"/>
                  </a:lnTo>
                  <a:lnTo>
                    <a:pt x="4648569" y="1088790"/>
                  </a:lnTo>
                  <a:lnTo>
                    <a:pt x="4650455" y="1088790"/>
                  </a:lnTo>
                  <a:lnTo>
                    <a:pt x="4652340" y="1088790"/>
                  </a:lnTo>
                  <a:lnTo>
                    <a:pt x="4654226" y="1088790"/>
                  </a:lnTo>
                  <a:lnTo>
                    <a:pt x="4656112" y="1088790"/>
                  </a:lnTo>
                  <a:lnTo>
                    <a:pt x="4657998" y="1088790"/>
                  </a:lnTo>
                  <a:lnTo>
                    <a:pt x="4659883" y="1088790"/>
                  </a:lnTo>
                  <a:lnTo>
                    <a:pt x="4663655" y="1088790"/>
                  </a:lnTo>
                  <a:lnTo>
                    <a:pt x="4665540" y="1088790"/>
                  </a:lnTo>
                  <a:lnTo>
                    <a:pt x="4667426" y="1088790"/>
                  </a:lnTo>
                  <a:lnTo>
                    <a:pt x="4669312" y="1088790"/>
                  </a:lnTo>
                  <a:lnTo>
                    <a:pt x="4671197" y="1088790"/>
                  </a:lnTo>
                  <a:lnTo>
                    <a:pt x="4673083" y="1088790"/>
                  </a:lnTo>
                  <a:lnTo>
                    <a:pt x="4674969" y="1088790"/>
                  </a:lnTo>
                  <a:lnTo>
                    <a:pt x="4676855" y="1088790"/>
                  </a:lnTo>
                  <a:lnTo>
                    <a:pt x="4678740" y="1088790"/>
                  </a:lnTo>
                  <a:lnTo>
                    <a:pt x="4680626" y="1088790"/>
                  </a:lnTo>
                  <a:lnTo>
                    <a:pt x="4682512" y="1088790"/>
                  </a:lnTo>
                  <a:lnTo>
                    <a:pt x="4686283" y="1088790"/>
                  </a:lnTo>
                  <a:lnTo>
                    <a:pt x="4688169" y="1088790"/>
                  </a:lnTo>
                  <a:lnTo>
                    <a:pt x="4690054" y="1088790"/>
                  </a:lnTo>
                  <a:lnTo>
                    <a:pt x="4691940" y="1088790"/>
                  </a:lnTo>
                  <a:lnTo>
                    <a:pt x="4693826" y="1088790"/>
                  </a:lnTo>
                  <a:lnTo>
                    <a:pt x="4695712" y="1088790"/>
                  </a:lnTo>
                  <a:lnTo>
                    <a:pt x="4699483" y="1088790"/>
                  </a:lnTo>
                  <a:lnTo>
                    <a:pt x="4701369" y="1088790"/>
                  </a:lnTo>
                  <a:lnTo>
                    <a:pt x="4703254" y="1088790"/>
                  </a:lnTo>
                  <a:lnTo>
                    <a:pt x="4705140" y="1088790"/>
                  </a:lnTo>
                  <a:lnTo>
                    <a:pt x="4707026" y="1088790"/>
                  </a:lnTo>
                  <a:lnTo>
                    <a:pt x="4708911" y="1088790"/>
                  </a:lnTo>
                  <a:lnTo>
                    <a:pt x="4710797" y="1088790"/>
                  </a:lnTo>
                  <a:lnTo>
                    <a:pt x="4712683" y="1088790"/>
                  </a:lnTo>
                  <a:lnTo>
                    <a:pt x="4714569" y="1088790"/>
                  </a:lnTo>
                  <a:lnTo>
                    <a:pt x="4716454" y="1088790"/>
                  </a:lnTo>
                  <a:lnTo>
                    <a:pt x="4718340" y="1088790"/>
                  </a:lnTo>
                  <a:lnTo>
                    <a:pt x="4720226" y="1088790"/>
                  </a:lnTo>
                  <a:lnTo>
                    <a:pt x="4722111" y="1088790"/>
                  </a:lnTo>
                  <a:lnTo>
                    <a:pt x="4723997" y="1088790"/>
                  </a:lnTo>
                  <a:lnTo>
                    <a:pt x="4725883" y="1088790"/>
                  </a:lnTo>
                  <a:lnTo>
                    <a:pt x="4727768" y="1088790"/>
                  </a:lnTo>
                  <a:lnTo>
                    <a:pt x="4729654" y="1088790"/>
                  </a:lnTo>
                  <a:lnTo>
                    <a:pt x="4731540" y="1088790"/>
                  </a:lnTo>
                  <a:lnTo>
                    <a:pt x="4733426" y="1088790"/>
                  </a:lnTo>
                  <a:lnTo>
                    <a:pt x="4735311" y="1088790"/>
                  </a:lnTo>
                  <a:lnTo>
                    <a:pt x="4737197" y="1088790"/>
                  </a:lnTo>
                  <a:lnTo>
                    <a:pt x="4739083" y="1088790"/>
                  </a:lnTo>
                  <a:lnTo>
                    <a:pt x="4740968" y="1088790"/>
                  </a:lnTo>
                  <a:lnTo>
                    <a:pt x="4742854" y="1088790"/>
                  </a:lnTo>
                  <a:lnTo>
                    <a:pt x="4744740" y="1088790"/>
                  </a:lnTo>
                  <a:lnTo>
                    <a:pt x="4746626" y="1088790"/>
                  </a:lnTo>
                  <a:lnTo>
                    <a:pt x="4748511" y="1088790"/>
                  </a:lnTo>
                  <a:lnTo>
                    <a:pt x="4750397" y="1088790"/>
                  </a:lnTo>
                  <a:lnTo>
                    <a:pt x="4752283" y="1088790"/>
                  </a:lnTo>
                  <a:lnTo>
                    <a:pt x="4754168" y="1088790"/>
                  </a:lnTo>
                  <a:lnTo>
                    <a:pt x="4756054" y="1088790"/>
                  </a:lnTo>
                  <a:lnTo>
                    <a:pt x="4757940" y="1088790"/>
                  </a:lnTo>
                  <a:lnTo>
                    <a:pt x="4759825" y="1088790"/>
                  </a:lnTo>
                  <a:lnTo>
                    <a:pt x="4761711" y="1088790"/>
                  </a:lnTo>
                  <a:lnTo>
                    <a:pt x="4763597" y="1088790"/>
                  </a:lnTo>
                  <a:lnTo>
                    <a:pt x="4765483" y="1088790"/>
                  </a:lnTo>
                  <a:lnTo>
                    <a:pt x="4767368" y="1088790"/>
                  </a:lnTo>
                  <a:lnTo>
                    <a:pt x="4769254" y="1088790"/>
                  </a:lnTo>
                  <a:lnTo>
                    <a:pt x="4771140" y="1088790"/>
                  </a:lnTo>
                  <a:lnTo>
                    <a:pt x="4773025" y="1088790"/>
                  </a:lnTo>
                  <a:lnTo>
                    <a:pt x="4774911" y="1088790"/>
                  </a:lnTo>
                  <a:lnTo>
                    <a:pt x="4776797" y="1088790"/>
                  </a:lnTo>
                  <a:lnTo>
                    <a:pt x="4778682" y="1088790"/>
                  </a:lnTo>
                  <a:lnTo>
                    <a:pt x="4780568" y="1088790"/>
                  </a:lnTo>
                  <a:lnTo>
                    <a:pt x="4782454" y="1088790"/>
                  </a:lnTo>
                  <a:lnTo>
                    <a:pt x="4784340" y="1088790"/>
                  </a:lnTo>
                  <a:lnTo>
                    <a:pt x="4786225" y="1088790"/>
                  </a:lnTo>
                  <a:lnTo>
                    <a:pt x="4788111" y="1088790"/>
                  </a:lnTo>
                  <a:lnTo>
                    <a:pt x="4789997" y="1088790"/>
                  </a:lnTo>
                  <a:lnTo>
                    <a:pt x="4791882" y="1088790"/>
                  </a:lnTo>
                  <a:lnTo>
                    <a:pt x="4793768" y="1088790"/>
                  </a:lnTo>
                  <a:lnTo>
                    <a:pt x="4795654" y="1088790"/>
                  </a:lnTo>
                  <a:lnTo>
                    <a:pt x="4797539" y="1088790"/>
                  </a:lnTo>
                  <a:lnTo>
                    <a:pt x="4799425" y="1088790"/>
                  </a:lnTo>
                  <a:lnTo>
                    <a:pt x="4801311" y="1088790"/>
                  </a:lnTo>
                  <a:lnTo>
                    <a:pt x="4805082" y="1088790"/>
                  </a:lnTo>
                  <a:lnTo>
                    <a:pt x="4806968" y="1088790"/>
                  </a:lnTo>
                  <a:lnTo>
                    <a:pt x="4808854" y="1088790"/>
                  </a:lnTo>
                  <a:lnTo>
                    <a:pt x="4810739" y="1088790"/>
                  </a:lnTo>
                  <a:lnTo>
                    <a:pt x="4812625" y="1088790"/>
                  </a:lnTo>
                  <a:lnTo>
                    <a:pt x="4814511" y="1088790"/>
                  </a:lnTo>
                  <a:lnTo>
                    <a:pt x="4816396" y="1088790"/>
                  </a:lnTo>
                  <a:lnTo>
                    <a:pt x="4818282" y="1088790"/>
                  </a:lnTo>
                  <a:lnTo>
                    <a:pt x="4820168" y="1088790"/>
                  </a:lnTo>
                  <a:lnTo>
                    <a:pt x="4822054" y="1088790"/>
                  </a:lnTo>
                  <a:lnTo>
                    <a:pt x="4823939" y="1088790"/>
                  </a:lnTo>
                  <a:lnTo>
                    <a:pt x="4831482" y="1088790"/>
                  </a:lnTo>
                  <a:lnTo>
                    <a:pt x="4833368" y="1088790"/>
                  </a:lnTo>
                  <a:lnTo>
                    <a:pt x="4837139" y="1088790"/>
                  </a:lnTo>
                  <a:lnTo>
                    <a:pt x="4852225" y="1088790"/>
                  </a:lnTo>
                  <a:lnTo>
                    <a:pt x="4857882" y="1088790"/>
                  </a:lnTo>
                  <a:lnTo>
                    <a:pt x="4859768" y="1088790"/>
                  </a:lnTo>
                  <a:lnTo>
                    <a:pt x="4861653" y="1088790"/>
                  </a:lnTo>
                  <a:lnTo>
                    <a:pt x="4863539" y="1088790"/>
                  </a:lnTo>
                  <a:lnTo>
                    <a:pt x="4865425" y="1088790"/>
                  </a:lnTo>
                  <a:lnTo>
                    <a:pt x="4872968" y="1088790"/>
                  </a:lnTo>
                  <a:lnTo>
                    <a:pt x="4874853" y="1088790"/>
                  </a:lnTo>
                  <a:lnTo>
                    <a:pt x="4876739" y="1088790"/>
                  </a:lnTo>
                  <a:lnTo>
                    <a:pt x="4876739" y="1822197"/>
                  </a:lnTo>
                  <a:lnTo>
                    <a:pt x="4874853" y="1822197"/>
                  </a:lnTo>
                  <a:lnTo>
                    <a:pt x="4872968" y="1822197"/>
                  </a:lnTo>
                  <a:lnTo>
                    <a:pt x="4865425" y="1822197"/>
                  </a:lnTo>
                  <a:lnTo>
                    <a:pt x="4863539" y="1822197"/>
                  </a:lnTo>
                  <a:lnTo>
                    <a:pt x="4861653" y="1822197"/>
                  </a:lnTo>
                  <a:lnTo>
                    <a:pt x="4859768" y="1822197"/>
                  </a:lnTo>
                  <a:lnTo>
                    <a:pt x="4857882" y="1822197"/>
                  </a:lnTo>
                  <a:lnTo>
                    <a:pt x="4852225" y="1822197"/>
                  </a:lnTo>
                  <a:lnTo>
                    <a:pt x="4837139" y="1822197"/>
                  </a:lnTo>
                  <a:lnTo>
                    <a:pt x="4833368" y="1822197"/>
                  </a:lnTo>
                  <a:lnTo>
                    <a:pt x="4831482" y="1822197"/>
                  </a:lnTo>
                  <a:lnTo>
                    <a:pt x="4823939" y="1822197"/>
                  </a:lnTo>
                  <a:lnTo>
                    <a:pt x="4822054" y="1822197"/>
                  </a:lnTo>
                  <a:lnTo>
                    <a:pt x="4820168" y="1822197"/>
                  </a:lnTo>
                  <a:lnTo>
                    <a:pt x="4818282" y="1822197"/>
                  </a:lnTo>
                  <a:lnTo>
                    <a:pt x="4816396" y="1822197"/>
                  </a:lnTo>
                  <a:lnTo>
                    <a:pt x="4814511" y="1822197"/>
                  </a:lnTo>
                  <a:lnTo>
                    <a:pt x="4812625" y="1822197"/>
                  </a:lnTo>
                  <a:lnTo>
                    <a:pt x="4810739" y="1822197"/>
                  </a:lnTo>
                  <a:lnTo>
                    <a:pt x="4808854" y="1822197"/>
                  </a:lnTo>
                  <a:lnTo>
                    <a:pt x="4806968" y="1822197"/>
                  </a:lnTo>
                  <a:lnTo>
                    <a:pt x="4805082" y="1822197"/>
                  </a:lnTo>
                  <a:lnTo>
                    <a:pt x="4801311" y="1822197"/>
                  </a:lnTo>
                  <a:lnTo>
                    <a:pt x="4799425" y="1822197"/>
                  </a:lnTo>
                  <a:lnTo>
                    <a:pt x="4797539" y="1822197"/>
                  </a:lnTo>
                  <a:lnTo>
                    <a:pt x="4795654" y="1822197"/>
                  </a:lnTo>
                  <a:lnTo>
                    <a:pt x="4793768" y="1822197"/>
                  </a:lnTo>
                  <a:lnTo>
                    <a:pt x="4791882" y="1822197"/>
                  </a:lnTo>
                  <a:lnTo>
                    <a:pt x="4789997" y="1822197"/>
                  </a:lnTo>
                  <a:lnTo>
                    <a:pt x="4788111" y="1822197"/>
                  </a:lnTo>
                  <a:lnTo>
                    <a:pt x="4786225" y="1822197"/>
                  </a:lnTo>
                  <a:lnTo>
                    <a:pt x="4784340" y="1822197"/>
                  </a:lnTo>
                  <a:lnTo>
                    <a:pt x="4782454" y="1822197"/>
                  </a:lnTo>
                  <a:lnTo>
                    <a:pt x="4780568" y="1822197"/>
                  </a:lnTo>
                  <a:lnTo>
                    <a:pt x="4778682" y="1822197"/>
                  </a:lnTo>
                  <a:lnTo>
                    <a:pt x="4776797" y="1822197"/>
                  </a:lnTo>
                  <a:lnTo>
                    <a:pt x="4774911" y="1822197"/>
                  </a:lnTo>
                  <a:lnTo>
                    <a:pt x="4773025" y="1822197"/>
                  </a:lnTo>
                  <a:lnTo>
                    <a:pt x="4771140" y="1822197"/>
                  </a:lnTo>
                  <a:lnTo>
                    <a:pt x="4769254" y="1822197"/>
                  </a:lnTo>
                  <a:lnTo>
                    <a:pt x="4767368" y="1822197"/>
                  </a:lnTo>
                  <a:lnTo>
                    <a:pt x="4765483" y="1822197"/>
                  </a:lnTo>
                  <a:lnTo>
                    <a:pt x="4763597" y="1822197"/>
                  </a:lnTo>
                  <a:lnTo>
                    <a:pt x="4761711" y="1822197"/>
                  </a:lnTo>
                  <a:lnTo>
                    <a:pt x="4759825" y="1822197"/>
                  </a:lnTo>
                  <a:lnTo>
                    <a:pt x="4757940" y="1822197"/>
                  </a:lnTo>
                  <a:lnTo>
                    <a:pt x="4756054" y="1822197"/>
                  </a:lnTo>
                  <a:lnTo>
                    <a:pt x="4754168" y="1822197"/>
                  </a:lnTo>
                  <a:lnTo>
                    <a:pt x="4752283" y="1822197"/>
                  </a:lnTo>
                  <a:lnTo>
                    <a:pt x="4750397" y="1822197"/>
                  </a:lnTo>
                  <a:lnTo>
                    <a:pt x="4748511" y="1822197"/>
                  </a:lnTo>
                  <a:lnTo>
                    <a:pt x="4746626" y="1822197"/>
                  </a:lnTo>
                  <a:lnTo>
                    <a:pt x="4744740" y="1822197"/>
                  </a:lnTo>
                  <a:lnTo>
                    <a:pt x="4742854" y="1822197"/>
                  </a:lnTo>
                  <a:lnTo>
                    <a:pt x="4740968" y="1822197"/>
                  </a:lnTo>
                  <a:lnTo>
                    <a:pt x="4739083" y="1822197"/>
                  </a:lnTo>
                  <a:lnTo>
                    <a:pt x="4737197" y="1822197"/>
                  </a:lnTo>
                  <a:lnTo>
                    <a:pt x="4735311" y="1822197"/>
                  </a:lnTo>
                  <a:lnTo>
                    <a:pt x="4733426" y="1822197"/>
                  </a:lnTo>
                  <a:lnTo>
                    <a:pt x="4731540" y="1822197"/>
                  </a:lnTo>
                  <a:lnTo>
                    <a:pt x="4729654" y="1822197"/>
                  </a:lnTo>
                  <a:lnTo>
                    <a:pt x="4727768" y="1822197"/>
                  </a:lnTo>
                  <a:lnTo>
                    <a:pt x="4725883" y="1822197"/>
                  </a:lnTo>
                  <a:lnTo>
                    <a:pt x="4723997" y="1822197"/>
                  </a:lnTo>
                  <a:lnTo>
                    <a:pt x="4722111" y="1822197"/>
                  </a:lnTo>
                  <a:lnTo>
                    <a:pt x="4720226" y="1822197"/>
                  </a:lnTo>
                  <a:lnTo>
                    <a:pt x="4718340" y="1822197"/>
                  </a:lnTo>
                  <a:lnTo>
                    <a:pt x="4716454" y="1822197"/>
                  </a:lnTo>
                  <a:lnTo>
                    <a:pt x="4714569" y="1822197"/>
                  </a:lnTo>
                  <a:lnTo>
                    <a:pt x="4712683" y="1822197"/>
                  </a:lnTo>
                  <a:lnTo>
                    <a:pt x="4710797" y="1822197"/>
                  </a:lnTo>
                  <a:lnTo>
                    <a:pt x="4708911" y="1822197"/>
                  </a:lnTo>
                  <a:lnTo>
                    <a:pt x="4707026" y="1822197"/>
                  </a:lnTo>
                  <a:lnTo>
                    <a:pt x="4705140" y="1822197"/>
                  </a:lnTo>
                  <a:lnTo>
                    <a:pt x="4703254" y="1822197"/>
                  </a:lnTo>
                  <a:lnTo>
                    <a:pt x="4701369" y="1822197"/>
                  </a:lnTo>
                  <a:lnTo>
                    <a:pt x="4699483" y="1822197"/>
                  </a:lnTo>
                  <a:lnTo>
                    <a:pt x="4695712" y="1822197"/>
                  </a:lnTo>
                  <a:lnTo>
                    <a:pt x="4693826" y="1822197"/>
                  </a:lnTo>
                  <a:lnTo>
                    <a:pt x="4691940" y="1822197"/>
                  </a:lnTo>
                  <a:lnTo>
                    <a:pt x="4690054" y="1822197"/>
                  </a:lnTo>
                  <a:lnTo>
                    <a:pt x="4688169" y="1822197"/>
                  </a:lnTo>
                  <a:lnTo>
                    <a:pt x="4686283" y="1822197"/>
                  </a:lnTo>
                  <a:lnTo>
                    <a:pt x="4682512" y="1822197"/>
                  </a:lnTo>
                  <a:lnTo>
                    <a:pt x="4680626" y="1822197"/>
                  </a:lnTo>
                  <a:lnTo>
                    <a:pt x="4678740" y="1822197"/>
                  </a:lnTo>
                  <a:lnTo>
                    <a:pt x="4676855" y="1822197"/>
                  </a:lnTo>
                  <a:lnTo>
                    <a:pt x="4674969" y="1822197"/>
                  </a:lnTo>
                  <a:lnTo>
                    <a:pt x="4673083" y="1822197"/>
                  </a:lnTo>
                  <a:lnTo>
                    <a:pt x="4671197" y="1822197"/>
                  </a:lnTo>
                  <a:lnTo>
                    <a:pt x="4669312" y="1822197"/>
                  </a:lnTo>
                  <a:lnTo>
                    <a:pt x="4667426" y="1822197"/>
                  </a:lnTo>
                  <a:lnTo>
                    <a:pt x="4665540" y="1822197"/>
                  </a:lnTo>
                  <a:lnTo>
                    <a:pt x="4663655" y="1822197"/>
                  </a:lnTo>
                  <a:lnTo>
                    <a:pt x="4659883" y="1822197"/>
                  </a:lnTo>
                  <a:lnTo>
                    <a:pt x="4657998" y="1822197"/>
                  </a:lnTo>
                  <a:lnTo>
                    <a:pt x="4656112" y="1822197"/>
                  </a:lnTo>
                  <a:lnTo>
                    <a:pt x="4654226" y="1822197"/>
                  </a:lnTo>
                  <a:lnTo>
                    <a:pt x="4652340" y="1822197"/>
                  </a:lnTo>
                  <a:lnTo>
                    <a:pt x="4650455" y="1822197"/>
                  </a:lnTo>
                  <a:lnTo>
                    <a:pt x="4648569" y="1822197"/>
                  </a:lnTo>
                  <a:lnTo>
                    <a:pt x="4646683" y="1822197"/>
                  </a:lnTo>
                  <a:lnTo>
                    <a:pt x="4644798" y="1822197"/>
                  </a:lnTo>
                  <a:lnTo>
                    <a:pt x="4642912" y="1822197"/>
                  </a:lnTo>
                  <a:lnTo>
                    <a:pt x="4637255" y="1822197"/>
                  </a:lnTo>
                  <a:lnTo>
                    <a:pt x="4635369" y="1822197"/>
                  </a:lnTo>
                  <a:lnTo>
                    <a:pt x="4633483" y="1822197"/>
                  </a:lnTo>
                  <a:lnTo>
                    <a:pt x="4631598" y="1822197"/>
                  </a:lnTo>
                  <a:lnTo>
                    <a:pt x="4629712" y="1822197"/>
                  </a:lnTo>
                  <a:lnTo>
                    <a:pt x="4627826" y="1822197"/>
                  </a:lnTo>
                  <a:lnTo>
                    <a:pt x="4625941" y="1822197"/>
                  </a:lnTo>
                  <a:lnTo>
                    <a:pt x="4624055" y="1822197"/>
                  </a:lnTo>
                  <a:lnTo>
                    <a:pt x="4622169" y="1822197"/>
                  </a:lnTo>
                  <a:lnTo>
                    <a:pt x="4620283" y="1822197"/>
                  </a:lnTo>
                  <a:lnTo>
                    <a:pt x="4618398" y="1822197"/>
                  </a:lnTo>
                  <a:lnTo>
                    <a:pt x="4616512" y="1822197"/>
                  </a:lnTo>
                  <a:lnTo>
                    <a:pt x="4614626" y="1822197"/>
                  </a:lnTo>
                  <a:lnTo>
                    <a:pt x="4610855" y="1822197"/>
                  </a:lnTo>
                  <a:lnTo>
                    <a:pt x="4608969" y="1822197"/>
                  </a:lnTo>
                  <a:lnTo>
                    <a:pt x="4607084" y="1822197"/>
                  </a:lnTo>
                  <a:lnTo>
                    <a:pt x="4603312" y="1822197"/>
                  </a:lnTo>
                  <a:lnTo>
                    <a:pt x="4601426" y="1822197"/>
                  </a:lnTo>
                  <a:lnTo>
                    <a:pt x="4599541" y="1822197"/>
                  </a:lnTo>
                  <a:lnTo>
                    <a:pt x="4597655" y="1822197"/>
                  </a:lnTo>
                  <a:lnTo>
                    <a:pt x="4595769" y="1822197"/>
                  </a:lnTo>
                  <a:lnTo>
                    <a:pt x="4591998" y="1822197"/>
                  </a:lnTo>
                  <a:lnTo>
                    <a:pt x="4590112" y="1822197"/>
                  </a:lnTo>
                  <a:lnTo>
                    <a:pt x="4588227" y="1822197"/>
                  </a:lnTo>
                  <a:lnTo>
                    <a:pt x="4586341" y="1822197"/>
                  </a:lnTo>
                  <a:lnTo>
                    <a:pt x="4584455" y="1822197"/>
                  </a:lnTo>
                  <a:lnTo>
                    <a:pt x="4582569" y="1822197"/>
                  </a:lnTo>
                  <a:lnTo>
                    <a:pt x="4580684" y="1822197"/>
                  </a:lnTo>
                  <a:lnTo>
                    <a:pt x="4561827" y="1822197"/>
                  </a:lnTo>
                  <a:lnTo>
                    <a:pt x="4558055" y="1822197"/>
                  </a:lnTo>
                  <a:lnTo>
                    <a:pt x="4558055" y="1792264"/>
                  </a:lnTo>
                  <a:lnTo>
                    <a:pt x="4554284" y="1792264"/>
                  </a:lnTo>
                  <a:lnTo>
                    <a:pt x="4554284" y="1762293"/>
                  </a:lnTo>
                  <a:lnTo>
                    <a:pt x="4473199" y="1762293"/>
                  </a:lnTo>
                  <a:lnTo>
                    <a:pt x="4414742" y="1762293"/>
                  </a:lnTo>
                  <a:lnTo>
                    <a:pt x="4414742" y="1732302"/>
                  </a:lnTo>
                  <a:lnTo>
                    <a:pt x="4373257" y="1732302"/>
                  </a:lnTo>
                  <a:lnTo>
                    <a:pt x="4363828" y="1732302"/>
                  </a:lnTo>
                  <a:lnTo>
                    <a:pt x="4358171" y="1732302"/>
                  </a:lnTo>
                  <a:lnTo>
                    <a:pt x="4358171" y="1702327"/>
                  </a:lnTo>
                  <a:lnTo>
                    <a:pt x="4333657" y="1702327"/>
                  </a:lnTo>
                  <a:lnTo>
                    <a:pt x="4322343" y="1702327"/>
                  </a:lnTo>
                  <a:lnTo>
                    <a:pt x="4113030" y="1702327"/>
                  </a:lnTo>
                  <a:lnTo>
                    <a:pt x="4113030" y="1642365"/>
                  </a:lnTo>
                  <a:lnTo>
                    <a:pt x="4097944" y="1642365"/>
                  </a:lnTo>
                  <a:lnTo>
                    <a:pt x="4097944" y="1612319"/>
                  </a:lnTo>
                  <a:lnTo>
                    <a:pt x="4054573" y="1612319"/>
                  </a:lnTo>
                  <a:lnTo>
                    <a:pt x="4054573" y="1582228"/>
                  </a:lnTo>
                  <a:lnTo>
                    <a:pt x="3973488" y="1582228"/>
                  </a:lnTo>
                  <a:lnTo>
                    <a:pt x="3905602" y="1582228"/>
                  </a:lnTo>
                  <a:lnTo>
                    <a:pt x="3869774" y="1582228"/>
                  </a:lnTo>
                  <a:lnTo>
                    <a:pt x="3869774" y="1552129"/>
                  </a:lnTo>
                  <a:lnTo>
                    <a:pt x="3788689" y="1552129"/>
                  </a:lnTo>
                  <a:lnTo>
                    <a:pt x="3784918" y="1552129"/>
                  </a:lnTo>
                  <a:lnTo>
                    <a:pt x="3726461" y="1552129"/>
                  </a:lnTo>
                  <a:lnTo>
                    <a:pt x="3726461" y="1522019"/>
                  </a:lnTo>
                  <a:lnTo>
                    <a:pt x="3722689" y="1522019"/>
                  </a:lnTo>
                  <a:lnTo>
                    <a:pt x="3722689" y="1491861"/>
                  </a:lnTo>
                  <a:lnTo>
                    <a:pt x="3652918" y="1491861"/>
                  </a:lnTo>
                  <a:lnTo>
                    <a:pt x="3652918" y="1461651"/>
                  </a:lnTo>
                  <a:lnTo>
                    <a:pt x="3637833" y="1461651"/>
                  </a:lnTo>
                  <a:lnTo>
                    <a:pt x="3637833" y="1431389"/>
                  </a:lnTo>
                  <a:lnTo>
                    <a:pt x="3579376" y="1431389"/>
                  </a:lnTo>
                  <a:lnTo>
                    <a:pt x="3568062" y="1431389"/>
                  </a:lnTo>
                  <a:lnTo>
                    <a:pt x="3568062" y="1401090"/>
                  </a:lnTo>
                  <a:lnTo>
                    <a:pt x="3545433" y="1401090"/>
                  </a:lnTo>
                  <a:lnTo>
                    <a:pt x="3545433" y="1370735"/>
                  </a:lnTo>
                  <a:lnTo>
                    <a:pt x="3539776" y="1370735"/>
                  </a:lnTo>
                  <a:lnTo>
                    <a:pt x="3513376" y="1370735"/>
                  </a:lnTo>
                  <a:lnTo>
                    <a:pt x="3503948" y="1370735"/>
                  </a:lnTo>
                  <a:lnTo>
                    <a:pt x="3503948" y="1340378"/>
                  </a:lnTo>
                  <a:lnTo>
                    <a:pt x="3460577" y="1340378"/>
                  </a:lnTo>
                  <a:lnTo>
                    <a:pt x="3460577" y="1309978"/>
                  </a:lnTo>
                  <a:lnTo>
                    <a:pt x="3458691" y="1309978"/>
                  </a:lnTo>
                  <a:lnTo>
                    <a:pt x="3432291" y="1309978"/>
                  </a:lnTo>
                  <a:lnTo>
                    <a:pt x="3398349" y="1309978"/>
                  </a:lnTo>
                  <a:lnTo>
                    <a:pt x="3394577" y="1309978"/>
                  </a:lnTo>
                  <a:lnTo>
                    <a:pt x="3392692" y="1309978"/>
                  </a:lnTo>
                  <a:lnTo>
                    <a:pt x="3390806" y="1309978"/>
                  </a:lnTo>
                  <a:lnTo>
                    <a:pt x="3383263" y="1309978"/>
                  </a:lnTo>
                  <a:lnTo>
                    <a:pt x="3373835" y="1309978"/>
                  </a:lnTo>
                  <a:lnTo>
                    <a:pt x="3366292" y="1309978"/>
                  </a:lnTo>
                  <a:lnTo>
                    <a:pt x="3353092" y="1309978"/>
                  </a:lnTo>
                  <a:lnTo>
                    <a:pt x="3349320" y="1309978"/>
                  </a:lnTo>
                  <a:lnTo>
                    <a:pt x="3345549" y="1309978"/>
                  </a:lnTo>
                  <a:lnTo>
                    <a:pt x="3339892" y="1309978"/>
                  </a:lnTo>
                  <a:lnTo>
                    <a:pt x="3330463" y="1309978"/>
                  </a:lnTo>
                  <a:lnTo>
                    <a:pt x="3307835" y="1309978"/>
                  </a:lnTo>
                  <a:lnTo>
                    <a:pt x="3305949" y="1309978"/>
                  </a:lnTo>
                  <a:lnTo>
                    <a:pt x="3302178" y="1309978"/>
                  </a:lnTo>
                  <a:lnTo>
                    <a:pt x="3300292" y="1309978"/>
                  </a:lnTo>
                  <a:lnTo>
                    <a:pt x="3296521" y="1309978"/>
                  </a:lnTo>
                  <a:lnTo>
                    <a:pt x="3292749" y="1309978"/>
                  </a:lnTo>
                  <a:lnTo>
                    <a:pt x="3279549" y="1309978"/>
                  </a:lnTo>
                  <a:lnTo>
                    <a:pt x="3258807" y="1309978"/>
                  </a:lnTo>
                  <a:lnTo>
                    <a:pt x="3258807" y="1280111"/>
                  </a:lnTo>
                  <a:lnTo>
                    <a:pt x="3249378" y="1280111"/>
                  </a:lnTo>
                  <a:lnTo>
                    <a:pt x="3239950" y="1280111"/>
                  </a:lnTo>
                  <a:lnTo>
                    <a:pt x="3238064" y="1280111"/>
                  </a:lnTo>
                  <a:lnTo>
                    <a:pt x="3221093" y="1280111"/>
                  </a:lnTo>
                  <a:lnTo>
                    <a:pt x="3215436" y="1280111"/>
                  </a:lnTo>
                  <a:lnTo>
                    <a:pt x="3213550" y="1280111"/>
                  </a:lnTo>
                  <a:lnTo>
                    <a:pt x="3211664" y="1280111"/>
                  </a:lnTo>
                  <a:lnTo>
                    <a:pt x="3209778" y="1280111"/>
                  </a:lnTo>
                  <a:lnTo>
                    <a:pt x="3207893" y="1280111"/>
                  </a:lnTo>
                  <a:lnTo>
                    <a:pt x="3202236" y="1280111"/>
                  </a:lnTo>
                  <a:lnTo>
                    <a:pt x="3200350" y="1280111"/>
                  </a:lnTo>
                  <a:lnTo>
                    <a:pt x="3198464" y="1280111"/>
                  </a:lnTo>
                  <a:lnTo>
                    <a:pt x="3194693" y="1280111"/>
                  </a:lnTo>
                  <a:lnTo>
                    <a:pt x="3190921" y="1280111"/>
                  </a:lnTo>
                  <a:lnTo>
                    <a:pt x="3189036" y="1280111"/>
                  </a:lnTo>
                  <a:lnTo>
                    <a:pt x="3187150" y="1280111"/>
                  </a:lnTo>
                  <a:lnTo>
                    <a:pt x="3185264" y="1280111"/>
                  </a:lnTo>
                  <a:lnTo>
                    <a:pt x="3183379" y="1280111"/>
                  </a:lnTo>
                  <a:lnTo>
                    <a:pt x="3181493" y="1280111"/>
                  </a:lnTo>
                  <a:lnTo>
                    <a:pt x="3177722" y="1280111"/>
                  </a:lnTo>
                  <a:lnTo>
                    <a:pt x="3177722" y="1251224"/>
                  </a:lnTo>
                  <a:lnTo>
                    <a:pt x="3175836" y="1251224"/>
                  </a:lnTo>
                  <a:lnTo>
                    <a:pt x="3173950" y="1251224"/>
                  </a:lnTo>
                  <a:lnTo>
                    <a:pt x="3172064" y="1251224"/>
                  </a:lnTo>
                  <a:lnTo>
                    <a:pt x="3162636" y="1251224"/>
                  </a:lnTo>
                  <a:lnTo>
                    <a:pt x="3160750" y="1251224"/>
                  </a:lnTo>
                  <a:lnTo>
                    <a:pt x="3158864" y="1251224"/>
                  </a:lnTo>
                  <a:lnTo>
                    <a:pt x="3156979" y="1251224"/>
                  </a:lnTo>
                  <a:lnTo>
                    <a:pt x="3155093" y="1251224"/>
                  </a:lnTo>
                  <a:lnTo>
                    <a:pt x="3147550" y="1251224"/>
                  </a:lnTo>
                  <a:lnTo>
                    <a:pt x="3147550" y="1222852"/>
                  </a:lnTo>
                  <a:lnTo>
                    <a:pt x="3145665" y="1222852"/>
                  </a:lnTo>
                  <a:lnTo>
                    <a:pt x="3143779" y="1222852"/>
                  </a:lnTo>
                  <a:lnTo>
                    <a:pt x="3141893" y="1222852"/>
                  </a:lnTo>
                  <a:lnTo>
                    <a:pt x="3136236" y="1222852"/>
                  </a:lnTo>
                  <a:lnTo>
                    <a:pt x="3134350" y="1222852"/>
                  </a:lnTo>
                  <a:lnTo>
                    <a:pt x="3132465" y="1222852"/>
                  </a:lnTo>
                  <a:lnTo>
                    <a:pt x="3130579" y="1222852"/>
                  </a:lnTo>
                  <a:lnTo>
                    <a:pt x="3123036" y="1222852"/>
                  </a:lnTo>
                  <a:lnTo>
                    <a:pt x="3117379" y="1222852"/>
                  </a:lnTo>
                  <a:lnTo>
                    <a:pt x="3115493" y="1222852"/>
                  </a:lnTo>
                  <a:lnTo>
                    <a:pt x="3109836" y="1222852"/>
                  </a:lnTo>
                  <a:lnTo>
                    <a:pt x="3104179" y="1222852"/>
                  </a:lnTo>
                  <a:lnTo>
                    <a:pt x="3102293" y="1222852"/>
                  </a:lnTo>
                  <a:lnTo>
                    <a:pt x="3100408" y="1222852"/>
                  </a:lnTo>
                  <a:lnTo>
                    <a:pt x="2960866" y="1222852"/>
                  </a:lnTo>
                  <a:lnTo>
                    <a:pt x="2942009" y="1222852"/>
                  </a:lnTo>
                  <a:lnTo>
                    <a:pt x="2870352" y="1222852"/>
                  </a:lnTo>
                  <a:lnTo>
                    <a:pt x="2859038" y="1222852"/>
                  </a:lnTo>
                  <a:lnTo>
                    <a:pt x="2859038" y="1195038"/>
                  </a:lnTo>
                  <a:lnTo>
                    <a:pt x="2817552" y="1195038"/>
                  </a:lnTo>
                  <a:lnTo>
                    <a:pt x="2791153" y="1195038"/>
                  </a:lnTo>
                  <a:lnTo>
                    <a:pt x="2791153" y="1167187"/>
                  </a:lnTo>
                  <a:lnTo>
                    <a:pt x="2702525" y="1167187"/>
                  </a:lnTo>
                  <a:lnTo>
                    <a:pt x="2698753" y="1167187"/>
                  </a:lnTo>
                  <a:lnTo>
                    <a:pt x="2604468" y="1167187"/>
                  </a:lnTo>
                  <a:lnTo>
                    <a:pt x="2562983" y="1167187"/>
                  </a:lnTo>
                  <a:lnTo>
                    <a:pt x="2562983" y="1139345"/>
                  </a:lnTo>
                  <a:lnTo>
                    <a:pt x="2546011" y="1139345"/>
                  </a:lnTo>
                  <a:lnTo>
                    <a:pt x="2546011" y="1111445"/>
                  </a:lnTo>
                  <a:lnTo>
                    <a:pt x="2504526" y="1111445"/>
                  </a:lnTo>
                  <a:lnTo>
                    <a:pt x="2397041" y="1111445"/>
                  </a:lnTo>
                  <a:lnTo>
                    <a:pt x="2397041" y="1083502"/>
                  </a:lnTo>
                  <a:lnTo>
                    <a:pt x="2374412" y="1083502"/>
                  </a:lnTo>
                  <a:lnTo>
                    <a:pt x="2374412" y="1055498"/>
                  </a:lnTo>
                  <a:lnTo>
                    <a:pt x="2366870" y="1055498"/>
                  </a:lnTo>
                  <a:lnTo>
                    <a:pt x="2366870" y="1027428"/>
                  </a:lnTo>
                  <a:lnTo>
                    <a:pt x="2255613" y="1027428"/>
                  </a:lnTo>
                  <a:lnTo>
                    <a:pt x="2140585" y="1027428"/>
                  </a:lnTo>
                  <a:lnTo>
                    <a:pt x="2140585" y="971115"/>
                  </a:lnTo>
                  <a:lnTo>
                    <a:pt x="2138700" y="971115"/>
                  </a:lnTo>
                  <a:lnTo>
                    <a:pt x="2100986" y="971115"/>
                  </a:lnTo>
                  <a:lnTo>
                    <a:pt x="2100986" y="942865"/>
                  </a:lnTo>
                  <a:lnTo>
                    <a:pt x="2091557" y="942865"/>
                  </a:lnTo>
                  <a:lnTo>
                    <a:pt x="2076472" y="942865"/>
                  </a:lnTo>
                  <a:lnTo>
                    <a:pt x="2076472" y="914553"/>
                  </a:lnTo>
                  <a:lnTo>
                    <a:pt x="2057615" y="914553"/>
                  </a:lnTo>
                  <a:lnTo>
                    <a:pt x="2046300" y="914553"/>
                  </a:lnTo>
                  <a:lnTo>
                    <a:pt x="2036872" y="914553"/>
                  </a:lnTo>
                  <a:lnTo>
                    <a:pt x="2033100" y="914553"/>
                  </a:lnTo>
                  <a:lnTo>
                    <a:pt x="2016129" y="914553"/>
                  </a:lnTo>
                  <a:lnTo>
                    <a:pt x="2016129" y="886224"/>
                  </a:lnTo>
                  <a:lnTo>
                    <a:pt x="1995386" y="886224"/>
                  </a:lnTo>
                  <a:lnTo>
                    <a:pt x="1972758" y="886224"/>
                  </a:lnTo>
                  <a:lnTo>
                    <a:pt x="1972758" y="857826"/>
                  </a:lnTo>
                  <a:lnTo>
                    <a:pt x="1948244" y="857826"/>
                  </a:lnTo>
                  <a:lnTo>
                    <a:pt x="1923730" y="857826"/>
                  </a:lnTo>
                  <a:lnTo>
                    <a:pt x="1923730" y="829352"/>
                  </a:lnTo>
                  <a:lnTo>
                    <a:pt x="1906758" y="829352"/>
                  </a:lnTo>
                  <a:lnTo>
                    <a:pt x="1906758" y="800783"/>
                  </a:lnTo>
                  <a:lnTo>
                    <a:pt x="1904873" y="800783"/>
                  </a:lnTo>
                  <a:lnTo>
                    <a:pt x="1904873" y="772111"/>
                  </a:lnTo>
                  <a:lnTo>
                    <a:pt x="1902987" y="772111"/>
                  </a:lnTo>
                  <a:lnTo>
                    <a:pt x="1902987" y="743331"/>
                  </a:lnTo>
                  <a:lnTo>
                    <a:pt x="1893559" y="743331"/>
                  </a:lnTo>
                  <a:lnTo>
                    <a:pt x="1812473" y="743331"/>
                  </a:lnTo>
                  <a:lnTo>
                    <a:pt x="1812473" y="714452"/>
                  </a:lnTo>
                  <a:lnTo>
                    <a:pt x="1806816" y="714452"/>
                  </a:lnTo>
                  <a:lnTo>
                    <a:pt x="1740817" y="714452"/>
                  </a:lnTo>
                  <a:lnTo>
                    <a:pt x="1740817" y="685464"/>
                  </a:lnTo>
                  <a:lnTo>
                    <a:pt x="1612589" y="685464"/>
                  </a:lnTo>
                  <a:lnTo>
                    <a:pt x="1612589" y="656344"/>
                  </a:lnTo>
                  <a:lnTo>
                    <a:pt x="1608818" y="656344"/>
                  </a:lnTo>
                  <a:lnTo>
                    <a:pt x="1608818" y="627079"/>
                  </a:lnTo>
                  <a:lnTo>
                    <a:pt x="1601275" y="627079"/>
                  </a:lnTo>
                  <a:lnTo>
                    <a:pt x="1601275" y="597658"/>
                  </a:lnTo>
                  <a:lnTo>
                    <a:pt x="1569218" y="597658"/>
                  </a:lnTo>
                  <a:lnTo>
                    <a:pt x="1569218" y="568067"/>
                  </a:lnTo>
                  <a:lnTo>
                    <a:pt x="1552246" y="568067"/>
                  </a:lnTo>
                  <a:lnTo>
                    <a:pt x="1552246" y="538290"/>
                  </a:lnTo>
                  <a:lnTo>
                    <a:pt x="1344819" y="538290"/>
                  </a:lnTo>
                  <a:lnTo>
                    <a:pt x="1344819" y="508308"/>
                  </a:lnTo>
                  <a:lnTo>
                    <a:pt x="1320305" y="508308"/>
                  </a:lnTo>
                  <a:lnTo>
                    <a:pt x="1320305" y="478099"/>
                  </a:lnTo>
                  <a:lnTo>
                    <a:pt x="1284477" y="478099"/>
                  </a:lnTo>
                  <a:lnTo>
                    <a:pt x="1261848" y="478099"/>
                  </a:lnTo>
                  <a:lnTo>
                    <a:pt x="1261848" y="447654"/>
                  </a:lnTo>
                  <a:lnTo>
                    <a:pt x="1207163" y="447654"/>
                  </a:lnTo>
                  <a:lnTo>
                    <a:pt x="1207163" y="416922"/>
                  </a:lnTo>
                  <a:lnTo>
                    <a:pt x="1203392" y="416922"/>
                  </a:lnTo>
                  <a:lnTo>
                    <a:pt x="1203392" y="385885"/>
                  </a:lnTo>
                  <a:lnTo>
                    <a:pt x="1195849" y="385885"/>
                  </a:lnTo>
                  <a:lnTo>
                    <a:pt x="1186420" y="385885"/>
                  </a:lnTo>
                  <a:lnTo>
                    <a:pt x="1186420" y="354491"/>
                  </a:lnTo>
                  <a:lnTo>
                    <a:pt x="1139278" y="354491"/>
                  </a:lnTo>
                  <a:lnTo>
                    <a:pt x="1139278" y="322658"/>
                  </a:lnTo>
                  <a:lnTo>
                    <a:pt x="1105335" y="322658"/>
                  </a:lnTo>
                  <a:lnTo>
                    <a:pt x="965793" y="322658"/>
                  </a:lnTo>
                  <a:lnTo>
                    <a:pt x="965793" y="290323"/>
                  </a:lnTo>
                  <a:lnTo>
                    <a:pt x="871508" y="290323"/>
                  </a:lnTo>
                  <a:lnTo>
                    <a:pt x="871508" y="257348"/>
                  </a:lnTo>
                  <a:lnTo>
                    <a:pt x="833794" y="257348"/>
                  </a:lnTo>
                  <a:lnTo>
                    <a:pt x="833794" y="223566"/>
                  </a:lnTo>
                  <a:lnTo>
                    <a:pt x="747052" y="223566"/>
                  </a:lnTo>
                  <a:lnTo>
                    <a:pt x="747052" y="188721"/>
                  </a:lnTo>
                  <a:lnTo>
                    <a:pt x="658424" y="188721"/>
                  </a:lnTo>
                  <a:lnTo>
                    <a:pt x="658424" y="152379"/>
                  </a:lnTo>
                  <a:lnTo>
                    <a:pt x="526425" y="152379"/>
                  </a:lnTo>
                  <a:lnTo>
                    <a:pt x="343512" y="152379"/>
                  </a:lnTo>
                  <a:lnTo>
                    <a:pt x="343512" y="113723"/>
                  </a:lnTo>
                  <a:lnTo>
                    <a:pt x="302026" y="113723"/>
                  </a:lnTo>
                  <a:lnTo>
                    <a:pt x="302026" y="70557"/>
                  </a:lnTo>
                  <a:lnTo>
                    <a:pt x="62542" y="70557"/>
                  </a:lnTo>
                  <a:lnTo>
                    <a:pt x="62542" y="0"/>
                  </a:lnTo>
                  <a:close/>
                </a:path>
              </a:pathLst>
            </a:custGeom>
            <a:solidFill>
              <a:srgbClr val="00BA38">
                <a:alpha val="29803"/>
              </a:srgbClr>
            </a:solidFill>
          </p:spPr>
          <p:txBody>
            <a:bodyPr/>
            <a:lstStyle/>
            <a:p>
              <a:endParaRPr/>
            </a:p>
          </p:txBody>
        </p:sp>
        <p:sp>
          <p:nvSpPr>
            <p:cNvPr id="163" name="pg33"/>
            <p:cNvSpPr/>
            <p:nvPr/>
          </p:nvSpPr>
          <p:spPr>
            <a:xfrm>
              <a:off x="3411693" y="1943328"/>
              <a:ext cx="4872968" cy="2781860"/>
            </a:xfrm>
            <a:custGeom>
              <a:avLst/>
              <a:gdLst/>
              <a:ahLst/>
              <a:cxnLst/>
              <a:rect l="0" t="0" r="0" b="0"/>
              <a:pathLst>
                <a:path w="4872968" h="2781860">
                  <a:moveTo>
                    <a:pt x="0" y="0"/>
                  </a:moveTo>
                  <a:lnTo>
                    <a:pt x="128542" y="0"/>
                  </a:lnTo>
                  <a:lnTo>
                    <a:pt x="173798" y="0"/>
                  </a:lnTo>
                  <a:lnTo>
                    <a:pt x="209627" y="0"/>
                  </a:lnTo>
                  <a:lnTo>
                    <a:pt x="285055" y="0"/>
                  </a:lnTo>
                  <a:lnTo>
                    <a:pt x="285055" y="1483"/>
                  </a:lnTo>
                  <a:lnTo>
                    <a:pt x="288826" y="1483"/>
                  </a:lnTo>
                  <a:lnTo>
                    <a:pt x="288826" y="11437"/>
                  </a:lnTo>
                  <a:lnTo>
                    <a:pt x="471739" y="11437"/>
                  </a:lnTo>
                  <a:lnTo>
                    <a:pt x="471739" y="22216"/>
                  </a:lnTo>
                  <a:lnTo>
                    <a:pt x="618824" y="22216"/>
                  </a:lnTo>
                  <a:lnTo>
                    <a:pt x="618824" y="33619"/>
                  </a:lnTo>
                  <a:lnTo>
                    <a:pt x="630138" y="33619"/>
                  </a:lnTo>
                  <a:lnTo>
                    <a:pt x="630138" y="45517"/>
                  </a:lnTo>
                  <a:lnTo>
                    <a:pt x="645224" y="45517"/>
                  </a:lnTo>
                  <a:lnTo>
                    <a:pt x="645224" y="57820"/>
                  </a:lnTo>
                  <a:lnTo>
                    <a:pt x="656538" y="57820"/>
                  </a:lnTo>
                  <a:lnTo>
                    <a:pt x="656538" y="70461"/>
                  </a:lnTo>
                  <a:lnTo>
                    <a:pt x="688595" y="70461"/>
                  </a:lnTo>
                  <a:lnTo>
                    <a:pt x="688595" y="83392"/>
                  </a:lnTo>
                  <a:lnTo>
                    <a:pt x="716881" y="83392"/>
                  </a:lnTo>
                  <a:lnTo>
                    <a:pt x="716881" y="96574"/>
                  </a:lnTo>
                  <a:lnTo>
                    <a:pt x="839451" y="96574"/>
                  </a:lnTo>
                  <a:lnTo>
                    <a:pt x="871508" y="96574"/>
                  </a:lnTo>
                  <a:lnTo>
                    <a:pt x="871508" y="109979"/>
                  </a:lnTo>
                  <a:lnTo>
                    <a:pt x="905451" y="109979"/>
                  </a:lnTo>
                  <a:lnTo>
                    <a:pt x="905451" y="123580"/>
                  </a:lnTo>
                  <a:lnTo>
                    <a:pt x="935622" y="123580"/>
                  </a:lnTo>
                  <a:lnTo>
                    <a:pt x="1018593" y="123580"/>
                  </a:lnTo>
                  <a:lnTo>
                    <a:pt x="1018593" y="137359"/>
                  </a:lnTo>
                  <a:lnTo>
                    <a:pt x="1020479" y="137359"/>
                  </a:lnTo>
                  <a:lnTo>
                    <a:pt x="1020479" y="151296"/>
                  </a:lnTo>
                  <a:lnTo>
                    <a:pt x="1031793" y="151296"/>
                  </a:lnTo>
                  <a:lnTo>
                    <a:pt x="1031793" y="165377"/>
                  </a:lnTo>
                  <a:lnTo>
                    <a:pt x="1077050" y="165377"/>
                  </a:lnTo>
                  <a:lnTo>
                    <a:pt x="1077050" y="179589"/>
                  </a:lnTo>
                  <a:lnTo>
                    <a:pt x="1110992" y="179589"/>
                  </a:lnTo>
                  <a:lnTo>
                    <a:pt x="1110992" y="193921"/>
                  </a:lnTo>
                  <a:lnTo>
                    <a:pt x="1127964" y="193921"/>
                  </a:lnTo>
                  <a:lnTo>
                    <a:pt x="1127964" y="208364"/>
                  </a:lnTo>
                  <a:lnTo>
                    <a:pt x="1192077" y="208364"/>
                  </a:lnTo>
                  <a:lnTo>
                    <a:pt x="1192077" y="222911"/>
                  </a:lnTo>
                  <a:lnTo>
                    <a:pt x="1246763" y="222911"/>
                  </a:lnTo>
                  <a:lnTo>
                    <a:pt x="1263734" y="222911"/>
                  </a:lnTo>
                  <a:lnTo>
                    <a:pt x="1263734" y="237557"/>
                  </a:lnTo>
                  <a:lnTo>
                    <a:pt x="1275048" y="237557"/>
                  </a:lnTo>
                  <a:lnTo>
                    <a:pt x="1275048" y="252292"/>
                  </a:lnTo>
                  <a:lnTo>
                    <a:pt x="1310877" y="252292"/>
                  </a:lnTo>
                  <a:lnTo>
                    <a:pt x="1310877" y="267111"/>
                  </a:lnTo>
                  <a:lnTo>
                    <a:pt x="1333505" y="267111"/>
                  </a:lnTo>
                  <a:lnTo>
                    <a:pt x="1333505" y="282008"/>
                  </a:lnTo>
                  <a:lnTo>
                    <a:pt x="1335391" y="282008"/>
                  </a:lnTo>
                  <a:lnTo>
                    <a:pt x="1433447" y="282008"/>
                  </a:lnTo>
                  <a:lnTo>
                    <a:pt x="1457961" y="282008"/>
                  </a:lnTo>
                  <a:lnTo>
                    <a:pt x="1457961" y="296989"/>
                  </a:lnTo>
                  <a:lnTo>
                    <a:pt x="1474933" y="296989"/>
                  </a:lnTo>
                  <a:lnTo>
                    <a:pt x="1474933" y="312038"/>
                  </a:lnTo>
                  <a:lnTo>
                    <a:pt x="1522075" y="312038"/>
                  </a:lnTo>
                  <a:lnTo>
                    <a:pt x="1522075" y="327154"/>
                  </a:lnTo>
                  <a:lnTo>
                    <a:pt x="1537161" y="327154"/>
                  </a:lnTo>
                  <a:lnTo>
                    <a:pt x="1537161" y="342333"/>
                  </a:lnTo>
                  <a:lnTo>
                    <a:pt x="1540932" y="342333"/>
                  </a:lnTo>
                  <a:lnTo>
                    <a:pt x="1540932" y="357571"/>
                  </a:lnTo>
                  <a:lnTo>
                    <a:pt x="1550361" y="357571"/>
                  </a:lnTo>
                  <a:lnTo>
                    <a:pt x="1550361" y="372865"/>
                  </a:lnTo>
                  <a:lnTo>
                    <a:pt x="1563561" y="372865"/>
                  </a:lnTo>
                  <a:lnTo>
                    <a:pt x="1563561" y="388218"/>
                  </a:lnTo>
                  <a:lnTo>
                    <a:pt x="1588075" y="388218"/>
                  </a:lnTo>
                  <a:lnTo>
                    <a:pt x="1588075" y="403623"/>
                  </a:lnTo>
                  <a:lnTo>
                    <a:pt x="1622017" y="403623"/>
                  </a:lnTo>
                  <a:lnTo>
                    <a:pt x="1622017" y="419076"/>
                  </a:lnTo>
                  <a:lnTo>
                    <a:pt x="1648417" y="419076"/>
                  </a:lnTo>
                  <a:lnTo>
                    <a:pt x="1648417" y="434576"/>
                  </a:lnTo>
                  <a:lnTo>
                    <a:pt x="1663503" y="434576"/>
                  </a:lnTo>
                  <a:lnTo>
                    <a:pt x="1674817" y="434576"/>
                  </a:lnTo>
                  <a:lnTo>
                    <a:pt x="1674817" y="450126"/>
                  </a:lnTo>
                  <a:lnTo>
                    <a:pt x="1720074" y="450126"/>
                  </a:lnTo>
                  <a:lnTo>
                    <a:pt x="1720074" y="465720"/>
                  </a:lnTo>
                  <a:lnTo>
                    <a:pt x="1795502" y="465720"/>
                  </a:lnTo>
                  <a:lnTo>
                    <a:pt x="1795502" y="481354"/>
                  </a:lnTo>
                  <a:lnTo>
                    <a:pt x="1816245" y="481354"/>
                  </a:lnTo>
                  <a:lnTo>
                    <a:pt x="1816245" y="497029"/>
                  </a:lnTo>
                  <a:lnTo>
                    <a:pt x="1831330" y="497029"/>
                  </a:lnTo>
                  <a:lnTo>
                    <a:pt x="1831330" y="512742"/>
                  </a:lnTo>
                  <a:lnTo>
                    <a:pt x="1872816" y="512742"/>
                  </a:lnTo>
                  <a:lnTo>
                    <a:pt x="1872816" y="528492"/>
                  </a:lnTo>
                  <a:lnTo>
                    <a:pt x="1878473" y="528492"/>
                  </a:lnTo>
                  <a:lnTo>
                    <a:pt x="1878473" y="544277"/>
                  </a:lnTo>
                  <a:lnTo>
                    <a:pt x="1880359" y="544277"/>
                  </a:lnTo>
                  <a:lnTo>
                    <a:pt x="1880359" y="560097"/>
                  </a:lnTo>
                  <a:lnTo>
                    <a:pt x="1912416" y="560097"/>
                  </a:lnTo>
                  <a:lnTo>
                    <a:pt x="1912416" y="575950"/>
                  </a:lnTo>
                  <a:lnTo>
                    <a:pt x="1931273" y="575950"/>
                  </a:lnTo>
                  <a:lnTo>
                    <a:pt x="1931273" y="591836"/>
                  </a:lnTo>
                  <a:lnTo>
                    <a:pt x="1974644" y="591836"/>
                  </a:lnTo>
                  <a:lnTo>
                    <a:pt x="2006701" y="591836"/>
                  </a:lnTo>
                  <a:lnTo>
                    <a:pt x="2021786" y="591836"/>
                  </a:lnTo>
                  <a:lnTo>
                    <a:pt x="2021786" y="607762"/>
                  </a:lnTo>
                  <a:lnTo>
                    <a:pt x="2023672" y="607762"/>
                  </a:lnTo>
                  <a:lnTo>
                    <a:pt x="2023672" y="623718"/>
                  </a:lnTo>
                  <a:lnTo>
                    <a:pt x="2065157" y="623718"/>
                  </a:lnTo>
                  <a:lnTo>
                    <a:pt x="2078357" y="623718"/>
                  </a:lnTo>
                  <a:lnTo>
                    <a:pt x="2078357" y="639714"/>
                  </a:lnTo>
                  <a:lnTo>
                    <a:pt x="2085900" y="639714"/>
                  </a:lnTo>
                  <a:lnTo>
                    <a:pt x="2089672" y="639714"/>
                  </a:lnTo>
                  <a:lnTo>
                    <a:pt x="2102871" y="639714"/>
                  </a:lnTo>
                  <a:lnTo>
                    <a:pt x="2123614" y="639714"/>
                  </a:lnTo>
                  <a:lnTo>
                    <a:pt x="2123614" y="655759"/>
                  </a:lnTo>
                  <a:lnTo>
                    <a:pt x="2127386" y="655759"/>
                  </a:lnTo>
                  <a:lnTo>
                    <a:pt x="2127386" y="671832"/>
                  </a:lnTo>
                  <a:lnTo>
                    <a:pt x="2136814" y="671832"/>
                  </a:lnTo>
                  <a:lnTo>
                    <a:pt x="2138700" y="671832"/>
                  </a:lnTo>
                  <a:lnTo>
                    <a:pt x="2146243" y="671832"/>
                  </a:lnTo>
                  <a:lnTo>
                    <a:pt x="2146243" y="687942"/>
                  </a:lnTo>
                  <a:lnTo>
                    <a:pt x="2187728" y="687942"/>
                  </a:lnTo>
                  <a:lnTo>
                    <a:pt x="2187728" y="704078"/>
                  </a:lnTo>
                  <a:lnTo>
                    <a:pt x="2238642" y="704078"/>
                  </a:lnTo>
                  <a:lnTo>
                    <a:pt x="2280127" y="704078"/>
                  </a:lnTo>
                  <a:lnTo>
                    <a:pt x="2280127" y="720245"/>
                  </a:lnTo>
                  <a:lnTo>
                    <a:pt x="2285785" y="720245"/>
                  </a:lnTo>
                  <a:lnTo>
                    <a:pt x="2285785" y="736436"/>
                  </a:lnTo>
                  <a:lnTo>
                    <a:pt x="2306527" y="736436"/>
                  </a:lnTo>
                  <a:lnTo>
                    <a:pt x="2306527" y="752652"/>
                  </a:lnTo>
                  <a:lnTo>
                    <a:pt x="2351784" y="752652"/>
                  </a:lnTo>
                  <a:lnTo>
                    <a:pt x="2351784" y="768891"/>
                  </a:lnTo>
                  <a:lnTo>
                    <a:pt x="2536583" y="768891"/>
                  </a:lnTo>
                  <a:lnTo>
                    <a:pt x="2536583" y="785153"/>
                  </a:lnTo>
                  <a:lnTo>
                    <a:pt x="2579954" y="785153"/>
                  </a:lnTo>
                  <a:lnTo>
                    <a:pt x="2579954" y="801437"/>
                  </a:lnTo>
                  <a:lnTo>
                    <a:pt x="2608240" y="801437"/>
                  </a:lnTo>
                  <a:lnTo>
                    <a:pt x="2608240" y="817743"/>
                  </a:lnTo>
                  <a:lnTo>
                    <a:pt x="2647839" y="817743"/>
                  </a:lnTo>
                  <a:lnTo>
                    <a:pt x="2647839" y="834070"/>
                  </a:lnTo>
                  <a:lnTo>
                    <a:pt x="2670468" y="834070"/>
                  </a:lnTo>
                  <a:lnTo>
                    <a:pt x="2670468" y="850417"/>
                  </a:lnTo>
                  <a:lnTo>
                    <a:pt x="2681782" y="850417"/>
                  </a:lnTo>
                  <a:lnTo>
                    <a:pt x="2681782" y="866785"/>
                  </a:lnTo>
                  <a:lnTo>
                    <a:pt x="2693096" y="866785"/>
                  </a:lnTo>
                  <a:lnTo>
                    <a:pt x="2693096" y="883172"/>
                  </a:lnTo>
                  <a:lnTo>
                    <a:pt x="2717610" y="883172"/>
                  </a:lnTo>
                  <a:lnTo>
                    <a:pt x="2725153" y="883172"/>
                  </a:lnTo>
                  <a:lnTo>
                    <a:pt x="2725153" y="899584"/>
                  </a:lnTo>
                  <a:lnTo>
                    <a:pt x="2764753" y="899584"/>
                  </a:lnTo>
                  <a:lnTo>
                    <a:pt x="2764753" y="916015"/>
                  </a:lnTo>
                  <a:lnTo>
                    <a:pt x="2853381" y="916015"/>
                  </a:lnTo>
                  <a:lnTo>
                    <a:pt x="2853381" y="932464"/>
                  </a:lnTo>
                  <a:lnTo>
                    <a:pt x="2923152" y="932464"/>
                  </a:lnTo>
                  <a:lnTo>
                    <a:pt x="2923152" y="948931"/>
                  </a:lnTo>
                  <a:lnTo>
                    <a:pt x="2928809" y="948931"/>
                  </a:lnTo>
                  <a:lnTo>
                    <a:pt x="2957094" y="948931"/>
                  </a:lnTo>
                  <a:lnTo>
                    <a:pt x="2957094" y="965421"/>
                  </a:lnTo>
                  <a:lnTo>
                    <a:pt x="2958980" y="965421"/>
                  </a:lnTo>
                  <a:lnTo>
                    <a:pt x="2958980" y="981928"/>
                  </a:lnTo>
                  <a:lnTo>
                    <a:pt x="2981609" y="981928"/>
                  </a:lnTo>
                  <a:lnTo>
                    <a:pt x="2981609" y="998452"/>
                  </a:lnTo>
                  <a:lnTo>
                    <a:pt x="2996694" y="998452"/>
                  </a:lnTo>
                  <a:lnTo>
                    <a:pt x="2996694" y="1014992"/>
                  </a:lnTo>
                  <a:lnTo>
                    <a:pt x="3028751" y="1014992"/>
                  </a:lnTo>
                  <a:lnTo>
                    <a:pt x="3028751" y="1031549"/>
                  </a:lnTo>
                  <a:lnTo>
                    <a:pt x="3032522" y="1031549"/>
                  </a:lnTo>
                  <a:lnTo>
                    <a:pt x="3032522" y="1048121"/>
                  </a:lnTo>
                  <a:lnTo>
                    <a:pt x="3096636" y="1048121"/>
                  </a:lnTo>
                  <a:lnTo>
                    <a:pt x="3096636" y="1064709"/>
                  </a:lnTo>
                  <a:lnTo>
                    <a:pt x="3098522" y="1064709"/>
                  </a:lnTo>
                  <a:lnTo>
                    <a:pt x="3102293" y="1064709"/>
                  </a:lnTo>
                  <a:lnTo>
                    <a:pt x="3104179" y="1064709"/>
                  </a:lnTo>
                  <a:lnTo>
                    <a:pt x="3106065" y="1064709"/>
                  </a:lnTo>
                  <a:lnTo>
                    <a:pt x="3107951" y="1064709"/>
                  </a:lnTo>
                  <a:lnTo>
                    <a:pt x="3109836" y="1064709"/>
                  </a:lnTo>
                  <a:lnTo>
                    <a:pt x="3115493" y="1064709"/>
                  </a:lnTo>
                  <a:lnTo>
                    <a:pt x="3117379" y="1064709"/>
                  </a:lnTo>
                  <a:lnTo>
                    <a:pt x="3119265" y="1064709"/>
                  </a:lnTo>
                  <a:lnTo>
                    <a:pt x="3121150" y="1064709"/>
                  </a:lnTo>
                  <a:lnTo>
                    <a:pt x="3123036" y="1064709"/>
                  </a:lnTo>
                  <a:lnTo>
                    <a:pt x="3124922" y="1064709"/>
                  </a:lnTo>
                  <a:lnTo>
                    <a:pt x="3128693" y="1064709"/>
                  </a:lnTo>
                  <a:lnTo>
                    <a:pt x="3130579" y="1064709"/>
                  </a:lnTo>
                  <a:lnTo>
                    <a:pt x="3132465" y="1064709"/>
                  </a:lnTo>
                  <a:lnTo>
                    <a:pt x="3134350" y="1064709"/>
                  </a:lnTo>
                  <a:lnTo>
                    <a:pt x="3136236" y="1064709"/>
                  </a:lnTo>
                  <a:lnTo>
                    <a:pt x="3141893" y="1064709"/>
                  </a:lnTo>
                  <a:lnTo>
                    <a:pt x="3141893" y="1081598"/>
                  </a:lnTo>
                  <a:lnTo>
                    <a:pt x="3143779" y="1081598"/>
                  </a:lnTo>
                  <a:lnTo>
                    <a:pt x="3145665" y="1081598"/>
                  </a:lnTo>
                  <a:lnTo>
                    <a:pt x="3147550" y="1081598"/>
                  </a:lnTo>
                  <a:lnTo>
                    <a:pt x="3149436" y="1081598"/>
                  </a:lnTo>
                  <a:lnTo>
                    <a:pt x="3155093" y="1081598"/>
                  </a:lnTo>
                  <a:lnTo>
                    <a:pt x="3156979" y="1081598"/>
                  </a:lnTo>
                  <a:lnTo>
                    <a:pt x="3158864" y="1081598"/>
                  </a:lnTo>
                  <a:lnTo>
                    <a:pt x="3160750" y="1081598"/>
                  </a:lnTo>
                  <a:lnTo>
                    <a:pt x="3162636" y="1081598"/>
                  </a:lnTo>
                  <a:lnTo>
                    <a:pt x="3170179" y="1081598"/>
                  </a:lnTo>
                  <a:lnTo>
                    <a:pt x="3172064" y="1081598"/>
                  </a:lnTo>
                  <a:lnTo>
                    <a:pt x="3172064" y="1098793"/>
                  </a:lnTo>
                  <a:lnTo>
                    <a:pt x="3173950" y="1098793"/>
                  </a:lnTo>
                  <a:lnTo>
                    <a:pt x="3175836" y="1098793"/>
                  </a:lnTo>
                  <a:lnTo>
                    <a:pt x="3177722" y="1098793"/>
                  </a:lnTo>
                  <a:lnTo>
                    <a:pt x="3179607" y="1098793"/>
                  </a:lnTo>
                  <a:lnTo>
                    <a:pt x="3181493" y="1098793"/>
                  </a:lnTo>
                  <a:lnTo>
                    <a:pt x="3183379" y="1098793"/>
                  </a:lnTo>
                  <a:lnTo>
                    <a:pt x="3185264" y="1098793"/>
                  </a:lnTo>
                  <a:lnTo>
                    <a:pt x="3187150" y="1098793"/>
                  </a:lnTo>
                  <a:lnTo>
                    <a:pt x="3189036" y="1098793"/>
                  </a:lnTo>
                  <a:lnTo>
                    <a:pt x="3194693" y="1098793"/>
                  </a:lnTo>
                  <a:lnTo>
                    <a:pt x="3196579" y="1098793"/>
                  </a:lnTo>
                  <a:lnTo>
                    <a:pt x="3198464" y="1098793"/>
                  </a:lnTo>
                  <a:lnTo>
                    <a:pt x="3200350" y="1098793"/>
                  </a:lnTo>
                  <a:lnTo>
                    <a:pt x="3202236" y="1098793"/>
                  </a:lnTo>
                  <a:lnTo>
                    <a:pt x="3204121" y="1098793"/>
                  </a:lnTo>
                  <a:lnTo>
                    <a:pt x="3204121" y="1116606"/>
                  </a:lnTo>
                  <a:lnTo>
                    <a:pt x="3206007" y="1116606"/>
                  </a:lnTo>
                  <a:lnTo>
                    <a:pt x="3207893" y="1116606"/>
                  </a:lnTo>
                  <a:lnTo>
                    <a:pt x="3209778" y="1116606"/>
                  </a:lnTo>
                  <a:lnTo>
                    <a:pt x="3209778" y="1134470"/>
                  </a:lnTo>
                  <a:lnTo>
                    <a:pt x="3211664" y="1134470"/>
                  </a:lnTo>
                  <a:lnTo>
                    <a:pt x="3213550" y="1134470"/>
                  </a:lnTo>
                  <a:lnTo>
                    <a:pt x="3215436" y="1134470"/>
                  </a:lnTo>
                  <a:lnTo>
                    <a:pt x="3221093" y="1134470"/>
                  </a:lnTo>
                  <a:lnTo>
                    <a:pt x="3222978" y="1134470"/>
                  </a:lnTo>
                  <a:lnTo>
                    <a:pt x="3226750" y="1134470"/>
                  </a:lnTo>
                  <a:lnTo>
                    <a:pt x="3228635" y="1134470"/>
                  </a:lnTo>
                  <a:lnTo>
                    <a:pt x="3230521" y="1134470"/>
                  </a:lnTo>
                  <a:lnTo>
                    <a:pt x="3232407" y="1134470"/>
                  </a:lnTo>
                  <a:lnTo>
                    <a:pt x="3234293" y="1134470"/>
                  </a:lnTo>
                  <a:lnTo>
                    <a:pt x="3238064" y="1134470"/>
                  </a:lnTo>
                  <a:lnTo>
                    <a:pt x="3239950" y="1134470"/>
                  </a:lnTo>
                  <a:lnTo>
                    <a:pt x="3241835" y="1134470"/>
                  </a:lnTo>
                  <a:lnTo>
                    <a:pt x="3251264" y="1134470"/>
                  </a:lnTo>
                  <a:lnTo>
                    <a:pt x="3255035" y="1134470"/>
                  </a:lnTo>
                  <a:lnTo>
                    <a:pt x="3273892" y="1134470"/>
                  </a:lnTo>
                  <a:lnTo>
                    <a:pt x="3275778" y="1134470"/>
                  </a:lnTo>
                  <a:lnTo>
                    <a:pt x="3296521" y="1134470"/>
                  </a:lnTo>
                  <a:lnTo>
                    <a:pt x="3302178" y="1134470"/>
                  </a:lnTo>
                  <a:lnTo>
                    <a:pt x="3304064" y="1134470"/>
                  </a:lnTo>
                  <a:lnTo>
                    <a:pt x="3304064" y="1152713"/>
                  </a:lnTo>
                  <a:lnTo>
                    <a:pt x="3305949" y="1152713"/>
                  </a:lnTo>
                  <a:lnTo>
                    <a:pt x="3321035" y="1152713"/>
                  </a:lnTo>
                  <a:lnTo>
                    <a:pt x="3328578" y="1152713"/>
                  </a:lnTo>
                  <a:lnTo>
                    <a:pt x="3336120" y="1152713"/>
                  </a:lnTo>
                  <a:lnTo>
                    <a:pt x="3339892" y="1152713"/>
                  </a:lnTo>
                  <a:lnTo>
                    <a:pt x="3347435" y="1152713"/>
                  </a:lnTo>
                  <a:lnTo>
                    <a:pt x="3356863" y="1152713"/>
                  </a:lnTo>
                  <a:lnTo>
                    <a:pt x="3358749" y="1152713"/>
                  </a:lnTo>
                  <a:lnTo>
                    <a:pt x="3360635" y="1152713"/>
                  </a:lnTo>
                  <a:lnTo>
                    <a:pt x="3388920" y="1152713"/>
                  </a:lnTo>
                  <a:lnTo>
                    <a:pt x="3390806" y="1152713"/>
                  </a:lnTo>
                  <a:lnTo>
                    <a:pt x="3390806" y="1171058"/>
                  </a:lnTo>
                  <a:lnTo>
                    <a:pt x="3392692" y="1171058"/>
                  </a:lnTo>
                  <a:lnTo>
                    <a:pt x="3394577" y="1171058"/>
                  </a:lnTo>
                  <a:lnTo>
                    <a:pt x="3400234" y="1171058"/>
                  </a:lnTo>
                  <a:lnTo>
                    <a:pt x="3400234" y="1189444"/>
                  </a:lnTo>
                  <a:lnTo>
                    <a:pt x="3409663" y="1189444"/>
                  </a:lnTo>
                  <a:lnTo>
                    <a:pt x="3424748" y="1189444"/>
                  </a:lnTo>
                  <a:lnTo>
                    <a:pt x="3424748" y="1207865"/>
                  </a:lnTo>
                  <a:lnTo>
                    <a:pt x="3437948" y="1207865"/>
                  </a:lnTo>
                  <a:lnTo>
                    <a:pt x="3447377" y="1207865"/>
                  </a:lnTo>
                  <a:lnTo>
                    <a:pt x="3451148" y="1207865"/>
                  </a:lnTo>
                  <a:lnTo>
                    <a:pt x="3458691" y="1207865"/>
                  </a:lnTo>
                  <a:lnTo>
                    <a:pt x="3460577" y="1207865"/>
                  </a:lnTo>
                  <a:lnTo>
                    <a:pt x="3468120" y="1207865"/>
                  </a:lnTo>
                  <a:lnTo>
                    <a:pt x="3468120" y="1226340"/>
                  </a:lnTo>
                  <a:lnTo>
                    <a:pt x="3507719" y="1226340"/>
                  </a:lnTo>
                  <a:lnTo>
                    <a:pt x="3507719" y="1244835"/>
                  </a:lnTo>
                  <a:lnTo>
                    <a:pt x="3511491" y="1244835"/>
                  </a:lnTo>
                  <a:lnTo>
                    <a:pt x="3513376" y="1244835"/>
                  </a:lnTo>
                  <a:lnTo>
                    <a:pt x="3556748" y="1244835"/>
                  </a:lnTo>
                  <a:lnTo>
                    <a:pt x="3556748" y="1263384"/>
                  </a:lnTo>
                  <a:lnTo>
                    <a:pt x="3558633" y="1263384"/>
                  </a:lnTo>
                  <a:lnTo>
                    <a:pt x="3558633" y="1281952"/>
                  </a:lnTo>
                  <a:lnTo>
                    <a:pt x="3564290" y="1281952"/>
                  </a:lnTo>
                  <a:lnTo>
                    <a:pt x="3564290" y="1300546"/>
                  </a:lnTo>
                  <a:lnTo>
                    <a:pt x="3598233" y="1300546"/>
                  </a:lnTo>
                  <a:lnTo>
                    <a:pt x="3617090" y="1300546"/>
                  </a:lnTo>
                  <a:lnTo>
                    <a:pt x="3622747" y="1300546"/>
                  </a:lnTo>
                  <a:lnTo>
                    <a:pt x="3622747" y="1319172"/>
                  </a:lnTo>
                  <a:lnTo>
                    <a:pt x="3634061" y="1319172"/>
                  </a:lnTo>
                  <a:lnTo>
                    <a:pt x="3634061" y="1337815"/>
                  </a:lnTo>
                  <a:lnTo>
                    <a:pt x="3649147" y="1337815"/>
                  </a:lnTo>
                  <a:lnTo>
                    <a:pt x="3649147" y="1356477"/>
                  </a:lnTo>
                  <a:lnTo>
                    <a:pt x="3730232" y="1356477"/>
                  </a:lnTo>
                  <a:lnTo>
                    <a:pt x="3730232" y="1375156"/>
                  </a:lnTo>
                  <a:lnTo>
                    <a:pt x="3737775" y="1375156"/>
                  </a:lnTo>
                  <a:lnTo>
                    <a:pt x="3737775" y="1393851"/>
                  </a:lnTo>
                  <a:lnTo>
                    <a:pt x="3747203" y="1393851"/>
                  </a:lnTo>
                  <a:lnTo>
                    <a:pt x="3747203" y="1412563"/>
                  </a:lnTo>
                  <a:lnTo>
                    <a:pt x="3826403" y="1412563"/>
                  </a:lnTo>
                  <a:lnTo>
                    <a:pt x="3826403" y="1431291"/>
                  </a:lnTo>
                  <a:lnTo>
                    <a:pt x="3843374" y="1431291"/>
                  </a:lnTo>
                  <a:lnTo>
                    <a:pt x="3843374" y="1450035"/>
                  </a:lnTo>
                  <a:lnTo>
                    <a:pt x="3850917" y="1450035"/>
                  </a:lnTo>
                  <a:lnTo>
                    <a:pt x="3862231" y="1450035"/>
                  </a:lnTo>
                  <a:lnTo>
                    <a:pt x="3862231" y="1468802"/>
                  </a:lnTo>
                  <a:lnTo>
                    <a:pt x="3871660" y="1468802"/>
                  </a:lnTo>
                  <a:lnTo>
                    <a:pt x="3871660" y="1487585"/>
                  </a:lnTo>
                  <a:lnTo>
                    <a:pt x="3896174" y="1487585"/>
                  </a:lnTo>
                  <a:lnTo>
                    <a:pt x="3896174" y="1506382"/>
                  </a:lnTo>
                  <a:lnTo>
                    <a:pt x="3971602" y="1506382"/>
                  </a:lnTo>
                  <a:lnTo>
                    <a:pt x="3973488" y="1506382"/>
                  </a:lnTo>
                  <a:lnTo>
                    <a:pt x="3973488" y="1525202"/>
                  </a:lnTo>
                  <a:lnTo>
                    <a:pt x="3979145" y="1525202"/>
                  </a:lnTo>
                  <a:lnTo>
                    <a:pt x="4026287" y="1525202"/>
                  </a:lnTo>
                  <a:lnTo>
                    <a:pt x="4026287" y="1544043"/>
                  </a:lnTo>
                  <a:lnTo>
                    <a:pt x="4033830" y="1544043"/>
                  </a:lnTo>
                  <a:lnTo>
                    <a:pt x="4033830" y="1562899"/>
                  </a:lnTo>
                  <a:lnTo>
                    <a:pt x="4088516" y="1562899"/>
                  </a:lnTo>
                  <a:lnTo>
                    <a:pt x="4088516" y="1581769"/>
                  </a:lnTo>
                  <a:lnTo>
                    <a:pt x="4128115" y="1581769"/>
                  </a:lnTo>
                  <a:lnTo>
                    <a:pt x="4128115" y="1600653"/>
                  </a:lnTo>
                  <a:lnTo>
                    <a:pt x="4131887" y="1600653"/>
                  </a:lnTo>
                  <a:lnTo>
                    <a:pt x="4162058" y="1600653"/>
                  </a:lnTo>
                  <a:lnTo>
                    <a:pt x="4201658" y="1600653"/>
                  </a:lnTo>
                  <a:lnTo>
                    <a:pt x="4201658" y="1619565"/>
                  </a:lnTo>
                  <a:lnTo>
                    <a:pt x="4226172" y="1619565"/>
                  </a:lnTo>
                  <a:lnTo>
                    <a:pt x="4226172" y="1638490"/>
                  </a:lnTo>
                  <a:lnTo>
                    <a:pt x="4246915" y="1638490"/>
                  </a:lnTo>
                  <a:lnTo>
                    <a:pt x="4250686" y="1638490"/>
                  </a:lnTo>
                  <a:lnTo>
                    <a:pt x="4278971" y="1638490"/>
                  </a:lnTo>
                  <a:lnTo>
                    <a:pt x="4278971" y="1657444"/>
                  </a:lnTo>
                  <a:lnTo>
                    <a:pt x="4322343" y="1657444"/>
                  </a:lnTo>
                  <a:lnTo>
                    <a:pt x="4322343" y="1676411"/>
                  </a:lnTo>
                  <a:lnTo>
                    <a:pt x="4380799" y="1676411"/>
                  </a:lnTo>
                  <a:lnTo>
                    <a:pt x="4380799" y="1695405"/>
                  </a:lnTo>
                  <a:lnTo>
                    <a:pt x="4437370" y="1695405"/>
                  </a:lnTo>
                  <a:lnTo>
                    <a:pt x="4437370" y="1714413"/>
                  </a:lnTo>
                  <a:lnTo>
                    <a:pt x="4471313" y="1714413"/>
                  </a:lnTo>
                  <a:lnTo>
                    <a:pt x="4471313" y="1733433"/>
                  </a:lnTo>
                  <a:lnTo>
                    <a:pt x="4493941" y="1733433"/>
                  </a:lnTo>
                  <a:lnTo>
                    <a:pt x="4493941" y="1752465"/>
                  </a:lnTo>
                  <a:lnTo>
                    <a:pt x="4503370" y="1752465"/>
                  </a:lnTo>
                  <a:lnTo>
                    <a:pt x="4514684" y="1752465"/>
                  </a:lnTo>
                  <a:lnTo>
                    <a:pt x="4514684" y="1771517"/>
                  </a:lnTo>
                  <a:lnTo>
                    <a:pt x="4529770" y="1771517"/>
                  </a:lnTo>
                  <a:lnTo>
                    <a:pt x="4531655" y="1771517"/>
                  </a:lnTo>
                  <a:lnTo>
                    <a:pt x="4531655" y="1790588"/>
                  </a:lnTo>
                  <a:lnTo>
                    <a:pt x="4558055" y="1790588"/>
                  </a:lnTo>
                  <a:lnTo>
                    <a:pt x="4558055" y="1847872"/>
                  </a:lnTo>
                  <a:lnTo>
                    <a:pt x="4563712" y="1847872"/>
                  </a:lnTo>
                  <a:lnTo>
                    <a:pt x="4563712" y="1866989"/>
                  </a:lnTo>
                  <a:lnTo>
                    <a:pt x="4590112" y="1866989"/>
                  </a:lnTo>
                  <a:lnTo>
                    <a:pt x="4593884" y="1866989"/>
                  </a:lnTo>
                  <a:lnTo>
                    <a:pt x="4595769" y="1866989"/>
                  </a:lnTo>
                  <a:lnTo>
                    <a:pt x="4597655" y="1866989"/>
                  </a:lnTo>
                  <a:lnTo>
                    <a:pt x="4601426" y="1866989"/>
                  </a:lnTo>
                  <a:lnTo>
                    <a:pt x="4603312" y="1866989"/>
                  </a:lnTo>
                  <a:lnTo>
                    <a:pt x="4605198" y="1866989"/>
                  </a:lnTo>
                  <a:lnTo>
                    <a:pt x="4607084" y="1866989"/>
                  </a:lnTo>
                  <a:lnTo>
                    <a:pt x="4608969" y="1866989"/>
                  </a:lnTo>
                  <a:lnTo>
                    <a:pt x="4610855" y="1866989"/>
                  </a:lnTo>
                  <a:lnTo>
                    <a:pt x="4612741" y="1866989"/>
                  </a:lnTo>
                  <a:lnTo>
                    <a:pt x="4614626" y="1866989"/>
                  </a:lnTo>
                  <a:lnTo>
                    <a:pt x="4616512" y="1866989"/>
                  </a:lnTo>
                  <a:lnTo>
                    <a:pt x="4618398" y="1866989"/>
                  </a:lnTo>
                  <a:lnTo>
                    <a:pt x="4620283" y="1866989"/>
                  </a:lnTo>
                  <a:lnTo>
                    <a:pt x="4622169" y="1866989"/>
                  </a:lnTo>
                  <a:lnTo>
                    <a:pt x="4625941" y="1866989"/>
                  </a:lnTo>
                  <a:lnTo>
                    <a:pt x="4627826" y="1866989"/>
                  </a:lnTo>
                  <a:lnTo>
                    <a:pt x="4629712" y="1866989"/>
                  </a:lnTo>
                  <a:lnTo>
                    <a:pt x="4631598" y="1866989"/>
                  </a:lnTo>
                  <a:lnTo>
                    <a:pt x="4633483" y="1866989"/>
                  </a:lnTo>
                  <a:lnTo>
                    <a:pt x="4635369" y="1866989"/>
                  </a:lnTo>
                  <a:lnTo>
                    <a:pt x="4637255" y="1866989"/>
                  </a:lnTo>
                  <a:lnTo>
                    <a:pt x="4639140" y="1866989"/>
                  </a:lnTo>
                  <a:lnTo>
                    <a:pt x="4641026" y="1866989"/>
                  </a:lnTo>
                  <a:lnTo>
                    <a:pt x="4644798" y="1866989"/>
                  </a:lnTo>
                  <a:lnTo>
                    <a:pt x="4646683" y="1866989"/>
                  </a:lnTo>
                  <a:lnTo>
                    <a:pt x="4646683" y="1886870"/>
                  </a:lnTo>
                  <a:lnTo>
                    <a:pt x="4648569" y="1886870"/>
                  </a:lnTo>
                  <a:lnTo>
                    <a:pt x="4650455" y="1886870"/>
                  </a:lnTo>
                  <a:lnTo>
                    <a:pt x="4652340" y="1886870"/>
                  </a:lnTo>
                  <a:lnTo>
                    <a:pt x="4654226" y="1886870"/>
                  </a:lnTo>
                  <a:lnTo>
                    <a:pt x="4656112" y="1886870"/>
                  </a:lnTo>
                  <a:lnTo>
                    <a:pt x="4657998" y="1886870"/>
                  </a:lnTo>
                  <a:lnTo>
                    <a:pt x="4659883" y="1886870"/>
                  </a:lnTo>
                  <a:lnTo>
                    <a:pt x="4661769" y="1886870"/>
                  </a:lnTo>
                  <a:lnTo>
                    <a:pt x="4663655" y="1886870"/>
                  </a:lnTo>
                  <a:lnTo>
                    <a:pt x="4665540" y="1886870"/>
                  </a:lnTo>
                  <a:lnTo>
                    <a:pt x="4667426" y="1886870"/>
                  </a:lnTo>
                  <a:lnTo>
                    <a:pt x="4669312" y="1886870"/>
                  </a:lnTo>
                  <a:lnTo>
                    <a:pt x="4671197" y="1886870"/>
                  </a:lnTo>
                  <a:lnTo>
                    <a:pt x="4673083" y="1886870"/>
                  </a:lnTo>
                  <a:lnTo>
                    <a:pt x="4674969" y="1886870"/>
                  </a:lnTo>
                  <a:lnTo>
                    <a:pt x="4674969" y="1909295"/>
                  </a:lnTo>
                  <a:lnTo>
                    <a:pt x="4676855" y="1909295"/>
                  </a:lnTo>
                  <a:lnTo>
                    <a:pt x="4678740" y="1909295"/>
                  </a:lnTo>
                  <a:lnTo>
                    <a:pt x="4678740" y="1931953"/>
                  </a:lnTo>
                  <a:lnTo>
                    <a:pt x="4680626" y="1931953"/>
                  </a:lnTo>
                  <a:lnTo>
                    <a:pt x="4680626" y="1954698"/>
                  </a:lnTo>
                  <a:lnTo>
                    <a:pt x="4682512" y="1954698"/>
                  </a:lnTo>
                  <a:lnTo>
                    <a:pt x="4684397" y="1954698"/>
                  </a:lnTo>
                  <a:lnTo>
                    <a:pt x="4686283" y="1954698"/>
                  </a:lnTo>
                  <a:lnTo>
                    <a:pt x="4688169" y="1954698"/>
                  </a:lnTo>
                  <a:lnTo>
                    <a:pt x="4690054" y="1954698"/>
                  </a:lnTo>
                  <a:lnTo>
                    <a:pt x="4691940" y="1954698"/>
                  </a:lnTo>
                  <a:lnTo>
                    <a:pt x="4693826" y="1954698"/>
                  </a:lnTo>
                  <a:lnTo>
                    <a:pt x="4695712" y="1954698"/>
                  </a:lnTo>
                  <a:lnTo>
                    <a:pt x="4697597" y="1954698"/>
                  </a:lnTo>
                  <a:lnTo>
                    <a:pt x="4699483" y="1954698"/>
                  </a:lnTo>
                  <a:lnTo>
                    <a:pt x="4701369" y="1954698"/>
                  </a:lnTo>
                  <a:lnTo>
                    <a:pt x="4703254" y="1954698"/>
                  </a:lnTo>
                  <a:lnTo>
                    <a:pt x="4705140" y="1954698"/>
                  </a:lnTo>
                  <a:lnTo>
                    <a:pt x="4707026" y="1954698"/>
                  </a:lnTo>
                  <a:lnTo>
                    <a:pt x="4708911" y="1954698"/>
                  </a:lnTo>
                  <a:lnTo>
                    <a:pt x="4710797" y="1954698"/>
                  </a:lnTo>
                  <a:lnTo>
                    <a:pt x="4712683" y="1954698"/>
                  </a:lnTo>
                  <a:lnTo>
                    <a:pt x="4714569" y="1954698"/>
                  </a:lnTo>
                  <a:lnTo>
                    <a:pt x="4716454" y="1954698"/>
                  </a:lnTo>
                  <a:lnTo>
                    <a:pt x="4718340" y="1954698"/>
                  </a:lnTo>
                  <a:lnTo>
                    <a:pt x="4720226" y="1954698"/>
                  </a:lnTo>
                  <a:lnTo>
                    <a:pt x="4722111" y="1954698"/>
                  </a:lnTo>
                  <a:lnTo>
                    <a:pt x="4723997" y="1954698"/>
                  </a:lnTo>
                  <a:lnTo>
                    <a:pt x="4725883" y="1954698"/>
                  </a:lnTo>
                  <a:lnTo>
                    <a:pt x="4727768" y="1954698"/>
                  </a:lnTo>
                  <a:lnTo>
                    <a:pt x="4729654" y="1954698"/>
                  </a:lnTo>
                  <a:lnTo>
                    <a:pt x="4731540" y="1954698"/>
                  </a:lnTo>
                  <a:lnTo>
                    <a:pt x="4733426" y="1954698"/>
                  </a:lnTo>
                  <a:lnTo>
                    <a:pt x="4735311" y="1954698"/>
                  </a:lnTo>
                  <a:lnTo>
                    <a:pt x="4737197" y="1954698"/>
                  </a:lnTo>
                  <a:lnTo>
                    <a:pt x="4739083" y="1954698"/>
                  </a:lnTo>
                  <a:lnTo>
                    <a:pt x="4740968" y="1954698"/>
                  </a:lnTo>
                  <a:lnTo>
                    <a:pt x="4742854" y="1954698"/>
                  </a:lnTo>
                  <a:lnTo>
                    <a:pt x="4744740" y="1954698"/>
                  </a:lnTo>
                  <a:lnTo>
                    <a:pt x="4746626" y="1954698"/>
                  </a:lnTo>
                  <a:lnTo>
                    <a:pt x="4748511" y="1954698"/>
                  </a:lnTo>
                  <a:lnTo>
                    <a:pt x="4750397" y="1954698"/>
                  </a:lnTo>
                  <a:lnTo>
                    <a:pt x="4752283" y="1954698"/>
                  </a:lnTo>
                  <a:lnTo>
                    <a:pt x="4754168" y="1954698"/>
                  </a:lnTo>
                  <a:lnTo>
                    <a:pt x="4756054" y="1954698"/>
                  </a:lnTo>
                  <a:lnTo>
                    <a:pt x="4757940" y="1954698"/>
                  </a:lnTo>
                  <a:lnTo>
                    <a:pt x="4759825" y="1954698"/>
                  </a:lnTo>
                  <a:lnTo>
                    <a:pt x="4761711" y="1954698"/>
                  </a:lnTo>
                  <a:lnTo>
                    <a:pt x="4763597" y="1954698"/>
                  </a:lnTo>
                  <a:lnTo>
                    <a:pt x="4765483" y="1954698"/>
                  </a:lnTo>
                  <a:lnTo>
                    <a:pt x="4767368" y="1954698"/>
                  </a:lnTo>
                  <a:lnTo>
                    <a:pt x="4769254" y="1954698"/>
                  </a:lnTo>
                  <a:lnTo>
                    <a:pt x="4771140" y="1954698"/>
                  </a:lnTo>
                  <a:lnTo>
                    <a:pt x="4773025" y="1954698"/>
                  </a:lnTo>
                  <a:lnTo>
                    <a:pt x="4774911" y="1954698"/>
                  </a:lnTo>
                  <a:lnTo>
                    <a:pt x="4776797" y="1954698"/>
                  </a:lnTo>
                  <a:lnTo>
                    <a:pt x="4778682" y="1954698"/>
                  </a:lnTo>
                  <a:lnTo>
                    <a:pt x="4780568" y="1954698"/>
                  </a:lnTo>
                  <a:lnTo>
                    <a:pt x="4782454" y="1954698"/>
                  </a:lnTo>
                  <a:lnTo>
                    <a:pt x="4784340" y="1954698"/>
                  </a:lnTo>
                  <a:lnTo>
                    <a:pt x="4786225" y="1954698"/>
                  </a:lnTo>
                  <a:lnTo>
                    <a:pt x="4788111" y="1954698"/>
                  </a:lnTo>
                  <a:lnTo>
                    <a:pt x="4789997" y="1954698"/>
                  </a:lnTo>
                  <a:lnTo>
                    <a:pt x="4791882" y="1954698"/>
                  </a:lnTo>
                  <a:lnTo>
                    <a:pt x="4793768" y="1954698"/>
                  </a:lnTo>
                  <a:lnTo>
                    <a:pt x="4795654" y="1954698"/>
                  </a:lnTo>
                  <a:lnTo>
                    <a:pt x="4797539" y="1954698"/>
                  </a:lnTo>
                  <a:lnTo>
                    <a:pt x="4799425" y="1954698"/>
                  </a:lnTo>
                  <a:lnTo>
                    <a:pt x="4801311" y="1954698"/>
                  </a:lnTo>
                  <a:lnTo>
                    <a:pt x="4805082" y="1954698"/>
                  </a:lnTo>
                  <a:lnTo>
                    <a:pt x="4806968" y="1954698"/>
                  </a:lnTo>
                  <a:lnTo>
                    <a:pt x="4808854" y="1954698"/>
                  </a:lnTo>
                  <a:lnTo>
                    <a:pt x="4810739" y="1954698"/>
                  </a:lnTo>
                  <a:lnTo>
                    <a:pt x="4812625" y="1954698"/>
                  </a:lnTo>
                  <a:lnTo>
                    <a:pt x="4814511" y="1954698"/>
                  </a:lnTo>
                  <a:lnTo>
                    <a:pt x="4816396" y="1954698"/>
                  </a:lnTo>
                  <a:lnTo>
                    <a:pt x="4818282" y="1954698"/>
                  </a:lnTo>
                  <a:lnTo>
                    <a:pt x="4820168" y="1954698"/>
                  </a:lnTo>
                  <a:lnTo>
                    <a:pt x="4822054" y="1954698"/>
                  </a:lnTo>
                  <a:lnTo>
                    <a:pt x="4823939" y="1954698"/>
                  </a:lnTo>
                  <a:lnTo>
                    <a:pt x="4825825" y="1954698"/>
                  </a:lnTo>
                  <a:lnTo>
                    <a:pt x="4827711" y="1954698"/>
                  </a:lnTo>
                  <a:lnTo>
                    <a:pt x="4831482" y="1954698"/>
                  </a:lnTo>
                  <a:lnTo>
                    <a:pt x="4833368" y="1954698"/>
                  </a:lnTo>
                  <a:lnTo>
                    <a:pt x="4835253" y="1954698"/>
                  </a:lnTo>
                  <a:lnTo>
                    <a:pt x="4837139" y="1954698"/>
                  </a:lnTo>
                  <a:lnTo>
                    <a:pt x="4840911" y="1954698"/>
                  </a:lnTo>
                  <a:lnTo>
                    <a:pt x="4846568" y="1954698"/>
                  </a:lnTo>
                  <a:lnTo>
                    <a:pt x="4852225" y="1954698"/>
                  </a:lnTo>
                  <a:lnTo>
                    <a:pt x="4857882" y="1954698"/>
                  </a:lnTo>
                  <a:lnTo>
                    <a:pt x="4859768" y="1954698"/>
                  </a:lnTo>
                  <a:lnTo>
                    <a:pt x="4861653" y="1954698"/>
                  </a:lnTo>
                  <a:lnTo>
                    <a:pt x="4863539" y="1954698"/>
                  </a:lnTo>
                  <a:lnTo>
                    <a:pt x="4871082" y="1954698"/>
                  </a:lnTo>
                  <a:lnTo>
                    <a:pt x="4872968" y="1954698"/>
                  </a:lnTo>
                  <a:lnTo>
                    <a:pt x="4872968" y="2781860"/>
                  </a:lnTo>
                  <a:lnTo>
                    <a:pt x="4871082" y="2781860"/>
                  </a:lnTo>
                  <a:lnTo>
                    <a:pt x="4863539" y="2781860"/>
                  </a:lnTo>
                  <a:lnTo>
                    <a:pt x="4861653" y="2781860"/>
                  </a:lnTo>
                  <a:lnTo>
                    <a:pt x="4859768" y="2781860"/>
                  </a:lnTo>
                  <a:lnTo>
                    <a:pt x="4857882" y="2781860"/>
                  </a:lnTo>
                  <a:lnTo>
                    <a:pt x="4852225" y="2781860"/>
                  </a:lnTo>
                  <a:lnTo>
                    <a:pt x="4846568" y="2781860"/>
                  </a:lnTo>
                  <a:lnTo>
                    <a:pt x="4840911" y="2781860"/>
                  </a:lnTo>
                  <a:lnTo>
                    <a:pt x="4837139" y="2781860"/>
                  </a:lnTo>
                  <a:lnTo>
                    <a:pt x="4835253" y="2781860"/>
                  </a:lnTo>
                  <a:lnTo>
                    <a:pt x="4833368" y="2781860"/>
                  </a:lnTo>
                  <a:lnTo>
                    <a:pt x="4831482" y="2781860"/>
                  </a:lnTo>
                  <a:lnTo>
                    <a:pt x="4827711" y="2781860"/>
                  </a:lnTo>
                  <a:lnTo>
                    <a:pt x="4825825" y="2781860"/>
                  </a:lnTo>
                  <a:lnTo>
                    <a:pt x="4823939" y="2781860"/>
                  </a:lnTo>
                  <a:lnTo>
                    <a:pt x="4822054" y="2781860"/>
                  </a:lnTo>
                  <a:lnTo>
                    <a:pt x="4820168" y="2781860"/>
                  </a:lnTo>
                  <a:lnTo>
                    <a:pt x="4818282" y="2781860"/>
                  </a:lnTo>
                  <a:lnTo>
                    <a:pt x="4816396" y="2781860"/>
                  </a:lnTo>
                  <a:lnTo>
                    <a:pt x="4814511" y="2781860"/>
                  </a:lnTo>
                  <a:lnTo>
                    <a:pt x="4812625" y="2781860"/>
                  </a:lnTo>
                  <a:lnTo>
                    <a:pt x="4810739" y="2781860"/>
                  </a:lnTo>
                  <a:lnTo>
                    <a:pt x="4808854" y="2781860"/>
                  </a:lnTo>
                  <a:lnTo>
                    <a:pt x="4806968" y="2781860"/>
                  </a:lnTo>
                  <a:lnTo>
                    <a:pt x="4805082" y="2781860"/>
                  </a:lnTo>
                  <a:lnTo>
                    <a:pt x="4801311" y="2781860"/>
                  </a:lnTo>
                  <a:lnTo>
                    <a:pt x="4799425" y="2781860"/>
                  </a:lnTo>
                  <a:lnTo>
                    <a:pt x="4797539" y="2781860"/>
                  </a:lnTo>
                  <a:lnTo>
                    <a:pt x="4795654" y="2781860"/>
                  </a:lnTo>
                  <a:lnTo>
                    <a:pt x="4793768" y="2781860"/>
                  </a:lnTo>
                  <a:lnTo>
                    <a:pt x="4791882" y="2781860"/>
                  </a:lnTo>
                  <a:lnTo>
                    <a:pt x="4789997" y="2781860"/>
                  </a:lnTo>
                  <a:lnTo>
                    <a:pt x="4788111" y="2781860"/>
                  </a:lnTo>
                  <a:lnTo>
                    <a:pt x="4786225" y="2781860"/>
                  </a:lnTo>
                  <a:lnTo>
                    <a:pt x="4784340" y="2781860"/>
                  </a:lnTo>
                  <a:lnTo>
                    <a:pt x="4782454" y="2781860"/>
                  </a:lnTo>
                  <a:lnTo>
                    <a:pt x="4780568" y="2781860"/>
                  </a:lnTo>
                  <a:lnTo>
                    <a:pt x="4778682" y="2781860"/>
                  </a:lnTo>
                  <a:lnTo>
                    <a:pt x="4776797" y="2781860"/>
                  </a:lnTo>
                  <a:lnTo>
                    <a:pt x="4774911" y="2781860"/>
                  </a:lnTo>
                  <a:lnTo>
                    <a:pt x="4773025" y="2781860"/>
                  </a:lnTo>
                  <a:lnTo>
                    <a:pt x="4771140" y="2781860"/>
                  </a:lnTo>
                  <a:lnTo>
                    <a:pt x="4769254" y="2781860"/>
                  </a:lnTo>
                  <a:lnTo>
                    <a:pt x="4767368" y="2781860"/>
                  </a:lnTo>
                  <a:lnTo>
                    <a:pt x="4765483" y="2781860"/>
                  </a:lnTo>
                  <a:lnTo>
                    <a:pt x="4763597" y="2781860"/>
                  </a:lnTo>
                  <a:lnTo>
                    <a:pt x="4761711" y="2781860"/>
                  </a:lnTo>
                  <a:lnTo>
                    <a:pt x="4759825" y="2781860"/>
                  </a:lnTo>
                  <a:lnTo>
                    <a:pt x="4757940" y="2781860"/>
                  </a:lnTo>
                  <a:lnTo>
                    <a:pt x="4756054" y="2781860"/>
                  </a:lnTo>
                  <a:lnTo>
                    <a:pt x="4754168" y="2781860"/>
                  </a:lnTo>
                  <a:lnTo>
                    <a:pt x="4752283" y="2781860"/>
                  </a:lnTo>
                  <a:lnTo>
                    <a:pt x="4750397" y="2781860"/>
                  </a:lnTo>
                  <a:lnTo>
                    <a:pt x="4748511" y="2781860"/>
                  </a:lnTo>
                  <a:lnTo>
                    <a:pt x="4746626" y="2781860"/>
                  </a:lnTo>
                  <a:lnTo>
                    <a:pt x="4744740" y="2781860"/>
                  </a:lnTo>
                  <a:lnTo>
                    <a:pt x="4742854" y="2781860"/>
                  </a:lnTo>
                  <a:lnTo>
                    <a:pt x="4740968" y="2781860"/>
                  </a:lnTo>
                  <a:lnTo>
                    <a:pt x="4739083" y="2781860"/>
                  </a:lnTo>
                  <a:lnTo>
                    <a:pt x="4737197" y="2781860"/>
                  </a:lnTo>
                  <a:lnTo>
                    <a:pt x="4735311" y="2781860"/>
                  </a:lnTo>
                  <a:lnTo>
                    <a:pt x="4733426" y="2781860"/>
                  </a:lnTo>
                  <a:lnTo>
                    <a:pt x="4731540" y="2781860"/>
                  </a:lnTo>
                  <a:lnTo>
                    <a:pt x="4729654" y="2781860"/>
                  </a:lnTo>
                  <a:lnTo>
                    <a:pt x="4727768" y="2781860"/>
                  </a:lnTo>
                  <a:lnTo>
                    <a:pt x="4725883" y="2781860"/>
                  </a:lnTo>
                  <a:lnTo>
                    <a:pt x="4723997" y="2781860"/>
                  </a:lnTo>
                  <a:lnTo>
                    <a:pt x="4722111" y="2781860"/>
                  </a:lnTo>
                  <a:lnTo>
                    <a:pt x="4720226" y="2781860"/>
                  </a:lnTo>
                  <a:lnTo>
                    <a:pt x="4718340" y="2781860"/>
                  </a:lnTo>
                  <a:lnTo>
                    <a:pt x="4716454" y="2781860"/>
                  </a:lnTo>
                  <a:lnTo>
                    <a:pt x="4714569" y="2781860"/>
                  </a:lnTo>
                  <a:lnTo>
                    <a:pt x="4712683" y="2781860"/>
                  </a:lnTo>
                  <a:lnTo>
                    <a:pt x="4710797" y="2781860"/>
                  </a:lnTo>
                  <a:lnTo>
                    <a:pt x="4708911" y="2781860"/>
                  </a:lnTo>
                  <a:lnTo>
                    <a:pt x="4707026" y="2781860"/>
                  </a:lnTo>
                  <a:lnTo>
                    <a:pt x="4705140" y="2781860"/>
                  </a:lnTo>
                  <a:lnTo>
                    <a:pt x="4703254" y="2781860"/>
                  </a:lnTo>
                  <a:lnTo>
                    <a:pt x="4701369" y="2781860"/>
                  </a:lnTo>
                  <a:lnTo>
                    <a:pt x="4699483" y="2781860"/>
                  </a:lnTo>
                  <a:lnTo>
                    <a:pt x="4697597" y="2781860"/>
                  </a:lnTo>
                  <a:lnTo>
                    <a:pt x="4695712" y="2781860"/>
                  </a:lnTo>
                  <a:lnTo>
                    <a:pt x="4693826" y="2781860"/>
                  </a:lnTo>
                  <a:lnTo>
                    <a:pt x="4691940" y="2781860"/>
                  </a:lnTo>
                  <a:lnTo>
                    <a:pt x="4690054" y="2781860"/>
                  </a:lnTo>
                  <a:lnTo>
                    <a:pt x="4688169" y="2781860"/>
                  </a:lnTo>
                  <a:lnTo>
                    <a:pt x="4686283" y="2781860"/>
                  </a:lnTo>
                  <a:lnTo>
                    <a:pt x="4684397" y="2781860"/>
                  </a:lnTo>
                  <a:lnTo>
                    <a:pt x="4682512" y="2781860"/>
                  </a:lnTo>
                  <a:lnTo>
                    <a:pt x="4680626" y="2781860"/>
                  </a:lnTo>
                  <a:lnTo>
                    <a:pt x="4680626" y="2753456"/>
                  </a:lnTo>
                  <a:lnTo>
                    <a:pt x="4678740" y="2753456"/>
                  </a:lnTo>
                  <a:lnTo>
                    <a:pt x="4678740" y="2725133"/>
                  </a:lnTo>
                  <a:lnTo>
                    <a:pt x="4676855" y="2725133"/>
                  </a:lnTo>
                  <a:lnTo>
                    <a:pt x="4674969" y="2725133"/>
                  </a:lnTo>
                  <a:lnTo>
                    <a:pt x="4674969" y="2697123"/>
                  </a:lnTo>
                  <a:lnTo>
                    <a:pt x="4673083" y="2697123"/>
                  </a:lnTo>
                  <a:lnTo>
                    <a:pt x="4671197" y="2697123"/>
                  </a:lnTo>
                  <a:lnTo>
                    <a:pt x="4669312" y="2697123"/>
                  </a:lnTo>
                  <a:lnTo>
                    <a:pt x="4667426" y="2697123"/>
                  </a:lnTo>
                  <a:lnTo>
                    <a:pt x="4665540" y="2697123"/>
                  </a:lnTo>
                  <a:lnTo>
                    <a:pt x="4663655" y="2697123"/>
                  </a:lnTo>
                  <a:lnTo>
                    <a:pt x="4661769" y="2697123"/>
                  </a:lnTo>
                  <a:lnTo>
                    <a:pt x="4659883" y="2697123"/>
                  </a:lnTo>
                  <a:lnTo>
                    <a:pt x="4657998" y="2697123"/>
                  </a:lnTo>
                  <a:lnTo>
                    <a:pt x="4656112" y="2697123"/>
                  </a:lnTo>
                  <a:lnTo>
                    <a:pt x="4654226" y="2697123"/>
                  </a:lnTo>
                  <a:lnTo>
                    <a:pt x="4652340" y="2697123"/>
                  </a:lnTo>
                  <a:lnTo>
                    <a:pt x="4650455" y="2697123"/>
                  </a:lnTo>
                  <a:lnTo>
                    <a:pt x="4648569" y="2697123"/>
                  </a:lnTo>
                  <a:lnTo>
                    <a:pt x="4646683" y="2697123"/>
                  </a:lnTo>
                  <a:lnTo>
                    <a:pt x="4646683" y="2673013"/>
                  </a:lnTo>
                  <a:lnTo>
                    <a:pt x="4644798" y="2673013"/>
                  </a:lnTo>
                  <a:lnTo>
                    <a:pt x="4641026" y="2673013"/>
                  </a:lnTo>
                  <a:lnTo>
                    <a:pt x="4639140" y="2673013"/>
                  </a:lnTo>
                  <a:lnTo>
                    <a:pt x="4637255" y="2673013"/>
                  </a:lnTo>
                  <a:lnTo>
                    <a:pt x="4635369" y="2673013"/>
                  </a:lnTo>
                  <a:lnTo>
                    <a:pt x="4633483" y="2673013"/>
                  </a:lnTo>
                  <a:lnTo>
                    <a:pt x="4631598" y="2673013"/>
                  </a:lnTo>
                  <a:lnTo>
                    <a:pt x="4629712" y="2673013"/>
                  </a:lnTo>
                  <a:lnTo>
                    <a:pt x="4627826" y="2673013"/>
                  </a:lnTo>
                  <a:lnTo>
                    <a:pt x="4625941" y="2673013"/>
                  </a:lnTo>
                  <a:lnTo>
                    <a:pt x="4622169" y="2673013"/>
                  </a:lnTo>
                  <a:lnTo>
                    <a:pt x="4620283" y="2673013"/>
                  </a:lnTo>
                  <a:lnTo>
                    <a:pt x="4618398" y="2673013"/>
                  </a:lnTo>
                  <a:lnTo>
                    <a:pt x="4616512" y="2673013"/>
                  </a:lnTo>
                  <a:lnTo>
                    <a:pt x="4614626" y="2673013"/>
                  </a:lnTo>
                  <a:lnTo>
                    <a:pt x="4612741" y="2673013"/>
                  </a:lnTo>
                  <a:lnTo>
                    <a:pt x="4610855" y="2673013"/>
                  </a:lnTo>
                  <a:lnTo>
                    <a:pt x="4608969" y="2673013"/>
                  </a:lnTo>
                  <a:lnTo>
                    <a:pt x="4607084" y="2673013"/>
                  </a:lnTo>
                  <a:lnTo>
                    <a:pt x="4605198" y="2673013"/>
                  </a:lnTo>
                  <a:lnTo>
                    <a:pt x="4603312" y="2673013"/>
                  </a:lnTo>
                  <a:lnTo>
                    <a:pt x="4601426" y="2673013"/>
                  </a:lnTo>
                  <a:lnTo>
                    <a:pt x="4597655" y="2673013"/>
                  </a:lnTo>
                  <a:lnTo>
                    <a:pt x="4595769" y="2673013"/>
                  </a:lnTo>
                  <a:lnTo>
                    <a:pt x="4593884" y="2673013"/>
                  </a:lnTo>
                  <a:lnTo>
                    <a:pt x="4590112" y="2673013"/>
                  </a:lnTo>
                  <a:lnTo>
                    <a:pt x="4563712" y="2673013"/>
                  </a:lnTo>
                  <a:lnTo>
                    <a:pt x="4563712" y="2650011"/>
                  </a:lnTo>
                  <a:lnTo>
                    <a:pt x="4558055" y="2650011"/>
                  </a:lnTo>
                  <a:lnTo>
                    <a:pt x="4558055" y="2580937"/>
                  </a:lnTo>
                  <a:lnTo>
                    <a:pt x="4531655" y="2580937"/>
                  </a:lnTo>
                  <a:lnTo>
                    <a:pt x="4531655" y="2557889"/>
                  </a:lnTo>
                  <a:lnTo>
                    <a:pt x="4529770" y="2557889"/>
                  </a:lnTo>
                  <a:lnTo>
                    <a:pt x="4514684" y="2557889"/>
                  </a:lnTo>
                  <a:lnTo>
                    <a:pt x="4514684" y="2534840"/>
                  </a:lnTo>
                  <a:lnTo>
                    <a:pt x="4503370" y="2534840"/>
                  </a:lnTo>
                  <a:lnTo>
                    <a:pt x="4493941" y="2534840"/>
                  </a:lnTo>
                  <a:lnTo>
                    <a:pt x="4493941" y="2511790"/>
                  </a:lnTo>
                  <a:lnTo>
                    <a:pt x="4471313" y="2511790"/>
                  </a:lnTo>
                  <a:lnTo>
                    <a:pt x="4471313" y="2488728"/>
                  </a:lnTo>
                  <a:lnTo>
                    <a:pt x="4437370" y="2488728"/>
                  </a:lnTo>
                  <a:lnTo>
                    <a:pt x="4437370" y="2465653"/>
                  </a:lnTo>
                  <a:lnTo>
                    <a:pt x="4380799" y="2465653"/>
                  </a:lnTo>
                  <a:lnTo>
                    <a:pt x="4380799" y="2442566"/>
                  </a:lnTo>
                  <a:lnTo>
                    <a:pt x="4322343" y="2442566"/>
                  </a:lnTo>
                  <a:lnTo>
                    <a:pt x="4322343" y="2419488"/>
                  </a:lnTo>
                  <a:lnTo>
                    <a:pt x="4278971" y="2419488"/>
                  </a:lnTo>
                  <a:lnTo>
                    <a:pt x="4278971" y="2396398"/>
                  </a:lnTo>
                  <a:lnTo>
                    <a:pt x="4250686" y="2396398"/>
                  </a:lnTo>
                  <a:lnTo>
                    <a:pt x="4246915" y="2396398"/>
                  </a:lnTo>
                  <a:lnTo>
                    <a:pt x="4226172" y="2396398"/>
                  </a:lnTo>
                  <a:lnTo>
                    <a:pt x="4226172" y="2373316"/>
                  </a:lnTo>
                  <a:lnTo>
                    <a:pt x="4201658" y="2373316"/>
                  </a:lnTo>
                  <a:lnTo>
                    <a:pt x="4201658" y="2350221"/>
                  </a:lnTo>
                  <a:lnTo>
                    <a:pt x="4162058" y="2350221"/>
                  </a:lnTo>
                  <a:lnTo>
                    <a:pt x="4131887" y="2350221"/>
                  </a:lnTo>
                  <a:lnTo>
                    <a:pt x="4128115" y="2350221"/>
                  </a:lnTo>
                  <a:lnTo>
                    <a:pt x="4128115" y="2327135"/>
                  </a:lnTo>
                  <a:lnTo>
                    <a:pt x="4088516" y="2327135"/>
                  </a:lnTo>
                  <a:lnTo>
                    <a:pt x="4088516" y="2304035"/>
                  </a:lnTo>
                  <a:lnTo>
                    <a:pt x="4033830" y="2304035"/>
                  </a:lnTo>
                  <a:lnTo>
                    <a:pt x="4033830" y="2280921"/>
                  </a:lnTo>
                  <a:lnTo>
                    <a:pt x="4026287" y="2280921"/>
                  </a:lnTo>
                  <a:lnTo>
                    <a:pt x="4026287" y="2257793"/>
                  </a:lnTo>
                  <a:lnTo>
                    <a:pt x="3979145" y="2257793"/>
                  </a:lnTo>
                  <a:lnTo>
                    <a:pt x="3973488" y="2257793"/>
                  </a:lnTo>
                  <a:lnTo>
                    <a:pt x="3973488" y="2234661"/>
                  </a:lnTo>
                  <a:lnTo>
                    <a:pt x="3971602" y="2234661"/>
                  </a:lnTo>
                  <a:lnTo>
                    <a:pt x="3896174" y="2234661"/>
                  </a:lnTo>
                  <a:lnTo>
                    <a:pt x="3896174" y="2211526"/>
                  </a:lnTo>
                  <a:lnTo>
                    <a:pt x="3871660" y="2211526"/>
                  </a:lnTo>
                  <a:lnTo>
                    <a:pt x="3871660" y="2188376"/>
                  </a:lnTo>
                  <a:lnTo>
                    <a:pt x="3862231" y="2188376"/>
                  </a:lnTo>
                  <a:lnTo>
                    <a:pt x="3862231" y="2165210"/>
                  </a:lnTo>
                  <a:lnTo>
                    <a:pt x="3850917" y="2165210"/>
                  </a:lnTo>
                  <a:lnTo>
                    <a:pt x="3843374" y="2165210"/>
                  </a:lnTo>
                  <a:lnTo>
                    <a:pt x="3843374" y="2142040"/>
                  </a:lnTo>
                  <a:lnTo>
                    <a:pt x="3826403" y="2142040"/>
                  </a:lnTo>
                  <a:lnTo>
                    <a:pt x="3826403" y="2118854"/>
                  </a:lnTo>
                  <a:lnTo>
                    <a:pt x="3747203" y="2118854"/>
                  </a:lnTo>
                  <a:lnTo>
                    <a:pt x="3747203" y="2095652"/>
                  </a:lnTo>
                  <a:lnTo>
                    <a:pt x="3737775" y="2095652"/>
                  </a:lnTo>
                  <a:lnTo>
                    <a:pt x="3737775" y="2072433"/>
                  </a:lnTo>
                  <a:lnTo>
                    <a:pt x="3730232" y="2072433"/>
                  </a:lnTo>
                  <a:lnTo>
                    <a:pt x="3730232" y="2049197"/>
                  </a:lnTo>
                  <a:lnTo>
                    <a:pt x="3649147" y="2049197"/>
                  </a:lnTo>
                  <a:lnTo>
                    <a:pt x="3649147" y="2025945"/>
                  </a:lnTo>
                  <a:lnTo>
                    <a:pt x="3634061" y="2025945"/>
                  </a:lnTo>
                  <a:lnTo>
                    <a:pt x="3634061" y="2002674"/>
                  </a:lnTo>
                  <a:lnTo>
                    <a:pt x="3622747" y="2002674"/>
                  </a:lnTo>
                  <a:lnTo>
                    <a:pt x="3622747" y="1979386"/>
                  </a:lnTo>
                  <a:lnTo>
                    <a:pt x="3617090" y="1979386"/>
                  </a:lnTo>
                  <a:lnTo>
                    <a:pt x="3598233" y="1979386"/>
                  </a:lnTo>
                  <a:lnTo>
                    <a:pt x="3564290" y="1979386"/>
                  </a:lnTo>
                  <a:lnTo>
                    <a:pt x="3564290" y="1956103"/>
                  </a:lnTo>
                  <a:lnTo>
                    <a:pt x="3558633" y="1956103"/>
                  </a:lnTo>
                  <a:lnTo>
                    <a:pt x="3558633" y="1932812"/>
                  </a:lnTo>
                  <a:lnTo>
                    <a:pt x="3556748" y="1932812"/>
                  </a:lnTo>
                  <a:lnTo>
                    <a:pt x="3556748" y="1909502"/>
                  </a:lnTo>
                  <a:lnTo>
                    <a:pt x="3513376" y="1909502"/>
                  </a:lnTo>
                  <a:lnTo>
                    <a:pt x="3511491" y="1909502"/>
                  </a:lnTo>
                  <a:lnTo>
                    <a:pt x="3507719" y="1909502"/>
                  </a:lnTo>
                  <a:lnTo>
                    <a:pt x="3507719" y="1886229"/>
                  </a:lnTo>
                  <a:lnTo>
                    <a:pt x="3468120" y="1886229"/>
                  </a:lnTo>
                  <a:lnTo>
                    <a:pt x="3468120" y="1862937"/>
                  </a:lnTo>
                  <a:lnTo>
                    <a:pt x="3460577" y="1862937"/>
                  </a:lnTo>
                  <a:lnTo>
                    <a:pt x="3458691" y="1862937"/>
                  </a:lnTo>
                  <a:lnTo>
                    <a:pt x="3451148" y="1862937"/>
                  </a:lnTo>
                  <a:lnTo>
                    <a:pt x="3447377" y="1862937"/>
                  </a:lnTo>
                  <a:lnTo>
                    <a:pt x="3437948" y="1862937"/>
                  </a:lnTo>
                  <a:lnTo>
                    <a:pt x="3424748" y="1862937"/>
                  </a:lnTo>
                  <a:lnTo>
                    <a:pt x="3424748" y="1839681"/>
                  </a:lnTo>
                  <a:lnTo>
                    <a:pt x="3409663" y="1839681"/>
                  </a:lnTo>
                  <a:lnTo>
                    <a:pt x="3400234" y="1839681"/>
                  </a:lnTo>
                  <a:lnTo>
                    <a:pt x="3400234" y="1816428"/>
                  </a:lnTo>
                  <a:lnTo>
                    <a:pt x="3394577" y="1816428"/>
                  </a:lnTo>
                  <a:lnTo>
                    <a:pt x="3392692" y="1816428"/>
                  </a:lnTo>
                  <a:lnTo>
                    <a:pt x="3390806" y="1816428"/>
                  </a:lnTo>
                  <a:lnTo>
                    <a:pt x="3390806" y="1793187"/>
                  </a:lnTo>
                  <a:lnTo>
                    <a:pt x="3388920" y="1793187"/>
                  </a:lnTo>
                  <a:lnTo>
                    <a:pt x="3360635" y="1793187"/>
                  </a:lnTo>
                  <a:lnTo>
                    <a:pt x="3358749" y="1793187"/>
                  </a:lnTo>
                  <a:lnTo>
                    <a:pt x="3356863" y="1793187"/>
                  </a:lnTo>
                  <a:lnTo>
                    <a:pt x="3347435" y="1793187"/>
                  </a:lnTo>
                  <a:lnTo>
                    <a:pt x="3339892" y="1793187"/>
                  </a:lnTo>
                  <a:lnTo>
                    <a:pt x="3336120" y="1793187"/>
                  </a:lnTo>
                  <a:lnTo>
                    <a:pt x="3328578" y="1793187"/>
                  </a:lnTo>
                  <a:lnTo>
                    <a:pt x="3321035" y="1793187"/>
                  </a:lnTo>
                  <a:lnTo>
                    <a:pt x="3305949" y="1793187"/>
                  </a:lnTo>
                  <a:lnTo>
                    <a:pt x="3304064" y="1793187"/>
                  </a:lnTo>
                  <a:lnTo>
                    <a:pt x="3304064" y="1770060"/>
                  </a:lnTo>
                  <a:lnTo>
                    <a:pt x="3302178" y="1770060"/>
                  </a:lnTo>
                  <a:lnTo>
                    <a:pt x="3296521" y="1770060"/>
                  </a:lnTo>
                  <a:lnTo>
                    <a:pt x="3275778" y="1770060"/>
                  </a:lnTo>
                  <a:lnTo>
                    <a:pt x="3273892" y="1770060"/>
                  </a:lnTo>
                  <a:lnTo>
                    <a:pt x="3255035" y="1770060"/>
                  </a:lnTo>
                  <a:lnTo>
                    <a:pt x="3251264" y="1770060"/>
                  </a:lnTo>
                  <a:lnTo>
                    <a:pt x="3241835" y="1770060"/>
                  </a:lnTo>
                  <a:lnTo>
                    <a:pt x="3239950" y="1770060"/>
                  </a:lnTo>
                  <a:lnTo>
                    <a:pt x="3238064" y="1770060"/>
                  </a:lnTo>
                  <a:lnTo>
                    <a:pt x="3234293" y="1770060"/>
                  </a:lnTo>
                  <a:lnTo>
                    <a:pt x="3232407" y="1770060"/>
                  </a:lnTo>
                  <a:lnTo>
                    <a:pt x="3230521" y="1770060"/>
                  </a:lnTo>
                  <a:lnTo>
                    <a:pt x="3228635" y="1770060"/>
                  </a:lnTo>
                  <a:lnTo>
                    <a:pt x="3226750" y="1770060"/>
                  </a:lnTo>
                  <a:lnTo>
                    <a:pt x="3222978" y="1770060"/>
                  </a:lnTo>
                  <a:lnTo>
                    <a:pt x="3221093" y="1770060"/>
                  </a:lnTo>
                  <a:lnTo>
                    <a:pt x="3215436" y="1770060"/>
                  </a:lnTo>
                  <a:lnTo>
                    <a:pt x="3213550" y="1770060"/>
                  </a:lnTo>
                  <a:lnTo>
                    <a:pt x="3211664" y="1770060"/>
                  </a:lnTo>
                  <a:lnTo>
                    <a:pt x="3209778" y="1770060"/>
                  </a:lnTo>
                  <a:lnTo>
                    <a:pt x="3209778" y="1747499"/>
                  </a:lnTo>
                  <a:lnTo>
                    <a:pt x="3207893" y="1747499"/>
                  </a:lnTo>
                  <a:lnTo>
                    <a:pt x="3206007" y="1747499"/>
                  </a:lnTo>
                  <a:lnTo>
                    <a:pt x="3204121" y="1747499"/>
                  </a:lnTo>
                  <a:lnTo>
                    <a:pt x="3204121" y="1724970"/>
                  </a:lnTo>
                  <a:lnTo>
                    <a:pt x="3202236" y="1724970"/>
                  </a:lnTo>
                  <a:lnTo>
                    <a:pt x="3200350" y="1724970"/>
                  </a:lnTo>
                  <a:lnTo>
                    <a:pt x="3198464" y="1724970"/>
                  </a:lnTo>
                  <a:lnTo>
                    <a:pt x="3196579" y="1724970"/>
                  </a:lnTo>
                  <a:lnTo>
                    <a:pt x="3194693" y="1724970"/>
                  </a:lnTo>
                  <a:lnTo>
                    <a:pt x="3189036" y="1724970"/>
                  </a:lnTo>
                  <a:lnTo>
                    <a:pt x="3187150" y="1724970"/>
                  </a:lnTo>
                  <a:lnTo>
                    <a:pt x="3185264" y="1724970"/>
                  </a:lnTo>
                  <a:lnTo>
                    <a:pt x="3183379" y="1724970"/>
                  </a:lnTo>
                  <a:lnTo>
                    <a:pt x="3181493" y="1724970"/>
                  </a:lnTo>
                  <a:lnTo>
                    <a:pt x="3179607" y="1724970"/>
                  </a:lnTo>
                  <a:lnTo>
                    <a:pt x="3177722" y="1724970"/>
                  </a:lnTo>
                  <a:lnTo>
                    <a:pt x="3175836" y="1724970"/>
                  </a:lnTo>
                  <a:lnTo>
                    <a:pt x="3173950" y="1724970"/>
                  </a:lnTo>
                  <a:lnTo>
                    <a:pt x="3172064" y="1724970"/>
                  </a:lnTo>
                  <a:lnTo>
                    <a:pt x="3172064" y="1703393"/>
                  </a:lnTo>
                  <a:lnTo>
                    <a:pt x="3170179" y="1703393"/>
                  </a:lnTo>
                  <a:lnTo>
                    <a:pt x="3162636" y="1703393"/>
                  </a:lnTo>
                  <a:lnTo>
                    <a:pt x="3160750" y="1703393"/>
                  </a:lnTo>
                  <a:lnTo>
                    <a:pt x="3158864" y="1703393"/>
                  </a:lnTo>
                  <a:lnTo>
                    <a:pt x="3156979" y="1703393"/>
                  </a:lnTo>
                  <a:lnTo>
                    <a:pt x="3155093" y="1703393"/>
                  </a:lnTo>
                  <a:lnTo>
                    <a:pt x="3149436" y="1703393"/>
                  </a:lnTo>
                  <a:lnTo>
                    <a:pt x="3147550" y="1703393"/>
                  </a:lnTo>
                  <a:lnTo>
                    <a:pt x="3145665" y="1703393"/>
                  </a:lnTo>
                  <a:lnTo>
                    <a:pt x="3143779" y="1703393"/>
                  </a:lnTo>
                  <a:lnTo>
                    <a:pt x="3141893" y="1703393"/>
                  </a:lnTo>
                  <a:lnTo>
                    <a:pt x="3141893" y="1682263"/>
                  </a:lnTo>
                  <a:lnTo>
                    <a:pt x="3136236" y="1682263"/>
                  </a:lnTo>
                  <a:lnTo>
                    <a:pt x="3134350" y="1682263"/>
                  </a:lnTo>
                  <a:lnTo>
                    <a:pt x="3132465" y="1682263"/>
                  </a:lnTo>
                  <a:lnTo>
                    <a:pt x="3130579" y="1682263"/>
                  </a:lnTo>
                  <a:lnTo>
                    <a:pt x="3128693" y="1682263"/>
                  </a:lnTo>
                  <a:lnTo>
                    <a:pt x="3124922" y="1682263"/>
                  </a:lnTo>
                  <a:lnTo>
                    <a:pt x="3123036" y="1682263"/>
                  </a:lnTo>
                  <a:lnTo>
                    <a:pt x="3121150" y="1682263"/>
                  </a:lnTo>
                  <a:lnTo>
                    <a:pt x="3119265" y="1682263"/>
                  </a:lnTo>
                  <a:lnTo>
                    <a:pt x="3117379" y="1682263"/>
                  </a:lnTo>
                  <a:lnTo>
                    <a:pt x="3115493" y="1682263"/>
                  </a:lnTo>
                  <a:lnTo>
                    <a:pt x="3109836" y="1682263"/>
                  </a:lnTo>
                  <a:lnTo>
                    <a:pt x="3107951" y="1682263"/>
                  </a:lnTo>
                  <a:lnTo>
                    <a:pt x="3106065" y="1682263"/>
                  </a:lnTo>
                  <a:lnTo>
                    <a:pt x="3104179" y="1682263"/>
                  </a:lnTo>
                  <a:lnTo>
                    <a:pt x="3102293" y="1682263"/>
                  </a:lnTo>
                  <a:lnTo>
                    <a:pt x="3098522" y="1682263"/>
                  </a:lnTo>
                  <a:lnTo>
                    <a:pt x="3096636" y="1682263"/>
                  </a:lnTo>
                  <a:lnTo>
                    <a:pt x="3096636" y="1661571"/>
                  </a:lnTo>
                  <a:lnTo>
                    <a:pt x="3032522" y="1661571"/>
                  </a:lnTo>
                  <a:lnTo>
                    <a:pt x="3032522" y="1640864"/>
                  </a:lnTo>
                  <a:lnTo>
                    <a:pt x="3028751" y="1640864"/>
                  </a:lnTo>
                  <a:lnTo>
                    <a:pt x="3028751" y="1620141"/>
                  </a:lnTo>
                  <a:lnTo>
                    <a:pt x="2996694" y="1620141"/>
                  </a:lnTo>
                  <a:lnTo>
                    <a:pt x="2996694" y="1599402"/>
                  </a:lnTo>
                  <a:lnTo>
                    <a:pt x="2981609" y="1599402"/>
                  </a:lnTo>
                  <a:lnTo>
                    <a:pt x="2981609" y="1578647"/>
                  </a:lnTo>
                  <a:lnTo>
                    <a:pt x="2958980" y="1578647"/>
                  </a:lnTo>
                  <a:lnTo>
                    <a:pt x="2958980" y="1557875"/>
                  </a:lnTo>
                  <a:lnTo>
                    <a:pt x="2957094" y="1557875"/>
                  </a:lnTo>
                  <a:lnTo>
                    <a:pt x="2957094" y="1537085"/>
                  </a:lnTo>
                  <a:lnTo>
                    <a:pt x="2928809" y="1537085"/>
                  </a:lnTo>
                  <a:lnTo>
                    <a:pt x="2923152" y="1537085"/>
                  </a:lnTo>
                  <a:lnTo>
                    <a:pt x="2923152" y="1516287"/>
                  </a:lnTo>
                  <a:lnTo>
                    <a:pt x="2853381" y="1516287"/>
                  </a:lnTo>
                  <a:lnTo>
                    <a:pt x="2853381" y="1495471"/>
                  </a:lnTo>
                  <a:lnTo>
                    <a:pt x="2764753" y="1495471"/>
                  </a:lnTo>
                  <a:lnTo>
                    <a:pt x="2764753" y="1474637"/>
                  </a:lnTo>
                  <a:lnTo>
                    <a:pt x="2725153" y="1474637"/>
                  </a:lnTo>
                  <a:lnTo>
                    <a:pt x="2725153" y="1453784"/>
                  </a:lnTo>
                  <a:lnTo>
                    <a:pt x="2717610" y="1453784"/>
                  </a:lnTo>
                  <a:lnTo>
                    <a:pt x="2693096" y="1453784"/>
                  </a:lnTo>
                  <a:lnTo>
                    <a:pt x="2693096" y="1432920"/>
                  </a:lnTo>
                  <a:lnTo>
                    <a:pt x="2681782" y="1432920"/>
                  </a:lnTo>
                  <a:lnTo>
                    <a:pt x="2681782" y="1412037"/>
                  </a:lnTo>
                  <a:lnTo>
                    <a:pt x="2670468" y="1412037"/>
                  </a:lnTo>
                  <a:lnTo>
                    <a:pt x="2670468" y="1391134"/>
                  </a:lnTo>
                  <a:lnTo>
                    <a:pt x="2647839" y="1391134"/>
                  </a:lnTo>
                  <a:lnTo>
                    <a:pt x="2647839" y="1370211"/>
                  </a:lnTo>
                  <a:lnTo>
                    <a:pt x="2608240" y="1370211"/>
                  </a:lnTo>
                  <a:lnTo>
                    <a:pt x="2608240" y="1349266"/>
                  </a:lnTo>
                  <a:lnTo>
                    <a:pt x="2579954" y="1349266"/>
                  </a:lnTo>
                  <a:lnTo>
                    <a:pt x="2579954" y="1328300"/>
                  </a:lnTo>
                  <a:lnTo>
                    <a:pt x="2536583" y="1328300"/>
                  </a:lnTo>
                  <a:lnTo>
                    <a:pt x="2536583" y="1307311"/>
                  </a:lnTo>
                  <a:lnTo>
                    <a:pt x="2351784" y="1307311"/>
                  </a:lnTo>
                  <a:lnTo>
                    <a:pt x="2351784" y="1286299"/>
                  </a:lnTo>
                  <a:lnTo>
                    <a:pt x="2306527" y="1286299"/>
                  </a:lnTo>
                  <a:lnTo>
                    <a:pt x="2306527" y="1265264"/>
                  </a:lnTo>
                  <a:lnTo>
                    <a:pt x="2285785" y="1265264"/>
                  </a:lnTo>
                  <a:lnTo>
                    <a:pt x="2285785" y="1244205"/>
                  </a:lnTo>
                  <a:lnTo>
                    <a:pt x="2280127" y="1244205"/>
                  </a:lnTo>
                  <a:lnTo>
                    <a:pt x="2280127" y="1223122"/>
                  </a:lnTo>
                  <a:lnTo>
                    <a:pt x="2238642" y="1223122"/>
                  </a:lnTo>
                  <a:lnTo>
                    <a:pt x="2187728" y="1223122"/>
                  </a:lnTo>
                  <a:lnTo>
                    <a:pt x="2187728" y="1202021"/>
                  </a:lnTo>
                  <a:lnTo>
                    <a:pt x="2146243" y="1202021"/>
                  </a:lnTo>
                  <a:lnTo>
                    <a:pt x="2146243" y="1180895"/>
                  </a:lnTo>
                  <a:lnTo>
                    <a:pt x="2138700" y="1180895"/>
                  </a:lnTo>
                  <a:lnTo>
                    <a:pt x="2136814" y="1180895"/>
                  </a:lnTo>
                  <a:lnTo>
                    <a:pt x="2127386" y="1180895"/>
                  </a:lnTo>
                  <a:lnTo>
                    <a:pt x="2127386" y="1159760"/>
                  </a:lnTo>
                  <a:lnTo>
                    <a:pt x="2123614" y="1159760"/>
                  </a:lnTo>
                  <a:lnTo>
                    <a:pt x="2123614" y="1138598"/>
                  </a:lnTo>
                  <a:lnTo>
                    <a:pt x="2102871" y="1138598"/>
                  </a:lnTo>
                  <a:lnTo>
                    <a:pt x="2089672" y="1138598"/>
                  </a:lnTo>
                  <a:lnTo>
                    <a:pt x="2085900" y="1138598"/>
                  </a:lnTo>
                  <a:lnTo>
                    <a:pt x="2078357" y="1138598"/>
                  </a:lnTo>
                  <a:lnTo>
                    <a:pt x="2078357" y="1117443"/>
                  </a:lnTo>
                  <a:lnTo>
                    <a:pt x="2065157" y="1117443"/>
                  </a:lnTo>
                  <a:lnTo>
                    <a:pt x="2023672" y="1117443"/>
                  </a:lnTo>
                  <a:lnTo>
                    <a:pt x="2023672" y="1096278"/>
                  </a:lnTo>
                  <a:lnTo>
                    <a:pt x="2021786" y="1096278"/>
                  </a:lnTo>
                  <a:lnTo>
                    <a:pt x="2021786" y="1075082"/>
                  </a:lnTo>
                  <a:lnTo>
                    <a:pt x="2006701" y="1075082"/>
                  </a:lnTo>
                  <a:lnTo>
                    <a:pt x="1974644" y="1075082"/>
                  </a:lnTo>
                  <a:lnTo>
                    <a:pt x="1931273" y="1075082"/>
                  </a:lnTo>
                  <a:lnTo>
                    <a:pt x="1931273" y="1053874"/>
                  </a:lnTo>
                  <a:lnTo>
                    <a:pt x="1912416" y="1053874"/>
                  </a:lnTo>
                  <a:lnTo>
                    <a:pt x="1912416" y="1032633"/>
                  </a:lnTo>
                  <a:lnTo>
                    <a:pt x="1880359" y="1032633"/>
                  </a:lnTo>
                  <a:lnTo>
                    <a:pt x="1880359" y="1011360"/>
                  </a:lnTo>
                  <a:lnTo>
                    <a:pt x="1878473" y="1011360"/>
                  </a:lnTo>
                  <a:lnTo>
                    <a:pt x="1878473" y="990051"/>
                  </a:lnTo>
                  <a:lnTo>
                    <a:pt x="1872816" y="990051"/>
                  </a:lnTo>
                  <a:lnTo>
                    <a:pt x="1872816" y="968708"/>
                  </a:lnTo>
                  <a:lnTo>
                    <a:pt x="1831330" y="968708"/>
                  </a:lnTo>
                  <a:lnTo>
                    <a:pt x="1831330" y="947327"/>
                  </a:lnTo>
                  <a:lnTo>
                    <a:pt x="1816245" y="947327"/>
                  </a:lnTo>
                  <a:lnTo>
                    <a:pt x="1816245" y="925908"/>
                  </a:lnTo>
                  <a:lnTo>
                    <a:pt x="1795502" y="925908"/>
                  </a:lnTo>
                  <a:lnTo>
                    <a:pt x="1795502" y="904449"/>
                  </a:lnTo>
                  <a:lnTo>
                    <a:pt x="1720074" y="904449"/>
                  </a:lnTo>
                  <a:lnTo>
                    <a:pt x="1720074" y="882949"/>
                  </a:lnTo>
                  <a:lnTo>
                    <a:pt x="1674817" y="882949"/>
                  </a:lnTo>
                  <a:lnTo>
                    <a:pt x="1674817" y="861406"/>
                  </a:lnTo>
                  <a:lnTo>
                    <a:pt x="1663503" y="861406"/>
                  </a:lnTo>
                  <a:lnTo>
                    <a:pt x="1648417" y="861406"/>
                  </a:lnTo>
                  <a:lnTo>
                    <a:pt x="1648417" y="839826"/>
                  </a:lnTo>
                  <a:lnTo>
                    <a:pt x="1622017" y="839826"/>
                  </a:lnTo>
                  <a:lnTo>
                    <a:pt x="1622017" y="818200"/>
                  </a:lnTo>
                  <a:lnTo>
                    <a:pt x="1588075" y="818200"/>
                  </a:lnTo>
                  <a:lnTo>
                    <a:pt x="1588075" y="796525"/>
                  </a:lnTo>
                  <a:lnTo>
                    <a:pt x="1563561" y="796525"/>
                  </a:lnTo>
                  <a:lnTo>
                    <a:pt x="1563561" y="774799"/>
                  </a:lnTo>
                  <a:lnTo>
                    <a:pt x="1550361" y="774799"/>
                  </a:lnTo>
                  <a:lnTo>
                    <a:pt x="1550361" y="753028"/>
                  </a:lnTo>
                  <a:lnTo>
                    <a:pt x="1540932" y="753028"/>
                  </a:lnTo>
                  <a:lnTo>
                    <a:pt x="1540932" y="731200"/>
                  </a:lnTo>
                  <a:lnTo>
                    <a:pt x="1537161" y="731200"/>
                  </a:lnTo>
                  <a:lnTo>
                    <a:pt x="1537161" y="709314"/>
                  </a:lnTo>
                  <a:lnTo>
                    <a:pt x="1522075" y="709314"/>
                  </a:lnTo>
                  <a:lnTo>
                    <a:pt x="1522075" y="687364"/>
                  </a:lnTo>
                  <a:lnTo>
                    <a:pt x="1474933" y="687364"/>
                  </a:lnTo>
                  <a:lnTo>
                    <a:pt x="1474933" y="665349"/>
                  </a:lnTo>
                  <a:lnTo>
                    <a:pt x="1457961" y="665349"/>
                  </a:lnTo>
                  <a:lnTo>
                    <a:pt x="1457961" y="643264"/>
                  </a:lnTo>
                  <a:lnTo>
                    <a:pt x="1433447" y="643264"/>
                  </a:lnTo>
                  <a:lnTo>
                    <a:pt x="1335391" y="643264"/>
                  </a:lnTo>
                  <a:lnTo>
                    <a:pt x="1333505" y="643264"/>
                  </a:lnTo>
                  <a:lnTo>
                    <a:pt x="1333505" y="621124"/>
                  </a:lnTo>
                  <a:lnTo>
                    <a:pt x="1310877" y="621124"/>
                  </a:lnTo>
                  <a:lnTo>
                    <a:pt x="1310877" y="598906"/>
                  </a:lnTo>
                  <a:lnTo>
                    <a:pt x="1275048" y="598906"/>
                  </a:lnTo>
                  <a:lnTo>
                    <a:pt x="1275048" y="576604"/>
                  </a:lnTo>
                  <a:lnTo>
                    <a:pt x="1263734" y="576604"/>
                  </a:lnTo>
                  <a:lnTo>
                    <a:pt x="1263734" y="554213"/>
                  </a:lnTo>
                  <a:lnTo>
                    <a:pt x="1246763" y="554213"/>
                  </a:lnTo>
                  <a:lnTo>
                    <a:pt x="1192077" y="554213"/>
                  </a:lnTo>
                  <a:lnTo>
                    <a:pt x="1192077" y="531736"/>
                  </a:lnTo>
                  <a:lnTo>
                    <a:pt x="1127964" y="531736"/>
                  </a:lnTo>
                  <a:lnTo>
                    <a:pt x="1127964" y="509156"/>
                  </a:lnTo>
                  <a:lnTo>
                    <a:pt x="1110992" y="509156"/>
                  </a:lnTo>
                  <a:lnTo>
                    <a:pt x="1110992" y="486465"/>
                  </a:lnTo>
                  <a:lnTo>
                    <a:pt x="1077050" y="486465"/>
                  </a:lnTo>
                  <a:lnTo>
                    <a:pt x="1077050" y="463654"/>
                  </a:lnTo>
                  <a:lnTo>
                    <a:pt x="1031793" y="463654"/>
                  </a:lnTo>
                  <a:lnTo>
                    <a:pt x="1031793" y="440711"/>
                  </a:lnTo>
                  <a:lnTo>
                    <a:pt x="1020479" y="440711"/>
                  </a:lnTo>
                  <a:lnTo>
                    <a:pt x="1020479" y="417625"/>
                  </a:lnTo>
                  <a:lnTo>
                    <a:pt x="1018593" y="417625"/>
                  </a:lnTo>
                  <a:lnTo>
                    <a:pt x="1018593" y="394381"/>
                  </a:lnTo>
                  <a:lnTo>
                    <a:pt x="935622" y="394381"/>
                  </a:lnTo>
                  <a:lnTo>
                    <a:pt x="905451" y="394381"/>
                  </a:lnTo>
                  <a:lnTo>
                    <a:pt x="905451" y="370973"/>
                  </a:lnTo>
                  <a:lnTo>
                    <a:pt x="871508" y="370973"/>
                  </a:lnTo>
                  <a:lnTo>
                    <a:pt x="871508" y="347368"/>
                  </a:lnTo>
                  <a:lnTo>
                    <a:pt x="839451" y="347368"/>
                  </a:lnTo>
                  <a:lnTo>
                    <a:pt x="716881" y="347368"/>
                  </a:lnTo>
                  <a:lnTo>
                    <a:pt x="716881" y="323555"/>
                  </a:lnTo>
                  <a:lnTo>
                    <a:pt x="688595" y="323555"/>
                  </a:lnTo>
                  <a:lnTo>
                    <a:pt x="688595" y="299491"/>
                  </a:lnTo>
                  <a:lnTo>
                    <a:pt x="656538" y="299491"/>
                  </a:lnTo>
                  <a:lnTo>
                    <a:pt x="656538" y="275137"/>
                  </a:lnTo>
                  <a:lnTo>
                    <a:pt x="645224" y="275137"/>
                  </a:lnTo>
                  <a:lnTo>
                    <a:pt x="645224" y="250444"/>
                  </a:lnTo>
                  <a:lnTo>
                    <a:pt x="630138" y="250444"/>
                  </a:lnTo>
                  <a:lnTo>
                    <a:pt x="630138" y="225347"/>
                  </a:lnTo>
                  <a:lnTo>
                    <a:pt x="618824" y="225347"/>
                  </a:lnTo>
                  <a:lnTo>
                    <a:pt x="618824" y="199755"/>
                  </a:lnTo>
                  <a:lnTo>
                    <a:pt x="471739" y="199755"/>
                  </a:lnTo>
                  <a:lnTo>
                    <a:pt x="471739" y="173538"/>
                  </a:lnTo>
                  <a:lnTo>
                    <a:pt x="288826" y="173538"/>
                  </a:lnTo>
                  <a:lnTo>
                    <a:pt x="288826" y="146497"/>
                  </a:lnTo>
                  <a:lnTo>
                    <a:pt x="285055" y="146497"/>
                  </a:lnTo>
                  <a:lnTo>
                    <a:pt x="285055" y="118297"/>
                  </a:lnTo>
                  <a:lnTo>
                    <a:pt x="209627" y="118297"/>
                  </a:lnTo>
                  <a:lnTo>
                    <a:pt x="209627" y="88284"/>
                  </a:lnTo>
                  <a:lnTo>
                    <a:pt x="173798" y="88284"/>
                  </a:lnTo>
                  <a:lnTo>
                    <a:pt x="173798" y="54771"/>
                  </a:lnTo>
                  <a:lnTo>
                    <a:pt x="128542" y="54771"/>
                  </a:lnTo>
                  <a:lnTo>
                    <a:pt x="128542" y="0"/>
                  </a:lnTo>
                  <a:close/>
                </a:path>
              </a:pathLst>
            </a:custGeom>
            <a:solidFill>
              <a:srgbClr val="619CFF">
                <a:alpha val="29803"/>
              </a:srgbClr>
            </a:solidFill>
          </p:spPr>
          <p:txBody>
            <a:bodyPr/>
            <a:lstStyle/>
            <a:p>
              <a:endParaRPr/>
            </a:p>
          </p:txBody>
        </p:sp>
        <p:sp>
          <p:nvSpPr>
            <p:cNvPr id="164" name="rc34"/>
            <p:cNvSpPr/>
            <p:nvPr/>
          </p:nvSpPr>
          <p:spPr>
            <a:xfrm>
              <a:off x="3170629" y="1795443"/>
              <a:ext cx="5303395" cy="3253454"/>
            </a:xfrm>
            <a:prstGeom prst="rect">
              <a:avLst/>
            </a:prstGeom>
            <a:ln w="13550" cap="rnd">
              <a:solidFill>
                <a:srgbClr val="B3B3B3">
                  <a:alpha val="100000"/>
                </a:srgbClr>
              </a:solidFill>
              <a:prstDash val="solid"/>
              <a:round/>
            </a:ln>
          </p:spPr>
          <p:txBody>
            <a:bodyPr/>
            <a:lstStyle/>
            <a:p>
              <a:endParaRPr/>
            </a:p>
          </p:txBody>
        </p:sp>
        <p:sp>
          <p:nvSpPr>
            <p:cNvPr id="165" name="tx35"/>
            <p:cNvSpPr/>
            <p:nvPr/>
          </p:nvSpPr>
          <p:spPr>
            <a:xfrm>
              <a:off x="2890482" y="4859322"/>
              <a:ext cx="217517" cy="81691"/>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0.94</a:t>
              </a:r>
            </a:p>
          </p:txBody>
        </p:sp>
        <p:sp>
          <p:nvSpPr>
            <p:cNvPr id="166" name="tx36"/>
            <p:cNvSpPr/>
            <p:nvPr/>
          </p:nvSpPr>
          <p:spPr>
            <a:xfrm>
              <a:off x="2890482" y="3873427"/>
              <a:ext cx="217517" cy="81691"/>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0.96</a:t>
              </a:r>
            </a:p>
          </p:txBody>
        </p:sp>
        <p:sp>
          <p:nvSpPr>
            <p:cNvPr id="167" name="tx37"/>
            <p:cNvSpPr/>
            <p:nvPr/>
          </p:nvSpPr>
          <p:spPr>
            <a:xfrm>
              <a:off x="2890482" y="2887531"/>
              <a:ext cx="217517" cy="81691"/>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0.98</a:t>
              </a:r>
            </a:p>
          </p:txBody>
        </p:sp>
        <p:sp>
          <p:nvSpPr>
            <p:cNvPr id="168" name="tx38"/>
            <p:cNvSpPr/>
            <p:nvPr/>
          </p:nvSpPr>
          <p:spPr>
            <a:xfrm>
              <a:off x="2890482" y="1901636"/>
              <a:ext cx="217517" cy="81691"/>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1.00</a:t>
              </a:r>
            </a:p>
          </p:txBody>
        </p:sp>
        <p:sp>
          <p:nvSpPr>
            <p:cNvPr id="169" name="pl39"/>
            <p:cNvSpPr/>
            <p:nvPr/>
          </p:nvSpPr>
          <p:spPr>
            <a:xfrm>
              <a:off x="3135835" y="4901014"/>
              <a:ext cx="34794" cy="0"/>
            </a:xfrm>
            <a:custGeom>
              <a:avLst/>
              <a:gdLst/>
              <a:ahLst/>
              <a:cxnLst/>
              <a:rect l="0" t="0" r="0" b="0"/>
              <a:pathLst>
                <a:path w="34794">
                  <a:moveTo>
                    <a:pt x="0" y="0"/>
                  </a:moveTo>
                  <a:lnTo>
                    <a:pt x="34794" y="0"/>
                  </a:lnTo>
                </a:path>
              </a:pathLst>
            </a:custGeom>
            <a:ln w="6775" cap="flat">
              <a:solidFill>
                <a:srgbClr val="000000">
                  <a:alpha val="100000"/>
                </a:srgbClr>
              </a:solidFill>
              <a:prstDash val="solid"/>
              <a:round/>
            </a:ln>
          </p:spPr>
          <p:txBody>
            <a:bodyPr/>
            <a:lstStyle/>
            <a:p>
              <a:endParaRPr/>
            </a:p>
          </p:txBody>
        </p:sp>
        <p:sp>
          <p:nvSpPr>
            <p:cNvPr id="170" name="pl40"/>
            <p:cNvSpPr/>
            <p:nvPr/>
          </p:nvSpPr>
          <p:spPr>
            <a:xfrm>
              <a:off x="3135835" y="3915118"/>
              <a:ext cx="34794" cy="0"/>
            </a:xfrm>
            <a:custGeom>
              <a:avLst/>
              <a:gdLst/>
              <a:ahLst/>
              <a:cxnLst/>
              <a:rect l="0" t="0" r="0" b="0"/>
              <a:pathLst>
                <a:path w="34794">
                  <a:moveTo>
                    <a:pt x="0" y="0"/>
                  </a:moveTo>
                  <a:lnTo>
                    <a:pt x="34794" y="0"/>
                  </a:lnTo>
                </a:path>
              </a:pathLst>
            </a:custGeom>
            <a:ln w="6775" cap="flat">
              <a:solidFill>
                <a:srgbClr val="000000">
                  <a:alpha val="100000"/>
                </a:srgbClr>
              </a:solidFill>
              <a:prstDash val="solid"/>
              <a:round/>
            </a:ln>
          </p:spPr>
          <p:txBody>
            <a:bodyPr/>
            <a:lstStyle/>
            <a:p>
              <a:endParaRPr/>
            </a:p>
          </p:txBody>
        </p:sp>
        <p:sp>
          <p:nvSpPr>
            <p:cNvPr id="171" name="pl41"/>
            <p:cNvSpPr/>
            <p:nvPr/>
          </p:nvSpPr>
          <p:spPr>
            <a:xfrm>
              <a:off x="3135835" y="2929223"/>
              <a:ext cx="34794" cy="0"/>
            </a:xfrm>
            <a:custGeom>
              <a:avLst/>
              <a:gdLst/>
              <a:ahLst/>
              <a:cxnLst/>
              <a:rect l="0" t="0" r="0" b="0"/>
              <a:pathLst>
                <a:path w="34794">
                  <a:moveTo>
                    <a:pt x="0" y="0"/>
                  </a:moveTo>
                  <a:lnTo>
                    <a:pt x="34794" y="0"/>
                  </a:lnTo>
                </a:path>
              </a:pathLst>
            </a:custGeom>
            <a:ln w="6775" cap="flat">
              <a:solidFill>
                <a:srgbClr val="000000">
                  <a:alpha val="100000"/>
                </a:srgbClr>
              </a:solidFill>
              <a:prstDash val="solid"/>
              <a:round/>
            </a:ln>
          </p:spPr>
          <p:txBody>
            <a:bodyPr/>
            <a:lstStyle/>
            <a:p>
              <a:endParaRPr/>
            </a:p>
          </p:txBody>
        </p:sp>
        <p:sp>
          <p:nvSpPr>
            <p:cNvPr id="172" name="pl42"/>
            <p:cNvSpPr/>
            <p:nvPr/>
          </p:nvSpPr>
          <p:spPr>
            <a:xfrm>
              <a:off x="3135835" y="1943328"/>
              <a:ext cx="34794" cy="0"/>
            </a:xfrm>
            <a:custGeom>
              <a:avLst/>
              <a:gdLst/>
              <a:ahLst/>
              <a:cxnLst/>
              <a:rect l="0" t="0" r="0" b="0"/>
              <a:pathLst>
                <a:path w="34794">
                  <a:moveTo>
                    <a:pt x="0" y="0"/>
                  </a:moveTo>
                  <a:lnTo>
                    <a:pt x="34794" y="0"/>
                  </a:lnTo>
                </a:path>
              </a:pathLst>
            </a:custGeom>
            <a:ln w="6775" cap="flat">
              <a:solidFill>
                <a:srgbClr val="000000">
                  <a:alpha val="100000"/>
                </a:srgbClr>
              </a:solidFill>
              <a:prstDash val="solid"/>
              <a:round/>
            </a:ln>
          </p:spPr>
          <p:txBody>
            <a:bodyPr/>
            <a:lstStyle/>
            <a:p>
              <a:endParaRPr/>
            </a:p>
          </p:txBody>
        </p:sp>
        <p:sp>
          <p:nvSpPr>
            <p:cNvPr id="173" name="pl43"/>
            <p:cNvSpPr/>
            <p:nvPr/>
          </p:nvSpPr>
          <p:spPr>
            <a:xfrm>
              <a:off x="3411693" y="5048898"/>
              <a:ext cx="0" cy="34794"/>
            </a:xfrm>
            <a:custGeom>
              <a:avLst/>
              <a:gdLst/>
              <a:ahLst/>
              <a:cxnLst/>
              <a:rect l="0" t="0" r="0" b="0"/>
              <a:pathLst>
                <a:path h="34794">
                  <a:moveTo>
                    <a:pt x="0" y="34794"/>
                  </a:moveTo>
                  <a:lnTo>
                    <a:pt x="0" y="0"/>
                  </a:lnTo>
                </a:path>
              </a:pathLst>
            </a:custGeom>
            <a:ln w="6775" cap="flat">
              <a:solidFill>
                <a:srgbClr val="000000">
                  <a:alpha val="100000"/>
                </a:srgbClr>
              </a:solidFill>
              <a:prstDash val="solid"/>
              <a:round/>
            </a:ln>
          </p:spPr>
          <p:txBody>
            <a:bodyPr/>
            <a:lstStyle/>
            <a:p>
              <a:endParaRPr/>
            </a:p>
          </p:txBody>
        </p:sp>
        <p:sp>
          <p:nvSpPr>
            <p:cNvPr id="174" name="pl44"/>
            <p:cNvSpPr/>
            <p:nvPr/>
          </p:nvSpPr>
          <p:spPr>
            <a:xfrm>
              <a:off x="4100445" y="5048898"/>
              <a:ext cx="0" cy="34794"/>
            </a:xfrm>
            <a:custGeom>
              <a:avLst/>
              <a:gdLst/>
              <a:ahLst/>
              <a:cxnLst/>
              <a:rect l="0" t="0" r="0" b="0"/>
              <a:pathLst>
                <a:path h="34794">
                  <a:moveTo>
                    <a:pt x="0" y="34794"/>
                  </a:moveTo>
                  <a:lnTo>
                    <a:pt x="0" y="0"/>
                  </a:lnTo>
                </a:path>
              </a:pathLst>
            </a:custGeom>
            <a:ln w="6775" cap="flat">
              <a:solidFill>
                <a:srgbClr val="000000">
                  <a:alpha val="100000"/>
                </a:srgbClr>
              </a:solidFill>
              <a:prstDash val="solid"/>
              <a:round/>
            </a:ln>
          </p:spPr>
          <p:txBody>
            <a:bodyPr/>
            <a:lstStyle/>
            <a:p>
              <a:endParaRPr/>
            </a:p>
          </p:txBody>
        </p:sp>
        <p:sp>
          <p:nvSpPr>
            <p:cNvPr id="175" name="pl45"/>
            <p:cNvSpPr/>
            <p:nvPr/>
          </p:nvSpPr>
          <p:spPr>
            <a:xfrm>
              <a:off x="4789198" y="5048898"/>
              <a:ext cx="0" cy="34794"/>
            </a:xfrm>
            <a:custGeom>
              <a:avLst/>
              <a:gdLst/>
              <a:ahLst/>
              <a:cxnLst/>
              <a:rect l="0" t="0" r="0" b="0"/>
              <a:pathLst>
                <a:path h="34794">
                  <a:moveTo>
                    <a:pt x="0" y="34794"/>
                  </a:moveTo>
                  <a:lnTo>
                    <a:pt x="0" y="0"/>
                  </a:lnTo>
                </a:path>
              </a:pathLst>
            </a:custGeom>
            <a:ln w="6775" cap="flat">
              <a:solidFill>
                <a:srgbClr val="000000">
                  <a:alpha val="100000"/>
                </a:srgbClr>
              </a:solidFill>
              <a:prstDash val="solid"/>
              <a:round/>
            </a:ln>
          </p:spPr>
          <p:txBody>
            <a:bodyPr/>
            <a:lstStyle/>
            <a:p>
              <a:endParaRPr/>
            </a:p>
          </p:txBody>
        </p:sp>
        <p:sp>
          <p:nvSpPr>
            <p:cNvPr id="176" name="pl46"/>
            <p:cNvSpPr/>
            <p:nvPr/>
          </p:nvSpPr>
          <p:spPr>
            <a:xfrm>
              <a:off x="5477950" y="5048898"/>
              <a:ext cx="0" cy="34794"/>
            </a:xfrm>
            <a:custGeom>
              <a:avLst/>
              <a:gdLst/>
              <a:ahLst/>
              <a:cxnLst/>
              <a:rect l="0" t="0" r="0" b="0"/>
              <a:pathLst>
                <a:path h="34794">
                  <a:moveTo>
                    <a:pt x="0" y="34794"/>
                  </a:moveTo>
                  <a:lnTo>
                    <a:pt x="0" y="0"/>
                  </a:lnTo>
                </a:path>
              </a:pathLst>
            </a:custGeom>
            <a:ln w="6775" cap="flat">
              <a:solidFill>
                <a:srgbClr val="000000">
                  <a:alpha val="100000"/>
                </a:srgbClr>
              </a:solidFill>
              <a:prstDash val="solid"/>
              <a:round/>
            </a:ln>
          </p:spPr>
          <p:txBody>
            <a:bodyPr/>
            <a:lstStyle/>
            <a:p>
              <a:endParaRPr/>
            </a:p>
          </p:txBody>
        </p:sp>
        <p:sp>
          <p:nvSpPr>
            <p:cNvPr id="177" name="pl47"/>
            <p:cNvSpPr/>
            <p:nvPr/>
          </p:nvSpPr>
          <p:spPr>
            <a:xfrm>
              <a:off x="6166703" y="5048898"/>
              <a:ext cx="0" cy="34794"/>
            </a:xfrm>
            <a:custGeom>
              <a:avLst/>
              <a:gdLst/>
              <a:ahLst/>
              <a:cxnLst/>
              <a:rect l="0" t="0" r="0" b="0"/>
              <a:pathLst>
                <a:path h="34794">
                  <a:moveTo>
                    <a:pt x="0" y="34794"/>
                  </a:moveTo>
                  <a:lnTo>
                    <a:pt x="0" y="0"/>
                  </a:lnTo>
                </a:path>
              </a:pathLst>
            </a:custGeom>
            <a:ln w="6775" cap="flat">
              <a:solidFill>
                <a:srgbClr val="000000">
                  <a:alpha val="100000"/>
                </a:srgbClr>
              </a:solidFill>
              <a:prstDash val="solid"/>
              <a:round/>
            </a:ln>
          </p:spPr>
          <p:txBody>
            <a:bodyPr/>
            <a:lstStyle/>
            <a:p>
              <a:endParaRPr/>
            </a:p>
          </p:txBody>
        </p:sp>
        <p:sp>
          <p:nvSpPr>
            <p:cNvPr id="178" name="pl48"/>
            <p:cNvSpPr/>
            <p:nvPr/>
          </p:nvSpPr>
          <p:spPr>
            <a:xfrm>
              <a:off x="6855456" y="5048898"/>
              <a:ext cx="0" cy="34794"/>
            </a:xfrm>
            <a:custGeom>
              <a:avLst/>
              <a:gdLst/>
              <a:ahLst/>
              <a:cxnLst/>
              <a:rect l="0" t="0" r="0" b="0"/>
              <a:pathLst>
                <a:path h="34794">
                  <a:moveTo>
                    <a:pt x="0" y="34794"/>
                  </a:moveTo>
                  <a:lnTo>
                    <a:pt x="0" y="0"/>
                  </a:lnTo>
                </a:path>
              </a:pathLst>
            </a:custGeom>
            <a:ln w="6775" cap="flat">
              <a:solidFill>
                <a:srgbClr val="000000">
                  <a:alpha val="100000"/>
                </a:srgbClr>
              </a:solidFill>
              <a:prstDash val="solid"/>
              <a:round/>
            </a:ln>
          </p:spPr>
          <p:txBody>
            <a:bodyPr/>
            <a:lstStyle/>
            <a:p>
              <a:endParaRPr/>
            </a:p>
          </p:txBody>
        </p:sp>
        <p:sp>
          <p:nvSpPr>
            <p:cNvPr id="179" name="pl49"/>
            <p:cNvSpPr/>
            <p:nvPr/>
          </p:nvSpPr>
          <p:spPr>
            <a:xfrm>
              <a:off x="7544208" y="5048898"/>
              <a:ext cx="0" cy="34794"/>
            </a:xfrm>
            <a:custGeom>
              <a:avLst/>
              <a:gdLst/>
              <a:ahLst/>
              <a:cxnLst/>
              <a:rect l="0" t="0" r="0" b="0"/>
              <a:pathLst>
                <a:path h="34794">
                  <a:moveTo>
                    <a:pt x="0" y="34794"/>
                  </a:moveTo>
                  <a:lnTo>
                    <a:pt x="0" y="0"/>
                  </a:lnTo>
                </a:path>
              </a:pathLst>
            </a:custGeom>
            <a:ln w="6775" cap="flat">
              <a:solidFill>
                <a:srgbClr val="000000">
                  <a:alpha val="100000"/>
                </a:srgbClr>
              </a:solidFill>
              <a:prstDash val="solid"/>
              <a:round/>
            </a:ln>
          </p:spPr>
          <p:txBody>
            <a:bodyPr/>
            <a:lstStyle/>
            <a:p>
              <a:endParaRPr/>
            </a:p>
          </p:txBody>
        </p:sp>
        <p:sp>
          <p:nvSpPr>
            <p:cNvPr id="180" name="pl50"/>
            <p:cNvSpPr/>
            <p:nvPr/>
          </p:nvSpPr>
          <p:spPr>
            <a:xfrm>
              <a:off x="8232961" y="5048898"/>
              <a:ext cx="0" cy="34794"/>
            </a:xfrm>
            <a:custGeom>
              <a:avLst/>
              <a:gdLst/>
              <a:ahLst/>
              <a:cxnLst/>
              <a:rect l="0" t="0" r="0" b="0"/>
              <a:pathLst>
                <a:path h="34794">
                  <a:moveTo>
                    <a:pt x="0" y="34794"/>
                  </a:moveTo>
                  <a:lnTo>
                    <a:pt x="0" y="0"/>
                  </a:lnTo>
                </a:path>
              </a:pathLst>
            </a:custGeom>
            <a:ln w="6775" cap="flat">
              <a:solidFill>
                <a:srgbClr val="000000">
                  <a:alpha val="100000"/>
                </a:srgbClr>
              </a:solidFill>
              <a:prstDash val="solid"/>
              <a:round/>
            </a:ln>
          </p:spPr>
          <p:txBody>
            <a:bodyPr/>
            <a:lstStyle/>
            <a:p>
              <a:endParaRPr/>
            </a:p>
          </p:txBody>
        </p:sp>
        <p:sp>
          <p:nvSpPr>
            <p:cNvPr id="181" name="tx51"/>
            <p:cNvSpPr/>
            <p:nvPr/>
          </p:nvSpPr>
          <p:spPr>
            <a:xfrm>
              <a:off x="3380615" y="5109837"/>
              <a:ext cx="62155" cy="81691"/>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0</a:t>
              </a:r>
            </a:p>
          </p:txBody>
        </p:sp>
        <p:sp>
          <p:nvSpPr>
            <p:cNvPr id="182" name="tx52"/>
            <p:cNvSpPr/>
            <p:nvPr/>
          </p:nvSpPr>
          <p:spPr>
            <a:xfrm>
              <a:off x="4069367" y="5111201"/>
              <a:ext cx="62155" cy="80327"/>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1</a:t>
              </a:r>
            </a:p>
          </p:txBody>
        </p:sp>
        <p:sp>
          <p:nvSpPr>
            <p:cNvPr id="183" name="tx53"/>
            <p:cNvSpPr/>
            <p:nvPr/>
          </p:nvSpPr>
          <p:spPr>
            <a:xfrm>
              <a:off x="4758120" y="5111201"/>
              <a:ext cx="62155" cy="80327"/>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2</a:t>
              </a:r>
            </a:p>
          </p:txBody>
        </p:sp>
        <p:sp>
          <p:nvSpPr>
            <p:cNvPr id="184" name="tx54"/>
            <p:cNvSpPr/>
            <p:nvPr/>
          </p:nvSpPr>
          <p:spPr>
            <a:xfrm>
              <a:off x="5446873" y="5109782"/>
              <a:ext cx="62155" cy="81746"/>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3</a:t>
              </a:r>
            </a:p>
          </p:txBody>
        </p:sp>
        <p:sp>
          <p:nvSpPr>
            <p:cNvPr id="185" name="tx55"/>
            <p:cNvSpPr/>
            <p:nvPr/>
          </p:nvSpPr>
          <p:spPr>
            <a:xfrm>
              <a:off x="6135625" y="5111528"/>
              <a:ext cx="62155" cy="80000"/>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4</a:t>
              </a:r>
            </a:p>
          </p:txBody>
        </p:sp>
        <p:sp>
          <p:nvSpPr>
            <p:cNvPr id="186" name="tx56"/>
            <p:cNvSpPr/>
            <p:nvPr/>
          </p:nvSpPr>
          <p:spPr>
            <a:xfrm>
              <a:off x="6824378" y="5111255"/>
              <a:ext cx="62155" cy="80272"/>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5</a:t>
              </a:r>
            </a:p>
          </p:txBody>
        </p:sp>
        <p:sp>
          <p:nvSpPr>
            <p:cNvPr id="187" name="tx57"/>
            <p:cNvSpPr/>
            <p:nvPr/>
          </p:nvSpPr>
          <p:spPr>
            <a:xfrm>
              <a:off x="7513131" y="5109837"/>
              <a:ext cx="62155" cy="81691"/>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6</a:t>
              </a:r>
            </a:p>
          </p:txBody>
        </p:sp>
        <p:sp>
          <p:nvSpPr>
            <p:cNvPr id="188" name="tx58"/>
            <p:cNvSpPr/>
            <p:nvPr/>
          </p:nvSpPr>
          <p:spPr>
            <a:xfrm>
              <a:off x="8201883" y="5112565"/>
              <a:ext cx="62155" cy="78963"/>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7</a:t>
              </a:r>
            </a:p>
          </p:txBody>
        </p:sp>
        <p:sp>
          <p:nvSpPr>
            <p:cNvPr id="189" name="tx59"/>
            <p:cNvSpPr/>
            <p:nvPr/>
          </p:nvSpPr>
          <p:spPr>
            <a:xfrm>
              <a:off x="5028090" y="5217201"/>
              <a:ext cx="1588473" cy="128172"/>
            </a:xfrm>
            <a:prstGeom prst="rect">
              <a:avLst/>
            </a:prstGeom>
            <a:noFill/>
          </p:spPr>
          <p:txBody>
            <a:bodyPr wrap="none" lIns="0" tIns="0" rIns="0" bIns="0" anchor="ctr" anchorCtr="1"/>
            <a:lstStyle/>
            <a:p>
              <a:pPr marL="0" marR="0" indent="0" algn="l">
                <a:lnSpc>
                  <a:spcPts val="1100"/>
                </a:lnSpc>
                <a:spcBef>
                  <a:spcPts val="0"/>
                </a:spcBef>
                <a:spcAft>
                  <a:spcPts val="0"/>
                </a:spcAft>
              </a:pPr>
              <a:r>
                <a:rPr sz="1100">
                  <a:solidFill>
                    <a:srgbClr val="000000">
                      <a:alpha val="100000"/>
                    </a:srgbClr>
                  </a:solidFill>
                  <a:latin typeface="Arial"/>
                  <a:cs typeface="Arial"/>
                </a:rPr>
                <a:t>Время в годах от 2012 г.</a:t>
              </a:r>
            </a:p>
          </p:txBody>
        </p:sp>
      </p:grpSp>
      <p:sp>
        <p:nvSpPr>
          <p:cNvPr id="199" name="rc67"/>
          <p:cNvSpPr/>
          <p:nvPr/>
        </p:nvSpPr>
        <p:spPr>
          <a:xfrm>
            <a:off x="3897962" y="1545031"/>
            <a:ext cx="467999" cy="468000"/>
          </a:xfrm>
          <a:prstGeom prst="rect">
            <a:avLst/>
          </a:prstGeom>
          <a:solidFill>
            <a:srgbClr val="F8766D">
              <a:alpha val="29803"/>
            </a:srgbClr>
          </a:solidFill>
        </p:spPr>
        <p:txBody>
          <a:bodyPr/>
          <a:lstStyle/>
          <a:p>
            <a:endParaRPr sz="1600"/>
          </a:p>
        </p:txBody>
      </p:sp>
      <p:sp>
        <p:nvSpPr>
          <p:cNvPr id="205" name="rc73"/>
          <p:cNvSpPr/>
          <p:nvPr/>
        </p:nvSpPr>
        <p:spPr>
          <a:xfrm>
            <a:off x="7076765" y="1545031"/>
            <a:ext cx="467999" cy="468000"/>
          </a:xfrm>
          <a:prstGeom prst="rect">
            <a:avLst/>
          </a:prstGeom>
          <a:solidFill>
            <a:srgbClr val="D0E1FF"/>
          </a:solidFill>
        </p:spPr>
        <p:txBody>
          <a:bodyPr/>
          <a:lstStyle/>
          <a:p>
            <a:endParaRPr sz="1600"/>
          </a:p>
        </p:txBody>
      </p:sp>
      <p:sp>
        <p:nvSpPr>
          <p:cNvPr id="202" name="rc70"/>
          <p:cNvSpPr/>
          <p:nvPr/>
        </p:nvSpPr>
        <p:spPr>
          <a:xfrm>
            <a:off x="5461476" y="1545031"/>
            <a:ext cx="467999" cy="468000"/>
          </a:xfrm>
          <a:prstGeom prst="rect">
            <a:avLst/>
          </a:prstGeom>
          <a:solidFill>
            <a:srgbClr val="B3EAC4"/>
          </a:solidFill>
        </p:spPr>
        <p:txBody>
          <a:bodyPr/>
          <a:lstStyle/>
          <a:p>
            <a:endParaRPr sz="1600"/>
          </a:p>
        </p:txBody>
      </p:sp>
      <p:sp>
        <p:nvSpPr>
          <p:cNvPr id="2" name="Прямоугольник 1"/>
          <p:cNvSpPr/>
          <p:nvPr/>
        </p:nvSpPr>
        <p:spPr>
          <a:xfrm>
            <a:off x="804439" y="5835284"/>
            <a:ext cx="2563446" cy="1169551"/>
          </a:xfrm>
          <a:prstGeom prst="rect">
            <a:avLst/>
          </a:prstGeom>
        </p:spPr>
        <p:txBody>
          <a:bodyPr wrap="square">
            <a:spAutoFit/>
          </a:bodyPr>
          <a:lstStyle/>
          <a:p>
            <a:r>
              <a:rPr lang="ru-RU" sz="1400" b="1" dirty="0">
                <a:solidFill>
                  <a:srgbClr val="000000">
                    <a:alpha val="100000"/>
                  </a:srgbClr>
                </a:solidFill>
                <a:latin typeface="Arial"/>
                <a:cs typeface="Arial"/>
              </a:rPr>
              <a:t>Попарные сравнения с поправкой Холма: </a:t>
            </a:r>
            <a:endParaRPr lang="ru-RU" sz="1400" b="1" dirty="0"/>
          </a:p>
          <a:p>
            <a:r>
              <a:rPr lang="ru-RU" sz="1400" dirty="0"/>
              <a:t> </a:t>
            </a:r>
            <a:r>
              <a:rPr lang="nn-NO" sz="1400" dirty="0"/>
              <a:t>1-2 p=0.0</a:t>
            </a:r>
            <a:r>
              <a:rPr lang="ru-RU" sz="1400" dirty="0"/>
              <a:t>54</a:t>
            </a:r>
            <a:r>
              <a:rPr lang="nn-NO" sz="1400" dirty="0"/>
              <a:t>;</a:t>
            </a:r>
            <a:endParaRPr lang="ru-RU" sz="1400" dirty="0"/>
          </a:p>
          <a:p>
            <a:r>
              <a:rPr lang="nn-NO" sz="1400" dirty="0"/>
              <a:t> 1-3 p=0.0</a:t>
            </a:r>
            <a:r>
              <a:rPr lang="ru-RU" sz="1400" dirty="0"/>
              <a:t>00</a:t>
            </a:r>
            <a:r>
              <a:rPr lang="nn-NO" sz="1400" dirty="0"/>
              <a:t>;</a:t>
            </a:r>
            <a:endParaRPr lang="ru-RU" sz="1400" dirty="0"/>
          </a:p>
          <a:p>
            <a:r>
              <a:rPr lang="nn-NO" sz="1400" dirty="0"/>
              <a:t> </a:t>
            </a:r>
            <a:r>
              <a:rPr lang="ru-RU" sz="1400" dirty="0"/>
              <a:t>2</a:t>
            </a:r>
            <a:r>
              <a:rPr lang="nn-NO" sz="1400" dirty="0"/>
              <a:t>-</a:t>
            </a:r>
            <a:r>
              <a:rPr lang="ru-RU" sz="1400" dirty="0"/>
              <a:t>3</a:t>
            </a:r>
            <a:r>
              <a:rPr lang="nn-NO" sz="1400" dirty="0"/>
              <a:t> p=0.</a:t>
            </a:r>
            <a:r>
              <a:rPr lang="ru-RU" sz="1400" dirty="0"/>
              <a:t>005</a:t>
            </a:r>
          </a:p>
        </p:txBody>
      </p:sp>
      <p:sp>
        <p:nvSpPr>
          <p:cNvPr id="12" name="Прямоугольник 11"/>
          <p:cNvSpPr/>
          <p:nvPr/>
        </p:nvSpPr>
        <p:spPr>
          <a:xfrm>
            <a:off x="9314360" y="5835283"/>
            <a:ext cx="2392817" cy="1169551"/>
          </a:xfrm>
          <a:prstGeom prst="rect">
            <a:avLst/>
          </a:prstGeom>
        </p:spPr>
        <p:txBody>
          <a:bodyPr wrap="square">
            <a:spAutoFit/>
          </a:bodyPr>
          <a:lstStyle/>
          <a:p>
            <a:r>
              <a:rPr lang="ru-RU" sz="1400" b="1" dirty="0">
                <a:solidFill>
                  <a:srgbClr val="000000">
                    <a:alpha val="100000"/>
                  </a:srgbClr>
                </a:solidFill>
                <a:latin typeface="Arial"/>
                <a:cs typeface="Arial"/>
              </a:rPr>
              <a:t>Попарные сравнения с поправкой Холма: </a:t>
            </a:r>
            <a:endParaRPr lang="ru-RU" sz="1400" b="1" dirty="0"/>
          </a:p>
          <a:p>
            <a:r>
              <a:rPr lang="ru-RU" sz="1400" dirty="0"/>
              <a:t> </a:t>
            </a:r>
            <a:r>
              <a:rPr lang="nn-NO" sz="1400" dirty="0"/>
              <a:t>1-2 p=0.0</a:t>
            </a:r>
            <a:r>
              <a:rPr lang="ru-RU" sz="1400" dirty="0"/>
              <a:t>54</a:t>
            </a:r>
            <a:r>
              <a:rPr lang="nn-NO" sz="1400" dirty="0"/>
              <a:t>;</a:t>
            </a:r>
            <a:endParaRPr lang="ru-RU" sz="1400" dirty="0"/>
          </a:p>
          <a:p>
            <a:r>
              <a:rPr lang="nn-NO" sz="1400" dirty="0"/>
              <a:t> 1-3 p=0.0</a:t>
            </a:r>
            <a:r>
              <a:rPr lang="ru-RU" sz="1400" dirty="0"/>
              <a:t>00</a:t>
            </a:r>
            <a:r>
              <a:rPr lang="nn-NO" sz="1400" dirty="0"/>
              <a:t>;</a:t>
            </a:r>
            <a:endParaRPr lang="ru-RU" sz="1400" dirty="0"/>
          </a:p>
          <a:p>
            <a:r>
              <a:rPr lang="nn-NO" sz="1400" dirty="0"/>
              <a:t> </a:t>
            </a:r>
            <a:r>
              <a:rPr lang="ru-RU" sz="1400" dirty="0"/>
              <a:t>2</a:t>
            </a:r>
            <a:r>
              <a:rPr lang="nn-NO" sz="1400" dirty="0"/>
              <a:t>-</a:t>
            </a:r>
            <a:r>
              <a:rPr lang="ru-RU" sz="1400" dirty="0"/>
              <a:t>3</a:t>
            </a:r>
            <a:r>
              <a:rPr lang="nn-NO" sz="1400" dirty="0"/>
              <a:t> p=0.</a:t>
            </a:r>
            <a:r>
              <a:rPr lang="ru-RU" sz="1400" dirty="0"/>
              <a:t>005</a:t>
            </a:r>
          </a:p>
        </p:txBody>
      </p:sp>
      <p:sp>
        <p:nvSpPr>
          <p:cNvPr id="15" name="Заголовок 1"/>
          <p:cNvSpPr txBox="1">
            <a:spLocks/>
          </p:cNvSpPr>
          <p:nvPr/>
        </p:nvSpPr>
        <p:spPr>
          <a:xfrm>
            <a:off x="1359057" y="150209"/>
            <a:ext cx="10556677" cy="1064230"/>
          </a:xfrm>
          <a:prstGeom prst="rect">
            <a:avLst/>
          </a:prstGeom>
        </p:spPr>
        <p:txBody>
          <a:bodyPr vert="horz" lIns="91440" tIns="45720" rIns="91440" bIns="45720" rtlCol="0" anchor="ctr">
            <a:noAutofit/>
          </a:bodyPr>
          <a:lstStyle>
            <a:lvl1pPr algn="l" defTabSz="1056041" rtl="0" eaLnBrk="1" latinLnBrk="0" hangingPunct="1">
              <a:lnSpc>
                <a:spcPct val="90000"/>
              </a:lnSpc>
              <a:spcBef>
                <a:spcPct val="0"/>
              </a:spcBef>
              <a:buNone/>
              <a:defRPr sz="5082" kern="1200">
                <a:solidFill>
                  <a:schemeClr val="tx1"/>
                </a:solidFill>
                <a:latin typeface="+mj-lt"/>
                <a:ea typeface="+mj-ea"/>
                <a:cs typeface="+mj-cs"/>
              </a:defRPr>
            </a:lvl1pPr>
          </a:lstStyle>
          <a:p>
            <a:pPr algn="ctr"/>
            <a:r>
              <a:rPr lang="ru-RU" sz="3600" dirty="0"/>
              <a:t>Выживаемость мужчин и женщин </a:t>
            </a:r>
            <a:br>
              <a:rPr lang="ru-RU" sz="3600" dirty="0"/>
            </a:br>
            <a:r>
              <a:rPr lang="ru-RU" sz="3600" dirty="0"/>
              <a:t>в зависимости от статуса курения</a:t>
            </a:r>
            <a:endParaRPr lang="ru-RU" sz="4800" dirty="0"/>
          </a:p>
        </p:txBody>
      </p:sp>
      <p:sp>
        <p:nvSpPr>
          <p:cNvPr id="194" name="Текст 7"/>
          <p:cNvSpPr>
            <a:spLocks noGrp="1"/>
          </p:cNvSpPr>
          <p:nvPr>
            <p:ph type="body" idx="1"/>
          </p:nvPr>
        </p:nvSpPr>
        <p:spPr>
          <a:xfrm>
            <a:off x="808395" y="1302513"/>
            <a:ext cx="2826698" cy="951504"/>
          </a:xfrm>
        </p:spPr>
        <p:txBody>
          <a:bodyPr anchor="ctr">
            <a:normAutofit/>
          </a:bodyPr>
          <a:lstStyle/>
          <a:p>
            <a:pPr algn="ctr"/>
            <a:r>
              <a:rPr lang="ru-RU" sz="2400" b="0" dirty="0"/>
              <a:t>Мужчины</a:t>
            </a:r>
          </a:p>
        </p:txBody>
      </p:sp>
      <p:sp>
        <p:nvSpPr>
          <p:cNvPr id="195" name="Текст 9"/>
          <p:cNvSpPr>
            <a:spLocks noGrp="1"/>
          </p:cNvSpPr>
          <p:nvPr>
            <p:ph type="body" sz="quarter" idx="3"/>
          </p:nvPr>
        </p:nvSpPr>
        <p:spPr>
          <a:xfrm>
            <a:off x="9037572" y="1285654"/>
            <a:ext cx="2840618" cy="951504"/>
          </a:xfrm>
        </p:spPr>
        <p:txBody>
          <a:bodyPr anchor="ctr">
            <a:normAutofit/>
          </a:bodyPr>
          <a:lstStyle/>
          <a:p>
            <a:pPr algn="ctr"/>
            <a:r>
              <a:rPr lang="ru-RU" sz="2400" b="0" dirty="0"/>
              <a:t>Женщины</a:t>
            </a:r>
          </a:p>
        </p:txBody>
      </p:sp>
      <p:sp>
        <p:nvSpPr>
          <p:cNvPr id="198" name="pl66"/>
          <p:cNvSpPr/>
          <p:nvPr/>
        </p:nvSpPr>
        <p:spPr>
          <a:xfrm>
            <a:off x="3932336" y="1772601"/>
            <a:ext cx="396000" cy="0"/>
          </a:xfrm>
          <a:custGeom>
            <a:avLst/>
            <a:gdLst/>
            <a:ahLst/>
            <a:cxnLst/>
            <a:rect l="0" t="0" r="0" b="0"/>
            <a:pathLst>
              <a:path w="175564">
                <a:moveTo>
                  <a:pt x="0" y="0"/>
                </a:moveTo>
                <a:lnTo>
                  <a:pt x="175564" y="0"/>
                </a:lnTo>
              </a:path>
            </a:pathLst>
          </a:custGeom>
          <a:ln w="76200" cap="flat">
            <a:solidFill>
              <a:srgbClr val="F8766D">
                <a:alpha val="100000"/>
              </a:srgbClr>
            </a:solidFill>
            <a:prstDash val="solid"/>
            <a:round/>
          </a:ln>
        </p:spPr>
        <p:txBody>
          <a:bodyPr/>
          <a:lstStyle/>
          <a:p>
            <a:endParaRPr sz="1600"/>
          </a:p>
        </p:txBody>
      </p:sp>
      <p:sp>
        <p:nvSpPr>
          <p:cNvPr id="201" name="pl69"/>
          <p:cNvSpPr/>
          <p:nvPr/>
        </p:nvSpPr>
        <p:spPr>
          <a:xfrm>
            <a:off x="5495858" y="1772601"/>
            <a:ext cx="396000" cy="0"/>
          </a:xfrm>
          <a:custGeom>
            <a:avLst/>
            <a:gdLst/>
            <a:ahLst/>
            <a:cxnLst/>
            <a:rect l="0" t="0" r="0" b="0"/>
            <a:pathLst>
              <a:path w="175564">
                <a:moveTo>
                  <a:pt x="0" y="0"/>
                </a:moveTo>
                <a:lnTo>
                  <a:pt x="175564" y="0"/>
                </a:lnTo>
              </a:path>
            </a:pathLst>
          </a:custGeom>
          <a:ln w="76200" cap="flat">
            <a:solidFill>
              <a:srgbClr val="1DC24F"/>
            </a:solidFill>
            <a:prstDash val="solid"/>
            <a:round/>
          </a:ln>
        </p:spPr>
        <p:txBody>
          <a:bodyPr/>
          <a:lstStyle/>
          <a:p>
            <a:endParaRPr sz="1600"/>
          </a:p>
        </p:txBody>
      </p:sp>
      <p:sp>
        <p:nvSpPr>
          <p:cNvPr id="204" name="pl72"/>
          <p:cNvSpPr/>
          <p:nvPr/>
        </p:nvSpPr>
        <p:spPr>
          <a:xfrm>
            <a:off x="7114314" y="1772601"/>
            <a:ext cx="396000" cy="0"/>
          </a:xfrm>
          <a:custGeom>
            <a:avLst/>
            <a:gdLst/>
            <a:ahLst/>
            <a:cxnLst/>
            <a:rect l="0" t="0" r="0" b="0"/>
            <a:pathLst>
              <a:path w="175564">
                <a:moveTo>
                  <a:pt x="0" y="0"/>
                </a:moveTo>
                <a:lnTo>
                  <a:pt x="175564" y="0"/>
                </a:lnTo>
              </a:path>
            </a:pathLst>
          </a:custGeom>
          <a:ln w="76200" cap="flat">
            <a:solidFill>
              <a:srgbClr val="5B98FF"/>
            </a:solidFill>
            <a:prstDash val="solid"/>
            <a:round/>
          </a:ln>
        </p:spPr>
        <p:txBody>
          <a:bodyPr/>
          <a:lstStyle/>
          <a:p>
            <a:endParaRPr sz="1600"/>
          </a:p>
        </p:txBody>
      </p:sp>
      <p:sp>
        <p:nvSpPr>
          <p:cNvPr id="206" name="rc74"/>
          <p:cNvSpPr/>
          <p:nvPr/>
        </p:nvSpPr>
        <p:spPr>
          <a:xfrm>
            <a:off x="8407795" y="1525381"/>
            <a:ext cx="410494" cy="479200"/>
          </a:xfrm>
          <a:prstGeom prst="rect">
            <a:avLst/>
          </a:prstGeom>
          <a:solidFill>
            <a:srgbClr val="FFFFFF">
              <a:alpha val="100000"/>
            </a:srgbClr>
          </a:solidFill>
        </p:spPr>
        <p:txBody>
          <a:bodyPr/>
          <a:lstStyle/>
          <a:p>
            <a:endParaRPr sz="1600"/>
          </a:p>
        </p:txBody>
      </p:sp>
      <p:sp>
        <p:nvSpPr>
          <p:cNvPr id="209" name="rc67"/>
          <p:cNvSpPr/>
          <p:nvPr/>
        </p:nvSpPr>
        <p:spPr>
          <a:xfrm>
            <a:off x="4363992" y="1539988"/>
            <a:ext cx="995739" cy="468000"/>
          </a:xfrm>
          <a:prstGeom prst="rect">
            <a:avLst/>
          </a:prstGeom>
          <a:noFill/>
        </p:spPr>
        <p:txBody>
          <a:bodyPr lIns="108000" tIns="0" rIns="0" bIns="0" anchor="ctr"/>
          <a:lstStyle/>
          <a:p>
            <a:r>
              <a:rPr lang="ru-RU" sz="1600" dirty="0"/>
              <a:t>Не курит</a:t>
            </a:r>
            <a:endParaRPr sz="1600" dirty="0"/>
          </a:p>
        </p:txBody>
      </p:sp>
      <p:sp>
        <p:nvSpPr>
          <p:cNvPr id="210" name="rc67"/>
          <p:cNvSpPr/>
          <p:nvPr/>
        </p:nvSpPr>
        <p:spPr>
          <a:xfrm>
            <a:off x="5920740" y="1544374"/>
            <a:ext cx="895515" cy="468000"/>
          </a:xfrm>
          <a:prstGeom prst="rect">
            <a:avLst/>
          </a:prstGeom>
          <a:noFill/>
        </p:spPr>
        <p:txBody>
          <a:bodyPr lIns="108000" tIns="0" rIns="0" bIns="0" anchor="ctr"/>
          <a:lstStyle/>
          <a:p>
            <a:r>
              <a:rPr lang="ru-RU" sz="1600" dirty="0"/>
              <a:t>Бросил</a:t>
            </a:r>
            <a:endParaRPr sz="1600" dirty="0"/>
          </a:p>
        </p:txBody>
      </p:sp>
      <p:sp>
        <p:nvSpPr>
          <p:cNvPr id="211" name="rc67"/>
          <p:cNvSpPr/>
          <p:nvPr/>
        </p:nvSpPr>
        <p:spPr>
          <a:xfrm>
            <a:off x="7544763" y="1541662"/>
            <a:ext cx="1514793" cy="468000"/>
          </a:xfrm>
          <a:prstGeom prst="rect">
            <a:avLst/>
          </a:prstGeom>
          <a:noFill/>
        </p:spPr>
        <p:txBody>
          <a:bodyPr lIns="108000" tIns="0" rIns="0" bIns="0" anchor="ctr"/>
          <a:lstStyle/>
          <a:p>
            <a:r>
              <a:rPr lang="ru-RU" sz="1600" dirty="0"/>
              <a:t>Курит</a:t>
            </a:r>
            <a:endParaRPr sz="1600" dirty="0"/>
          </a:p>
        </p:txBody>
      </p:sp>
      <p:sp>
        <p:nvSpPr>
          <p:cNvPr id="190" name="tx61"/>
          <p:cNvSpPr/>
          <p:nvPr/>
        </p:nvSpPr>
        <p:spPr>
          <a:xfrm rot="16200000">
            <a:off x="-107475" y="3772171"/>
            <a:ext cx="873080" cy="102437"/>
          </a:xfrm>
          <a:prstGeom prst="rect">
            <a:avLst/>
          </a:prstGeom>
          <a:noFill/>
        </p:spPr>
        <p:txBody>
          <a:bodyPr wrap="none" lIns="0" tIns="0" rIns="0" bIns="0" anchor="ctr" anchorCtr="1"/>
          <a:lstStyle/>
          <a:p>
            <a:pPr marL="0" marR="0" indent="0" algn="l">
              <a:lnSpc>
                <a:spcPts val="1100"/>
              </a:lnSpc>
              <a:spcBef>
                <a:spcPts val="0"/>
              </a:spcBef>
              <a:spcAft>
                <a:spcPts val="0"/>
              </a:spcAft>
            </a:pPr>
            <a:r>
              <a:rPr sz="1100" dirty="0" err="1">
                <a:solidFill>
                  <a:srgbClr val="000000">
                    <a:alpha val="100000"/>
                  </a:srgbClr>
                </a:solidFill>
                <a:latin typeface="Arial"/>
                <a:cs typeface="Arial"/>
              </a:rPr>
              <a:t>Выживаемость</a:t>
            </a:r>
            <a:endParaRPr sz="1100" dirty="0">
              <a:solidFill>
                <a:srgbClr val="000000">
                  <a:alpha val="100000"/>
                </a:srgbClr>
              </a:solidFill>
              <a:latin typeface="Arial"/>
              <a:cs typeface="Arial"/>
            </a:endParaRPr>
          </a:p>
        </p:txBody>
      </p:sp>
      <p:sp>
        <p:nvSpPr>
          <p:cNvPr id="191" name="tx61"/>
          <p:cNvSpPr/>
          <p:nvPr/>
        </p:nvSpPr>
        <p:spPr>
          <a:xfrm rot="16200000">
            <a:off x="5739074" y="3773953"/>
            <a:ext cx="869442" cy="102510"/>
          </a:xfrm>
          <a:prstGeom prst="rect">
            <a:avLst/>
          </a:prstGeom>
          <a:noFill/>
        </p:spPr>
        <p:txBody>
          <a:bodyPr wrap="none" lIns="0" tIns="0" rIns="0" bIns="0" anchor="ctr" anchorCtr="1"/>
          <a:lstStyle/>
          <a:p>
            <a:pPr marL="0" marR="0" indent="0" algn="l">
              <a:lnSpc>
                <a:spcPts val="1100"/>
              </a:lnSpc>
              <a:spcBef>
                <a:spcPts val="0"/>
              </a:spcBef>
              <a:spcAft>
                <a:spcPts val="0"/>
              </a:spcAft>
            </a:pPr>
            <a:r>
              <a:rPr sz="1100" dirty="0" err="1">
                <a:solidFill>
                  <a:srgbClr val="000000">
                    <a:alpha val="100000"/>
                  </a:srgbClr>
                </a:solidFill>
                <a:latin typeface="Arial"/>
                <a:cs typeface="Arial"/>
              </a:rPr>
              <a:t>Выживаемость</a:t>
            </a:r>
            <a:endParaRPr sz="1100" dirty="0">
              <a:solidFill>
                <a:srgbClr val="000000">
                  <a:alpha val="100000"/>
                </a:srgbClr>
              </a:solidFill>
              <a:latin typeface="Arial"/>
              <a:cs typeface="Arial"/>
            </a:endParaRPr>
          </a:p>
        </p:txBody>
      </p:sp>
      <p:grpSp>
        <p:nvGrpSpPr>
          <p:cNvPr id="260" name="Группа 259"/>
          <p:cNvGrpSpPr/>
          <p:nvPr/>
        </p:nvGrpSpPr>
        <p:grpSpPr>
          <a:xfrm>
            <a:off x="6332192" y="2213205"/>
            <a:ext cx="5374985" cy="3522797"/>
            <a:chOff x="2890482" y="1795443"/>
            <a:chExt cx="5583542" cy="3549930"/>
          </a:xfrm>
        </p:grpSpPr>
        <p:sp>
          <p:nvSpPr>
            <p:cNvPr id="261" name="rc5"/>
            <p:cNvSpPr/>
            <p:nvPr/>
          </p:nvSpPr>
          <p:spPr>
            <a:xfrm>
              <a:off x="3170629" y="1795443"/>
              <a:ext cx="5303395" cy="3253454"/>
            </a:xfrm>
            <a:prstGeom prst="rect">
              <a:avLst/>
            </a:prstGeom>
            <a:solidFill>
              <a:srgbClr val="FFFFFF">
                <a:alpha val="100000"/>
              </a:srgbClr>
            </a:solidFill>
          </p:spPr>
          <p:txBody>
            <a:bodyPr/>
            <a:lstStyle/>
            <a:p>
              <a:endParaRPr/>
            </a:p>
          </p:txBody>
        </p:sp>
        <p:sp>
          <p:nvSpPr>
            <p:cNvPr id="262" name="pl6"/>
            <p:cNvSpPr/>
            <p:nvPr/>
          </p:nvSpPr>
          <p:spPr>
            <a:xfrm>
              <a:off x="3170629" y="4408066"/>
              <a:ext cx="5303395" cy="0"/>
            </a:xfrm>
            <a:custGeom>
              <a:avLst/>
              <a:gdLst/>
              <a:ahLst/>
              <a:cxnLst/>
              <a:rect l="0" t="0" r="0" b="0"/>
              <a:pathLst>
                <a:path w="5303395">
                  <a:moveTo>
                    <a:pt x="0" y="0"/>
                  </a:moveTo>
                  <a:lnTo>
                    <a:pt x="5303395" y="0"/>
                  </a:lnTo>
                  <a:lnTo>
                    <a:pt x="5303395" y="0"/>
                  </a:lnTo>
                </a:path>
              </a:pathLst>
            </a:custGeom>
            <a:ln w="3387" cap="flat">
              <a:solidFill>
                <a:srgbClr val="DEDEDE">
                  <a:alpha val="100000"/>
                </a:srgbClr>
              </a:solidFill>
              <a:prstDash val="solid"/>
              <a:round/>
            </a:ln>
          </p:spPr>
          <p:txBody>
            <a:bodyPr/>
            <a:lstStyle/>
            <a:p>
              <a:endParaRPr/>
            </a:p>
          </p:txBody>
        </p:sp>
        <p:sp>
          <p:nvSpPr>
            <p:cNvPr id="263" name="pl7"/>
            <p:cNvSpPr/>
            <p:nvPr/>
          </p:nvSpPr>
          <p:spPr>
            <a:xfrm>
              <a:off x="3170629" y="3422171"/>
              <a:ext cx="5303395" cy="0"/>
            </a:xfrm>
            <a:custGeom>
              <a:avLst/>
              <a:gdLst/>
              <a:ahLst/>
              <a:cxnLst/>
              <a:rect l="0" t="0" r="0" b="0"/>
              <a:pathLst>
                <a:path w="5303395">
                  <a:moveTo>
                    <a:pt x="0" y="0"/>
                  </a:moveTo>
                  <a:lnTo>
                    <a:pt x="5303395" y="0"/>
                  </a:lnTo>
                  <a:lnTo>
                    <a:pt x="5303395" y="0"/>
                  </a:lnTo>
                </a:path>
              </a:pathLst>
            </a:custGeom>
            <a:ln w="3387" cap="flat">
              <a:solidFill>
                <a:srgbClr val="DEDEDE">
                  <a:alpha val="100000"/>
                </a:srgbClr>
              </a:solidFill>
              <a:prstDash val="solid"/>
              <a:round/>
            </a:ln>
          </p:spPr>
          <p:txBody>
            <a:bodyPr/>
            <a:lstStyle/>
            <a:p>
              <a:endParaRPr/>
            </a:p>
          </p:txBody>
        </p:sp>
        <p:sp>
          <p:nvSpPr>
            <p:cNvPr id="264" name="pl8"/>
            <p:cNvSpPr/>
            <p:nvPr/>
          </p:nvSpPr>
          <p:spPr>
            <a:xfrm>
              <a:off x="3170629" y="2436275"/>
              <a:ext cx="5303395" cy="0"/>
            </a:xfrm>
            <a:custGeom>
              <a:avLst/>
              <a:gdLst/>
              <a:ahLst/>
              <a:cxnLst/>
              <a:rect l="0" t="0" r="0" b="0"/>
              <a:pathLst>
                <a:path w="5303395">
                  <a:moveTo>
                    <a:pt x="0" y="0"/>
                  </a:moveTo>
                  <a:lnTo>
                    <a:pt x="5303395" y="0"/>
                  </a:lnTo>
                  <a:lnTo>
                    <a:pt x="5303395" y="0"/>
                  </a:lnTo>
                </a:path>
              </a:pathLst>
            </a:custGeom>
            <a:ln w="3387" cap="flat">
              <a:solidFill>
                <a:srgbClr val="DEDEDE">
                  <a:alpha val="100000"/>
                </a:srgbClr>
              </a:solidFill>
              <a:prstDash val="solid"/>
              <a:round/>
            </a:ln>
          </p:spPr>
          <p:txBody>
            <a:bodyPr/>
            <a:lstStyle/>
            <a:p>
              <a:endParaRPr/>
            </a:p>
          </p:txBody>
        </p:sp>
        <p:sp>
          <p:nvSpPr>
            <p:cNvPr id="265" name="pl9"/>
            <p:cNvSpPr/>
            <p:nvPr/>
          </p:nvSpPr>
          <p:spPr>
            <a:xfrm>
              <a:off x="3756069" y="1795443"/>
              <a:ext cx="0" cy="3253454"/>
            </a:xfrm>
            <a:custGeom>
              <a:avLst/>
              <a:gdLst/>
              <a:ahLst/>
              <a:cxnLst/>
              <a:rect l="0" t="0" r="0" b="0"/>
              <a:pathLst>
                <a:path h="3253454">
                  <a:moveTo>
                    <a:pt x="0" y="3253454"/>
                  </a:moveTo>
                  <a:lnTo>
                    <a:pt x="0" y="0"/>
                  </a:lnTo>
                  <a:lnTo>
                    <a:pt x="0" y="0"/>
                  </a:lnTo>
                </a:path>
              </a:pathLst>
            </a:custGeom>
            <a:ln w="3387" cap="flat">
              <a:solidFill>
                <a:srgbClr val="DEDEDE">
                  <a:alpha val="100000"/>
                </a:srgbClr>
              </a:solidFill>
              <a:prstDash val="solid"/>
              <a:round/>
            </a:ln>
          </p:spPr>
          <p:txBody>
            <a:bodyPr/>
            <a:lstStyle/>
            <a:p>
              <a:endParaRPr/>
            </a:p>
          </p:txBody>
        </p:sp>
        <p:sp>
          <p:nvSpPr>
            <p:cNvPr id="266" name="pl10"/>
            <p:cNvSpPr/>
            <p:nvPr/>
          </p:nvSpPr>
          <p:spPr>
            <a:xfrm>
              <a:off x="4444822" y="1795443"/>
              <a:ext cx="0" cy="3253454"/>
            </a:xfrm>
            <a:custGeom>
              <a:avLst/>
              <a:gdLst/>
              <a:ahLst/>
              <a:cxnLst/>
              <a:rect l="0" t="0" r="0" b="0"/>
              <a:pathLst>
                <a:path h="3253454">
                  <a:moveTo>
                    <a:pt x="0" y="3253454"/>
                  </a:moveTo>
                  <a:lnTo>
                    <a:pt x="0" y="0"/>
                  </a:lnTo>
                  <a:lnTo>
                    <a:pt x="0" y="0"/>
                  </a:lnTo>
                </a:path>
              </a:pathLst>
            </a:custGeom>
            <a:ln w="3387" cap="flat">
              <a:solidFill>
                <a:srgbClr val="DEDEDE">
                  <a:alpha val="100000"/>
                </a:srgbClr>
              </a:solidFill>
              <a:prstDash val="solid"/>
              <a:round/>
            </a:ln>
          </p:spPr>
          <p:txBody>
            <a:bodyPr/>
            <a:lstStyle/>
            <a:p>
              <a:endParaRPr/>
            </a:p>
          </p:txBody>
        </p:sp>
        <p:sp>
          <p:nvSpPr>
            <p:cNvPr id="267" name="pl11"/>
            <p:cNvSpPr/>
            <p:nvPr/>
          </p:nvSpPr>
          <p:spPr>
            <a:xfrm>
              <a:off x="5133574" y="1795443"/>
              <a:ext cx="0" cy="3253454"/>
            </a:xfrm>
            <a:custGeom>
              <a:avLst/>
              <a:gdLst/>
              <a:ahLst/>
              <a:cxnLst/>
              <a:rect l="0" t="0" r="0" b="0"/>
              <a:pathLst>
                <a:path h="3253454">
                  <a:moveTo>
                    <a:pt x="0" y="3253454"/>
                  </a:moveTo>
                  <a:lnTo>
                    <a:pt x="0" y="0"/>
                  </a:lnTo>
                  <a:lnTo>
                    <a:pt x="0" y="0"/>
                  </a:lnTo>
                </a:path>
              </a:pathLst>
            </a:custGeom>
            <a:ln w="3387" cap="flat">
              <a:solidFill>
                <a:srgbClr val="DEDEDE">
                  <a:alpha val="100000"/>
                </a:srgbClr>
              </a:solidFill>
              <a:prstDash val="solid"/>
              <a:round/>
            </a:ln>
          </p:spPr>
          <p:txBody>
            <a:bodyPr/>
            <a:lstStyle/>
            <a:p>
              <a:endParaRPr/>
            </a:p>
          </p:txBody>
        </p:sp>
        <p:sp>
          <p:nvSpPr>
            <p:cNvPr id="268" name="pl12"/>
            <p:cNvSpPr/>
            <p:nvPr/>
          </p:nvSpPr>
          <p:spPr>
            <a:xfrm>
              <a:off x="5822327" y="1795443"/>
              <a:ext cx="0" cy="3253454"/>
            </a:xfrm>
            <a:custGeom>
              <a:avLst/>
              <a:gdLst/>
              <a:ahLst/>
              <a:cxnLst/>
              <a:rect l="0" t="0" r="0" b="0"/>
              <a:pathLst>
                <a:path h="3253454">
                  <a:moveTo>
                    <a:pt x="0" y="3253454"/>
                  </a:moveTo>
                  <a:lnTo>
                    <a:pt x="0" y="0"/>
                  </a:lnTo>
                  <a:lnTo>
                    <a:pt x="0" y="0"/>
                  </a:lnTo>
                </a:path>
              </a:pathLst>
            </a:custGeom>
            <a:ln w="3387" cap="flat">
              <a:solidFill>
                <a:srgbClr val="DEDEDE">
                  <a:alpha val="100000"/>
                </a:srgbClr>
              </a:solidFill>
              <a:prstDash val="solid"/>
              <a:round/>
            </a:ln>
          </p:spPr>
          <p:txBody>
            <a:bodyPr/>
            <a:lstStyle/>
            <a:p>
              <a:endParaRPr/>
            </a:p>
          </p:txBody>
        </p:sp>
        <p:sp>
          <p:nvSpPr>
            <p:cNvPr id="269" name="pl13"/>
            <p:cNvSpPr/>
            <p:nvPr/>
          </p:nvSpPr>
          <p:spPr>
            <a:xfrm>
              <a:off x="6511079" y="1795443"/>
              <a:ext cx="0" cy="3253454"/>
            </a:xfrm>
            <a:custGeom>
              <a:avLst/>
              <a:gdLst/>
              <a:ahLst/>
              <a:cxnLst/>
              <a:rect l="0" t="0" r="0" b="0"/>
              <a:pathLst>
                <a:path h="3253454">
                  <a:moveTo>
                    <a:pt x="0" y="3253454"/>
                  </a:moveTo>
                  <a:lnTo>
                    <a:pt x="0" y="0"/>
                  </a:lnTo>
                  <a:lnTo>
                    <a:pt x="0" y="0"/>
                  </a:lnTo>
                </a:path>
              </a:pathLst>
            </a:custGeom>
            <a:ln w="3387" cap="flat">
              <a:solidFill>
                <a:srgbClr val="DEDEDE">
                  <a:alpha val="100000"/>
                </a:srgbClr>
              </a:solidFill>
              <a:prstDash val="solid"/>
              <a:round/>
            </a:ln>
          </p:spPr>
          <p:txBody>
            <a:bodyPr/>
            <a:lstStyle/>
            <a:p>
              <a:endParaRPr/>
            </a:p>
          </p:txBody>
        </p:sp>
        <p:sp>
          <p:nvSpPr>
            <p:cNvPr id="270" name="pl14"/>
            <p:cNvSpPr/>
            <p:nvPr/>
          </p:nvSpPr>
          <p:spPr>
            <a:xfrm>
              <a:off x="7199832" y="1795443"/>
              <a:ext cx="0" cy="3253454"/>
            </a:xfrm>
            <a:custGeom>
              <a:avLst/>
              <a:gdLst/>
              <a:ahLst/>
              <a:cxnLst/>
              <a:rect l="0" t="0" r="0" b="0"/>
              <a:pathLst>
                <a:path h="3253454">
                  <a:moveTo>
                    <a:pt x="0" y="3253454"/>
                  </a:moveTo>
                  <a:lnTo>
                    <a:pt x="0" y="0"/>
                  </a:lnTo>
                  <a:lnTo>
                    <a:pt x="0" y="0"/>
                  </a:lnTo>
                </a:path>
              </a:pathLst>
            </a:custGeom>
            <a:ln w="3387" cap="flat">
              <a:solidFill>
                <a:srgbClr val="DEDEDE">
                  <a:alpha val="100000"/>
                </a:srgbClr>
              </a:solidFill>
              <a:prstDash val="solid"/>
              <a:round/>
            </a:ln>
          </p:spPr>
          <p:txBody>
            <a:bodyPr/>
            <a:lstStyle/>
            <a:p>
              <a:endParaRPr/>
            </a:p>
          </p:txBody>
        </p:sp>
        <p:sp>
          <p:nvSpPr>
            <p:cNvPr id="329" name="pl15"/>
            <p:cNvSpPr/>
            <p:nvPr/>
          </p:nvSpPr>
          <p:spPr>
            <a:xfrm>
              <a:off x="7888585" y="1795443"/>
              <a:ext cx="0" cy="3253454"/>
            </a:xfrm>
            <a:custGeom>
              <a:avLst/>
              <a:gdLst/>
              <a:ahLst/>
              <a:cxnLst/>
              <a:rect l="0" t="0" r="0" b="0"/>
              <a:pathLst>
                <a:path h="3253454">
                  <a:moveTo>
                    <a:pt x="0" y="3253454"/>
                  </a:moveTo>
                  <a:lnTo>
                    <a:pt x="0" y="0"/>
                  </a:lnTo>
                  <a:lnTo>
                    <a:pt x="0" y="0"/>
                  </a:lnTo>
                </a:path>
              </a:pathLst>
            </a:custGeom>
            <a:ln w="3387" cap="flat">
              <a:solidFill>
                <a:srgbClr val="DEDEDE">
                  <a:alpha val="100000"/>
                </a:srgbClr>
              </a:solidFill>
              <a:prstDash val="solid"/>
              <a:round/>
            </a:ln>
          </p:spPr>
          <p:txBody>
            <a:bodyPr/>
            <a:lstStyle/>
            <a:p>
              <a:endParaRPr/>
            </a:p>
          </p:txBody>
        </p:sp>
        <p:sp>
          <p:nvSpPr>
            <p:cNvPr id="330" name="pl16"/>
            <p:cNvSpPr/>
            <p:nvPr/>
          </p:nvSpPr>
          <p:spPr>
            <a:xfrm>
              <a:off x="3170629" y="4901014"/>
              <a:ext cx="5303395" cy="0"/>
            </a:xfrm>
            <a:custGeom>
              <a:avLst/>
              <a:gdLst/>
              <a:ahLst/>
              <a:cxnLst/>
              <a:rect l="0" t="0" r="0" b="0"/>
              <a:pathLst>
                <a:path w="5303395">
                  <a:moveTo>
                    <a:pt x="0" y="0"/>
                  </a:moveTo>
                  <a:lnTo>
                    <a:pt x="5303395" y="0"/>
                  </a:lnTo>
                  <a:lnTo>
                    <a:pt x="5303395" y="0"/>
                  </a:lnTo>
                </a:path>
              </a:pathLst>
            </a:custGeom>
            <a:ln w="6775" cap="flat">
              <a:solidFill>
                <a:srgbClr val="DEDEDE">
                  <a:alpha val="100000"/>
                </a:srgbClr>
              </a:solidFill>
              <a:prstDash val="solid"/>
              <a:round/>
            </a:ln>
          </p:spPr>
          <p:txBody>
            <a:bodyPr/>
            <a:lstStyle/>
            <a:p>
              <a:endParaRPr/>
            </a:p>
          </p:txBody>
        </p:sp>
        <p:sp>
          <p:nvSpPr>
            <p:cNvPr id="331" name="pl17"/>
            <p:cNvSpPr/>
            <p:nvPr/>
          </p:nvSpPr>
          <p:spPr>
            <a:xfrm>
              <a:off x="3170629" y="3915118"/>
              <a:ext cx="5303395" cy="0"/>
            </a:xfrm>
            <a:custGeom>
              <a:avLst/>
              <a:gdLst/>
              <a:ahLst/>
              <a:cxnLst/>
              <a:rect l="0" t="0" r="0" b="0"/>
              <a:pathLst>
                <a:path w="5303395">
                  <a:moveTo>
                    <a:pt x="0" y="0"/>
                  </a:moveTo>
                  <a:lnTo>
                    <a:pt x="5303395" y="0"/>
                  </a:lnTo>
                  <a:lnTo>
                    <a:pt x="5303395" y="0"/>
                  </a:lnTo>
                </a:path>
              </a:pathLst>
            </a:custGeom>
            <a:ln w="6775" cap="flat">
              <a:solidFill>
                <a:srgbClr val="DEDEDE">
                  <a:alpha val="100000"/>
                </a:srgbClr>
              </a:solidFill>
              <a:prstDash val="solid"/>
              <a:round/>
            </a:ln>
          </p:spPr>
          <p:txBody>
            <a:bodyPr/>
            <a:lstStyle/>
            <a:p>
              <a:endParaRPr/>
            </a:p>
          </p:txBody>
        </p:sp>
        <p:sp>
          <p:nvSpPr>
            <p:cNvPr id="332" name="pl18"/>
            <p:cNvSpPr/>
            <p:nvPr/>
          </p:nvSpPr>
          <p:spPr>
            <a:xfrm>
              <a:off x="3170629" y="2929223"/>
              <a:ext cx="5303395" cy="0"/>
            </a:xfrm>
            <a:custGeom>
              <a:avLst/>
              <a:gdLst/>
              <a:ahLst/>
              <a:cxnLst/>
              <a:rect l="0" t="0" r="0" b="0"/>
              <a:pathLst>
                <a:path w="5303395">
                  <a:moveTo>
                    <a:pt x="0" y="0"/>
                  </a:moveTo>
                  <a:lnTo>
                    <a:pt x="5303395" y="0"/>
                  </a:lnTo>
                  <a:lnTo>
                    <a:pt x="5303395" y="0"/>
                  </a:lnTo>
                </a:path>
              </a:pathLst>
            </a:custGeom>
            <a:ln w="6775" cap="flat">
              <a:solidFill>
                <a:srgbClr val="DEDEDE">
                  <a:alpha val="100000"/>
                </a:srgbClr>
              </a:solidFill>
              <a:prstDash val="solid"/>
              <a:round/>
            </a:ln>
          </p:spPr>
          <p:txBody>
            <a:bodyPr/>
            <a:lstStyle/>
            <a:p>
              <a:endParaRPr/>
            </a:p>
          </p:txBody>
        </p:sp>
        <p:sp>
          <p:nvSpPr>
            <p:cNvPr id="333" name="pl19"/>
            <p:cNvSpPr/>
            <p:nvPr/>
          </p:nvSpPr>
          <p:spPr>
            <a:xfrm>
              <a:off x="3170629" y="1943328"/>
              <a:ext cx="5303395" cy="0"/>
            </a:xfrm>
            <a:custGeom>
              <a:avLst/>
              <a:gdLst/>
              <a:ahLst/>
              <a:cxnLst/>
              <a:rect l="0" t="0" r="0" b="0"/>
              <a:pathLst>
                <a:path w="5303395">
                  <a:moveTo>
                    <a:pt x="0" y="0"/>
                  </a:moveTo>
                  <a:lnTo>
                    <a:pt x="5303395" y="0"/>
                  </a:lnTo>
                  <a:lnTo>
                    <a:pt x="5303395" y="0"/>
                  </a:lnTo>
                </a:path>
              </a:pathLst>
            </a:custGeom>
            <a:ln w="6775" cap="flat">
              <a:solidFill>
                <a:srgbClr val="DEDEDE">
                  <a:alpha val="100000"/>
                </a:srgbClr>
              </a:solidFill>
              <a:prstDash val="solid"/>
              <a:round/>
            </a:ln>
          </p:spPr>
          <p:txBody>
            <a:bodyPr/>
            <a:lstStyle/>
            <a:p>
              <a:endParaRPr/>
            </a:p>
          </p:txBody>
        </p:sp>
        <p:sp>
          <p:nvSpPr>
            <p:cNvPr id="334" name="pl20"/>
            <p:cNvSpPr/>
            <p:nvPr/>
          </p:nvSpPr>
          <p:spPr>
            <a:xfrm>
              <a:off x="3411693" y="1795443"/>
              <a:ext cx="0" cy="3253454"/>
            </a:xfrm>
            <a:custGeom>
              <a:avLst/>
              <a:gdLst/>
              <a:ahLst/>
              <a:cxnLst/>
              <a:rect l="0" t="0" r="0" b="0"/>
              <a:pathLst>
                <a:path h="3253454">
                  <a:moveTo>
                    <a:pt x="0" y="3253454"/>
                  </a:moveTo>
                  <a:lnTo>
                    <a:pt x="0" y="0"/>
                  </a:lnTo>
                  <a:lnTo>
                    <a:pt x="0" y="0"/>
                  </a:lnTo>
                </a:path>
              </a:pathLst>
            </a:custGeom>
            <a:ln w="6775" cap="flat">
              <a:solidFill>
                <a:srgbClr val="DEDEDE">
                  <a:alpha val="100000"/>
                </a:srgbClr>
              </a:solidFill>
              <a:prstDash val="solid"/>
              <a:round/>
            </a:ln>
          </p:spPr>
          <p:txBody>
            <a:bodyPr/>
            <a:lstStyle/>
            <a:p>
              <a:endParaRPr/>
            </a:p>
          </p:txBody>
        </p:sp>
        <p:sp>
          <p:nvSpPr>
            <p:cNvPr id="335" name="pl21"/>
            <p:cNvSpPr/>
            <p:nvPr/>
          </p:nvSpPr>
          <p:spPr>
            <a:xfrm>
              <a:off x="4100445" y="1795443"/>
              <a:ext cx="0" cy="3253454"/>
            </a:xfrm>
            <a:custGeom>
              <a:avLst/>
              <a:gdLst/>
              <a:ahLst/>
              <a:cxnLst/>
              <a:rect l="0" t="0" r="0" b="0"/>
              <a:pathLst>
                <a:path h="3253454">
                  <a:moveTo>
                    <a:pt x="0" y="3253454"/>
                  </a:moveTo>
                  <a:lnTo>
                    <a:pt x="0" y="0"/>
                  </a:lnTo>
                  <a:lnTo>
                    <a:pt x="0" y="0"/>
                  </a:lnTo>
                </a:path>
              </a:pathLst>
            </a:custGeom>
            <a:ln w="6775" cap="flat">
              <a:solidFill>
                <a:srgbClr val="DEDEDE">
                  <a:alpha val="100000"/>
                </a:srgbClr>
              </a:solidFill>
              <a:prstDash val="solid"/>
              <a:round/>
            </a:ln>
          </p:spPr>
          <p:txBody>
            <a:bodyPr/>
            <a:lstStyle/>
            <a:p>
              <a:endParaRPr/>
            </a:p>
          </p:txBody>
        </p:sp>
        <p:sp>
          <p:nvSpPr>
            <p:cNvPr id="336" name="pl22"/>
            <p:cNvSpPr/>
            <p:nvPr/>
          </p:nvSpPr>
          <p:spPr>
            <a:xfrm>
              <a:off x="4789198" y="1795443"/>
              <a:ext cx="0" cy="3253454"/>
            </a:xfrm>
            <a:custGeom>
              <a:avLst/>
              <a:gdLst/>
              <a:ahLst/>
              <a:cxnLst/>
              <a:rect l="0" t="0" r="0" b="0"/>
              <a:pathLst>
                <a:path h="3253454">
                  <a:moveTo>
                    <a:pt x="0" y="3253454"/>
                  </a:moveTo>
                  <a:lnTo>
                    <a:pt x="0" y="0"/>
                  </a:lnTo>
                  <a:lnTo>
                    <a:pt x="0" y="0"/>
                  </a:lnTo>
                </a:path>
              </a:pathLst>
            </a:custGeom>
            <a:ln w="6775" cap="flat">
              <a:solidFill>
                <a:srgbClr val="DEDEDE">
                  <a:alpha val="100000"/>
                </a:srgbClr>
              </a:solidFill>
              <a:prstDash val="solid"/>
              <a:round/>
            </a:ln>
          </p:spPr>
          <p:txBody>
            <a:bodyPr/>
            <a:lstStyle/>
            <a:p>
              <a:endParaRPr/>
            </a:p>
          </p:txBody>
        </p:sp>
        <p:sp>
          <p:nvSpPr>
            <p:cNvPr id="337" name="pl23"/>
            <p:cNvSpPr/>
            <p:nvPr/>
          </p:nvSpPr>
          <p:spPr>
            <a:xfrm>
              <a:off x="5477950" y="1795443"/>
              <a:ext cx="0" cy="3253454"/>
            </a:xfrm>
            <a:custGeom>
              <a:avLst/>
              <a:gdLst/>
              <a:ahLst/>
              <a:cxnLst/>
              <a:rect l="0" t="0" r="0" b="0"/>
              <a:pathLst>
                <a:path h="3253454">
                  <a:moveTo>
                    <a:pt x="0" y="3253454"/>
                  </a:moveTo>
                  <a:lnTo>
                    <a:pt x="0" y="0"/>
                  </a:lnTo>
                  <a:lnTo>
                    <a:pt x="0" y="0"/>
                  </a:lnTo>
                </a:path>
              </a:pathLst>
            </a:custGeom>
            <a:ln w="6775" cap="flat">
              <a:solidFill>
                <a:srgbClr val="DEDEDE">
                  <a:alpha val="100000"/>
                </a:srgbClr>
              </a:solidFill>
              <a:prstDash val="solid"/>
              <a:round/>
            </a:ln>
          </p:spPr>
          <p:txBody>
            <a:bodyPr/>
            <a:lstStyle/>
            <a:p>
              <a:endParaRPr/>
            </a:p>
          </p:txBody>
        </p:sp>
        <p:sp>
          <p:nvSpPr>
            <p:cNvPr id="338" name="pl24"/>
            <p:cNvSpPr/>
            <p:nvPr/>
          </p:nvSpPr>
          <p:spPr>
            <a:xfrm>
              <a:off x="6166703" y="1795443"/>
              <a:ext cx="0" cy="3253454"/>
            </a:xfrm>
            <a:custGeom>
              <a:avLst/>
              <a:gdLst/>
              <a:ahLst/>
              <a:cxnLst/>
              <a:rect l="0" t="0" r="0" b="0"/>
              <a:pathLst>
                <a:path h="3253454">
                  <a:moveTo>
                    <a:pt x="0" y="3253454"/>
                  </a:moveTo>
                  <a:lnTo>
                    <a:pt x="0" y="0"/>
                  </a:lnTo>
                  <a:lnTo>
                    <a:pt x="0" y="0"/>
                  </a:lnTo>
                </a:path>
              </a:pathLst>
            </a:custGeom>
            <a:ln w="6775" cap="flat">
              <a:solidFill>
                <a:srgbClr val="DEDEDE">
                  <a:alpha val="100000"/>
                </a:srgbClr>
              </a:solidFill>
              <a:prstDash val="solid"/>
              <a:round/>
            </a:ln>
          </p:spPr>
          <p:txBody>
            <a:bodyPr/>
            <a:lstStyle/>
            <a:p>
              <a:endParaRPr/>
            </a:p>
          </p:txBody>
        </p:sp>
        <p:sp>
          <p:nvSpPr>
            <p:cNvPr id="339" name="pl25"/>
            <p:cNvSpPr/>
            <p:nvPr/>
          </p:nvSpPr>
          <p:spPr>
            <a:xfrm>
              <a:off x="6855456" y="1795443"/>
              <a:ext cx="0" cy="3253454"/>
            </a:xfrm>
            <a:custGeom>
              <a:avLst/>
              <a:gdLst/>
              <a:ahLst/>
              <a:cxnLst/>
              <a:rect l="0" t="0" r="0" b="0"/>
              <a:pathLst>
                <a:path h="3253454">
                  <a:moveTo>
                    <a:pt x="0" y="3253454"/>
                  </a:moveTo>
                  <a:lnTo>
                    <a:pt x="0" y="0"/>
                  </a:lnTo>
                  <a:lnTo>
                    <a:pt x="0" y="0"/>
                  </a:lnTo>
                </a:path>
              </a:pathLst>
            </a:custGeom>
            <a:ln w="6775" cap="flat">
              <a:solidFill>
                <a:srgbClr val="DEDEDE">
                  <a:alpha val="100000"/>
                </a:srgbClr>
              </a:solidFill>
              <a:prstDash val="solid"/>
              <a:round/>
            </a:ln>
          </p:spPr>
          <p:txBody>
            <a:bodyPr/>
            <a:lstStyle/>
            <a:p>
              <a:endParaRPr/>
            </a:p>
          </p:txBody>
        </p:sp>
        <p:sp>
          <p:nvSpPr>
            <p:cNvPr id="340" name="pl26"/>
            <p:cNvSpPr/>
            <p:nvPr/>
          </p:nvSpPr>
          <p:spPr>
            <a:xfrm>
              <a:off x="7544208" y="1795443"/>
              <a:ext cx="0" cy="3253454"/>
            </a:xfrm>
            <a:custGeom>
              <a:avLst/>
              <a:gdLst/>
              <a:ahLst/>
              <a:cxnLst/>
              <a:rect l="0" t="0" r="0" b="0"/>
              <a:pathLst>
                <a:path h="3253454">
                  <a:moveTo>
                    <a:pt x="0" y="3253454"/>
                  </a:moveTo>
                  <a:lnTo>
                    <a:pt x="0" y="0"/>
                  </a:lnTo>
                  <a:lnTo>
                    <a:pt x="0" y="0"/>
                  </a:lnTo>
                </a:path>
              </a:pathLst>
            </a:custGeom>
            <a:ln w="6775" cap="flat">
              <a:solidFill>
                <a:srgbClr val="DEDEDE">
                  <a:alpha val="100000"/>
                </a:srgbClr>
              </a:solidFill>
              <a:prstDash val="solid"/>
              <a:round/>
            </a:ln>
          </p:spPr>
          <p:txBody>
            <a:bodyPr/>
            <a:lstStyle/>
            <a:p>
              <a:endParaRPr/>
            </a:p>
          </p:txBody>
        </p:sp>
        <p:sp>
          <p:nvSpPr>
            <p:cNvPr id="341" name="pl27"/>
            <p:cNvSpPr/>
            <p:nvPr/>
          </p:nvSpPr>
          <p:spPr>
            <a:xfrm>
              <a:off x="8232961" y="1795443"/>
              <a:ext cx="0" cy="3253454"/>
            </a:xfrm>
            <a:custGeom>
              <a:avLst/>
              <a:gdLst/>
              <a:ahLst/>
              <a:cxnLst/>
              <a:rect l="0" t="0" r="0" b="0"/>
              <a:pathLst>
                <a:path h="3253454">
                  <a:moveTo>
                    <a:pt x="0" y="3253454"/>
                  </a:moveTo>
                  <a:lnTo>
                    <a:pt x="0" y="0"/>
                  </a:lnTo>
                  <a:lnTo>
                    <a:pt x="0" y="0"/>
                  </a:lnTo>
                </a:path>
              </a:pathLst>
            </a:custGeom>
            <a:ln w="6775" cap="flat">
              <a:solidFill>
                <a:srgbClr val="DEDEDE">
                  <a:alpha val="100000"/>
                </a:srgbClr>
              </a:solidFill>
              <a:prstDash val="solid"/>
              <a:round/>
            </a:ln>
          </p:spPr>
          <p:txBody>
            <a:bodyPr/>
            <a:lstStyle/>
            <a:p>
              <a:endParaRPr/>
            </a:p>
          </p:txBody>
        </p:sp>
        <p:sp>
          <p:nvSpPr>
            <p:cNvPr id="342" name="pl28"/>
            <p:cNvSpPr/>
            <p:nvPr/>
          </p:nvSpPr>
          <p:spPr>
            <a:xfrm>
              <a:off x="3411693" y="1943328"/>
              <a:ext cx="4874853" cy="754914"/>
            </a:xfrm>
            <a:custGeom>
              <a:avLst/>
              <a:gdLst/>
              <a:ahLst/>
              <a:cxnLst/>
              <a:rect l="0" t="0" r="0" b="0"/>
              <a:pathLst>
                <a:path w="4874853" h="754914">
                  <a:moveTo>
                    <a:pt x="0" y="0"/>
                  </a:moveTo>
                  <a:lnTo>
                    <a:pt x="228484" y="0"/>
                  </a:lnTo>
                  <a:lnTo>
                    <a:pt x="228484" y="12102"/>
                  </a:lnTo>
                  <a:lnTo>
                    <a:pt x="275626" y="12102"/>
                  </a:lnTo>
                  <a:lnTo>
                    <a:pt x="275626" y="18154"/>
                  </a:lnTo>
                  <a:lnTo>
                    <a:pt x="292598" y="18154"/>
                  </a:lnTo>
                  <a:lnTo>
                    <a:pt x="292598" y="24205"/>
                  </a:lnTo>
                  <a:lnTo>
                    <a:pt x="362369" y="24205"/>
                  </a:lnTo>
                  <a:lnTo>
                    <a:pt x="362369" y="30257"/>
                  </a:lnTo>
                  <a:lnTo>
                    <a:pt x="398197" y="30257"/>
                  </a:lnTo>
                  <a:lnTo>
                    <a:pt x="398197" y="30257"/>
                  </a:lnTo>
                  <a:lnTo>
                    <a:pt x="403854" y="30257"/>
                  </a:lnTo>
                  <a:lnTo>
                    <a:pt x="403854" y="30257"/>
                  </a:lnTo>
                  <a:lnTo>
                    <a:pt x="428368" y="30257"/>
                  </a:lnTo>
                  <a:lnTo>
                    <a:pt x="428368" y="36309"/>
                  </a:lnTo>
                  <a:lnTo>
                    <a:pt x="435911" y="36309"/>
                  </a:lnTo>
                  <a:lnTo>
                    <a:pt x="435911" y="42362"/>
                  </a:lnTo>
                  <a:lnTo>
                    <a:pt x="452882" y="42362"/>
                  </a:lnTo>
                  <a:lnTo>
                    <a:pt x="452882" y="48415"/>
                  </a:lnTo>
                  <a:lnTo>
                    <a:pt x="513225" y="48415"/>
                  </a:lnTo>
                  <a:lnTo>
                    <a:pt x="513225" y="48415"/>
                  </a:lnTo>
                  <a:lnTo>
                    <a:pt x="550939" y="48415"/>
                  </a:lnTo>
                  <a:lnTo>
                    <a:pt x="550939" y="54469"/>
                  </a:lnTo>
                  <a:lnTo>
                    <a:pt x="664081" y="54469"/>
                  </a:lnTo>
                  <a:lnTo>
                    <a:pt x="664081" y="60523"/>
                  </a:lnTo>
                  <a:lnTo>
                    <a:pt x="701795" y="60523"/>
                  </a:lnTo>
                  <a:lnTo>
                    <a:pt x="701795" y="66576"/>
                  </a:lnTo>
                  <a:lnTo>
                    <a:pt x="745166" y="66576"/>
                  </a:lnTo>
                  <a:lnTo>
                    <a:pt x="745166" y="66576"/>
                  </a:lnTo>
                  <a:lnTo>
                    <a:pt x="747052" y="66576"/>
                  </a:lnTo>
                  <a:lnTo>
                    <a:pt x="747052" y="66576"/>
                  </a:lnTo>
                  <a:lnTo>
                    <a:pt x="777223" y="66576"/>
                  </a:lnTo>
                  <a:lnTo>
                    <a:pt x="777223" y="72631"/>
                  </a:lnTo>
                  <a:lnTo>
                    <a:pt x="813051" y="72631"/>
                  </a:lnTo>
                  <a:lnTo>
                    <a:pt x="813051" y="78686"/>
                  </a:lnTo>
                  <a:lnTo>
                    <a:pt x="888479" y="78686"/>
                  </a:lnTo>
                  <a:lnTo>
                    <a:pt x="888479" y="84742"/>
                  </a:lnTo>
                  <a:lnTo>
                    <a:pt x="920536" y="84742"/>
                  </a:lnTo>
                  <a:lnTo>
                    <a:pt x="920536" y="90797"/>
                  </a:lnTo>
                  <a:lnTo>
                    <a:pt x="967679" y="90797"/>
                  </a:lnTo>
                  <a:lnTo>
                    <a:pt x="967679" y="96853"/>
                  </a:lnTo>
                  <a:lnTo>
                    <a:pt x="977107" y="96853"/>
                  </a:lnTo>
                  <a:lnTo>
                    <a:pt x="977107" y="102908"/>
                  </a:lnTo>
                  <a:lnTo>
                    <a:pt x="1029907" y="102908"/>
                  </a:lnTo>
                  <a:lnTo>
                    <a:pt x="1029907" y="102908"/>
                  </a:lnTo>
                  <a:lnTo>
                    <a:pt x="1146821" y="102908"/>
                  </a:lnTo>
                  <a:lnTo>
                    <a:pt x="1146821" y="102908"/>
                  </a:lnTo>
                  <a:lnTo>
                    <a:pt x="1148706" y="102908"/>
                  </a:lnTo>
                  <a:lnTo>
                    <a:pt x="1148706" y="102908"/>
                  </a:lnTo>
                  <a:lnTo>
                    <a:pt x="1150592" y="102908"/>
                  </a:lnTo>
                  <a:lnTo>
                    <a:pt x="1150592" y="102908"/>
                  </a:lnTo>
                  <a:lnTo>
                    <a:pt x="1197735" y="102908"/>
                  </a:lnTo>
                  <a:lnTo>
                    <a:pt x="1197735" y="108968"/>
                  </a:lnTo>
                  <a:lnTo>
                    <a:pt x="1203392" y="108968"/>
                  </a:lnTo>
                  <a:lnTo>
                    <a:pt x="1203392" y="108968"/>
                  </a:lnTo>
                  <a:lnTo>
                    <a:pt x="1246763" y="108968"/>
                  </a:lnTo>
                  <a:lnTo>
                    <a:pt x="1246763" y="115028"/>
                  </a:lnTo>
                  <a:lnTo>
                    <a:pt x="1254306" y="115028"/>
                  </a:lnTo>
                  <a:lnTo>
                    <a:pt x="1254306" y="121090"/>
                  </a:lnTo>
                  <a:lnTo>
                    <a:pt x="1256191" y="121090"/>
                  </a:lnTo>
                  <a:lnTo>
                    <a:pt x="1256191" y="127152"/>
                  </a:lnTo>
                  <a:lnTo>
                    <a:pt x="1258077" y="127152"/>
                  </a:lnTo>
                  <a:lnTo>
                    <a:pt x="1258077" y="133214"/>
                  </a:lnTo>
                  <a:lnTo>
                    <a:pt x="1259963" y="133214"/>
                  </a:lnTo>
                  <a:lnTo>
                    <a:pt x="1259963" y="133214"/>
                  </a:lnTo>
                  <a:lnTo>
                    <a:pt x="1261848" y="133214"/>
                  </a:lnTo>
                  <a:lnTo>
                    <a:pt x="1261848" y="133214"/>
                  </a:lnTo>
                  <a:lnTo>
                    <a:pt x="1320305" y="133214"/>
                  </a:lnTo>
                  <a:lnTo>
                    <a:pt x="1320305" y="133214"/>
                  </a:lnTo>
                  <a:lnTo>
                    <a:pt x="1331619" y="133214"/>
                  </a:lnTo>
                  <a:lnTo>
                    <a:pt x="1331619" y="139279"/>
                  </a:lnTo>
                  <a:lnTo>
                    <a:pt x="1376876" y="139279"/>
                  </a:lnTo>
                  <a:lnTo>
                    <a:pt x="1376876" y="139279"/>
                  </a:lnTo>
                  <a:lnTo>
                    <a:pt x="1386305" y="139279"/>
                  </a:lnTo>
                  <a:lnTo>
                    <a:pt x="1386305" y="139279"/>
                  </a:lnTo>
                  <a:lnTo>
                    <a:pt x="1427790" y="139279"/>
                  </a:lnTo>
                  <a:lnTo>
                    <a:pt x="1427790" y="145345"/>
                  </a:lnTo>
                  <a:lnTo>
                    <a:pt x="1467390" y="145345"/>
                  </a:lnTo>
                  <a:lnTo>
                    <a:pt x="1467390" y="151411"/>
                  </a:lnTo>
                  <a:lnTo>
                    <a:pt x="1476818" y="151411"/>
                  </a:lnTo>
                  <a:lnTo>
                    <a:pt x="1476818" y="157478"/>
                  </a:lnTo>
                  <a:lnTo>
                    <a:pt x="1484361" y="157478"/>
                  </a:lnTo>
                  <a:lnTo>
                    <a:pt x="1484361" y="163544"/>
                  </a:lnTo>
                  <a:lnTo>
                    <a:pt x="1490018" y="163544"/>
                  </a:lnTo>
                  <a:lnTo>
                    <a:pt x="1490018" y="169610"/>
                  </a:lnTo>
                  <a:lnTo>
                    <a:pt x="1491904" y="169610"/>
                  </a:lnTo>
                  <a:lnTo>
                    <a:pt x="1491904" y="169610"/>
                  </a:lnTo>
                  <a:lnTo>
                    <a:pt x="1542818" y="169610"/>
                  </a:lnTo>
                  <a:lnTo>
                    <a:pt x="1542818" y="175678"/>
                  </a:lnTo>
                  <a:lnTo>
                    <a:pt x="1595618" y="175678"/>
                  </a:lnTo>
                  <a:lnTo>
                    <a:pt x="1595618" y="181746"/>
                  </a:lnTo>
                  <a:lnTo>
                    <a:pt x="1680474" y="181746"/>
                  </a:lnTo>
                  <a:lnTo>
                    <a:pt x="1680474" y="187814"/>
                  </a:lnTo>
                  <a:lnTo>
                    <a:pt x="1703103" y="187814"/>
                  </a:lnTo>
                  <a:lnTo>
                    <a:pt x="1703103" y="193882"/>
                  </a:lnTo>
                  <a:lnTo>
                    <a:pt x="1755902" y="193882"/>
                  </a:lnTo>
                  <a:lnTo>
                    <a:pt x="1755902" y="199950"/>
                  </a:lnTo>
                  <a:lnTo>
                    <a:pt x="1765331" y="199950"/>
                  </a:lnTo>
                  <a:lnTo>
                    <a:pt x="1765331" y="199950"/>
                  </a:lnTo>
                  <a:lnTo>
                    <a:pt x="1774759" y="199950"/>
                  </a:lnTo>
                  <a:lnTo>
                    <a:pt x="1774759" y="206018"/>
                  </a:lnTo>
                  <a:lnTo>
                    <a:pt x="1776645" y="206018"/>
                  </a:lnTo>
                  <a:lnTo>
                    <a:pt x="1776645" y="206018"/>
                  </a:lnTo>
                  <a:lnTo>
                    <a:pt x="1806816" y="206018"/>
                  </a:lnTo>
                  <a:lnTo>
                    <a:pt x="1806816" y="206018"/>
                  </a:lnTo>
                  <a:lnTo>
                    <a:pt x="1808702" y="206018"/>
                  </a:lnTo>
                  <a:lnTo>
                    <a:pt x="1808702" y="206018"/>
                  </a:lnTo>
                  <a:lnTo>
                    <a:pt x="1812473" y="206018"/>
                  </a:lnTo>
                  <a:lnTo>
                    <a:pt x="1812473" y="206018"/>
                  </a:lnTo>
                  <a:lnTo>
                    <a:pt x="1835102" y="206018"/>
                  </a:lnTo>
                  <a:lnTo>
                    <a:pt x="1835102" y="206018"/>
                  </a:lnTo>
                  <a:lnTo>
                    <a:pt x="1840759" y="206018"/>
                  </a:lnTo>
                  <a:lnTo>
                    <a:pt x="1840759" y="206018"/>
                  </a:lnTo>
                  <a:lnTo>
                    <a:pt x="1889787" y="206018"/>
                  </a:lnTo>
                  <a:lnTo>
                    <a:pt x="1889787" y="206018"/>
                  </a:lnTo>
                  <a:lnTo>
                    <a:pt x="1901101" y="206018"/>
                  </a:lnTo>
                  <a:lnTo>
                    <a:pt x="1901101" y="212092"/>
                  </a:lnTo>
                  <a:lnTo>
                    <a:pt x="1925615" y="212092"/>
                  </a:lnTo>
                  <a:lnTo>
                    <a:pt x="1925615" y="212092"/>
                  </a:lnTo>
                  <a:lnTo>
                    <a:pt x="1942587" y="212092"/>
                  </a:lnTo>
                  <a:lnTo>
                    <a:pt x="1942587" y="218167"/>
                  </a:lnTo>
                  <a:lnTo>
                    <a:pt x="1946358" y="218167"/>
                  </a:lnTo>
                  <a:lnTo>
                    <a:pt x="1946358" y="218167"/>
                  </a:lnTo>
                  <a:lnTo>
                    <a:pt x="1967101" y="218167"/>
                  </a:lnTo>
                  <a:lnTo>
                    <a:pt x="1967101" y="218167"/>
                  </a:lnTo>
                  <a:lnTo>
                    <a:pt x="1976529" y="218167"/>
                  </a:lnTo>
                  <a:lnTo>
                    <a:pt x="1976529" y="218167"/>
                  </a:lnTo>
                  <a:lnTo>
                    <a:pt x="2016129" y="218167"/>
                  </a:lnTo>
                  <a:lnTo>
                    <a:pt x="2016129" y="224243"/>
                  </a:lnTo>
                  <a:lnTo>
                    <a:pt x="2038758" y="224243"/>
                  </a:lnTo>
                  <a:lnTo>
                    <a:pt x="2038758" y="224243"/>
                  </a:lnTo>
                  <a:lnTo>
                    <a:pt x="2046300" y="224243"/>
                  </a:lnTo>
                  <a:lnTo>
                    <a:pt x="2046300" y="224243"/>
                  </a:lnTo>
                  <a:lnTo>
                    <a:pt x="2051957" y="224243"/>
                  </a:lnTo>
                  <a:lnTo>
                    <a:pt x="2051957" y="236400"/>
                  </a:lnTo>
                  <a:lnTo>
                    <a:pt x="2093443" y="236400"/>
                  </a:lnTo>
                  <a:lnTo>
                    <a:pt x="2093443" y="236400"/>
                  </a:lnTo>
                  <a:lnTo>
                    <a:pt x="2112300" y="236400"/>
                  </a:lnTo>
                  <a:lnTo>
                    <a:pt x="2112300" y="242479"/>
                  </a:lnTo>
                  <a:lnTo>
                    <a:pt x="2123614" y="242479"/>
                  </a:lnTo>
                  <a:lnTo>
                    <a:pt x="2123614" y="248558"/>
                  </a:lnTo>
                  <a:lnTo>
                    <a:pt x="2136814" y="248558"/>
                  </a:lnTo>
                  <a:lnTo>
                    <a:pt x="2136814" y="248558"/>
                  </a:lnTo>
                  <a:lnTo>
                    <a:pt x="2138700" y="248558"/>
                  </a:lnTo>
                  <a:lnTo>
                    <a:pt x="2138700" y="248558"/>
                  </a:lnTo>
                  <a:lnTo>
                    <a:pt x="2232985" y="248558"/>
                  </a:lnTo>
                  <a:lnTo>
                    <a:pt x="2232985" y="248558"/>
                  </a:lnTo>
                  <a:lnTo>
                    <a:pt x="2238642" y="248558"/>
                  </a:lnTo>
                  <a:lnTo>
                    <a:pt x="2238642" y="248558"/>
                  </a:lnTo>
                  <a:lnTo>
                    <a:pt x="2242413" y="248558"/>
                  </a:lnTo>
                  <a:lnTo>
                    <a:pt x="2242413" y="254640"/>
                  </a:lnTo>
                  <a:lnTo>
                    <a:pt x="2287670" y="254640"/>
                  </a:lnTo>
                  <a:lnTo>
                    <a:pt x="2287670" y="254640"/>
                  </a:lnTo>
                  <a:lnTo>
                    <a:pt x="2314070" y="254640"/>
                  </a:lnTo>
                  <a:lnTo>
                    <a:pt x="2314070" y="260723"/>
                  </a:lnTo>
                  <a:lnTo>
                    <a:pt x="2364984" y="260723"/>
                  </a:lnTo>
                  <a:lnTo>
                    <a:pt x="2364984" y="266806"/>
                  </a:lnTo>
                  <a:lnTo>
                    <a:pt x="2368755" y="266806"/>
                  </a:lnTo>
                  <a:lnTo>
                    <a:pt x="2368755" y="272889"/>
                  </a:lnTo>
                  <a:lnTo>
                    <a:pt x="2376298" y="272889"/>
                  </a:lnTo>
                  <a:lnTo>
                    <a:pt x="2376298" y="272889"/>
                  </a:lnTo>
                  <a:lnTo>
                    <a:pt x="2400812" y="272889"/>
                  </a:lnTo>
                  <a:lnTo>
                    <a:pt x="2400812" y="278973"/>
                  </a:lnTo>
                  <a:lnTo>
                    <a:pt x="2417784" y="278973"/>
                  </a:lnTo>
                  <a:lnTo>
                    <a:pt x="2417784" y="278973"/>
                  </a:lnTo>
                  <a:lnTo>
                    <a:pt x="2430984" y="278973"/>
                  </a:lnTo>
                  <a:lnTo>
                    <a:pt x="2430984" y="285057"/>
                  </a:lnTo>
                  <a:lnTo>
                    <a:pt x="2442298" y="285057"/>
                  </a:lnTo>
                  <a:lnTo>
                    <a:pt x="2442298" y="291141"/>
                  </a:lnTo>
                  <a:lnTo>
                    <a:pt x="2472469" y="291141"/>
                  </a:lnTo>
                  <a:lnTo>
                    <a:pt x="2472469" y="291141"/>
                  </a:lnTo>
                  <a:lnTo>
                    <a:pt x="2487555" y="291141"/>
                  </a:lnTo>
                  <a:lnTo>
                    <a:pt x="2487555" y="291141"/>
                  </a:lnTo>
                  <a:lnTo>
                    <a:pt x="2579954" y="291141"/>
                  </a:lnTo>
                  <a:lnTo>
                    <a:pt x="2579954" y="297227"/>
                  </a:lnTo>
                  <a:lnTo>
                    <a:pt x="2604468" y="297227"/>
                  </a:lnTo>
                  <a:lnTo>
                    <a:pt x="2604468" y="297227"/>
                  </a:lnTo>
                  <a:lnTo>
                    <a:pt x="2613897" y="297227"/>
                  </a:lnTo>
                  <a:lnTo>
                    <a:pt x="2613897" y="309401"/>
                  </a:lnTo>
                  <a:lnTo>
                    <a:pt x="2781724" y="309401"/>
                  </a:lnTo>
                  <a:lnTo>
                    <a:pt x="2781724" y="315487"/>
                  </a:lnTo>
                  <a:lnTo>
                    <a:pt x="2789267" y="315487"/>
                  </a:lnTo>
                  <a:lnTo>
                    <a:pt x="2789267" y="321574"/>
                  </a:lnTo>
                  <a:lnTo>
                    <a:pt x="2849609" y="321574"/>
                  </a:lnTo>
                  <a:lnTo>
                    <a:pt x="2849609" y="327661"/>
                  </a:lnTo>
                  <a:lnTo>
                    <a:pt x="2866581" y="327661"/>
                  </a:lnTo>
                  <a:lnTo>
                    <a:pt x="2866581" y="333747"/>
                  </a:lnTo>
                  <a:lnTo>
                    <a:pt x="2906180" y="333747"/>
                  </a:lnTo>
                  <a:lnTo>
                    <a:pt x="2906180" y="339834"/>
                  </a:lnTo>
                  <a:lnTo>
                    <a:pt x="2930695" y="339834"/>
                  </a:lnTo>
                  <a:lnTo>
                    <a:pt x="2930695" y="345921"/>
                  </a:lnTo>
                  <a:lnTo>
                    <a:pt x="2945780" y="345921"/>
                  </a:lnTo>
                  <a:lnTo>
                    <a:pt x="2945780" y="352007"/>
                  </a:lnTo>
                  <a:lnTo>
                    <a:pt x="2972180" y="352007"/>
                  </a:lnTo>
                  <a:lnTo>
                    <a:pt x="2972180" y="352007"/>
                  </a:lnTo>
                  <a:lnTo>
                    <a:pt x="3021208" y="352007"/>
                  </a:lnTo>
                  <a:lnTo>
                    <a:pt x="3021208" y="358095"/>
                  </a:lnTo>
                  <a:lnTo>
                    <a:pt x="3023094" y="358095"/>
                  </a:lnTo>
                  <a:lnTo>
                    <a:pt x="3023094" y="364182"/>
                  </a:lnTo>
                  <a:lnTo>
                    <a:pt x="3040065" y="364182"/>
                  </a:lnTo>
                  <a:lnTo>
                    <a:pt x="3040065" y="364182"/>
                  </a:lnTo>
                  <a:lnTo>
                    <a:pt x="3075894" y="364182"/>
                  </a:lnTo>
                  <a:lnTo>
                    <a:pt x="3075894" y="370270"/>
                  </a:lnTo>
                  <a:lnTo>
                    <a:pt x="3096636" y="370270"/>
                  </a:lnTo>
                  <a:lnTo>
                    <a:pt x="3096636" y="370270"/>
                  </a:lnTo>
                  <a:lnTo>
                    <a:pt x="3098522" y="370270"/>
                  </a:lnTo>
                  <a:lnTo>
                    <a:pt x="3098522" y="370270"/>
                  </a:lnTo>
                  <a:lnTo>
                    <a:pt x="3100408" y="370270"/>
                  </a:lnTo>
                  <a:lnTo>
                    <a:pt x="3100408" y="370270"/>
                  </a:lnTo>
                  <a:lnTo>
                    <a:pt x="3102293" y="370270"/>
                  </a:lnTo>
                  <a:lnTo>
                    <a:pt x="3102293" y="370270"/>
                  </a:lnTo>
                  <a:lnTo>
                    <a:pt x="3104179" y="370270"/>
                  </a:lnTo>
                  <a:lnTo>
                    <a:pt x="3104179" y="370270"/>
                  </a:lnTo>
                  <a:lnTo>
                    <a:pt x="3106065" y="370270"/>
                  </a:lnTo>
                  <a:lnTo>
                    <a:pt x="3106065" y="376381"/>
                  </a:lnTo>
                  <a:lnTo>
                    <a:pt x="3107951" y="376381"/>
                  </a:lnTo>
                  <a:lnTo>
                    <a:pt x="3107951" y="376381"/>
                  </a:lnTo>
                  <a:lnTo>
                    <a:pt x="3109836" y="376381"/>
                  </a:lnTo>
                  <a:lnTo>
                    <a:pt x="3109836" y="376381"/>
                  </a:lnTo>
                  <a:lnTo>
                    <a:pt x="3115493" y="376381"/>
                  </a:lnTo>
                  <a:lnTo>
                    <a:pt x="3115493" y="376381"/>
                  </a:lnTo>
                  <a:lnTo>
                    <a:pt x="3117379" y="376381"/>
                  </a:lnTo>
                  <a:lnTo>
                    <a:pt x="3117379" y="376381"/>
                  </a:lnTo>
                  <a:lnTo>
                    <a:pt x="3119265" y="376381"/>
                  </a:lnTo>
                  <a:lnTo>
                    <a:pt x="3119265" y="376381"/>
                  </a:lnTo>
                  <a:lnTo>
                    <a:pt x="3121150" y="376381"/>
                  </a:lnTo>
                  <a:lnTo>
                    <a:pt x="3121150" y="376381"/>
                  </a:lnTo>
                  <a:lnTo>
                    <a:pt x="3123036" y="376381"/>
                  </a:lnTo>
                  <a:lnTo>
                    <a:pt x="3123036" y="376381"/>
                  </a:lnTo>
                  <a:lnTo>
                    <a:pt x="3124922" y="376381"/>
                  </a:lnTo>
                  <a:lnTo>
                    <a:pt x="3124922" y="376381"/>
                  </a:lnTo>
                  <a:lnTo>
                    <a:pt x="3128693" y="376381"/>
                  </a:lnTo>
                  <a:lnTo>
                    <a:pt x="3128693" y="376381"/>
                  </a:lnTo>
                  <a:lnTo>
                    <a:pt x="3130579" y="376381"/>
                  </a:lnTo>
                  <a:lnTo>
                    <a:pt x="3130579" y="376381"/>
                  </a:lnTo>
                  <a:lnTo>
                    <a:pt x="3132465" y="376381"/>
                  </a:lnTo>
                  <a:lnTo>
                    <a:pt x="3132465" y="376381"/>
                  </a:lnTo>
                  <a:lnTo>
                    <a:pt x="3134350" y="376381"/>
                  </a:lnTo>
                  <a:lnTo>
                    <a:pt x="3134350" y="376381"/>
                  </a:lnTo>
                  <a:lnTo>
                    <a:pt x="3136236" y="376381"/>
                  </a:lnTo>
                  <a:lnTo>
                    <a:pt x="3136236" y="376381"/>
                  </a:lnTo>
                  <a:lnTo>
                    <a:pt x="3141893" y="376381"/>
                  </a:lnTo>
                  <a:lnTo>
                    <a:pt x="3141893" y="376381"/>
                  </a:lnTo>
                  <a:lnTo>
                    <a:pt x="3143779" y="376381"/>
                  </a:lnTo>
                  <a:lnTo>
                    <a:pt x="3143779" y="376381"/>
                  </a:lnTo>
                  <a:lnTo>
                    <a:pt x="3145665" y="376381"/>
                  </a:lnTo>
                  <a:lnTo>
                    <a:pt x="3145665" y="376381"/>
                  </a:lnTo>
                  <a:lnTo>
                    <a:pt x="3147550" y="376381"/>
                  </a:lnTo>
                  <a:lnTo>
                    <a:pt x="3147550" y="376381"/>
                  </a:lnTo>
                  <a:lnTo>
                    <a:pt x="3149436" y="376381"/>
                  </a:lnTo>
                  <a:lnTo>
                    <a:pt x="3149436" y="376381"/>
                  </a:lnTo>
                  <a:lnTo>
                    <a:pt x="3151322" y="376381"/>
                  </a:lnTo>
                  <a:lnTo>
                    <a:pt x="3151322" y="382710"/>
                  </a:lnTo>
                  <a:lnTo>
                    <a:pt x="3155093" y="382710"/>
                  </a:lnTo>
                  <a:lnTo>
                    <a:pt x="3155093" y="389038"/>
                  </a:lnTo>
                  <a:lnTo>
                    <a:pt x="3156979" y="389038"/>
                  </a:lnTo>
                  <a:lnTo>
                    <a:pt x="3156979" y="389038"/>
                  </a:lnTo>
                  <a:lnTo>
                    <a:pt x="3158864" y="389038"/>
                  </a:lnTo>
                  <a:lnTo>
                    <a:pt x="3158864" y="389038"/>
                  </a:lnTo>
                  <a:lnTo>
                    <a:pt x="3160750" y="389038"/>
                  </a:lnTo>
                  <a:lnTo>
                    <a:pt x="3160750" y="389038"/>
                  </a:lnTo>
                  <a:lnTo>
                    <a:pt x="3162636" y="389038"/>
                  </a:lnTo>
                  <a:lnTo>
                    <a:pt x="3162636" y="389038"/>
                  </a:lnTo>
                  <a:lnTo>
                    <a:pt x="3168293" y="389038"/>
                  </a:lnTo>
                  <a:lnTo>
                    <a:pt x="3168293" y="389038"/>
                  </a:lnTo>
                  <a:lnTo>
                    <a:pt x="3170179" y="389038"/>
                  </a:lnTo>
                  <a:lnTo>
                    <a:pt x="3170179" y="389038"/>
                  </a:lnTo>
                  <a:lnTo>
                    <a:pt x="3172064" y="389038"/>
                  </a:lnTo>
                  <a:lnTo>
                    <a:pt x="3172064" y="395427"/>
                  </a:lnTo>
                  <a:lnTo>
                    <a:pt x="3173950" y="395427"/>
                  </a:lnTo>
                  <a:lnTo>
                    <a:pt x="3173950" y="395427"/>
                  </a:lnTo>
                  <a:lnTo>
                    <a:pt x="3175836" y="395427"/>
                  </a:lnTo>
                  <a:lnTo>
                    <a:pt x="3175836" y="395427"/>
                  </a:lnTo>
                  <a:lnTo>
                    <a:pt x="3177722" y="395427"/>
                  </a:lnTo>
                  <a:lnTo>
                    <a:pt x="3177722" y="395427"/>
                  </a:lnTo>
                  <a:lnTo>
                    <a:pt x="3179607" y="395427"/>
                  </a:lnTo>
                  <a:lnTo>
                    <a:pt x="3179607" y="395427"/>
                  </a:lnTo>
                  <a:lnTo>
                    <a:pt x="3181493" y="395427"/>
                  </a:lnTo>
                  <a:lnTo>
                    <a:pt x="3181493" y="395427"/>
                  </a:lnTo>
                  <a:lnTo>
                    <a:pt x="3183379" y="395427"/>
                  </a:lnTo>
                  <a:lnTo>
                    <a:pt x="3183379" y="395427"/>
                  </a:lnTo>
                  <a:lnTo>
                    <a:pt x="3185264" y="395427"/>
                  </a:lnTo>
                  <a:lnTo>
                    <a:pt x="3185264" y="401945"/>
                  </a:lnTo>
                  <a:lnTo>
                    <a:pt x="3187150" y="401945"/>
                  </a:lnTo>
                  <a:lnTo>
                    <a:pt x="3187150" y="401945"/>
                  </a:lnTo>
                  <a:lnTo>
                    <a:pt x="3189036" y="401945"/>
                  </a:lnTo>
                  <a:lnTo>
                    <a:pt x="3189036" y="401945"/>
                  </a:lnTo>
                  <a:lnTo>
                    <a:pt x="3190921" y="401945"/>
                  </a:lnTo>
                  <a:lnTo>
                    <a:pt x="3190921" y="401945"/>
                  </a:lnTo>
                  <a:lnTo>
                    <a:pt x="3194693" y="401945"/>
                  </a:lnTo>
                  <a:lnTo>
                    <a:pt x="3194693" y="401945"/>
                  </a:lnTo>
                  <a:lnTo>
                    <a:pt x="3196579" y="401945"/>
                  </a:lnTo>
                  <a:lnTo>
                    <a:pt x="3196579" y="401945"/>
                  </a:lnTo>
                  <a:lnTo>
                    <a:pt x="3198464" y="401945"/>
                  </a:lnTo>
                  <a:lnTo>
                    <a:pt x="3198464" y="401945"/>
                  </a:lnTo>
                  <a:lnTo>
                    <a:pt x="3200350" y="401945"/>
                  </a:lnTo>
                  <a:lnTo>
                    <a:pt x="3200350" y="401945"/>
                  </a:lnTo>
                  <a:lnTo>
                    <a:pt x="3202236" y="401945"/>
                  </a:lnTo>
                  <a:lnTo>
                    <a:pt x="3202236" y="401945"/>
                  </a:lnTo>
                  <a:lnTo>
                    <a:pt x="3207893" y="401945"/>
                  </a:lnTo>
                  <a:lnTo>
                    <a:pt x="3207893" y="401945"/>
                  </a:lnTo>
                  <a:lnTo>
                    <a:pt x="3209778" y="401945"/>
                  </a:lnTo>
                  <a:lnTo>
                    <a:pt x="3209778" y="408571"/>
                  </a:lnTo>
                  <a:lnTo>
                    <a:pt x="3211664" y="408571"/>
                  </a:lnTo>
                  <a:lnTo>
                    <a:pt x="3211664" y="408571"/>
                  </a:lnTo>
                  <a:lnTo>
                    <a:pt x="3213550" y="408571"/>
                  </a:lnTo>
                  <a:lnTo>
                    <a:pt x="3213550" y="408571"/>
                  </a:lnTo>
                  <a:lnTo>
                    <a:pt x="3215436" y="408571"/>
                  </a:lnTo>
                  <a:lnTo>
                    <a:pt x="3215436" y="408571"/>
                  </a:lnTo>
                  <a:lnTo>
                    <a:pt x="3217321" y="408571"/>
                  </a:lnTo>
                  <a:lnTo>
                    <a:pt x="3217321" y="408571"/>
                  </a:lnTo>
                  <a:lnTo>
                    <a:pt x="3219207" y="408571"/>
                  </a:lnTo>
                  <a:lnTo>
                    <a:pt x="3219207" y="415246"/>
                  </a:lnTo>
                  <a:lnTo>
                    <a:pt x="3221093" y="415246"/>
                  </a:lnTo>
                  <a:lnTo>
                    <a:pt x="3221093" y="415246"/>
                  </a:lnTo>
                  <a:lnTo>
                    <a:pt x="3222978" y="415246"/>
                  </a:lnTo>
                  <a:lnTo>
                    <a:pt x="3222978" y="415246"/>
                  </a:lnTo>
                  <a:lnTo>
                    <a:pt x="3224864" y="415246"/>
                  </a:lnTo>
                  <a:lnTo>
                    <a:pt x="3224864" y="415246"/>
                  </a:lnTo>
                  <a:lnTo>
                    <a:pt x="3226750" y="415246"/>
                  </a:lnTo>
                  <a:lnTo>
                    <a:pt x="3226750" y="415246"/>
                  </a:lnTo>
                  <a:lnTo>
                    <a:pt x="3228635" y="415246"/>
                  </a:lnTo>
                  <a:lnTo>
                    <a:pt x="3228635" y="415246"/>
                  </a:lnTo>
                  <a:lnTo>
                    <a:pt x="3232407" y="415246"/>
                  </a:lnTo>
                  <a:lnTo>
                    <a:pt x="3232407" y="421985"/>
                  </a:lnTo>
                  <a:lnTo>
                    <a:pt x="3234293" y="421985"/>
                  </a:lnTo>
                  <a:lnTo>
                    <a:pt x="3234293" y="421985"/>
                  </a:lnTo>
                  <a:lnTo>
                    <a:pt x="3236178" y="421985"/>
                  </a:lnTo>
                  <a:lnTo>
                    <a:pt x="3236178" y="421985"/>
                  </a:lnTo>
                  <a:lnTo>
                    <a:pt x="3238064" y="421985"/>
                  </a:lnTo>
                  <a:lnTo>
                    <a:pt x="3238064" y="421985"/>
                  </a:lnTo>
                  <a:lnTo>
                    <a:pt x="3239950" y="421985"/>
                  </a:lnTo>
                  <a:lnTo>
                    <a:pt x="3239950" y="421985"/>
                  </a:lnTo>
                  <a:lnTo>
                    <a:pt x="3249378" y="421985"/>
                  </a:lnTo>
                  <a:lnTo>
                    <a:pt x="3249378" y="428771"/>
                  </a:lnTo>
                  <a:lnTo>
                    <a:pt x="3253150" y="428771"/>
                  </a:lnTo>
                  <a:lnTo>
                    <a:pt x="3253150" y="428771"/>
                  </a:lnTo>
                  <a:lnTo>
                    <a:pt x="3260692" y="428771"/>
                  </a:lnTo>
                  <a:lnTo>
                    <a:pt x="3260692" y="428771"/>
                  </a:lnTo>
                  <a:lnTo>
                    <a:pt x="3266350" y="428771"/>
                  </a:lnTo>
                  <a:lnTo>
                    <a:pt x="3266350" y="428771"/>
                  </a:lnTo>
                  <a:lnTo>
                    <a:pt x="3268235" y="428771"/>
                  </a:lnTo>
                  <a:lnTo>
                    <a:pt x="3268235" y="428771"/>
                  </a:lnTo>
                  <a:lnTo>
                    <a:pt x="3273892" y="428771"/>
                  </a:lnTo>
                  <a:lnTo>
                    <a:pt x="3273892" y="428771"/>
                  </a:lnTo>
                  <a:lnTo>
                    <a:pt x="3275778" y="428771"/>
                  </a:lnTo>
                  <a:lnTo>
                    <a:pt x="3275778" y="428771"/>
                  </a:lnTo>
                  <a:lnTo>
                    <a:pt x="3281435" y="428771"/>
                  </a:lnTo>
                  <a:lnTo>
                    <a:pt x="3281435" y="428771"/>
                  </a:lnTo>
                  <a:lnTo>
                    <a:pt x="3283321" y="428771"/>
                  </a:lnTo>
                  <a:lnTo>
                    <a:pt x="3283321" y="435568"/>
                  </a:lnTo>
                  <a:lnTo>
                    <a:pt x="3294635" y="435568"/>
                  </a:lnTo>
                  <a:lnTo>
                    <a:pt x="3294635" y="435568"/>
                  </a:lnTo>
                  <a:lnTo>
                    <a:pt x="3296521" y="435568"/>
                  </a:lnTo>
                  <a:lnTo>
                    <a:pt x="3296521" y="435568"/>
                  </a:lnTo>
                  <a:lnTo>
                    <a:pt x="3302178" y="435568"/>
                  </a:lnTo>
                  <a:lnTo>
                    <a:pt x="3302178" y="435568"/>
                  </a:lnTo>
                  <a:lnTo>
                    <a:pt x="3305949" y="435568"/>
                  </a:lnTo>
                  <a:lnTo>
                    <a:pt x="3305949" y="435568"/>
                  </a:lnTo>
                  <a:lnTo>
                    <a:pt x="3317263" y="435568"/>
                  </a:lnTo>
                  <a:lnTo>
                    <a:pt x="3317263" y="435568"/>
                  </a:lnTo>
                  <a:lnTo>
                    <a:pt x="3319149" y="435568"/>
                  </a:lnTo>
                  <a:lnTo>
                    <a:pt x="3319149" y="435568"/>
                  </a:lnTo>
                  <a:lnTo>
                    <a:pt x="3321035" y="435568"/>
                  </a:lnTo>
                  <a:lnTo>
                    <a:pt x="3321035" y="435568"/>
                  </a:lnTo>
                  <a:lnTo>
                    <a:pt x="3324806" y="435568"/>
                  </a:lnTo>
                  <a:lnTo>
                    <a:pt x="3324806" y="435568"/>
                  </a:lnTo>
                  <a:lnTo>
                    <a:pt x="3328578" y="435568"/>
                  </a:lnTo>
                  <a:lnTo>
                    <a:pt x="3328578" y="435568"/>
                  </a:lnTo>
                  <a:lnTo>
                    <a:pt x="3339892" y="435568"/>
                  </a:lnTo>
                  <a:lnTo>
                    <a:pt x="3339892" y="435568"/>
                  </a:lnTo>
                  <a:lnTo>
                    <a:pt x="3353092" y="435568"/>
                  </a:lnTo>
                  <a:lnTo>
                    <a:pt x="3353092" y="435568"/>
                  </a:lnTo>
                  <a:lnTo>
                    <a:pt x="3354977" y="435568"/>
                  </a:lnTo>
                  <a:lnTo>
                    <a:pt x="3354977" y="435568"/>
                  </a:lnTo>
                  <a:lnTo>
                    <a:pt x="3360635" y="435568"/>
                  </a:lnTo>
                  <a:lnTo>
                    <a:pt x="3360635" y="442407"/>
                  </a:lnTo>
                  <a:lnTo>
                    <a:pt x="3368177" y="442407"/>
                  </a:lnTo>
                  <a:lnTo>
                    <a:pt x="3368177" y="442407"/>
                  </a:lnTo>
                  <a:lnTo>
                    <a:pt x="3370063" y="442407"/>
                  </a:lnTo>
                  <a:lnTo>
                    <a:pt x="3370063" y="442407"/>
                  </a:lnTo>
                  <a:lnTo>
                    <a:pt x="3373835" y="442407"/>
                  </a:lnTo>
                  <a:lnTo>
                    <a:pt x="3373835" y="442407"/>
                  </a:lnTo>
                  <a:lnTo>
                    <a:pt x="3381377" y="442407"/>
                  </a:lnTo>
                  <a:lnTo>
                    <a:pt x="3381377" y="442407"/>
                  </a:lnTo>
                  <a:lnTo>
                    <a:pt x="3383263" y="442407"/>
                  </a:lnTo>
                  <a:lnTo>
                    <a:pt x="3383263" y="442407"/>
                  </a:lnTo>
                  <a:lnTo>
                    <a:pt x="3387034" y="442407"/>
                  </a:lnTo>
                  <a:lnTo>
                    <a:pt x="3387034" y="442407"/>
                  </a:lnTo>
                  <a:lnTo>
                    <a:pt x="3388920" y="442407"/>
                  </a:lnTo>
                  <a:lnTo>
                    <a:pt x="3388920" y="442407"/>
                  </a:lnTo>
                  <a:lnTo>
                    <a:pt x="3390806" y="442407"/>
                  </a:lnTo>
                  <a:lnTo>
                    <a:pt x="3390806" y="442407"/>
                  </a:lnTo>
                  <a:lnTo>
                    <a:pt x="3392692" y="442407"/>
                  </a:lnTo>
                  <a:lnTo>
                    <a:pt x="3392692" y="442407"/>
                  </a:lnTo>
                  <a:lnTo>
                    <a:pt x="3394577" y="442407"/>
                  </a:lnTo>
                  <a:lnTo>
                    <a:pt x="3394577" y="442407"/>
                  </a:lnTo>
                  <a:lnTo>
                    <a:pt x="3398349" y="442407"/>
                  </a:lnTo>
                  <a:lnTo>
                    <a:pt x="3398349" y="442407"/>
                  </a:lnTo>
                  <a:lnTo>
                    <a:pt x="3400234" y="442407"/>
                  </a:lnTo>
                  <a:lnTo>
                    <a:pt x="3400234" y="442407"/>
                  </a:lnTo>
                  <a:lnTo>
                    <a:pt x="3405891" y="442407"/>
                  </a:lnTo>
                  <a:lnTo>
                    <a:pt x="3405891" y="442407"/>
                  </a:lnTo>
                  <a:lnTo>
                    <a:pt x="3407777" y="442407"/>
                  </a:lnTo>
                  <a:lnTo>
                    <a:pt x="3407777" y="442407"/>
                  </a:lnTo>
                  <a:lnTo>
                    <a:pt x="3409663" y="442407"/>
                  </a:lnTo>
                  <a:lnTo>
                    <a:pt x="3409663" y="442407"/>
                  </a:lnTo>
                  <a:lnTo>
                    <a:pt x="3426634" y="442407"/>
                  </a:lnTo>
                  <a:lnTo>
                    <a:pt x="3426634" y="442407"/>
                  </a:lnTo>
                  <a:lnTo>
                    <a:pt x="3428520" y="442407"/>
                  </a:lnTo>
                  <a:lnTo>
                    <a:pt x="3428520" y="442407"/>
                  </a:lnTo>
                  <a:lnTo>
                    <a:pt x="3437948" y="442407"/>
                  </a:lnTo>
                  <a:lnTo>
                    <a:pt x="3437948" y="442407"/>
                  </a:lnTo>
                  <a:lnTo>
                    <a:pt x="3445491" y="442407"/>
                  </a:lnTo>
                  <a:lnTo>
                    <a:pt x="3445491" y="442407"/>
                  </a:lnTo>
                  <a:lnTo>
                    <a:pt x="3456805" y="442407"/>
                  </a:lnTo>
                  <a:lnTo>
                    <a:pt x="3456805" y="442407"/>
                  </a:lnTo>
                  <a:lnTo>
                    <a:pt x="3458691" y="442407"/>
                  </a:lnTo>
                  <a:lnTo>
                    <a:pt x="3458691" y="442407"/>
                  </a:lnTo>
                  <a:lnTo>
                    <a:pt x="3460577" y="442407"/>
                  </a:lnTo>
                  <a:lnTo>
                    <a:pt x="3460577" y="442407"/>
                  </a:lnTo>
                  <a:lnTo>
                    <a:pt x="3464348" y="442407"/>
                  </a:lnTo>
                  <a:lnTo>
                    <a:pt x="3464348" y="442407"/>
                  </a:lnTo>
                  <a:lnTo>
                    <a:pt x="3466234" y="442407"/>
                  </a:lnTo>
                  <a:lnTo>
                    <a:pt x="3466234" y="442407"/>
                  </a:lnTo>
                  <a:lnTo>
                    <a:pt x="3471891" y="442407"/>
                  </a:lnTo>
                  <a:lnTo>
                    <a:pt x="3471891" y="442407"/>
                  </a:lnTo>
                  <a:lnTo>
                    <a:pt x="3477548" y="442407"/>
                  </a:lnTo>
                  <a:lnTo>
                    <a:pt x="3477548" y="442407"/>
                  </a:lnTo>
                  <a:lnTo>
                    <a:pt x="3505834" y="442407"/>
                  </a:lnTo>
                  <a:lnTo>
                    <a:pt x="3505834" y="442407"/>
                  </a:lnTo>
                  <a:lnTo>
                    <a:pt x="3513376" y="442407"/>
                  </a:lnTo>
                  <a:lnTo>
                    <a:pt x="3513376" y="442407"/>
                  </a:lnTo>
                  <a:lnTo>
                    <a:pt x="3515262" y="442407"/>
                  </a:lnTo>
                  <a:lnTo>
                    <a:pt x="3515262" y="442407"/>
                  </a:lnTo>
                  <a:lnTo>
                    <a:pt x="3562405" y="442407"/>
                  </a:lnTo>
                  <a:lnTo>
                    <a:pt x="3562405" y="449303"/>
                  </a:lnTo>
                  <a:lnTo>
                    <a:pt x="3564290" y="449303"/>
                  </a:lnTo>
                  <a:lnTo>
                    <a:pt x="3564290" y="449303"/>
                  </a:lnTo>
                  <a:lnTo>
                    <a:pt x="3590690" y="449303"/>
                  </a:lnTo>
                  <a:lnTo>
                    <a:pt x="3590690" y="449303"/>
                  </a:lnTo>
                  <a:lnTo>
                    <a:pt x="3603890" y="449303"/>
                  </a:lnTo>
                  <a:lnTo>
                    <a:pt x="3603890" y="456201"/>
                  </a:lnTo>
                  <a:lnTo>
                    <a:pt x="3617090" y="456201"/>
                  </a:lnTo>
                  <a:lnTo>
                    <a:pt x="3617090" y="456201"/>
                  </a:lnTo>
                  <a:lnTo>
                    <a:pt x="3626519" y="456201"/>
                  </a:lnTo>
                  <a:lnTo>
                    <a:pt x="3626519" y="463101"/>
                  </a:lnTo>
                  <a:lnTo>
                    <a:pt x="3652918" y="463101"/>
                  </a:lnTo>
                  <a:lnTo>
                    <a:pt x="3652918" y="470000"/>
                  </a:lnTo>
                  <a:lnTo>
                    <a:pt x="3668004" y="470000"/>
                  </a:lnTo>
                  <a:lnTo>
                    <a:pt x="3668004" y="476899"/>
                  </a:lnTo>
                  <a:lnTo>
                    <a:pt x="3673661" y="476899"/>
                  </a:lnTo>
                  <a:lnTo>
                    <a:pt x="3673661" y="476899"/>
                  </a:lnTo>
                  <a:lnTo>
                    <a:pt x="3675547" y="476899"/>
                  </a:lnTo>
                  <a:lnTo>
                    <a:pt x="3675547" y="490699"/>
                  </a:lnTo>
                  <a:lnTo>
                    <a:pt x="3692518" y="490699"/>
                  </a:lnTo>
                  <a:lnTo>
                    <a:pt x="3692518" y="490699"/>
                  </a:lnTo>
                  <a:lnTo>
                    <a:pt x="3701947" y="490699"/>
                  </a:lnTo>
                  <a:lnTo>
                    <a:pt x="3701947" y="497600"/>
                  </a:lnTo>
                  <a:lnTo>
                    <a:pt x="3745318" y="497600"/>
                  </a:lnTo>
                  <a:lnTo>
                    <a:pt x="3745318" y="504501"/>
                  </a:lnTo>
                  <a:lnTo>
                    <a:pt x="3747203" y="504501"/>
                  </a:lnTo>
                  <a:lnTo>
                    <a:pt x="3747203" y="511402"/>
                  </a:lnTo>
                  <a:lnTo>
                    <a:pt x="3760403" y="511402"/>
                  </a:lnTo>
                  <a:lnTo>
                    <a:pt x="3760403" y="511402"/>
                  </a:lnTo>
                  <a:lnTo>
                    <a:pt x="3771718" y="511402"/>
                  </a:lnTo>
                  <a:lnTo>
                    <a:pt x="3771718" y="518304"/>
                  </a:lnTo>
                  <a:lnTo>
                    <a:pt x="3781146" y="518304"/>
                  </a:lnTo>
                  <a:lnTo>
                    <a:pt x="3781146" y="525206"/>
                  </a:lnTo>
                  <a:lnTo>
                    <a:pt x="3786803" y="525206"/>
                  </a:lnTo>
                  <a:lnTo>
                    <a:pt x="3786803" y="525206"/>
                  </a:lnTo>
                  <a:lnTo>
                    <a:pt x="3796232" y="525206"/>
                  </a:lnTo>
                  <a:lnTo>
                    <a:pt x="3796232" y="532109"/>
                  </a:lnTo>
                  <a:lnTo>
                    <a:pt x="3813203" y="532109"/>
                  </a:lnTo>
                  <a:lnTo>
                    <a:pt x="3813203" y="539012"/>
                  </a:lnTo>
                  <a:lnTo>
                    <a:pt x="3843374" y="539012"/>
                  </a:lnTo>
                  <a:lnTo>
                    <a:pt x="3843374" y="545915"/>
                  </a:lnTo>
                  <a:lnTo>
                    <a:pt x="3869774" y="545915"/>
                  </a:lnTo>
                  <a:lnTo>
                    <a:pt x="3869774" y="552818"/>
                  </a:lnTo>
                  <a:lnTo>
                    <a:pt x="3871660" y="552818"/>
                  </a:lnTo>
                  <a:lnTo>
                    <a:pt x="3871660" y="566624"/>
                  </a:lnTo>
                  <a:lnTo>
                    <a:pt x="3879203" y="566624"/>
                  </a:lnTo>
                  <a:lnTo>
                    <a:pt x="3879203" y="566624"/>
                  </a:lnTo>
                  <a:lnTo>
                    <a:pt x="3907488" y="566624"/>
                  </a:lnTo>
                  <a:lnTo>
                    <a:pt x="3907488" y="573528"/>
                  </a:lnTo>
                  <a:lnTo>
                    <a:pt x="3945202" y="573528"/>
                  </a:lnTo>
                  <a:lnTo>
                    <a:pt x="3945202" y="580432"/>
                  </a:lnTo>
                  <a:lnTo>
                    <a:pt x="3950859" y="580432"/>
                  </a:lnTo>
                  <a:lnTo>
                    <a:pt x="3950859" y="587336"/>
                  </a:lnTo>
                  <a:lnTo>
                    <a:pt x="3964059" y="587336"/>
                  </a:lnTo>
                  <a:lnTo>
                    <a:pt x="3964059" y="587336"/>
                  </a:lnTo>
                  <a:lnTo>
                    <a:pt x="3994230" y="587336"/>
                  </a:lnTo>
                  <a:lnTo>
                    <a:pt x="3994230" y="587336"/>
                  </a:lnTo>
                  <a:lnTo>
                    <a:pt x="3999888" y="587336"/>
                  </a:lnTo>
                  <a:lnTo>
                    <a:pt x="3999888" y="594242"/>
                  </a:lnTo>
                  <a:lnTo>
                    <a:pt x="4013087" y="594242"/>
                  </a:lnTo>
                  <a:lnTo>
                    <a:pt x="4013087" y="601148"/>
                  </a:lnTo>
                  <a:lnTo>
                    <a:pt x="4016859" y="601148"/>
                  </a:lnTo>
                  <a:lnTo>
                    <a:pt x="4016859" y="601148"/>
                  </a:lnTo>
                  <a:lnTo>
                    <a:pt x="4024402" y="601148"/>
                  </a:lnTo>
                  <a:lnTo>
                    <a:pt x="4024402" y="608057"/>
                  </a:lnTo>
                  <a:lnTo>
                    <a:pt x="4037602" y="608057"/>
                  </a:lnTo>
                  <a:lnTo>
                    <a:pt x="4037602" y="608057"/>
                  </a:lnTo>
                  <a:lnTo>
                    <a:pt x="4073430" y="608057"/>
                  </a:lnTo>
                  <a:lnTo>
                    <a:pt x="4073430" y="608057"/>
                  </a:lnTo>
                  <a:lnTo>
                    <a:pt x="4080973" y="608057"/>
                  </a:lnTo>
                  <a:lnTo>
                    <a:pt x="4080973" y="614969"/>
                  </a:lnTo>
                  <a:lnTo>
                    <a:pt x="4126230" y="614969"/>
                  </a:lnTo>
                  <a:lnTo>
                    <a:pt x="4126230" y="621881"/>
                  </a:lnTo>
                  <a:lnTo>
                    <a:pt x="4130001" y="621881"/>
                  </a:lnTo>
                  <a:lnTo>
                    <a:pt x="4130001" y="621881"/>
                  </a:lnTo>
                  <a:lnTo>
                    <a:pt x="4131887" y="621881"/>
                  </a:lnTo>
                  <a:lnTo>
                    <a:pt x="4131887" y="621881"/>
                  </a:lnTo>
                  <a:lnTo>
                    <a:pt x="4141315" y="621881"/>
                  </a:lnTo>
                  <a:lnTo>
                    <a:pt x="4141315" y="628797"/>
                  </a:lnTo>
                  <a:lnTo>
                    <a:pt x="4150744" y="628797"/>
                  </a:lnTo>
                  <a:lnTo>
                    <a:pt x="4150744" y="635712"/>
                  </a:lnTo>
                  <a:lnTo>
                    <a:pt x="4152629" y="635712"/>
                  </a:lnTo>
                  <a:lnTo>
                    <a:pt x="4152629" y="635712"/>
                  </a:lnTo>
                  <a:lnTo>
                    <a:pt x="4186572" y="635712"/>
                  </a:lnTo>
                  <a:lnTo>
                    <a:pt x="4186572" y="642629"/>
                  </a:lnTo>
                  <a:lnTo>
                    <a:pt x="4196001" y="642629"/>
                  </a:lnTo>
                  <a:lnTo>
                    <a:pt x="4196001" y="649546"/>
                  </a:lnTo>
                  <a:lnTo>
                    <a:pt x="4211086" y="649546"/>
                  </a:lnTo>
                  <a:lnTo>
                    <a:pt x="4211086" y="656463"/>
                  </a:lnTo>
                  <a:lnTo>
                    <a:pt x="4218629" y="656463"/>
                  </a:lnTo>
                  <a:lnTo>
                    <a:pt x="4218629" y="663379"/>
                  </a:lnTo>
                  <a:lnTo>
                    <a:pt x="4226172" y="663379"/>
                  </a:lnTo>
                  <a:lnTo>
                    <a:pt x="4226172" y="670296"/>
                  </a:lnTo>
                  <a:lnTo>
                    <a:pt x="4246915" y="670296"/>
                  </a:lnTo>
                  <a:lnTo>
                    <a:pt x="4246915" y="670296"/>
                  </a:lnTo>
                  <a:lnTo>
                    <a:pt x="4305371" y="670296"/>
                  </a:lnTo>
                  <a:lnTo>
                    <a:pt x="4305371" y="670296"/>
                  </a:lnTo>
                  <a:lnTo>
                    <a:pt x="4322343" y="670296"/>
                  </a:lnTo>
                  <a:lnTo>
                    <a:pt x="4322343" y="670296"/>
                  </a:lnTo>
                  <a:lnTo>
                    <a:pt x="4331771" y="670296"/>
                  </a:lnTo>
                  <a:lnTo>
                    <a:pt x="4331771" y="670296"/>
                  </a:lnTo>
                  <a:lnTo>
                    <a:pt x="4337428" y="670296"/>
                  </a:lnTo>
                  <a:lnTo>
                    <a:pt x="4337428" y="677227"/>
                  </a:lnTo>
                  <a:lnTo>
                    <a:pt x="4356285" y="677227"/>
                  </a:lnTo>
                  <a:lnTo>
                    <a:pt x="4356285" y="684160"/>
                  </a:lnTo>
                  <a:lnTo>
                    <a:pt x="4363828" y="684160"/>
                  </a:lnTo>
                  <a:lnTo>
                    <a:pt x="4363828" y="684160"/>
                  </a:lnTo>
                  <a:lnTo>
                    <a:pt x="4373257" y="684160"/>
                  </a:lnTo>
                  <a:lnTo>
                    <a:pt x="4373257" y="684160"/>
                  </a:lnTo>
                  <a:lnTo>
                    <a:pt x="4384571" y="684160"/>
                  </a:lnTo>
                  <a:lnTo>
                    <a:pt x="4384571" y="691094"/>
                  </a:lnTo>
                  <a:lnTo>
                    <a:pt x="4397771" y="691094"/>
                  </a:lnTo>
                  <a:lnTo>
                    <a:pt x="4397771" y="691094"/>
                  </a:lnTo>
                  <a:lnTo>
                    <a:pt x="4403428" y="691094"/>
                  </a:lnTo>
                  <a:lnTo>
                    <a:pt x="4403428" y="691094"/>
                  </a:lnTo>
                  <a:lnTo>
                    <a:pt x="4412856" y="691094"/>
                  </a:lnTo>
                  <a:lnTo>
                    <a:pt x="4412856" y="691094"/>
                  </a:lnTo>
                  <a:lnTo>
                    <a:pt x="4414742" y="691094"/>
                  </a:lnTo>
                  <a:lnTo>
                    <a:pt x="4414742" y="691094"/>
                  </a:lnTo>
                  <a:lnTo>
                    <a:pt x="4416628" y="691094"/>
                  </a:lnTo>
                  <a:lnTo>
                    <a:pt x="4416628" y="691094"/>
                  </a:lnTo>
                  <a:lnTo>
                    <a:pt x="4422285" y="691094"/>
                  </a:lnTo>
                  <a:lnTo>
                    <a:pt x="4422285" y="698036"/>
                  </a:lnTo>
                  <a:lnTo>
                    <a:pt x="4431713" y="698036"/>
                  </a:lnTo>
                  <a:lnTo>
                    <a:pt x="4431713" y="704977"/>
                  </a:lnTo>
                  <a:lnTo>
                    <a:pt x="4486399" y="704977"/>
                  </a:lnTo>
                  <a:lnTo>
                    <a:pt x="4486399" y="711919"/>
                  </a:lnTo>
                  <a:lnTo>
                    <a:pt x="4503370" y="711919"/>
                  </a:lnTo>
                  <a:lnTo>
                    <a:pt x="4503370" y="711919"/>
                  </a:lnTo>
                  <a:lnTo>
                    <a:pt x="4531655" y="711919"/>
                  </a:lnTo>
                  <a:lnTo>
                    <a:pt x="4531655" y="711919"/>
                  </a:lnTo>
                  <a:lnTo>
                    <a:pt x="4558055" y="711919"/>
                  </a:lnTo>
                  <a:lnTo>
                    <a:pt x="4558055" y="711919"/>
                  </a:lnTo>
                  <a:lnTo>
                    <a:pt x="4571255" y="711919"/>
                  </a:lnTo>
                  <a:lnTo>
                    <a:pt x="4571255" y="711919"/>
                  </a:lnTo>
                  <a:lnTo>
                    <a:pt x="4576912" y="711919"/>
                  </a:lnTo>
                  <a:lnTo>
                    <a:pt x="4576912" y="711919"/>
                  </a:lnTo>
                  <a:lnTo>
                    <a:pt x="4578798" y="711919"/>
                  </a:lnTo>
                  <a:lnTo>
                    <a:pt x="4578798" y="718866"/>
                  </a:lnTo>
                  <a:lnTo>
                    <a:pt x="4580684" y="718866"/>
                  </a:lnTo>
                  <a:lnTo>
                    <a:pt x="4580684" y="718866"/>
                  </a:lnTo>
                  <a:lnTo>
                    <a:pt x="4582569" y="718866"/>
                  </a:lnTo>
                  <a:lnTo>
                    <a:pt x="4582569" y="718866"/>
                  </a:lnTo>
                  <a:lnTo>
                    <a:pt x="4584455" y="718866"/>
                  </a:lnTo>
                  <a:lnTo>
                    <a:pt x="4584455" y="718866"/>
                  </a:lnTo>
                  <a:lnTo>
                    <a:pt x="4586341" y="718866"/>
                  </a:lnTo>
                  <a:lnTo>
                    <a:pt x="4586341" y="718866"/>
                  </a:lnTo>
                  <a:lnTo>
                    <a:pt x="4588227" y="718866"/>
                  </a:lnTo>
                  <a:lnTo>
                    <a:pt x="4588227" y="718866"/>
                  </a:lnTo>
                  <a:lnTo>
                    <a:pt x="4590112" y="718866"/>
                  </a:lnTo>
                  <a:lnTo>
                    <a:pt x="4590112" y="718866"/>
                  </a:lnTo>
                  <a:lnTo>
                    <a:pt x="4591998" y="718866"/>
                  </a:lnTo>
                  <a:lnTo>
                    <a:pt x="4591998" y="718866"/>
                  </a:lnTo>
                  <a:lnTo>
                    <a:pt x="4593884" y="718866"/>
                  </a:lnTo>
                  <a:lnTo>
                    <a:pt x="4593884" y="718866"/>
                  </a:lnTo>
                  <a:lnTo>
                    <a:pt x="4595769" y="718866"/>
                  </a:lnTo>
                  <a:lnTo>
                    <a:pt x="4595769" y="718866"/>
                  </a:lnTo>
                  <a:lnTo>
                    <a:pt x="4597655" y="718866"/>
                  </a:lnTo>
                  <a:lnTo>
                    <a:pt x="4597655" y="718866"/>
                  </a:lnTo>
                  <a:lnTo>
                    <a:pt x="4599541" y="718866"/>
                  </a:lnTo>
                  <a:lnTo>
                    <a:pt x="4599541" y="718866"/>
                  </a:lnTo>
                  <a:lnTo>
                    <a:pt x="4601426" y="718866"/>
                  </a:lnTo>
                  <a:lnTo>
                    <a:pt x="4601426" y="718866"/>
                  </a:lnTo>
                  <a:lnTo>
                    <a:pt x="4603312" y="718866"/>
                  </a:lnTo>
                  <a:lnTo>
                    <a:pt x="4603312" y="718866"/>
                  </a:lnTo>
                  <a:lnTo>
                    <a:pt x="4605198" y="718866"/>
                  </a:lnTo>
                  <a:lnTo>
                    <a:pt x="4605198" y="718866"/>
                  </a:lnTo>
                  <a:lnTo>
                    <a:pt x="4607084" y="718866"/>
                  </a:lnTo>
                  <a:lnTo>
                    <a:pt x="4607084" y="718866"/>
                  </a:lnTo>
                  <a:lnTo>
                    <a:pt x="4608969" y="718866"/>
                  </a:lnTo>
                  <a:lnTo>
                    <a:pt x="4608969" y="718866"/>
                  </a:lnTo>
                  <a:lnTo>
                    <a:pt x="4610855" y="718866"/>
                  </a:lnTo>
                  <a:lnTo>
                    <a:pt x="4610855" y="718866"/>
                  </a:lnTo>
                  <a:lnTo>
                    <a:pt x="4612741" y="718866"/>
                  </a:lnTo>
                  <a:lnTo>
                    <a:pt x="4612741" y="718866"/>
                  </a:lnTo>
                  <a:lnTo>
                    <a:pt x="4614626" y="718866"/>
                  </a:lnTo>
                  <a:lnTo>
                    <a:pt x="4614626" y="718866"/>
                  </a:lnTo>
                  <a:lnTo>
                    <a:pt x="4616512" y="718866"/>
                  </a:lnTo>
                  <a:lnTo>
                    <a:pt x="4616512" y="718866"/>
                  </a:lnTo>
                  <a:lnTo>
                    <a:pt x="4618398" y="718866"/>
                  </a:lnTo>
                  <a:lnTo>
                    <a:pt x="4618398" y="718866"/>
                  </a:lnTo>
                  <a:lnTo>
                    <a:pt x="4620283" y="718866"/>
                  </a:lnTo>
                  <a:lnTo>
                    <a:pt x="4620283" y="718866"/>
                  </a:lnTo>
                  <a:lnTo>
                    <a:pt x="4622169" y="718866"/>
                  </a:lnTo>
                  <a:lnTo>
                    <a:pt x="4622169" y="718866"/>
                  </a:lnTo>
                  <a:lnTo>
                    <a:pt x="4624055" y="718866"/>
                  </a:lnTo>
                  <a:lnTo>
                    <a:pt x="4624055" y="718866"/>
                  </a:lnTo>
                  <a:lnTo>
                    <a:pt x="4625941" y="718866"/>
                  </a:lnTo>
                  <a:lnTo>
                    <a:pt x="4625941" y="718866"/>
                  </a:lnTo>
                  <a:lnTo>
                    <a:pt x="4627826" y="718866"/>
                  </a:lnTo>
                  <a:lnTo>
                    <a:pt x="4627826" y="718866"/>
                  </a:lnTo>
                  <a:lnTo>
                    <a:pt x="4629712" y="718866"/>
                  </a:lnTo>
                  <a:lnTo>
                    <a:pt x="4629712" y="718866"/>
                  </a:lnTo>
                  <a:lnTo>
                    <a:pt x="4631598" y="718866"/>
                  </a:lnTo>
                  <a:lnTo>
                    <a:pt x="4631598" y="718866"/>
                  </a:lnTo>
                  <a:lnTo>
                    <a:pt x="4633483" y="718866"/>
                  </a:lnTo>
                  <a:lnTo>
                    <a:pt x="4633483" y="718866"/>
                  </a:lnTo>
                  <a:lnTo>
                    <a:pt x="4635369" y="718866"/>
                  </a:lnTo>
                  <a:lnTo>
                    <a:pt x="4635369" y="718866"/>
                  </a:lnTo>
                  <a:lnTo>
                    <a:pt x="4637255" y="718866"/>
                  </a:lnTo>
                  <a:lnTo>
                    <a:pt x="4637255" y="718866"/>
                  </a:lnTo>
                  <a:lnTo>
                    <a:pt x="4639140" y="718866"/>
                  </a:lnTo>
                  <a:lnTo>
                    <a:pt x="4639140" y="718866"/>
                  </a:lnTo>
                  <a:lnTo>
                    <a:pt x="4641026" y="718866"/>
                  </a:lnTo>
                  <a:lnTo>
                    <a:pt x="4641026" y="718866"/>
                  </a:lnTo>
                  <a:lnTo>
                    <a:pt x="4642912" y="718866"/>
                  </a:lnTo>
                  <a:lnTo>
                    <a:pt x="4642912" y="718866"/>
                  </a:lnTo>
                  <a:lnTo>
                    <a:pt x="4644798" y="718866"/>
                  </a:lnTo>
                  <a:lnTo>
                    <a:pt x="4644798" y="718866"/>
                  </a:lnTo>
                  <a:lnTo>
                    <a:pt x="4646683" y="718866"/>
                  </a:lnTo>
                  <a:lnTo>
                    <a:pt x="4646683" y="726365"/>
                  </a:lnTo>
                  <a:lnTo>
                    <a:pt x="4648569" y="726365"/>
                  </a:lnTo>
                  <a:lnTo>
                    <a:pt x="4648569" y="726365"/>
                  </a:lnTo>
                  <a:lnTo>
                    <a:pt x="4650455" y="726365"/>
                  </a:lnTo>
                  <a:lnTo>
                    <a:pt x="4650455" y="726365"/>
                  </a:lnTo>
                  <a:lnTo>
                    <a:pt x="4652340" y="726365"/>
                  </a:lnTo>
                  <a:lnTo>
                    <a:pt x="4652340" y="726365"/>
                  </a:lnTo>
                  <a:lnTo>
                    <a:pt x="4654226" y="726365"/>
                  </a:lnTo>
                  <a:lnTo>
                    <a:pt x="4654226" y="726365"/>
                  </a:lnTo>
                  <a:lnTo>
                    <a:pt x="4656112" y="726365"/>
                  </a:lnTo>
                  <a:lnTo>
                    <a:pt x="4656112" y="726365"/>
                  </a:lnTo>
                  <a:lnTo>
                    <a:pt x="4657998" y="726365"/>
                  </a:lnTo>
                  <a:lnTo>
                    <a:pt x="4657998" y="726365"/>
                  </a:lnTo>
                  <a:lnTo>
                    <a:pt x="4659883" y="726365"/>
                  </a:lnTo>
                  <a:lnTo>
                    <a:pt x="4659883" y="726365"/>
                  </a:lnTo>
                  <a:lnTo>
                    <a:pt x="4661769" y="726365"/>
                  </a:lnTo>
                  <a:lnTo>
                    <a:pt x="4661769" y="726365"/>
                  </a:lnTo>
                  <a:lnTo>
                    <a:pt x="4663655" y="726365"/>
                  </a:lnTo>
                  <a:lnTo>
                    <a:pt x="4663655" y="726365"/>
                  </a:lnTo>
                  <a:lnTo>
                    <a:pt x="4665540" y="726365"/>
                  </a:lnTo>
                  <a:lnTo>
                    <a:pt x="4665540" y="726365"/>
                  </a:lnTo>
                  <a:lnTo>
                    <a:pt x="4667426" y="726365"/>
                  </a:lnTo>
                  <a:lnTo>
                    <a:pt x="4667426" y="726365"/>
                  </a:lnTo>
                  <a:lnTo>
                    <a:pt x="4669312" y="726365"/>
                  </a:lnTo>
                  <a:lnTo>
                    <a:pt x="4669312" y="726365"/>
                  </a:lnTo>
                  <a:lnTo>
                    <a:pt x="4671197" y="726365"/>
                  </a:lnTo>
                  <a:lnTo>
                    <a:pt x="4671197" y="726365"/>
                  </a:lnTo>
                  <a:lnTo>
                    <a:pt x="4673083" y="726365"/>
                  </a:lnTo>
                  <a:lnTo>
                    <a:pt x="4673083" y="726365"/>
                  </a:lnTo>
                  <a:lnTo>
                    <a:pt x="4674969" y="726365"/>
                  </a:lnTo>
                  <a:lnTo>
                    <a:pt x="4674969" y="726365"/>
                  </a:lnTo>
                  <a:lnTo>
                    <a:pt x="4676855" y="726365"/>
                  </a:lnTo>
                  <a:lnTo>
                    <a:pt x="4676855" y="726365"/>
                  </a:lnTo>
                  <a:lnTo>
                    <a:pt x="4678740" y="726365"/>
                  </a:lnTo>
                  <a:lnTo>
                    <a:pt x="4678740" y="726365"/>
                  </a:lnTo>
                  <a:lnTo>
                    <a:pt x="4680626" y="726365"/>
                  </a:lnTo>
                  <a:lnTo>
                    <a:pt x="4680626" y="735491"/>
                  </a:lnTo>
                  <a:lnTo>
                    <a:pt x="4682512" y="735491"/>
                  </a:lnTo>
                  <a:lnTo>
                    <a:pt x="4682512" y="735491"/>
                  </a:lnTo>
                  <a:lnTo>
                    <a:pt x="4684397" y="735491"/>
                  </a:lnTo>
                  <a:lnTo>
                    <a:pt x="4684397" y="735491"/>
                  </a:lnTo>
                  <a:lnTo>
                    <a:pt x="4686283" y="735491"/>
                  </a:lnTo>
                  <a:lnTo>
                    <a:pt x="4686283" y="735491"/>
                  </a:lnTo>
                  <a:lnTo>
                    <a:pt x="4688169" y="735491"/>
                  </a:lnTo>
                  <a:lnTo>
                    <a:pt x="4688169" y="744816"/>
                  </a:lnTo>
                  <a:lnTo>
                    <a:pt x="4690054" y="744816"/>
                  </a:lnTo>
                  <a:lnTo>
                    <a:pt x="4690054" y="744816"/>
                  </a:lnTo>
                  <a:lnTo>
                    <a:pt x="4691940" y="744816"/>
                  </a:lnTo>
                  <a:lnTo>
                    <a:pt x="4691940" y="744816"/>
                  </a:lnTo>
                  <a:lnTo>
                    <a:pt x="4693826" y="744816"/>
                  </a:lnTo>
                  <a:lnTo>
                    <a:pt x="4693826" y="744816"/>
                  </a:lnTo>
                  <a:lnTo>
                    <a:pt x="4695712" y="744816"/>
                  </a:lnTo>
                  <a:lnTo>
                    <a:pt x="4695712" y="744816"/>
                  </a:lnTo>
                  <a:lnTo>
                    <a:pt x="4699483" y="744816"/>
                  </a:lnTo>
                  <a:lnTo>
                    <a:pt x="4699483" y="744816"/>
                  </a:lnTo>
                  <a:lnTo>
                    <a:pt x="4701369" y="744816"/>
                  </a:lnTo>
                  <a:lnTo>
                    <a:pt x="4701369" y="744816"/>
                  </a:lnTo>
                  <a:lnTo>
                    <a:pt x="4703254" y="744816"/>
                  </a:lnTo>
                  <a:lnTo>
                    <a:pt x="4703254" y="744816"/>
                  </a:lnTo>
                  <a:lnTo>
                    <a:pt x="4705140" y="744816"/>
                  </a:lnTo>
                  <a:lnTo>
                    <a:pt x="4705140" y="744816"/>
                  </a:lnTo>
                  <a:lnTo>
                    <a:pt x="4707026" y="744816"/>
                  </a:lnTo>
                  <a:lnTo>
                    <a:pt x="4707026" y="744816"/>
                  </a:lnTo>
                  <a:lnTo>
                    <a:pt x="4708911" y="744816"/>
                  </a:lnTo>
                  <a:lnTo>
                    <a:pt x="4708911" y="754914"/>
                  </a:lnTo>
                  <a:lnTo>
                    <a:pt x="4710797" y="754914"/>
                  </a:lnTo>
                  <a:lnTo>
                    <a:pt x="4710797" y="754914"/>
                  </a:lnTo>
                  <a:lnTo>
                    <a:pt x="4712683" y="754914"/>
                  </a:lnTo>
                  <a:lnTo>
                    <a:pt x="4712683" y="754914"/>
                  </a:lnTo>
                  <a:lnTo>
                    <a:pt x="4714569" y="754914"/>
                  </a:lnTo>
                  <a:lnTo>
                    <a:pt x="4714569" y="754914"/>
                  </a:lnTo>
                  <a:lnTo>
                    <a:pt x="4716454" y="754914"/>
                  </a:lnTo>
                  <a:lnTo>
                    <a:pt x="4716454" y="754914"/>
                  </a:lnTo>
                  <a:lnTo>
                    <a:pt x="4718340" y="754914"/>
                  </a:lnTo>
                  <a:lnTo>
                    <a:pt x="4718340" y="754914"/>
                  </a:lnTo>
                  <a:lnTo>
                    <a:pt x="4720226" y="754914"/>
                  </a:lnTo>
                  <a:lnTo>
                    <a:pt x="4720226" y="754914"/>
                  </a:lnTo>
                  <a:lnTo>
                    <a:pt x="4722111" y="754914"/>
                  </a:lnTo>
                  <a:lnTo>
                    <a:pt x="4722111" y="754914"/>
                  </a:lnTo>
                  <a:lnTo>
                    <a:pt x="4723997" y="754914"/>
                  </a:lnTo>
                  <a:lnTo>
                    <a:pt x="4723997" y="754914"/>
                  </a:lnTo>
                  <a:lnTo>
                    <a:pt x="4725883" y="754914"/>
                  </a:lnTo>
                  <a:lnTo>
                    <a:pt x="4725883" y="754914"/>
                  </a:lnTo>
                  <a:lnTo>
                    <a:pt x="4727768" y="754914"/>
                  </a:lnTo>
                  <a:lnTo>
                    <a:pt x="4727768" y="754914"/>
                  </a:lnTo>
                  <a:lnTo>
                    <a:pt x="4729654" y="754914"/>
                  </a:lnTo>
                  <a:lnTo>
                    <a:pt x="4729654" y="754914"/>
                  </a:lnTo>
                  <a:lnTo>
                    <a:pt x="4731540" y="754914"/>
                  </a:lnTo>
                  <a:lnTo>
                    <a:pt x="4731540" y="754914"/>
                  </a:lnTo>
                  <a:lnTo>
                    <a:pt x="4733426" y="754914"/>
                  </a:lnTo>
                  <a:lnTo>
                    <a:pt x="4733426" y="754914"/>
                  </a:lnTo>
                  <a:lnTo>
                    <a:pt x="4735311" y="754914"/>
                  </a:lnTo>
                  <a:lnTo>
                    <a:pt x="4735311" y="754914"/>
                  </a:lnTo>
                  <a:lnTo>
                    <a:pt x="4737197" y="754914"/>
                  </a:lnTo>
                  <a:lnTo>
                    <a:pt x="4737197" y="754914"/>
                  </a:lnTo>
                  <a:lnTo>
                    <a:pt x="4739083" y="754914"/>
                  </a:lnTo>
                  <a:lnTo>
                    <a:pt x="4739083" y="754914"/>
                  </a:lnTo>
                  <a:lnTo>
                    <a:pt x="4740968" y="754914"/>
                  </a:lnTo>
                  <a:lnTo>
                    <a:pt x="4740968" y="754914"/>
                  </a:lnTo>
                  <a:lnTo>
                    <a:pt x="4742854" y="754914"/>
                  </a:lnTo>
                  <a:lnTo>
                    <a:pt x="4742854" y="754914"/>
                  </a:lnTo>
                  <a:lnTo>
                    <a:pt x="4744740" y="754914"/>
                  </a:lnTo>
                  <a:lnTo>
                    <a:pt x="4744740" y="754914"/>
                  </a:lnTo>
                  <a:lnTo>
                    <a:pt x="4746626" y="754914"/>
                  </a:lnTo>
                  <a:lnTo>
                    <a:pt x="4746626" y="754914"/>
                  </a:lnTo>
                  <a:lnTo>
                    <a:pt x="4748511" y="754914"/>
                  </a:lnTo>
                  <a:lnTo>
                    <a:pt x="4748511" y="754914"/>
                  </a:lnTo>
                  <a:lnTo>
                    <a:pt x="4750397" y="754914"/>
                  </a:lnTo>
                  <a:lnTo>
                    <a:pt x="4750397" y="754914"/>
                  </a:lnTo>
                  <a:lnTo>
                    <a:pt x="4752283" y="754914"/>
                  </a:lnTo>
                  <a:lnTo>
                    <a:pt x="4752283" y="754914"/>
                  </a:lnTo>
                  <a:lnTo>
                    <a:pt x="4754168" y="754914"/>
                  </a:lnTo>
                  <a:lnTo>
                    <a:pt x="4754168" y="754914"/>
                  </a:lnTo>
                  <a:lnTo>
                    <a:pt x="4756054" y="754914"/>
                  </a:lnTo>
                  <a:lnTo>
                    <a:pt x="4756054" y="754914"/>
                  </a:lnTo>
                  <a:lnTo>
                    <a:pt x="4757940" y="754914"/>
                  </a:lnTo>
                  <a:lnTo>
                    <a:pt x="4757940" y="754914"/>
                  </a:lnTo>
                  <a:lnTo>
                    <a:pt x="4759825" y="754914"/>
                  </a:lnTo>
                  <a:lnTo>
                    <a:pt x="4759825" y="754914"/>
                  </a:lnTo>
                  <a:lnTo>
                    <a:pt x="4761711" y="754914"/>
                  </a:lnTo>
                  <a:lnTo>
                    <a:pt x="4761711" y="754914"/>
                  </a:lnTo>
                  <a:lnTo>
                    <a:pt x="4763597" y="754914"/>
                  </a:lnTo>
                  <a:lnTo>
                    <a:pt x="4763597" y="754914"/>
                  </a:lnTo>
                  <a:lnTo>
                    <a:pt x="4765483" y="754914"/>
                  </a:lnTo>
                  <a:lnTo>
                    <a:pt x="4765483" y="754914"/>
                  </a:lnTo>
                  <a:lnTo>
                    <a:pt x="4767368" y="754914"/>
                  </a:lnTo>
                  <a:lnTo>
                    <a:pt x="4767368" y="754914"/>
                  </a:lnTo>
                  <a:lnTo>
                    <a:pt x="4769254" y="754914"/>
                  </a:lnTo>
                  <a:lnTo>
                    <a:pt x="4769254" y="754914"/>
                  </a:lnTo>
                  <a:lnTo>
                    <a:pt x="4771140" y="754914"/>
                  </a:lnTo>
                  <a:lnTo>
                    <a:pt x="4771140" y="754914"/>
                  </a:lnTo>
                  <a:lnTo>
                    <a:pt x="4773025" y="754914"/>
                  </a:lnTo>
                  <a:lnTo>
                    <a:pt x="4773025" y="754914"/>
                  </a:lnTo>
                  <a:lnTo>
                    <a:pt x="4774911" y="754914"/>
                  </a:lnTo>
                  <a:lnTo>
                    <a:pt x="4774911" y="754914"/>
                  </a:lnTo>
                  <a:lnTo>
                    <a:pt x="4776797" y="754914"/>
                  </a:lnTo>
                  <a:lnTo>
                    <a:pt x="4776797" y="754914"/>
                  </a:lnTo>
                  <a:lnTo>
                    <a:pt x="4778682" y="754914"/>
                  </a:lnTo>
                  <a:lnTo>
                    <a:pt x="4778682" y="754914"/>
                  </a:lnTo>
                  <a:lnTo>
                    <a:pt x="4780568" y="754914"/>
                  </a:lnTo>
                  <a:lnTo>
                    <a:pt x="4780568" y="754914"/>
                  </a:lnTo>
                  <a:lnTo>
                    <a:pt x="4782454" y="754914"/>
                  </a:lnTo>
                  <a:lnTo>
                    <a:pt x="4782454" y="754914"/>
                  </a:lnTo>
                  <a:lnTo>
                    <a:pt x="4784340" y="754914"/>
                  </a:lnTo>
                  <a:lnTo>
                    <a:pt x="4784340" y="754914"/>
                  </a:lnTo>
                  <a:lnTo>
                    <a:pt x="4786225" y="754914"/>
                  </a:lnTo>
                  <a:lnTo>
                    <a:pt x="4786225" y="754914"/>
                  </a:lnTo>
                  <a:lnTo>
                    <a:pt x="4788111" y="754914"/>
                  </a:lnTo>
                  <a:lnTo>
                    <a:pt x="4788111" y="754914"/>
                  </a:lnTo>
                  <a:lnTo>
                    <a:pt x="4789997" y="754914"/>
                  </a:lnTo>
                  <a:lnTo>
                    <a:pt x="4789997" y="754914"/>
                  </a:lnTo>
                  <a:lnTo>
                    <a:pt x="4791882" y="754914"/>
                  </a:lnTo>
                  <a:lnTo>
                    <a:pt x="4791882" y="754914"/>
                  </a:lnTo>
                  <a:lnTo>
                    <a:pt x="4793768" y="754914"/>
                  </a:lnTo>
                  <a:lnTo>
                    <a:pt x="4793768" y="754914"/>
                  </a:lnTo>
                  <a:lnTo>
                    <a:pt x="4795654" y="754914"/>
                  </a:lnTo>
                  <a:lnTo>
                    <a:pt x="4795654" y="754914"/>
                  </a:lnTo>
                  <a:lnTo>
                    <a:pt x="4797539" y="754914"/>
                  </a:lnTo>
                  <a:lnTo>
                    <a:pt x="4797539" y="754914"/>
                  </a:lnTo>
                  <a:lnTo>
                    <a:pt x="4799425" y="754914"/>
                  </a:lnTo>
                  <a:lnTo>
                    <a:pt x="4799425" y="754914"/>
                  </a:lnTo>
                  <a:lnTo>
                    <a:pt x="4801311" y="754914"/>
                  </a:lnTo>
                  <a:lnTo>
                    <a:pt x="4801311" y="754914"/>
                  </a:lnTo>
                  <a:lnTo>
                    <a:pt x="4805082" y="754914"/>
                  </a:lnTo>
                  <a:lnTo>
                    <a:pt x="4805082" y="754914"/>
                  </a:lnTo>
                  <a:lnTo>
                    <a:pt x="4806968" y="754914"/>
                  </a:lnTo>
                  <a:lnTo>
                    <a:pt x="4806968" y="754914"/>
                  </a:lnTo>
                  <a:lnTo>
                    <a:pt x="4808854" y="754914"/>
                  </a:lnTo>
                  <a:lnTo>
                    <a:pt x="4808854" y="754914"/>
                  </a:lnTo>
                  <a:lnTo>
                    <a:pt x="4810739" y="754914"/>
                  </a:lnTo>
                  <a:lnTo>
                    <a:pt x="4810739" y="754914"/>
                  </a:lnTo>
                  <a:lnTo>
                    <a:pt x="4812625" y="754914"/>
                  </a:lnTo>
                  <a:lnTo>
                    <a:pt x="4812625" y="754914"/>
                  </a:lnTo>
                  <a:lnTo>
                    <a:pt x="4816396" y="754914"/>
                  </a:lnTo>
                  <a:lnTo>
                    <a:pt x="4816396" y="754914"/>
                  </a:lnTo>
                  <a:lnTo>
                    <a:pt x="4818282" y="754914"/>
                  </a:lnTo>
                  <a:lnTo>
                    <a:pt x="4818282" y="754914"/>
                  </a:lnTo>
                  <a:lnTo>
                    <a:pt x="4820168" y="754914"/>
                  </a:lnTo>
                  <a:lnTo>
                    <a:pt x="4820168" y="754914"/>
                  </a:lnTo>
                  <a:lnTo>
                    <a:pt x="4822054" y="754914"/>
                  </a:lnTo>
                  <a:lnTo>
                    <a:pt x="4822054" y="754914"/>
                  </a:lnTo>
                  <a:lnTo>
                    <a:pt x="4823939" y="754914"/>
                  </a:lnTo>
                  <a:lnTo>
                    <a:pt x="4823939" y="754914"/>
                  </a:lnTo>
                  <a:lnTo>
                    <a:pt x="4825825" y="754914"/>
                  </a:lnTo>
                  <a:lnTo>
                    <a:pt x="4825825" y="754914"/>
                  </a:lnTo>
                  <a:lnTo>
                    <a:pt x="4827711" y="754914"/>
                  </a:lnTo>
                  <a:lnTo>
                    <a:pt x="4827711" y="754914"/>
                  </a:lnTo>
                  <a:lnTo>
                    <a:pt x="4831482" y="754914"/>
                  </a:lnTo>
                  <a:lnTo>
                    <a:pt x="4831482" y="754914"/>
                  </a:lnTo>
                  <a:lnTo>
                    <a:pt x="4833368" y="754914"/>
                  </a:lnTo>
                  <a:lnTo>
                    <a:pt x="4833368" y="754914"/>
                  </a:lnTo>
                  <a:lnTo>
                    <a:pt x="4835253" y="754914"/>
                  </a:lnTo>
                  <a:lnTo>
                    <a:pt x="4835253" y="754914"/>
                  </a:lnTo>
                  <a:lnTo>
                    <a:pt x="4837139" y="754914"/>
                  </a:lnTo>
                  <a:lnTo>
                    <a:pt x="4837139" y="754914"/>
                  </a:lnTo>
                  <a:lnTo>
                    <a:pt x="4840911" y="754914"/>
                  </a:lnTo>
                  <a:lnTo>
                    <a:pt x="4840911" y="754914"/>
                  </a:lnTo>
                  <a:lnTo>
                    <a:pt x="4842796" y="754914"/>
                  </a:lnTo>
                  <a:lnTo>
                    <a:pt x="4842796" y="754914"/>
                  </a:lnTo>
                  <a:lnTo>
                    <a:pt x="4844682" y="754914"/>
                  </a:lnTo>
                  <a:lnTo>
                    <a:pt x="4844682" y="754914"/>
                  </a:lnTo>
                  <a:lnTo>
                    <a:pt x="4848453" y="754914"/>
                  </a:lnTo>
                  <a:lnTo>
                    <a:pt x="4848453" y="754914"/>
                  </a:lnTo>
                  <a:lnTo>
                    <a:pt x="4852225" y="754914"/>
                  </a:lnTo>
                  <a:lnTo>
                    <a:pt x="4852225" y="754914"/>
                  </a:lnTo>
                  <a:lnTo>
                    <a:pt x="4857882" y="754914"/>
                  </a:lnTo>
                  <a:lnTo>
                    <a:pt x="4857882" y="754914"/>
                  </a:lnTo>
                  <a:lnTo>
                    <a:pt x="4859768" y="754914"/>
                  </a:lnTo>
                  <a:lnTo>
                    <a:pt x="4859768" y="754914"/>
                  </a:lnTo>
                  <a:lnTo>
                    <a:pt x="4861653" y="754914"/>
                  </a:lnTo>
                  <a:lnTo>
                    <a:pt x="4861653" y="754914"/>
                  </a:lnTo>
                  <a:lnTo>
                    <a:pt x="4863539" y="754914"/>
                  </a:lnTo>
                  <a:lnTo>
                    <a:pt x="4863539" y="754914"/>
                  </a:lnTo>
                  <a:lnTo>
                    <a:pt x="4865425" y="754914"/>
                  </a:lnTo>
                  <a:lnTo>
                    <a:pt x="4865425" y="754914"/>
                  </a:lnTo>
                  <a:lnTo>
                    <a:pt x="4871082" y="754914"/>
                  </a:lnTo>
                  <a:lnTo>
                    <a:pt x="4871082" y="754914"/>
                  </a:lnTo>
                  <a:lnTo>
                    <a:pt x="4872968" y="754914"/>
                  </a:lnTo>
                  <a:lnTo>
                    <a:pt x="4872968" y="754914"/>
                  </a:lnTo>
                  <a:lnTo>
                    <a:pt x="4874853" y="754914"/>
                  </a:lnTo>
                  <a:lnTo>
                    <a:pt x="4874853" y="754914"/>
                  </a:lnTo>
                </a:path>
              </a:pathLst>
            </a:custGeom>
            <a:ln w="27101" cap="flat">
              <a:solidFill>
                <a:srgbClr val="F8766D">
                  <a:alpha val="100000"/>
                </a:srgbClr>
              </a:solidFill>
              <a:prstDash val="solid"/>
              <a:round/>
            </a:ln>
          </p:spPr>
          <p:txBody>
            <a:bodyPr/>
            <a:lstStyle/>
            <a:p>
              <a:endParaRPr/>
            </a:p>
          </p:txBody>
        </p:sp>
        <p:sp>
          <p:nvSpPr>
            <p:cNvPr id="343" name="pl29"/>
            <p:cNvSpPr/>
            <p:nvPr/>
          </p:nvSpPr>
          <p:spPr>
            <a:xfrm>
              <a:off x="3411693" y="1943328"/>
              <a:ext cx="4876739" cy="741553"/>
            </a:xfrm>
            <a:custGeom>
              <a:avLst/>
              <a:gdLst/>
              <a:ahLst/>
              <a:cxnLst/>
              <a:rect l="0" t="0" r="0" b="0"/>
              <a:pathLst>
                <a:path w="4876739" h="741553">
                  <a:moveTo>
                    <a:pt x="0" y="0"/>
                  </a:moveTo>
                  <a:lnTo>
                    <a:pt x="418940" y="0"/>
                  </a:lnTo>
                  <a:lnTo>
                    <a:pt x="418940" y="37802"/>
                  </a:lnTo>
                  <a:lnTo>
                    <a:pt x="1131735" y="37802"/>
                  </a:lnTo>
                  <a:lnTo>
                    <a:pt x="1131735" y="75605"/>
                  </a:lnTo>
                  <a:lnTo>
                    <a:pt x="1352362" y="75605"/>
                  </a:lnTo>
                  <a:lnTo>
                    <a:pt x="1352362" y="113408"/>
                  </a:lnTo>
                  <a:lnTo>
                    <a:pt x="1721960" y="113408"/>
                  </a:lnTo>
                  <a:lnTo>
                    <a:pt x="1721960" y="113408"/>
                  </a:lnTo>
                  <a:lnTo>
                    <a:pt x="1740817" y="113408"/>
                  </a:lnTo>
                  <a:lnTo>
                    <a:pt x="1740817" y="151269"/>
                  </a:lnTo>
                  <a:lnTo>
                    <a:pt x="1908644" y="151269"/>
                  </a:lnTo>
                  <a:lnTo>
                    <a:pt x="1908644" y="151269"/>
                  </a:lnTo>
                  <a:lnTo>
                    <a:pt x="1925615" y="151269"/>
                  </a:lnTo>
                  <a:lnTo>
                    <a:pt x="1925615" y="189159"/>
                  </a:lnTo>
                  <a:lnTo>
                    <a:pt x="1970872" y="189159"/>
                  </a:lnTo>
                  <a:lnTo>
                    <a:pt x="1970872" y="227049"/>
                  </a:lnTo>
                  <a:lnTo>
                    <a:pt x="2016129" y="227049"/>
                  </a:lnTo>
                  <a:lnTo>
                    <a:pt x="2016129" y="227049"/>
                  </a:lnTo>
                  <a:lnTo>
                    <a:pt x="2512069" y="227049"/>
                  </a:lnTo>
                  <a:lnTo>
                    <a:pt x="2512069" y="264968"/>
                  </a:lnTo>
                  <a:lnTo>
                    <a:pt x="2546011" y="264968"/>
                  </a:lnTo>
                  <a:lnTo>
                    <a:pt x="2546011" y="302888"/>
                  </a:lnTo>
                  <a:lnTo>
                    <a:pt x="2613897" y="302888"/>
                  </a:lnTo>
                  <a:lnTo>
                    <a:pt x="2613897" y="302888"/>
                  </a:lnTo>
                  <a:lnTo>
                    <a:pt x="2649725" y="302888"/>
                  </a:lnTo>
                  <a:lnTo>
                    <a:pt x="2649725" y="340837"/>
                  </a:lnTo>
                  <a:lnTo>
                    <a:pt x="2719496" y="340837"/>
                  </a:lnTo>
                  <a:lnTo>
                    <a:pt x="2719496" y="378785"/>
                  </a:lnTo>
                  <a:lnTo>
                    <a:pt x="2921266" y="378785"/>
                  </a:lnTo>
                  <a:lnTo>
                    <a:pt x="2921266" y="416734"/>
                  </a:lnTo>
                  <a:lnTo>
                    <a:pt x="2970294" y="416734"/>
                  </a:lnTo>
                  <a:lnTo>
                    <a:pt x="2970294" y="416734"/>
                  </a:lnTo>
                  <a:lnTo>
                    <a:pt x="3075894" y="416734"/>
                  </a:lnTo>
                  <a:lnTo>
                    <a:pt x="3075894" y="416734"/>
                  </a:lnTo>
                  <a:lnTo>
                    <a:pt x="3102293" y="416734"/>
                  </a:lnTo>
                  <a:lnTo>
                    <a:pt x="3102293" y="416734"/>
                  </a:lnTo>
                  <a:lnTo>
                    <a:pt x="3106065" y="416734"/>
                  </a:lnTo>
                  <a:lnTo>
                    <a:pt x="3106065" y="416734"/>
                  </a:lnTo>
                  <a:lnTo>
                    <a:pt x="3107951" y="416734"/>
                  </a:lnTo>
                  <a:lnTo>
                    <a:pt x="3107951" y="416734"/>
                  </a:lnTo>
                  <a:lnTo>
                    <a:pt x="3109836" y="416734"/>
                  </a:lnTo>
                  <a:lnTo>
                    <a:pt x="3109836" y="416734"/>
                  </a:lnTo>
                  <a:lnTo>
                    <a:pt x="3115493" y="416734"/>
                  </a:lnTo>
                  <a:lnTo>
                    <a:pt x="3115493" y="416734"/>
                  </a:lnTo>
                  <a:lnTo>
                    <a:pt x="3117379" y="416734"/>
                  </a:lnTo>
                  <a:lnTo>
                    <a:pt x="3117379" y="416734"/>
                  </a:lnTo>
                  <a:lnTo>
                    <a:pt x="3119265" y="416734"/>
                  </a:lnTo>
                  <a:lnTo>
                    <a:pt x="3119265" y="416734"/>
                  </a:lnTo>
                  <a:lnTo>
                    <a:pt x="3121150" y="416734"/>
                  </a:lnTo>
                  <a:lnTo>
                    <a:pt x="3121150" y="416734"/>
                  </a:lnTo>
                  <a:lnTo>
                    <a:pt x="3123036" y="416734"/>
                  </a:lnTo>
                  <a:lnTo>
                    <a:pt x="3123036" y="455221"/>
                  </a:lnTo>
                  <a:lnTo>
                    <a:pt x="3130579" y="455221"/>
                  </a:lnTo>
                  <a:lnTo>
                    <a:pt x="3130579" y="455221"/>
                  </a:lnTo>
                  <a:lnTo>
                    <a:pt x="3132465" y="455221"/>
                  </a:lnTo>
                  <a:lnTo>
                    <a:pt x="3132465" y="455221"/>
                  </a:lnTo>
                  <a:lnTo>
                    <a:pt x="3134350" y="455221"/>
                  </a:lnTo>
                  <a:lnTo>
                    <a:pt x="3134350" y="455221"/>
                  </a:lnTo>
                  <a:lnTo>
                    <a:pt x="3136236" y="455221"/>
                  </a:lnTo>
                  <a:lnTo>
                    <a:pt x="3136236" y="455221"/>
                  </a:lnTo>
                  <a:lnTo>
                    <a:pt x="3141893" y="455221"/>
                  </a:lnTo>
                  <a:lnTo>
                    <a:pt x="3141893" y="455221"/>
                  </a:lnTo>
                  <a:lnTo>
                    <a:pt x="3143779" y="455221"/>
                  </a:lnTo>
                  <a:lnTo>
                    <a:pt x="3143779" y="455221"/>
                  </a:lnTo>
                  <a:lnTo>
                    <a:pt x="3145665" y="455221"/>
                  </a:lnTo>
                  <a:lnTo>
                    <a:pt x="3145665" y="455221"/>
                  </a:lnTo>
                  <a:lnTo>
                    <a:pt x="3147550" y="455221"/>
                  </a:lnTo>
                  <a:lnTo>
                    <a:pt x="3147550" y="455221"/>
                  </a:lnTo>
                  <a:lnTo>
                    <a:pt x="3149436" y="455221"/>
                  </a:lnTo>
                  <a:lnTo>
                    <a:pt x="3149436" y="455221"/>
                  </a:lnTo>
                  <a:lnTo>
                    <a:pt x="3156979" y="455221"/>
                  </a:lnTo>
                  <a:lnTo>
                    <a:pt x="3156979" y="455221"/>
                  </a:lnTo>
                  <a:lnTo>
                    <a:pt x="3158864" y="455221"/>
                  </a:lnTo>
                  <a:lnTo>
                    <a:pt x="3158864" y="455221"/>
                  </a:lnTo>
                  <a:lnTo>
                    <a:pt x="3160750" y="455221"/>
                  </a:lnTo>
                  <a:lnTo>
                    <a:pt x="3160750" y="455221"/>
                  </a:lnTo>
                  <a:lnTo>
                    <a:pt x="3162636" y="455221"/>
                  </a:lnTo>
                  <a:lnTo>
                    <a:pt x="3162636" y="455221"/>
                  </a:lnTo>
                  <a:lnTo>
                    <a:pt x="3173950" y="455221"/>
                  </a:lnTo>
                  <a:lnTo>
                    <a:pt x="3173950" y="455221"/>
                  </a:lnTo>
                  <a:lnTo>
                    <a:pt x="3175836" y="455221"/>
                  </a:lnTo>
                  <a:lnTo>
                    <a:pt x="3175836" y="455221"/>
                  </a:lnTo>
                  <a:lnTo>
                    <a:pt x="3181493" y="455221"/>
                  </a:lnTo>
                  <a:lnTo>
                    <a:pt x="3181493" y="455221"/>
                  </a:lnTo>
                  <a:lnTo>
                    <a:pt x="3185264" y="455221"/>
                  </a:lnTo>
                  <a:lnTo>
                    <a:pt x="3185264" y="455221"/>
                  </a:lnTo>
                  <a:lnTo>
                    <a:pt x="3187150" y="455221"/>
                  </a:lnTo>
                  <a:lnTo>
                    <a:pt x="3187150" y="455221"/>
                  </a:lnTo>
                  <a:lnTo>
                    <a:pt x="3189036" y="455221"/>
                  </a:lnTo>
                  <a:lnTo>
                    <a:pt x="3189036" y="455221"/>
                  </a:lnTo>
                  <a:lnTo>
                    <a:pt x="3194693" y="455221"/>
                  </a:lnTo>
                  <a:lnTo>
                    <a:pt x="3194693" y="455221"/>
                  </a:lnTo>
                  <a:lnTo>
                    <a:pt x="3198464" y="455221"/>
                  </a:lnTo>
                  <a:lnTo>
                    <a:pt x="3198464" y="455221"/>
                  </a:lnTo>
                  <a:lnTo>
                    <a:pt x="3202236" y="455221"/>
                  </a:lnTo>
                  <a:lnTo>
                    <a:pt x="3202236" y="455221"/>
                  </a:lnTo>
                  <a:lnTo>
                    <a:pt x="3211664" y="455221"/>
                  </a:lnTo>
                  <a:lnTo>
                    <a:pt x="3211664" y="455221"/>
                  </a:lnTo>
                  <a:lnTo>
                    <a:pt x="3213550" y="455221"/>
                  </a:lnTo>
                  <a:lnTo>
                    <a:pt x="3213550" y="455221"/>
                  </a:lnTo>
                  <a:lnTo>
                    <a:pt x="3221093" y="455221"/>
                  </a:lnTo>
                  <a:lnTo>
                    <a:pt x="3221093" y="455221"/>
                  </a:lnTo>
                  <a:lnTo>
                    <a:pt x="3222978" y="455221"/>
                  </a:lnTo>
                  <a:lnTo>
                    <a:pt x="3222978" y="495122"/>
                  </a:lnTo>
                  <a:lnTo>
                    <a:pt x="3224864" y="495122"/>
                  </a:lnTo>
                  <a:lnTo>
                    <a:pt x="3224864" y="495122"/>
                  </a:lnTo>
                  <a:lnTo>
                    <a:pt x="3290864" y="495122"/>
                  </a:lnTo>
                  <a:lnTo>
                    <a:pt x="3290864" y="495122"/>
                  </a:lnTo>
                  <a:lnTo>
                    <a:pt x="3296521" y="495122"/>
                  </a:lnTo>
                  <a:lnTo>
                    <a:pt x="3296521" y="495122"/>
                  </a:lnTo>
                  <a:lnTo>
                    <a:pt x="3305949" y="495122"/>
                  </a:lnTo>
                  <a:lnTo>
                    <a:pt x="3305949" y="495122"/>
                  </a:lnTo>
                  <a:lnTo>
                    <a:pt x="3328578" y="495122"/>
                  </a:lnTo>
                  <a:lnTo>
                    <a:pt x="3328578" y="495122"/>
                  </a:lnTo>
                  <a:lnTo>
                    <a:pt x="3366292" y="495122"/>
                  </a:lnTo>
                  <a:lnTo>
                    <a:pt x="3366292" y="495122"/>
                  </a:lnTo>
                  <a:lnTo>
                    <a:pt x="3398349" y="495122"/>
                  </a:lnTo>
                  <a:lnTo>
                    <a:pt x="3398349" y="495122"/>
                  </a:lnTo>
                  <a:lnTo>
                    <a:pt x="3400234" y="495122"/>
                  </a:lnTo>
                  <a:lnTo>
                    <a:pt x="3400234" y="495122"/>
                  </a:lnTo>
                  <a:lnTo>
                    <a:pt x="3405891" y="495122"/>
                  </a:lnTo>
                  <a:lnTo>
                    <a:pt x="3405891" y="495122"/>
                  </a:lnTo>
                  <a:lnTo>
                    <a:pt x="3407777" y="495122"/>
                  </a:lnTo>
                  <a:lnTo>
                    <a:pt x="3407777" y="495122"/>
                  </a:lnTo>
                  <a:lnTo>
                    <a:pt x="3428520" y="495122"/>
                  </a:lnTo>
                  <a:lnTo>
                    <a:pt x="3428520" y="495122"/>
                  </a:lnTo>
                  <a:lnTo>
                    <a:pt x="3441720" y="495122"/>
                  </a:lnTo>
                  <a:lnTo>
                    <a:pt x="3441720" y="495122"/>
                  </a:lnTo>
                  <a:lnTo>
                    <a:pt x="3443605" y="495122"/>
                  </a:lnTo>
                  <a:lnTo>
                    <a:pt x="3443605" y="495122"/>
                  </a:lnTo>
                  <a:lnTo>
                    <a:pt x="3451148" y="495122"/>
                  </a:lnTo>
                  <a:lnTo>
                    <a:pt x="3451148" y="495122"/>
                  </a:lnTo>
                  <a:lnTo>
                    <a:pt x="3453034" y="495122"/>
                  </a:lnTo>
                  <a:lnTo>
                    <a:pt x="3453034" y="495122"/>
                  </a:lnTo>
                  <a:lnTo>
                    <a:pt x="3458691" y="495122"/>
                  </a:lnTo>
                  <a:lnTo>
                    <a:pt x="3458691" y="495122"/>
                  </a:lnTo>
                  <a:lnTo>
                    <a:pt x="3513376" y="495122"/>
                  </a:lnTo>
                  <a:lnTo>
                    <a:pt x="3513376" y="495122"/>
                  </a:lnTo>
                  <a:lnTo>
                    <a:pt x="3515262" y="495122"/>
                  </a:lnTo>
                  <a:lnTo>
                    <a:pt x="3515262" y="495122"/>
                  </a:lnTo>
                  <a:lnTo>
                    <a:pt x="3579376" y="495122"/>
                  </a:lnTo>
                  <a:lnTo>
                    <a:pt x="3579376" y="536096"/>
                  </a:lnTo>
                  <a:lnTo>
                    <a:pt x="3626519" y="536096"/>
                  </a:lnTo>
                  <a:lnTo>
                    <a:pt x="3626519" y="577070"/>
                  </a:lnTo>
                  <a:lnTo>
                    <a:pt x="3775489" y="577070"/>
                  </a:lnTo>
                  <a:lnTo>
                    <a:pt x="3775489" y="577070"/>
                  </a:lnTo>
                  <a:lnTo>
                    <a:pt x="3786803" y="577070"/>
                  </a:lnTo>
                  <a:lnTo>
                    <a:pt x="3786803" y="577070"/>
                  </a:lnTo>
                  <a:lnTo>
                    <a:pt x="4069659" y="577070"/>
                  </a:lnTo>
                  <a:lnTo>
                    <a:pt x="4069659" y="618112"/>
                  </a:lnTo>
                  <a:lnTo>
                    <a:pt x="4075316" y="618112"/>
                  </a:lnTo>
                  <a:lnTo>
                    <a:pt x="4075316" y="618112"/>
                  </a:lnTo>
                  <a:lnTo>
                    <a:pt x="4135658" y="618112"/>
                  </a:lnTo>
                  <a:lnTo>
                    <a:pt x="4135658" y="618112"/>
                  </a:lnTo>
                  <a:lnTo>
                    <a:pt x="4248800" y="618112"/>
                  </a:lnTo>
                  <a:lnTo>
                    <a:pt x="4248800" y="659224"/>
                  </a:lnTo>
                  <a:lnTo>
                    <a:pt x="4275200" y="659224"/>
                  </a:lnTo>
                  <a:lnTo>
                    <a:pt x="4275200" y="700336"/>
                  </a:lnTo>
                  <a:lnTo>
                    <a:pt x="4375142" y="700336"/>
                  </a:lnTo>
                  <a:lnTo>
                    <a:pt x="4375142" y="700336"/>
                  </a:lnTo>
                  <a:lnTo>
                    <a:pt x="4516570" y="700336"/>
                  </a:lnTo>
                  <a:lnTo>
                    <a:pt x="4516570" y="700336"/>
                  </a:lnTo>
                  <a:lnTo>
                    <a:pt x="4518456" y="700336"/>
                  </a:lnTo>
                  <a:lnTo>
                    <a:pt x="4518456" y="700336"/>
                  </a:lnTo>
                  <a:lnTo>
                    <a:pt x="4586341" y="700336"/>
                  </a:lnTo>
                  <a:lnTo>
                    <a:pt x="4586341" y="741553"/>
                  </a:lnTo>
                  <a:lnTo>
                    <a:pt x="4588227" y="741553"/>
                  </a:lnTo>
                  <a:lnTo>
                    <a:pt x="4588227" y="741553"/>
                  </a:lnTo>
                  <a:lnTo>
                    <a:pt x="4590112" y="741553"/>
                  </a:lnTo>
                  <a:lnTo>
                    <a:pt x="4590112" y="741553"/>
                  </a:lnTo>
                  <a:lnTo>
                    <a:pt x="4591998" y="741553"/>
                  </a:lnTo>
                  <a:lnTo>
                    <a:pt x="4591998" y="741553"/>
                  </a:lnTo>
                  <a:lnTo>
                    <a:pt x="4595769" y="741553"/>
                  </a:lnTo>
                  <a:lnTo>
                    <a:pt x="4595769" y="741553"/>
                  </a:lnTo>
                  <a:lnTo>
                    <a:pt x="4599541" y="741553"/>
                  </a:lnTo>
                  <a:lnTo>
                    <a:pt x="4599541" y="741553"/>
                  </a:lnTo>
                  <a:lnTo>
                    <a:pt x="4601426" y="741553"/>
                  </a:lnTo>
                  <a:lnTo>
                    <a:pt x="4601426" y="741553"/>
                  </a:lnTo>
                  <a:lnTo>
                    <a:pt x="4607084" y="741553"/>
                  </a:lnTo>
                  <a:lnTo>
                    <a:pt x="4607084" y="741553"/>
                  </a:lnTo>
                  <a:lnTo>
                    <a:pt x="4608969" y="741553"/>
                  </a:lnTo>
                  <a:lnTo>
                    <a:pt x="4608969" y="741553"/>
                  </a:lnTo>
                  <a:lnTo>
                    <a:pt x="4610855" y="741553"/>
                  </a:lnTo>
                  <a:lnTo>
                    <a:pt x="4610855" y="741553"/>
                  </a:lnTo>
                  <a:lnTo>
                    <a:pt x="4614626" y="741553"/>
                  </a:lnTo>
                  <a:lnTo>
                    <a:pt x="4614626" y="741553"/>
                  </a:lnTo>
                  <a:lnTo>
                    <a:pt x="4620283" y="741553"/>
                  </a:lnTo>
                  <a:lnTo>
                    <a:pt x="4620283" y="741553"/>
                  </a:lnTo>
                  <a:lnTo>
                    <a:pt x="4622169" y="741553"/>
                  </a:lnTo>
                  <a:lnTo>
                    <a:pt x="4622169" y="741553"/>
                  </a:lnTo>
                  <a:lnTo>
                    <a:pt x="4624055" y="741553"/>
                  </a:lnTo>
                  <a:lnTo>
                    <a:pt x="4624055" y="741553"/>
                  </a:lnTo>
                  <a:lnTo>
                    <a:pt x="4625941" y="741553"/>
                  </a:lnTo>
                  <a:lnTo>
                    <a:pt x="4625941" y="741553"/>
                  </a:lnTo>
                  <a:lnTo>
                    <a:pt x="4627826" y="741553"/>
                  </a:lnTo>
                  <a:lnTo>
                    <a:pt x="4627826" y="741553"/>
                  </a:lnTo>
                  <a:lnTo>
                    <a:pt x="4631598" y="741553"/>
                  </a:lnTo>
                  <a:lnTo>
                    <a:pt x="4631598" y="741553"/>
                  </a:lnTo>
                  <a:lnTo>
                    <a:pt x="4633483" y="741553"/>
                  </a:lnTo>
                  <a:lnTo>
                    <a:pt x="4633483" y="741553"/>
                  </a:lnTo>
                  <a:lnTo>
                    <a:pt x="4637255" y="741553"/>
                  </a:lnTo>
                  <a:lnTo>
                    <a:pt x="4637255" y="741553"/>
                  </a:lnTo>
                  <a:lnTo>
                    <a:pt x="4644798" y="741553"/>
                  </a:lnTo>
                  <a:lnTo>
                    <a:pt x="4644798" y="741553"/>
                  </a:lnTo>
                  <a:lnTo>
                    <a:pt x="4646683" y="741553"/>
                  </a:lnTo>
                  <a:lnTo>
                    <a:pt x="4646683" y="741553"/>
                  </a:lnTo>
                  <a:lnTo>
                    <a:pt x="4648569" y="741553"/>
                  </a:lnTo>
                  <a:lnTo>
                    <a:pt x="4648569" y="741553"/>
                  </a:lnTo>
                  <a:lnTo>
                    <a:pt x="4650455" y="741553"/>
                  </a:lnTo>
                  <a:lnTo>
                    <a:pt x="4650455" y="741553"/>
                  </a:lnTo>
                  <a:lnTo>
                    <a:pt x="4652340" y="741553"/>
                  </a:lnTo>
                  <a:lnTo>
                    <a:pt x="4652340" y="741553"/>
                  </a:lnTo>
                  <a:lnTo>
                    <a:pt x="4654226" y="741553"/>
                  </a:lnTo>
                  <a:lnTo>
                    <a:pt x="4654226" y="741553"/>
                  </a:lnTo>
                  <a:lnTo>
                    <a:pt x="4656112" y="741553"/>
                  </a:lnTo>
                  <a:lnTo>
                    <a:pt x="4656112" y="741553"/>
                  </a:lnTo>
                  <a:lnTo>
                    <a:pt x="4663655" y="741553"/>
                  </a:lnTo>
                  <a:lnTo>
                    <a:pt x="4663655" y="741553"/>
                  </a:lnTo>
                  <a:lnTo>
                    <a:pt x="4665540" y="741553"/>
                  </a:lnTo>
                  <a:lnTo>
                    <a:pt x="4665540" y="741553"/>
                  </a:lnTo>
                  <a:lnTo>
                    <a:pt x="4667426" y="741553"/>
                  </a:lnTo>
                  <a:lnTo>
                    <a:pt x="4667426" y="741553"/>
                  </a:lnTo>
                  <a:lnTo>
                    <a:pt x="4669312" y="741553"/>
                  </a:lnTo>
                  <a:lnTo>
                    <a:pt x="4669312" y="741553"/>
                  </a:lnTo>
                  <a:lnTo>
                    <a:pt x="4673083" y="741553"/>
                  </a:lnTo>
                  <a:lnTo>
                    <a:pt x="4673083" y="741553"/>
                  </a:lnTo>
                  <a:lnTo>
                    <a:pt x="4676855" y="741553"/>
                  </a:lnTo>
                  <a:lnTo>
                    <a:pt x="4676855" y="741553"/>
                  </a:lnTo>
                  <a:lnTo>
                    <a:pt x="4678740" y="741553"/>
                  </a:lnTo>
                  <a:lnTo>
                    <a:pt x="4678740" y="741553"/>
                  </a:lnTo>
                  <a:lnTo>
                    <a:pt x="4680626" y="741553"/>
                  </a:lnTo>
                  <a:lnTo>
                    <a:pt x="4680626" y="741553"/>
                  </a:lnTo>
                  <a:lnTo>
                    <a:pt x="4682512" y="741553"/>
                  </a:lnTo>
                  <a:lnTo>
                    <a:pt x="4682512" y="741553"/>
                  </a:lnTo>
                  <a:lnTo>
                    <a:pt x="4686283" y="741553"/>
                  </a:lnTo>
                  <a:lnTo>
                    <a:pt x="4686283" y="741553"/>
                  </a:lnTo>
                  <a:lnTo>
                    <a:pt x="4688169" y="741553"/>
                  </a:lnTo>
                  <a:lnTo>
                    <a:pt x="4688169" y="741553"/>
                  </a:lnTo>
                  <a:lnTo>
                    <a:pt x="4690054" y="741553"/>
                  </a:lnTo>
                  <a:lnTo>
                    <a:pt x="4690054" y="741553"/>
                  </a:lnTo>
                  <a:lnTo>
                    <a:pt x="4691940" y="741553"/>
                  </a:lnTo>
                  <a:lnTo>
                    <a:pt x="4691940" y="741553"/>
                  </a:lnTo>
                  <a:lnTo>
                    <a:pt x="4693826" y="741553"/>
                  </a:lnTo>
                  <a:lnTo>
                    <a:pt x="4693826" y="741553"/>
                  </a:lnTo>
                  <a:lnTo>
                    <a:pt x="4699483" y="741553"/>
                  </a:lnTo>
                  <a:lnTo>
                    <a:pt x="4699483" y="741553"/>
                  </a:lnTo>
                  <a:lnTo>
                    <a:pt x="4701369" y="741553"/>
                  </a:lnTo>
                  <a:lnTo>
                    <a:pt x="4701369" y="741553"/>
                  </a:lnTo>
                  <a:lnTo>
                    <a:pt x="4703254" y="741553"/>
                  </a:lnTo>
                  <a:lnTo>
                    <a:pt x="4703254" y="741553"/>
                  </a:lnTo>
                  <a:lnTo>
                    <a:pt x="4705140" y="741553"/>
                  </a:lnTo>
                  <a:lnTo>
                    <a:pt x="4705140" y="741553"/>
                  </a:lnTo>
                  <a:lnTo>
                    <a:pt x="4707026" y="741553"/>
                  </a:lnTo>
                  <a:lnTo>
                    <a:pt x="4707026" y="741553"/>
                  </a:lnTo>
                  <a:lnTo>
                    <a:pt x="4708911" y="741553"/>
                  </a:lnTo>
                  <a:lnTo>
                    <a:pt x="4708911" y="741553"/>
                  </a:lnTo>
                  <a:lnTo>
                    <a:pt x="4710797" y="741553"/>
                  </a:lnTo>
                  <a:lnTo>
                    <a:pt x="4710797" y="741553"/>
                  </a:lnTo>
                  <a:lnTo>
                    <a:pt x="4712683" y="741553"/>
                  </a:lnTo>
                  <a:lnTo>
                    <a:pt x="4712683" y="741553"/>
                  </a:lnTo>
                  <a:lnTo>
                    <a:pt x="4714569" y="741553"/>
                  </a:lnTo>
                  <a:lnTo>
                    <a:pt x="4714569" y="741553"/>
                  </a:lnTo>
                  <a:lnTo>
                    <a:pt x="4716454" y="741553"/>
                  </a:lnTo>
                  <a:lnTo>
                    <a:pt x="4716454" y="741553"/>
                  </a:lnTo>
                  <a:lnTo>
                    <a:pt x="4718340" y="741553"/>
                  </a:lnTo>
                  <a:lnTo>
                    <a:pt x="4718340" y="741553"/>
                  </a:lnTo>
                  <a:lnTo>
                    <a:pt x="4720226" y="741553"/>
                  </a:lnTo>
                  <a:lnTo>
                    <a:pt x="4720226" y="741553"/>
                  </a:lnTo>
                  <a:lnTo>
                    <a:pt x="4722111" y="741553"/>
                  </a:lnTo>
                  <a:lnTo>
                    <a:pt x="4722111" y="741553"/>
                  </a:lnTo>
                  <a:lnTo>
                    <a:pt x="4725883" y="741553"/>
                  </a:lnTo>
                  <a:lnTo>
                    <a:pt x="4725883" y="741553"/>
                  </a:lnTo>
                  <a:lnTo>
                    <a:pt x="4727768" y="741553"/>
                  </a:lnTo>
                  <a:lnTo>
                    <a:pt x="4727768" y="741553"/>
                  </a:lnTo>
                  <a:lnTo>
                    <a:pt x="4729654" y="741553"/>
                  </a:lnTo>
                  <a:lnTo>
                    <a:pt x="4729654" y="741553"/>
                  </a:lnTo>
                  <a:lnTo>
                    <a:pt x="4731540" y="741553"/>
                  </a:lnTo>
                  <a:lnTo>
                    <a:pt x="4731540" y="741553"/>
                  </a:lnTo>
                  <a:lnTo>
                    <a:pt x="4733426" y="741553"/>
                  </a:lnTo>
                  <a:lnTo>
                    <a:pt x="4733426" y="741553"/>
                  </a:lnTo>
                  <a:lnTo>
                    <a:pt x="4735311" y="741553"/>
                  </a:lnTo>
                  <a:lnTo>
                    <a:pt x="4735311" y="741553"/>
                  </a:lnTo>
                  <a:lnTo>
                    <a:pt x="4737197" y="741553"/>
                  </a:lnTo>
                  <a:lnTo>
                    <a:pt x="4737197" y="741553"/>
                  </a:lnTo>
                  <a:lnTo>
                    <a:pt x="4739083" y="741553"/>
                  </a:lnTo>
                  <a:lnTo>
                    <a:pt x="4739083" y="741553"/>
                  </a:lnTo>
                  <a:lnTo>
                    <a:pt x="4740968" y="741553"/>
                  </a:lnTo>
                  <a:lnTo>
                    <a:pt x="4740968" y="741553"/>
                  </a:lnTo>
                  <a:lnTo>
                    <a:pt x="4742854" y="741553"/>
                  </a:lnTo>
                  <a:lnTo>
                    <a:pt x="4742854" y="741553"/>
                  </a:lnTo>
                  <a:lnTo>
                    <a:pt x="4744740" y="741553"/>
                  </a:lnTo>
                  <a:lnTo>
                    <a:pt x="4744740" y="741553"/>
                  </a:lnTo>
                  <a:lnTo>
                    <a:pt x="4746626" y="741553"/>
                  </a:lnTo>
                  <a:lnTo>
                    <a:pt x="4746626" y="741553"/>
                  </a:lnTo>
                  <a:lnTo>
                    <a:pt x="4748511" y="741553"/>
                  </a:lnTo>
                  <a:lnTo>
                    <a:pt x="4748511" y="741553"/>
                  </a:lnTo>
                  <a:lnTo>
                    <a:pt x="4750397" y="741553"/>
                  </a:lnTo>
                  <a:lnTo>
                    <a:pt x="4750397" y="741553"/>
                  </a:lnTo>
                  <a:lnTo>
                    <a:pt x="4752283" y="741553"/>
                  </a:lnTo>
                  <a:lnTo>
                    <a:pt x="4752283" y="741553"/>
                  </a:lnTo>
                  <a:lnTo>
                    <a:pt x="4754168" y="741553"/>
                  </a:lnTo>
                  <a:lnTo>
                    <a:pt x="4754168" y="741553"/>
                  </a:lnTo>
                  <a:lnTo>
                    <a:pt x="4756054" y="741553"/>
                  </a:lnTo>
                  <a:lnTo>
                    <a:pt x="4756054" y="741553"/>
                  </a:lnTo>
                  <a:lnTo>
                    <a:pt x="4757940" y="741553"/>
                  </a:lnTo>
                  <a:lnTo>
                    <a:pt x="4757940" y="741553"/>
                  </a:lnTo>
                  <a:lnTo>
                    <a:pt x="4759825" y="741553"/>
                  </a:lnTo>
                  <a:lnTo>
                    <a:pt x="4759825" y="741553"/>
                  </a:lnTo>
                  <a:lnTo>
                    <a:pt x="4761711" y="741553"/>
                  </a:lnTo>
                  <a:lnTo>
                    <a:pt x="4761711" y="741553"/>
                  </a:lnTo>
                  <a:lnTo>
                    <a:pt x="4765483" y="741553"/>
                  </a:lnTo>
                  <a:lnTo>
                    <a:pt x="4765483" y="741553"/>
                  </a:lnTo>
                  <a:lnTo>
                    <a:pt x="4767368" y="741553"/>
                  </a:lnTo>
                  <a:lnTo>
                    <a:pt x="4767368" y="741553"/>
                  </a:lnTo>
                  <a:lnTo>
                    <a:pt x="4769254" y="741553"/>
                  </a:lnTo>
                  <a:lnTo>
                    <a:pt x="4769254" y="741553"/>
                  </a:lnTo>
                  <a:lnTo>
                    <a:pt x="4771140" y="741553"/>
                  </a:lnTo>
                  <a:lnTo>
                    <a:pt x="4771140" y="741553"/>
                  </a:lnTo>
                  <a:lnTo>
                    <a:pt x="4773025" y="741553"/>
                  </a:lnTo>
                  <a:lnTo>
                    <a:pt x="4773025" y="741553"/>
                  </a:lnTo>
                  <a:lnTo>
                    <a:pt x="4774911" y="741553"/>
                  </a:lnTo>
                  <a:lnTo>
                    <a:pt x="4774911" y="741553"/>
                  </a:lnTo>
                  <a:lnTo>
                    <a:pt x="4776797" y="741553"/>
                  </a:lnTo>
                  <a:lnTo>
                    <a:pt x="4776797" y="741553"/>
                  </a:lnTo>
                  <a:lnTo>
                    <a:pt x="4778682" y="741553"/>
                  </a:lnTo>
                  <a:lnTo>
                    <a:pt x="4778682" y="741553"/>
                  </a:lnTo>
                  <a:lnTo>
                    <a:pt x="4780568" y="741553"/>
                  </a:lnTo>
                  <a:lnTo>
                    <a:pt x="4780568" y="741553"/>
                  </a:lnTo>
                  <a:lnTo>
                    <a:pt x="4782454" y="741553"/>
                  </a:lnTo>
                  <a:lnTo>
                    <a:pt x="4782454" y="741553"/>
                  </a:lnTo>
                  <a:lnTo>
                    <a:pt x="4784340" y="741553"/>
                  </a:lnTo>
                  <a:lnTo>
                    <a:pt x="4784340" y="741553"/>
                  </a:lnTo>
                  <a:lnTo>
                    <a:pt x="4786225" y="741553"/>
                  </a:lnTo>
                  <a:lnTo>
                    <a:pt x="4786225" y="741553"/>
                  </a:lnTo>
                  <a:lnTo>
                    <a:pt x="4791882" y="741553"/>
                  </a:lnTo>
                  <a:lnTo>
                    <a:pt x="4791882" y="741553"/>
                  </a:lnTo>
                  <a:lnTo>
                    <a:pt x="4793768" y="741553"/>
                  </a:lnTo>
                  <a:lnTo>
                    <a:pt x="4793768" y="741553"/>
                  </a:lnTo>
                  <a:lnTo>
                    <a:pt x="4795654" y="741553"/>
                  </a:lnTo>
                  <a:lnTo>
                    <a:pt x="4795654" y="741553"/>
                  </a:lnTo>
                  <a:lnTo>
                    <a:pt x="4797539" y="741553"/>
                  </a:lnTo>
                  <a:lnTo>
                    <a:pt x="4797539" y="741553"/>
                  </a:lnTo>
                  <a:lnTo>
                    <a:pt x="4799425" y="741553"/>
                  </a:lnTo>
                  <a:lnTo>
                    <a:pt x="4799425" y="741553"/>
                  </a:lnTo>
                  <a:lnTo>
                    <a:pt x="4801311" y="741553"/>
                  </a:lnTo>
                  <a:lnTo>
                    <a:pt x="4801311" y="741553"/>
                  </a:lnTo>
                  <a:lnTo>
                    <a:pt x="4805082" y="741553"/>
                  </a:lnTo>
                  <a:lnTo>
                    <a:pt x="4805082" y="741553"/>
                  </a:lnTo>
                  <a:lnTo>
                    <a:pt x="4806968" y="741553"/>
                  </a:lnTo>
                  <a:lnTo>
                    <a:pt x="4806968" y="741553"/>
                  </a:lnTo>
                  <a:lnTo>
                    <a:pt x="4808854" y="741553"/>
                  </a:lnTo>
                  <a:lnTo>
                    <a:pt x="4808854" y="741553"/>
                  </a:lnTo>
                  <a:lnTo>
                    <a:pt x="4810739" y="741553"/>
                  </a:lnTo>
                  <a:lnTo>
                    <a:pt x="4810739" y="741553"/>
                  </a:lnTo>
                  <a:lnTo>
                    <a:pt x="4816396" y="741553"/>
                  </a:lnTo>
                  <a:lnTo>
                    <a:pt x="4816396" y="741553"/>
                  </a:lnTo>
                  <a:lnTo>
                    <a:pt x="4818282" y="741553"/>
                  </a:lnTo>
                  <a:lnTo>
                    <a:pt x="4818282" y="741553"/>
                  </a:lnTo>
                  <a:lnTo>
                    <a:pt x="4820168" y="741553"/>
                  </a:lnTo>
                  <a:lnTo>
                    <a:pt x="4820168" y="741553"/>
                  </a:lnTo>
                  <a:lnTo>
                    <a:pt x="4822054" y="741553"/>
                  </a:lnTo>
                  <a:lnTo>
                    <a:pt x="4822054" y="741553"/>
                  </a:lnTo>
                  <a:lnTo>
                    <a:pt x="4823939" y="741553"/>
                  </a:lnTo>
                  <a:lnTo>
                    <a:pt x="4823939" y="741553"/>
                  </a:lnTo>
                  <a:lnTo>
                    <a:pt x="4831482" y="741553"/>
                  </a:lnTo>
                  <a:lnTo>
                    <a:pt x="4831482" y="741553"/>
                  </a:lnTo>
                  <a:lnTo>
                    <a:pt x="4833368" y="741553"/>
                  </a:lnTo>
                  <a:lnTo>
                    <a:pt x="4833368" y="741553"/>
                  </a:lnTo>
                  <a:lnTo>
                    <a:pt x="4837139" y="741553"/>
                  </a:lnTo>
                  <a:lnTo>
                    <a:pt x="4837139" y="741553"/>
                  </a:lnTo>
                  <a:lnTo>
                    <a:pt x="4846568" y="741553"/>
                  </a:lnTo>
                  <a:lnTo>
                    <a:pt x="4846568" y="741553"/>
                  </a:lnTo>
                  <a:lnTo>
                    <a:pt x="4857882" y="741553"/>
                  </a:lnTo>
                  <a:lnTo>
                    <a:pt x="4857882" y="741553"/>
                  </a:lnTo>
                  <a:lnTo>
                    <a:pt x="4859768" y="741553"/>
                  </a:lnTo>
                  <a:lnTo>
                    <a:pt x="4859768" y="741553"/>
                  </a:lnTo>
                  <a:lnTo>
                    <a:pt x="4861653" y="741553"/>
                  </a:lnTo>
                  <a:lnTo>
                    <a:pt x="4861653" y="741553"/>
                  </a:lnTo>
                  <a:lnTo>
                    <a:pt x="4863539" y="741553"/>
                  </a:lnTo>
                  <a:lnTo>
                    <a:pt x="4863539" y="741553"/>
                  </a:lnTo>
                  <a:lnTo>
                    <a:pt x="4871082" y="741553"/>
                  </a:lnTo>
                  <a:lnTo>
                    <a:pt x="4871082" y="741553"/>
                  </a:lnTo>
                  <a:lnTo>
                    <a:pt x="4872968" y="741553"/>
                  </a:lnTo>
                  <a:lnTo>
                    <a:pt x="4872968" y="741553"/>
                  </a:lnTo>
                  <a:lnTo>
                    <a:pt x="4876739" y="741553"/>
                  </a:lnTo>
                  <a:lnTo>
                    <a:pt x="4876739" y="741553"/>
                  </a:lnTo>
                </a:path>
              </a:pathLst>
            </a:custGeom>
            <a:ln w="27101" cap="flat">
              <a:solidFill>
                <a:srgbClr val="00BA38">
                  <a:alpha val="100000"/>
                </a:srgbClr>
              </a:solidFill>
              <a:prstDash val="solid"/>
              <a:round/>
            </a:ln>
          </p:spPr>
          <p:txBody>
            <a:bodyPr/>
            <a:lstStyle/>
            <a:p>
              <a:endParaRPr/>
            </a:p>
          </p:txBody>
        </p:sp>
        <p:sp>
          <p:nvSpPr>
            <p:cNvPr id="344" name="pl30"/>
            <p:cNvSpPr/>
            <p:nvPr/>
          </p:nvSpPr>
          <p:spPr>
            <a:xfrm>
              <a:off x="3411693" y="1943328"/>
              <a:ext cx="4872968" cy="1140844"/>
            </a:xfrm>
            <a:custGeom>
              <a:avLst/>
              <a:gdLst/>
              <a:ahLst/>
              <a:cxnLst/>
              <a:rect l="0" t="0" r="0" b="0"/>
              <a:pathLst>
                <a:path w="4872968" h="1140844">
                  <a:moveTo>
                    <a:pt x="0" y="0"/>
                  </a:moveTo>
                  <a:lnTo>
                    <a:pt x="484939" y="0"/>
                  </a:lnTo>
                  <a:lnTo>
                    <a:pt x="484939" y="34568"/>
                  </a:lnTo>
                  <a:lnTo>
                    <a:pt x="545282" y="34568"/>
                  </a:lnTo>
                  <a:lnTo>
                    <a:pt x="545282" y="69137"/>
                  </a:lnTo>
                  <a:lnTo>
                    <a:pt x="639567" y="69137"/>
                  </a:lnTo>
                  <a:lnTo>
                    <a:pt x="639567" y="103705"/>
                  </a:lnTo>
                  <a:lnTo>
                    <a:pt x="799851" y="103705"/>
                  </a:lnTo>
                  <a:lnTo>
                    <a:pt x="799851" y="138274"/>
                  </a:lnTo>
                  <a:lnTo>
                    <a:pt x="956365" y="138274"/>
                  </a:lnTo>
                  <a:lnTo>
                    <a:pt x="956365" y="172842"/>
                  </a:lnTo>
                  <a:lnTo>
                    <a:pt x="1058193" y="172842"/>
                  </a:lnTo>
                  <a:lnTo>
                    <a:pt x="1058193" y="207411"/>
                  </a:lnTo>
                  <a:lnTo>
                    <a:pt x="1088364" y="207411"/>
                  </a:lnTo>
                  <a:lnTo>
                    <a:pt x="1088364" y="241979"/>
                  </a:lnTo>
                  <a:lnTo>
                    <a:pt x="1133621" y="241979"/>
                  </a:lnTo>
                  <a:lnTo>
                    <a:pt x="1133621" y="276548"/>
                  </a:lnTo>
                  <a:lnTo>
                    <a:pt x="1303334" y="276548"/>
                  </a:lnTo>
                  <a:lnTo>
                    <a:pt x="1303334" y="311117"/>
                  </a:lnTo>
                  <a:lnTo>
                    <a:pt x="1312762" y="311117"/>
                  </a:lnTo>
                  <a:lnTo>
                    <a:pt x="1312762" y="311117"/>
                  </a:lnTo>
                  <a:lnTo>
                    <a:pt x="1390076" y="311117"/>
                  </a:lnTo>
                  <a:lnTo>
                    <a:pt x="1390076" y="311117"/>
                  </a:lnTo>
                  <a:lnTo>
                    <a:pt x="1601275" y="311117"/>
                  </a:lnTo>
                  <a:lnTo>
                    <a:pt x="1601275" y="345734"/>
                  </a:lnTo>
                  <a:lnTo>
                    <a:pt x="1746474" y="345734"/>
                  </a:lnTo>
                  <a:lnTo>
                    <a:pt x="1746474" y="380351"/>
                  </a:lnTo>
                  <a:lnTo>
                    <a:pt x="1816245" y="380351"/>
                  </a:lnTo>
                  <a:lnTo>
                    <a:pt x="1816245" y="414969"/>
                  </a:lnTo>
                  <a:lnTo>
                    <a:pt x="1874701" y="414969"/>
                  </a:lnTo>
                  <a:lnTo>
                    <a:pt x="1874701" y="449586"/>
                  </a:lnTo>
                  <a:lnTo>
                    <a:pt x="1889787" y="449586"/>
                  </a:lnTo>
                  <a:lnTo>
                    <a:pt x="1889787" y="449586"/>
                  </a:lnTo>
                  <a:lnTo>
                    <a:pt x="1921844" y="449586"/>
                  </a:lnTo>
                  <a:lnTo>
                    <a:pt x="1921844" y="484228"/>
                  </a:lnTo>
                  <a:lnTo>
                    <a:pt x="1961444" y="484228"/>
                  </a:lnTo>
                  <a:lnTo>
                    <a:pt x="1961444" y="484228"/>
                  </a:lnTo>
                  <a:lnTo>
                    <a:pt x="2006701" y="484228"/>
                  </a:lnTo>
                  <a:lnTo>
                    <a:pt x="2006701" y="484228"/>
                  </a:lnTo>
                  <a:lnTo>
                    <a:pt x="2033100" y="484228"/>
                  </a:lnTo>
                  <a:lnTo>
                    <a:pt x="2033100" y="518919"/>
                  </a:lnTo>
                  <a:lnTo>
                    <a:pt x="2067043" y="518919"/>
                  </a:lnTo>
                  <a:lnTo>
                    <a:pt x="2067043" y="518919"/>
                  </a:lnTo>
                  <a:lnTo>
                    <a:pt x="2087786" y="518919"/>
                  </a:lnTo>
                  <a:lnTo>
                    <a:pt x="2087786" y="518919"/>
                  </a:lnTo>
                  <a:lnTo>
                    <a:pt x="2089672" y="518919"/>
                  </a:lnTo>
                  <a:lnTo>
                    <a:pt x="2089672" y="518919"/>
                  </a:lnTo>
                  <a:lnTo>
                    <a:pt x="2112300" y="518919"/>
                  </a:lnTo>
                  <a:lnTo>
                    <a:pt x="2112300" y="518919"/>
                  </a:lnTo>
                  <a:lnTo>
                    <a:pt x="2223556" y="518919"/>
                  </a:lnTo>
                  <a:lnTo>
                    <a:pt x="2223556" y="553734"/>
                  </a:lnTo>
                  <a:lnTo>
                    <a:pt x="2444183" y="553734"/>
                  </a:lnTo>
                  <a:lnTo>
                    <a:pt x="2444183" y="588549"/>
                  </a:lnTo>
                  <a:lnTo>
                    <a:pt x="2636525" y="588549"/>
                  </a:lnTo>
                  <a:lnTo>
                    <a:pt x="2636525" y="623364"/>
                  </a:lnTo>
                  <a:lnTo>
                    <a:pt x="2662925" y="623364"/>
                  </a:lnTo>
                  <a:lnTo>
                    <a:pt x="2662925" y="658180"/>
                  </a:lnTo>
                  <a:lnTo>
                    <a:pt x="2819438" y="658180"/>
                  </a:lnTo>
                  <a:lnTo>
                    <a:pt x="2819438" y="692995"/>
                  </a:lnTo>
                  <a:lnTo>
                    <a:pt x="2849609" y="692995"/>
                  </a:lnTo>
                  <a:lnTo>
                    <a:pt x="2849609" y="692995"/>
                  </a:lnTo>
                  <a:lnTo>
                    <a:pt x="2936352" y="692995"/>
                  </a:lnTo>
                  <a:lnTo>
                    <a:pt x="2936352" y="727835"/>
                  </a:lnTo>
                  <a:lnTo>
                    <a:pt x="3098522" y="727835"/>
                  </a:lnTo>
                  <a:lnTo>
                    <a:pt x="3098522" y="727835"/>
                  </a:lnTo>
                  <a:lnTo>
                    <a:pt x="3102293" y="727835"/>
                  </a:lnTo>
                  <a:lnTo>
                    <a:pt x="3102293" y="727835"/>
                  </a:lnTo>
                  <a:lnTo>
                    <a:pt x="3104179" y="727835"/>
                  </a:lnTo>
                  <a:lnTo>
                    <a:pt x="3104179" y="727835"/>
                  </a:lnTo>
                  <a:lnTo>
                    <a:pt x="3106065" y="727835"/>
                  </a:lnTo>
                  <a:lnTo>
                    <a:pt x="3106065" y="727835"/>
                  </a:lnTo>
                  <a:lnTo>
                    <a:pt x="3107951" y="727835"/>
                  </a:lnTo>
                  <a:lnTo>
                    <a:pt x="3107951" y="727835"/>
                  </a:lnTo>
                  <a:lnTo>
                    <a:pt x="3109836" y="727835"/>
                  </a:lnTo>
                  <a:lnTo>
                    <a:pt x="3109836" y="727835"/>
                  </a:lnTo>
                  <a:lnTo>
                    <a:pt x="3115493" y="727835"/>
                  </a:lnTo>
                  <a:lnTo>
                    <a:pt x="3115493" y="727835"/>
                  </a:lnTo>
                  <a:lnTo>
                    <a:pt x="3117379" y="727835"/>
                  </a:lnTo>
                  <a:lnTo>
                    <a:pt x="3117379" y="727835"/>
                  </a:lnTo>
                  <a:lnTo>
                    <a:pt x="3119265" y="727835"/>
                  </a:lnTo>
                  <a:lnTo>
                    <a:pt x="3119265" y="727835"/>
                  </a:lnTo>
                  <a:lnTo>
                    <a:pt x="3130579" y="727835"/>
                  </a:lnTo>
                  <a:lnTo>
                    <a:pt x="3130579" y="727835"/>
                  </a:lnTo>
                  <a:lnTo>
                    <a:pt x="3132465" y="727835"/>
                  </a:lnTo>
                  <a:lnTo>
                    <a:pt x="3132465" y="727835"/>
                  </a:lnTo>
                  <a:lnTo>
                    <a:pt x="3134350" y="727835"/>
                  </a:lnTo>
                  <a:lnTo>
                    <a:pt x="3134350" y="727835"/>
                  </a:lnTo>
                  <a:lnTo>
                    <a:pt x="3136236" y="727835"/>
                  </a:lnTo>
                  <a:lnTo>
                    <a:pt x="3136236" y="727835"/>
                  </a:lnTo>
                  <a:lnTo>
                    <a:pt x="3141893" y="727835"/>
                  </a:lnTo>
                  <a:lnTo>
                    <a:pt x="3141893" y="727835"/>
                  </a:lnTo>
                  <a:lnTo>
                    <a:pt x="3143779" y="727835"/>
                  </a:lnTo>
                  <a:lnTo>
                    <a:pt x="3143779" y="727835"/>
                  </a:lnTo>
                  <a:lnTo>
                    <a:pt x="3145665" y="727835"/>
                  </a:lnTo>
                  <a:lnTo>
                    <a:pt x="3145665" y="727835"/>
                  </a:lnTo>
                  <a:lnTo>
                    <a:pt x="3149436" y="727835"/>
                  </a:lnTo>
                  <a:lnTo>
                    <a:pt x="3149436" y="727835"/>
                  </a:lnTo>
                  <a:lnTo>
                    <a:pt x="3156979" y="727835"/>
                  </a:lnTo>
                  <a:lnTo>
                    <a:pt x="3156979" y="727835"/>
                  </a:lnTo>
                  <a:lnTo>
                    <a:pt x="3160750" y="727835"/>
                  </a:lnTo>
                  <a:lnTo>
                    <a:pt x="3160750" y="727835"/>
                  </a:lnTo>
                  <a:lnTo>
                    <a:pt x="3162636" y="727835"/>
                  </a:lnTo>
                  <a:lnTo>
                    <a:pt x="3162636" y="727835"/>
                  </a:lnTo>
                  <a:lnTo>
                    <a:pt x="3172064" y="727835"/>
                  </a:lnTo>
                  <a:lnTo>
                    <a:pt x="3172064" y="727835"/>
                  </a:lnTo>
                  <a:lnTo>
                    <a:pt x="3173950" y="727835"/>
                  </a:lnTo>
                  <a:lnTo>
                    <a:pt x="3173950" y="727835"/>
                  </a:lnTo>
                  <a:lnTo>
                    <a:pt x="3175836" y="727835"/>
                  </a:lnTo>
                  <a:lnTo>
                    <a:pt x="3175836" y="727835"/>
                  </a:lnTo>
                  <a:lnTo>
                    <a:pt x="3177722" y="727835"/>
                  </a:lnTo>
                  <a:lnTo>
                    <a:pt x="3177722" y="727835"/>
                  </a:lnTo>
                  <a:lnTo>
                    <a:pt x="3179607" y="727835"/>
                  </a:lnTo>
                  <a:lnTo>
                    <a:pt x="3179607" y="727835"/>
                  </a:lnTo>
                  <a:lnTo>
                    <a:pt x="3181493" y="727835"/>
                  </a:lnTo>
                  <a:lnTo>
                    <a:pt x="3181493" y="727835"/>
                  </a:lnTo>
                  <a:lnTo>
                    <a:pt x="3183379" y="727835"/>
                  </a:lnTo>
                  <a:lnTo>
                    <a:pt x="3183379" y="727835"/>
                  </a:lnTo>
                  <a:lnTo>
                    <a:pt x="3185264" y="727835"/>
                  </a:lnTo>
                  <a:lnTo>
                    <a:pt x="3185264" y="727835"/>
                  </a:lnTo>
                  <a:lnTo>
                    <a:pt x="3187150" y="727835"/>
                  </a:lnTo>
                  <a:lnTo>
                    <a:pt x="3187150" y="727835"/>
                  </a:lnTo>
                  <a:lnTo>
                    <a:pt x="3189036" y="727835"/>
                  </a:lnTo>
                  <a:lnTo>
                    <a:pt x="3189036" y="727835"/>
                  </a:lnTo>
                  <a:lnTo>
                    <a:pt x="3190921" y="727835"/>
                  </a:lnTo>
                  <a:lnTo>
                    <a:pt x="3190921" y="727835"/>
                  </a:lnTo>
                  <a:lnTo>
                    <a:pt x="3192807" y="727835"/>
                  </a:lnTo>
                  <a:lnTo>
                    <a:pt x="3192807" y="727835"/>
                  </a:lnTo>
                  <a:lnTo>
                    <a:pt x="3194693" y="727835"/>
                  </a:lnTo>
                  <a:lnTo>
                    <a:pt x="3194693" y="727835"/>
                  </a:lnTo>
                  <a:lnTo>
                    <a:pt x="3196579" y="727835"/>
                  </a:lnTo>
                  <a:lnTo>
                    <a:pt x="3196579" y="727835"/>
                  </a:lnTo>
                  <a:lnTo>
                    <a:pt x="3198464" y="727835"/>
                  </a:lnTo>
                  <a:lnTo>
                    <a:pt x="3198464" y="727835"/>
                  </a:lnTo>
                  <a:lnTo>
                    <a:pt x="3202236" y="727835"/>
                  </a:lnTo>
                  <a:lnTo>
                    <a:pt x="3202236" y="727835"/>
                  </a:lnTo>
                  <a:lnTo>
                    <a:pt x="3207893" y="727835"/>
                  </a:lnTo>
                  <a:lnTo>
                    <a:pt x="3207893" y="727835"/>
                  </a:lnTo>
                  <a:lnTo>
                    <a:pt x="3209778" y="727835"/>
                  </a:lnTo>
                  <a:lnTo>
                    <a:pt x="3209778" y="727835"/>
                  </a:lnTo>
                  <a:lnTo>
                    <a:pt x="3211664" y="727835"/>
                  </a:lnTo>
                  <a:lnTo>
                    <a:pt x="3211664" y="727835"/>
                  </a:lnTo>
                  <a:lnTo>
                    <a:pt x="3213550" y="727835"/>
                  </a:lnTo>
                  <a:lnTo>
                    <a:pt x="3213550" y="727835"/>
                  </a:lnTo>
                  <a:lnTo>
                    <a:pt x="3215436" y="727835"/>
                  </a:lnTo>
                  <a:lnTo>
                    <a:pt x="3215436" y="727835"/>
                  </a:lnTo>
                  <a:lnTo>
                    <a:pt x="3221093" y="727835"/>
                  </a:lnTo>
                  <a:lnTo>
                    <a:pt x="3221093" y="727835"/>
                  </a:lnTo>
                  <a:lnTo>
                    <a:pt x="3224864" y="727835"/>
                  </a:lnTo>
                  <a:lnTo>
                    <a:pt x="3224864" y="727835"/>
                  </a:lnTo>
                  <a:lnTo>
                    <a:pt x="3226750" y="727835"/>
                  </a:lnTo>
                  <a:lnTo>
                    <a:pt x="3226750" y="727835"/>
                  </a:lnTo>
                  <a:lnTo>
                    <a:pt x="3228635" y="727835"/>
                  </a:lnTo>
                  <a:lnTo>
                    <a:pt x="3228635" y="727835"/>
                  </a:lnTo>
                  <a:lnTo>
                    <a:pt x="3234293" y="727835"/>
                  </a:lnTo>
                  <a:lnTo>
                    <a:pt x="3234293" y="727835"/>
                  </a:lnTo>
                  <a:lnTo>
                    <a:pt x="3238064" y="727835"/>
                  </a:lnTo>
                  <a:lnTo>
                    <a:pt x="3238064" y="727835"/>
                  </a:lnTo>
                  <a:lnTo>
                    <a:pt x="3239950" y="727835"/>
                  </a:lnTo>
                  <a:lnTo>
                    <a:pt x="3239950" y="727835"/>
                  </a:lnTo>
                  <a:lnTo>
                    <a:pt x="3253150" y="727835"/>
                  </a:lnTo>
                  <a:lnTo>
                    <a:pt x="3253150" y="727835"/>
                  </a:lnTo>
                  <a:lnTo>
                    <a:pt x="3262578" y="727835"/>
                  </a:lnTo>
                  <a:lnTo>
                    <a:pt x="3262578" y="727835"/>
                  </a:lnTo>
                  <a:lnTo>
                    <a:pt x="3268235" y="727835"/>
                  </a:lnTo>
                  <a:lnTo>
                    <a:pt x="3268235" y="727835"/>
                  </a:lnTo>
                  <a:lnTo>
                    <a:pt x="3273892" y="727835"/>
                  </a:lnTo>
                  <a:lnTo>
                    <a:pt x="3273892" y="727835"/>
                  </a:lnTo>
                  <a:lnTo>
                    <a:pt x="3292749" y="727835"/>
                  </a:lnTo>
                  <a:lnTo>
                    <a:pt x="3292749" y="727835"/>
                  </a:lnTo>
                  <a:lnTo>
                    <a:pt x="3294635" y="727835"/>
                  </a:lnTo>
                  <a:lnTo>
                    <a:pt x="3294635" y="727835"/>
                  </a:lnTo>
                  <a:lnTo>
                    <a:pt x="3296521" y="727835"/>
                  </a:lnTo>
                  <a:lnTo>
                    <a:pt x="3296521" y="727835"/>
                  </a:lnTo>
                  <a:lnTo>
                    <a:pt x="3304064" y="727835"/>
                  </a:lnTo>
                  <a:lnTo>
                    <a:pt x="3304064" y="727835"/>
                  </a:lnTo>
                  <a:lnTo>
                    <a:pt x="3305949" y="727835"/>
                  </a:lnTo>
                  <a:lnTo>
                    <a:pt x="3305949" y="727835"/>
                  </a:lnTo>
                  <a:lnTo>
                    <a:pt x="3319149" y="727835"/>
                  </a:lnTo>
                  <a:lnTo>
                    <a:pt x="3319149" y="766076"/>
                  </a:lnTo>
                  <a:lnTo>
                    <a:pt x="3343663" y="766076"/>
                  </a:lnTo>
                  <a:lnTo>
                    <a:pt x="3343663" y="766076"/>
                  </a:lnTo>
                  <a:lnTo>
                    <a:pt x="3366292" y="766076"/>
                  </a:lnTo>
                  <a:lnTo>
                    <a:pt x="3366292" y="766076"/>
                  </a:lnTo>
                  <a:lnTo>
                    <a:pt x="3373835" y="766076"/>
                  </a:lnTo>
                  <a:lnTo>
                    <a:pt x="3373835" y="766076"/>
                  </a:lnTo>
                  <a:lnTo>
                    <a:pt x="3387034" y="766076"/>
                  </a:lnTo>
                  <a:lnTo>
                    <a:pt x="3387034" y="766076"/>
                  </a:lnTo>
                  <a:lnTo>
                    <a:pt x="3392692" y="766076"/>
                  </a:lnTo>
                  <a:lnTo>
                    <a:pt x="3392692" y="766076"/>
                  </a:lnTo>
                  <a:lnTo>
                    <a:pt x="3398349" y="766076"/>
                  </a:lnTo>
                  <a:lnTo>
                    <a:pt x="3398349" y="766076"/>
                  </a:lnTo>
                  <a:lnTo>
                    <a:pt x="3402120" y="766076"/>
                  </a:lnTo>
                  <a:lnTo>
                    <a:pt x="3402120" y="804500"/>
                  </a:lnTo>
                  <a:lnTo>
                    <a:pt x="3404006" y="804500"/>
                  </a:lnTo>
                  <a:lnTo>
                    <a:pt x="3404006" y="804500"/>
                  </a:lnTo>
                  <a:lnTo>
                    <a:pt x="3405891" y="804500"/>
                  </a:lnTo>
                  <a:lnTo>
                    <a:pt x="3405891" y="804500"/>
                  </a:lnTo>
                  <a:lnTo>
                    <a:pt x="3407777" y="804500"/>
                  </a:lnTo>
                  <a:lnTo>
                    <a:pt x="3407777" y="804500"/>
                  </a:lnTo>
                  <a:lnTo>
                    <a:pt x="3409663" y="804500"/>
                  </a:lnTo>
                  <a:lnTo>
                    <a:pt x="3409663" y="804500"/>
                  </a:lnTo>
                  <a:lnTo>
                    <a:pt x="3426634" y="804500"/>
                  </a:lnTo>
                  <a:lnTo>
                    <a:pt x="3426634" y="804500"/>
                  </a:lnTo>
                  <a:lnTo>
                    <a:pt x="3458691" y="804500"/>
                  </a:lnTo>
                  <a:lnTo>
                    <a:pt x="3458691" y="804500"/>
                  </a:lnTo>
                  <a:lnTo>
                    <a:pt x="3460577" y="804500"/>
                  </a:lnTo>
                  <a:lnTo>
                    <a:pt x="3460577" y="804500"/>
                  </a:lnTo>
                  <a:lnTo>
                    <a:pt x="3471891" y="804500"/>
                  </a:lnTo>
                  <a:lnTo>
                    <a:pt x="3471891" y="804500"/>
                  </a:lnTo>
                  <a:lnTo>
                    <a:pt x="3513376" y="804500"/>
                  </a:lnTo>
                  <a:lnTo>
                    <a:pt x="3513376" y="804500"/>
                  </a:lnTo>
                  <a:lnTo>
                    <a:pt x="3515262" y="804500"/>
                  </a:lnTo>
                  <a:lnTo>
                    <a:pt x="3515262" y="804500"/>
                  </a:lnTo>
                  <a:lnTo>
                    <a:pt x="3583147" y="804500"/>
                  </a:lnTo>
                  <a:lnTo>
                    <a:pt x="3583147" y="843416"/>
                  </a:lnTo>
                  <a:lnTo>
                    <a:pt x="3658576" y="843416"/>
                  </a:lnTo>
                  <a:lnTo>
                    <a:pt x="3658576" y="882333"/>
                  </a:lnTo>
                  <a:lnTo>
                    <a:pt x="3728346" y="882333"/>
                  </a:lnTo>
                  <a:lnTo>
                    <a:pt x="3728346" y="882333"/>
                  </a:lnTo>
                  <a:lnTo>
                    <a:pt x="3892403" y="882333"/>
                  </a:lnTo>
                  <a:lnTo>
                    <a:pt x="3892403" y="921281"/>
                  </a:lnTo>
                  <a:lnTo>
                    <a:pt x="3928231" y="921281"/>
                  </a:lnTo>
                  <a:lnTo>
                    <a:pt x="3928231" y="960229"/>
                  </a:lnTo>
                  <a:lnTo>
                    <a:pt x="3967831" y="960229"/>
                  </a:lnTo>
                  <a:lnTo>
                    <a:pt x="3967831" y="960229"/>
                  </a:lnTo>
                  <a:lnTo>
                    <a:pt x="4043259" y="960229"/>
                  </a:lnTo>
                  <a:lnTo>
                    <a:pt x="4043259" y="999209"/>
                  </a:lnTo>
                  <a:lnTo>
                    <a:pt x="4073430" y="999209"/>
                  </a:lnTo>
                  <a:lnTo>
                    <a:pt x="4073430" y="999209"/>
                  </a:lnTo>
                  <a:lnTo>
                    <a:pt x="4167715" y="999209"/>
                  </a:lnTo>
                  <a:lnTo>
                    <a:pt x="4167715" y="999209"/>
                  </a:lnTo>
                  <a:lnTo>
                    <a:pt x="4278971" y="999209"/>
                  </a:lnTo>
                  <a:lnTo>
                    <a:pt x="4278971" y="1038251"/>
                  </a:lnTo>
                  <a:lnTo>
                    <a:pt x="4322343" y="1038251"/>
                  </a:lnTo>
                  <a:lnTo>
                    <a:pt x="4322343" y="1038251"/>
                  </a:lnTo>
                  <a:lnTo>
                    <a:pt x="4329885" y="1038251"/>
                  </a:lnTo>
                  <a:lnTo>
                    <a:pt x="4329885" y="1038251"/>
                  </a:lnTo>
                  <a:lnTo>
                    <a:pt x="4410971" y="1038251"/>
                  </a:lnTo>
                  <a:lnTo>
                    <a:pt x="4410971" y="1038251"/>
                  </a:lnTo>
                  <a:lnTo>
                    <a:pt x="4573141" y="1038251"/>
                  </a:lnTo>
                  <a:lnTo>
                    <a:pt x="4573141" y="1077484"/>
                  </a:lnTo>
                  <a:lnTo>
                    <a:pt x="4580684" y="1077484"/>
                  </a:lnTo>
                  <a:lnTo>
                    <a:pt x="4580684" y="1077484"/>
                  </a:lnTo>
                  <a:lnTo>
                    <a:pt x="4584455" y="1077484"/>
                  </a:lnTo>
                  <a:lnTo>
                    <a:pt x="4584455" y="1077484"/>
                  </a:lnTo>
                  <a:lnTo>
                    <a:pt x="4588227" y="1077484"/>
                  </a:lnTo>
                  <a:lnTo>
                    <a:pt x="4588227" y="1077484"/>
                  </a:lnTo>
                  <a:lnTo>
                    <a:pt x="4590112" y="1077484"/>
                  </a:lnTo>
                  <a:lnTo>
                    <a:pt x="4590112" y="1077484"/>
                  </a:lnTo>
                  <a:lnTo>
                    <a:pt x="4593884" y="1077484"/>
                  </a:lnTo>
                  <a:lnTo>
                    <a:pt x="4593884" y="1077484"/>
                  </a:lnTo>
                  <a:lnTo>
                    <a:pt x="4599541" y="1077484"/>
                  </a:lnTo>
                  <a:lnTo>
                    <a:pt x="4599541" y="1077484"/>
                  </a:lnTo>
                  <a:lnTo>
                    <a:pt x="4601426" y="1077484"/>
                  </a:lnTo>
                  <a:lnTo>
                    <a:pt x="4601426" y="1077484"/>
                  </a:lnTo>
                  <a:lnTo>
                    <a:pt x="4607084" y="1077484"/>
                  </a:lnTo>
                  <a:lnTo>
                    <a:pt x="4607084" y="1077484"/>
                  </a:lnTo>
                  <a:lnTo>
                    <a:pt x="4608969" y="1077484"/>
                  </a:lnTo>
                  <a:lnTo>
                    <a:pt x="4608969" y="1077484"/>
                  </a:lnTo>
                  <a:lnTo>
                    <a:pt x="4614626" y="1077484"/>
                  </a:lnTo>
                  <a:lnTo>
                    <a:pt x="4614626" y="1077484"/>
                  </a:lnTo>
                  <a:lnTo>
                    <a:pt x="4622169" y="1077484"/>
                  </a:lnTo>
                  <a:lnTo>
                    <a:pt x="4622169" y="1077484"/>
                  </a:lnTo>
                  <a:lnTo>
                    <a:pt x="4624055" y="1077484"/>
                  </a:lnTo>
                  <a:lnTo>
                    <a:pt x="4624055" y="1077484"/>
                  </a:lnTo>
                  <a:lnTo>
                    <a:pt x="4625941" y="1077484"/>
                  </a:lnTo>
                  <a:lnTo>
                    <a:pt x="4625941" y="1077484"/>
                  </a:lnTo>
                  <a:lnTo>
                    <a:pt x="4627826" y="1077484"/>
                  </a:lnTo>
                  <a:lnTo>
                    <a:pt x="4627826" y="1077484"/>
                  </a:lnTo>
                  <a:lnTo>
                    <a:pt x="4629712" y="1077484"/>
                  </a:lnTo>
                  <a:lnTo>
                    <a:pt x="4629712" y="1077484"/>
                  </a:lnTo>
                  <a:lnTo>
                    <a:pt x="4631598" y="1077484"/>
                  </a:lnTo>
                  <a:lnTo>
                    <a:pt x="4631598" y="1077484"/>
                  </a:lnTo>
                  <a:lnTo>
                    <a:pt x="4635369" y="1077484"/>
                  </a:lnTo>
                  <a:lnTo>
                    <a:pt x="4635369" y="1077484"/>
                  </a:lnTo>
                  <a:lnTo>
                    <a:pt x="4639140" y="1077484"/>
                  </a:lnTo>
                  <a:lnTo>
                    <a:pt x="4639140" y="1077484"/>
                  </a:lnTo>
                  <a:lnTo>
                    <a:pt x="4641026" y="1077484"/>
                  </a:lnTo>
                  <a:lnTo>
                    <a:pt x="4641026" y="1077484"/>
                  </a:lnTo>
                  <a:lnTo>
                    <a:pt x="4646683" y="1077484"/>
                  </a:lnTo>
                  <a:lnTo>
                    <a:pt x="4646683" y="1077484"/>
                  </a:lnTo>
                  <a:lnTo>
                    <a:pt x="4648569" y="1077484"/>
                  </a:lnTo>
                  <a:lnTo>
                    <a:pt x="4648569" y="1077484"/>
                  </a:lnTo>
                  <a:lnTo>
                    <a:pt x="4650455" y="1077484"/>
                  </a:lnTo>
                  <a:lnTo>
                    <a:pt x="4650455" y="1077484"/>
                  </a:lnTo>
                  <a:lnTo>
                    <a:pt x="4652340" y="1077484"/>
                  </a:lnTo>
                  <a:lnTo>
                    <a:pt x="4652340" y="1077484"/>
                  </a:lnTo>
                  <a:lnTo>
                    <a:pt x="4654226" y="1077484"/>
                  </a:lnTo>
                  <a:lnTo>
                    <a:pt x="4654226" y="1077484"/>
                  </a:lnTo>
                  <a:lnTo>
                    <a:pt x="4656112" y="1077484"/>
                  </a:lnTo>
                  <a:lnTo>
                    <a:pt x="4656112" y="1077484"/>
                  </a:lnTo>
                  <a:lnTo>
                    <a:pt x="4657998" y="1077484"/>
                  </a:lnTo>
                  <a:lnTo>
                    <a:pt x="4657998" y="1077484"/>
                  </a:lnTo>
                  <a:lnTo>
                    <a:pt x="4659883" y="1077484"/>
                  </a:lnTo>
                  <a:lnTo>
                    <a:pt x="4659883" y="1077484"/>
                  </a:lnTo>
                  <a:lnTo>
                    <a:pt x="4661769" y="1077484"/>
                  </a:lnTo>
                  <a:lnTo>
                    <a:pt x="4661769" y="1077484"/>
                  </a:lnTo>
                  <a:lnTo>
                    <a:pt x="4663655" y="1077484"/>
                  </a:lnTo>
                  <a:lnTo>
                    <a:pt x="4663655" y="1077484"/>
                  </a:lnTo>
                  <a:lnTo>
                    <a:pt x="4665540" y="1077484"/>
                  </a:lnTo>
                  <a:lnTo>
                    <a:pt x="4665540" y="1077484"/>
                  </a:lnTo>
                  <a:lnTo>
                    <a:pt x="4667426" y="1077484"/>
                  </a:lnTo>
                  <a:lnTo>
                    <a:pt x="4667426" y="1077484"/>
                  </a:lnTo>
                  <a:lnTo>
                    <a:pt x="4669312" y="1077484"/>
                  </a:lnTo>
                  <a:lnTo>
                    <a:pt x="4669312" y="1077484"/>
                  </a:lnTo>
                  <a:lnTo>
                    <a:pt x="4671197" y="1077484"/>
                  </a:lnTo>
                  <a:lnTo>
                    <a:pt x="4671197" y="1077484"/>
                  </a:lnTo>
                  <a:lnTo>
                    <a:pt x="4673083" y="1077484"/>
                  </a:lnTo>
                  <a:lnTo>
                    <a:pt x="4673083" y="1077484"/>
                  </a:lnTo>
                  <a:lnTo>
                    <a:pt x="4674969" y="1077484"/>
                  </a:lnTo>
                  <a:lnTo>
                    <a:pt x="4674969" y="1077484"/>
                  </a:lnTo>
                  <a:lnTo>
                    <a:pt x="4676855" y="1077484"/>
                  </a:lnTo>
                  <a:lnTo>
                    <a:pt x="4676855" y="1077484"/>
                  </a:lnTo>
                  <a:lnTo>
                    <a:pt x="4678740" y="1077484"/>
                  </a:lnTo>
                  <a:lnTo>
                    <a:pt x="4678740" y="1077484"/>
                  </a:lnTo>
                  <a:lnTo>
                    <a:pt x="4680626" y="1077484"/>
                  </a:lnTo>
                  <a:lnTo>
                    <a:pt x="4680626" y="1077484"/>
                  </a:lnTo>
                  <a:lnTo>
                    <a:pt x="4682512" y="1077484"/>
                  </a:lnTo>
                  <a:lnTo>
                    <a:pt x="4682512" y="1077484"/>
                  </a:lnTo>
                  <a:lnTo>
                    <a:pt x="4686283" y="1077484"/>
                  </a:lnTo>
                  <a:lnTo>
                    <a:pt x="4686283" y="1077484"/>
                  </a:lnTo>
                  <a:lnTo>
                    <a:pt x="4688169" y="1077484"/>
                  </a:lnTo>
                  <a:lnTo>
                    <a:pt x="4688169" y="1077484"/>
                  </a:lnTo>
                  <a:lnTo>
                    <a:pt x="4690054" y="1077484"/>
                  </a:lnTo>
                  <a:lnTo>
                    <a:pt x="4690054" y="1077484"/>
                  </a:lnTo>
                  <a:lnTo>
                    <a:pt x="4691940" y="1077484"/>
                  </a:lnTo>
                  <a:lnTo>
                    <a:pt x="4691940" y="1077484"/>
                  </a:lnTo>
                  <a:lnTo>
                    <a:pt x="4693826" y="1077484"/>
                  </a:lnTo>
                  <a:lnTo>
                    <a:pt x="4693826" y="1077484"/>
                  </a:lnTo>
                  <a:lnTo>
                    <a:pt x="4695712" y="1077484"/>
                  </a:lnTo>
                  <a:lnTo>
                    <a:pt x="4695712" y="1077484"/>
                  </a:lnTo>
                  <a:lnTo>
                    <a:pt x="4699483" y="1077484"/>
                  </a:lnTo>
                  <a:lnTo>
                    <a:pt x="4699483" y="1077484"/>
                  </a:lnTo>
                  <a:lnTo>
                    <a:pt x="4701369" y="1077484"/>
                  </a:lnTo>
                  <a:lnTo>
                    <a:pt x="4701369" y="1077484"/>
                  </a:lnTo>
                  <a:lnTo>
                    <a:pt x="4703254" y="1077484"/>
                  </a:lnTo>
                  <a:lnTo>
                    <a:pt x="4703254" y="1077484"/>
                  </a:lnTo>
                  <a:lnTo>
                    <a:pt x="4705140" y="1077484"/>
                  </a:lnTo>
                  <a:lnTo>
                    <a:pt x="4705140" y="1077484"/>
                  </a:lnTo>
                  <a:lnTo>
                    <a:pt x="4707026" y="1077484"/>
                  </a:lnTo>
                  <a:lnTo>
                    <a:pt x="4707026" y="1077484"/>
                  </a:lnTo>
                  <a:lnTo>
                    <a:pt x="4708911" y="1077484"/>
                  </a:lnTo>
                  <a:lnTo>
                    <a:pt x="4708911" y="1077484"/>
                  </a:lnTo>
                  <a:lnTo>
                    <a:pt x="4710797" y="1077484"/>
                  </a:lnTo>
                  <a:lnTo>
                    <a:pt x="4710797" y="1077484"/>
                  </a:lnTo>
                  <a:lnTo>
                    <a:pt x="4712683" y="1077484"/>
                  </a:lnTo>
                  <a:lnTo>
                    <a:pt x="4712683" y="1077484"/>
                  </a:lnTo>
                  <a:lnTo>
                    <a:pt x="4714569" y="1077484"/>
                  </a:lnTo>
                  <a:lnTo>
                    <a:pt x="4714569" y="1077484"/>
                  </a:lnTo>
                  <a:lnTo>
                    <a:pt x="4716454" y="1077484"/>
                  </a:lnTo>
                  <a:lnTo>
                    <a:pt x="4716454" y="1077484"/>
                  </a:lnTo>
                  <a:lnTo>
                    <a:pt x="4718340" y="1077484"/>
                  </a:lnTo>
                  <a:lnTo>
                    <a:pt x="4718340" y="1077484"/>
                  </a:lnTo>
                  <a:lnTo>
                    <a:pt x="4720226" y="1077484"/>
                  </a:lnTo>
                  <a:lnTo>
                    <a:pt x="4720226" y="1077484"/>
                  </a:lnTo>
                  <a:lnTo>
                    <a:pt x="4722111" y="1077484"/>
                  </a:lnTo>
                  <a:lnTo>
                    <a:pt x="4722111" y="1077484"/>
                  </a:lnTo>
                  <a:lnTo>
                    <a:pt x="4723997" y="1077484"/>
                  </a:lnTo>
                  <a:lnTo>
                    <a:pt x="4723997" y="1140844"/>
                  </a:lnTo>
                  <a:lnTo>
                    <a:pt x="4725883" y="1140844"/>
                  </a:lnTo>
                  <a:lnTo>
                    <a:pt x="4725883" y="1140844"/>
                  </a:lnTo>
                  <a:lnTo>
                    <a:pt x="4727768" y="1140844"/>
                  </a:lnTo>
                  <a:lnTo>
                    <a:pt x="4727768" y="1140844"/>
                  </a:lnTo>
                  <a:lnTo>
                    <a:pt x="4729654" y="1140844"/>
                  </a:lnTo>
                  <a:lnTo>
                    <a:pt x="4729654" y="1140844"/>
                  </a:lnTo>
                  <a:lnTo>
                    <a:pt x="4731540" y="1140844"/>
                  </a:lnTo>
                  <a:lnTo>
                    <a:pt x="4731540" y="1140844"/>
                  </a:lnTo>
                  <a:lnTo>
                    <a:pt x="4733426" y="1140844"/>
                  </a:lnTo>
                  <a:lnTo>
                    <a:pt x="4733426" y="1140844"/>
                  </a:lnTo>
                  <a:lnTo>
                    <a:pt x="4735311" y="1140844"/>
                  </a:lnTo>
                  <a:lnTo>
                    <a:pt x="4735311" y="1140844"/>
                  </a:lnTo>
                  <a:lnTo>
                    <a:pt x="4739083" y="1140844"/>
                  </a:lnTo>
                  <a:lnTo>
                    <a:pt x="4739083" y="1140844"/>
                  </a:lnTo>
                  <a:lnTo>
                    <a:pt x="4740968" y="1140844"/>
                  </a:lnTo>
                  <a:lnTo>
                    <a:pt x="4740968" y="1140844"/>
                  </a:lnTo>
                  <a:lnTo>
                    <a:pt x="4742854" y="1140844"/>
                  </a:lnTo>
                  <a:lnTo>
                    <a:pt x="4742854" y="1140844"/>
                  </a:lnTo>
                  <a:lnTo>
                    <a:pt x="4744740" y="1140844"/>
                  </a:lnTo>
                  <a:lnTo>
                    <a:pt x="4744740" y="1140844"/>
                  </a:lnTo>
                  <a:lnTo>
                    <a:pt x="4746626" y="1140844"/>
                  </a:lnTo>
                  <a:lnTo>
                    <a:pt x="4746626" y="1140844"/>
                  </a:lnTo>
                  <a:lnTo>
                    <a:pt x="4748511" y="1140844"/>
                  </a:lnTo>
                  <a:lnTo>
                    <a:pt x="4748511" y="1140844"/>
                  </a:lnTo>
                  <a:lnTo>
                    <a:pt x="4750397" y="1140844"/>
                  </a:lnTo>
                  <a:lnTo>
                    <a:pt x="4750397" y="1140844"/>
                  </a:lnTo>
                  <a:lnTo>
                    <a:pt x="4752283" y="1140844"/>
                  </a:lnTo>
                  <a:lnTo>
                    <a:pt x="4752283" y="1140844"/>
                  </a:lnTo>
                  <a:lnTo>
                    <a:pt x="4754168" y="1140844"/>
                  </a:lnTo>
                  <a:lnTo>
                    <a:pt x="4754168" y="1140844"/>
                  </a:lnTo>
                  <a:lnTo>
                    <a:pt x="4756054" y="1140844"/>
                  </a:lnTo>
                  <a:lnTo>
                    <a:pt x="4756054" y="1140844"/>
                  </a:lnTo>
                  <a:lnTo>
                    <a:pt x="4757940" y="1140844"/>
                  </a:lnTo>
                  <a:lnTo>
                    <a:pt x="4757940" y="1140844"/>
                  </a:lnTo>
                  <a:lnTo>
                    <a:pt x="4759825" y="1140844"/>
                  </a:lnTo>
                  <a:lnTo>
                    <a:pt x="4759825" y="1140844"/>
                  </a:lnTo>
                  <a:lnTo>
                    <a:pt x="4761711" y="1140844"/>
                  </a:lnTo>
                  <a:lnTo>
                    <a:pt x="4761711" y="1140844"/>
                  </a:lnTo>
                  <a:lnTo>
                    <a:pt x="4763597" y="1140844"/>
                  </a:lnTo>
                  <a:lnTo>
                    <a:pt x="4763597" y="1140844"/>
                  </a:lnTo>
                  <a:lnTo>
                    <a:pt x="4765483" y="1140844"/>
                  </a:lnTo>
                  <a:lnTo>
                    <a:pt x="4765483" y="1140844"/>
                  </a:lnTo>
                  <a:lnTo>
                    <a:pt x="4767368" y="1140844"/>
                  </a:lnTo>
                  <a:lnTo>
                    <a:pt x="4767368" y="1140844"/>
                  </a:lnTo>
                  <a:lnTo>
                    <a:pt x="4769254" y="1140844"/>
                  </a:lnTo>
                  <a:lnTo>
                    <a:pt x="4769254" y="1140844"/>
                  </a:lnTo>
                  <a:lnTo>
                    <a:pt x="4771140" y="1140844"/>
                  </a:lnTo>
                  <a:lnTo>
                    <a:pt x="4771140" y="1140844"/>
                  </a:lnTo>
                  <a:lnTo>
                    <a:pt x="4773025" y="1140844"/>
                  </a:lnTo>
                  <a:lnTo>
                    <a:pt x="4773025" y="1140844"/>
                  </a:lnTo>
                  <a:lnTo>
                    <a:pt x="4774911" y="1140844"/>
                  </a:lnTo>
                  <a:lnTo>
                    <a:pt x="4774911" y="1140844"/>
                  </a:lnTo>
                  <a:lnTo>
                    <a:pt x="4776797" y="1140844"/>
                  </a:lnTo>
                  <a:lnTo>
                    <a:pt x="4776797" y="1140844"/>
                  </a:lnTo>
                  <a:lnTo>
                    <a:pt x="4778682" y="1140844"/>
                  </a:lnTo>
                  <a:lnTo>
                    <a:pt x="4778682" y="1140844"/>
                  </a:lnTo>
                  <a:lnTo>
                    <a:pt x="4780568" y="1140844"/>
                  </a:lnTo>
                  <a:lnTo>
                    <a:pt x="4780568" y="1140844"/>
                  </a:lnTo>
                  <a:lnTo>
                    <a:pt x="4782454" y="1140844"/>
                  </a:lnTo>
                  <a:lnTo>
                    <a:pt x="4782454" y="1140844"/>
                  </a:lnTo>
                  <a:lnTo>
                    <a:pt x="4784340" y="1140844"/>
                  </a:lnTo>
                  <a:lnTo>
                    <a:pt x="4784340" y="1140844"/>
                  </a:lnTo>
                  <a:lnTo>
                    <a:pt x="4786225" y="1140844"/>
                  </a:lnTo>
                  <a:lnTo>
                    <a:pt x="4786225" y="1140844"/>
                  </a:lnTo>
                  <a:lnTo>
                    <a:pt x="4788111" y="1140844"/>
                  </a:lnTo>
                  <a:lnTo>
                    <a:pt x="4788111" y="1140844"/>
                  </a:lnTo>
                  <a:lnTo>
                    <a:pt x="4789997" y="1140844"/>
                  </a:lnTo>
                  <a:lnTo>
                    <a:pt x="4789997" y="1140844"/>
                  </a:lnTo>
                  <a:lnTo>
                    <a:pt x="4791882" y="1140844"/>
                  </a:lnTo>
                  <a:lnTo>
                    <a:pt x="4791882" y="1140844"/>
                  </a:lnTo>
                  <a:lnTo>
                    <a:pt x="4793768" y="1140844"/>
                  </a:lnTo>
                  <a:lnTo>
                    <a:pt x="4793768" y="1140844"/>
                  </a:lnTo>
                  <a:lnTo>
                    <a:pt x="4795654" y="1140844"/>
                  </a:lnTo>
                  <a:lnTo>
                    <a:pt x="4795654" y="1140844"/>
                  </a:lnTo>
                  <a:lnTo>
                    <a:pt x="4797539" y="1140844"/>
                  </a:lnTo>
                  <a:lnTo>
                    <a:pt x="4797539" y="1140844"/>
                  </a:lnTo>
                  <a:lnTo>
                    <a:pt x="4799425" y="1140844"/>
                  </a:lnTo>
                  <a:lnTo>
                    <a:pt x="4799425" y="1140844"/>
                  </a:lnTo>
                  <a:lnTo>
                    <a:pt x="4801311" y="1140844"/>
                  </a:lnTo>
                  <a:lnTo>
                    <a:pt x="4801311" y="1140844"/>
                  </a:lnTo>
                  <a:lnTo>
                    <a:pt x="4805082" y="1140844"/>
                  </a:lnTo>
                  <a:lnTo>
                    <a:pt x="4805082" y="1140844"/>
                  </a:lnTo>
                  <a:lnTo>
                    <a:pt x="4806968" y="1140844"/>
                  </a:lnTo>
                  <a:lnTo>
                    <a:pt x="4806968" y="1140844"/>
                  </a:lnTo>
                  <a:lnTo>
                    <a:pt x="4808854" y="1140844"/>
                  </a:lnTo>
                  <a:lnTo>
                    <a:pt x="4808854" y="1140844"/>
                  </a:lnTo>
                  <a:lnTo>
                    <a:pt x="4810739" y="1140844"/>
                  </a:lnTo>
                  <a:lnTo>
                    <a:pt x="4810739" y="1140844"/>
                  </a:lnTo>
                  <a:lnTo>
                    <a:pt x="4812625" y="1140844"/>
                  </a:lnTo>
                  <a:lnTo>
                    <a:pt x="4812625" y="1140844"/>
                  </a:lnTo>
                  <a:lnTo>
                    <a:pt x="4816396" y="1140844"/>
                  </a:lnTo>
                  <a:lnTo>
                    <a:pt x="4816396" y="1140844"/>
                  </a:lnTo>
                  <a:lnTo>
                    <a:pt x="4818282" y="1140844"/>
                  </a:lnTo>
                  <a:lnTo>
                    <a:pt x="4818282" y="1140844"/>
                  </a:lnTo>
                  <a:lnTo>
                    <a:pt x="4820168" y="1140844"/>
                  </a:lnTo>
                  <a:lnTo>
                    <a:pt x="4820168" y="1140844"/>
                  </a:lnTo>
                  <a:lnTo>
                    <a:pt x="4822054" y="1140844"/>
                  </a:lnTo>
                  <a:lnTo>
                    <a:pt x="4822054" y="1140844"/>
                  </a:lnTo>
                  <a:lnTo>
                    <a:pt x="4823939" y="1140844"/>
                  </a:lnTo>
                  <a:lnTo>
                    <a:pt x="4823939" y="1140844"/>
                  </a:lnTo>
                  <a:lnTo>
                    <a:pt x="4831482" y="1140844"/>
                  </a:lnTo>
                  <a:lnTo>
                    <a:pt x="4831482" y="1140844"/>
                  </a:lnTo>
                  <a:lnTo>
                    <a:pt x="4833368" y="1140844"/>
                  </a:lnTo>
                  <a:lnTo>
                    <a:pt x="4833368" y="1140844"/>
                  </a:lnTo>
                  <a:lnTo>
                    <a:pt x="4835253" y="1140844"/>
                  </a:lnTo>
                  <a:lnTo>
                    <a:pt x="4835253" y="1140844"/>
                  </a:lnTo>
                  <a:lnTo>
                    <a:pt x="4837139" y="1140844"/>
                  </a:lnTo>
                  <a:lnTo>
                    <a:pt x="4837139" y="1140844"/>
                  </a:lnTo>
                  <a:lnTo>
                    <a:pt x="4852225" y="1140844"/>
                  </a:lnTo>
                  <a:lnTo>
                    <a:pt x="4852225" y="1140844"/>
                  </a:lnTo>
                  <a:lnTo>
                    <a:pt x="4857882" y="1140844"/>
                  </a:lnTo>
                  <a:lnTo>
                    <a:pt x="4857882" y="1140844"/>
                  </a:lnTo>
                  <a:lnTo>
                    <a:pt x="4859768" y="1140844"/>
                  </a:lnTo>
                  <a:lnTo>
                    <a:pt x="4859768" y="1140844"/>
                  </a:lnTo>
                  <a:lnTo>
                    <a:pt x="4861653" y="1140844"/>
                  </a:lnTo>
                  <a:lnTo>
                    <a:pt x="4861653" y="1140844"/>
                  </a:lnTo>
                  <a:lnTo>
                    <a:pt x="4863539" y="1140844"/>
                  </a:lnTo>
                  <a:lnTo>
                    <a:pt x="4863539" y="1140844"/>
                  </a:lnTo>
                  <a:lnTo>
                    <a:pt x="4871082" y="1140844"/>
                  </a:lnTo>
                  <a:lnTo>
                    <a:pt x="4871082" y="1140844"/>
                  </a:lnTo>
                  <a:lnTo>
                    <a:pt x="4872968" y="1140844"/>
                  </a:lnTo>
                  <a:lnTo>
                    <a:pt x="4872968" y="1140844"/>
                  </a:lnTo>
                </a:path>
              </a:pathLst>
            </a:custGeom>
            <a:ln w="27101" cap="flat">
              <a:solidFill>
                <a:srgbClr val="619CFF">
                  <a:alpha val="100000"/>
                </a:srgbClr>
              </a:solidFill>
              <a:prstDash val="solid"/>
              <a:round/>
            </a:ln>
          </p:spPr>
          <p:txBody>
            <a:bodyPr/>
            <a:lstStyle/>
            <a:p>
              <a:endParaRPr/>
            </a:p>
          </p:txBody>
        </p:sp>
        <p:sp>
          <p:nvSpPr>
            <p:cNvPr id="345" name="pg31"/>
            <p:cNvSpPr/>
            <p:nvPr/>
          </p:nvSpPr>
          <p:spPr>
            <a:xfrm>
              <a:off x="3411693" y="1943328"/>
              <a:ext cx="4874853" cy="891750"/>
            </a:xfrm>
            <a:custGeom>
              <a:avLst/>
              <a:gdLst/>
              <a:ahLst/>
              <a:cxnLst/>
              <a:rect l="0" t="0" r="0" b="0"/>
              <a:pathLst>
                <a:path w="4874853" h="891750">
                  <a:moveTo>
                    <a:pt x="0" y="0"/>
                  </a:moveTo>
                  <a:lnTo>
                    <a:pt x="228484" y="0"/>
                  </a:lnTo>
                  <a:lnTo>
                    <a:pt x="275626" y="0"/>
                  </a:lnTo>
                  <a:lnTo>
                    <a:pt x="292598" y="0"/>
                  </a:lnTo>
                  <a:lnTo>
                    <a:pt x="292598" y="484"/>
                  </a:lnTo>
                  <a:lnTo>
                    <a:pt x="362369" y="484"/>
                  </a:lnTo>
                  <a:lnTo>
                    <a:pt x="362369" y="3737"/>
                  </a:lnTo>
                  <a:lnTo>
                    <a:pt x="398197" y="3737"/>
                  </a:lnTo>
                  <a:lnTo>
                    <a:pt x="403854" y="3737"/>
                  </a:lnTo>
                  <a:lnTo>
                    <a:pt x="428368" y="3737"/>
                  </a:lnTo>
                  <a:lnTo>
                    <a:pt x="428368" y="7258"/>
                  </a:lnTo>
                  <a:lnTo>
                    <a:pt x="435911" y="7258"/>
                  </a:lnTo>
                  <a:lnTo>
                    <a:pt x="435911" y="10984"/>
                  </a:lnTo>
                  <a:lnTo>
                    <a:pt x="452882" y="10984"/>
                  </a:lnTo>
                  <a:lnTo>
                    <a:pt x="452882" y="14871"/>
                  </a:lnTo>
                  <a:lnTo>
                    <a:pt x="513225" y="14871"/>
                  </a:lnTo>
                  <a:lnTo>
                    <a:pt x="550939" y="14871"/>
                  </a:lnTo>
                  <a:lnTo>
                    <a:pt x="550939" y="18890"/>
                  </a:lnTo>
                  <a:lnTo>
                    <a:pt x="664081" y="18890"/>
                  </a:lnTo>
                  <a:lnTo>
                    <a:pt x="664081" y="23019"/>
                  </a:lnTo>
                  <a:lnTo>
                    <a:pt x="701795" y="23019"/>
                  </a:lnTo>
                  <a:lnTo>
                    <a:pt x="701795" y="27243"/>
                  </a:lnTo>
                  <a:lnTo>
                    <a:pt x="745166" y="27243"/>
                  </a:lnTo>
                  <a:lnTo>
                    <a:pt x="747052" y="27243"/>
                  </a:lnTo>
                  <a:lnTo>
                    <a:pt x="777223" y="27243"/>
                  </a:lnTo>
                  <a:lnTo>
                    <a:pt x="777223" y="31550"/>
                  </a:lnTo>
                  <a:lnTo>
                    <a:pt x="813051" y="31550"/>
                  </a:lnTo>
                  <a:lnTo>
                    <a:pt x="813051" y="35928"/>
                  </a:lnTo>
                  <a:lnTo>
                    <a:pt x="888479" y="35928"/>
                  </a:lnTo>
                  <a:lnTo>
                    <a:pt x="888479" y="40370"/>
                  </a:lnTo>
                  <a:lnTo>
                    <a:pt x="920536" y="40370"/>
                  </a:lnTo>
                  <a:lnTo>
                    <a:pt x="920536" y="44869"/>
                  </a:lnTo>
                  <a:lnTo>
                    <a:pt x="967679" y="44869"/>
                  </a:lnTo>
                  <a:lnTo>
                    <a:pt x="967679" y="49419"/>
                  </a:lnTo>
                  <a:lnTo>
                    <a:pt x="977107" y="49419"/>
                  </a:lnTo>
                  <a:lnTo>
                    <a:pt x="977107" y="54016"/>
                  </a:lnTo>
                  <a:lnTo>
                    <a:pt x="1029907" y="54016"/>
                  </a:lnTo>
                  <a:lnTo>
                    <a:pt x="1146821" y="54016"/>
                  </a:lnTo>
                  <a:lnTo>
                    <a:pt x="1148706" y="54016"/>
                  </a:lnTo>
                  <a:lnTo>
                    <a:pt x="1150592" y="54016"/>
                  </a:lnTo>
                  <a:lnTo>
                    <a:pt x="1197735" y="54016"/>
                  </a:lnTo>
                  <a:lnTo>
                    <a:pt x="1197735" y="58658"/>
                  </a:lnTo>
                  <a:lnTo>
                    <a:pt x="1203392" y="58658"/>
                  </a:lnTo>
                  <a:lnTo>
                    <a:pt x="1246763" y="58658"/>
                  </a:lnTo>
                  <a:lnTo>
                    <a:pt x="1246763" y="63339"/>
                  </a:lnTo>
                  <a:lnTo>
                    <a:pt x="1254306" y="63339"/>
                  </a:lnTo>
                  <a:lnTo>
                    <a:pt x="1254306" y="68057"/>
                  </a:lnTo>
                  <a:lnTo>
                    <a:pt x="1256191" y="68057"/>
                  </a:lnTo>
                  <a:lnTo>
                    <a:pt x="1256191" y="72809"/>
                  </a:lnTo>
                  <a:lnTo>
                    <a:pt x="1258077" y="72809"/>
                  </a:lnTo>
                  <a:lnTo>
                    <a:pt x="1258077" y="77592"/>
                  </a:lnTo>
                  <a:lnTo>
                    <a:pt x="1259963" y="77592"/>
                  </a:lnTo>
                  <a:lnTo>
                    <a:pt x="1261848" y="77592"/>
                  </a:lnTo>
                  <a:lnTo>
                    <a:pt x="1320305" y="77592"/>
                  </a:lnTo>
                  <a:lnTo>
                    <a:pt x="1331619" y="77592"/>
                  </a:lnTo>
                  <a:lnTo>
                    <a:pt x="1331619" y="82406"/>
                  </a:lnTo>
                  <a:lnTo>
                    <a:pt x="1376876" y="82406"/>
                  </a:lnTo>
                  <a:lnTo>
                    <a:pt x="1386305" y="82406"/>
                  </a:lnTo>
                  <a:lnTo>
                    <a:pt x="1427790" y="82406"/>
                  </a:lnTo>
                  <a:lnTo>
                    <a:pt x="1427790" y="87247"/>
                  </a:lnTo>
                  <a:lnTo>
                    <a:pt x="1467390" y="87247"/>
                  </a:lnTo>
                  <a:lnTo>
                    <a:pt x="1467390" y="92114"/>
                  </a:lnTo>
                  <a:lnTo>
                    <a:pt x="1476818" y="92114"/>
                  </a:lnTo>
                  <a:lnTo>
                    <a:pt x="1476818" y="97006"/>
                  </a:lnTo>
                  <a:lnTo>
                    <a:pt x="1484361" y="97006"/>
                  </a:lnTo>
                  <a:lnTo>
                    <a:pt x="1484361" y="101920"/>
                  </a:lnTo>
                  <a:lnTo>
                    <a:pt x="1490018" y="101920"/>
                  </a:lnTo>
                  <a:lnTo>
                    <a:pt x="1490018" y="106855"/>
                  </a:lnTo>
                  <a:lnTo>
                    <a:pt x="1491904" y="106855"/>
                  </a:lnTo>
                  <a:lnTo>
                    <a:pt x="1542818" y="106855"/>
                  </a:lnTo>
                  <a:lnTo>
                    <a:pt x="1542818" y="111811"/>
                  </a:lnTo>
                  <a:lnTo>
                    <a:pt x="1595618" y="111811"/>
                  </a:lnTo>
                  <a:lnTo>
                    <a:pt x="1595618" y="116787"/>
                  </a:lnTo>
                  <a:lnTo>
                    <a:pt x="1680474" y="116787"/>
                  </a:lnTo>
                  <a:lnTo>
                    <a:pt x="1680474" y="121781"/>
                  </a:lnTo>
                  <a:lnTo>
                    <a:pt x="1703103" y="121781"/>
                  </a:lnTo>
                  <a:lnTo>
                    <a:pt x="1703103" y="126793"/>
                  </a:lnTo>
                  <a:lnTo>
                    <a:pt x="1755902" y="126793"/>
                  </a:lnTo>
                  <a:lnTo>
                    <a:pt x="1755902" y="131821"/>
                  </a:lnTo>
                  <a:lnTo>
                    <a:pt x="1765331" y="131821"/>
                  </a:lnTo>
                  <a:lnTo>
                    <a:pt x="1774759" y="131821"/>
                  </a:lnTo>
                  <a:lnTo>
                    <a:pt x="1774759" y="136865"/>
                  </a:lnTo>
                  <a:lnTo>
                    <a:pt x="1776645" y="136865"/>
                  </a:lnTo>
                  <a:lnTo>
                    <a:pt x="1806816" y="136865"/>
                  </a:lnTo>
                  <a:lnTo>
                    <a:pt x="1808702" y="136865"/>
                  </a:lnTo>
                  <a:lnTo>
                    <a:pt x="1812473" y="136865"/>
                  </a:lnTo>
                  <a:lnTo>
                    <a:pt x="1835102" y="136865"/>
                  </a:lnTo>
                  <a:lnTo>
                    <a:pt x="1840759" y="136865"/>
                  </a:lnTo>
                  <a:lnTo>
                    <a:pt x="1889787" y="136865"/>
                  </a:lnTo>
                  <a:lnTo>
                    <a:pt x="1901101" y="136865"/>
                  </a:lnTo>
                  <a:lnTo>
                    <a:pt x="1901101" y="141928"/>
                  </a:lnTo>
                  <a:lnTo>
                    <a:pt x="1925615" y="141928"/>
                  </a:lnTo>
                  <a:lnTo>
                    <a:pt x="1942587" y="141928"/>
                  </a:lnTo>
                  <a:lnTo>
                    <a:pt x="1942587" y="147006"/>
                  </a:lnTo>
                  <a:lnTo>
                    <a:pt x="1946358" y="147006"/>
                  </a:lnTo>
                  <a:lnTo>
                    <a:pt x="1967101" y="147006"/>
                  </a:lnTo>
                  <a:lnTo>
                    <a:pt x="1976529" y="147006"/>
                  </a:lnTo>
                  <a:lnTo>
                    <a:pt x="2016129" y="147006"/>
                  </a:lnTo>
                  <a:lnTo>
                    <a:pt x="2016129" y="152100"/>
                  </a:lnTo>
                  <a:lnTo>
                    <a:pt x="2038758" y="152100"/>
                  </a:lnTo>
                  <a:lnTo>
                    <a:pt x="2046300" y="152100"/>
                  </a:lnTo>
                  <a:lnTo>
                    <a:pt x="2051957" y="152100"/>
                  </a:lnTo>
                  <a:lnTo>
                    <a:pt x="2051957" y="162329"/>
                  </a:lnTo>
                  <a:lnTo>
                    <a:pt x="2093443" y="162329"/>
                  </a:lnTo>
                  <a:lnTo>
                    <a:pt x="2112300" y="162329"/>
                  </a:lnTo>
                  <a:lnTo>
                    <a:pt x="2112300" y="167463"/>
                  </a:lnTo>
                  <a:lnTo>
                    <a:pt x="2123614" y="167463"/>
                  </a:lnTo>
                  <a:lnTo>
                    <a:pt x="2123614" y="172609"/>
                  </a:lnTo>
                  <a:lnTo>
                    <a:pt x="2136814" y="172609"/>
                  </a:lnTo>
                  <a:lnTo>
                    <a:pt x="2138700" y="172609"/>
                  </a:lnTo>
                  <a:lnTo>
                    <a:pt x="2232985" y="172609"/>
                  </a:lnTo>
                  <a:lnTo>
                    <a:pt x="2238642" y="172609"/>
                  </a:lnTo>
                  <a:lnTo>
                    <a:pt x="2242413" y="172609"/>
                  </a:lnTo>
                  <a:lnTo>
                    <a:pt x="2242413" y="177768"/>
                  </a:lnTo>
                  <a:lnTo>
                    <a:pt x="2287670" y="177768"/>
                  </a:lnTo>
                  <a:lnTo>
                    <a:pt x="2314070" y="177768"/>
                  </a:lnTo>
                  <a:lnTo>
                    <a:pt x="2314070" y="182940"/>
                  </a:lnTo>
                  <a:lnTo>
                    <a:pt x="2364984" y="182940"/>
                  </a:lnTo>
                  <a:lnTo>
                    <a:pt x="2364984" y="188122"/>
                  </a:lnTo>
                  <a:lnTo>
                    <a:pt x="2368755" y="188122"/>
                  </a:lnTo>
                  <a:lnTo>
                    <a:pt x="2368755" y="193314"/>
                  </a:lnTo>
                  <a:lnTo>
                    <a:pt x="2376298" y="193314"/>
                  </a:lnTo>
                  <a:lnTo>
                    <a:pt x="2400812" y="193314"/>
                  </a:lnTo>
                  <a:lnTo>
                    <a:pt x="2400812" y="198517"/>
                  </a:lnTo>
                  <a:lnTo>
                    <a:pt x="2417784" y="198517"/>
                  </a:lnTo>
                  <a:lnTo>
                    <a:pt x="2430984" y="198517"/>
                  </a:lnTo>
                  <a:lnTo>
                    <a:pt x="2430984" y="203730"/>
                  </a:lnTo>
                  <a:lnTo>
                    <a:pt x="2442298" y="203730"/>
                  </a:lnTo>
                  <a:lnTo>
                    <a:pt x="2442298" y="208953"/>
                  </a:lnTo>
                  <a:lnTo>
                    <a:pt x="2472469" y="208953"/>
                  </a:lnTo>
                  <a:lnTo>
                    <a:pt x="2487555" y="208953"/>
                  </a:lnTo>
                  <a:lnTo>
                    <a:pt x="2579954" y="208953"/>
                  </a:lnTo>
                  <a:lnTo>
                    <a:pt x="2579954" y="214186"/>
                  </a:lnTo>
                  <a:lnTo>
                    <a:pt x="2604468" y="214186"/>
                  </a:lnTo>
                  <a:lnTo>
                    <a:pt x="2613897" y="214186"/>
                  </a:lnTo>
                  <a:lnTo>
                    <a:pt x="2613897" y="224679"/>
                  </a:lnTo>
                  <a:lnTo>
                    <a:pt x="2781724" y="224679"/>
                  </a:lnTo>
                  <a:lnTo>
                    <a:pt x="2781724" y="229938"/>
                  </a:lnTo>
                  <a:lnTo>
                    <a:pt x="2789267" y="229938"/>
                  </a:lnTo>
                  <a:lnTo>
                    <a:pt x="2789267" y="235205"/>
                  </a:lnTo>
                  <a:lnTo>
                    <a:pt x="2849609" y="235205"/>
                  </a:lnTo>
                  <a:lnTo>
                    <a:pt x="2849609" y="240481"/>
                  </a:lnTo>
                  <a:lnTo>
                    <a:pt x="2866581" y="240481"/>
                  </a:lnTo>
                  <a:lnTo>
                    <a:pt x="2866581" y="245763"/>
                  </a:lnTo>
                  <a:lnTo>
                    <a:pt x="2906180" y="245763"/>
                  </a:lnTo>
                  <a:lnTo>
                    <a:pt x="2906180" y="251054"/>
                  </a:lnTo>
                  <a:lnTo>
                    <a:pt x="2930695" y="251054"/>
                  </a:lnTo>
                  <a:lnTo>
                    <a:pt x="2930695" y="256351"/>
                  </a:lnTo>
                  <a:lnTo>
                    <a:pt x="2945780" y="256351"/>
                  </a:lnTo>
                  <a:lnTo>
                    <a:pt x="2945780" y="261656"/>
                  </a:lnTo>
                  <a:lnTo>
                    <a:pt x="2972180" y="261656"/>
                  </a:lnTo>
                  <a:lnTo>
                    <a:pt x="3021208" y="261656"/>
                  </a:lnTo>
                  <a:lnTo>
                    <a:pt x="3021208" y="266968"/>
                  </a:lnTo>
                  <a:lnTo>
                    <a:pt x="3023094" y="266968"/>
                  </a:lnTo>
                  <a:lnTo>
                    <a:pt x="3023094" y="272287"/>
                  </a:lnTo>
                  <a:lnTo>
                    <a:pt x="3040065" y="272287"/>
                  </a:lnTo>
                  <a:lnTo>
                    <a:pt x="3075894" y="272287"/>
                  </a:lnTo>
                  <a:lnTo>
                    <a:pt x="3075894" y="277613"/>
                  </a:lnTo>
                  <a:lnTo>
                    <a:pt x="3096636" y="277613"/>
                  </a:lnTo>
                  <a:lnTo>
                    <a:pt x="3098522" y="277613"/>
                  </a:lnTo>
                  <a:lnTo>
                    <a:pt x="3100408" y="277613"/>
                  </a:lnTo>
                  <a:lnTo>
                    <a:pt x="3102293" y="277613"/>
                  </a:lnTo>
                  <a:lnTo>
                    <a:pt x="3104179" y="277613"/>
                  </a:lnTo>
                  <a:lnTo>
                    <a:pt x="3106065" y="277613"/>
                  </a:lnTo>
                  <a:lnTo>
                    <a:pt x="3106065" y="282962"/>
                  </a:lnTo>
                  <a:lnTo>
                    <a:pt x="3107951" y="282962"/>
                  </a:lnTo>
                  <a:lnTo>
                    <a:pt x="3109836" y="282962"/>
                  </a:lnTo>
                  <a:lnTo>
                    <a:pt x="3115493" y="282962"/>
                  </a:lnTo>
                  <a:lnTo>
                    <a:pt x="3117379" y="282962"/>
                  </a:lnTo>
                  <a:lnTo>
                    <a:pt x="3119265" y="282962"/>
                  </a:lnTo>
                  <a:lnTo>
                    <a:pt x="3121150" y="282962"/>
                  </a:lnTo>
                  <a:lnTo>
                    <a:pt x="3123036" y="282962"/>
                  </a:lnTo>
                  <a:lnTo>
                    <a:pt x="3124922" y="282962"/>
                  </a:lnTo>
                  <a:lnTo>
                    <a:pt x="3128693" y="282962"/>
                  </a:lnTo>
                  <a:lnTo>
                    <a:pt x="3130579" y="282962"/>
                  </a:lnTo>
                  <a:lnTo>
                    <a:pt x="3132465" y="282962"/>
                  </a:lnTo>
                  <a:lnTo>
                    <a:pt x="3134350" y="282962"/>
                  </a:lnTo>
                  <a:lnTo>
                    <a:pt x="3136236" y="282962"/>
                  </a:lnTo>
                  <a:lnTo>
                    <a:pt x="3141893" y="282962"/>
                  </a:lnTo>
                  <a:lnTo>
                    <a:pt x="3143779" y="282962"/>
                  </a:lnTo>
                  <a:lnTo>
                    <a:pt x="3145665" y="282962"/>
                  </a:lnTo>
                  <a:lnTo>
                    <a:pt x="3147550" y="282962"/>
                  </a:lnTo>
                  <a:lnTo>
                    <a:pt x="3149436" y="282962"/>
                  </a:lnTo>
                  <a:lnTo>
                    <a:pt x="3151322" y="282962"/>
                  </a:lnTo>
                  <a:lnTo>
                    <a:pt x="3151322" y="288481"/>
                  </a:lnTo>
                  <a:lnTo>
                    <a:pt x="3155093" y="288481"/>
                  </a:lnTo>
                  <a:lnTo>
                    <a:pt x="3155093" y="294006"/>
                  </a:lnTo>
                  <a:lnTo>
                    <a:pt x="3156979" y="294006"/>
                  </a:lnTo>
                  <a:lnTo>
                    <a:pt x="3158864" y="294006"/>
                  </a:lnTo>
                  <a:lnTo>
                    <a:pt x="3160750" y="294006"/>
                  </a:lnTo>
                  <a:lnTo>
                    <a:pt x="3162636" y="294006"/>
                  </a:lnTo>
                  <a:lnTo>
                    <a:pt x="3168293" y="294006"/>
                  </a:lnTo>
                  <a:lnTo>
                    <a:pt x="3170179" y="294006"/>
                  </a:lnTo>
                  <a:lnTo>
                    <a:pt x="3172064" y="294006"/>
                  </a:lnTo>
                  <a:lnTo>
                    <a:pt x="3172064" y="299584"/>
                  </a:lnTo>
                  <a:lnTo>
                    <a:pt x="3173950" y="299584"/>
                  </a:lnTo>
                  <a:lnTo>
                    <a:pt x="3175836" y="299584"/>
                  </a:lnTo>
                  <a:lnTo>
                    <a:pt x="3177722" y="299584"/>
                  </a:lnTo>
                  <a:lnTo>
                    <a:pt x="3179607" y="299584"/>
                  </a:lnTo>
                  <a:lnTo>
                    <a:pt x="3181493" y="299584"/>
                  </a:lnTo>
                  <a:lnTo>
                    <a:pt x="3183379" y="299584"/>
                  </a:lnTo>
                  <a:lnTo>
                    <a:pt x="3185264" y="299584"/>
                  </a:lnTo>
                  <a:lnTo>
                    <a:pt x="3185264" y="305264"/>
                  </a:lnTo>
                  <a:lnTo>
                    <a:pt x="3187150" y="305264"/>
                  </a:lnTo>
                  <a:lnTo>
                    <a:pt x="3189036" y="305264"/>
                  </a:lnTo>
                  <a:lnTo>
                    <a:pt x="3190921" y="305264"/>
                  </a:lnTo>
                  <a:lnTo>
                    <a:pt x="3194693" y="305264"/>
                  </a:lnTo>
                  <a:lnTo>
                    <a:pt x="3196579" y="305264"/>
                  </a:lnTo>
                  <a:lnTo>
                    <a:pt x="3198464" y="305264"/>
                  </a:lnTo>
                  <a:lnTo>
                    <a:pt x="3200350" y="305264"/>
                  </a:lnTo>
                  <a:lnTo>
                    <a:pt x="3202236" y="305264"/>
                  </a:lnTo>
                  <a:lnTo>
                    <a:pt x="3207893" y="305264"/>
                  </a:lnTo>
                  <a:lnTo>
                    <a:pt x="3209778" y="305264"/>
                  </a:lnTo>
                  <a:lnTo>
                    <a:pt x="3209778" y="311032"/>
                  </a:lnTo>
                  <a:lnTo>
                    <a:pt x="3211664" y="311032"/>
                  </a:lnTo>
                  <a:lnTo>
                    <a:pt x="3213550" y="311032"/>
                  </a:lnTo>
                  <a:lnTo>
                    <a:pt x="3215436" y="311032"/>
                  </a:lnTo>
                  <a:lnTo>
                    <a:pt x="3217321" y="311032"/>
                  </a:lnTo>
                  <a:lnTo>
                    <a:pt x="3219207" y="311032"/>
                  </a:lnTo>
                  <a:lnTo>
                    <a:pt x="3219207" y="316845"/>
                  </a:lnTo>
                  <a:lnTo>
                    <a:pt x="3221093" y="316845"/>
                  </a:lnTo>
                  <a:lnTo>
                    <a:pt x="3222978" y="316845"/>
                  </a:lnTo>
                  <a:lnTo>
                    <a:pt x="3224864" y="316845"/>
                  </a:lnTo>
                  <a:lnTo>
                    <a:pt x="3226750" y="316845"/>
                  </a:lnTo>
                  <a:lnTo>
                    <a:pt x="3228635" y="316845"/>
                  </a:lnTo>
                  <a:lnTo>
                    <a:pt x="3232407" y="316845"/>
                  </a:lnTo>
                  <a:lnTo>
                    <a:pt x="3232407" y="322712"/>
                  </a:lnTo>
                  <a:lnTo>
                    <a:pt x="3234293" y="322712"/>
                  </a:lnTo>
                  <a:lnTo>
                    <a:pt x="3236178" y="322712"/>
                  </a:lnTo>
                  <a:lnTo>
                    <a:pt x="3238064" y="322712"/>
                  </a:lnTo>
                  <a:lnTo>
                    <a:pt x="3239950" y="322712"/>
                  </a:lnTo>
                  <a:lnTo>
                    <a:pt x="3249378" y="322712"/>
                  </a:lnTo>
                  <a:lnTo>
                    <a:pt x="3249378" y="328622"/>
                  </a:lnTo>
                  <a:lnTo>
                    <a:pt x="3253150" y="328622"/>
                  </a:lnTo>
                  <a:lnTo>
                    <a:pt x="3260692" y="328622"/>
                  </a:lnTo>
                  <a:lnTo>
                    <a:pt x="3266350" y="328622"/>
                  </a:lnTo>
                  <a:lnTo>
                    <a:pt x="3268235" y="328622"/>
                  </a:lnTo>
                  <a:lnTo>
                    <a:pt x="3273892" y="328622"/>
                  </a:lnTo>
                  <a:lnTo>
                    <a:pt x="3275778" y="328622"/>
                  </a:lnTo>
                  <a:lnTo>
                    <a:pt x="3281435" y="328622"/>
                  </a:lnTo>
                  <a:lnTo>
                    <a:pt x="3283321" y="328622"/>
                  </a:lnTo>
                  <a:lnTo>
                    <a:pt x="3283321" y="334548"/>
                  </a:lnTo>
                  <a:lnTo>
                    <a:pt x="3294635" y="334548"/>
                  </a:lnTo>
                  <a:lnTo>
                    <a:pt x="3296521" y="334548"/>
                  </a:lnTo>
                  <a:lnTo>
                    <a:pt x="3302178" y="334548"/>
                  </a:lnTo>
                  <a:lnTo>
                    <a:pt x="3305949" y="334548"/>
                  </a:lnTo>
                  <a:lnTo>
                    <a:pt x="3317263" y="334548"/>
                  </a:lnTo>
                  <a:lnTo>
                    <a:pt x="3319149" y="334548"/>
                  </a:lnTo>
                  <a:lnTo>
                    <a:pt x="3321035" y="334548"/>
                  </a:lnTo>
                  <a:lnTo>
                    <a:pt x="3324806" y="334548"/>
                  </a:lnTo>
                  <a:lnTo>
                    <a:pt x="3328578" y="334548"/>
                  </a:lnTo>
                  <a:lnTo>
                    <a:pt x="3339892" y="334548"/>
                  </a:lnTo>
                  <a:lnTo>
                    <a:pt x="3353092" y="334548"/>
                  </a:lnTo>
                  <a:lnTo>
                    <a:pt x="3354977" y="334548"/>
                  </a:lnTo>
                  <a:lnTo>
                    <a:pt x="3360635" y="334548"/>
                  </a:lnTo>
                  <a:lnTo>
                    <a:pt x="3360635" y="340513"/>
                  </a:lnTo>
                  <a:lnTo>
                    <a:pt x="3368177" y="340513"/>
                  </a:lnTo>
                  <a:lnTo>
                    <a:pt x="3370063" y="340513"/>
                  </a:lnTo>
                  <a:lnTo>
                    <a:pt x="3373835" y="340513"/>
                  </a:lnTo>
                  <a:lnTo>
                    <a:pt x="3381377" y="340513"/>
                  </a:lnTo>
                  <a:lnTo>
                    <a:pt x="3383263" y="340513"/>
                  </a:lnTo>
                  <a:lnTo>
                    <a:pt x="3387034" y="340513"/>
                  </a:lnTo>
                  <a:lnTo>
                    <a:pt x="3388920" y="340513"/>
                  </a:lnTo>
                  <a:lnTo>
                    <a:pt x="3390806" y="340513"/>
                  </a:lnTo>
                  <a:lnTo>
                    <a:pt x="3392692" y="340513"/>
                  </a:lnTo>
                  <a:lnTo>
                    <a:pt x="3394577" y="340513"/>
                  </a:lnTo>
                  <a:lnTo>
                    <a:pt x="3398349" y="340513"/>
                  </a:lnTo>
                  <a:lnTo>
                    <a:pt x="3400234" y="340513"/>
                  </a:lnTo>
                  <a:lnTo>
                    <a:pt x="3405891" y="340513"/>
                  </a:lnTo>
                  <a:lnTo>
                    <a:pt x="3407777" y="340513"/>
                  </a:lnTo>
                  <a:lnTo>
                    <a:pt x="3409663" y="340513"/>
                  </a:lnTo>
                  <a:lnTo>
                    <a:pt x="3426634" y="340513"/>
                  </a:lnTo>
                  <a:lnTo>
                    <a:pt x="3428520" y="340513"/>
                  </a:lnTo>
                  <a:lnTo>
                    <a:pt x="3437948" y="340513"/>
                  </a:lnTo>
                  <a:lnTo>
                    <a:pt x="3445491" y="340513"/>
                  </a:lnTo>
                  <a:lnTo>
                    <a:pt x="3456805" y="340513"/>
                  </a:lnTo>
                  <a:lnTo>
                    <a:pt x="3458691" y="340513"/>
                  </a:lnTo>
                  <a:lnTo>
                    <a:pt x="3460577" y="340513"/>
                  </a:lnTo>
                  <a:lnTo>
                    <a:pt x="3464348" y="340513"/>
                  </a:lnTo>
                  <a:lnTo>
                    <a:pt x="3466234" y="340513"/>
                  </a:lnTo>
                  <a:lnTo>
                    <a:pt x="3471891" y="340513"/>
                  </a:lnTo>
                  <a:lnTo>
                    <a:pt x="3477548" y="340513"/>
                  </a:lnTo>
                  <a:lnTo>
                    <a:pt x="3505834" y="340513"/>
                  </a:lnTo>
                  <a:lnTo>
                    <a:pt x="3513376" y="340513"/>
                  </a:lnTo>
                  <a:lnTo>
                    <a:pt x="3515262" y="340513"/>
                  </a:lnTo>
                  <a:lnTo>
                    <a:pt x="3562405" y="340513"/>
                  </a:lnTo>
                  <a:lnTo>
                    <a:pt x="3562405" y="346529"/>
                  </a:lnTo>
                  <a:lnTo>
                    <a:pt x="3564290" y="346529"/>
                  </a:lnTo>
                  <a:lnTo>
                    <a:pt x="3590690" y="346529"/>
                  </a:lnTo>
                  <a:lnTo>
                    <a:pt x="3603890" y="346529"/>
                  </a:lnTo>
                  <a:lnTo>
                    <a:pt x="3603890" y="352553"/>
                  </a:lnTo>
                  <a:lnTo>
                    <a:pt x="3617090" y="352553"/>
                  </a:lnTo>
                  <a:lnTo>
                    <a:pt x="3626519" y="352553"/>
                  </a:lnTo>
                  <a:lnTo>
                    <a:pt x="3626519" y="358586"/>
                  </a:lnTo>
                  <a:lnTo>
                    <a:pt x="3652918" y="358586"/>
                  </a:lnTo>
                  <a:lnTo>
                    <a:pt x="3652918" y="364626"/>
                  </a:lnTo>
                  <a:lnTo>
                    <a:pt x="3668004" y="364626"/>
                  </a:lnTo>
                  <a:lnTo>
                    <a:pt x="3668004" y="370673"/>
                  </a:lnTo>
                  <a:lnTo>
                    <a:pt x="3673661" y="370673"/>
                  </a:lnTo>
                  <a:lnTo>
                    <a:pt x="3675547" y="370673"/>
                  </a:lnTo>
                  <a:lnTo>
                    <a:pt x="3675547" y="382789"/>
                  </a:lnTo>
                  <a:lnTo>
                    <a:pt x="3692518" y="382789"/>
                  </a:lnTo>
                  <a:lnTo>
                    <a:pt x="3701947" y="382789"/>
                  </a:lnTo>
                  <a:lnTo>
                    <a:pt x="3701947" y="388858"/>
                  </a:lnTo>
                  <a:lnTo>
                    <a:pt x="3745318" y="388858"/>
                  </a:lnTo>
                  <a:lnTo>
                    <a:pt x="3745318" y="394934"/>
                  </a:lnTo>
                  <a:lnTo>
                    <a:pt x="3747203" y="394934"/>
                  </a:lnTo>
                  <a:lnTo>
                    <a:pt x="3747203" y="401016"/>
                  </a:lnTo>
                  <a:lnTo>
                    <a:pt x="3760403" y="401016"/>
                  </a:lnTo>
                  <a:lnTo>
                    <a:pt x="3771718" y="401016"/>
                  </a:lnTo>
                  <a:lnTo>
                    <a:pt x="3771718" y="407105"/>
                  </a:lnTo>
                  <a:lnTo>
                    <a:pt x="3781146" y="407105"/>
                  </a:lnTo>
                  <a:lnTo>
                    <a:pt x="3781146" y="413200"/>
                  </a:lnTo>
                  <a:lnTo>
                    <a:pt x="3786803" y="413200"/>
                  </a:lnTo>
                  <a:lnTo>
                    <a:pt x="3796232" y="413200"/>
                  </a:lnTo>
                  <a:lnTo>
                    <a:pt x="3796232" y="419302"/>
                  </a:lnTo>
                  <a:lnTo>
                    <a:pt x="3813203" y="419302"/>
                  </a:lnTo>
                  <a:lnTo>
                    <a:pt x="3813203" y="425410"/>
                  </a:lnTo>
                  <a:lnTo>
                    <a:pt x="3843374" y="425410"/>
                  </a:lnTo>
                  <a:lnTo>
                    <a:pt x="3843374" y="431523"/>
                  </a:lnTo>
                  <a:lnTo>
                    <a:pt x="3869774" y="431523"/>
                  </a:lnTo>
                  <a:lnTo>
                    <a:pt x="3869774" y="437642"/>
                  </a:lnTo>
                  <a:lnTo>
                    <a:pt x="3871660" y="437642"/>
                  </a:lnTo>
                  <a:lnTo>
                    <a:pt x="3871660" y="449897"/>
                  </a:lnTo>
                  <a:lnTo>
                    <a:pt x="3879203" y="449897"/>
                  </a:lnTo>
                  <a:lnTo>
                    <a:pt x="3907488" y="449897"/>
                  </a:lnTo>
                  <a:lnTo>
                    <a:pt x="3907488" y="456033"/>
                  </a:lnTo>
                  <a:lnTo>
                    <a:pt x="3945202" y="456033"/>
                  </a:lnTo>
                  <a:lnTo>
                    <a:pt x="3945202" y="462174"/>
                  </a:lnTo>
                  <a:lnTo>
                    <a:pt x="3950859" y="462174"/>
                  </a:lnTo>
                  <a:lnTo>
                    <a:pt x="3950859" y="468320"/>
                  </a:lnTo>
                  <a:lnTo>
                    <a:pt x="3964059" y="468320"/>
                  </a:lnTo>
                  <a:lnTo>
                    <a:pt x="3994230" y="468320"/>
                  </a:lnTo>
                  <a:lnTo>
                    <a:pt x="3999888" y="468320"/>
                  </a:lnTo>
                  <a:lnTo>
                    <a:pt x="3999888" y="474473"/>
                  </a:lnTo>
                  <a:lnTo>
                    <a:pt x="4013087" y="474473"/>
                  </a:lnTo>
                  <a:lnTo>
                    <a:pt x="4013087" y="480631"/>
                  </a:lnTo>
                  <a:lnTo>
                    <a:pt x="4016859" y="480631"/>
                  </a:lnTo>
                  <a:lnTo>
                    <a:pt x="4024402" y="480631"/>
                  </a:lnTo>
                  <a:lnTo>
                    <a:pt x="4024402" y="486796"/>
                  </a:lnTo>
                  <a:lnTo>
                    <a:pt x="4037602" y="486796"/>
                  </a:lnTo>
                  <a:lnTo>
                    <a:pt x="4073430" y="486796"/>
                  </a:lnTo>
                  <a:lnTo>
                    <a:pt x="4080973" y="486796"/>
                  </a:lnTo>
                  <a:lnTo>
                    <a:pt x="4080973" y="492968"/>
                  </a:lnTo>
                  <a:lnTo>
                    <a:pt x="4126230" y="492968"/>
                  </a:lnTo>
                  <a:lnTo>
                    <a:pt x="4126230" y="499144"/>
                  </a:lnTo>
                  <a:lnTo>
                    <a:pt x="4130001" y="499144"/>
                  </a:lnTo>
                  <a:lnTo>
                    <a:pt x="4131887" y="499144"/>
                  </a:lnTo>
                  <a:lnTo>
                    <a:pt x="4141315" y="499144"/>
                  </a:lnTo>
                  <a:lnTo>
                    <a:pt x="4141315" y="505329"/>
                  </a:lnTo>
                  <a:lnTo>
                    <a:pt x="4150744" y="505329"/>
                  </a:lnTo>
                  <a:lnTo>
                    <a:pt x="4150744" y="511517"/>
                  </a:lnTo>
                  <a:lnTo>
                    <a:pt x="4152629" y="511517"/>
                  </a:lnTo>
                  <a:lnTo>
                    <a:pt x="4186572" y="511517"/>
                  </a:lnTo>
                  <a:lnTo>
                    <a:pt x="4186572" y="517711"/>
                  </a:lnTo>
                  <a:lnTo>
                    <a:pt x="4196001" y="517711"/>
                  </a:lnTo>
                  <a:lnTo>
                    <a:pt x="4196001" y="523909"/>
                  </a:lnTo>
                  <a:lnTo>
                    <a:pt x="4211086" y="523909"/>
                  </a:lnTo>
                  <a:lnTo>
                    <a:pt x="4211086" y="530112"/>
                  </a:lnTo>
                  <a:lnTo>
                    <a:pt x="4218629" y="530112"/>
                  </a:lnTo>
                  <a:lnTo>
                    <a:pt x="4218629" y="536318"/>
                  </a:lnTo>
                  <a:lnTo>
                    <a:pt x="4226172" y="536318"/>
                  </a:lnTo>
                  <a:lnTo>
                    <a:pt x="4226172" y="542529"/>
                  </a:lnTo>
                  <a:lnTo>
                    <a:pt x="4246915" y="542529"/>
                  </a:lnTo>
                  <a:lnTo>
                    <a:pt x="4305371" y="542529"/>
                  </a:lnTo>
                  <a:lnTo>
                    <a:pt x="4322343" y="542529"/>
                  </a:lnTo>
                  <a:lnTo>
                    <a:pt x="4331771" y="542529"/>
                  </a:lnTo>
                  <a:lnTo>
                    <a:pt x="4337428" y="542529"/>
                  </a:lnTo>
                  <a:lnTo>
                    <a:pt x="4337428" y="548756"/>
                  </a:lnTo>
                  <a:lnTo>
                    <a:pt x="4356285" y="548756"/>
                  </a:lnTo>
                  <a:lnTo>
                    <a:pt x="4356285" y="554987"/>
                  </a:lnTo>
                  <a:lnTo>
                    <a:pt x="4363828" y="554987"/>
                  </a:lnTo>
                  <a:lnTo>
                    <a:pt x="4373257" y="554987"/>
                  </a:lnTo>
                  <a:lnTo>
                    <a:pt x="4384571" y="554987"/>
                  </a:lnTo>
                  <a:lnTo>
                    <a:pt x="4384571" y="561224"/>
                  </a:lnTo>
                  <a:lnTo>
                    <a:pt x="4397771" y="561224"/>
                  </a:lnTo>
                  <a:lnTo>
                    <a:pt x="4403428" y="561224"/>
                  </a:lnTo>
                  <a:lnTo>
                    <a:pt x="4412856" y="561224"/>
                  </a:lnTo>
                  <a:lnTo>
                    <a:pt x="4414742" y="561224"/>
                  </a:lnTo>
                  <a:lnTo>
                    <a:pt x="4416628" y="561224"/>
                  </a:lnTo>
                  <a:lnTo>
                    <a:pt x="4422285" y="561224"/>
                  </a:lnTo>
                  <a:lnTo>
                    <a:pt x="4422285" y="567471"/>
                  </a:lnTo>
                  <a:lnTo>
                    <a:pt x="4431713" y="567471"/>
                  </a:lnTo>
                  <a:lnTo>
                    <a:pt x="4431713" y="573721"/>
                  </a:lnTo>
                  <a:lnTo>
                    <a:pt x="4486399" y="573721"/>
                  </a:lnTo>
                  <a:lnTo>
                    <a:pt x="4486399" y="579975"/>
                  </a:lnTo>
                  <a:lnTo>
                    <a:pt x="4503370" y="579975"/>
                  </a:lnTo>
                  <a:lnTo>
                    <a:pt x="4531655" y="579975"/>
                  </a:lnTo>
                  <a:lnTo>
                    <a:pt x="4558055" y="579975"/>
                  </a:lnTo>
                  <a:lnTo>
                    <a:pt x="4571255" y="579975"/>
                  </a:lnTo>
                  <a:lnTo>
                    <a:pt x="4576912" y="579975"/>
                  </a:lnTo>
                  <a:lnTo>
                    <a:pt x="4578798" y="579975"/>
                  </a:lnTo>
                  <a:lnTo>
                    <a:pt x="4578798" y="586238"/>
                  </a:lnTo>
                  <a:lnTo>
                    <a:pt x="4580684" y="586238"/>
                  </a:lnTo>
                  <a:lnTo>
                    <a:pt x="4582569" y="586238"/>
                  </a:lnTo>
                  <a:lnTo>
                    <a:pt x="4584455" y="586238"/>
                  </a:lnTo>
                  <a:lnTo>
                    <a:pt x="4586341" y="586238"/>
                  </a:lnTo>
                  <a:lnTo>
                    <a:pt x="4588227" y="586238"/>
                  </a:lnTo>
                  <a:lnTo>
                    <a:pt x="4590112" y="586238"/>
                  </a:lnTo>
                  <a:lnTo>
                    <a:pt x="4591998" y="586238"/>
                  </a:lnTo>
                  <a:lnTo>
                    <a:pt x="4593884" y="586238"/>
                  </a:lnTo>
                  <a:lnTo>
                    <a:pt x="4595769" y="586238"/>
                  </a:lnTo>
                  <a:lnTo>
                    <a:pt x="4597655" y="586238"/>
                  </a:lnTo>
                  <a:lnTo>
                    <a:pt x="4599541" y="586238"/>
                  </a:lnTo>
                  <a:lnTo>
                    <a:pt x="4601426" y="586238"/>
                  </a:lnTo>
                  <a:lnTo>
                    <a:pt x="4603312" y="586238"/>
                  </a:lnTo>
                  <a:lnTo>
                    <a:pt x="4605198" y="586238"/>
                  </a:lnTo>
                  <a:lnTo>
                    <a:pt x="4607084" y="586238"/>
                  </a:lnTo>
                  <a:lnTo>
                    <a:pt x="4608969" y="586238"/>
                  </a:lnTo>
                  <a:lnTo>
                    <a:pt x="4610855" y="586238"/>
                  </a:lnTo>
                  <a:lnTo>
                    <a:pt x="4612741" y="586238"/>
                  </a:lnTo>
                  <a:lnTo>
                    <a:pt x="4614626" y="586238"/>
                  </a:lnTo>
                  <a:lnTo>
                    <a:pt x="4616512" y="586238"/>
                  </a:lnTo>
                  <a:lnTo>
                    <a:pt x="4618398" y="586238"/>
                  </a:lnTo>
                  <a:lnTo>
                    <a:pt x="4620283" y="586238"/>
                  </a:lnTo>
                  <a:lnTo>
                    <a:pt x="4622169" y="586238"/>
                  </a:lnTo>
                  <a:lnTo>
                    <a:pt x="4624055" y="586238"/>
                  </a:lnTo>
                  <a:lnTo>
                    <a:pt x="4625941" y="586238"/>
                  </a:lnTo>
                  <a:lnTo>
                    <a:pt x="4627826" y="586238"/>
                  </a:lnTo>
                  <a:lnTo>
                    <a:pt x="4629712" y="586238"/>
                  </a:lnTo>
                  <a:lnTo>
                    <a:pt x="4631598" y="586238"/>
                  </a:lnTo>
                  <a:lnTo>
                    <a:pt x="4633483" y="586238"/>
                  </a:lnTo>
                  <a:lnTo>
                    <a:pt x="4635369" y="586238"/>
                  </a:lnTo>
                  <a:lnTo>
                    <a:pt x="4637255" y="586238"/>
                  </a:lnTo>
                  <a:lnTo>
                    <a:pt x="4639140" y="586238"/>
                  </a:lnTo>
                  <a:lnTo>
                    <a:pt x="4641026" y="586238"/>
                  </a:lnTo>
                  <a:lnTo>
                    <a:pt x="4642912" y="586238"/>
                  </a:lnTo>
                  <a:lnTo>
                    <a:pt x="4644798" y="586238"/>
                  </a:lnTo>
                  <a:lnTo>
                    <a:pt x="4646683" y="586238"/>
                  </a:lnTo>
                  <a:lnTo>
                    <a:pt x="4646683" y="592942"/>
                  </a:lnTo>
                  <a:lnTo>
                    <a:pt x="4648569" y="592942"/>
                  </a:lnTo>
                  <a:lnTo>
                    <a:pt x="4650455" y="592942"/>
                  </a:lnTo>
                  <a:lnTo>
                    <a:pt x="4652340" y="592942"/>
                  </a:lnTo>
                  <a:lnTo>
                    <a:pt x="4654226" y="592942"/>
                  </a:lnTo>
                  <a:lnTo>
                    <a:pt x="4656112" y="592942"/>
                  </a:lnTo>
                  <a:lnTo>
                    <a:pt x="4657998" y="592942"/>
                  </a:lnTo>
                  <a:lnTo>
                    <a:pt x="4659883" y="592942"/>
                  </a:lnTo>
                  <a:lnTo>
                    <a:pt x="4661769" y="592942"/>
                  </a:lnTo>
                  <a:lnTo>
                    <a:pt x="4663655" y="592942"/>
                  </a:lnTo>
                  <a:lnTo>
                    <a:pt x="4665540" y="592942"/>
                  </a:lnTo>
                  <a:lnTo>
                    <a:pt x="4667426" y="592942"/>
                  </a:lnTo>
                  <a:lnTo>
                    <a:pt x="4669312" y="592942"/>
                  </a:lnTo>
                  <a:lnTo>
                    <a:pt x="4671197" y="592942"/>
                  </a:lnTo>
                  <a:lnTo>
                    <a:pt x="4673083" y="592942"/>
                  </a:lnTo>
                  <a:lnTo>
                    <a:pt x="4674969" y="592942"/>
                  </a:lnTo>
                  <a:lnTo>
                    <a:pt x="4676855" y="592942"/>
                  </a:lnTo>
                  <a:lnTo>
                    <a:pt x="4678740" y="592942"/>
                  </a:lnTo>
                  <a:lnTo>
                    <a:pt x="4680626" y="592942"/>
                  </a:lnTo>
                  <a:lnTo>
                    <a:pt x="4680626" y="600894"/>
                  </a:lnTo>
                  <a:lnTo>
                    <a:pt x="4682512" y="600894"/>
                  </a:lnTo>
                  <a:lnTo>
                    <a:pt x="4684397" y="600894"/>
                  </a:lnTo>
                  <a:lnTo>
                    <a:pt x="4686283" y="600894"/>
                  </a:lnTo>
                  <a:lnTo>
                    <a:pt x="4688169" y="600894"/>
                  </a:lnTo>
                  <a:lnTo>
                    <a:pt x="4688169" y="609005"/>
                  </a:lnTo>
                  <a:lnTo>
                    <a:pt x="4690054" y="609005"/>
                  </a:lnTo>
                  <a:lnTo>
                    <a:pt x="4691940" y="609005"/>
                  </a:lnTo>
                  <a:lnTo>
                    <a:pt x="4693826" y="609005"/>
                  </a:lnTo>
                  <a:lnTo>
                    <a:pt x="4695712" y="609005"/>
                  </a:lnTo>
                  <a:lnTo>
                    <a:pt x="4699483" y="609005"/>
                  </a:lnTo>
                  <a:lnTo>
                    <a:pt x="4701369" y="609005"/>
                  </a:lnTo>
                  <a:lnTo>
                    <a:pt x="4703254" y="609005"/>
                  </a:lnTo>
                  <a:lnTo>
                    <a:pt x="4705140" y="609005"/>
                  </a:lnTo>
                  <a:lnTo>
                    <a:pt x="4707026" y="609005"/>
                  </a:lnTo>
                  <a:lnTo>
                    <a:pt x="4708911" y="609005"/>
                  </a:lnTo>
                  <a:lnTo>
                    <a:pt x="4708911" y="617691"/>
                  </a:lnTo>
                  <a:lnTo>
                    <a:pt x="4710797" y="617691"/>
                  </a:lnTo>
                  <a:lnTo>
                    <a:pt x="4712683" y="617691"/>
                  </a:lnTo>
                  <a:lnTo>
                    <a:pt x="4714569" y="617691"/>
                  </a:lnTo>
                  <a:lnTo>
                    <a:pt x="4716454" y="617691"/>
                  </a:lnTo>
                  <a:lnTo>
                    <a:pt x="4718340" y="617691"/>
                  </a:lnTo>
                  <a:lnTo>
                    <a:pt x="4720226" y="617691"/>
                  </a:lnTo>
                  <a:lnTo>
                    <a:pt x="4722111" y="617691"/>
                  </a:lnTo>
                  <a:lnTo>
                    <a:pt x="4723997" y="617691"/>
                  </a:lnTo>
                  <a:lnTo>
                    <a:pt x="4725883" y="617691"/>
                  </a:lnTo>
                  <a:lnTo>
                    <a:pt x="4727768" y="617691"/>
                  </a:lnTo>
                  <a:lnTo>
                    <a:pt x="4729654" y="617691"/>
                  </a:lnTo>
                  <a:lnTo>
                    <a:pt x="4731540" y="617691"/>
                  </a:lnTo>
                  <a:lnTo>
                    <a:pt x="4733426" y="617691"/>
                  </a:lnTo>
                  <a:lnTo>
                    <a:pt x="4735311" y="617691"/>
                  </a:lnTo>
                  <a:lnTo>
                    <a:pt x="4737197" y="617691"/>
                  </a:lnTo>
                  <a:lnTo>
                    <a:pt x="4739083" y="617691"/>
                  </a:lnTo>
                  <a:lnTo>
                    <a:pt x="4740968" y="617691"/>
                  </a:lnTo>
                  <a:lnTo>
                    <a:pt x="4742854" y="617691"/>
                  </a:lnTo>
                  <a:lnTo>
                    <a:pt x="4744740" y="617691"/>
                  </a:lnTo>
                  <a:lnTo>
                    <a:pt x="4746626" y="617691"/>
                  </a:lnTo>
                  <a:lnTo>
                    <a:pt x="4748511" y="617691"/>
                  </a:lnTo>
                  <a:lnTo>
                    <a:pt x="4750397" y="617691"/>
                  </a:lnTo>
                  <a:lnTo>
                    <a:pt x="4752283" y="617691"/>
                  </a:lnTo>
                  <a:lnTo>
                    <a:pt x="4754168" y="617691"/>
                  </a:lnTo>
                  <a:lnTo>
                    <a:pt x="4756054" y="617691"/>
                  </a:lnTo>
                  <a:lnTo>
                    <a:pt x="4757940" y="617691"/>
                  </a:lnTo>
                  <a:lnTo>
                    <a:pt x="4759825" y="617691"/>
                  </a:lnTo>
                  <a:lnTo>
                    <a:pt x="4761711" y="617691"/>
                  </a:lnTo>
                  <a:lnTo>
                    <a:pt x="4763597" y="617691"/>
                  </a:lnTo>
                  <a:lnTo>
                    <a:pt x="4765483" y="617691"/>
                  </a:lnTo>
                  <a:lnTo>
                    <a:pt x="4767368" y="617691"/>
                  </a:lnTo>
                  <a:lnTo>
                    <a:pt x="4769254" y="617691"/>
                  </a:lnTo>
                  <a:lnTo>
                    <a:pt x="4771140" y="617691"/>
                  </a:lnTo>
                  <a:lnTo>
                    <a:pt x="4773025" y="617691"/>
                  </a:lnTo>
                  <a:lnTo>
                    <a:pt x="4774911" y="617691"/>
                  </a:lnTo>
                  <a:lnTo>
                    <a:pt x="4776797" y="617691"/>
                  </a:lnTo>
                  <a:lnTo>
                    <a:pt x="4778682" y="617691"/>
                  </a:lnTo>
                  <a:lnTo>
                    <a:pt x="4780568" y="617691"/>
                  </a:lnTo>
                  <a:lnTo>
                    <a:pt x="4782454" y="617691"/>
                  </a:lnTo>
                  <a:lnTo>
                    <a:pt x="4784340" y="617691"/>
                  </a:lnTo>
                  <a:lnTo>
                    <a:pt x="4786225" y="617691"/>
                  </a:lnTo>
                  <a:lnTo>
                    <a:pt x="4788111" y="617691"/>
                  </a:lnTo>
                  <a:lnTo>
                    <a:pt x="4789997" y="617691"/>
                  </a:lnTo>
                  <a:lnTo>
                    <a:pt x="4791882" y="617691"/>
                  </a:lnTo>
                  <a:lnTo>
                    <a:pt x="4793768" y="617691"/>
                  </a:lnTo>
                  <a:lnTo>
                    <a:pt x="4795654" y="617691"/>
                  </a:lnTo>
                  <a:lnTo>
                    <a:pt x="4797539" y="617691"/>
                  </a:lnTo>
                  <a:lnTo>
                    <a:pt x="4799425" y="617691"/>
                  </a:lnTo>
                  <a:lnTo>
                    <a:pt x="4801311" y="617691"/>
                  </a:lnTo>
                  <a:lnTo>
                    <a:pt x="4805082" y="617691"/>
                  </a:lnTo>
                  <a:lnTo>
                    <a:pt x="4806968" y="617691"/>
                  </a:lnTo>
                  <a:lnTo>
                    <a:pt x="4808854" y="617691"/>
                  </a:lnTo>
                  <a:lnTo>
                    <a:pt x="4810739" y="617691"/>
                  </a:lnTo>
                  <a:lnTo>
                    <a:pt x="4812625" y="617691"/>
                  </a:lnTo>
                  <a:lnTo>
                    <a:pt x="4816396" y="617691"/>
                  </a:lnTo>
                  <a:lnTo>
                    <a:pt x="4818282" y="617691"/>
                  </a:lnTo>
                  <a:lnTo>
                    <a:pt x="4820168" y="617691"/>
                  </a:lnTo>
                  <a:lnTo>
                    <a:pt x="4822054" y="617691"/>
                  </a:lnTo>
                  <a:lnTo>
                    <a:pt x="4823939" y="617691"/>
                  </a:lnTo>
                  <a:lnTo>
                    <a:pt x="4825825" y="617691"/>
                  </a:lnTo>
                  <a:lnTo>
                    <a:pt x="4827711" y="617691"/>
                  </a:lnTo>
                  <a:lnTo>
                    <a:pt x="4831482" y="617691"/>
                  </a:lnTo>
                  <a:lnTo>
                    <a:pt x="4833368" y="617691"/>
                  </a:lnTo>
                  <a:lnTo>
                    <a:pt x="4835253" y="617691"/>
                  </a:lnTo>
                  <a:lnTo>
                    <a:pt x="4837139" y="617691"/>
                  </a:lnTo>
                  <a:lnTo>
                    <a:pt x="4840911" y="617691"/>
                  </a:lnTo>
                  <a:lnTo>
                    <a:pt x="4842796" y="617691"/>
                  </a:lnTo>
                  <a:lnTo>
                    <a:pt x="4844682" y="617691"/>
                  </a:lnTo>
                  <a:lnTo>
                    <a:pt x="4848453" y="617691"/>
                  </a:lnTo>
                  <a:lnTo>
                    <a:pt x="4852225" y="617691"/>
                  </a:lnTo>
                  <a:lnTo>
                    <a:pt x="4857882" y="617691"/>
                  </a:lnTo>
                  <a:lnTo>
                    <a:pt x="4859768" y="617691"/>
                  </a:lnTo>
                  <a:lnTo>
                    <a:pt x="4861653" y="617691"/>
                  </a:lnTo>
                  <a:lnTo>
                    <a:pt x="4863539" y="617691"/>
                  </a:lnTo>
                  <a:lnTo>
                    <a:pt x="4865425" y="617691"/>
                  </a:lnTo>
                  <a:lnTo>
                    <a:pt x="4871082" y="617691"/>
                  </a:lnTo>
                  <a:lnTo>
                    <a:pt x="4872968" y="617691"/>
                  </a:lnTo>
                  <a:lnTo>
                    <a:pt x="4874853" y="617691"/>
                  </a:lnTo>
                  <a:lnTo>
                    <a:pt x="4874853" y="891750"/>
                  </a:lnTo>
                  <a:lnTo>
                    <a:pt x="4872968" y="891750"/>
                  </a:lnTo>
                  <a:lnTo>
                    <a:pt x="4871082" y="891750"/>
                  </a:lnTo>
                  <a:lnTo>
                    <a:pt x="4865425" y="891750"/>
                  </a:lnTo>
                  <a:lnTo>
                    <a:pt x="4863539" y="891750"/>
                  </a:lnTo>
                  <a:lnTo>
                    <a:pt x="4861653" y="891750"/>
                  </a:lnTo>
                  <a:lnTo>
                    <a:pt x="4859768" y="891750"/>
                  </a:lnTo>
                  <a:lnTo>
                    <a:pt x="4857882" y="891750"/>
                  </a:lnTo>
                  <a:lnTo>
                    <a:pt x="4852225" y="891750"/>
                  </a:lnTo>
                  <a:lnTo>
                    <a:pt x="4848453" y="891750"/>
                  </a:lnTo>
                  <a:lnTo>
                    <a:pt x="4844682" y="891750"/>
                  </a:lnTo>
                  <a:lnTo>
                    <a:pt x="4842796" y="891750"/>
                  </a:lnTo>
                  <a:lnTo>
                    <a:pt x="4840911" y="891750"/>
                  </a:lnTo>
                  <a:lnTo>
                    <a:pt x="4837139" y="891750"/>
                  </a:lnTo>
                  <a:lnTo>
                    <a:pt x="4835253" y="891750"/>
                  </a:lnTo>
                  <a:lnTo>
                    <a:pt x="4833368" y="891750"/>
                  </a:lnTo>
                  <a:lnTo>
                    <a:pt x="4831482" y="891750"/>
                  </a:lnTo>
                  <a:lnTo>
                    <a:pt x="4827711" y="891750"/>
                  </a:lnTo>
                  <a:lnTo>
                    <a:pt x="4825825" y="891750"/>
                  </a:lnTo>
                  <a:lnTo>
                    <a:pt x="4823939" y="891750"/>
                  </a:lnTo>
                  <a:lnTo>
                    <a:pt x="4822054" y="891750"/>
                  </a:lnTo>
                  <a:lnTo>
                    <a:pt x="4820168" y="891750"/>
                  </a:lnTo>
                  <a:lnTo>
                    <a:pt x="4818282" y="891750"/>
                  </a:lnTo>
                  <a:lnTo>
                    <a:pt x="4816396" y="891750"/>
                  </a:lnTo>
                  <a:lnTo>
                    <a:pt x="4812625" y="891750"/>
                  </a:lnTo>
                  <a:lnTo>
                    <a:pt x="4810739" y="891750"/>
                  </a:lnTo>
                  <a:lnTo>
                    <a:pt x="4808854" y="891750"/>
                  </a:lnTo>
                  <a:lnTo>
                    <a:pt x="4806968" y="891750"/>
                  </a:lnTo>
                  <a:lnTo>
                    <a:pt x="4805082" y="891750"/>
                  </a:lnTo>
                  <a:lnTo>
                    <a:pt x="4801311" y="891750"/>
                  </a:lnTo>
                  <a:lnTo>
                    <a:pt x="4799425" y="891750"/>
                  </a:lnTo>
                  <a:lnTo>
                    <a:pt x="4797539" y="891750"/>
                  </a:lnTo>
                  <a:lnTo>
                    <a:pt x="4795654" y="891750"/>
                  </a:lnTo>
                  <a:lnTo>
                    <a:pt x="4793768" y="891750"/>
                  </a:lnTo>
                  <a:lnTo>
                    <a:pt x="4791882" y="891750"/>
                  </a:lnTo>
                  <a:lnTo>
                    <a:pt x="4789997" y="891750"/>
                  </a:lnTo>
                  <a:lnTo>
                    <a:pt x="4788111" y="891750"/>
                  </a:lnTo>
                  <a:lnTo>
                    <a:pt x="4786225" y="891750"/>
                  </a:lnTo>
                  <a:lnTo>
                    <a:pt x="4784340" y="891750"/>
                  </a:lnTo>
                  <a:lnTo>
                    <a:pt x="4782454" y="891750"/>
                  </a:lnTo>
                  <a:lnTo>
                    <a:pt x="4780568" y="891750"/>
                  </a:lnTo>
                  <a:lnTo>
                    <a:pt x="4778682" y="891750"/>
                  </a:lnTo>
                  <a:lnTo>
                    <a:pt x="4776797" y="891750"/>
                  </a:lnTo>
                  <a:lnTo>
                    <a:pt x="4774911" y="891750"/>
                  </a:lnTo>
                  <a:lnTo>
                    <a:pt x="4773025" y="891750"/>
                  </a:lnTo>
                  <a:lnTo>
                    <a:pt x="4771140" y="891750"/>
                  </a:lnTo>
                  <a:lnTo>
                    <a:pt x="4769254" y="891750"/>
                  </a:lnTo>
                  <a:lnTo>
                    <a:pt x="4767368" y="891750"/>
                  </a:lnTo>
                  <a:lnTo>
                    <a:pt x="4765483" y="891750"/>
                  </a:lnTo>
                  <a:lnTo>
                    <a:pt x="4763597" y="891750"/>
                  </a:lnTo>
                  <a:lnTo>
                    <a:pt x="4761711" y="891750"/>
                  </a:lnTo>
                  <a:lnTo>
                    <a:pt x="4759825" y="891750"/>
                  </a:lnTo>
                  <a:lnTo>
                    <a:pt x="4757940" y="891750"/>
                  </a:lnTo>
                  <a:lnTo>
                    <a:pt x="4756054" y="891750"/>
                  </a:lnTo>
                  <a:lnTo>
                    <a:pt x="4754168" y="891750"/>
                  </a:lnTo>
                  <a:lnTo>
                    <a:pt x="4752283" y="891750"/>
                  </a:lnTo>
                  <a:lnTo>
                    <a:pt x="4750397" y="891750"/>
                  </a:lnTo>
                  <a:lnTo>
                    <a:pt x="4748511" y="891750"/>
                  </a:lnTo>
                  <a:lnTo>
                    <a:pt x="4746626" y="891750"/>
                  </a:lnTo>
                  <a:lnTo>
                    <a:pt x="4744740" y="891750"/>
                  </a:lnTo>
                  <a:lnTo>
                    <a:pt x="4742854" y="891750"/>
                  </a:lnTo>
                  <a:lnTo>
                    <a:pt x="4740968" y="891750"/>
                  </a:lnTo>
                  <a:lnTo>
                    <a:pt x="4739083" y="891750"/>
                  </a:lnTo>
                  <a:lnTo>
                    <a:pt x="4737197" y="891750"/>
                  </a:lnTo>
                  <a:lnTo>
                    <a:pt x="4735311" y="891750"/>
                  </a:lnTo>
                  <a:lnTo>
                    <a:pt x="4733426" y="891750"/>
                  </a:lnTo>
                  <a:lnTo>
                    <a:pt x="4731540" y="891750"/>
                  </a:lnTo>
                  <a:lnTo>
                    <a:pt x="4729654" y="891750"/>
                  </a:lnTo>
                  <a:lnTo>
                    <a:pt x="4727768" y="891750"/>
                  </a:lnTo>
                  <a:lnTo>
                    <a:pt x="4725883" y="891750"/>
                  </a:lnTo>
                  <a:lnTo>
                    <a:pt x="4723997" y="891750"/>
                  </a:lnTo>
                  <a:lnTo>
                    <a:pt x="4722111" y="891750"/>
                  </a:lnTo>
                  <a:lnTo>
                    <a:pt x="4720226" y="891750"/>
                  </a:lnTo>
                  <a:lnTo>
                    <a:pt x="4718340" y="891750"/>
                  </a:lnTo>
                  <a:lnTo>
                    <a:pt x="4716454" y="891750"/>
                  </a:lnTo>
                  <a:lnTo>
                    <a:pt x="4714569" y="891750"/>
                  </a:lnTo>
                  <a:lnTo>
                    <a:pt x="4712683" y="891750"/>
                  </a:lnTo>
                  <a:lnTo>
                    <a:pt x="4710797" y="891750"/>
                  </a:lnTo>
                  <a:lnTo>
                    <a:pt x="4708911" y="891750"/>
                  </a:lnTo>
                  <a:lnTo>
                    <a:pt x="4708911" y="880248"/>
                  </a:lnTo>
                  <a:lnTo>
                    <a:pt x="4707026" y="880248"/>
                  </a:lnTo>
                  <a:lnTo>
                    <a:pt x="4705140" y="880248"/>
                  </a:lnTo>
                  <a:lnTo>
                    <a:pt x="4703254" y="880248"/>
                  </a:lnTo>
                  <a:lnTo>
                    <a:pt x="4701369" y="880248"/>
                  </a:lnTo>
                  <a:lnTo>
                    <a:pt x="4699483" y="880248"/>
                  </a:lnTo>
                  <a:lnTo>
                    <a:pt x="4695712" y="880248"/>
                  </a:lnTo>
                  <a:lnTo>
                    <a:pt x="4693826" y="880248"/>
                  </a:lnTo>
                  <a:lnTo>
                    <a:pt x="4691940" y="880248"/>
                  </a:lnTo>
                  <a:lnTo>
                    <a:pt x="4690054" y="880248"/>
                  </a:lnTo>
                  <a:lnTo>
                    <a:pt x="4688169" y="880248"/>
                  </a:lnTo>
                  <a:lnTo>
                    <a:pt x="4688169" y="869715"/>
                  </a:lnTo>
                  <a:lnTo>
                    <a:pt x="4686283" y="869715"/>
                  </a:lnTo>
                  <a:lnTo>
                    <a:pt x="4684397" y="869715"/>
                  </a:lnTo>
                  <a:lnTo>
                    <a:pt x="4682512" y="869715"/>
                  </a:lnTo>
                  <a:lnTo>
                    <a:pt x="4680626" y="869715"/>
                  </a:lnTo>
                  <a:lnTo>
                    <a:pt x="4680626" y="859422"/>
                  </a:lnTo>
                  <a:lnTo>
                    <a:pt x="4678740" y="859422"/>
                  </a:lnTo>
                  <a:lnTo>
                    <a:pt x="4676855" y="859422"/>
                  </a:lnTo>
                  <a:lnTo>
                    <a:pt x="4674969" y="859422"/>
                  </a:lnTo>
                  <a:lnTo>
                    <a:pt x="4673083" y="859422"/>
                  </a:lnTo>
                  <a:lnTo>
                    <a:pt x="4671197" y="859422"/>
                  </a:lnTo>
                  <a:lnTo>
                    <a:pt x="4669312" y="859422"/>
                  </a:lnTo>
                  <a:lnTo>
                    <a:pt x="4667426" y="859422"/>
                  </a:lnTo>
                  <a:lnTo>
                    <a:pt x="4665540" y="859422"/>
                  </a:lnTo>
                  <a:lnTo>
                    <a:pt x="4663655" y="859422"/>
                  </a:lnTo>
                  <a:lnTo>
                    <a:pt x="4661769" y="859422"/>
                  </a:lnTo>
                  <a:lnTo>
                    <a:pt x="4659883" y="859422"/>
                  </a:lnTo>
                  <a:lnTo>
                    <a:pt x="4657998" y="859422"/>
                  </a:lnTo>
                  <a:lnTo>
                    <a:pt x="4656112" y="859422"/>
                  </a:lnTo>
                  <a:lnTo>
                    <a:pt x="4654226" y="859422"/>
                  </a:lnTo>
                  <a:lnTo>
                    <a:pt x="4652340" y="859422"/>
                  </a:lnTo>
                  <a:lnTo>
                    <a:pt x="4650455" y="859422"/>
                  </a:lnTo>
                  <a:lnTo>
                    <a:pt x="4648569" y="859422"/>
                  </a:lnTo>
                  <a:lnTo>
                    <a:pt x="4646683" y="859422"/>
                  </a:lnTo>
                  <a:lnTo>
                    <a:pt x="4646683" y="851133"/>
                  </a:lnTo>
                  <a:lnTo>
                    <a:pt x="4644798" y="851133"/>
                  </a:lnTo>
                  <a:lnTo>
                    <a:pt x="4642912" y="851133"/>
                  </a:lnTo>
                  <a:lnTo>
                    <a:pt x="4641026" y="851133"/>
                  </a:lnTo>
                  <a:lnTo>
                    <a:pt x="4639140" y="851133"/>
                  </a:lnTo>
                  <a:lnTo>
                    <a:pt x="4637255" y="851133"/>
                  </a:lnTo>
                  <a:lnTo>
                    <a:pt x="4635369" y="851133"/>
                  </a:lnTo>
                  <a:lnTo>
                    <a:pt x="4633483" y="851133"/>
                  </a:lnTo>
                  <a:lnTo>
                    <a:pt x="4631598" y="851133"/>
                  </a:lnTo>
                  <a:lnTo>
                    <a:pt x="4629712" y="851133"/>
                  </a:lnTo>
                  <a:lnTo>
                    <a:pt x="4627826" y="851133"/>
                  </a:lnTo>
                  <a:lnTo>
                    <a:pt x="4625941" y="851133"/>
                  </a:lnTo>
                  <a:lnTo>
                    <a:pt x="4624055" y="851133"/>
                  </a:lnTo>
                  <a:lnTo>
                    <a:pt x="4622169" y="851133"/>
                  </a:lnTo>
                  <a:lnTo>
                    <a:pt x="4620283" y="851133"/>
                  </a:lnTo>
                  <a:lnTo>
                    <a:pt x="4618398" y="851133"/>
                  </a:lnTo>
                  <a:lnTo>
                    <a:pt x="4616512" y="851133"/>
                  </a:lnTo>
                  <a:lnTo>
                    <a:pt x="4614626" y="851133"/>
                  </a:lnTo>
                  <a:lnTo>
                    <a:pt x="4612741" y="851133"/>
                  </a:lnTo>
                  <a:lnTo>
                    <a:pt x="4610855" y="851133"/>
                  </a:lnTo>
                  <a:lnTo>
                    <a:pt x="4608969" y="851133"/>
                  </a:lnTo>
                  <a:lnTo>
                    <a:pt x="4607084" y="851133"/>
                  </a:lnTo>
                  <a:lnTo>
                    <a:pt x="4605198" y="851133"/>
                  </a:lnTo>
                  <a:lnTo>
                    <a:pt x="4603312" y="851133"/>
                  </a:lnTo>
                  <a:lnTo>
                    <a:pt x="4601426" y="851133"/>
                  </a:lnTo>
                  <a:lnTo>
                    <a:pt x="4599541" y="851133"/>
                  </a:lnTo>
                  <a:lnTo>
                    <a:pt x="4597655" y="851133"/>
                  </a:lnTo>
                  <a:lnTo>
                    <a:pt x="4595769" y="851133"/>
                  </a:lnTo>
                  <a:lnTo>
                    <a:pt x="4593884" y="851133"/>
                  </a:lnTo>
                  <a:lnTo>
                    <a:pt x="4591998" y="851133"/>
                  </a:lnTo>
                  <a:lnTo>
                    <a:pt x="4590112" y="851133"/>
                  </a:lnTo>
                  <a:lnTo>
                    <a:pt x="4588227" y="851133"/>
                  </a:lnTo>
                  <a:lnTo>
                    <a:pt x="4586341" y="851133"/>
                  </a:lnTo>
                  <a:lnTo>
                    <a:pt x="4584455" y="851133"/>
                  </a:lnTo>
                  <a:lnTo>
                    <a:pt x="4582569" y="851133"/>
                  </a:lnTo>
                  <a:lnTo>
                    <a:pt x="4580684" y="851133"/>
                  </a:lnTo>
                  <a:lnTo>
                    <a:pt x="4578798" y="851133"/>
                  </a:lnTo>
                  <a:lnTo>
                    <a:pt x="4578798" y="843505"/>
                  </a:lnTo>
                  <a:lnTo>
                    <a:pt x="4576912" y="843505"/>
                  </a:lnTo>
                  <a:lnTo>
                    <a:pt x="4571255" y="843505"/>
                  </a:lnTo>
                  <a:lnTo>
                    <a:pt x="4558055" y="843505"/>
                  </a:lnTo>
                  <a:lnTo>
                    <a:pt x="4531655" y="843505"/>
                  </a:lnTo>
                  <a:lnTo>
                    <a:pt x="4503370" y="843505"/>
                  </a:lnTo>
                  <a:lnTo>
                    <a:pt x="4486399" y="843505"/>
                  </a:lnTo>
                  <a:lnTo>
                    <a:pt x="4486399" y="835880"/>
                  </a:lnTo>
                  <a:lnTo>
                    <a:pt x="4431713" y="835880"/>
                  </a:lnTo>
                  <a:lnTo>
                    <a:pt x="4431713" y="828251"/>
                  </a:lnTo>
                  <a:lnTo>
                    <a:pt x="4422285" y="828251"/>
                  </a:lnTo>
                  <a:lnTo>
                    <a:pt x="4422285" y="820618"/>
                  </a:lnTo>
                  <a:lnTo>
                    <a:pt x="4416628" y="820618"/>
                  </a:lnTo>
                  <a:lnTo>
                    <a:pt x="4414742" y="820618"/>
                  </a:lnTo>
                  <a:lnTo>
                    <a:pt x="4412856" y="820618"/>
                  </a:lnTo>
                  <a:lnTo>
                    <a:pt x="4403428" y="820618"/>
                  </a:lnTo>
                  <a:lnTo>
                    <a:pt x="4397771" y="820618"/>
                  </a:lnTo>
                  <a:lnTo>
                    <a:pt x="4384571" y="820618"/>
                  </a:lnTo>
                  <a:lnTo>
                    <a:pt x="4384571" y="812990"/>
                  </a:lnTo>
                  <a:lnTo>
                    <a:pt x="4373257" y="812990"/>
                  </a:lnTo>
                  <a:lnTo>
                    <a:pt x="4363828" y="812990"/>
                  </a:lnTo>
                  <a:lnTo>
                    <a:pt x="4356285" y="812990"/>
                  </a:lnTo>
                  <a:lnTo>
                    <a:pt x="4356285" y="805360"/>
                  </a:lnTo>
                  <a:lnTo>
                    <a:pt x="4337428" y="805360"/>
                  </a:lnTo>
                  <a:lnTo>
                    <a:pt x="4337428" y="797728"/>
                  </a:lnTo>
                  <a:lnTo>
                    <a:pt x="4331771" y="797728"/>
                  </a:lnTo>
                  <a:lnTo>
                    <a:pt x="4322343" y="797728"/>
                  </a:lnTo>
                  <a:lnTo>
                    <a:pt x="4305371" y="797728"/>
                  </a:lnTo>
                  <a:lnTo>
                    <a:pt x="4246915" y="797728"/>
                  </a:lnTo>
                  <a:lnTo>
                    <a:pt x="4226172" y="797728"/>
                  </a:lnTo>
                  <a:lnTo>
                    <a:pt x="4226172" y="790109"/>
                  </a:lnTo>
                  <a:lnTo>
                    <a:pt x="4218629" y="790109"/>
                  </a:lnTo>
                  <a:lnTo>
                    <a:pt x="4218629" y="782486"/>
                  </a:lnTo>
                  <a:lnTo>
                    <a:pt x="4211086" y="782486"/>
                  </a:lnTo>
                  <a:lnTo>
                    <a:pt x="4211086" y="774859"/>
                  </a:lnTo>
                  <a:lnTo>
                    <a:pt x="4196001" y="774859"/>
                  </a:lnTo>
                  <a:lnTo>
                    <a:pt x="4196001" y="767227"/>
                  </a:lnTo>
                  <a:lnTo>
                    <a:pt x="4186572" y="767227"/>
                  </a:lnTo>
                  <a:lnTo>
                    <a:pt x="4186572" y="759591"/>
                  </a:lnTo>
                  <a:lnTo>
                    <a:pt x="4152629" y="759591"/>
                  </a:lnTo>
                  <a:lnTo>
                    <a:pt x="4150744" y="759591"/>
                  </a:lnTo>
                  <a:lnTo>
                    <a:pt x="4150744" y="751952"/>
                  </a:lnTo>
                  <a:lnTo>
                    <a:pt x="4141315" y="751952"/>
                  </a:lnTo>
                  <a:lnTo>
                    <a:pt x="4141315" y="744309"/>
                  </a:lnTo>
                  <a:lnTo>
                    <a:pt x="4131887" y="744309"/>
                  </a:lnTo>
                  <a:lnTo>
                    <a:pt x="4130001" y="744309"/>
                  </a:lnTo>
                  <a:lnTo>
                    <a:pt x="4126230" y="744309"/>
                  </a:lnTo>
                  <a:lnTo>
                    <a:pt x="4126230" y="736665"/>
                  </a:lnTo>
                  <a:lnTo>
                    <a:pt x="4080973" y="736665"/>
                  </a:lnTo>
                  <a:lnTo>
                    <a:pt x="4080973" y="729017"/>
                  </a:lnTo>
                  <a:lnTo>
                    <a:pt x="4073430" y="729017"/>
                  </a:lnTo>
                  <a:lnTo>
                    <a:pt x="4037602" y="729017"/>
                  </a:lnTo>
                  <a:lnTo>
                    <a:pt x="4024402" y="729017"/>
                  </a:lnTo>
                  <a:lnTo>
                    <a:pt x="4024402" y="721367"/>
                  </a:lnTo>
                  <a:lnTo>
                    <a:pt x="4016859" y="721367"/>
                  </a:lnTo>
                  <a:lnTo>
                    <a:pt x="4013087" y="721367"/>
                  </a:lnTo>
                  <a:lnTo>
                    <a:pt x="4013087" y="713717"/>
                  </a:lnTo>
                  <a:lnTo>
                    <a:pt x="3999888" y="713717"/>
                  </a:lnTo>
                  <a:lnTo>
                    <a:pt x="3999888" y="706061"/>
                  </a:lnTo>
                  <a:lnTo>
                    <a:pt x="3994230" y="706061"/>
                  </a:lnTo>
                  <a:lnTo>
                    <a:pt x="3964059" y="706061"/>
                  </a:lnTo>
                  <a:lnTo>
                    <a:pt x="3950859" y="706061"/>
                  </a:lnTo>
                  <a:lnTo>
                    <a:pt x="3950859" y="698403"/>
                  </a:lnTo>
                  <a:lnTo>
                    <a:pt x="3945202" y="698403"/>
                  </a:lnTo>
                  <a:lnTo>
                    <a:pt x="3945202" y="690740"/>
                  </a:lnTo>
                  <a:lnTo>
                    <a:pt x="3907488" y="690740"/>
                  </a:lnTo>
                  <a:lnTo>
                    <a:pt x="3907488" y="683072"/>
                  </a:lnTo>
                  <a:lnTo>
                    <a:pt x="3879203" y="683072"/>
                  </a:lnTo>
                  <a:lnTo>
                    <a:pt x="3871660" y="683072"/>
                  </a:lnTo>
                  <a:lnTo>
                    <a:pt x="3871660" y="667722"/>
                  </a:lnTo>
                  <a:lnTo>
                    <a:pt x="3869774" y="667722"/>
                  </a:lnTo>
                  <a:lnTo>
                    <a:pt x="3869774" y="660039"/>
                  </a:lnTo>
                  <a:lnTo>
                    <a:pt x="3843374" y="660039"/>
                  </a:lnTo>
                  <a:lnTo>
                    <a:pt x="3843374" y="652350"/>
                  </a:lnTo>
                  <a:lnTo>
                    <a:pt x="3813203" y="652350"/>
                  </a:lnTo>
                  <a:lnTo>
                    <a:pt x="3813203" y="644655"/>
                  </a:lnTo>
                  <a:lnTo>
                    <a:pt x="3796232" y="644655"/>
                  </a:lnTo>
                  <a:lnTo>
                    <a:pt x="3796232" y="636955"/>
                  </a:lnTo>
                  <a:lnTo>
                    <a:pt x="3786803" y="636955"/>
                  </a:lnTo>
                  <a:lnTo>
                    <a:pt x="3781146" y="636955"/>
                  </a:lnTo>
                  <a:lnTo>
                    <a:pt x="3781146" y="629250"/>
                  </a:lnTo>
                  <a:lnTo>
                    <a:pt x="3771718" y="629250"/>
                  </a:lnTo>
                  <a:lnTo>
                    <a:pt x="3771718" y="621539"/>
                  </a:lnTo>
                  <a:lnTo>
                    <a:pt x="3760403" y="621539"/>
                  </a:lnTo>
                  <a:lnTo>
                    <a:pt x="3747203" y="621539"/>
                  </a:lnTo>
                  <a:lnTo>
                    <a:pt x="3747203" y="613822"/>
                  </a:lnTo>
                  <a:lnTo>
                    <a:pt x="3745318" y="613822"/>
                  </a:lnTo>
                  <a:lnTo>
                    <a:pt x="3745318" y="606100"/>
                  </a:lnTo>
                  <a:lnTo>
                    <a:pt x="3701947" y="606100"/>
                  </a:lnTo>
                  <a:lnTo>
                    <a:pt x="3701947" y="598370"/>
                  </a:lnTo>
                  <a:lnTo>
                    <a:pt x="3692518" y="598370"/>
                  </a:lnTo>
                  <a:lnTo>
                    <a:pt x="3675547" y="598370"/>
                  </a:lnTo>
                  <a:lnTo>
                    <a:pt x="3675547" y="582894"/>
                  </a:lnTo>
                  <a:lnTo>
                    <a:pt x="3673661" y="582894"/>
                  </a:lnTo>
                  <a:lnTo>
                    <a:pt x="3668004" y="582894"/>
                  </a:lnTo>
                  <a:lnTo>
                    <a:pt x="3668004" y="575147"/>
                  </a:lnTo>
                  <a:lnTo>
                    <a:pt x="3652918" y="575147"/>
                  </a:lnTo>
                  <a:lnTo>
                    <a:pt x="3652918" y="567392"/>
                  </a:lnTo>
                  <a:lnTo>
                    <a:pt x="3626519" y="567392"/>
                  </a:lnTo>
                  <a:lnTo>
                    <a:pt x="3626519" y="559630"/>
                  </a:lnTo>
                  <a:lnTo>
                    <a:pt x="3617090" y="559630"/>
                  </a:lnTo>
                  <a:lnTo>
                    <a:pt x="3603890" y="559630"/>
                  </a:lnTo>
                  <a:lnTo>
                    <a:pt x="3603890" y="551862"/>
                  </a:lnTo>
                  <a:lnTo>
                    <a:pt x="3590690" y="551862"/>
                  </a:lnTo>
                  <a:lnTo>
                    <a:pt x="3564290" y="551862"/>
                  </a:lnTo>
                  <a:lnTo>
                    <a:pt x="3562405" y="551862"/>
                  </a:lnTo>
                  <a:lnTo>
                    <a:pt x="3562405" y="544089"/>
                  </a:lnTo>
                  <a:lnTo>
                    <a:pt x="3515262" y="544089"/>
                  </a:lnTo>
                  <a:lnTo>
                    <a:pt x="3513376" y="544089"/>
                  </a:lnTo>
                  <a:lnTo>
                    <a:pt x="3505834" y="544089"/>
                  </a:lnTo>
                  <a:lnTo>
                    <a:pt x="3477548" y="544089"/>
                  </a:lnTo>
                  <a:lnTo>
                    <a:pt x="3471891" y="544089"/>
                  </a:lnTo>
                  <a:lnTo>
                    <a:pt x="3466234" y="544089"/>
                  </a:lnTo>
                  <a:lnTo>
                    <a:pt x="3464348" y="544089"/>
                  </a:lnTo>
                  <a:lnTo>
                    <a:pt x="3460577" y="544089"/>
                  </a:lnTo>
                  <a:lnTo>
                    <a:pt x="3458691" y="544089"/>
                  </a:lnTo>
                  <a:lnTo>
                    <a:pt x="3456805" y="544089"/>
                  </a:lnTo>
                  <a:lnTo>
                    <a:pt x="3445491" y="544089"/>
                  </a:lnTo>
                  <a:lnTo>
                    <a:pt x="3437948" y="544089"/>
                  </a:lnTo>
                  <a:lnTo>
                    <a:pt x="3428520" y="544089"/>
                  </a:lnTo>
                  <a:lnTo>
                    <a:pt x="3426634" y="544089"/>
                  </a:lnTo>
                  <a:lnTo>
                    <a:pt x="3409663" y="544089"/>
                  </a:lnTo>
                  <a:lnTo>
                    <a:pt x="3407777" y="544089"/>
                  </a:lnTo>
                  <a:lnTo>
                    <a:pt x="3405891" y="544089"/>
                  </a:lnTo>
                  <a:lnTo>
                    <a:pt x="3400234" y="544089"/>
                  </a:lnTo>
                  <a:lnTo>
                    <a:pt x="3398349" y="544089"/>
                  </a:lnTo>
                  <a:lnTo>
                    <a:pt x="3394577" y="544089"/>
                  </a:lnTo>
                  <a:lnTo>
                    <a:pt x="3392692" y="544089"/>
                  </a:lnTo>
                  <a:lnTo>
                    <a:pt x="3390806" y="544089"/>
                  </a:lnTo>
                  <a:lnTo>
                    <a:pt x="3388920" y="544089"/>
                  </a:lnTo>
                  <a:lnTo>
                    <a:pt x="3387034" y="544089"/>
                  </a:lnTo>
                  <a:lnTo>
                    <a:pt x="3383263" y="544089"/>
                  </a:lnTo>
                  <a:lnTo>
                    <a:pt x="3381377" y="544089"/>
                  </a:lnTo>
                  <a:lnTo>
                    <a:pt x="3373835" y="544089"/>
                  </a:lnTo>
                  <a:lnTo>
                    <a:pt x="3370063" y="544089"/>
                  </a:lnTo>
                  <a:lnTo>
                    <a:pt x="3368177" y="544089"/>
                  </a:lnTo>
                  <a:lnTo>
                    <a:pt x="3360635" y="544089"/>
                  </a:lnTo>
                  <a:lnTo>
                    <a:pt x="3360635" y="536379"/>
                  </a:lnTo>
                  <a:lnTo>
                    <a:pt x="3354977" y="536379"/>
                  </a:lnTo>
                  <a:lnTo>
                    <a:pt x="3353092" y="536379"/>
                  </a:lnTo>
                  <a:lnTo>
                    <a:pt x="3339892" y="536379"/>
                  </a:lnTo>
                  <a:lnTo>
                    <a:pt x="3328578" y="536379"/>
                  </a:lnTo>
                  <a:lnTo>
                    <a:pt x="3324806" y="536379"/>
                  </a:lnTo>
                  <a:lnTo>
                    <a:pt x="3321035" y="536379"/>
                  </a:lnTo>
                  <a:lnTo>
                    <a:pt x="3319149" y="536379"/>
                  </a:lnTo>
                  <a:lnTo>
                    <a:pt x="3317263" y="536379"/>
                  </a:lnTo>
                  <a:lnTo>
                    <a:pt x="3305949" y="536379"/>
                  </a:lnTo>
                  <a:lnTo>
                    <a:pt x="3302178" y="536379"/>
                  </a:lnTo>
                  <a:lnTo>
                    <a:pt x="3296521" y="536379"/>
                  </a:lnTo>
                  <a:lnTo>
                    <a:pt x="3294635" y="536379"/>
                  </a:lnTo>
                  <a:lnTo>
                    <a:pt x="3283321" y="536379"/>
                  </a:lnTo>
                  <a:lnTo>
                    <a:pt x="3283321" y="528715"/>
                  </a:lnTo>
                  <a:lnTo>
                    <a:pt x="3281435" y="528715"/>
                  </a:lnTo>
                  <a:lnTo>
                    <a:pt x="3275778" y="528715"/>
                  </a:lnTo>
                  <a:lnTo>
                    <a:pt x="3273892" y="528715"/>
                  </a:lnTo>
                  <a:lnTo>
                    <a:pt x="3268235" y="528715"/>
                  </a:lnTo>
                  <a:lnTo>
                    <a:pt x="3266350" y="528715"/>
                  </a:lnTo>
                  <a:lnTo>
                    <a:pt x="3260692" y="528715"/>
                  </a:lnTo>
                  <a:lnTo>
                    <a:pt x="3253150" y="528715"/>
                  </a:lnTo>
                  <a:lnTo>
                    <a:pt x="3249378" y="528715"/>
                  </a:lnTo>
                  <a:lnTo>
                    <a:pt x="3249378" y="521056"/>
                  </a:lnTo>
                  <a:lnTo>
                    <a:pt x="3239950" y="521056"/>
                  </a:lnTo>
                  <a:lnTo>
                    <a:pt x="3238064" y="521056"/>
                  </a:lnTo>
                  <a:lnTo>
                    <a:pt x="3236178" y="521056"/>
                  </a:lnTo>
                  <a:lnTo>
                    <a:pt x="3234293" y="521056"/>
                  </a:lnTo>
                  <a:lnTo>
                    <a:pt x="3232407" y="521056"/>
                  </a:lnTo>
                  <a:lnTo>
                    <a:pt x="3232407" y="513450"/>
                  </a:lnTo>
                  <a:lnTo>
                    <a:pt x="3228635" y="513450"/>
                  </a:lnTo>
                  <a:lnTo>
                    <a:pt x="3226750" y="513450"/>
                  </a:lnTo>
                  <a:lnTo>
                    <a:pt x="3224864" y="513450"/>
                  </a:lnTo>
                  <a:lnTo>
                    <a:pt x="3222978" y="513450"/>
                  </a:lnTo>
                  <a:lnTo>
                    <a:pt x="3221093" y="513450"/>
                  </a:lnTo>
                  <a:lnTo>
                    <a:pt x="3219207" y="513450"/>
                  </a:lnTo>
                  <a:lnTo>
                    <a:pt x="3219207" y="505915"/>
                  </a:lnTo>
                  <a:lnTo>
                    <a:pt x="3217321" y="505915"/>
                  </a:lnTo>
                  <a:lnTo>
                    <a:pt x="3215436" y="505915"/>
                  </a:lnTo>
                  <a:lnTo>
                    <a:pt x="3213550" y="505915"/>
                  </a:lnTo>
                  <a:lnTo>
                    <a:pt x="3211664" y="505915"/>
                  </a:lnTo>
                  <a:lnTo>
                    <a:pt x="3209778" y="505915"/>
                  </a:lnTo>
                  <a:lnTo>
                    <a:pt x="3209778" y="498435"/>
                  </a:lnTo>
                  <a:lnTo>
                    <a:pt x="3207893" y="498435"/>
                  </a:lnTo>
                  <a:lnTo>
                    <a:pt x="3202236" y="498435"/>
                  </a:lnTo>
                  <a:lnTo>
                    <a:pt x="3200350" y="498435"/>
                  </a:lnTo>
                  <a:lnTo>
                    <a:pt x="3198464" y="498435"/>
                  </a:lnTo>
                  <a:lnTo>
                    <a:pt x="3196579" y="498435"/>
                  </a:lnTo>
                  <a:lnTo>
                    <a:pt x="3194693" y="498435"/>
                  </a:lnTo>
                  <a:lnTo>
                    <a:pt x="3190921" y="498435"/>
                  </a:lnTo>
                  <a:lnTo>
                    <a:pt x="3189036" y="498435"/>
                  </a:lnTo>
                  <a:lnTo>
                    <a:pt x="3187150" y="498435"/>
                  </a:lnTo>
                  <a:lnTo>
                    <a:pt x="3185264" y="498435"/>
                  </a:lnTo>
                  <a:lnTo>
                    <a:pt x="3185264" y="491083"/>
                  </a:lnTo>
                  <a:lnTo>
                    <a:pt x="3183379" y="491083"/>
                  </a:lnTo>
                  <a:lnTo>
                    <a:pt x="3181493" y="491083"/>
                  </a:lnTo>
                  <a:lnTo>
                    <a:pt x="3179607" y="491083"/>
                  </a:lnTo>
                  <a:lnTo>
                    <a:pt x="3177722" y="491083"/>
                  </a:lnTo>
                  <a:lnTo>
                    <a:pt x="3175836" y="491083"/>
                  </a:lnTo>
                  <a:lnTo>
                    <a:pt x="3173950" y="491083"/>
                  </a:lnTo>
                  <a:lnTo>
                    <a:pt x="3172064" y="491083"/>
                  </a:lnTo>
                  <a:lnTo>
                    <a:pt x="3172064" y="483885"/>
                  </a:lnTo>
                  <a:lnTo>
                    <a:pt x="3170179" y="483885"/>
                  </a:lnTo>
                  <a:lnTo>
                    <a:pt x="3168293" y="483885"/>
                  </a:lnTo>
                  <a:lnTo>
                    <a:pt x="3162636" y="483885"/>
                  </a:lnTo>
                  <a:lnTo>
                    <a:pt x="3160750" y="483885"/>
                  </a:lnTo>
                  <a:lnTo>
                    <a:pt x="3158864" y="483885"/>
                  </a:lnTo>
                  <a:lnTo>
                    <a:pt x="3156979" y="483885"/>
                  </a:lnTo>
                  <a:lnTo>
                    <a:pt x="3155093" y="483885"/>
                  </a:lnTo>
                  <a:lnTo>
                    <a:pt x="3155093" y="476757"/>
                  </a:lnTo>
                  <a:lnTo>
                    <a:pt x="3151322" y="476757"/>
                  </a:lnTo>
                  <a:lnTo>
                    <a:pt x="3151322" y="469622"/>
                  </a:lnTo>
                  <a:lnTo>
                    <a:pt x="3149436" y="469622"/>
                  </a:lnTo>
                  <a:lnTo>
                    <a:pt x="3147550" y="469622"/>
                  </a:lnTo>
                  <a:lnTo>
                    <a:pt x="3145665" y="469622"/>
                  </a:lnTo>
                  <a:lnTo>
                    <a:pt x="3143779" y="469622"/>
                  </a:lnTo>
                  <a:lnTo>
                    <a:pt x="3141893" y="469622"/>
                  </a:lnTo>
                  <a:lnTo>
                    <a:pt x="3136236" y="469622"/>
                  </a:lnTo>
                  <a:lnTo>
                    <a:pt x="3134350" y="469622"/>
                  </a:lnTo>
                  <a:lnTo>
                    <a:pt x="3132465" y="469622"/>
                  </a:lnTo>
                  <a:lnTo>
                    <a:pt x="3130579" y="469622"/>
                  </a:lnTo>
                  <a:lnTo>
                    <a:pt x="3128693" y="469622"/>
                  </a:lnTo>
                  <a:lnTo>
                    <a:pt x="3124922" y="469622"/>
                  </a:lnTo>
                  <a:lnTo>
                    <a:pt x="3123036" y="469622"/>
                  </a:lnTo>
                  <a:lnTo>
                    <a:pt x="3121150" y="469622"/>
                  </a:lnTo>
                  <a:lnTo>
                    <a:pt x="3119265" y="469622"/>
                  </a:lnTo>
                  <a:lnTo>
                    <a:pt x="3117379" y="469622"/>
                  </a:lnTo>
                  <a:lnTo>
                    <a:pt x="3115493" y="469622"/>
                  </a:lnTo>
                  <a:lnTo>
                    <a:pt x="3109836" y="469622"/>
                  </a:lnTo>
                  <a:lnTo>
                    <a:pt x="3107951" y="469622"/>
                  </a:lnTo>
                  <a:lnTo>
                    <a:pt x="3106065" y="469622"/>
                  </a:lnTo>
                  <a:lnTo>
                    <a:pt x="3106065" y="462752"/>
                  </a:lnTo>
                  <a:lnTo>
                    <a:pt x="3104179" y="462752"/>
                  </a:lnTo>
                  <a:lnTo>
                    <a:pt x="3102293" y="462752"/>
                  </a:lnTo>
                  <a:lnTo>
                    <a:pt x="3100408" y="462752"/>
                  </a:lnTo>
                  <a:lnTo>
                    <a:pt x="3098522" y="462752"/>
                  </a:lnTo>
                  <a:lnTo>
                    <a:pt x="3096636" y="462752"/>
                  </a:lnTo>
                  <a:lnTo>
                    <a:pt x="3075894" y="462752"/>
                  </a:lnTo>
                  <a:lnTo>
                    <a:pt x="3075894" y="455905"/>
                  </a:lnTo>
                  <a:lnTo>
                    <a:pt x="3040065" y="455905"/>
                  </a:lnTo>
                  <a:lnTo>
                    <a:pt x="3023094" y="455905"/>
                  </a:lnTo>
                  <a:lnTo>
                    <a:pt x="3023094" y="449052"/>
                  </a:lnTo>
                  <a:lnTo>
                    <a:pt x="3021208" y="449052"/>
                  </a:lnTo>
                  <a:lnTo>
                    <a:pt x="3021208" y="442192"/>
                  </a:lnTo>
                  <a:lnTo>
                    <a:pt x="2972180" y="442192"/>
                  </a:lnTo>
                  <a:lnTo>
                    <a:pt x="2945780" y="442192"/>
                  </a:lnTo>
                  <a:lnTo>
                    <a:pt x="2945780" y="435326"/>
                  </a:lnTo>
                  <a:lnTo>
                    <a:pt x="2930695" y="435326"/>
                  </a:lnTo>
                  <a:lnTo>
                    <a:pt x="2930695" y="428453"/>
                  </a:lnTo>
                  <a:lnTo>
                    <a:pt x="2906180" y="428453"/>
                  </a:lnTo>
                  <a:lnTo>
                    <a:pt x="2906180" y="421573"/>
                  </a:lnTo>
                  <a:lnTo>
                    <a:pt x="2866581" y="421573"/>
                  </a:lnTo>
                  <a:lnTo>
                    <a:pt x="2866581" y="414686"/>
                  </a:lnTo>
                  <a:lnTo>
                    <a:pt x="2849609" y="414686"/>
                  </a:lnTo>
                  <a:lnTo>
                    <a:pt x="2849609" y="407790"/>
                  </a:lnTo>
                  <a:lnTo>
                    <a:pt x="2789267" y="407790"/>
                  </a:lnTo>
                  <a:lnTo>
                    <a:pt x="2789267" y="400887"/>
                  </a:lnTo>
                  <a:lnTo>
                    <a:pt x="2781724" y="400887"/>
                  </a:lnTo>
                  <a:lnTo>
                    <a:pt x="2781724" y="393976"/>
                  </a:lnTo>
                  <a:lnTo>
                    <a:pt x="2613897" y="393976"/>
                  </a:lnTo>
                  <a:lnTo>
                    <a:pt x="2613897" y="380129"/>
                  </a:lnTo>
                  <a:lnTo>
                    <a:pt x="2604468" y="380129"/>
                  </a:lnTo>
                  <a:lnTo>
                    <a:pt x="2579954" y="380129"/>
                  </a:lnTo>
                  <a:lnTo>
                    <a:pt x="2579954" y="373192"/>
                  </a:lnTo>
                  <a:lnTo>
                    <a:pt x="2487555" y="373192"/>
                  </a:lnTo>
                  <a:lnTo>
                    <a:pt x="2472469" y="373192"/>
                  </a:lnTo>
                  <a:lnTo>
                    <a:pt x="2442298" y="373192"/>
                  </a:lnTo>
                  <a:lnTo>
                    <a:pt x="2442298" y="366249"/>
                  </a:lnTo>
                  <a:lnTo>
                    <a:pt x="2430984" y="366249"/>
                  </a:lnTo>
                  <a:lnTo>
                    <a:pt x="2430984" y="359297"/>
                  </a:lnTo>
                  <a:lnTo>
                    <a:pt x="2417784" y="359297"/>
                  </a:lnTo>
                  <a:lnTo>
                    <a:pt x="2400812" y="359297"/>
                  </a:lnTo>
                  <a:lnTo>
                    <a:pt x="2400812" y="352335"/>
                  </a:lnTo>
                  <a:lnTo>
                    <a:pt x="2376298" y="352335"/>
                  </a:lnTo>
                  <a:lnTo>
                    <a:pt x="2368755" y="352335"/>
                  </a:lnTo>
                  <a:lnTo>
                    <a:pt x="2368755" y="345365"/>
                  </a:lnTo>
                  <a:lnTo>
                    <a:pt x="2364984" y="345365"/>
                  </a:lnTo>
                  <a:lnTo>
                    <a:pt x="2364984" y="338384"/>
                  </a:lnTo>
                  <a:lnTo>
                    <a:pt x="2314070" y="338384"/>
                  </a:lnTo>
                  <a:lnTo>
                    <a:pt x="2314070" y="331392"/>
                  </a:lnTo>
                  <a:lnTo>
                    <a:pt x="2287670" y="331392"/>
                  </a:lnTo>
                  <a:lnTo>
                    <a:pt x="2242413" y="331392"/>
                  </a:lnTo>
                  <a:lnTo>
                    <a:pt x="2242413" y="324390"/>
                  </a:lnTo>
                  <a:lnTo>
                    <a:pt x="2238642" y="324390"/>
                  </a:lnTo>
                  <a:lnTo>
                    <a:pt x="2232985" y="324390"/>
                  </a:lnTo>
                  <a:lnTo>
                    <a:pt x="2138700" y="324390"/>
                  </a:lnTo>
                  <a:lnTo>
                    <a:pt x="2136814" y="324390"/>
                  </a:lnTo>
                  <a:lnTo>
                    <a:pt x="2123614" y="324390"/>
                  </a:lnTo>
                  <a:lnTo>
                    <a:pt x="2123614" y="317381"/>
                  </a:lnTo>
                  <a:lnTo>
                    <a:pt x="2112300" y="317381"/>
                  </a:lnTo>
                  <a:lnTo>
                    <a:pt x="2112300" y="310360"/>
                  </a:lnTo>
                  <a:lnTo>
                    <a:pt x="2093443" y="310360"/>
                  </a:lnTo>
                  <a:lnTo>
                    <a:pt x="2051957" y="310360"/>
                  </a:lnTo>
                  <a:lnTo>
                    <a:pt x="2051957" y="296281"/>
                  </a:lnTo>
                  <a:lnTo>
                    <a:pt x="2046300" y="296281"/>
                  </a:lnTo>
                  <a:lnTo>
                    <a:pt x="2038758" y="296281"/>
                  </a:lnTo>
                  <a:lnTo>
                    <a:pt x="2016129" y="296281"/>
                  </a:lnTo>
                  <a:lnTo>
                    <a:pt x="2016129" y="289224"/>
                  </a:lnTo>
                  <a:lnTo>
                    <a:pt x="1976529" y="289224"/>
                  </a:lnTo>
                  <a:lnTo>
                    <a:pt x="1967101" y="289224"/>
                  </a:lnTo>
                  <a:lnTo>
                    <a:pt x="1946358" y="289224"/>
                  </a:lnTo>
                  <a:lnTo>
                    <a:pt x="1942587" y="289224"/>
                  </a:lnTo>
                  <a:lnTo>
                    <a:pt x="1942587" y="282156"/>
                  </a:lnTo>
                  <a:lnTo>
                    <a:pt x="1925615" y="282156"/>
                  </a:lnTo>
                  <a:lnTo>
                    <a:pt x="1901101" y="282156"/>
                  </a:lnTo>
                  <a:lnTo>
                    <a:pt x="1901101" y="275074"/>
                  </a:lnTo>
                  <a:lnTo>
                    <a:pt x="1889787" y="275074"/>
                  </a:lnTo>
                  <a:lnTo>
                    <a:pt x="1840759" y="275074"/>
                  </a:lnTo>
                  <a:lnTo>
                    <a:pt x="1835102" y="275074"/>
                  </a:lnTo>
                  <a:lnTo>
                    <a:pt x="1812473" y="275074"/>
                  </a:lnTo>
                  <a:lnTo>
                    <a:pt x="1808702" y="275074"/>
                  </a:lnTo>
                  <a:lnTo>
                    <a:pt x="1806816" y="275074"/>
                  </a:lnTo>
                  <a:lnTo>
                    <a:pt x="1776645" y="275074"/>
                  </a:lnTo>
                  <a:lnTo>
                    <a:pt x="1774759" y="275074"/>
                  </a:lnTo>
                  <a:lnTo>
                    <a:pt x="1774759" y="267984"/>
                  </a:lnTo>
                  <a:lnTo>
                    <a:pt x="1765331" y="267984"/>
                  </a:lnTo>
                  <a:lnTo>
                    <a:pt x="1755902" y="267984"/>
                  </a:lnTo>
                  <a:lnTo>
                    <a:pt x="1755902" y="260879"/>
                  </a:lnTo>
                  <a:lnTo>
                    <a:pt x="1703103" y="260879"/>
                  </a:lnTo>
                  <a:lnTo>
                    <a:pt x="1703103" y="253758"/>
                  </a:lnTo>
                  <a:lnTo>
                    <a:pt x="1680474" y="253758"/>
                  </a:lnTo>
                  <a:lnTo>
                    <a:pt x="1680474" y="246619"/>
                  </a:lnTo>
                  <a:lnTo>
                    <a:pt x="1595618" y="246619"/>
                  </a:lnTo>
                  <a:lnTo>
                    <a:pt x="1595618" y="239462"/>
                  </a:lnTo>
                  <a:lnTo>
                    <a:pt x="1542818" y="239462"/>
                  </a:lnTo>
                  <a:lnTo>
                    <a:pt x="1542818" y="232286"/>
                  </a:lnTo>
                  <a:lnTo>
                    <a:pt x="1491904" y="232286"/>
                  </a:lnTo>
                  <a:lnTo>
                    <a:pt x="1490018" y="232286"/>
                  </a:lnTo>
                  <a:lnTo>
                    <a:pt x="1490018" y="225091"/>
                  </a:lnTo>
                  <a:lnTo>
                    <a:pt x="1484361" y="225091"/>
                  </a:lnTo>
                  <a:lnTo>
                    <a:pt x="1484361" y="217875"/>
                  </a:lnTo>
                  <a:lnTo>
                    <a:pt x="1476818" y="217875"/>
                  </a:lnTo>
                  <a:lnTo>
                    <a:pt x="1476818" y="210637"/>
                  </a:lnTo>
                  <a:lnTo>
                    <a:pt x="1467390" y="210637"/>
                  </a:lnTo>
                  <a:lnTo>
                    <a:pt x="1467390" y="203374"/>
                  </a:lnTo>
                  <a:lnTo>
                    <a:pt x="1427790" y="203374"/>
                  </a:lnTo>
                  <a:lnTo>
                    <a:pt x="1427790" y="196086"/>
                  </a:lnTo>
                  <a:lnTo>
                    <a:pt x="1386305" y="196086"/>
                  </a:lnTo>
                  <a:lnTo>
                    <a:pt x="1376876" y="196086"/>
                  </a:lnTo>
                  <a:lnTo>
                    <a:pt x="1331619" y="196086"/>
                  </a:lnTo>
                  <a:lnTo>
                    <a:pt x="1331619" y="188773"/>
                  </a:lnTo>
                  <a:lnTo>
                    <a:pt x="1320305" y="188773"/>
                  </a:lnTo>
                  <a:lnTo>
                    <a:pt x="1261848" y="188773"/>
                  </a:lnTo>
                  <a:lnTo>
                    <a:pt x="1259963" y="188773"/>
                  </a:lnTo>
                  <a:lnTo>
                    <a:pt x="1258077" y="188773"/>
                  </a:lnTo>
                  <a:lnTo>
                    <a:pt x="1258077" y="181435"/>
                  </a:lnTo>
                  <a:lnTo>
                    <a:pt x="1256191" y="181435"/>
                  </a:lnTo>
                  <a:lnTo>
                    <a:pt x="1256191" y="174066"/>
                  </a:lnTo>
                  <a:lnTo>
                    <a:pt x="1254306" y="174066"/>
                  </a:lnTo>
                  <a:lnTo>
                    <a:pt x="1254306" y="166663"/>
                  </a:lnTo>
                  <a:lnTo>
                    <a:pt x="1246763" y="166663"/>
                  </a:lnTo>
                  <a:lnTo>
                    <a:pt x="1246763" y="159227"/>
                  </a:lnTo>
                  <a:lnTo>
                    <a:pt x="1203392" y="159227"/>
                  </a:lnTo>
                  <a:lnTo>
                    <a:pt x="1197735" y="159227"/>
                  </a:lnTo>
                  <a:lnTo>
                    <a:pt x="1197735" y="151752"/>
                  </a:lnTo>
                  <a:lnTo>
                    <a:pt x="1150592" y="151752"/>
                  </a:lnTo>
                  <a:lnTo>
                    <a:pt x="1148706" y="151752"/>
                  </a:lnTo>
                  <a:lnTo>
                    <a:pt x="1146821" y="151752"/>
                  </a:lnTo>
                  <a:lnTo>
                    <a:pt x="1029907" y="151752"/>
                  </a:lnTo>
                  <a:lnTo>
                    <a:pt x="977107" y="151752"/>
                  </a:lnTo>
                  <a:lnTo>
                    <a:pt x="977107" y="144240"/>
                  </a:lnTo>
                  <a:lnTo>
                    <a:pt x="967679" y="144240"/>
                  </a:lnTo>
                  <a:lnTo>
                    <a:pt x="967679" y="136682"/>
                  </a:lnTo>
                  <a:lnTo>
                    <a:pt x="920536" y="136682"/>
                  </a:lnTo>
                  <a:lnTo>
                    <a:pt x="920536" y="129073"/>
                  </a:lnTo>
                  <a:lnTo>
                    <a:pt x="888479" y="129073"/>
                  </a:lnTo>
                  <a:lnTo>
                    <a:pt x="888479" y="121408"/>
                  </a:lnTo>
                  <a:lnTo>
                    <a:pt x="813051" y="121408"/>
                  </a:lnTo>
                  <a:lnTo>
                    <a:pt x="813051" y="113678"/>
                  </a:lnTo>
                  <a:lnTo>
                    <a:pt x="777223" y="113678"/>
                  </a:lnTo>
                  <a:lnTo>
                    <a:pt x="777223" y="105877"/>
                  </a:lnTo>
                  <a:lnTo>
                    <a:pt x="747052" y="105877"/>
                  </a:lnTo>
                  <a:lnTo>
                    <a:pt x="745166" y="105877"/>
                  </a:lnTo>
                  <a:lnTo>
                    <a:pt x="701795" y="105877"/>
                  </a:lnTo>
                  <a:lnTo>
                    <a:pt x="701795" y="97997"/>
                  </a:lnTo>
                  <a:lnTo>
                    <a:pt x="664081" y="97997"/>
                  </a:lnTo>
                  <a:lnTo>
                    <a:pt x="664081" y="90022"/>
                  </a:lnTo>
                  <a:lnTo>
                    <a:pt x="550939" y="90022"/>
                  </a:lnTo>
                  <a:lnTo>
                    <a:pt x="550939" y="81937"/>
                  </a:lnTo>
                  <a:lnTo>
                    <a:pt x="513225" y="81937"/>
                  </a:lnTo>
                  <a:lnTo>
                    <a:pt x="452882" y="81937"/>
                  </a:lnTo>
                  <a:lnTo>
                    <a:pt x="452882" y="73721"/>
                  </a:lnTo>
                  <a:lnTo>
                    <a:pt x="435911" y="73721"/>
                  </a:lnTo>
                  <a:lnTo>
                    <a:pt x="435911" y="65344"/>
                  </a:lnTo>
                  <a:lnTo>
                    <a:pt x="428368" y="65344"/>
                  </a:lnTo>
                  <a:lnTo>
                    <a:pt x="428368" y="56762"/>
                  </a:lnTo>
                  <a:lnTo>
                    <a:pt x="403854" y="56762"/>
                  </a:lnTo>
                  <a:lnTo>
                    <a:pt x="398197" y="56762"/>
                  </a:lnTo>
                  <a:lnTo>
                    <a:pt x="362369" y="56762"/>
                  </a:lnTo>
                  <a:lnTo>
                    <a:pt x="362369" y="47915"/>
                  </a:lnTo>
                  <a:lnTo>
                    <a:pt x="292598" y="47915"/>
                  </a:lnTo>
                  <a:lnTo>
                    <a:pt x="292598" y="38689"/>
                  </a:lnTo>
                  <a:lnTo>
                    <a:pt x="275626" y="38689"/>
                  </a:lnTo>
                  <a:lnTo>
                    <a:pt x="275626" y="28871"/>
                  </a:lnTo>
                  <a:lnTo>
                    <a:pt x="228484" y="28871"/>
                  </a:lnTo>
                  <a:lnTo>
                    <a:pt x="228484" y="0"/>
                  </a:lnTo>
                  <a:close/>
                </a:path>
              </a:pathLst>
            </a:custGeom>
            <a:solidFill>
              <a:srgbClr val="F8766D">
                <a:alpha val="29803"/>
              </a:srgbClr>
            </a:solidFill>
          </p:spPr>
          <p:txBody>
            <a:bodyPr/>
            <a:lstStyle/>
            <a:p>
              <a:endParaRPr/>
            </a:p>
          </p:txBody>
        </p:sp>
        <p:sp>
          <p:nvSpPr>
            <p:cNvPr id="346" name="pg32"/>
            <p:cNvSpPr/>
            <p:nvPr/>
          </p:nvSpPr>
          <p:spPr>
            <a:xfrm>
              <a:off x="3411693" y="1943328"/>
              <a:ext cx="4876739" cy="1071626"/>
            </a:xfrm>
            <a:custGeom>
              <a:avLst/>
              <a:gdLst/>
              <a:ahLst/>
              <a:cxnLst/>
              <a:rect l="0" t="0" r="0" b="0"/>
              <a:pathLst>
                <a:path w="4876739" h="1071626">
                  <a:moveTo>
                    <a:pt x="0" y="0"/>
                  </a:moveTo>
                  <a:lnTo>
                    <a:pt x="418940" y="0"/>
                  </a:lnTo>
                  <a:lnTo>
                    <a:pt x="1131735" y="0"/>
                  </a:lnTo>
                  <a:lnTo>
                    <a:pt x="1352362" y="0"/>
                  </a:lnTo>
                  <a:lnTo>
                    <a:pt x="1721960" y="0"/>
                  </a:lnTo>
                  <a:lnTo>
                    <a:pt x="1740817" y="0"/>
                  </a:lnTo>
                  <a:lnTo>
                    <a:pt x="1740817" y="3032"/>
                  </a:lnTo>
                  <a:lnTo>
                    <a:pt x="1908644" y="3032"/>
                  </a:lnTo>
                  <a:lnTo>
                    <a:pt x="1925615" y="3032"/>
                  </a:lnTo>
                  <a:lnTo>
                    <a:pt x="1925615" y="23395"/>
                  </a:lnTo>
                  <a:lnTo>
                    <a:pt x="1970872" y="23395"/>
                  </a:lnTo>
                  <a:lnTo>
                    <a:pt x="1970872" y="45458"/>
                  </a:lnTo>
                  <a:lnTo>
                    <a:pt x="2016129" y="45458"/>
                  </a:lnTo>
                  <a:lnTo>
                    <a:pt x="2512069" y="45458"/>
                  </a:lnTo>
                  <a:lnTo>
                    <a:pt x="2512069" y="68817"/>
                  </a:lnTo>
                  <a:lnTo>
                    <a:pt x="2546011" y="68817"/>
                  </a:lnTo>
                  <a:lnTo>
                    <a:pt x="2546011" y="93198"/>
                  </a:lnTo>
                  <a:lnTo>
                    <a:pt x="2613897" y="93198"/>
                  </a:lnTo>
                  <a:lnTo>
                    <a:pt x="2649725" y="93198"/>
                  </a:lnTo>
                  <a:lnTo>
                    <a:pt x="2649725" y="118427"/>
                  </a:lnTo>
                  <a:lnTo>
                    <a:pt x="2719496" y="118427"/>
                  </a:lnTo>
                  <a:lnTo>
                    <a:pt x="2719496" y="144359"/>
                  </a:lnTo>
                  <a:lnTo>
                    <a:pt x="2921266" y="144359"/>
                  </a:lnTo>
                  <a:lnTo>
                    <a:pt x="2921266" y="170890"/>
                  </a:lnTo>
                  <a:lnTo>
                    <a:pt x="2970294" y="170890"/>
                  </a:lnTo>
                  <a:lnTo>
                    <a:pt x="3075894" y="170890"/>
                  </a:lnTo>
                  <a:lnTo>
                    <a:pt x="3102293" y="170890"/>
                  </a:lnTo>
                  <a:lnTo>
                    <a:pt x="3106065" y="170890"/>
                  </a:lnTo>
                  <a:lnTo>
                    <a:pt x="3107951" y="170890"/>
                  </a:lnTo>
                  <a:lnTo>
                    <a:pt x="3109836" y="170890"/>
                  </a:lnTo>
                  <a:lnTo>
                    <a:pt x="3115493" y="170890"/>
                  </a:lnTo>
                  <a:lnTo>
                    <a:pt x="3117379" y="170890"/>
                  </a:lnTo>
                  <a:lnTo>
                    <a:pt x="3119265" y="170890"/>
                  </a:lnTo>
                  <a:lnTo>
                    <a:pt x="3121150" y="170890"/>
                  </a:lnTo>
                  <a:lnTo>
                    <a:pt x="3123036" y="170890"/>
                  </a:lnTo>
                  <a:lnTo>
                    <a:pt x="3123036" y="198173"/>
                  </a:lnTo>
                  <a:lnTo>
                    <a:pt x="3130579" y="198173"/>
                  </a:lnTo>
                  <a:lnTo>
                    <a:pt x="3132465" y="198173"/>
                  </a:lnTo>
                  <a:lnTo>
                    <a:pt x="3134350" y="198173"/>
                  </a:lnTo>
                  <a:lnTo>
                    <a:pt x="3136236" y="198173"/>
                  </a:lnTo>
                  <a:lnTo>
                    <a:pt x="3141893" y="198173"/>
                  </a:lnTo>
                  <a:lnTo>
                    <a:pt x="3143779" y="198173"/>
                  </a:lnTo>
                  <a:lnTo>
                    <a:pt x="3145665" y="198173"/>
                  </a:lnTo>
                  <a:lnTo>
                    <a:pt x="3147550" y="198173"/>
                  </a:lnTo>
                  <a:lnTo>
                    <a:pt x="3149436" y="198173"/>
                  </a:lnTo>
                  <a:lnTo>
                    <a:pt x="3156979" y="198173"/>
                  </a:lnTo>
                  <a:lnTo>
                    <a:pt x="3158864" y="198173"/>
                  </a:lnTo>
                  <a:lnTo>
                    <a:pt x="3160750" y="198173"/>
                  </a:lnTo>
                  <a:lnTo>
                    <a:pt x="3162636" y="198173"/>
                  </a:lnTo>
                  <a:lnTo>
                    <a:pt x="3173950" y="198173"/>
                  </a:lnTo>
                  <a:lnTo>
                    <a:pt x="3175836" y="198173"/>
                  </a:lnTo>
                  <a:lnTo>
                    <a:pt x="3181493" y="198173"/>
                  </a:lnTo>
                  <a:lnTo>
                    <a:pt x="3185264" y="198173"/>
                  </a:lnTo>
                  <a:lnTo>
                    <a:pt x="3187150" y="198173"/>
                  </a:lnTo>
                  <a:lnTo>
                    <a:pt x="3189036" y="198173"/>
                  </a:lnTo>
                  <a:lnTo>
                    <a:pt x="3194693" y="198173"/>
                  </a:lnTo>
                  <a:lnTo>
                    <a:pt x="3198464" y="198173"/>
                  </a:lnTo>
                  <a:lnTo>
                    <a:pt x="3202236" y="198173"/>
                  </a:lnTo>
                  <a:lnTo>
                    <a:pt x="3211664" y="198173"/>
                  </a:lnTo>
                  <a:lnTo>
                    <a:pt x="3213550" y="198173"/>
                  </a:lnTo>
                  <a:lnTo>
                    <a:pt x="3221093" y="198173"/>
                  </a:lnTo>
                  <a:lnTo>
                    <a:pt x="3222978" y="198173"/>
                  </a:lnTo>
                  <a:lnTo>
                    <a:pt x="3222978" y="226559"/>
                  </a:lnTo>
                  <a:lnTo>
                    <a:pt x="3224864" y="226559"/>
                  </a:lnTo>
                  <a:lnTo>
                    <a:pt x="3290864" y="226559"/>
                  </a:lnTo>
                  <a:lnTo>
                    <a:pt x="3296521" y="226559"/>
                  </a:lnTo>
                  <a:lnTo>
                    <a:pt x="3305949" y="226559"/>
                  </a:lnTo>
                  <a:lnTo>
                    <a:pt x="3328578" y="226559"/>
                  </a:lnTo>
                  <a:lnTo>
                    <a:pt x="3366292" y="226559"/>
                  </a:lnTo>
                  <a:lnTo>
                    <a:pt x="3398349" y="226559"/>
                  </a:lnTo>
                  <a:lnTo>
                    <a:pt x="3400234" y="226559"/>
                  </a:lnTo>
                  <a:lnTo>
                    <a:pt x="3405891" y="226559"/>
                  </a:lnTo>
                  <a:lnTo>
                    <a:pt x="3407777" y="226559"/>
                  </a:lnTo>
                  <a:lnTo>
                    <a:pt x="3428520" y="226559"/>
                  </a:lnTo>
                  <a:lnTo>
                    <a:pt x="3441720" y="226559"/>
                  </a:lnTo>
                  <a:lnTo>
                    <a:pt x="3443605" y="226559"/>
                  </a:lnTo>
                  <a:lnTo>
                    <a:pt x="3451148" y="226559"/>
                  </a:lnTo>
                  <a:lnTo>
                    <a:pt x="3453034" y="226559"/>
                  </a:lnTo>
                  <a:lnTo>
                    <a:pt x="3458691" y="226559"/>
                  </a:lnTo>
                  <a:lnTo>
                    <a:pt x="3513376" y="226559"/>
                  </a:lnTo>
                  <a:lnTo>
                    <a:pt x="3515262" y="226559"/>
                  </a:lnTo>
                  <a:lnTo>
                    <a:pt x="3579376" y="226559"/>
                  </a:lnTo>
                  <a:lnTo>
                    <a:pt x="3579376" y="255911"/>
                  </a:lnTo>
                  <a:lnTo>
                    <a:pt x="3626519" y="255911"/>
                  </a:lnTo>
                  <a:lnTo>
                    <a:pt x="3626519" y="285741"/>
                  </a:lnTo>
                  <a:lnTo>
                    <a:pt x="3775489" y="285741"/>
                  </a:lnTo>
                  <a:lnTo>
                    <a:pt x="3786803" y="285741"/>
                  </a:lnTo>
                  <a:lnTo>
                    <a:pt x="4069659" y="285741"/>
                  </a:lnTo>
                  <a:lnTo>
                    <a:pt x="4069659" y="316030"/>
                  </a:lnTo>
                  <a:lnTo>
                    <a:pt x="4075316" y="316030"/>
                  </a:lnTo>
                  <a:lnTo>
                    <a:pt x="4135658" y="316030"/>
                  </a:lnTo>
                  <a:lnTo>
                    <a:pt x="4248800" y="316030"/>
                  </a:lnTo>
                  <a:lnTo>
                    <a:pt x="4248800" y="346736"/>
                  </a:lnTo>
                  <a:lnTo>
                    <a:pt x="4275200" y="346736"/>
                  </a:lnTo>
                  <a:lnTo>
                    <a:pt x="4275200" y="377792"/>
                  </a:lnTo>
                  <a:lnTo>
                    <a:pt x="4375142" y="377792"/>
                  </a:lnTo>
                  <a:lnTo>
                    <a:pt x="4516570" y="377792"/>
                  </a:lnTo>
                  <a:lnTo>
                    <a:pt x="4518456" y="377792"/>
                  </a:lnTo>
                  <a:lnTo>
                    <a:pt x="4586341" y="377792"/>
                  </a:lnTo>
                  <a:lnTo>
                    <a:pt x="4586341" y="409221"/>
                  </a:lnTo>
                  <a:lnTo>
                    <a:pt x="4588227" y="409221"/>
                  </a:lnTo>
                  <a:lnTo>
                    <a:pt x="4590112" y="409221"/>
                  </a:lnTo>
                  <a:lnTo>
                    <a:pt x="4591998" y="409221"/>
                  </a:lnTo>
                  <a:lnTo>
                    <a:pt x="4595769" y="409221"/>
                  </a:lnTo>
                  <a:lnTo>
                    <a:pt x="4599541" y="409221"/>
                  </a:lnTo>
                  <a:lnTo>
                    <a:pt x="4601426" y="409221"/>
                  </a:lnTo>
                  <a:lnTo>
                    <a:pt x="4607084" y="409221"/>
                  </a:lnTo>
                  <a:lnTo>
                    <a:pt x="4608969" y="409221"/>
                  </a:lnTo>
                  <a:lnTo>
                    <a:pt x="4610855" y="409221"/>
                  </a:lnTo>
                  <a:lnTo>
                    <a:pt x="4614626" y="409221"/>
                  </a:lnTo>
                  <a:lnTo>
                    <a:pt x="4620283" y="409221"/>
                  </a:lnTo>
                  <a:lnTo>
                    <a:pt x="4622169" y="409221"/>
                  </a:lnTo>
                  <a:lnTo>
                    <a:pt x="4624055" y="409221"/>
                  </a:lnTo>
                  <a:lnTo>
                    <a:pt x="4625941" y="409221"/>
                  </a:lnTo>
                  <a:lnTo>
                    <a:pt x="4627826" y="409221"/>
                  </a:lnTo>
                  <a:lnTo>
                    <a:pt x="4631598" y="409221"/>
                  </a:lnTo>
                  <a:lnTo>
                    <a:pt x="4633483" y="409221"/>
                  </a:lnTo>
                  <a:lnTo>
                    <a:pt x="4637255" y="409221"/>
                  </a:lnTo>
                  <a:lnTo>
                    <a:pt x="4644798" y="409221"/>
                  </a:lnTo>
                  <a:lnTo>
                    <a:pt x="4646683" y="409221"/>
                  </a:lnTo>
                  <a:lnTo>
                    <a:pt x="4648569" y="409221"/>
                  </a:lnTo>
                  <a:lnTo>
                    <a:pt x="4650455" y="409221"/>
                  </a:lnTo>
                  <a:lnTo>
                    <a:pt x="4652340" y="409221"/>
                  </a:lnTo>
                  <a:lnTo>
                    <a:pt x="4654226" y="409221"/>
                  </a:lnTo>
                  <a:lnTo>
                    <a:pt x="4656112" y="409221"/>
                  </a:lnTo>
                  <a:lnTo>
                    <a:pt x="4663655" y="409221"/>
                  </a:lnTo>
                  <a:lnTo>
                    <a:pt x="4665540" y="409221"/>
                  </a:lnTo>
                  <a:lnTo>
                    <a:pt x="4667426" y="409221"/>
                  </a:lnTo>
                  <a:lnTo>
                    <a:pt x="4669312" y="409221"/>
                  </a:lnTo>
                  <a:lnTo>
                    <a:pt x="4673083" y="409221"/>
                  </a:lnTo>
                  <a:lnTo>
                    <a:pt x="4676855" y="409221"/>
                  </a:lnTo>
                  <a:lnTo>
                    <a:pt x="4678740" y="409221"/>
                  </a:lnTo>
                  <a:lnTo>
                    <a:pt x="4680626" y="409221"/>
                  </a:lnTo>
                  <a:lnTo>
                    <a:pt x="4682512" y="409221"/>
                  </a:lnTo>
                  <a:lnTo>
                    <a:pt x="4686283" y="409221"/>
                  </a:lnTo>
                  <a:lnTo>
                    <a:pt x="4688169" y="409221"/>
                  </a:lnTo>
                  <a:lnTo>
                    <a:pt x="4690054" y="409221"/>
                  </a:lnTo>
                  <a:lnTo>
                    <a:pt x="4691940" y="409221"/>
                  </a:lnTo>
                  <a:lnTo>
                    <a:pt x="4693826" y="409221"/>
                  </a:lnTo>
                  <a:lnTo>
                    <a:pt x="4699483" y="409221"/>
                  </a:lnTo>
                  <a:lnTo>
                    <a:pt x="4701369" y="409221"/>
                  </a:lnTo>
                  <a:lnTo>
                    <a:pt x="4703254" y="409221"/>
                  </a:lnTo>
                  <a:lnTo>
                    <a:pt x="4705140" y="409221"/>
                  </a:lnTo>
                  <a:lnTo>
                    <a:pt x="4707026" y="409221"/>
                  </a:lnTo>
                  <a:lnTo>
                    <a:pt x="4708911" y="409221"/>
                  </a:lnTo>
                  <a:lnTo>
                    <a:pt x="4710797" y="409221"/>
                  </a:lnTo>
                  <a:lnTo>
                    <a:pt x="4712683" y="409221"/>
                  </a:lnTo>
                  <a:lnTo>
                    <a:pt x="4714569" y="409221"/>
                  </a:lnTo>
                  <a:lnTo>
                    <a:pt x="4716454" y="409221"/>
                  </a:lnTo>
                  <a:lnTo>
                    <a:pt x="4718340" y="409221"/>
                  </a:lnTo>
                  <a:lnTo>
                    <a:pt x="4720226" y="409221"/>
                  </a:lnTo>
                  <a:lnTo>
                    <a:pt x="4722111" y="409221"/>
                  </a:lnTo>
                  <a:lnTo>
                    <a:pt x="4725883" y="409221"/>
                  </a:lnTo>
                  <a:lnTo>
                    <a:pt x="4727768" y="409221"/>
                  </a:lnTo>
                  <a:lnTo>
                    <a:pt x="4729654" y="409221"/>
                  </a:lnTo>
                  <a:lnTo>
                    <a:pt x="4731540" y="409221"/>
                  </a:lnTo>
                  <a:lnTo>
                    <a:pt x="4733426" y="409221"/>
                  </a:lnTo>
                  <a:lnTo>
                    <a:pt x="4735311" y="409221"/>
                  </a:lnTo>
                  <a:lnTo>
                    <a:pt x="4737197" y="409221"/>
                  </a:lnTo>
                  <a:lnTo>
                    <a:pt x="4739083" y="409221"/>
                  </a:lnTo>
                  <a:lnTo>
                    <a:pt x="4740968" y="409221"/>
                  </a:lnTo>
                  <a:lnTo>
                    <a:pt x="4742854" y="409221"/>
                  </a:lnTo>
                  <a:lnTo>
                    <a:pt x="4744740" y="409221"/>
                  </a:lnTo>
                  <a:lnTo>
                    <a:pt x="4746626" y="409221"/>
                  </a:lnTo>
                  <a:lnTo>
                    <a:pt x="4748511" y="409221"/>
                  </a:lnTo>
                  <a:lnTo>
                    <a:pt x="4750397" y="409221"/>
                  </a:lnTo>
                  <a:lnTo>
                    <a:pt x="4752283" y="409221"/>
                  </a:lnTo>
                  <a:lnTo>
                    <a:pt x="4754168" y="409221"/>
                  </a:lnTo>
                  <a:lnTo>
                    <a:pt x="4756054" y="409221"/>
                  </a:lnTo>
                  <a:lnTo>
                    <a:pt x="4757940" y="409221"/>
                  </a:lnTo>
                  <a:lnTo>
                    <a:pt x="4759825" y="409221"/>
                  </a:lnTo>
                  <a:lnTo>
                    <a:pt x="4761711" y="409221"/>
                  </a:lnTo>
                  <a:lnTo>
                    <a:pt x="4765483" y="409221"/>
                  </a:lnTo>
                  <a:lnTo>
                    <a:pt x="4767368" y="409221"/>
                  </a:lnTo>
                  <a:lnTo>
                    <a:pt x="4769254" y="409221"/>
                  </a:lnTo>
                  <a:lnTo>
                    <a:pt x="4771140" y="409221"/>
                  </a:lnTo>
                  <a:lnTo>
                    <a:pt x="4773025" y="409221"/>
                  </a:lnTo>
                  <a:lnTo>
                    <a:pt x="4774911" y="409221"/>
                  </a:lnTo>
                  <a:lnTo>
                    <a:pt x="4776797" y="409221"/>
                  </a:lnTo>
                  <a:lnTo>
                    <a:pt x="4778682" y="409221"/>
                  </a:lnTo>
                  <a:lnTo>
                    <a:pt x="4780568" y="409221"/>
                  </a:lnTo>
                  <a:lnTo>
                    <a:pt x="4782454" y="409221"/>
                  </a:lnTo>
                  <a:lnTo>
                    <a:pt x="4784340" y="409221"/>
                  </a:lnTo>
                  <a:lnTo>
                    <a:pt x="4786225" y="409221"/>
                  </a:lnTo>
                  <a:lnTo>
                    <a:pt x="4791882" y="409221"/>
                  </a:lnTo>
                  <a:lnTo>
                    <a:pt x="4793768" y="409221"/>
                  </a:lnTo>
                  <a:lnTo>
                    <a:pt x="4795654" y="409221"/>
                  </a:lnTo>
                  <a:lnTo>
                    <a:pt x="4797539" y="409221"/>
                  </a:lnTo>
                  <a:lnTo>
                    <a:pt x="4799425" y="409221"/>
                  </a:lnTo>
                  <a:lnTo>
                    <a:pt x="4801311" y="409221"/>
                  </a:lnTo>
                  <a:lnTo>
                    <a:pt x="4805082" y="409221"/>
                  </a:lnTo>
                  <a:lnTo>
                    <a:pt x="4806968" y="409221"/>
                  </a:lnTo>
                  <a:lnTo>
                    <a:pt x="4808854" y="409221"/>
                  </a:lnTo>
                  <a:lnTo>
                    <a:pt x="4810739" y="409221"/>
                  </a:lnTo>
                  <a:lnTo>
                    <a:pt x="4816396" y="409221"/>
                  </a:lnTo>
                  <a:lnTo>
                    <a:pt x="4818282" y="409221"/>
                  </a:lnTo>
                  <a:lnTo>
                    <a:pt x="4820168" y="409221"/>
                  </a:lnTo>
                  <a:lnTo>
                    <a:pt x="4822054" y="409221"/>
                  </a:lnTo>
                  <a:lnTo>
                    <a:pt x="4823939" y="409221"/>
                  </a:lnTo>
                  <a:lnTo>
                    <a:pt x="4831482" y="409221"/>
                  </a:lnTo>
                  <a:lnTo>
                    <a:pt x="4833368" y="409221"/>
                  </a:lnTo>
                  <a:lnTo>
                    <a:pt x="4837139" y="409221"/>
                  </a:lnTo>
                  <a:lnTo>
                    <a:pt x="4846568" y="409221"/>
                  </a:lnTo>
                  <a:lnTo>
                    <a:pt x="4857882" y="409221"/>
                  </a:lnTo>
                  <a:lnTo>
                    <a:pt x="4859768" y="409221"/>
                  </a:lnTo>
                  <a:lnTo>
                    <a:pt x="4861653" y="409221"/>
                  </a:lnTo>
                  <a:lnTo>
                    <a:pt x="4863539" y="409221"/>
                  </a:lnTo>
                  <a:lnTo>
                    <a:pt x="4871082" y="409221"/>
                  </a:lnTo>
                  <a:lnTo>
                    <a:pt x="4872968" y="409221"/>
                  </a:lnTo>
                  <a:lnTo>
                    <a:pt x="4876739" y="409221"/>
                  </a:lnTo>
                  <a:lnTo>
                    <a:pt x="4876739" y="1071626"/>
                  </a:lnTo>
                  <a:lnTo>
                    <a:pt x="4872968" y="1071626"/>
                  </a:lnTo>
                  <a:lnTo>
                    <a:pt x="4871082" y="1071626"/>
                  </a:lnTo>
                  <a:lnTo>
                    <a:pt x="4863539" y="1071626"/>
                  </a:lnTo>
                  <a:lnTo>
                    <a:pt x="4861653" y="1071626"/>
                  </a:lnTo>
                  <a:lnTo>
                    <a:pt x="4859768" y="1071626"/>
                  </a:lnTo>
                  <a:lnTo>
                    <a:pt x="4857882" y="1071626"/>
                  </a:lnTo>
                  <a:lnTo>
                    <a:pt x="4846568" y="1071626"/>
                  </a:lnTo>
                  <a:lnTo>
                    <a:pt x="4837139" y="1071626"/>
                  </a:lnTo>
                  <a:lnTo>
                    <a:pt x="4833368" y="1071626"/>
                  </a:lnTo>
                  <a:lnTo>
                    <a:pt x="4831482" y="1071626"/>
                  </a:lnTo>
                  <a:lnTo>
                    <a:pt x="4823939" y="1071626"/>
                  </a:lnTo>
                  <a:lnTo>
                    <a:pt x="4822054" y="1071626"/>
                  </a:lnTo>
                  <a:lnTo>
                    <a:pt x="4820168" y="1071626"/>
                  </a:lnTo>
                  <a:lnTo>
                    <a:pt x="4818282" y="1071626"/>
                  </a:lnTo>
                  <a:lnTo>
                    <a:pt x="4816396" y="1071626"/>
                  </a:lnTo>
                  <a:lnTo>
                    <a:pt x="4810739" y="1071626"/>
                  </a:lnTo>
                  <a:lnTo>
                    <a:pt x="4808854" y="1071626"/>
                  </a:lnTo>
                  <a:lnTo>
                    <a:pt x="4806968" y="1071626"/>
                  </a:lnTo>
                  <a:lnTo>
                    <a:pt x="4805082" y="1071626"/>
                  </a:lnTo>
                  <a:lnTo>
                    <a:pt x="4801311" y="1071626"/>
                  </a:lnTo>
                  <a:lnTo>
                    <a:pt x="4799425" y="1071626"/>
                  </a:lnTo>
                  <a:lnTo>
                    <a:pt x="4797539" y="1071626"/>
                  </a:lnTo>
                  <a:lnTo>
                    <a:pt x="4795654" y="1071626"/>
                  </a:lnTo>
                  <a:lnTo>
                    <a:pt x="4793768" y="1071626"/>
                  </a:lnTo>
                  <a:lnTo>
                    <a:pt x="4791882" y="1071626"/>
                  </a:lnTo>
                  <a:lnTo>
                    <a:pt x="4786225" y="1071626"/>
                  </a:lnTo>
                  <a:lnTo>
                    <a:pt x="4784340" y="1071626"/>
                  </a:lnTo>
                  <a:lnTo>
                    <a:pt x="4782454" y="1071626"/>
                  </a:lnTo>
                  <a:lnTo>
                    <a:pt x="4780568" y="1071626"/>
                  </a:lnTo>
                  <a:lnTo>
                    <a:pt x="4778682" y="1071626"/>
                  </a:lnTo>
                  <a:lnTo>
                    <a:pt x="4776797" y="1071626"/>
                  </a:lnTo>
                  <a:lnTo>
                    <a:pt x="4774911" y="1071626"/>
                  </a:lnTo>
                  <a:lnTo>
                    <a:pt x="4773025" y="1071626"/>
                  </a:lnTo>
                  <a:lnTo>
                    <a:pt x="4771140" y="1071626"/>
                  </a:lnTo>
                  <a:lnTo>
                    <a:pt x="4769254" y="1071626"/>
                  </a:lnTo>
                  <a:lnTo>
                    <a:pt x="4767368" y="1071626"/>
                  </a:lnTo>
                  <a:lnTo>
                    <a:pt x="4765483" y="1071626"/>
                  </a:lnTo>
                  <a:lnTo>
                    <a:pt x="4761711" y="1071626"/>
                  </a:lnTo>
                  <a:lnTo>
                    <a:pt x="4759825" y="1071626"/>
                  </a:lnTo>
                  <a:lnTo>
                    <a:pt x="4757940" y="1071626"/>
                  </a:lnTo>
                  <a:lnTo>
                    <a:pt x="4756054" y="1071626"/>
                  </a:lnTo>
                  <a:lnTo>
                    <a:pt x="4754168" y="1071626"/>
                  </a:lnTo>
                  <a:lnTo>
                    <a:pt x="4752283" y="1071626"/>
                  </a:lnTo>
                  <a:lnTo>
                    <a:pt x="4750397" y="1071626"/>
                  </a:lnTo>
                  <a:lnTo>
                    <a:pt x="4748511" y="1071626"/>
                  </a:lnTo>
                  <a:lnTo>
                    <a:pt x="4746626" y="1071626"/>
                  </a:lnTo>
                  <a:lnTo>
                    <a:pt x="4744740" y="1071626"/>
                  </a:lnTo>
                  <a:lnTo>
                    <a:pt x="4742854" y="1071626"/>
                  </a:lnTo>
                  <a:lnTo>
                    <a:pt x="4740968" y="1071626"/>
                  </a:lnTo>
                  <a:lnTo>
                    <a:pt x="4739083" y="1071626"/>
                  </a:lnTo>
                  <a:lnTo>
                    <a:pt x="4737197" y="1071626"/>
                  </a:lnTo>
                  <a:lnTo>
                    <a:pt x="4735311" y="1071626"/>
                  </a:lnTo>
                  <a:lnTo>
                    <a:pt x="4733426" y="1071626"/>
                  </a:lnTo>
                  <a:lnTo>
                    <a:pt x="4731540" y="1071626"/>
                  </a:lnTo>
                  <a:lnTo>
                    <a:pt x="4729654" y="1071626"/>
                  </a:lnTo>
                  <a:lnTo>
                    <a:pt x="4727768" y="1071626"/>
                  </a:lnTo>
                  <a:lnTo>
                    <a:pt x="4725883" y="1071626"/>
                  </a:lnTo>
                  <a:lnTo>
                    <a:pt x="4722111" y="1071626"/>
                  </a:lnTo>
                  <a:lnTo>
                    <a:pt x="4720226" y="1071626"/>
                  </a:lnTo>
                  <a:lnTo>
                    <a:pt x="4718340" y="1071626"/>
                  </a:lnTo>
                  <a:lnTo>
                    <a:pt x="4716454" y="1071626"/>
                  </a:lnTo>
                  <a:lnTo>
                    <a:pt x="4714569" y="1071626"/>
                  </a:lnTo>
                  <a:lnTo>
                    <a:pt x="4712683" y="1071626"/>
                  </a:lnTo>
                  <a:lnTo>
                    <a:pt x="4710797" y="1071626"/>
                  </a:lnTo>
                  <a:lnTo>
                    <a:pt x="4708911" y="1071626"/>
                  </a:lnTo>
                  <a:lnTo>
                    <a:pt x="4707026" y="1071626"/>
                  </a:lnTo>
                  <a:lnTo>
                    <a:pt x="4705140" y="1071626"/>
                  </a:lnTo>
                  <a:lnTo>
                    <a:pt x="4703254" y="1071626"/>
                  </a:lnTo>
                  <a:lnTo>
                    <a:pt x="4701369" y="1071626"/>
                  </a:lnTo>
                  <a:lnTo>
                    <a:pt x="4699483" y="1071626"/>
                  </a:lnTo>
                  <a:lnTo>
                    <a:pt x="4693826" y="1071626"/>
                  </a:lnTo>
                  <a:lnTo>
                    <a:pt x="4691940" y="1071626"/>
                  </a:lnTo>
                  <a:lnTo>
                    <a:pt x="4690054" y="1071626"/>
                  </a:lnTo>
                  <a:lnTo>
                    <a:pt x="4688169" y="1071626"/>
                  </a:lnTo>
                  <a:lnTo>
                    <a:pt x="4686283" y="1071626"/>
                  </a:lnTo>
                  <a:lnTo>
                    <a:pt x="4682512" y="1071626"/>
                  </a:lnTo>
                  <a:lnTo>
                    <a:pt x="4680626" y="1071626"/>
                  </a:lnTo>
                  <a:lnTo>
                    <a:pt x="4678740" y="1071626"/>
                  </a:lnTo>
                  <a:lnTo>
                    <a:pt x="4676855" y="1071626"/>
                  </a:lnTo>
                  <a:lnTo>
                    <a:pt x="4673083" y="1071626"/>
                  </a:lnTo>
                  <a:lnTo>
                    <a:pt x="4669312" y="1071626"/>
                  </a:lnTo>
                  <a:lnTo>
                    <a:pt x="4667426" y="1071626"/>
                  </a:lnTo>
                  <a:lnTo>
                    <a:pt x="4665540" y="1071626"/>
                  </a:lnTo>
                  <a:lnTo>
                    <a:pt x="4663655" y="1071626"/>
                  </a:lnTo>
                  <a:lnTo>
                    <a:pt x="4656112" y="1071626"/>
                  </a:lnTo>
                  <a:lnTo>
                    <a:pt x="4654226" y="1071626"/>
                  </a:lnTo>
                  <a:lnTo>
                    <a:pt x="4652340" y="1071626"/>
                  </a:lnTo>
                  <a:lnTo>
                    <a:pt x="4650455" y="1071626"/>
                  </a:lnTo>
                  <a:lnTo>
                    <a:pt x="4648569" y="1071626"/>
                  </a:lnTo>
                  <a:lnTo>
                    <a:pt x="4646683" y="1071626"/>
                  </a:lnTo>
                  <a:lnTo>
                    <a:pt x="4644798" y="1071626"/>
                  </a:lnTo>
                  <a:lnTo>
                    <a:pt x="4637255" y="1071626"/>
                  </a:lnTo>
                  <a:lnTo>
                    <a:pt x="4633483" y="1071626"/>
                  </a:lnTo>
                  <a:lnTo>
                    <a:pt x="4631598" y="1071626"/>
                  </a:lnTo>
                  <a:lnTo>
                    <a:pt x="4627826" y="1071626"/>
                  </a:lnTo>
                  <a:lnTo>
                    <a:pt x="4625941" y="1071626"/>
                  </a:lnTo>
                  <a:lnTo>
                    <a:pt x="4624055" y="1071626"/>
                  </a:lnTo>
                  <a:lnTo>
                    <a:pt x="4622169" y="1071626"/>
                  </a:lnTo>
                  <a:lnTo>
                    <a:pt x="4620283" y="1071626"/>
                  </a:lnTo>
                  <a:lnTo>
                    <a:pt x="4614626" y="1071626"/>
                  </a:lnTo>
                  <a:lnTo>
                    <a:pt x="4610855" y="1071626"/>
                  </a:lnTo>
                  <a:lnTo>
                    <a:pt x="4608969" y="1071626"/>
                  </a:lnTo>
                  <a:lnTo>
                    <a:pt x="4607084" y="1071626"/>
                  </a:lnTo>
                  <a:lnTo>
                    <a:pt x="4601426" y="1071626"/>
                  </a:lnTo>
                  <a:lnTo>
                    <a:pt x="4599541" y="1071626"/>
                  </a:lnTo>
                  <a:lnTo>
                    <a:pt x="4595769" y="1071626"/>
                  </a:lnTo>
                  <a:lnTo>
                    <a:pt x="4591998" y="1071626"/>
                  </a:lnTo>
                  <a:lnTo>
                    <a:pt x="4590112" y="1071626"/>
                  </a:lnTo>
                  <a:lnTo>
                    <a:pt x="4588227" y="1071626"/>
                  </a:lnTo>
                  <a:lnTo>
                    <a:pt x="4586341" y="1071626"/>
                  </a:lnTo>
                  <a:lnTo>
                    <a:pt x="4586341" y="1020754"/>
                  </a:lnTo>
                  <a:lnTo>
                    <a:pt x="4518456" y="1020754"/>
                  </a:lnTo>
                  <a:lnTo>
                    <a:pt x="4516570" y="1020754"/>
                  </a:lnTo>
                  <a:lnTo>
                    <a:pt x="4375142" y="1020754"/>
                  </a:lnTo>
                  <a:lnTo>
                    <a:pt x="4275200" y="1020754"/>
                  </a:lnTo>
                  <a:lnTo>
                    <a:pt x="4275200" y="969717"/>
                  </a:lnTo>
                  <a:lnTo>
                    <a:pt x="4248800" y="969717"/>
                  </a:lnTo>
                  <a:lnTo>
                    <a:pt x="4248800" y="918332"/>
                  </a:lnTo>
                  <a:lnTo>
                    <a:pt x="4135658" y="918332"/>
                  </a:lnTo>
                  <a:lnTo>
                    <a:pt x="4075316" y="918332"/>
                  </a:lnTo>
                  <a:lnTo>
                    <a:pt x="4069659" y="918332"/>
                  </a:lnTo>
                  <a:lnTo>
                    <a:pt x="4069659" y="866666"/>
                  </a:lnTo>
                  <a:lnTo>
                    <a:pt x="3786803" y="866666"/>
                  </a:lnTo>
                  <a:lnTo>
                    <a:pt x="3775489" y="866666"/>
                  </a:lnTo>
                  <a:lnTo>
                    <a:pt x="3626519" y="866666"/>
                  </a:lnTo>
                  <a:lnTo>
                    <a:pt x="3626519" y="814680"/>
                  </a:lnTo>
                  <a:lnTo>
                    <a:pt x="3579376" y="814680"/>
                  </a:lnTo>
                  <a:lnTo>
                    <a:pt x="3579376" y="762216"/>
                  </a:lnTo>
                  <a:lnTo>
                    <a:pt x="3515262" y="762216"/>
                  </a:lnTo>
                  <a:lnTo>
                    <a:pt x="3513376" y="762216"/>
                  </a:lnTo>
                  <a:lnTo>
                    <a:pt x="3458691" y="762216"/>
                  </a:lnTo>
                  <a:lnTo>
                    <a:pt x="3453034" y="762216"/>
                  </a:lnTo>
                  <a:lnTo>
                    <a:pt x="3451148" y="762216"/>
                  </a:lnTo>
                  <a:lnTo>
                    <a:pt x="3443605" y="762216"/>
                  </a:lnTo>
                  <a:lnTo>
                    <a:pt x="3441720" y="762216"/>
                  </a:lnTo>
                  <a:lnTo>
                    <a:pt x="3428520" y="762216"/>
                  </a:lnTo>
                  <a:lnTo>
                    <a:pt x="3407777" y="762216"/>
                  </a:lnTo>
                  <a:lnTo>
                    <a:pt x="3405891" y="762216"/>
                  </a:lnTo>
                  <a:lnTo>
                    <a:pt x="3400234" y="762216"/>
                  </a:lnTo>
                  <a:lnTo>
                    <a:pt x="3398349" y="762216"/>
                  </a:lnTo>
                  <a:lnTo>
                    <a:pt x="3366292" y="762216"/>
                  </a:lnTo>
                  <a:lnTo>
                    <a:pt x="3328578" y="762216"/>
                  </a:lnTo>
                  <a:lnTo>
                    <a:pt x="3305949" y="762216"/>
                  </a:lnTo>
                  <a:lnTo>
                    <a:pt x="3296521" y="762216"/>
                  </a:lnTo>
                  <a:lnTo>
                    <a:pt x="3290864" y="762216"/>
                  </a:lnTo>
                  <a:lnTo>
                    <a:pt x="3224864" y="762216"/>
                  </a:lnTo>
                  <a:lnTo>
                    <a:pt x="3222978" y="762216"/>
                  </a:lnTo>
                  <a:lnTo>
                    <a:pt x="3222978" y="710923"/>
                  </a:lnTo>
                  <a:lnTo>
                    <a:pt x="3221093" y="710923"/>
                  </a:lnTo>
                  <a:lnTo>
                    <a:pt x="3213550" y="710923"/>
                  </a:lnTo>
                  <a:lnTo>
                    <a:pt x="3211664" y="710923"/>
                  </a:lnTo>
                  <a:lnTo>
                    <a:pt x="3202236" y="710923"/>
                  </a:lnTo>
                  <a:lnTo>
                    <a:pt x="3198464" y="710923"/>
                  </a:lnTo>
                  <a:lnTo>
                    <a:pt x="3194693" y="710923"/>
                  </a:lnTo>
                  <a:lnTo>
                    <a:pt x="3189036" y="710923"/>
                  </a:lnTo>
                  <a:lnTo>
                    <a:pt x="3187150" y="710923"/>
                  </a:lnTo>
                  <a:lnTo>
                    <a:pt x="3185264" y="710923"/>
                  </a:lnTo>
                  <a:lnTo>
                    <a:pt x="3181493" y="710923"/>
                  </a:lnTo>
                  <a:lnTo>
                    <a:pt x="3175836" y="710923"/>
                  </a:lnTo>
                  <a:lnTo>
                    <a:pt x="3173950" y="710923"/>
                  </a:lnTo>
                  <a:lnTo>
                    <a:pt x="3162636" y="710923"/>
                  </a:lnTo>
                  <a:lnTo>
                    <a:pt x="3160750" y="710923"/>
                  </a:lnTo>
                  <a:lnTo>
                    <a:pt x="3158864" y="710923"/>
                  </a:lnTo>
                  <a:lnTo>
                    <a:pt x="3156979" y="710923"/>
                  </a:lnTo>
                  <a:lnTo>
                    <a:pt x="3149436" y="710923"/>
                  </a:lnTo>
                  <a:lnTo>
                    <a:pt x="3147550" y="710923"/>
                  </a:lnTo>
                  <a:lnTo>
                    <a:pt x="3145665" y="710923"/>
                  </a:lnTo>
                  <a:lnTo>
                    <a:pt x="3143779" y="710923"/>
                  </a:lnTo>
                  <a:lnTo>
                    <a:pt x="3141893" y="710923"/>
                  </a:lnTo>
                  <a:lnTo>
                    <a:pt x="3136236" y="710923"/>
                  </a:lnTo>
                  <a:lnTo>
                    <a:pt x="3134350" y="710923"/>
                  </a:lnTo>
                  <a:lnTo>
                    <a:pt x="3132465" y="710923"/>
                  </a:lnTo>
                  <a:lnTo>
                    <a:pt x="3130579" y="710923"/>
                  </a:lnTo>
                  <a:lnTo>
                    <a:pt x="3123036" y="710923"/>
                  </a:lnTo>
                  <a:lnTo>
                    <a:pt x="3123036" y="661348"/>
                  </a:lnTo>
                  <a:lnTo>
                    <a:pt x="3121150" y="661348"/>
                  </a:lnTo>
                  <a:lnTo>
                    <a:pt x="3119265" y="661348"/>
                  </a:lnTo>
                  <a:lnTo>
                    <a:pt x="3117379" y="661348"/>
                  </a:lnTo>
                  <a:lnTo>
                    <a:pt x="3115493" y="661348"/>
                  </a:lnTo>
                  <a:lnTo>
                    <a:pt x="3109836" y="661348"/>
                  </a:lnTo>
                  <a:lnTo>
                    <a:pt x="3107951" y="661348"/>
                  </a:lnTo>
                  <a:lnTo>
                    <a:pt x="3106065" y="661348"/>
                  </a:lnTo>
                  <a:lnTo>
                    <a:pt x="3102293" y="661348"/>
                  </a:lnTo>
                  <a:lnTo>
                    <a:pt x="3075894" y="661348"/>
                  </a:lnTo>
                  <a:lnTo>
                    <a:pt x="2970294" y="661348"/>
                  </a:lnTo>
                  <a:lnTo>
                    <a:pt x="2921266" y="661348"/>
                  </a:lnTo>
                  <a:lnTo>
                    <a:pt x="2921266" y="612094"/>
                  </a:lnTo>
                  <a:lnTo>
                    <a:pt x="2719496" y="612094"/>
                  </a:lnTo>
                  <a:lnTo>
                    <a:pt x="2719496" y="562240"/>
                  </a:lnTo>
                  <a:lnTo>
                    <a:pt x="2649725" y="562240"/>
                  </a:lnTo>
                  <a:lnTo>
                    <a:pt x="2649725" y="511683"/>
                  </a:lnTo>
                  <a:lnTo>
                    <a:pt x="2613897" y="511683"/>
                  </a:lnTo>
                  <a:lnTo>
                    <a:pt x="2546011" y="511683"/>
                  </a:lnTo>
                  <a:lnTo>
                    <a:pt x="2546011" y="460338"/>
                  </a:lnTo>
                  <a:lnTo>
                    <a:pt x="2512069" y="460338"/>
                  </a:lnTo>
                  <a:lnTo>
                    <a:pt x="2512069" y="407970"/>
                  </a:lnTo>
                  <a:lnTo>
                    <a:pt x="2016129" y="407970"/>
                  </a:lnTo>
                  <a:lnTo>
                    <a:pt x="1970872" y="407970"/>
                  </a:lnTo>
                  <a:lnTo>
                    <a:pt x="1970872" y="354364"/>
                  </a:lnTo>
                  <a:lnTo>
                    <a:pt x="1925615" y="354364"/>
                  </a:lnTo>
                  <a:lnTo>
                    <a:pt x="1925615" y="299059"/>
                  </a:lnTo>
                  <a:lnTo>
                    <a:pt x="1908644" y="299059"/>
                  </a:lnTo>
                  <a:lnTo>
                    <a:pt x="1740817" y="299059"/>
                  </a:lnTo>
                  <a:lnTo>
                    <a:pt x="1740817" y="241424"/>
                  </a:lnTo>
                  <a:lnTo>
                    <a:pt x="1721960" y="241424"/>
                  </a:lnTo>
                  <a:lnTo>
                    <a:pt x="1352362" y="241424"/>
                  </a:lnTo>
                  <a:lnTo>
                    <a:pt x="1352362" y="180195"/>
                  </a:lnTo>
                  <a:lnTo>
                    <a:pt x="1131735" y="180195"/>
                  </a:lnTo>
                  <a:lnTo>
                    <a:pt x="1131735" y="111810"/>
                  </a:lnTo>
                  <a:lnTo>
                    <a:pt x="418940" y="111810"/>
                  </a:lnTo>
                  <a:lnTo>
                    <a:pt x="418940" y="0"/>
                  </a:lnTo>
                  <a:close/>
                </a:path>
              </a:pathLst>
            </a:custGeom>
            <a:solidFill>
              <a:srgbClr val="00BA38">
                <a:alpha val="29803"/>
              </a:srgbClr>
            </a:solidFill>
          </p:spPr>
          <p:txBody>
            <a:bodyPr/>
            <a:lstStyle/>
            <a:p>
              <a:endParaRPr/>
            </a:p>
          </p:txBody>
        </p:sp>
        <p:sp>
          <p:nvSpPr>
            <p:cNvPr id="347" name="pg33"/>
            <p:cNvSpPr/>
            <p:nvPr/>
          </p:nvSpPr>
          <p:spPr>
            <a:xfrm>
              <a:off x="3411693" y="1943328"/>
              <a:ext cx="4872968" cy="1540346"/>
            </a:xfrm>
            <a:custGeom>
              <a:avLst/>
              <a:gdLst/>
              <a:ahLst/>
              <a:cxnLst/>
              <a:rect l="0" t="0" r="0" b="0"/>
              <a:pathLst>
                <a:path w="4872968" h="1540346">
                  <a:moveTo>
                    <a:pt x="0" y="0"/>
                  </a:moveTo>
                  <a:lnTo>
                    <a:pt x="484939" y="0"/>
                  </a:lnTo>
                  <a:lnTo>
                    <a:pt x="545282" y="0"/>
                  </a:lnTo>
                  <a:lnTo>
                    <a:pt x="639567" y="0"/>
                  </a:lnTo>
                  <a:lnTo>
                    <a:pt x="799851" y="0"/>
                  </a:lnTo>
                  <a:lnTo>
                    <a:pt x="799851" y="2771"/>
                  </a:lnTo>
                  <a:lnTo>
                    <a:pt x="956365" y="2771"/>
                  </a:lnTo>
                  <a:lnTo>
                    <a:pt x="956365" y="21374"/>
                  </a:lnTo>
                  <a:lnTo>
                    <a:pt x="1058193" y="21374"/>
                  </a:lnTo>
                  <a:lnTo>
                    <a:pt x="1058193" y="41520"/>
                  </a:lnTo>
                  <a:lnTo>
                    <a:pt x="1088364" y="41520"/>
                  </a:lnTo>
                  <a:lnTo>
                    <a:pt x="1088364" y="62836"/>
                  </a:lnTo>
                  <a:lnTo>
                    <a:pt x="1133621" y="62836"/>
                  </a:lnTo>
                  <a:lnTo>
                    <a:pt x="1133621" y="85079"/>
                  </a:lnTo>
                  <a:lnTo>
                    <a:pt x="1303334" y="85079"/>
                  </a:lnTo>
                  <a:lnTo>
                    <a:pt x="1303334" y="108080"/>
                  </a:lnTo>
                  <a:lnTo>
                    <a:pt x="1312762" y="108080"/>
                  </a:lnTo>
                  <a:lnTo>
                    <a:pt x="1390076" y="108080"/>
                  </a:lnTo>
                  <a:lnTo>
                    <a:pt x="1601275" y="108080"/>
                  </a:lnTo>
                  <a:lnTo>
                    <a:pt x="1601275" y="131736"/>
                  </a:lnTo>
                  <a:lnTo>
                    <a:pt x="1746474" y="131736"/>
                  </a:lnTo>
                  <a:lnTo>
                    <a:pt x="1746474" y="155937"/>
                  </a:lnTo>
                  <a:lnTo>
                    <a:pt x="1816245" y="155937"/>
                  </a:lnTo>
                  <a:lnTo>
                    <a:pt x="1816245" y="180612"/>
                  </a:lnTo>
                  <a:lnTo>
                    <a:pt x="1874701" y="180612"/>
                  </a:lnTo>
                  <a:lnTo>
                    <a:pt x="1874701" y="205702"/>
                  </a:lnTo>
                  <a:lnTo>
                    <a:pt x="1889787" y="205702"/>
                  </a:lnTo>
                  <a:lnTo>
                    <a:pt x="1921844" y="205702"/>
                  </a:lnTo>
                  <a:lnTo>
                    <a:pt x="1921844" y="231173"/>
                  </a:lnTo>
                  <a:lnTo>
                    <a:pt x="1961444" y="231173"/>
                  </a:lnTo>
                  <a:lnTo>
                    <a:pt x="2006701" y="231173"/>
                  </a:lnTo>
                  <a:lnTo>
                    <a:pt x="2033100" y="231173"/>
                  </a:lnTo>
                  <a:lnTo>
                    <a:pt x="2033100" y="256999"/>
                  </a:lnTo>
                  <a:lnTo>
                    <a:pt x="2067043" y="256999"/>
                  </a:lnTo>
                  <a:lnTo>
                    <a:pt x="2087786" y="256999"/>
                  </a:lnTo>
                  <a:lnTo>
                    <a:pt x="2089672" y="256999"/>
                  </a:lnTo>
                  <a:lnTo>
                    <a:pt x="2112300" y="256999"/>
                  </a:lnTo>
                  <a:lnTo>
                    <a:pt x="2223556" y="256999"/>
                  </a:lnTo>
                  <a:lnTo>
                    <a:pt x="2223556" y="283188"/>
                  </a:lnTo>
                  <a:lnTo>
                    <a:pt x="2444183" y="283188"/>
                  </a:lnTo>
                  <a:lnTo>
                    <a:pt x="2444183" y="309653"/>
                  </a:lnTo>
                  <a:lnTo>
                    <a:pt x="2636525" y="309653"/>
                  </a:lnTo>
                  <a:lnTo>
                    <a:pt x="2636525" y="336370"/>
                  </a:lnTo>
                  <a:lnTo>
                    <a:pt x="2662925" y="336370"/>
                  </a:lnTo>
                  <a:lnTo>
                    <a:pt x="2662925" y="363319"/>
                  </a:lnTo>
                  <a:lnTo>
                    <a:pt x="2819438" y="363319"/>
                  </a:lnTo>
                  <a:lnTo>
                    <a:pt x="2819438" y="390482"/>
                  </a:lnTo>
                  <a:lnTo>
                    <a:pt x="2849609" y="390482"/>
                  </a:lnTo>
                  <a:lnTo>
                    <a:pt x="2936352" y="390482"/>
                  </a:lnTo>
                  <a:lnTo>
                    <a:pt x="2936352" y="417857"/>
                  </a:lnTo>
                  <a:lnTo>
                    <a:pt x="3098522" y="417857"/>
                  </a:lnTo>
                  <a:lnTo>
                    <a:pt x="3102293" y="417857"/>
                  </a:lnTo>
                  <a:lnTo>
                    <a:pt x="3104179" y="417857"/>
                  </a:lnTo>
                  <a:lnTo>
                    <a:pt x="3106065" y="417857"/>
                  </a:lnTo>
                  <a:lnTo>
                    <a:pt x="3107951" y="417857"/>
                  </a:lnTo>
                  <a:lnTo>
                    <a:pt x="3109836" y="417857"/>
                  </a:lnTo>
                  <a:lnTo>
                    <a:pt x="3115493" y="417857"/>
                  </a:lnTo>
                  <a:lnTo>
                    <a:pt x="3117379" y="417857"/>
                  </a:lnTo>
                  <a:lnTo>
                    <a:pt x="3119265" y="417857"/>
                  </a:lnTo>
                  <a:lnTo>
                    <a:pt x="3130579" y="417857"/>
                  </a:lnTo>
                  <a:lnTo>
                    <a:pt x="3132465" y="417857"/>
                  </a:lnTo>
                  <a:lnTo>
                    <a:pt x="3134350" y="417857"/>
                  </a:lnTo>
                  <a:lnTo>
                    <a:pt x="3136236" y="417857"/>
                  </a:lnTo>
                  <a:lnTo>
                    <a:pt x="3141893" y="417857"/>
                  </a:lnTo>
                  <a:lnTo>
                    <a:pt x="3143779" y="417857"/>
                  </a:lnTo>
                  <a:lnTo>
                    <a:pt x="3145665" y="417857"/>
                  </a:lnTo>
                  <a:lnTo>
                    <a:pt x="3149436" y="417857"/>
                  </a:lnTo>
                  <a:lnTo>
                    <a:pt x="3156979" y="417857"/>
                  </a:lnTo>
                  <a:lnTo>
                    <a:pt x="3160750" y="417857"/>
                  </a:lnTo>
                  <a:lnTo>
                    <a:pt x="3162636" y="417857"/>
                  </a:lnTo>
                  <a:lnTo>
                    <a:pt x="3172064" y="417857"/>
                  </a:lnTo>
                  <a:lnTo>
                    <a:pt x="3173950" y="417857"/>
                  </a:lnTo>
                  <a:lnTo>
                    <a:pt x="3175836" y="417857"/>
                  </a:lnTo>
                  <a:lnTo>
                    <a:pt x="3177722" y="417857"/>
                  </a:lnTo>
                  <a:lnTo>
                    <a:pt x="3179607" y="417857"/>
                  </a:lnTo>
                  <a:lnTo>
                    <a:pt x="3181493" y="417857"/>
                  </a:lnTo>
                  <a:lnTo>
                    <a:pt x="3183379" y="417857"/>
                  </a:lnTo>
                  <a:lnTo>
                    <a:pt x="3185264" y="417857"/>
                  </a:lnTo>
                  <a:lnTo>
                    <a:pt x="3187150" y="417857"/>
                  </a:lnTo>
                  <a:lnTo>
                    <a:pt x="3189036" y="417857"/>
                  </a:lnTo>
                  <a:lnTo>
                    <a:pt x="3190921" y="417857"/>
                  </a:lnTo>
                  <a:lnTo>
                    <a:pt x="3192807" y="417857"/>
                  </a:lnTo>
                  <a:lnTo>
                    <a:pt x="3194693" y="417857"/>
                  </a:lnTo>
                  <a:lnTo>
                    <a:pt x="3196579" y="417857"/>
                  </a:lnTo>
                  <a:lnTo>
                    <a:pt x="3198464" y="417857"/>
                  </a:lnTo>
                  <a:lnTo>
                    <a:pt x="3202236" y="417857"/>
                  </a:lnTo>
                  <a:lnTo>
                    <a:pt x="3207893" y="417857"/>
                  </a:lnTo>
                  <a:lnTo>
                    <a:pt x="3209778" y="417857"/>
                  </a:lnTo>
                  <a:lnTo>
                    <a:pt x="3211664" y="417857"/>
                  </a:lnTo>
                  <a:lnTo>
                    <a:pt x="3213550" y="417857"/>
                  </a:lnTo>
                  <a:lnTo>
                    <a:pt x="3215436" y="417857"/>
                  </a:lnTo>
                  <a:lnTo>
                    <a:pt x="3221093" y="417857"/>
                  </a:lnTo>
                  <a:lnTo>
                    <a:pt x="3224864" y="417857"/>
                  </a:lnTo>
                  <a:lnTo>
                    <a:pt x="3226750" y="417857"/>
                  </a:lnTo>
                  <a:lnTo>
                    <a:pt x="3228635" y="417857"/>
                  </a:lnTo>
                  <a:lnTo>
                    <a:pt x="3234293" y="417857"/>
                  </a:lnTo>
                  <a:lnTo>
                    <a:pt x="3238064" y="417857"/>
                  </a:lnTo>
                  <a:lnTo>
                    <a:pt x="3239950" y="417857"/>
                  </a:lnTo>
                  <a:lnTo>
                    <a:pt x="3253150" y="417857"/>
                  </a:lnTo>
                  <a:lnTo>
                    <a:pt x="3262578" y="417857"/>
                  </a:lnTo>
                  <a:lnTo>
                    <a:pt x="3268235" y="417857"/>
                  </a:lnTo>
                  <a:lnTo>
                    <a:pt x="3273892" y="417857"/>
                  </a:lnTo>
                  <a:lnTo>
                    <a:pt x="3292749" y="417857"/>
                  </a:lnTo>
                  <a:lnTo>
                    <a:pt x="3294635" y="417857"/>
                  </a:lnTo>
                  <a:lnTo>
                    <a:pt x="3296521" y="417857"/>
                  </a:lnTo>
                  <a:lnTo>
                    <a:pt x="3304064" y="417857"/>
                  </a:lnTo>
                  <a:lnTo>
                    <a:pt x="3305949" y="417857"/>
                  </a:lnTo>
                  <a:lnTo>
                    <a:pt x="3319149" y="417857"/>
                  </a:lnTo>
                  <a:lnTo>
                    <a:pt x="3319149" y="447324"/>
                  </a:lnTo>
                  <a:lnTo>
                    <a:pt x="3343663" y="447324"/>
                  </a:lnTo>
                  <a:lnTo>
                    <a:pt x="3366292" y="447324"/>
                  </a:lnTo>
                  <a:lnTo>
                    <a:pt x="3373835" y="447324"/>
                  </a:lnTo>
                  <a:lnTo>
                    <a:pt x="3387034" y="447324"/>
                  </a:lnTo>
                  <a:lnTo>
                    <a:pt x="3392692" y="447324"/>
                  </a:lnTo>
                  <a:lnTo>
                    <a:pt x="3398349" y="447324"/>
                  </a:lnTo>
                  <a:lnTo>
                    <a:pt x="3402120" y="447324"/>
                  </a:lnTo>
                  <a:lnTo>
                    <a:pt x="3402120" y="477138"/>
                  </a:lnTo>
                  <a:lnTo>
                    <a:pt x="3404006" y="477138"/>
                  </a:lnTo>
                  <a:lnTo>
                    <a:pt x="3405891" y="477138"/>
                  </a:lnTo>
                  <a:lnTo>
                    <a:pt x="3407777" y="477138"/>
                  </a:lnTo>
                  <a:lnTo>
                    <a:pt x="3409663" y="477138"/>
                  </a:lnTo>
                  <a:lnTo>
                    <a:pt x="3426634" y="477138"/>
                  </a:lnTo>
                  <a:lnTo>
                    <a:pt x="3458691" y="477138"/>
                  </a:lnTo>
                  <a:lnTo>
                    <a:pt x="3460577" y="477138"/>
                  </a:lnTo>
                  <a:lnTo>
                    <a:pt x="3471891" y="477138"/>
                  </a:lnTo>
                  <a:lnTo>
                    <a:pt x="3513376" y="477138"/>
                  </a:lnTo>
                  <a:lnTo>
                    <a:pt x="3515262" y="477138"/>
                  </a:lnTo>
                  <a:lnTo>
                    <a:pt x="3583147" y="477138"/>
                  </a:lnTo>
                  <a:lnTo>
                    <a:pt x="3583147" y="507459"/>
                  </a:lnTo>
                  <a:lnTo>
                    <a:pt x="3658576" y="507459"/>
                  </a:lnTo>
                  <a:lnTo>
                    <a:pt x="3658576" y="538007"/>
                  </a:lnTo>
                  <a:lnTo>
                    <a:pt x="3728346" y="538007"/>
                  </a:lnTo>
                  <a:lnTo>
                    <a:pt x="3892403" y="538007"/>
                  </a:lnTo>
                  <a:lnTo>
                    <a:pt x="3892403" y="568782"/>
                  </a:lnTo>
                  <a:lnTo>
                    <a:pt x="3928231" y="568782"/>
                  </a:lnTo>
                  <a:lnTo>
                    <a:pt x="3928231" y="599754"/>
                  </a:lnTo>
                  <a:lnTo>
                    <a:pt x="3967831" y="599754"/>
                  </a:lnTo>
                  <a:lnTo>
                    <a:pt x="4043259" y="599754"/>
                  </a:lnTo>
                  <a:lnTo>
                    <a:pt x="4043259" y="630927"/>
                  </a:lnTo>
                  <a:lnTo>
                    <a:pt x="4073430" y="630927"/>
                  </a:lnTo>
                  <a:lnTo>
                    <a:pt x="4167715" y="630927"/>
                  </a:lnTo>
                  <a:lnTo>
                    <a:pt x="4278971" y="630927"/>
                  </a:lnTo>
                  <a:lnTo>
                    <a:pt x="4278971" y="662312"/>
                  </a:lnTo>
                  <a:lnTo>
                    <a:pt x="4322343" y="662312"/>
                  </a:lnTo>
                  <a:lnTo>
                    <a:pt x="4329885" y="662312"/>
                  </a:lnTo>
                  <a:lnTo>
                    <a:pt x="4410971" y="662312"/>
                  </a:lnTo>
                  <a:lnTo>
                    <a:pt x="4573141" y="662312"/>
                  </a:lnTo>
                  <a:lnTo>
                    <a:pt x="4573141" y="693976"/>
                  </a:lnTo>
                  <a:lnTo>
                    <a:pt x="4580684" y="693976"/>
                  </a:lnTo>
                  <a:lnTo>
                    <a:pt x="4584455" y="693976"/>
                  </a:lnTo>
                  <a:lnTo>
                    <a:pt x="4588227" y="693976"/>
                  </a:lnTo>
                  <a:lnTo>
                    <a:pt x="4590112" y="693976"/>
                  </a:lnTo>
                  <a:lnTo>
                    <a:pt x="4593884" y="693976"/>
                  </a:lnTo>
                  <a:lnTo>
                    <a:pt x="4599541" y="693976"/>
                  </a:lnTo>
                  <a:lnTo>
                    <a:pt x="4601426" y="693976"/>
                  </a:lnTo>
                  <a:lnTo>
                    <a:pt x="4607084" y="693976"/>
                  </a:lnTo>
                  <a:lnTo>
                    <a:pt x="4608969" y="693976"/>
                  </a:lnTo>
                  <a:lnTo>
                    <a:pt x="4614626" y="693976"/>
                  </a:lnTo>
                  <a:lnTo>
                    <a:pt x="4622169" y="693976"/>
                  </a:lnTo>
                  <a:lnTo>
                    <a:pt x="4624055" y="693976"/>
                  </a:lnTo>
                  <a:lnTo>
                    <a:pt x="4625941" y="693976"/>
                  </a:lnTo>
                  <a:lnTo>
                    <a:pt x="4627826" y="693976"/>
                  </a:lnTo>
                  <a:lnTo>
                    <a:pt x="4629712" y="693976"/>
                  </a:lnTo>
                  <a:lnTo>
                    <a:pt x="4631598" y="693976"/>
                  </a:lnTo>
                  <a:lnTo>
                    <a:pt x="4635369" y="693976"/>
                  </a:lnTo>
                  <a:lnTo>
                    <a:pt x="4639140" y="693976"/>
                  </a:lnTo>
                  <a:lnTo>
                    <a:pt x="4641026" y="693976"/>
                  </a:lnTo>
                  <a:lnTo>
                    <a:pt x="4646683" y="693976"/>
                  </a:lnTo>
                  <a:lnTo>
                    <a:pt x="4648569" y="693976"/>
                  </a:lnTo>
                  <a:lnTo>
                    <a:pt x="4650455" y="693976"/>
                  </a:lnTo>
                  <a:lnTo>
                    <a:pt x="4652340" y="693976"/>
                  </a:lnTo>
                  <a:lnTo>
                    <a:pt x="4654226" y="693976"/>
                  </a:lnTo>
                  <a:lnTo>
                    <a:pt x="4656112" y="693976"/>
                  </a:lnTo>
                  <a:lnTo>
                    <a:pt x="4657998" y="693976"/>
                  </a:lnTo>
                  <a:lnTo>
                    <a:pt x="4659883" y="693976"/>
                  </a:lnTo>
                  <a:lnTo>
                    <a:pt x="4661769" y="693976"/>
                  </a:lnTo>
                  <a:lnTo>
                    <a:pt x="4663655" y="693976"/>
                  </a:lnTo>
                  <a:lnTo>
                    <a:pt x="4665540" y="693976"/>
                  </a:lnTo>
                  <a:lnTo>
                    <a:pt x="4667426" y="693976"/>
                  </a:lnTo>
                  <a:lnTo>
                    <a:pt x="4669312" y="693976"/>
                  </a:lnTo>
                  <a:lnTo>
                    <a:pt x="4671197" y="693976"/>
                  </a:lnTo>
                  <a:lnTo>
                    <a:pt x="4673083" y="693976"/>
                  </a:lnTo>
                  <a:lnTo>
                    <a:pt x="4674969" y="693976"/>
                  </a:lnTo>
                  <a:lnTo>
                    <a:pt x="4676855" y="693976"/>
                  </a:lnTo>
                  <a:lnTo>
                    <a:pt x="4678740" y="693976"/>
                  </a:lnTo>
                  <a:lnTo>
                    <a:pt x="4680626" y="693976"/>
                  </a:lnTo>
                  <a:lnTo>
                    <a:pt x="4682512" y="693976"/>
                  </a:lnTo>
                  <a:lnTo>
                    <a:pt x="4686283" y="693976"/>
                  </a:lnTo>
                  <a:lnTo>
                    <a:pt x="4688169" y="693976"/>
                  </a:lnTo>
                  <a:lnTo>
                    <a:pt x="4690054" y="693976"/>
                  </a:lnTo>
                  <a:lnTo>
                    <a:pt x="4691940" y="693976"/>
                  </a:lnTo>
                  <a:lnTo>
                    <a:pt x="4693826" y="693976"/>
                  </a:lnTo>
                  <a:lnTo>
                    <a:pt x="4695712" y="693976"/>
                  </a:lnTo>
                  <a:lnTo>
                    <a:pt x="4699483" y="693976"/>
                  </a:lnTo>
                  <a:lnTo>
                    <a:pt x="4701369" y="693976"/>
                  </a:lnTo>
                  <a:lnTo>
                    <a:pt x="4703254" y="693976"/>
                  </a:lnTo>
                  <a:lnTo>
                    <a:pt x="4705140" y="693976"/>
                  </a:lnTo>
                  <a:lnTo>
                    <a:pt x="4707026" y="693976"/>
                  </a:lnTo>
                  <a:lnTo>
                    <a:pt x="4708911" y="693976"/>
                  </a:lnTo>
                  <a:lnTo>
                    <a:pt x="4710797" y="693976"/>
                  </a:lnTo>
                  <a:lnTo>
                    <a:pt x="4712683" y="693976"/>
                  </a:lnTo>
                  <a:lnTo>
                    <a:pt x="4714569" y="693976"/>
                  </a:lnTo>
                  <a:lnTo>
                    <a:pt x="4716454" y="693976"/>
                  </a:lnTo>
                  <a:lnTo>
                    <a:pt x="4718340" y="693976"/>
                  </a:lnTo>
                  <a:lnTo>
                    <a:pt x="4720226" y="693976"/>
                  </a:lnTo>
                  <a:lnTo>
                    <a:pt x="4722111" y="693976"/>
                  </a:lnTo>
                  <a:lnTo>
                    <a:pt x="4723997" y="693976"/>
                  </a:lnTo>
                  <a:lnTo>
                    <a:pt x="4723997" y="738001"/>
                  </a:lnTo>
                  <a:lnTo>
                    <a:pt x="4725883" y="738001"/>
                  </a:lnTo>
                  <a:lnTo>
                    <a:pt x="4727768" y="738001"/>
                  </a:lnTo>
                  <a:lnTo>
                    <a:pt x="4729654" y="738001"/>
                  </a:lnTo>
                  <a:lnTo>
                    <a:pt x="4731540" y="738001"/>
                  </a:lnTo>
                  <a:lnTo>
                    <a:pt x="4733426" y="738001"/>
                  </a:lnTo>
                  <a:lnTo>
                    <a:pt x="4735311" y="738001"/>
                  </a:lnTo>
                  <a:lnTo>
                    <a:pt x="4739083" y="738001"/>
                  </a:lnTo>
                  <a:lnTo>
                    <a:pt x="4740968" y="738001"/>
                  </a:lnTo>
                  <a:lnTo>
                    <a:pt x="4742854" y="738001"/>
                  </a:lnTo>
                  <a:lnTo>
                    <a:pt x="4744740" y="738001"/>
                  </a:lnTo>
                  <a:lnTo>
                    <a:pt x="4746626" y="738001"/>
                  </a:lnTo>
                  <a:lnTo>
                    <a:pt x="4748511" y="738001"/>
                  </a:lnTo>
                  <a:lnTo>
                    <a:pt x="4750397" y="738001"/>
                  </a:lnTo>
                  <a:lnTo>
                    <a:pt x="4752283" y="738001"/>
                  </a:lnTo>
                  <a:lnTo>
                    <a:pt x="4754168" y="738001"/>
                  </a:lnTo>
                  <a:lnTo>
                    <a:pt x="4756054" y="738001"/>
                  </a:lnTo>
                  <a:lnTo>
                    <a:pt x="4757940" y="738001"/>
                  </a:lnTo>
                  <a:lnTo>
                    <a:pt x="4759825" y="738001"/>
                  </a:lnTo>
                  <a:lnTo>
                    <a:pt x="4761711" y="738001"/>
                  </a:lnTo>
                  <a:lnTo>
                    <a:pt x="4763597" y="738001"/>
                  </a:lnTo>
                  <a:lnTo>
                    <a:pt x="4765483" y="738001"/>
                  </a:lnTo>
                  <a:lnTo>
                    <a:pt x="4767368" y="738001"/>
                  </a:lnTo>
                  <a:lnTo>
                    <a:pt x="4769254" y="738001"/>
                  </a:lnTo>
                  <a:lnTo>
                    <a:pt x="4771140" y="738001"/>
                  </a:lnTo>
                  <a:lnTo>
                    <a:pt x="4773025" y="738001"/>
                  </a:lnTo>
                  <a:lnTo>
                    <a:pt x="4774911" y="738001"/>
                  </a:lnTo>
                  <a:lnTo>
                    <a:pt x="4776797" y="738001"/>
                  </a:lnTo>
                  <a:lnTo>
                    <a:pt x="4778682" y="738001"/>
                  </a:lnTo>
                  <a:lnTo>
                    <a:pt x="4780568" y="738001"/>
                  </a:lnTo>
                  <a:lnTo>
                    <a:pt x="4782454" y="738001"/>
                  </a:lnTo>
                  <a:lnTo>
                    <a:pt x="4784340" y="738001"/>
                  </a:lnTo>
                  <a:lnTo>
                    <a:pt x="4786225" y="738001"/>
                  </a:lnTo>
                  <a:lnTo>
                    <a:pt x="4788111" y="738001"/>
                  </a:lnTo>
                  <a:lnTo>
                    <a:pt x="4789997" y="738001"/>
                  </a:lnTo>
                  <a:lnTo>
                    <a:pt x="4791882" y="738001"/>
                  </a:lnTo>
                  <a:lnTo>
                    <a:pt x="4793768" y="738001"/>
                  </a:lnTo>
                  <a:lnTo>
                    <a:pt x="4795654" y="738001"/>
                  </a:lnTo>
                  <a:lnTo>
                    <a:pt x="4797539" y="738001"/>
                  </a:lnTo>
                  <a:lnTo>
                    <a:pt x="4799425" y="738001"/>
                  </a:lnTo>
                  <a:lnTo>
                    <a:pt x="4801311" y="738001"/>
                  </a:lnTo>
                  <a:lnTo>
                    <a:pt x="4805082" y="738001"/>
                  </a:lnTo>
                  <a:lnTo>
                    <a:pt x="4806968" y="738001"/>
                  </a:lnTo>
                  <a:lnTo>
                    <a:pt x="4808854" y="738001"/>
                  </a:lnTo>
                  <a:lnTo>
                    <a:pt x="4810739" y="738001"/>
                  </a:lnTo>
                  <a:lnTo>
                    <a:pt x="4812625" y="738001"/>
                  </a:lnTo>
                  <a:lnTo>
                    <a:pt x="4816396" y="738001"/>
                  </a:lnTo>
                  <a:lnTo>
                    <a:pt x="4818282" y="738001"/>
                  </a:lnTo>
                  <a:lnTo>
                    <a:pt x="4820168" y="738001"/>
                  </a:lnTo>
                  <a:lnTo>
                    <a:pt x="4822054" y="738001"/>
                  </a:lnTo>
                  <a:lnTo>
                    <a:pt x="4823939" y="738001"/>
                  </a:lnTo>
                  <a:lnTo>
                    <a:pt x="4831482" y="738001"/>
                  </a:lnTo>
                  <a:lnTo>
                    <a:pt x="4833368" y="738001"/>
                  </a:lnTo>
                  <a:lnTo>
                    <a:pt x="4835253" y="738001"/>
                  </a:lnTo>
                  <a:lnTo>
                    <a:pt x="4837139" y="738001"/>
                  </a:lnTo>
                  <a:lnTo>
                    <a:pt x="4852225" y="738001"/>
                  </a:lnTo>
                  <a:lnTo>
                    <a:pt x="4857882" y="738001"/>
                  </a:lnTo>
                  <a:lnTo>
                    <a:pt x="4859768" y="738001"/>
                  </a:lnTo>
                  <a:lnTo>
                    <a:pt x="4861653" y="738001"/>
                  </a:lnTo>
                  <a:lnTo>
                    <a:pt x="4863539" y="738001"/>
                  </a:lnTo>
                  <a:lnTo>
                    <a:pt x="4871082" y="738001"/>
                  </a:lnTo>
                  <a:lnTo>
                    <a:pt x="4872968" y="738001"/>
                  </a:lnTo>
                  <a:lnTo>
                    <a:pt x="4872968" y="1540346"/>
                  </a:lnTo>
                  <a:lnTo>
                    <a:pt x="4871082" y="1540346"/>
                  </a:lnTo>
                  <a:lnTo>
                    <a:pt x="4863539" y="1540346"/>
                  </a:lnTo>
                  <a:lnTo>
                    <a:pt x="4861653" y="1540346"/>
                  </a:lnTo>
                  <a:lnTo>
                    <a:pt x="4859768" y="1540346"/>
                  </a:lnTo>
                  <a:lnTo>
                    <a:pt x="4857882" y="1540346"/>
                  </a:lnTo>
                  <a:lnTo>
                    <a:pt x="4852225" y="1540346"/>
                  </a:lnTo>
                  <a:lnTo>
                    <a:pt x="4837139" y="1540346"/>
                  </a:lnTo>
                  <a:lnTo>
                    <a:pt x="4835253" y="1540346"/>
                  </a:lnTo>
                  <a:lnTo>
                    <a:pt x="4833368" y="1540346"/>
                  </a:lnTo>
                  <a:lnTo>
                    <a:pt x="4831482" y="1540346"/>
                  </a:lnTo>
                  <a:lnTo>
                    <a:pt x="4823939" y="1540346"/>
                  </a:lnTo>
                  <a:lnTo>
                    <a:pt x="4822054" y="1540346"/>
                  </a:lnTo>
                  <a:lnTo>
                    <a:pt x="4820168" y="1540346"/>
                  </a:lnTo>
                  <a:lnTo>
                    <a:pt x="4818282" y="1540346"/>
                  </a:lnTo>
                  <a:lnTo>
                    <a:pt x="4816396" y="1540346"/>
                  </a:lnTo>
                  <a:lnTo>
                    <a:pt x="4812625" y="1540346"/>
                  </a:lnTo>
                  <a:lnTo>
                    <a:pt x="4810739" y="1540346"/>
                  </a:lnTo>
                  <a:lnTo>
                    <a:pt x="4808854" y="1540346"/>
                  </a:lnTo>
                  <a:lnTo>
                    <a:pt x="4806968" y="1540346"/>
                  </a:lnTo>
                  <a:lnTo>
                    <a:pt x="4805082" y="1540346"/>
                  </a:lnTo>
                  <a:lnTo>
                    <a:pt x="4801311" y="1540346"/>
                  </a:lnTo>
                  <a:lnTo>
                    <a:pt x="4799425" y="1540346"/>
                  </a:lnTo>
                  <a:lnTo>
                    <a:pt x="4797539" y="1540346"/>
                  </a:lnTo>
                  <a:lnTo>
                    <a:pt x="4795654" y="1540346"/>
                  </a:lnTo>
                  <a:lnTo>
                    <a:pt x="4793768" y="1540346"/>
                  </a:lnTo>
                  <a:lnTo>
                    <a:pt x="4791882" y="1540346"/>
                  </a:lnTo>
                  <a:lnTo>
                    <a:pt x="4789997" y="1540346"/>
                  </a:lnTo>
                  <a:lnTo>
                    <a:pt x="4788111" y="1540346"/>
                  </a:lnTo>
                  <a:lnTo>
                    <a:pt x="4786225" y="1540346"/>
                  </a:lnTo>
                  <a:lnTo>
                    <a:pt x="4784340" y="1540346"/>
                  </a:lnTo>
                  <a:lnTo>
                    <a:pt x="4782454" y="1540346"/>
                  </a:lnTo>
                  <a:lnTo>
                    <a:pt x="4780568" y="1540346"/>
                  </a:lnTo>
                  <a:lnTo>
                    <a:pt x="4778682" y="1540346"/>
                  </a:lnTo>
                  <a:lnTo>
                    <a:pt x="4776797" y="1540346"/>
                  </a:lnTo>
                  <a:lnTo>
                    <a:pt x="4774911" y="1540346"/>
                  </a:lnTo>
                  <a:lnTo>
                    <a:pt x="4773025" y="1540346"/>
                  </a:lnTo>
                  <a:lnTo>
                    <a:pt x="4771140" y="1540346"/>
                  </a:lnTo>
                  <a:lnTo>
                    <a:pt x="4769254" y="1540346"/>
                  </a:lnTo>
                  <a:lnTo>
                    <a:pt x="4767368" y="1540346"/>
                  </a:lnTo>
                  <a:lnTo>
                    <a:pt x="4765483" y="1540346"/>
                  </a:lnTo>
                  <a:lnTo>
                    <a:pt x="4763597" y="1540346"/>
                  </a:lnTo>
                  <a:lnTo>
                    <a:pt x="4761711" y="1540346"/>
                  </a:lnTo>
                  <a:lnTo>
                    <a:pt x="4759825" y="1540346"/>
                  </a:lnTo>
                  <a:lnTo>
                    <a:pt x="4757940" y="1540346"/>
                  </a:lnTo>
                  <a:lnTo>
                    <a:pt x="4756054" y="1540346"/>
                  </a:lnTo>
                  <a:lnTo>
                    <a:pt x="4754168" y="1540346"/>
                  </a:lnTo>
                  <a:lnTo>
                    <a:pt x="4752283" y="1540346"/>
                  </a:lnTo>
                  <a:lnTo>
                    <a:pt x="4750397" y="1540346"/>
                  </a:lnTo>
                  <a:lnTo>
                    <a:pt x="4748511" y="1540346"/>
                  </a:lnTo>
                  <a:lnTo>
                    <a:pt x="4746626" y="1540346"/>
                  </a:lnTo>
                  <a:lnTo>
                    <a:pt x="4744740" y="1540346"/>
                  </a:lnTo>
                  <a:lnTo>
                    <a:pt x="4742854" y="1540346"/>
                  </a:lnTo>
                  <a:lnTo>
                    <a:pt x="4740968" y="1540346"/>
                  </a:lnTo>
                  <a:lnTo>
                    <a:pt x="4739083" y="1540346"/>
                  </a:lnTo>
                  <a:lnTo>
                    <a:pt x="4735311" y="1540346"/>
                  </a:lnTo>
                  <a:lnTo>
                    <a:pt x="4733426" y="1540346"/>
                  </a:lnTo>
                  <a:lnTo>
                    <a:pt x="4731540" y="1540346"/>
                  </a:lnTo>
                  <a:lnTo>
                    <a:pt x="4729654" y="1540346"/>
                  </a:lnTo>
                  <a:lnTo>
                    <a:pt x="4727768" y="1540346"/>
                  </a:lnTo>
                  <a:lnTo>
                    <a:pt x="4725883" y="1540346"/>
                  </a:lnTo>
                  <a:lnTo>
                    <a:pt x="4723997" y="1540346"/>
                  </a:lnTo>
                  <a:lnTo>
                    <a:pt x="4723997" y="1457966"/>
                  </a:lnTo>
                  <a:lnTo>
                    <a:pt x="4722111" y="1457966"/>
                  </a:lnTo>
                  <a:lnTo>
                    <a:pt x="4720226" y="1457966"/>
                  </a:lnTo>
                  <a:lnTo>
                    <a:pt x="4718340" y="1457966"/>
                  </a:lnTo>
                  <a:lnTo>
                    <a:pt x="4716454" y="1457966"/>
                  </a:lnTo>
                  <a:lnTo>
                    <a:pt x="4714569" y="1457966"/>
                  </a:lnTo>
                  <a:lnTo>
                    <a:pt x="4712683" y="1457966"/>
                  </a:lnTo>
                  <a:lnTo>
                    <a:pt x="4710797" y="1457966"/>
                  </a:lnTo>
                  <a:lnTo>
                    <a:pt x="4708911" y="1457966"/>
                  </a:lnTo>
                  <a:lnTo>
                    <a:pt x="4707026" y="1457966"/>
                  </a:lnTo>
                  <a:lnTo>
                    <a:pt x="4705140" y="1457966"/>
                  </a:lnTo>
                  <a:lnTo>
                    <a:pt x="4703254" y="1457966"/>
                  </a:lnTo>
                  <a:lnTo>
                    <a:pt x="4701369" y="1457966"/>
                  </a:lnTo>
                  <a:lnTo>
                    <a:pt x="4699483" y="1457966"/>
                  </a:lnTo>
                  <a:lnTo>
                    <a:pt x="4695712" y="1457966"/>
                  </a:lnTo>
                  <a:lnTo>
                    <a:pt x="4693826" y="1457966"/>
                  </a:lnTo>
                  <a:lnTo>
                    <a:pt x="4691940" y="1457966"/>
                  </a:lnTo>
                  <a:lnTo>
                    <a:pt x="4690054" y="1457966"/>
                  </a:lnTo>
                  <a:lnTo>
                    <a:pt x="4688169" y="1457966"/>
                  </a:lnTo>
                  <a:lnTo>
                    <a:pt x="4686283" y="1457966"/>
                  </a:lnTo>
                  <a:lnTo>
                    <a:pt x="4682512" y="1457966"/>
                  </a:lnTo>
                  <a:lnTo>
                    <a:pt x="4680626" y="1457966"/>
                  </a:lnTo>
                  <a:lnTo>
                    <a:pt x="4678740" y="1457966"/>
                  </a:lnTo>
                  <a:lnTo>
                    <a:pt x="4676855" y="1457966"/>
                  </a:lnTo>
                  <a:lnTo>
                    <a:pt x="4674969" y="1457966"/>
                  </a:lnTo>
                  <a:lnTo>
                    <a:pt x="4673083" y="1457966"/>
                  </a:lnTo>
                  <a:lnTo>
                    <a:pt x="4671197" y="1457966"/>
                  </a:lnTo>
                  <a:lnTo>
                    <a:pt x="4669312" y="1457966"/>
                  </a:lnTo>
                  <a:lnTo>
                    <a:pt x="4667426" y="1457966"/>
                  </a:lnTo>
                  <a:lnTo>
                    <a:pt x="4665540" y="1457966"/>
                  </a:lnTo>
                  <a:lnTo>
                    <a:pt x="4663655" y="1457966"/>
                  </a:lnTo>
                  <a:lnTo>
                    <a:pt x="4661769" y="1457966"/>
                  </a:lnTo>
                  <a:lnTo>
                    <a:pt x="4659883" y="1457966"/>
                  </a:lnTo>
                  <a:lnTo>
                    <a:pt x="4657998" y="1457966"/>
                  </a:lnTo>
                  <a:lnTo>
                    <a:pt x="4656112" y="1457966"/>
                  </a:lnTo>
                  <a:lnTo>
                    <a:pt x="4654226" y="1457966"/>
                  </a:lnTo>
                  <a:lnTo>
                    <a:pt x="4652340" y="1457966"/>
                  </a:lnTo>
                  <a:lnTo>
                    <a:pt x="4650455" y="1457966"/>
                  </a:lnTo>
                  <a:lnTo>
                    <a:pt x="4648569" y="1457966"/>
                  </a:lnTo>
                  <a:lnTo>
                    <a:pt x="4646683" y="1457966"/>
                  </a:lnTo>
                  <a:lnTo>
                    <a:pt x="4641026" y="1457966"/>
                  </a:lnTo>
                  <a:lnTo>
                    <a:pt x="4639140" y="1457966"/>
                  </a:lnTo>
                  <a:lnTo>
                    <a:pt x="4635369" y="1457966"/>
                  </a:lnTo>
                  <a:lnTo>
                    <a:pt x="4631598" y="1457966"/>
                  </a:lnTo>
                  <a:lnTo>
                    <a:pt x="4629712" y="1457966"/>
                  </a:lnTo>
                  <a:lnTo>
                    <a:pt x="4627826" y="1457966"/>
                  </a:lnTo>
                  <a:lnTo>
                    <a:pt x="4625941" y="1457966"/>
                  </a:lnTo>
                  <a:lnTo>
                    <a:pt x="4624055" y="1457966"/>
                  </a:lnTo>
                  <a:lnTo>
                    <a:pt x="4622169" y="1457966"/>
                  </a:lnTo>
                  <a:lnTo>
                    <a:pt x="4614626" y="1457966"/>
                  </a:lnTo>
                  <a:lnTo>
                    <a:pt x="4608969" y="1457966"/>
                  </a:lnTo>
                  <a:lnTo>
                    <a:pt x="4607084" y="1457966"/>
                  </a:lnTo>
                  <a:lnTo>
                    <a:pt x="4601426" y="1457966"/>
                  </a:lnTo>
                  <a:lnTo>
                    <a:pt x="4599541" y="1457966"/>
                  </a:lnTo>
                  <a:lnTo>
                    <a:pt x="4593884" y="1457966"/>
                  </a:lnTo>
                  <a:lnTo>
                    <a:pt x="4590112" y="1457966"/>
                  </a:lnTo>
                  <a:lnTo>
                    <a:pt x="4588227" y="1457966"/>
                  </a:lnTo>
                  <a:lnTo>
                    <a:pt x="4584455" y="1457966"/>
                  </a:lnTo>
                  <a:lnTo>
                    <a:pt x="4580684" y="1457966"/>
                  </a:lnTo>
                  <a:lnTo>
                    <a:pt x="4573141" y="1457966"/>
                  </a:lnTo>
                  <a:lnTo>
                    <a:pt x="4573141" y="1411285"/>
                  </a:lnTo>
                  <a:lnTo>
                    <a:pt x="4410971" y="1411285"/>
                  </a:lnTo>
                  <a:lnTo>
                    <a:pt x="4329885" y="1411285"/>
                  </a:lnTo>
                  <a:lnTo>
                    <a:pt x="4322343" y="1411285"/>
                  </a:lnTo>
                  <a:lnTo>
                    <a:pt x="4278971" y="1411285"/>
                  </a:lnTo>
                  <a:lnTo>
                    <a:pt x="4278971" y="1364703"/>
                  </a:lnTo>
                  <a:lnTo>
                    <a:pt x="4167715" y="1364703"/>
                  </a:lnTo>
                  <a:lnTo>
                    <a:pt x="4073430" y="1364703"/>
                  </a:lnTo>
                  <a:lnTo>
                    <a:pt x="4043259" y="1364703"/>
                  </a:lnTo>
                  <a:lnTo>
                    <a:pt x="4043259" y="1318036"/>
                  </a:lnTo>
                  <a:lnTo>
                    <a:pt x="3967831" y="1318036"/>
                  </a:lnTo>
                  <a:lnTo>
                    <a:pt x="3928231" y="1318036"/>
                  </a:lnTo>
                  <a:lnTo>
                    <a:pt x="3928231" y="1271230"/>
                  </a:lnTo>
                  <a:lnTo>
                    <a:pt x="3892403" y="1271230"/>
                  </a:lnTo>
                  <a:lnTo>
                    <a:pt x="3892403" y="1224227"/>
                  </a:lnTo>
                  <a:lnTo>
                    <a:pt x="3728346" y="1224227"/>
                  </a:lnTo>
                  <a:lnTo>
                    <a:pt x="3658576" y="1224227"/>
                  </a:lnTo>
                  <a:lnTo>
                    <a:pt x="3658576" y="1177060"/>
                  </a:lnTo>
                  <a:lnTo>
                    <a:pt x="3583147" y="1177060"/>
                  </a:lnTo>
                  <a:lnTo>
                    <a:pt x="3583147" y="1129666"/>
                  </a:lnTo>
                  <a:lnTo>
                    <a:pt x="3515262" y="1129666"/>
                  </a:lnTo>
                  <a:lnTo>
                    <a:pt x="3513376" y="1129666"/>
                  </a:lnTo>
                  <a:lnTo>
                    <a:pt x="3471891" y="1129666"/>
                  </a:lnTo>
                  <a:lnTo>
                    <a:pt x="3460577" y="1129666"/>
                  </a:lnTo>
                  <a:lnTo>
                    <a:pt x="3458691" y="1129666"/>
                  </a:lnTo>
                  <a:lnTo>
                    <a:pt x="3426634" y="1129666"/>
                  </a:lnTo>
                  <a:lnTo>
                    <a:pt x="3409663" y="1129666"/>
                  </a:lnTo>
                  <a:lnTo>
                    <a:pt x="3407777" y="1129666"/>
                  </a:lnTo>
                  <a:lnTo>
                    <a:pt x="3405891" y="1129666"/>
                  </a:lnTo>
                  <a:lnTo>
                    <a:pt x="3404006" y="1129666"/>
                  </a:lnTo>
                  <a:lnTo>
                    <a:pt x="3402120" y="1129666"/>
                  </a:lnTo>
                  <a:lnTo>
                    <a:pt x="3402120" y="1082749"/>
                  </a:lnTo>
                  <a:lnTo>
                    <a:pt x="3398349" y="1082749"/>
                  </a:lnTo>
                  <a:lnTo>
                    <a:pt x="3392692" y="1082749"/>
                  </a:lnTo>
                  <a:lnTo>
                    <a:pt x="3387034" y="1082749"/>
                  </a:lnTo>
                  <a:lnTo>
                    <a:pt x="3373835" y="1082749"/>
                  </a:lnTo>
                  <a:lnTo>
                    <a:pt x="3366292" y="1082749"/>
                  </a:lnTo>
                  <a:lnTo>
                    <a:pt x="3343663" y="1082749"/>
                  </a:lnTo>
                  <a:lnTo>
                    <a:pt x="3319149" y="1082749"/>
                  </a:lnTo>
                  <a:lnTo>
                    <a:pt x="3319149" y="1035847"/>
                  </a:lnTo>
                  <a:lnTo>
                    <a:pt x="3305949" y="1035847"/>
                  </a:lnTo>
                  <a:lnTo>
                    <a:pt x="3304064" y="1035847"/>
                  </a:lnTo>
                  <a:lnTo>
                    <a:pt x="3296521" y="1035847"/>
                  </a:lnTo>
                  <a:lnTo>
                    <a:pt x="3294635" y="1035847"/>
                  </a:lnTo>
                  <a:lnTo>
                    <a:pt x="3292749" y="1035847"/>
                  </a:lnTo>
                  <a:lnTo>
                    <a:pt x="3273892" y="1035847"/>
                  </a:lnTo>
                  <a:lnTo>
                    <a:pt x="3268235" y="1035847"/>
                  </a:lnTo>
                  <a:lnTo>
                    <a:pt x="3262578" y="1035847"/>
                  </a:lnTo>
                  <a:lnTo>
                    <a:pt x="3253150" y="1035847"/>
                  </a:lnTo>
                  <a:lnTo>
                    <a:pt x="3239950" y="1035847"/>
                  </a:lnTo>
                  <a:lnTo>
                    <a:pt x="3238064" y="1035847"/>
                  </a:lnTo>
                  <a:lnTo>
                    <a:pt x="3234293" y="1035847"/>
                  </a:lnTo>
                  <a:lnTo>
                    <a:pt x="3228635" y="1035847"/>
                  </a:lnTo>
                  <a:lnTo>
                    <a:pt x="3226750" y="1035847"/>
                  </a:lnTo>
                  <a:lnTo>
                    <a:pt x="3224864" y="1035847"/>
                  </a:lnTo>
                  <a:lnTo>
                    <a:pt x="3221093" y="1035847"/>
                  </a:lnTo>
                  <a:lnTo>
                    <a:pt x="3215436" y="1035847"/>
                  </a:lnTo>
                  <a:lnTo>
                    <a:pt x="3213550" y="1035847"/>
                  </a:lnTo>
                  <a:lnTo>
                    <a:pt x="3211664" y="1035847"/>
                  </a:lnTo>
                  <a:lnTo>
                    <a:pt x="3209778" y="1035847"/>
                  </a:lnTo>
                  <a:lnTo>
                    <a:pt x="3207893" y="1035847"/>
                  </a:lnTo>
                  <a:lnTo>
                    <a:pt x="3202236" y="1035847"/>
                  </a:lnTo>
                  <a:lnTo>
                    <a:pt x="3198464" y="1035847"/>
                  </a:lnTo>
                  <a:lnTo>
                    <a:pt x="3196579" y="1035847"/>
                  </a:lnTo>
                  <a:lnTo>
                    <a:pt x="3194693" y="1035847"/>
                  </a:lnTo>
                  <a:lnTo>
                    <a:pt x="3192807" y="1035847"/>
                  </a:lnTo>
                  <a:lnTo>
                    <a:pt x="3190921" y="1035847"/>
                  </a:lnTo>
                  <a:lnTo>
                    <a:pt x="3189036" y="1035847"/>
                  </a:lnTo>
                  <a:lnTo>
                    <a:pt x="3187150" y="1035847"/>
                  </a:lnTo>
                  <a:lnTo>
                    <a:pt x="3185264" y="1035847"/>
                  </a:lnTo>
                  <a:lnTo>
                    <a:pt x="3183379" y="1035847"/>
                  </a:lnTo>
                  <a:lnTo>
                    <a:pt x="3181493" y="1035847"/>
                  </a:lnTo>
                  <a:lnTo>
                    <a:pt x="3179607" y="1035847"/>
                  </a:lnTo>
                  <a:lnTo>
                    <a:pt x="3177722" y="1035847"/>
                  </a:lnTo>
                  <a:lnTo>
                    <a:pt x="3175836" y="1035847"/>
                  </a:lnTo>
                  <a:lnTo>
                    <a:pt x="3173950" y="1035847"/>
                  </a:lnTo>
                  <a:lnTo>
                    <a:pt x="3172064" y="1035847"/>
                  </a:lnTo>
                  <a:lnTo>
                    <a:pt x="3162636" y="1035847"/>
                  </a:lnTo>
                  <a:lnTo>
                    <a:pt x="3160750" y="1035847"/>
                  </a:lnTo>
                  <a:lnTo>
                    <a:pt x="3156979" y="1035847"/>
                  </a:lnTo>
                  <a:lnTo>
                    <a:pt x="3149436" y="1035847"/>
                  </a:lnTo>
                  <a:lnTo>
                    <a:pt x="3145665" y="1035847"/>
                  </a:lnTo>
                  <a:lnTo>
                    <a:pt x="3143779" y="1035847"/>
                  </a:lnTo>
                  <a:lnTo>
                    <a:pt x="3141893" y="1035847"/>
                  </a:lnTo>
                  <a:lnTo>
                    <a:pt x="3136236" y="1035847"/>
                  </a:lnTo>
                  <a:lnTo>
                    <a:pt x="3134350" y="1035847"/>
                  </a:lnTo>
                  <a:lnTo>
                    <a:pt x="3132465" y="1035847"/>
                  </a:lnTo>
                  <a:lnTo>
                    <a:pt x="3130579" y="1035847"/>
                  </a:lnTo>
                  <a:lnTo>
                    <a:pt x="3119265" y="1035847"/>
                  </a:lnTo>
                  <a:lnTo>
                    <a:pt x="3117379" y="1035847"/>
                  </a:lnTo>
                  <a:lnTo>
                    <a:pt x="3115493" y="1035847"/>
                  </a:lnTo>
                  <a:lnTo>
                    <a:pt x="3109836" y="1035847"/>
                  </a:lnTo>
                  <a:lnTo>
                    <a:pt x="3107951" y="1035847"/>
                  </a:lnTo>
                  <a:lnTo>
                    <a:pt x="3106065" y="1035847"/>
                  </a:lnTo>
                  <a:lnTo>
                    <a:pt x="3104179" y="1035847"/>
                  </a:lnTo>
                  <a:lnTo>
                    <a:pt x="3102293" y="1035847"/>
                  </a:lnTo>
                  <a:lnTo>
                    <a:pt x="3098522" y="1035847"/>
                  </a:lnTo>
                  <a:lnTo>
                    <a:pt x="2936352" y="1035847"/>
                  </a:lnTo>
                  <a:lnTo>
                    <a:pt x="2936352" y="993636"/>
                  </a:lnTo>
                  <a:lnTo>
                    <a:pt x="2849609" y="993636"/>
                  </a:lnTo>
                  <a:lnTo>
                    <a:pt x="2819438" y="993636"/>
                  </a:lnTo>
                  <a:lnTo>
                    <a:pt x="2819438" y="951263"/>
                  </a:lnTo>
                  <a:lnTo>
                    <a:pt x="2662925" y="951263"/>
                  </a:lnTo>
                  <a:lnTo>
                    <a:pt x="2662925" y="908676"/>
                  </a:lnTo>
                  <a:lnTo>
                    <a:pt x="2636525" y="908676"/>
                  </a:lnTo>
                  <a:lnTo>
                    <a:pt x="2636525" y="865858"/>
                  </a:lnTo>
                  <a:lnTo>
                    <a:pt x="2444183" y="865858"/>
                  </a:lnTo>
                  <a:lnTo>
                    <a:pt x="2444183" y="822788"/>
                  </a:lnTo>
                  <a:lnTo>
                    <a:pt x="2223556" y="822788"/>
                  </a:lnTo>
                  <a:lnTo>
                    <a:pt x="2223556" y="779441"/>
                  </a:lnTo>
                  <a:lnTo>
                    <a:pt x="2112300" y="779441"/>
                  </a:lnTo>
                  <a:lnTo>
                    <a:pt x="2089672" y="779441"/>
                  </a:lnTo>
                  <a:lnTo>
                    <a:pt x="2087786" y="779441"/>
                  </a:lnTo>
                  <a:lnTo>
                    <a:pt x="2067043" y="779441"/>
                  </a:lnTo>
                  <a:lnTo>
                    <a:pt x="2033100" y="779441"/>
                  </a:lnTo>
                  <a:lnTo>
                    <a:pt x="2033100" y="735978"/>
                  </a:lnTo>
                  <a:lnTo>
                    <a:pt x="2006701" y="735978"/>
                  </a:lnTo>
                  <a:lnTo>
                    <a:pt x="1961444" y="735978"/>
                  </a:lnTo>
                  <a:lnTo>
                    <a:pt x="1921844" y="735978"/>
                  </a:lnTo>
                  <a:lnTo>
                    <a:pt x="1921844" y="692258"/>
                  </a:lnTo>
                  <a:lnTo>
                    <a:pt x="1889787" y="692258"/>
                  </a:lnTo>
                  <a:lnTo>
                    <a:pt x="1874701" y="692258"/>
                  </a:lnTo>
                  <a:lnTo>
                    <a:pt x="1874701" y="648207"/>
                  </a:lnTo>
                  <a:lnTo>
                    <a:pt x="1816245" y="648207"/>
                  </a:lnTo>
                  <a:lnTo>
                    <a:pt x="1816245" y="603741"/>
                  </a:lnTo>
                  <a:lnTo>
                    <a:pt x="1746474" y="603741"/>
                  </a:lnTo>
                  <a:lnTo>
                    <a:pt x="1746474" y="558801"/>
                  </a:lnTo>
                  <a:lnTo>
                    <a:pt x="1601275" y="558801"/>
                  </a:lnTo>
                  <a:lnTo>
                    <a:pt x="1601275" y="513315"/>
                  </a:lnTo>
                  <a:lnTo>
                    <a:pt x="1390076" y="513315"/>
                  </a:lnTo>
                  <a:lnTo>
                    <a:pt x="1312762" y="513315"/>
                  </a:lnTo>
                  <a:lnTo>
                    <a:pt x="1303334" y="513315"/>
                  </a:lnTo>
                  <a:lnTo>
                    <a:pt x="1303334" y="467272"/>
                  </a:lnTo>
                  <a:lnTo>
                    <a:pt x="1133621" y="467272"/>
                  </a:lnTo>
                  <a:lnTo>
                    <a:pt x="1133621" y="420471"/>
                  </a:lnTo>
                  <a:lnTo>
                    <a:pt x="1088364" y="420471"/>
                  </a:lnTo>
                  <a:lnTo>
                    <a:pt x="1088364" y="372743"/>
                  </a:lnTo>
                  <a:lnTo>
                    <a:pt x="1058193" y="372743"/>
                  </a:lnTo>
                  <a:lnTo>
                    <a:pt x="1058193" y="323845"/>
                  </a:lnTo>
                  <a:lnTo>
                    <a:pt x="956365" y="323845"/>
                  </a:lnTo>
                  <a:lnTo>
                    <a:pt x="956365" y="273404"/>
                  </a:lnTo>
                  <a:lnTo>
                    <a:pt x="799851" y="273404"/>
                  </a:lnTo>
                  <a:lnTo>
                    <a:pt x="799851" y="220794"/>
                  </a:lnTo>
                  <a:lnTo>
                    <a:pt x="639567" y="220794"/>
                  </a:lnTo>
                  <a:lnTo>
                    <a:pt x="639567" y="164794"/>
                  </a:lnTo>
                  <a:lnTo>
                    <a:pt x="545282" y="164794"/>
                  </a:lnTo>
                  <a:lnTo>
                    <a:pt x="545282" y="102251"/>
                  </a:lnTo>
                  <a:lnTo>
                    <a:pt x="484939" y="102251"/>
                  </a:lnTo>
                  <a:lnTo>
                    <a:pt x="484939" y="0"/>
                  </a:lnTo>
                  <a:close/>
                </a:path>
              </a:pathLst>
            </a:custGeom>
            <a:solidFill>
              <a:srgbClr val="619CFF">
                <a:alpha val="29803"/>
              </a:srgbClr>
            </a:solidFill>
          </p:spPr>
          <p:txBody>
            <a:bodyPr/>
            <a:lstStyle/>
            <a:p>
              <a:endParaRPr/>
            </a:p>
          </p:txBody>
        </p:sp>
        <p:sp>
          <p:nvSpPr>
            <p:cNvPr id="348" name="rc34"/>
            <p:cNvSpPr/>
            <p:nvPr/>
          </p:nvSpPr>
          <p:spPr>
            <a:xfrm>
              <a:off x="3170629" y="1795443"/>
              <a:ext cx="5303395" cy="3253454"/>
            </a:xfrm>
            <a:prstGeom prst="rect">
              <a:avLst/>
            </a:prstGeom>
            <a:ln w="13550" cap="rnd">
              <a:solidFill>
                <a:srgbClr val="B3B3B3">
                  <a:alpha val="100000"/>
                </a:srgbClr>
              </a:solidFill>
              <a:prstDash val="solid"/>
              <a:round/>
            </a:ln>
          </p:spPr>
          <p:txBody>
            <a:bodyPr/>
            <a:lstStyle/>
            <a:p>
              <a:endParaRPr/>
            </a:p>
          </p:txBody>
        </p:sp>
        <p:sp>
          <p:nvSpPr>
            <p:cNvPr id="349" name="tx35"/>
            <p:cNvSpPr/>
            <p:nvPr/>
          </p:nvSpPr>
          <p:spPr>
            <a:xfrm>
              <a:off x="2890482" y="4859322"/>
              <a:ext cx="217517" cy="81691"/>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0.94</a:t>
              </a:r>
            </a:p>
          </p:txBody>
        </p:sp>
        <p:sp>
          <p:nvSpPr>
            <p:cNvPr id="350" name="tx36"/>
            <p:cNvSpPr/>
            <p:nvPr/>
          </p:nvSpPr>
          <p:spPr>
            <a:xfrm>
              <a:off x="2890482" y="3873427"/>
              <a:ext cx="217517" cy="81691"/>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0.96</a:t>
              </a:r>
            </a:p>
          </p:txBody>
        </p:sp>
        <p:sp>
          <p:nvSpPr>
            <p:cNvPr id="351" name="tx37"/>
            <p:cNvSpPr/>
            <p:nvPr/>
          </p:nvSpPr>
          <p:spPr>
            <a:xfrm>
              <a:off x="2890482" y="2887531"/>
              <a:ext cx="217517" cy="81691"/>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0.98</a:t>
              </a:r>
            </a:p>
          </p:txBody>
        </p:sp>
        <p:sp>
          <p:nvSpPr>
            <p:cNvPr id="352" name="tx38"/>
            <p:cNvSpPr/>
            <p:nvPr/>
          </p:nvSpPr>
          <p:spPr>
            <a:xfrm>
              <a:off x="2890482" y="1901636"/>
              <a:ext cx="217517" cy="81691"/>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1.00</a:t>
              </a:r>
            </a:p>
          </p:txBody>
        </p:sp>
        <p:sp>
          <p:nvSpPr>
            <p:cNvPr id="353" name="pl39"/>
            <p:cNvSpPr/>
            <p:nvPr/>
          </p:nvSpPr>
          <p:spPr>
            <a:xfrm>
              <a:off x="3135835" y="4901014"/>
              <a:ext cx="34794" cy="0"/>
            </a:xfrm>
            <a:custGeom>
              <a:avLst/>
              <a:gdLst/>
              <a:ahLst/>
              <a:cxnLst/>
              <a:rect l="0" t="0" r="0" b="0"/>
              <a:pathLst>
                <a:path w="34794">
                  <a:moveTo>
                    <a:pt x="0" y="0"/>
                  </a:moveTo>
                  <a:lnTo>
                    <a:pt x="34794" y="0"/>
                  </a:lnTo>
                </a:path>
              </a:pathLst>
            </a:custGeom>
            <a:ln w="6775" cap="flat">
              <a:solidFill>
                <a:srgbClr val="000000">
                  <a:alpha val="100000"/>
                </a:srgbClr>
              </a:solidFill>
              <a:prstDash val="solid"/>
              <a:round/>
            </a:ln>
          </p:spPr>
          <p:txBody>
            <a:bodyPr/>
            <a:lstStyle/>
            <a:p>
              <a:endParaRPr/>
            </a:p>
          </p:txBody>
        </p:sp>
        <p:sp>
          <p:nvSpPr>
            <p:cNvPr id="354" name="pl40"/>
            <p:cNvSpPr/>
            <p:nvPr/>
          </p:nvSpPr>
          <p:spPr>
            <a:xfrm>
              <a:off x="3135835" y="3915118"/>
              <a:ext cx="34794" cy="0"/>
            </a:xfrm>
            <a:custGeom>
              <a:avLst/>
              <a:gdLst/>
              <a:ahLst/>
              <a:cxnLst/>
              <a:rect l="0" t="0" r="0" b="0"/>
              <a:pathLst>
                <a:path w="34794">
                  <a:moveTo>
                    <a:pt x="0" y="0"/>
                  </a:moveTo>
                  <a:lnTo>
                    <a:pt x="34794" y="0"/>
                  </a:lnTo>
                </a:path>
              </a:pathLst>
            </a:custGeom>
            <a:ln w="6775" cap="flat">
              <a:solidFill>
                <a:srgbClr val="000000">
                  <a:alpha val="100000"/>
                </a:srgbClr>
              </a:solidFill>
              <a:prstDash val="solid"/>
              <a:round/>
            </a:ln>
          </p:spPr>
          <p:txBody>
            <a:bodyPr/>
            <a:lstStyle/>
            <a:p>
              <a:endParaRPr/>
            </a:p>
          </p:txBody>
        </p:sp>
        <p:sp>
          <p:nvSpPr>
            <p:cNvPr id="355" name="pl41"/>
            <p:cNvSpPr/>
            <p:nvPr/>
          </p:nvSpPr>
          <p:spPr>
            <a:xfrm>
              <a:off x="3135835" y="2929223"/>
              <a:ext cx="34794" cy="0"/>
            </a:xfrm>
            <a:custGeom>
              <a:avLst/>
              <a:gdLst/>
              <a:ahLst/>
              <a:cxnLst/>
              <a:rect l="0" t="0" r="0" b="0"/>
              <a:pathLst>
                <a:path w="34794">
                  <a:moveTo>
                    <a:pt x="0" y="0"/>
                  </a:moveTo>
                  <a:lnTo>
                    <a:pt x="34794" y="0"/>
                  </a:lnTo>
                </a:path>
              </a:pathLst>
            </a:custGeom>
            <a:ln w="6775" cap="flat">
              <a:solidFill>
                <a:srgbClr val="000000">
                  <a:alpha val="100000"/>
                </a:srgbClr>
              </a:solidFill>
              <a:prstDash val="solid"/>
              <a:round/>
            </a:ln>
          </p:spPr>
          <p:txBody>
            <a:bodyPr/>
            <a:lstStyle/>
            <a:p>
              <a:endParaRPr/>
            </a:p>
          </p:txBody>
        </p:sp>
        <p:sp>
          <p:nvSpPr>
            <p:cNvPr id="356" name="pl42"/>
            <p:cNvSpPr/>
            <p:nvPr/>
          </p:nvSpPr>
          <p:spPr>
            <a:xfrm>
              <a:off x="3135835" y="1943328"/>
              <a:ext cx="34794" cy="0"/>
            </a:xfrm>
            <a:custGeom>
              <a:avLst/>
              <a:gdLst/>
              <a:ahLst/>
              <a:cxnLst/>
              <a:rect l="0" t="0" r="0" b="0"/>
              <a:pathLst>
                <a:path w="34794">
                  <a:moveTo>
                    <a:pt x="0" y="0"/>
                  </a:moveTo>
                  <a:lnTo>
                    <a:pt x="34794" y="0"/>
                  </a:lnTo>
                </a:path>
              </a:pathLst>
            </a:custGeom>
            <a:ln w="6775" cap="flat">
              <a:solidFill>
                <a:srgbClr val="000000">
                  <a:alpha val="100000"/>
                </a:srgbClr>
              </a:solidFill>
              <a:prstDash val="solid"/>
              <a:round/>
            </a:ln>
          </p:spPr>
          <p:txBody>
            <a:bodyPr/>
            <a:lstStyle/>
            <a:p>
              <a:endParaRPr/>
            </a:p>
          </p:txBody>
        </p:sp>
        <p:sp>
          <p:nvSpPr>
            <p:cNvPr id="357" name="pl43"/>
            <p:cNvSpPr/>
            <p:nvPr/>
          </p:nvSpPr>
          <p:spPr>
            <a:xfrm>
              <a:off x="3411693" y="5048898"/>
              <a:ext cx="0" cy="34794"/>
            </a:xfrm>
            <a:custGeom>
              <a:avLst/>
              <a:gdLst/>
              <a:ahLst/>
              <a:cxnLst/>
              <a:rect l="0" t="0" r="0" b="0"/>
              <a:pathLst>
                <a:path h="34794">
                  <a:moveTo>
                    <a:pt x="0" y="34794"/>
                  </a:moveTo>
                  <a:lnTo>
                    <a:pt x="0" y="0"/>
                  </a:lnTo>
                </a:path>
              </a:pathLst>
            </a:custGeom>
            <a:ln w="6775" cap="flat">
              <a:solidFill>
                <a:srgbClr val="000000">
                  <a:alpha val="100000"/>
                </a:srgbClr>
              </a:solidFill>
              <a:prstDash val="solid"/>
              <a:round/>
            </a:ln>
          </p:spPr>
          <p:txBody>
            <a:bodyPr/>
            <a:lstStyle/>
            <a:p>
              <a:endParaRPr/>
            </a:p>
          </p:txBody>
        </p:sp>
        <p:sp>
          <p:nvSpPr>
            <p:cNvPr id="358" name="pl44"/>
            <p:cNvSpPr/>
            <p:nvPr/>
          </p:nvSpPr>
          <p:spPr>
            <a:xfrm>
              <a:off x="4100445" y="5048898"/>
              <a:ext cx="0" cy="34794"/>
            </a:xfrm>
            <a:custGeom>
              <a:avLst/>
              <a:gdLst/>
              <a:ahLst/>
              <a:cxnLst/>
              <a:rect l="0" t="0" r="0" b="0"/>
              <a:pathLst>
                <a:path h="34794">
                  <a:moveTo>
                    <a:pt x="0" y="34794"/>
                  </a:moveTo>
                  <a:lnTo>
                    <a:pt x="0" y="0"/>
                  </a:lnTo>
                </a:path>
              </a:pathLst>
            </a:custGeom>
            <a:ln w="6775" cap="flat">
              <a:solidFill>
                <a:srgbClr val="000000">
                  <a:alpha val="100000"/>
                </a:srgbClr>
              </a:solidFill>
              <a:prstDash val="solid"/>
              <a:round/>
            </a:ln>
          </p:spPr>
          <p:txBody>
            <a:bodyPr/>
            <a:lstStyle/>
            <a:p>
              <a:endParaRPr/>
            </a:p>
          </p:txBody>
        </p:sp>
        <p:sp>
          <p:nvSpPr>
            <p:cNvPr id="359" name="pl45"/>
            <p:cNvSpPr/>
            <p:nvPr/>
          </p:nvSpPr>
          <p:spPr>
            <a:xfrm>
              <a:off x="4789198" y="5048898"/>
              <a:ext cx="0" cy="34794"/>
            </a:xfrm>
            <a:custGeom>
              <a:avLst/>
              <a:gdLst/>
              <a:ahLst/>
              <a:cxnLst/>
              <a:rect l="0" t="0" r="0" b="0"/>
              <a:pathLst>
                <a:path h="34794">
                  <a:moveTo>
                    <a:pt x="0" y="34794"/>
                  </a:moveTo>
                  <a:lnTo>
                    <a:pt x="0" y="0"/>
                  </a:lnTo>
                </a:path>
              </a:pathLst>
            </a:custGeom>
            <a:ln w="6775" cap="flat">
              <a:solidFill>
                <a:srgbClr val="000000">
                  <a:alpha val="100000"/>
                </a:srgbClr>
              </a:solidFill>
              <a:prstDash val="solid"/>
              <a:round/>
            </a:ln>
          </p:spPr>
          <p:txBody>
            <a:bodyPr/>
            <a:lstStyle/>
            <a:p>
              <a:endParaRPr/>
            </a:p>
          </p:txBody>
        </p:sp>
        <p:sp>
          <p:nvSpPr>
            <p:cNvPr id="360" name="pl46"/>
            <p:cNvSpPr/>
            <p:nvPr/>
          </p:nvSpPr>
          <p:spPr>
            <a:xfrm>
              <a:off x="5477950" y="5048898"/>
              <a:ext cx="0" cy="34794"/>
            </a:xfrm>
            <a:custGeom>
              <a:avLst/>
              <a:gdLst/>
              <a:ahLst/>
              <a:cxnLst/>
              <a:rect l="0" t="0" r="0" b="0"/>
              <a:pathLst>
                <a:path h="34794">
                  <a:moveTo>
                    <a:pt x="0" y="34794"/>
                  </a:moveTo>
                  <a:lnTo>
                    <a:pt x="0" y="0"/>
                  </a:lnTo>
                </a:path>
              </a:pathLst>
            </a:custGeom>
            <a:ln w="6775" cap="flat">
              <a:solidFill>
                <a:srgbClr val="000000">
                  <a:alpha val="100000"/>
                </a:srgbClr>
              </a:solidFill>
              <a:prstDash val="solid"/>
              <a:round/>
            </a:ln>
          </p:spPr>
          <p:txBody>
            <a:bodyPr/>
            <a:lstStyle/>
            <a:p>
              <a:endParaRPr/>
            </a:p>
          </p:txBody>
        </p:sp>
        <p:sp>
          <p:nvSpPr>
            <p:cNvPr id="361" name="pl47"/>
            <p:cNvSpPr/>
            <p:nvPr/>
          </p:nvSpPr>
          <p:spPr>
            <a:xfrm>
              <a:off x="6166703" y="5048898"/>
              <a:ext cx="0" cy="34794"/>
            </a:xfrm>
            <a:custGeom>
              <a:avLst/>
              <a:gdLst/>
              <a:ahLst/>
              <a:cxnLst/>
              <a:rect l="0" t="0" r="0" b="0"/>
              <a:pathLst>
                <a:path h="34794">
                  <a:moveTo>
                    <a:pt x="0" y="34794"/>
                  </a:moveTo>
                  <a:lnTo>
                    <a:pt x="0" y="0"/>
                  </a:lnTo>
                </a:path>
              </a:pathLst>
            </a:custGeom>
            <a:ln w="6775" cap="flat">
              <a:solidFill>
                <a:srgbClr val="000000">
                  <a:alpha val="100000"/>
                </a:srgbClr>
              </a:solidFill>
              <a:prstDash val="solid"/>
              <a:round/>
            </a:ln>
          </p:spPr>
          <p:txBody>
            <a:bodyPr/>
            <a:lstStyle/>
            <a:p>
              <a:endParaRPr/>
            </a:p>
          </p:txBody>
        </p:sp>
        <p:sp>
          <p:nvSpPr>
            <p:cNvPr id="362" name="pl48"/>
            <p:cNvSpPr/>
            <p:nvPr/>
          </p:nvSpPr>
          <p:spPr>
            <a:xfrm>
              <a:off x="6855456" y="5048898"/>
              <a:ext cx="0" cy="34794"/>
            </a:xfrm>
            <a:custGeom>
              <a:avLst/>
              <a:gdLst/>
              <a:ahLst/>
              <a:cxnLst/>
              <a:rect l="0" t="0" r="0" b="0"/>
              <a:pathLst>
                <a:path h="34794">
                  <a:moveTo>
                    <a:pt x="0" y="34794"/>
                  </a:moveTo>
                  <a:lnTo>
                    <a:pt x="0" y="0"/>
                  </a:lnTo>
                </a:path>
              </a:pathLst>
            </a:custGeom>
            <a:ln w="6775" cap="flat">
              <a:solidFill>
                <a:srgbClr val="000000">
                  <a:alpha val="100000"/>
                </a:srgbClr>
              </a:solidFill>
              <a:prstDash val="solid"/>
              <a:round/>
            </a:ln>
          </p:spPr>
          <p:txBody>
            <a:bodyPr/>
            <a:lstStyle/>
            <a:p>
              <a:endParaRPr/>
            </a:p>
          </p:txBody>
        </p:sp>
        <p:sp>
          <p:nvSpPr>
            <p:cNvPr id="363" name="pl49"/>
            <p:cNvSpPr/>
            <p:nvPr/>
          </p:nvSpPr>
          <p:spPr>
            <a:xfrm>
              <a:off x="7544208" y="5048898"/>
              <a:ext cx="0" cy="34794"/>
            </a:xfrm>
            <a:custGeom>
              <a:avLst/>
              <a:gdLst/>
              <a:ahLst/>
              <a:cxnLst/>
              <a:rect l="0" t="0" r="0" b="0"/>
              <a:pathLst>
                <a:path h="34794">
                  <a:moveTo>
                    <a:pt x="0" y="34794"/>
                  </a:moveTo>
                  <a:lnTo>
                    <a:pt x="0" y="0"/>
                  </a:lnTo>
                </a:path>
              </a:pathLst>
            </a:custGeom>
            <a:ln w="6775" cap="flat">
              <a:solidFill>
                <a:srgbClr val="000000">
                  <a:alpha val="100000"/>
                </a:srgbClr>
              </a:solidFill>
              <a:prstDash val="solid"/>
              <a:round/>
            </a:ln>
          </p:spPr>
          <p:txBody>
            <a:bodyPr/>
            <a:lstStyle/>
            <a:p>
              <a:endParaRPr/>
            </a:p>
          </p:txBody>
        </p:sp>
        <p:sp>
          <p:nvSpPr>
            <p:cNvPr id="364" name="pl50"/>
            <p:cNvSpPr/>
            <p:nvPr/>
          </p:nvSpPr>
          <p:spPr>
            <a:xfrm>
              <a:off x="8232961" y="5048898"/>
              <a:ext cx="0" cy="34794"/>
            </a:xfrm>
            <a:custGeom>
              <a:avLst/>
              <a:gdLst/>
              <a:ahLst/>
              <a:cxnLst/>
              <a:rect l="0" t="0" r="0" b="0"/>
              <a:pathLst>
                <a:path h="34794">
                  <a:moveTo>
                    <a:pt x="0" y="34794"/>
                  </a:moveTo>
                  <a:lnTo>
                    <a:pt x="0" y="0"/>
                  </a:lnTo>
                </a:path>
              </a:pathLst>
            </a:custGeom>
            <a:ln w="6775" cap="flat">
              <a:solidFill>
                <a:srgbClr val="000000">
                  <a:alpha val="100000"/>
                </a:srgbClr>
              </a:solidFill>
              <a:prstDash val="solid"/>
              <a:round/>
            </a:ln>
          </p:spPr>
          <p:txBody>
            <a:bodyPr/>
            <a:lstStyle/>
            <a:p>
              <a:endParaRPr/>
            </a:p>
          </p:txBody>
        </p:sp>
        <p:sp>
          <p:nvSpPr>
            <p:cNvPr id="365" name="tx51"/>
            <p:cNvSpPr/>
            <p:nvPr/>
          </p:nvSpPr>
          <p:spPr>
            <a:xfrm>
              <a:off x="3380615" y="5109837"/>
              <a:ext cx="62155" cy="81691"/>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0</a:t>
              </a:r>
            </a:p>
          </p:txBody>
        </p:sp>
        <p:sp>
          <p:nvSpPr>
            <p:cNvPr id="366" name="tx52"/>
            <p:cNvSpPr/>
            <p:nvPr/>
          </p:nvSpPr>
          <p:spPr>
            <a:xfrm>
              <a:off x="4069367" y="5111201"/>
              <a:ext cx="62155" cy="80327"/>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1</a:t>
              </a:r>
            </a:p>
          </p:txBody>
        </p:sp>
        <p:sp>
          <p:nvSpPr>
            <p:cNvPr id="367" name="tx53"/>
            <p:cNvSpPr/>
            <p:nvPr/>
          </p:nvSpPr>
          <p:spPr>
            <a:xfrm>
              <a:off x="4758120" y="5111201"/>
              <a:ext cx="62155" cy="80327"/>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2</a:t>
              </a:r>
            </a:p>
          </p:txBody>
        </p:sp>
        <p:sp>
          <p:nvSpPr>
            <p:cNvPr id="368" name="tx54"/>
            <p:cNvSpPr/>
            <p:nvPr/>
          </p:nvSpPr>
          <p:spPr>
            <a:xfrm>
              <a:off x="5446873" y="5109782"/>
              <a:ext cx="62155" cy="81746"/>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3</a:t>
              </a:r>
            </a:p>
          </p:txBody>
        </p:sp>
        <p:sp>
          <p:nvSpPr>
            <p:cNvPr id="369" name="tx55"/>
            <p:cNvSpPr/>
            <p:nvPr/>
          </p:nvSpPr>
          <p:spPr>
            <a:xfrm>
              <a:off x="6135625" y="5111528"/>
              <a:ext cx="62155" cy="80000"/>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4</a:t>
              </a:r>
            </a:p>
          </p:txBody>
        </p:sp>
        <p:sp>
          <p:nvSpPr>
            <p:cNvPr id="370" name="tx56"/>
            <p:cNvSpPr/>
            <p:nvPr/>
          </p:nvSpPr>
          <p:spPr>
            <a:xfrm>
              <a:off x="6824378" y="5111255"/>
              <a:ext cx="62155" cy="80272"/>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5</a:t>
              </a:r>
            </a:p>
          </p:txBody>
        </p:sp>
        <p:sp>
          <p:nvSpPr>
            <p:cNvPr id="371" name="tx57"/>
            <p:cNvSpPr/>
            <p:nvPr/>
          </p:nvSpPr>
          <p:spPr>
            <a:xfrm>
              <a:off x="7513131" y="5109837"/>
              <a:ext cx="62155" cy="81691"/>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6</a:t>
              </a:r>
            </a:p>
          </p:txBody>
        </p:sp>
        <p:sp>
          <p:nvSpPr>
            <p:cNvPr id="372" name="tx58"/>
            <p:cNvSpPr/>
            <p:nvPr/>
          </p:nvSpPr>
          <p:spPr>
            <a:xfrm>
              <a:off x="8201883" y="5112565"/>
              <a:ext cx="62155" cy="78963"/>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7</a:t>
              </a:r>
            </a:p>
          </p:txBody>
        </p:sp>
        <p:sp>
          <p:nvSpPr>
            <p:cNvPr id="373" name="tx59"/>
            <p:cNvSpPr/>
            <p:nvPr/>
          </p:nvSpPr>
          <p:spPr>
            <a:xfrm>
              <a:off x="5028090" y="5217201"/>
              <a:ext cx="1588473" cy="128172"/>
            </a:xfrm>
            <a:prstGeom prst="rect">
              <a:avLst/>
            </a:prstGeom>
            <a:noFill/>
          </p:spPr>
          <p:txBody>
            <a:bodyPr wrap="none" lIns="0" tIns="0" rIns="0" bIns="0" anchor="ctr" anchorCtr="1"/>
            <a:lstStyle/>
            <a:p>
              <a:pPr marL="0" marR="0" indent="0" algn="l">
                <a:lnSpc>
                  <a:spcPts val="1100"/>
                </a:lnSpc>
                <a:spcBef>
                  <a:spcPts val="0"/>
                </a:spcBef>
                <a:spcAft>
                  <a:spcPts val="0"/>
                </a:spcAft>
              </a:pPr>
              <a:r>
                <a:rPr sz="1100">
                  <a:solidFill>
                    <a:srgbClr val="000000">
                      <a:alpha val="100000"/>
                    </a:srgbClr>
                  </a:solidFill>
                  <a:latin typeface="Arial"/>
                  <a:cs typeface="Arial"/>
                </a:rPr>
                <a:t>Время в годах от 2012 г.</a:t>
              </a:r>
            </a:p>
          </p:txBody>
        </p:sp>
      </p:grpSp>
      <p:graphicFrame>
        <p:nvGraphicFramePr>
          <p:cNvPr id="374" name="Таблица 373"/>
          <p:cNvGraphicFramePr>
            <a:graphicFrameLocks noGrp="1"/>
          </p:cNvGraphicFramePr>
          <p:nvPr/>
        </p:nvGraphicFramePr>
        <p:xfrm>
          <a:off x="3459369" y="5912701"/>
          <a:ext cx="5876653" cy="1670751"/>
        </p:xfrm>
        <a:graphic>
          <a:graphicData uri="http://schemas.openxmlformats.org/drawingml/2006/table">
            <a:tbl>
              <a:tblPr firstRow="1" firstCol="1" bandRow="1">
                <a:tableStyleId>{68D230F3-CF80-4859-8CE7-A43EE81993B5}</a:tableStyleId>
              </a:tblPr>
              <a:tblGrid>
                <a:gridCol w="1856685">
                  <a:extLst>
                    <a:ext uri="{9D8B030D-6E8A-4147-A177-3AD203B41FA5}">
                      <a16:colId xmlns:a16="http://schemas.microsoft.com/office/drawing/2014/main" xmlns="" val="20000"/>
                    </a:ext>
                  </a:extLst>
                </a:gridCol>
                <a:gridCol w="1004992">
                  <a:extLst>
                    <a:ext uri="{9D8B030D-6E8A-4147-A177-3AD203B41FA5}">
                      <a16:colId xmlns:a16="http://schemas.microsoft.com/office/drawing/2014/main" xmlns="" val="20001"/>
                    </a:ext>
                  </a:extLst>
                </a:gridCol>
                <a:gridCol w="1004992">
                  <a:extLst>
                    <a:ext uri="{9D8B030D-6E8A-4147-A177-3AD203B41FA5}">
                      <a16:colId xmlns:a16="http://schemas.microsoft.com/office/drawing/2014/main" xmlns="" val="20002"/>
                    </a:ext>
                  </a:extLst>
                </a:gridCol>
                <a:gridCol w="1004992">
                  <a:extLst>
                    <a:ext uri="{9D8B030D-6E8A-4147-A177-3AD203B41FA5}">
                      <a16:colId xmlns:a16="http://schemas.microsoft.com/office/drawing/2014/main" xmlns="" val="20003"/>
                    </a:ext>
                  </a:extLst>
                </a:gridCol>
                <a:gridCol w="1004992">
                  <a:extLst>
                    <a:ext uri="{9D8B030D-6E8A-4147-A177-3AD203B41FA5}">
                      <a16:colId xmlns:a16="http://schemas.microsoft.com/office/drawing/2014/main" xmlns="" val="20004"/>
                    </a:ext>
                  </a:extLst>
                </a:gridCol>
              </a:tblGrid>
              <a:tr h="157480">
                <a:tc gridSpan="5">
                  <a:txBody>
                    <a:bodyPr/>
                    <a:lstStyle/>
                    <a:p>
                      <a:pPr algn="ctr">
                        <a:lnSpc>
                          <a:spcPct val="107000"/>
                        </a:lnSpc>
                        <a:spcAft>
                          <a:spcPts val="0"/>
                        </a:spcAft>
                      </a:pPr>
                      <a:r>
                        <a:rPr lang="ru-RU" sz="1600" b="1" dirty="0">
                          <a:effectLst/>
                        </a:rPr>
                        <a:t>Модель Кокса</a:t>
                      </a:r>
                      <a:r>
                        <a:rPr lang="en-US" sz="1600" b="1" dirty="0">
                          <a:effectLst/>
                        </a:rPr>
                        <a:t> c </a:t>
                      </a:r>
                      <a:r>
                        <a:rPr lang="ru-RU" sz="1600" b="1" dirty="0">
                          <a:effectLst/>
                        </a:rPr>
                        <a:t>поправкой на возраст</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325" marR="60325" marT="9525"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157480">
                <a:tc>
                  <a:txBody>
                    <a:bodyPr/>
                    <a:lstStyle/>
                    <a:p>
                      <a:pPr algn="ctr">
                        <a:lnSpc>
                          <a:spcPct val="107000"/>
                        </a:lnSpc>
                        <a:spcAft>
                          <a:spcPts val="800"/>
                        </a:spcAft>
                      </a:pP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325" marR="60325" marT="9525" marB="0" anchor="ctr"/>
                </a:tc>
                <a:tc gridSpan="2">
                  <a:txBody>
                    <a:bodyPr/>
                    <a:lstStyle/>
                    <a:p>
                      <a:pPr algn="ctr">
                        <a:lnSpc>
                          <a:spcPct val="107000"/>
                        </a:lnSpc>
                        <a:spcAft>
                          <a:spcPts val="800"/>
                        </a:spcAft>
                      </a:pPr>
                      <a:r>
                        <a:rPr lang="ru-RU" sz="1800" dirty="0">
                          <a:effectLst/>
                        </a:rPr>
                        <a:t>Мужчины</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325" marR="60325" marT="9525" marB="0" anchor="ctr"/>
                </a:tc>
                <a:tc hMerge="1">
                  <a:txBody>
                    <a:bodyPr/>
                    <a:lstStyle/>
                    <a:p>
                      <a:endParaRPr lang="ru-RU"/>
                    </a:p>
                  </a:txBody>
                  <a:tcPr/>
                </a:tc>
                <a:tc gridSpan="2">
                  <a:txBody>
                    <a:bodyPr/>
                    <a:lstStyle/>
                    <a:p>
                      <a:pPr algn="ctr">
                        <a:lnSpc>
                          <a:spcPct val="107000"/>
                        </a:lnSpc>
                        <a:spcAft>
                          <a:spcPts val="800"/>
                        </a:spcAft>
                      </a:pPr>
                      <a:r>
                        <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Женщины</a:t>
                      </a:r>
                    </a:p>
                  </a:txBody>
                  <a:tcPr marL="60325" marR="60325" marT="9525" marB="0" anchor="ctr"/>
                </a:tc>
                <a:tc hMerge="1">
                  <a:txBody>
                    <a:bodyPr/>
                    <a:lstStyle/>
                    <a:p>
                      <a:pPr algn="ctr">
                        <a:lnSpc>
                          <a:spcPct val="107000"/>
                        </a:lnSpc>
                        <a:spcAft>
                          <a:spcPts val="800"/>
                        </a:spcAft>
                      </a:pP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325" marR="60325" marT="9525" marB="0" anchor="ctr"/>
                </a:tc>
                <a:extLst>
                  <a:ext uri="{0D108BD9-81ED-4DB2-BD59-A6C34878D82A}">
                    <a16:rowId xmlns:a16="http://schemas.microsoft.com/office/drawing/2014/main" xmlns="" val="10001"/>
                  </a:ext>
                </a:extLst>
              </a:tr>
              <a:tr h="157480">
                <a:tc>
                  <a:txBody>
                    <a:bodyPr/>
                    <a:lstStyle/>
                    <a:p>
                      <a:pPr algn="ctr">
                        <a:lnSpc>
                          <a:spcPct val="107000"/>
                        </a:lnSpc>
                        <a:spcAft>
                          <a:spcPts val="0"/>
                        </a:spcAft>
                      </a:pPr>
                      <a:r>
                        <a:rPr lang="ru-RU" sz="1800" dirty="0">
                          <a:effectLst/>
                        </a:rPr>
                        <a:t>Статус</a:t>
                      </a:r>
                      <a:r>
                        <a:rPr lang="ru-RU" sz="1800" baseline="0" dirty="0">
                          <a:effectLst/>
                        </a:rPr>
                        <a:t> курения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141" marR="60141" marT="0" marB="0"/>
                </a:tc>
                <a:tc>
                  <a:txBody>
                    <a:bodyPr/>
                    <a:lstStyle/>
                    <a:p>
                      <a:pPr algn="ctr">
                        <a:lnSpc>
                          <a:spcPct val="107000"/>
                        </a:lnSpc>
                        <a:spcAft>
                          <a:spcPts val="0"/>
                        </a:spcAft>
                      </a:pPr>
                      <a:r>
                        <a:rPr lang="ru-RU" sz="1800" dirty="0">
                          <a:effectLst/>
                        </a:rPr>
                        <a:t>ОР</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141" marR="60141" marT="0" marB="0"/>
                </a:tc>
                <a:tc>
                  <a:txBody>
                    <a:bodyPr/>
                    <a:lstStyle/>
                    <a:p>
                      <a:pPr algn="ctr">
                        <a:lnSpc>
                          <a:spcPct val="107000"/>
                        </a:lnSpc>
                        <a:spcAft>
                          <a:spcPts val="0"/>
                        </a:spcAft>
                      </a:pPr>
                      <a:r>
                        <a:rPr lang="ru-RU" sz="1800" dirty="0">
                          <a:effectLst/>
                        </a:rPr>
                        <a:t>р</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141" marR="60141" marT="0" marB="0"/>
                </a:tc>
                <a:tc>
                  <a:txBody>
                    <a:bodyPr/>
                    <a:lstStyle/>
                    <a:p>
                      <a:pPr algn="ctr">
                        <a:lnSpc>
                          <a:spcPct val="107000"/>
                        </a:lnSpc>
                        <a:spcAft>
                          <a:spcPts val="0"/>
                        </a:spcAft>
                      </a:pPr>
                      <a:r>
                        <a:rPr lang="ru-RU" sz="1800" dirty="0">
                          <a:effectLst/>
                        </a:rPr>
                        <a:t>ОР</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141" marR="60141" marT="0" marB="0"/>
                </a:tc>
                <a:tc>
                  <a:txBody>
                    <a:bodyPr/>
                    <a:lstStyle/>
                    <a:p>
                      <a:pPr algn="ctr">
                        <a:lnSpc>
                          <a:spcPct val="107000"/>
                        </a:lnSpc>
                        <a:spcAft>
                          <a:spcPts val="0"/>
                        </a:spcAft>
                      </a:pPr>
                      <a:r>
                        <a:rPr lang="ru-RU" sz="1800">
                          <a:effectLst/>
                        </a:rPr>
                        <a:t>р</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0141" marR="60141" marT="0" marB="0"/>
                </a:tc>
                <a:extLst>
                  <a:ext uri="{0D108BD9-81ED-4DB2-BD59-A6C34878D82A}">
                    <a16:rowId xmlns:a16="http://schemas.microsoft.com/office/drawing/2014/main" xmlns="" val="10002"/>
                  </a:ext>
                </a:extLst>
              </a:tr>
              <a:tr h="157480">
                <a:tc>
                  <a:txBody>
                    <a:bodyPr/>
                    <a:lstStyle/>
                    <a:p>
                      <a:pPr algn="ctr">
                        <a:lnSpc>
                          <a:spcPct val="107000"/>
                        </a:lnSpc>
                        <a:spcAft>
                          <a:spcPts val="0"/>
                        </a:spcAft>
                      </a:pPr>
                      <a:r>
                        <a:rPr lang="ru-RU" sz="1800" dirty="0">
                          <a:effectLst/>
                        </a:rPr>
                        <a:t>Не курит</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141" marR="60141" marT="0" marB="0"/>
                </a:tc>
                <a:tc>
                  <a:txBody>
                    <a:bodyPr/>
                    <a:lstStyle/>
                    <a:p>
                      <a:pPr algn="ctr">
                        <a:lnSpc>
                          <a:spcPct val="107000"/>
                        </a:lnSpc>
                        <a:spcAft>
                          <a:spcPts val="0"/>
                        </a:spcAft>
                      </a:pPr>
                      <a:r>
                        <a:rPr lang="ru-RU" sz="1800" dirty="0" err="1">
                          <a:effectLst/>
                        </a:rPr>
                        <a:t>реф</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141" marR="60141" marT="0" marB="0"/>
                </a:tc>
                <a:tc>
                  <a:txBody>
                    <a:bodyPr/>
                    <a:lstStyle/>
                    <a:p>
                      <a:pPr algn="ctr">
                        <a:lnSpc>
                          <a:spcPct val="107000"/>
                        </a:lnSpc>
                        <a:spcAft>
                          <a:spcPts val="0"/>
                        </a:spcAft>
                      </a:pPr>
                      <a:r>
                        <a:rPr lang="ru-RU" sz="1800" dirty="0">
                          <a:effectLst/>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141" marR="60141" marT="0" marB="0"/>
                </a:tc>
                <a:tc>
                  <a:txBody>
                    <a:bodyPr/>
                    <a:lstStyle/>
                    <a:p>
                      <a:pPr algn="ctr">
                        <a:lnSpc>
                          <a:spcPct val="107000"/>
                        </a:lnSpc>
                        <a:spcAft>
                          <a:spcPts val="0"/>
                        </a:spcAft>
                      </a:pPr>
                      <a:r>
                        <a:rPr lang="ru-RU" sz="1800" dirty="0" err="1">
                          <a:effectLst/>
                        </a:rPr>
                        <a:t>реф</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141" marR="60141" marT="0" marB="0"/>
                </a:tc>
                <a:tc>
                  <a:txBody>
                    <a:bodyPr/>
                    <a:lstStyle/>
                    <a:p>
                      <a:pPr algn="ctr">
                        <a:lnSpc>
                          <a:spcPct val="107000"/>
                        </a:lnSpc>
                        <a:spcAft>
                          <a:spcPts val="0"/>
                        </a:spcAft>
                      </a:pPr>
                      <a:r>
                        <a:rPr lang="ru-RU" sz="1800" dirty="0">
                          <a:effectLst/>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141" marR="60141" marT="0" marB="0"/>
                </a:tc>
                <a:extLst>
                  <a:ext uri="{0D108BD9-81ED-4DB2-BD59-A6C34878D82A}">
                    <a16:rowId xmlns:a16="http://schemas.microsoft.com/office/drawing/2014/main" xmlns="" val="10003"/>
                  </a:ext>
                </a:extLst>
              </a:tr>
              <a:tr h="157480">
                <a:tc>
                  <a:txBody>
                    <a:bodyPr/>
                    <a:lstStyle/>
                    <a:p>
                      <a:pPr algn="ctr">
                        <a:lnSpc>
                          <a:spcPct val="107000"/>
                        </a:lnSpc>
                        <a:spcAft>
                          <a:spcPts val="0"/>
                        </a:spcAft>
                      </a:pPr>
                      <a:r>
                        <a:rPr lang="ru-RU" sz="1800" dirty="0">
                          <a:effectLst/>
                        </a:rPr>
                        <a:t>Бросил</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141" marR="60141" marT="0" marB="0"/>
                </a:tc>
                <a:tc>
                  <a:txBody>
                    <a:bodyPr/>
                    <a:lstStyle/>
                    <a:p>
                      <a:pPr algn="ctr">
                        <a:lnSpc>
                          <a:spcPct val="107000"/>
                        </a:lnSpc>
                        <a:spcAft>
                          <a:spcPts val="0"/>
                        </a:spcAft>
                      </a:pPr>
                      <a:r>
                        <a:rPr lang="ru-RU" sz="1800" dirty="0">
                          <a:effectLst/>
                        </a:rPr>
                        <a:t>1,26</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141" marR="60141" marT="0" marB="0"/>
                </a:tc>
                <a:tc>
                  <a:txBody>
                    <a:bodyPr/>
                    <a:lstStyle/>
                    <a:p>
                      <a:pPr algn="ctr">
                        <a:lnSpc>
                          <a:spcPct val="107000"/>
                        </a:lnSpc>
                        <a:spcAft>
                          <a:spcPts val="0"/>
                        </a:spcAft>
                      </a:pPr>
                      <a:r>
                        <a:rPr lang="ru-RU" sz="1800" dirty="0">
                          <a:effectLst/>
                        </a:rPr>
                        <a:t>0,238</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141" marR="60141" marT="0" marB="0"/>
                </a:tc>
                <a:tc>
                  <a:txBody>
                    <a:bodyPr/>
                    <a:lstStyle/>
                    <a:p>
                      <a:pPr algn="ctr">
                        <a:lnSpc>
                          <a:spcPct val="107000"/>
                        </a:lnSpc>
                        <a:spcAft>
                          <a:spcPts val="0"/>
                        </a:spcAft>
                      </a:pPr>
                      <a:r>
                        <a:rPr lang="ru-RU" sz="1800" dirty="0">
                          <a:effectLst/>
                        </a:rPr>
                        <a:t>1,41</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141" marR="60141" marT="0" marB="0"/>
                </a:tc>
                <a:tc>
                  <a:txBody>
                    <a:bodyPr/>
                    <a:lstStyle/>
                    <a:p>
                      <a:pPr algn="ctr">
                        <a:lnSpc>
                          <a:spcPct val="107000"/>
                        </a:lnSpc>
                        <a:spcAft>
                          <a:spcPts val="0"/>
                        </a:spcAft>
                      </a:pPr>
                      <a:r>
                        <a:rPr lang="ru-RU" sz="1800" dirty="0">
                          <a:effectLst/>
                        </a:rPr>
                        <a:t>0,166</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141" marR="60141" marT="0" marB="0"/>
                </a:tc>
                <a:extLst>
                  <a:ext uri="{0D108BD9-81ED-4DB2-BD59-A6C34878D82A}">
                    <a16:rowId xmlns:a16="http://schemas.microsoft.com/office/drawing/2014/main" xmlns="" val="1326202211"/>
                  </a:ext>
                </a:extLst>
              </a:tr>
              <a:tr h="157480">
                <a:tc>
                  <a:txBody>
                    <a:bodyPr/>
                    <a:lstStyle/>
                    <a:p>
                      <a:pPr algn="ctr">
                        <a:lnSpc>
                          <a:spcPct val="107000"/>
                        </a:lnSpc>
                        <a:spcAft>
                          <a:spcPts val="0"/>
                        </a:spcAft>
                      </a:pPr>
                      <a:r>
                        <a:rPr lang="ru-RU" sz="1800" dirty="0">
                          <a:effectLst/>
                        </a:rPr>
                        <a:t>Курит</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141" marR="60141" marT="0" marB="0"/>
                </a:tc>
                <a:tc>
                  <a:txBody>
                    <a:bodyPr/>
                    <a:lstStyle/>
                    <a:p>
                      <a:pPr algn="ctr">
                        <a:lnSpc>
                          <a:spcPct val="107000"/>
                        </a:lnSpc>
                        <a:spcAft>
                          <a:spcPts val="0"/>
                        </a:spcAft>
                      </a:pPr>
                      <a:r>
                        <a:rPr lang="ru-RU" sz="1800" dirty="0">
                          <a:effectLst/>
                        </a:rPr>
                        <a:t>2,47</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141" marR="60141" marT="0" marB="0"/>
                </a:tc>
                <a:tc>
                  <a:txBody>
                    <a:bodyPr/>
                    <a:lstStyle/>
                    <a:p>
                      <a:pPr algn="ctr">
                        <a:lnSpc>
                          <a:spcPct val="107000"/>
                        </a:lnSpc>
                        <a:spcAft>
                          <a:spcPts val="0"/>
                        </a:spcAft>
                      </a:pPr>
                      <a:r>
                        <a:rPr lang="ru-RU" sz="1800" dirty="0">
                          <a:effectLst/>
                        </a:rPr>
                        <a:t>0,000</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141" marR="60141" marT="0" marB="0"/>
                </a:tc>
                <a:tc>
                  <a:txBody>
                    <a:bodyPr/>
                    <a:lstStyle/>
                    <a:p>
                      <a:pPr algn="ctr">
                        <a:lnSpc>
                          <a:spcPct val="107000"/>
                        </a:lnSpc>
                        <a:spcAft>
                          <a:spcPts val="0"/>
                        </a:spcAft>
                      </a:pPr>
                      <a:r>
                        <a:rPr lang="ru-RU" sz="1800" dirty="0">
                          <a:effectLst/>
                        </a:rPr>
                        <a:t>2,39</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141" marR="60141" marT="0" marB="0"/>
                </a:tc>
                <a:tc>
                  <a:txBody>
                    <a:bodyPr/>
                    <a:lstStyle/>
                    <a:p>
                      <a:pPr algn="ctr">
                        <a:lnSpc>
                          <a:spcPct val="107000"/>
                        </a:lnSpc>
                        <a:spcAft>
                          <a:spcPts val="0"/>
                        </a:spcAft>
                      </a:pPr>
                      <a:r>
                        <a:rPr lang="ru-RU" sz="1800" dirty="0">
                          <a:effectLst/>
                        </a:rPr>
                        <a:t>0,000</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141" marR="60141" marT="0" marB="0"/>
                </a:tc>
                <a:extLst>
                  <a:ext uri="{0D108BD9-81ED-4DB2-BD59-A6C34878D82A}">
                    <a16:rowId xmlns:a16="http://schemas.microsoft.com/office/drawing/2014/main" xmlns="" val="3033844988"/>
                  </a:ext>
                </a:extLst>
              </a:tr>
            </a:tbl>
          </a:graphicData>
        </a:graphic>
      </p:graphicFrame>
    </p:spTree>
    <p:extLst>
      <p:ext uri="{BB962C8B-B14F-4D97-AF65-F5344CB8AC3E}">
        <p14:creationId xmlns:p14="http://schemas.microsoft.com/office/powerpoint/2010/main" val="3683146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a:xfrm>
            <a:off x="1158240" y="426721"/>
            <a:ext cx="10972800" cy="1514080"/>
          </a:xfrm>
        </p:spPr>
        <p:txBody>
          <a:bodyPr>
            <a:noAutofit/>
          </a:bodyPr>
          <a:lstStyle/>
          <a:p>
            <a:pPr algn="ctr"/>
            <a:r>
              <a:rPr lang="ru-RU" altLang="ru-RU" sz="3600" dirty="0"/>
              <a:t>Потери продолжительности жизни в зависимости от статуса курения </a:t>
            </a:r>
            <a:br>
              <a:rPr lang="ru-RU" altLang="ru-RU" sz="3600" dirty="0"/>
            </a:br>
            <a:r>
              <a:rPr lang="ru-RU" altLang="ru-RU" sz="3600" dirty="0"/>
              <a:t>(мужчины 35 лет и старше, женщины 45 лет и старше)</a:t>
            </a:r>
          </a:p>
        </p:txBody>
      </p:sp>
      <p:graphicFrame>
        <p:nvGraphicFramePr>
          <p:cNvPr id="36867" name="Содержимое 3"/>
          <p:cNvGraphicFramePr>
            <a:graphicFrameLocks noGrp="1"/>
          </p:cNvGraphicFramePr>
          <p:nvPr>
            <p:ph idx="1"/>
          </p:nvPr>
        </p:nvGraphicFramePr>
        <p:xfrm>
          <a:off x="843068" y="2073078"/>
          <a:ext cx="10835574" cy="4645639"/>
        </p:xfrm>
        <a:graphic>
          <a:graphicData uri="http://schemas.openxmlformats.org/presentationml/2006/ole">
            <mc:AlternateContent xmlns:mc="http://schemas.openxmlformats.org/markup-compatibility/2006">
              <mc:Choice xmlns:v="urn:schemas-microsoft-com:vml" Requires="v">
                <p:oleObj spid="_x0000_s8203" name="Chart" r:id="rId3" imgW="10803048" imgH="4633362" progId="">
                  <p:embed/>
                </p:oleObj>
              </mc:Choice>
              <mc:Fallback>
                <p:oleObj name="Chart" r:id="rId3" imgW="10803048" imgH="4633362" progId="">
                  <p:embed/>
                  <p:pic>
                    <p:nvPicPr>
                      <p:cNvPr id="0" name="Picture 9"/>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068" y="2073078"/>
                        <a:ext cx="10835574" cy="46456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xfrm>
            <a:off x="2000095" y="633967"/>
            <a:ext cx="8261747" cy="1144277"/>
          </a:xfrm>
        </p:spPr>
        <p:txBody>
          <a:bodyPr>
            <a:normAutofit/>
          </a:bodyPr>
          <a:lstStyle/>
          <a:p>
            <a:pPr algn="ctr"/>
            <a:r>
              <a:rPr lang="ru-RU" sz="3600" dirty="0"/>
              <a:t>Пить или не пить?</a:t>
            </a:r>
          </a:p>
        </p:txBody>
      </p:sp>
      <p:pic>
        <p:nvPicPr>
          <p:cNvPr id="21506" name="Picture 2">
            <a:extLst>
              <a:ext uri="{FF2B5EF4-FFF2-40B4-BE49-F238E27FC236}">
                <a16:creationId xmlns:a16="http://schemas.microsoft.com/office/drawing/2014/main" xmlns="" id="{D1E7A63A-2923-4840-B0B1-A4F055E369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2239" y="1503680"/>
            <a:ext cx="7285355" cy="595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314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Заголовок 1"/>
          <p:cNvSpPr>
            <a:spLocks noGrp="1"/>
          </p:cNvSpPr>
          <p:nvPr>
            <p:ph type="title"/>
          </p:nvPr>
        </p:nvSpPr>
        <p:spPr>
          <a:xfrm>
            <a:off x="1974167" y="618030"/>
            <a:ext cx="8321040" cy="839880"/>
          </a:xfrm>
        </p:spPr>
        <p:txBody>
          <a:bodyPr>
            <a:normAutofit fontScale="90000"/>
          </a:bodyPr>
          <a:lstStyle/>
          <a:p>
            <a:pPr algn="ctr"/>
            <a:r>
              <a:rPr lang="ru-RU" sz="3614" dirty="0">
                <a:cs typeface="Arial Cyr" pitchFamily="34" charset="0"/>
              </a:rPr>
              <a:t>Уровень употребления алкоголя среди жителей РФ</a:t>
            </a:r>
          </a:p>
        </p:txBody>
      </p:sp>
      <p:graphicFrame>
        <p:nvGraphicFramePr>
          <p:cNvPr id="57347" name="Содержимое 6"/>
          <p:cNvGraphicFramePr>
            <a:graphicFrameLocks/>
          </p:cNvGraphicFramePr>
          <p:nvPr/>
        </p:nvGraphicFramePr>
        <p:xfrm>
          <a:off x="558858" y="4270793"/>
          <a:ext cx="11151659" cy="3182621"/>
        </p:xfrm>
        <a:graphic>
          <a:graphicData uri="http://schemas.openxmlformats.org/presentationml/2006/ole">
            <mc:AlternateContent xmlns:mc="http://schemas.openxmlformats.org/markup-compatibility/2006">
              <mc:Choice xmlns:v="urn:schemas-microsoft-com:vml" Requires="v">
                <p:oleObj spid="_x0000_s9238" r:id="rId4" imgW="8333954" imgH="3170195" progId="">
                  <p:embed/>
                </p:oleObj>
              </mc:Choice>
              <mc:Fallback>
                <p:oleObj r:id="rId4" imgW="8333954" imgH="3170195" progId="">
                  <p:embed/>
                  <p:pic>
                    <p:nvPicPr>
                      <p:cNvPr id="0" name="Picture 1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58" y="4270793"/>
                        <a:ext cx="11151659" cy="31826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48" name="Object 3"/>
          <p:cNvGraphicFramePr>
            <a:graphicFrameLocks/>
          </p:cNvGraphicFramePr>
          <p:nvPr/>
        </p:nvGraphicFramePr>
        <p:xfrm>
          <a:off x="818100" y="1429223"/>
          <a:ext cx="11151659" cy="3211308"/>
        </p:xfrm>
        <a:graphic>
          <a:graphicData uri="http://schemas.openxmlformats.org/presentationml/2006/ole">
            <mc:AlternateContent xmlns:mc="http://schemas.openxmlformats.org/markup-compatibility/2006">
              <mc:Choice xmlns:v="urn:schemas-microsoft-com:vml" Requires="v">
                <p:oleObj spid="_x0000_s9239" r:id="rId6" imgW="8333954" imgH="3200677" progId="">
                  <p:embed/>
                </p:oleObj>
              </mc:Choice>
              <mc:Fallback>
                <p:oleObj r:id="rId6" imgW="8333954" imgH="3200677" progId="">
                  <p:embed/>
                  <p:pic>
                    <p:nvPicPr>
                      <p:cNvPr id="0" name="Picture 1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8100" y="1429223"/>
                        <a:ext cx="11151659" cy="32113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71417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914984" y="707275"/>
            <a:ext cx="11144936" cy="694854"/>
          </a:xfrm>
        </p:spPr>
        <p:txBody>
          <a:bodyPr/>
          <a:lstStyle/>
          <a:p>
            <a:pPr algn="ctr"/>
            <a:r>
              <a:rPr lang="ru-RU" sz="3614" dirty="0">
                <a:cs typeface="Arial Cyr" pitchFamily="34" charset="0"/>
              </a:rPr>
              <a:t>Частота чрезмерного употребления  алкоголя (%)</a:t>
            </a:r>
          </a:p>
        </p:txBody>
      </p:sp>
      <p:graphicFrame>
        <p:nvGraphicFramePr>
          <p:cNvPr id="59395" name="Object 3"/>
          <p:cNvGraphicFramePr>
            <a:graphicFrameLocks noGrp="1" noChangeAspect="1"/>
          </p:cNvGraphicFramePr>
          <p:nvPr>
            <p:ph type="chart" idx="4294967295"/>
          </p:nvPr>
        </p:nvGraphicFramePr>
        <p:xfrm>
          <a:off x="914984" y="1712901"/>
          <a:ext cx="10915681" cy="5572426"/>
        </p:xfrm>
        <a:graphic>
          <a:graphicData uri="http://schemas.openxmlformats.org/presentationml/2006/ole">
            <mc:AlternateContent xmlns:mc="http://schemas.openxmlformats.org/markup-compatibility/2006">
              <mc:Choice xmlns:v="urn:schemas-microsoft-com:vml" Requires="v">
                <p:oleObj spid="_x0000_s10251" r:id="rId4" imgW="8846063" imgH="6194073" progId="">
                  <p:embed/>
                </p:oleObj>
              </mc:Choice>
              <mc:Fallback>
                <p:oleObj r:id="rId4" imgW="8846063" imgH="6194073" progId="">
                  <p:embed/>
                  <p:pic>
                    <p:nvPicPr>
                      <p:cNvPr id="0" name="Picture 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984" y="1712901"/>
                        <a:ext cx="10915681" cy="55724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396" name="TextBox 5"/>
          <p:cNvSpPr txBox="1">
            <a:spLocks noChangeArrowheads="1"/>
          </p:cNvSpPr>
          <p:nvPr/>
        </p:nvSpPr>
        <p:spPr bwMode="auto">
          <a:xfrm>
            <a:off x="9753451" y="6887649"/>
            <a:ext cx="1028450" cy="370775"/>
          </a:xfrm>
          <a:prstGeom prst="rect">
            <a:avLst/>
          </a:prstGeom>
          <a:noFill/>
          <a:ln w="9525">
            <a:noFill/>
            <a:miter lim="800000"/>
            <a:headEnd/>
            <a:tailEnd/>
          </a:ln>
        </p:spPr>
        <p:txBody>
          <a:bodyPr wrap="none">
            <a:spAutoFit/>
          </a:bodyPr>
          <a:lstStyle/>
          <a:p>
            <a:pPr eaLnBrk="1" hangingPunct="1"/>
            <a:r>
              <a:rPr lang="ru-RU" sz="1807" b="1"/>
              <a:t>ЭССЕ-РФ</a:t>
            </a:r>
          </a:p>
        </p:txBody>
      </p:sp>
    </p:spTree>
    <p:extLst>
      <p:ext uri="{BB962C8B-B14F-4D97-AF65-F5344CB8AC3E}">
        <p14:creationId xmlns:p14="http://schemas.microsoft.com/office/powerpoint/2010/main" val="207303580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Заголовок 3"/>
          <p:cNvSpPr>
            <a:spLocks noGrp="1"/>
          </p:cNvSpPr>
          <p:nvPr>
            <p:ph type="title"/>
          </p:nvPr>
        </p:nvSpPr>
        <p:spPr/>
        <p:txBody>
          <a:bodyPr/>
          <a:lstStyle/>
          <a:p>
            <a:pPr algn="ctr"/>
            <a:r>
              <a:rPr lang="ru-RU" sz="3614" dirty="0">
                <a:cs typeface="Arial Cyr" pitchFamily="34" charset="0"/>
              </a:rPr>
              <a:t>Низкая физическая активность</a:t>
            </a:r>
          </a:p>
        </p:txBody>
      </p:sp>
      <p:pic>
        <p:nvPicPr>
          <p:cNvPr id="61443" name="Picture 2" descr="http://okeydoc.ru/wp-content/uploads/2016/03/g31.jpg"/>
          <p:cNvPicPr>
            <a:picLocks noChangeAspect="1" noChangeArrowheads="1"/>
          </p:cNvPicPr>
          <p:nvPr/>
        </p:nvPicPr>
        <p:blipFill>
          <a:blip r:embed="rId2" cstate="print"/>
          <a:srcRect/>
          <a:stretch>
            <a:fillRect/>
          </a:stretch>
        </p:blipFill>
        <p:spPr bwMode="auto">
          <a:xfrm>
            <a:off x="841474" y="1864304"/>
            <a:ext cx="9227086" cy="4986690"/>
          </a:xfrm>
          <a:prstGeom prst="rect">
            <a:avLst/>
          </a:prstGeom>
          <a:noFill/>
          <a:ln w="9525">
            <a:noFill/>
            <a:miter lim="800000"/>
            <a:headEnd/>
            <a:tailEnd/>
          </a:ln>
        </p:spPr>
      </p:pic>
    </p:spTree>
    <p:extLst>
      <p:ext uri="{BB962C8B-B14F-4D97-AF65-F5344CB8AC3E}">
        <p14:creationId xmlns:p14="http://schemas.microsoft.com/office/powerpoint/2010/main" val="1623321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Заголовок 1"/>
          <p:cNvSpPr>
            <a:spLocks noGrp="1"/>
          </p:cNvSpPr>
          <p:nvPr>
            <p:ph type="title"/>
          </p:nvPr>
        </p:nvSpPr>
        <p:spPr>
          <a:xfrm>
            <a:off x="722478" y="707277"/>
            <a:ext cx="11181407" cy="1735540"/>
          </a:xfrm>
        </p:spPr>
        <p:txBody>
          <a:bodyPr>
            <a:normAutofit/>
          </a:bodyPr>
          <a:lstStyle/>
          <a:p>
            <a:pPr algn="ctr"/>
            <a:r>
              <a:rPr lang="ru-RU" sz="3614" b="1" dirty="0">
                <a:cs typeface="Arial Cyr" pitchFamily="34" charset="0"/>
              </a:rPr>
              <a:t>Распространенность низкой физической активности среди россиян:</a:t>
            </a:r>
            <a:br>
              <a:rPr lang="ru-RU" sz="3614" b="1" dirty="0">
                <a:cs typeface="Arial Cyr" pitchFamily="34" charset="0"/>
              </a:rPr>
            </a:br>
            <a:r>
              <a:rPr lang="ru-RU" sz="3614" b="1" dirty="0">
                <a:cs typeface="Arial Cyr" pitchFamily="34" charset="0"/>
              </a:rPr>
              <a:t>мужчины – 37%, женщины – 42%</a:t>
            </a:r>
          </a:p>
        </p:txBody>
      </p:sp>
      <p:graphicFrame>
        <p:nvGraphicFramePr>
          <p:cNvPr id="62467" name="Содержимое 11"/>
          <p:cNvGraphicFramePr>
            <a:graphicFrameLocks/>
          </p:cNvGraphicFramePr>
          <p:nvPr/>
        </p:nvGraphicFramePr>
        <p:xfrm>
          <a:off x="365488" y="2751994"/>
          <a:ext cx="11942134" cy="4366741"/>
        </p:xfrm>
        <a:graphic>
          <a:graphicData uri="http://schemas.openxmlformats.org/presentationml/2006/ole">
            <mc:AlternateContent xmlns:mc="http://schemas.openxmlformats.org/markup-compatibility/2006">
              <mc:Choice xmlns:v="urn:schemas-microsoft-com:vml" Requires="v">
                <p:oleObj spid="_x0000_s11275" r:id="rId4" imgW="8919221" imgH="4352921" progId="">
                  <p:embed/>
                </p:oleObj>
              </mc:Choice>
              <mc:Fallback>
                <p:oleObj r:id="rId4" imgW="8919221" imgH="4352921" progId="">
                  <p:embed/>
                  <p:pic>
                    <p:nvPicPr>
                      <p:cNvPr id="0" name="Pictur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488" y="2751994"/>
                        <a:ext cx="11942134" cy="43667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468" name="TextBox 5"/>
          <p:cNvSpPr txBox="1">
            <a:spLocks noChangeArrowheads="1"/>
          </p:cNvSpPr>
          <p:nvPr/>
        </p:nvSpPr>
        <p:spPr bwMode="auto">
          <a:xfrm>
            <a:off x="0" y="6707560"/>
            <a:ext cx="2456425" cy="371333"/>
          </a:xfrm>
          <a:prstGeom prst="rect">
            <a:avLst/>
          </a:prstGeom>
          <a:noFill/>
          <a:ln w="9525">
            <a:noFill/>
            <a:miter lim="800000"/>
            <a:headEnd/>
            <a:tailEnd/>
          </a:ln>
        </p:spPr>
        <p:txBody>
          <a:bodyPr>
            <a:spAutoFit/>
          </a:bodyPr>
          <a:lstStyle/>
          <a:p>
            <a:pPr eaLnBrk="1" hangingPunct="1"/>
            <a:r>
              <a:rPr lang="ru-RU" sz="1807" b="1"/>
              <a:t>ЭССЕ-РФ</a:t>
            </a:r>
          </a:p>
        </p:txBody>
      </p:sp>
    </p:spTree>
    <p:extLst>
      <p:ext uri="{BB962C8B-B14F-4D97-AF65-F5344CB8AC3E}">
        <p14:creationId xmlns:p14="http://schemas.microsoft.com/office/powerpoint/2010/main" val="2262772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Text Box 3"/>
          <p:cNvSpPr txBox="1">
            <a:spLocks noChangeArrowheads="1"/>
          </p:cNvSpPr>
          <p:nvPr/>
        </p:nvSpPr>
        <p:spPr bwMode="auto">
          <a:xfrm>
            <a:off x="4473282" y="1068448"/>
            <a:ext cx="3522118" cy="646331"/>
          </a:xfrm>
          <a:prstGeom prst="rect">
            <a:avLst/>
          </a:prstGeom>
          <a:noFill/>
          <a:ln w="9525">
            <a:noFill/>
            <a:miter lim="800000"/>
            <a:headEnd/>
            <a:tailEnd/>
          </a:ln>
          <a:effectLst/>
        </p:spPr>
        <p:txBody>
          <a:bodyPr wrap="none">
            <a:spAutoFit/>
          </a:bodyPr>
          <a:lstStyle/>
          <a:p>
            <a:pPr>
              <a:defRPr/>
            </a:pPr>
            <a:r>
              <a:rPr lang="ru-RU" sz="3600" b="1" dirty="0">
                <a:solidFill>
                  <a:srgbClr val="003300"/>
                </a:solidFill>
                <a:latin typeface="+mj-lt"/>
              </a:rPr>
              <a:t>НАЧАЛО </a:t>
            </a:r>
            <a:r>
              <a:rPr lang="en-US" sz="3600" b="1" dirty="0">
                <a:solidFill>
                  <a:srgbClr val="003300"/>
                </a:solidFill>
                <a:latin typeface="+mj-lt"/>
              </a:rPr>
              <a:t>XXI</a:t>
            </a:r>
            <a:r>
              <a:rPr lang="ru-RU" sz="3600" b="1" dirty="0">
                <a:solidFill>
                  <a:srgbClr val="003300"/>
                </a:solidFill>
                <a:latin typeface="+mj-lt"/>
              </a:rPr>
              <a:t> ВЕКА</a:t>
            </a:r>
          </a:p>
        </p:txBody>
      </p:sp>
      <p:graphicFrame>
        <p:nvGraphicFramePr>
          <p:cNvPr id="2" name="Схема 1"/>
          <p:cNvGraphicFramePr/>
          <p:nvPr/>
        </p:nvGraphicFramePr>
        <p:xfrm>
          <a:off x="2071612" y="1502184"/>
          <a:ext cx="8159750" cy="5439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9896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Заголовок 1"/>
          <p:cNvSpPr>
            <a:spLocks noGrp="1"/>
          </p:cNvSpPr>
          <p:nvPr>
            <p:ph type="title"/>
          </p:nvPr>
        </p:nvSpPr>
        <p:spPr>
          <a:xfrm>
            <a:off x="626857" y="778992"/>
            <a:ext cx="11181407" cy="1735541"/>
          </a:xfrm>
        </p:spPr>
        <p:txBody>
          <a:bodyPr/>
          <a:lstStyle/>
          <a:p>
            <a:pPr algn="ctr"/>
            <a:r>
              <a:rPr lang="ru-RU" sz="3614" b="1" dirty="0">
                <a:cs typeface="Arial Cyr" pitchFamily="34" charset="0"/>
              </a:rPr>
              <a:t>Распространенность нарушений липидного обмена среди россиян</a:t>
            </a:r>
          </a:p>
        </p:txBody>
      </p:sp>
      <p:graphicFrame>
        <p:nvGraphicFramePr>
          <p:cNvPr id="64515" name="Содержимое 11"/>
          <p:cNvGraphicFramePr>
            <a:graphicFrameLocks/>
          </p:cNvGraphicFramePr>
          <p:nvPr/>
        </p:nvGraphicFramePr>
        <p:xfrm>
          <a:off x="-67999" y="2608561"/>
          <a:ext cx="12375621" cy="4366741"/>
        </p:xfrm>
        <a:graphic>
          <a:graphicData uri="http://schemas.openxmlformats.org/presentationml/2006/ole">
            <mc:AlternateContent xmlns:mc="http://schemas.openxmlformats.org/markup-compatibility/2006">
              <mc:Choice xmlns:v="urn:schemas-microsoft-com:vml" Requires="v">
                <p:oleObj spid="_x0000_s12299" r:id="rId4" imgW="9242337" imgH="4346825" progId="">
                  <p:embed/>
                </p:oleObj>
              </mc:Choice>
              <mc:Fallback>
                <p:oleObj r:id="rId4" imgW="9242337" imgH="4346825" progId="">
                  <p:embed/>
                  <p:pic>
                    <p:nvPicPr>
                      <p:cNvPr id="0" name="Pictur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99" y="2608561"/>
                        <a:ext cx="12375621" cy="43667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16" name="TextBox 5"/>
          <p:cNvSpPr txBox="1">
            <a:spLocks noChangeArrowheads="1"/>
          </p:cNvSpPr>
          <p:nvPr/>
        </p:nvSpPr>
        <p:spPr bwMode="auto">
          <a:xfrm>
            <a:off x="9783200" y="6850993"/>
            <a:ext cx="2456425" cy="371333"/>
          </a:xfrm>
          <a:prstGeom prst="rect">
            <a:avLst/>
          </a:prstGeom>
          <a:noFill/>
          <a:ln w="9525">
            <a:noFill/>
            <a:miter lim="800000"/>
            <a:headEnd/>
            <a:tailEnd/>
          </a:ln>
        </p:spPr>
        <p:txBody>
          <a:bodyPr>
            <a:spAutoFit/>
          </a:bodyPr>
          <a:lstStyle/>
          <a:p>
            <a:pPr eaLnBrk="1" hangingPunct="1"/>
            <a:r>
              <a:rPr lang="ru-RU" sz="1807" b="1"/>
              <a:t>ЭССЕ-РФ</a:t>
            </a:r>
          </a:p>
        </p:txBody>
      </p:sp>
    </p:spTree>
    <p:extLst>
      <p:ext uri="{BB962C8B-B14F-4D97-AF65-F5344CB8AC3E}">
        <p14:creationId xmlns:p14="http://schemas.microsoft.com/office/powerpoint/2010/main" val="744577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Содержимое 2"/>
          <p:cNvSpPr>
            <a:spLocks noGrp="1"/>
          </p:cNvSpPr>
          <p:nvPr>
            <p:ph idx="1"/>
          </p:nvPr>
        </p:nvSpPr>
        <p:spPr>
          <a:xfrm>
            <a:off x="1131852" y="995735"/>
            <a:ext cx="10409657" cy="5495082"/>
          </a:xfrm>
        </p:spPr>
        <p:txBody>
          <a:bodyPr rtlCol="0">
            <a:normAutofit/>
          </a:bodyPr>
          <a:lstStyle/>
          <a:p>
            <a:pPr algn="ctr">
              <a:buNone/>
              <a:defRPr/>
            </a:pPr>
            <a:r>
              <a:rPr lang="ru-RU" dirty="0"/>
              <a:t>	</a:t>
            </a:r>
          </a:p>
          <a:p>
            <a:pPr algn="ctr">
              <a:buNone/>
              <a:defRPr/>
            </a:pPr>
            <a:r>
              <a:rPr lang="ru-RU" sz="3614" b="1" dirty="0">
                <a:solidFill>
                  <a:srgbClr val="FF0000"/>
                </a:solidFill>
                <a:latin typeface="+mj-lt"/>
                <a:cs typeface="Arial Cyr" pitchFamily="34" charset="0"/>
              </a:rPr>
              <a:t>Питание </a:t>
            </a:r>
            <a:r>
              <a:rPr lang="ru-RU" b="1" dirty="0">
                <a:latin typeface="Arial Cyr" pitchFamily="34" charset="0"/>
                <a:cs typeface="Arial Cyr" pitchFamily="34" charset="0"/>
              </a:rPr>
              <a:t> </a:t>
            </a:r>
          </a:p>
          <a:p>
            <a:pPr algn="ctr">
              <a:buNone/>
              <a:defRPr/>
            </a:pPr>
            <a:r>
              <a:rPr lang="ru-RU" dirty="0"/>
              <a:t>	мощный фактор воздействия на организм человека на протяжении всей жизни, который может стать как ФР развития хронических заболеваний, так и значимой </a:t>
            </a:r>
            <a:r>
              <a:rPr lang="ru-RU" dirty="0" err="1"/>
              <a:t>протективной</a:t>
            </a:r>
            <a:r>
              <a:rPr lang="ru-RU" dirty="0"/>
              <a:t> мерой. </a:t>
            </a:r>
          </a:p>
        </p:txBody>
      </p:sp>
    </p:spTree>
    <p:extLst>
      <p:ext uri="{BB962C8B-B14F-4D97-AF65-F5344CB8AC3E}">
        <p14:creationId xmlns:p14="http://schemas.microsoft.com/office/powerpoint/2010/main" val="1521526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9" descr="http://fermus.ru/wp-content/uploads/2015/10/Dollarphotoclub_73421875.jpg"/>
          <p:cNvPicPr>
            <a:picLocks noChangeAspect="1" noChangeArrowheads="1"/>
          </p:cNvPicPr>
          <p:nvPr/>
        </p:nvPicPr>
        <p:blipFill>
          <a:blip r:embed="rId4" cstate="print"/>
          <a:srcRect/>
          <a:stretch>
            <a:fillRect/>
          </a:stretch>
        </p:blipFill>
        <p:spPr bwMode="auto">
          <a:xfrm>
            <a:off x="1899920" y="1936019"/>
            <a:ext cx="3100053" cy="2674231"/>
          </a:xfrm>
          <a:prstGeom prst="rect">
            <a:avLst/>
          </a:prstGeom>
          <a:noFill/>
          <a:ln w="9525">
            <a:noFill/>
            <a:miter lim="800000"/>
            <a:headEnd/>
            <a:tailEnd/>
          </a:ln>
        </p:spPr>
      </p:pic>
      <p:sp>
        <p:nvSpPr>
          <p:cNvPr id="78851" name="Заголовок 1"/>
          <p:cNvSpPr>
            <a:spLocks noGrp="1"/>
          </p:cNvSpPr>
          <p:nvPr>
            <p:ph type="title"/>
          </p:nvPr>
        </p:nvSpPr>
        <p:spPr>
          <a:xfrm>
            <a:off x="433486" y="707277"/>
            <a:ext cx="11469468" cy="1201651"/>
          </a:xfrm>
        </p:spPr>
        <p:txBody>
          <a:bodyPr>
            <a:normAutofit/>
          </a:bodyPr>
          <a:lstStyle/>
          <a:p>
            <a:pPr algn="ctr"/>
            <a:r>
              <a:rPr lang="ru-RU" sz="3600" b="1" dirty="0">
                <a:cs typeface="Arial Cyr" pitchFamily="34" charset="0"/>
              </a:rPr>
              <a:t>Распространенность недостаточного потребления </a:t>
            </a:r>
            <a:br>
              <a:rPr lang="ru-RU" sz="3600" b="1" dirty="0">
                <a:cs typeface="Arial Cyr" pitchFamily="34" charset="0"/>
              </a:rPr>
            </a:br>
            <a:r>
              <a:rPr lang="ru-RU" sz="3600" b="1" dirty="0">
                <a:cs typeface="Arial Cyr" pitchFamily="34" charset="0"/>
              </a:rPr>
              <a:t>свежих овощей и фруктов в российской популяции</a:t>
            </a:r>
          </a:p>
        </p:txBody>
      </p:sp>
      <p:sp>
        <p:nvSpPr>
          <p:cNvPr id="78852" name="TextBox 4"/>
          <p:cNvSpPr txBox="1">
            <a:spLocks noChangeArrowheads="1"/>
          </p:cNvSpPr>
          <p:nvPr/>
        </p:nvSpPr>
        <p:spPr bwMode="auto">
          <a:xfrm>
            <a:off x="10263436" y="7031083"/>
            <a:ext cx="1736072" cy="371332"/>
          </a:xfrm>
          <a:prstGeom prst="rect">
            <a:avLst/>
          </a:prstGeom>
          <a:noFill/>
          <a:ln w="9525">
            <a:noFill/>
            <a:miter lim="800000"/>
            <a:headEnd/>
            <a:tailEnd/>
          </a:ln>
        </p:spPr>
        <p:txBody>
          <a:bodyPr>
            <a:spAutoFit/>
          </a:bodyPr>
          <a:lstStyle/>
          <a:p>
            <a:pPr eaLnBrk="1" hangingPunct="1"/>
            <a:r>
              <a:rPr lang="ru-RU" sz="1807" b="1"/>
              <a:t>ЭССЕ-РФ</a:t>
            </a:r>
          </a:p>
        </p:txBody>
      </p:sp>
      <p:graphicFrame>
        <p:nvGraphicFramePr>
          <p:cNvPr id="78853" name="Содержимое 11"/>
          <p:cNvGraphicFramePr>
            <a:graphicFrameLocks/>
          </p:cNvGraphicFramePr>
          <p:nvPr/>
        </p:nvGraphicFramePr>
        <p:xfrm>
          <a:off x="-67999" y="4415819"/>
          <a:ext cx="12375621" cy="2559484"/>
        </p:xfrm>
        <a:graphic>
          <a:graphicData uri="http://schemas.openxmlformats.org/presentationml/2006/ole">
            <mc:AlternateContent xmlns:mc="http://schemas.openxmlformats.org/markup-compatibility/2006">
              <mc:Choice xmlns:v="urn:schemas-microsoft-com:vml" Requires="v">
                <p:oleObj spid="_x0000_s13334" r:id="rId5" imgW="9242337" imgH="2548349" progId="">
                  <p:embed/>
                </p:oleObj>
              </mc:Choice>
              <mc:Fallback>
                <p:oleObj r:id="rId5" imgW="9242337" imgH="2548349" progId="">
                  <p:embed/>
                  <p:pic>
                    <p:nvPicPr>
                      <p:cNvPr id="0" name="Picture 1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99" y="4415819"/>
                        <a:ext cx="12375621" cy="25594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854" name="TextBox 8"/>
          <p:cNvSpPr txBox="1">
            <a:spLocks noChangeArrowheads="1"/>
          </p:cNvSpPr>
          <p:nvPr/>
        </p:nvSpPr>
        <p:spPr bwMode="auto">
          <a:xfrm>
            <a:off x="-1" y="4826994"/>
            <a:ext cx="433487" cy="278898"/>
          </a:xfrm>
          <a:prstGeom prst="rect">
            <a:avLst/>
          </a:prstGeom>
          <a:noFill/>
          <a:ln w="9525">
            <a:noFill/>
            <a:miter lim="800000"/>
            <a:headEnd/>
            <a:tailEnd/>
          </a:ln>
        </p:spPr>
        <p:txBody>
          <a:bodyPr>
            <a:spAutoFit/>
          </a:bodyPr>
          <a:lstStyle/>
          <a:p>
            <a:pPr eaLnBrk="1" hangingPunct="1"/>
            <a:r>
              <a:rPr lang="ru-RU" sz="1205"/>
              <a:t>%</a:t>
            </a:r>
          </a:p>
        </p:txBody>
      </p:sp>
      <p:graphicFrame>
        <p:nvGraphicFramePr>
          <p:cNvPr id="78855" name="Диаграмма 11"/>
          <p:cNvGraphicFramePr>
            <a:graphicFrameLocks/>
          </p:cNvGraphicFramePr>
          <p:nvPr/>
        </p:nvGraphicFramePr>
        <p:xfrm>
          <a:off x="6357805" y="1739995"/>
          <a:ext cx="5949818" cy="2487767"/>
        </p:xfrm>
        <a:graphic>
          <a:graphicData uri="http://schemas.openxmlformats.org/presentationml/2006/ole">
            <mc:AlternateContent xmlns:mc="http://schemas.openxmlformats.org/markup-compatibility/2006">
              <mc:Choice xmlns:v="urn:schemas-microsoft-com:vml" Requires="v">
                <p:oleObj spid="_x0000_s13335" r:id="rId7" imgW="4444369" imgH="2475191" progId="">
                  <p:embed/>
                </p:oleObj>
              </mc:Choice>
              <mc:Fallback>
                <p:oleObj r:id="rId7" imgW="4444369" imgH="2475191" progId="">
                  <p:embed/>
                  <p:pic>
                    <p:nvPicPr>
                      <p:cNvPr id="0" name="Picture 1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7805" y="1739995"/>
                        <a:ext cx="5949818" cy="24877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20783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Заголовок 1"/>
          <p:cNvSpPr>
            <a:spLocks noGrp="1"/>
          </p:cNvSpPr>
          <p:nvPr>
            <p:ph type="title"/>
          </p:nvPr>
        </p:nvSpPr>
        <p:spPr>
          <a:xfrm>
            <a:off x="-1" y="633965"/>
            <a:ext cx="12239625" cy="1273367"/>
          </a:xfrm>
        </p:spPr>
        <p:txBody>
          <a:bodyPr>
            <a:normAutofit/>
          </a:bodyPr>
          <a:lstStyle/>
          <a:p>
            <a:pPr algn="ctr"/>
            <a:r>
              <a:rPr lang="ru-RU" sz="3600" dirty="0"/>
              <a:t>Распространенность недостаточного употребления </a:t>
            </a:r>
            <a:br>
              <a:rPr lang="ru-RU" sz="3600" dirty="0"/>
            </a:br>
            <a:r>
              <a:rPr lang="ru-RU" sz="3600" dirty="0"/>
              <a:t>рыбы и морепродуктов в российской популяции</a:t>
            </a:r>
          </a:p>
        </p:txBody>
      </p:sp>
      <p:graphicFrame>
        <p:nvGraphicFramePr>
          <p:cNvPr id="80899" name="Содержимое 6"/>
          <p:cNvGraphicFramePr>
            <a:graphicFrameLocks noGrp="1"/>
          </p:cNvGraphicFramePr>
          <p:nvPr>
            <p:ph idx="1"/>
          </p:nvPr>
        </p:nvGraphicFramePr>
        <p:xfrm>
          <a:off x="6178779" y="1790993"/>
          <a:ext cx="5189091" cy="2776227"/>
        </p:xfrm>
        <a:graphic>
          <a:graphicData uri="http://schemas.openxmlformats.org/presentationml/2006/ole">
            <mc:AlternateContent xmlns:mc="http://schemas.openxmlformats.org/markup-compatibility/2006">
              <mc:Choice xmlns:v="urn:schemas-microsoft-com:vml" Requires="v">
                <p:oleObj spid="_x0000_s14356" r:id="rId4" imgW="5175953" imgH="2767824" progId="">
                  <p:embed/>
                </p:oleObj>
              </mc:Choice>
              <mc:Fallback>
                <p:oleObj r:id="rId4" imgW="5175953" imgH="2767824" progId="">
                  <p:embed/>
                  <p:pic>
                    <p:nvPicPr>
                      <p:cNvPr id="0" name="Picture 16"/>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8779" y="1790993"/>
                        <a:ext cx="5189091" cy="27762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900" name="TextBox 4"/>
          <p:cNvSpPr txBox="1">
            <a:spLocks noChangeArrowheads="1"/>
          </p:cNvSpPr>
          <p:nvPr/>
        </p:nvSpPr>
        <p:spPr bwMode="auto">
          <a:xfrm>
            <a:off x="9685455" y="7031083"/>
            <a:ext cx="1253711" cy="371332"/>
          </a:xfrm>
          <a:prstGeom prst="rect">
            <a:avLst/>
          </a:prstGeom>
          <a:noFill/>
          <a:ln w="9525">
            <a:noFill/>
            <a:miter lim="800000"/>
            <a:headEnd/>
            <a:tailEnd/>
          </a:ln>
        </p:spPr>
        <p:txBody>
          <a:bodyPr>
            <a:spAutoFit/>
          </a:bodyPr>
          <a:lstStyle/>
          <a:p>
            <a:pPr eaLnBrk="1" hangingPunct="1"/>
            <a:r>
              <a:rPr lang="ru-RU" sz="1807" b="1"/>
              <a:t>ЭССЕ</a:t>
            </a:r>
          </a:p>
        </p:txBody>
      </p:sp>
      <p:graphicFrame>
        <p:nvGraphicFramePr>
          <p:cNvPr id="80901" name="Содержимое 11"/>
          <p:cNvGraphicFramePr>
            <a:graphicFrameLocks/>
          </p:cNvGraphicFramePr>
          <p:nvPr/>
        </p:nvGraphicFramePr>
        <p:xfrm>
          <a:off x="-67999" y="4704278"/>
          <a:ext cx="12375621" cy="2242337"/>
        </p:xfrm>
        <a:graphic>
          <a:graphicData uri="http://schemas.openxmlformats.org/presentationml/2006/ole">
            <mc:AlternateContent xmlns:mc="http://schemas.openxmlformats.org/markup-compatibility/2006">
              <mc:Choice xmlns:v="urn:schemas-microsoft-com:vml" Requires="v">
                <p:oleObj spid="_x0000_s14357" r:id="rId6" imgW="9242337" imgH="2237426" progId="">
                  <p:embed/>
                </p:oleObj>
              </mc:Choice>
              <mc:Fallback>
                <p:oleObj r:id="rId6" imgW="9242337" imgH="2237426" progId="">
                  <p:embed/>
                  <p:pic>
                    <p:nvPicPr>
                      <p:cNvPr id="0" name="Picture 1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99" y="4704278"/>
                        <a:ext cx="12375621" cy="2242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902" name="TextBox 7"/>
          <p:cNvSpPr txBox="1">
            <a:spLocks noChangeArrowheads="1"/>
          </p:cNvSpPr>
          <p:nvPr/>
        </p:nvSpPr>
        <p:spPr bwMode="auto">
          <a:xfrm>
            <a:off x="5926444" y="2081047"/>
            <a:ext cx="337864" cy="277304"/>
          </a:xfrm>
          <a:prstGeom prst="rect">
            <a:avLst/>
          </a:prstGeom>
          <a:noFill/>
          <a:ln w="9525">
            <a:noFill/>
            <a:miter lim="800000"/>
            <a:headEnd/>
            <a:tailEnd/>
          </a:ln>
        </p:spPr>
        <p:txBody>
          <a:bodyPr>
            <a:spAutoFit/>
          </a:bodyPr>
          <a:lstStyle/>
          <a:p>
            <a:pPr eaLnBrk="1" hangingPunct="1"/>
            <a:r>
              <a:rPr lang="ru-RU" sz="1205"/>
              <a:t>%</a:t>
            </a:r>
          </a:p>
        </p:txBody>
      </p:sp>
      <p:sp>
        <p:nvSpPr>
          <p:cNvPr id="80903" name="TextBox 8"/>
          <p:cNvSpPr txBox="1">
            <a:spLocks noChangeArrowheads="1"/>
          </p:cNvSpPr>
          <p:nvPr/>
        </p:nvSpPr>
        <p:spPr bwMode="auto">
          <a:xfrm>
            <a:off x="-1" y="5405507"/>
            <a:ext cx="433487" cy="278897"/>
          </a:xfrm>
          <a:prstGeom prst="rect">
            <a:avLst/>
          </a:prstGeom>
          <a:noFill/>
          <a:ln w="9525">
            <a:noFill/>
            <a:miter lim="800000"/>
            <a:headEnd/>
            <a:tailEnd/>
          </a:ln>
        </p:spPr>
        <p:txBody>
          <a:bodyPr>
            <a:spAutoFit/>
          </a:bodyPr>
          <a:lstStyle/>
          <a:p>
            <a:pPr eaLnBrk="1" hangingPunct="1"/>
            <a:r>
              <a:rPr lang="ru-RU" sz="1205"/>
              <a:t>%</a:t>
            </a:r>
          </a:p>
        </p:txBody>
      </p:sp>
      <p:pic>
        <p:nvPicPr>
          <p:cNvPr id="80904" name="Picture 10" descr="http://s00.yaplakal.com/pics/pics_original/9/6/5/7034569.jpg"/>
          <p:cNvPicPr>
            <a:picLocks noChangeAspect="1" noChangeArrowheads="1"/>
          </p:cNvPicPr>
          <p:nvPr/>
        </p:nvPicPr>
        <p:blipFill>
          <a:blip r:embed="rId8" cstate="print"/>
          <a:srcRect t="10664" b="20009"/>
          <a:stretch>
            <a:fillRect/>
          </a:stretch>
        </p:blipFill>
        <p:spPr bwMode="auto">
          <a:xfrm>
            <a:off x="625826" y="2152762"/>
            <a:ext cx="5005252" cy="1952284"/>
          </a:xfrm>
          <a:prstGeom prst="rect">
            <a:avLst/>
          </a:prstGeom>
          <a:noFill/>
          <a:ln w="9525">
            <a:noFill/>
            <a:miter lim="800000"/>
            <a:headEnd/>
            <a:tailEnd/>
          </a:ln>
        </p:spPr>
      </p:pic>
    </p:spTree>
    <p:extLst>
      <p:ext uri="{BB962C8B-B14F-4D97-AF65-F5344CB8AC3E}">
        <p14:creationId xmlns:p14="http://schemas.microsoft.com/office/powerpoint/2010/main" val="16751734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Заголовок 1"/>
          <p:cNvSpPr>
            <a:spLocks noGrp="1"/>
          </p:cNvSpPr>
          <p:nvPr>
            <p:ph type="title"/>
          </p:nvPr>
        </p:nvSpPr>
        <p:spPr>
          <a:xfrm>
            <a:off x="-1" y="707275"/>
            <a:ext cx="12239625" cy="839880"/>
          </a:xfrm>
        </p:spPr>
        <p:txBody>
          <a:bodyPr>
            <a:normAutofit fontScale="90000"/>
          </a:bodyPr>
          <a:lstStyle/>
          <a:p>
            <a:r>
              <a:rPr lang="ru-RU" sz="3614" b="1">
                <a:cs typeface="Arial Cyr" pitchFamily="34" charset="0"/>
              </a:rPr>
              <a:t>Распространенность избыточного потребления соли в российской популяции</a:t>
            </a:r>
          </a:p>
        </p:txBody>
      </p:sp>
      <p:graphicFrame>
        <p:nvGraphicFramePr>
          <p:cNvPr id="82947" name="Содержимое 6"/>
          <p:cNvGraphicFramePr>
            <a:graphicFrameLocks noGrp="1"/>
          </p:cNvGraphicFramePr>
          <p:nvPr>
            <p:ph idx="1"/>
          </p:nvPr>
        </p:nvGraphicFramePr>
        <p:xfrm>
          <a:off x="6825823" y="1502532"/>
          <a:ext cx="4280681" cy="3181028"/>
        </p:xfrm>
        <a:graphic>
          <a:graphicData uri="http://schemas.openxmlformats.org/presentationml/2006/ole">
            <mc:AlternateContent xmlns:mc="http://schemas.openxmlformats.org/markup-compatibility/2006">
              <mc:Choice xmlns:v="urn:schemas-microsoft-com:vml" Requires="v">
                <p:oleObj spid="_x0000_s15378" r:id="rId4" imgW="4889416" imgH="3633531" progId="">
                  <p:embed/>
                </p:oleObj>
              </mc:Choice>
              <mc:Fallback>
                <p:oleObj r:id="rId4" imgW="4889416" imgH="3633531" progId="">
                  <p:embed/>
                  <p:pic>
                    <p:nvPicPr>
                      <p:cNvPr id="0" name="Picture 1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5823" y="1502532"/>
                        <a:ext cx="4280681" cy="31810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948" name="TextBox 4"/>
          <p:cNvSpPr txBox="1">
            <a:spLocks noChangeArrowheads="1"/>
          </p:cNvSpPr>
          <p:nvPr/>
        </p:nvSpPr>
        <p:spPr bwMode="auto">
          <a:xfrm>
            <a:off x="10072191" y="7031083"/>
            <a:ext cx="2167434" cy="371332"/>
          </a:xfrm>
          <a:prstGeom prst="rect">
            <a:avLst/>
          </a:prstGeom>
          <a:noFill/>
          <a:ln w="9525">
            <a:noFill/>
            <a:miter lim="800000"/>
            <a:headEnd/>
            <a:tailEnd/>
          </a:ln>
        </p:spPr>
        <p:txBody>
          <a:bodyPr>
            <a:spAutoFit/>
          </a:bodyPr>
          <a:lstStyle/>
          <a:p>
            <a:pPr eaLnBrk="1" hangingPunct="1"/>
            <a:r>
              <a:rPr lang="ru-RU" sz="1807" b="1"/>
              <a:t>ЭССЕ-РФ</a:t>
            </a:r>
          </a:p>
        </p:txBody>
      </p:sp>
      <p:graphicFrame>
        <p:nvGraphicFramePr>
          <p:cNvPr id="82949" name="Содержимое 11"/>
          <p:cNvGraphicFramePr>
            <a:graphicFrameLocks/>
          </p:cNvGraphicFramePr>
          <p:nvPr/>
        </p:nvGraphicFramePr>
        <p:xfrm>
          <a:off x="-67999" y="4697905"/>
          <a:ext cx="12375621" cy="2277398"/>
        </p:xfrm>
        <a:graphic>
          <a:graphicData uri="http://schemas.openxmlformats.org/presentationml/2006/ole">
            <mc:AlternateContent xmlns:mc="http://schemas.openxmlformats.org/markup-compatibility/2006">
              <mc:Choice xmlns:v="urn:schemas-microsoft-com:vml" Requires="v">
                <p:oleObj spid="_x0000_s15379" r:id="rId6" imgW="9242337" imgH="2267909" progId="">
                  <p:embed/>
                </p:oleObj>
              </mc:Choice>
              <mc:Fallback>
                <p:oleObj r:id="rId6" imgW="9242337" imgH="2267909" progId="">
                  <p:embed/>
                  <p:pic>
                    <p:nvPicPr>
                      <p:cNvPr id="0" name="Picture 1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99" y="4697905"/>
                        <a:ext cx="12375621" cy="22773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950" name="TextBox 7"/>
          <p:cNvSpPr txBox="1">
            <a:spLocks noChangeArrowheads="1"/>
          </p:cNvSpPr>
          <p:nvPr/>
        </p:nvSpPr>
        <p:spPr bwMode="auto">
          <a:xfrm>
            <a:off x="6313183" y="1719277"/>
            <a:ext cx="335739" cy="277304"/>
          </a:xfrm>
          <a:prstGeom prst="rect">
            <a:avLst/>
          </a:prstGeom>
          <a:noFill/>
          <a:ln w="9525">
            <a:noFill/>
            <a:miter lim="800000"/>
            <a:headEnd/>
            <a:tailEnd/>
          </a:ln>
        </p:spPr>
        <p:txBody>
          <a:bodyPr>
            <a:spAutoFit/>
          </a:bodyPr>
          <a:lstStyle/>
          <a:p>
            <a:pPr eaLnBrk="1" hangingPunct="1"/>
            <a:r>
              <a:rPr lang="ru-RU" sz="1205"/>
              <a:t>%</a:t>
            </a:r>
          </a:p>
        </p:txBody>
      </p:sp>
      <p:sp>
        <p:nvSpPr>
          <p:cNvPr id="82951" name="TextBox 8"/>
          <p:cNvSpPr txBox="1">
            <a:spLocks noChangeArrowheads="1"/>
          </p:cNvSpPr>
          <p:nvPr/>
        </p:nvSpPr>
        <p:spPr bwMode="auto">
          <a:xfrm>
            <a:off x="1" y="5043737"/>
            <a:ext cx="335739" cy="278898"/>
          </a:xfrm>
          <a:prstGeom prst="rect">
            <a:avLst/>
          </a:prstGeom>
          <a:noFill/>
          <a:ln w="9525">
            <a:noFill/>
            <a:miter lim="800000"/>
            <a:headEnd/>
            <a:tailEnd/>
          </a:ln>
        </p:spPr>
        <p:txBody>
          <a:bodyPr>
            <a:spAutoFit/>
          </a:bodyPr>
          <a:lstStyle/>
          <a:p>
            <a:pPr eaLnBrk="1" hangingPunct="1"/>
            <a:r>
              <a:rPr lang="ru-RU" sz="1205"/>
              <a:t>%</a:t>
            </a:r>
          </a:p>
        </p:txBody>
      </p:sp>
      <p:pic>
        <p:nvPicPr>
          <p:cNvPr id="82952" name="Picture 10" descr="http://funik.ru/uploads/images/04_2015/30/4_c5e363da1aec56d0d3e224b006a88ca9.jpg"/>
          <p:cNvPicPr>
            <a:picLocks noChangeAspect="1" noChangeArrowheads="1"/>
          </p:cNvPicPr>
          <p:nvPr/>
        </p:nvPicPr>
        <p:blipFill>
          <a:blip r:embed="rId8" cstate="print"/>
          <a:srcRect/>
          <a:stretch>
            <a:fillRect/>
          </a:stretch>
        </p:blipFill>
        <p:spPr bwMode="auto">
          <a:xfrm>
            <a:off x="1641355" y="2030688"/>
            <a:ext cx="4659983" cy="2331584"/>
          </a:xfrm>
          <a:prstGeom prst="rect">
            <a:avLst/>
          </a:prstGeom>
          <a:noFill/>
          <a:ln w="9525">
            <a:noFill/>
            <a:miter lim="800000"/>
            <a:headEnd/>
            <a:tailEnd/>
          </a:ln>
        </p:spPr>
      </p:pic>
    </p:spTree>
    <p:extLst>
      <p:ext uri="{BB962C8B-B14F-4D97-AF65-F5344CB8AC3E}">
        <p14:creationId xmlns:p14="http://schemas.microsoft.com/office/powerpoint/2010/main" val="3748804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dirty="0"/>
              <a:t>Артериальная</a:t>
            </a:r>
            <a:r>
              <a:rPr lang="ru-RU" sz="4016" dirty="0"/>
              <a:t> гипертония</a:t>
            </a:r>
          </a:p>
        </p:txBody>
      </p:sp>
      <p:pic>
        <p:nvPicPr>
          <p:cNvPr id="396290" name="Picture 2" descr="https://bookz.ru/authors/gennadii-dobrov/no4nie-_989/i_078.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1501998" y="2124076"/>
            <a:ext cx="3625800" cy="454364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7"/>
          <p:cNvSpPr txBox="1">
            <a:spLocks noGrp="1"/>
          </p:cNvSpPr>
          <p:nvPr>
            <p:ph sz="half" idx="2"/>
          </p:nvPr>
        </p:nvSpPr>
        <p:spPr>
          <a:xfrm>
            <a:off x="6221809" y="2124077"/>
            <a:ext cx="5753435" cy="4543643"/>
          </a:xfrm>
          <a:prstGeom prst="rect">
            <a:avLst/>
          </a:prstGeom>
          <a:ln w="76200">
            <a:solidFill>
              <a:schemeClr val="accent3">
                <a:lumMod val="50000"/>
              </a:schemeClr>
            </a:solidFill>
          </a:ln>
          <a:effectLst>
            <a:outerShdw blurRad="50800" dist="38100" algn="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normAutofit fontScale="92500"/>
          </a:bodyPr>
          <a:lstStyle/>
          <a:p>
            <a:pPr defTabSz="458983">
              <a:spcBef>
                <a:spcPct val="20000"/>
              </a:spcBef>
              <a:defRPr/>
            </a:pPr>
            <a:r>
              <a:rPr lang="ru-RU" sz="2811" b="1" dirty="0"/>
              <a:t>Артериальной гипертензией страдает </a:t>
            </a:r>
            <a:r>
              <a:rPr lang="en-GB" sz="2811" b="1" dirty="0"/>
              <a:t> </a:t>
            </a:r>
            <a:r>
              <a:rPr lang="en-GB" sz="2811" b="1" dirty="0">
                <a:solidFill>
                  <a:srgbClr val="C00000"/>
                </a:solidFill>
              </a:rPr>
              <a:t>1</a:t>
            </a:r>
            <a:r>
              <a:rPr lang="ru-RU" sz="2811" b="1" dirty="0">
                <a:solidFill>
                  <a:srgbClr val="C00000"/>
                </a:solidFill>
              </a:rPr>
              <a:t>,13</a:t>
            </a:r>
            <a:r>
              <a:rPr lang="en-GB" sz="2811" b="1" dirty="0">
                <a:solidFill>
                  <a:srgbClr val="C00000"/>
                </a:solidFill>
              </a:rPr>
              <a:t> </a:t>
            </a:r>
            <a:r>
              <a:rPr lang="ru-RU" sz="2811" b="1" dirty="0">
                <a:solidFill>
                  <a:srgbClr val="C00000"/>
                </a:solidFill>
              </a:rPr>
              <a:t>миллиарда </a:t>
            </a:r>
            <a:r>
              <a:rPr lang="ru-RU" sz="2811" b="1" dirty="0"/>
              <a:t>человек в мире,</a:t>
            </a:r>
            <a:r>
              <a:rPr lang="en-GB" sz="2811" b="1" dirty="0"/>
              <a:t> </a:t>
            </a:r>
            <a:endParaRPr lang="ru-RU" sz="2811" b="1" dirty="0"/>
          </a:p>
          <a:p>
            <a:pPr defTabSz="458983">
              <a:spcBef>
                <a:spcPct val="20000"/>
              </a:spcBef>
              <a:defRPr/>
            </a:pPr>
            <a:r>
              <a:rPr lang="ru-RU" sz="2811" b="1" dirty="0"/>
              <a:t>в России - более 42 млн человек</a:t>
            </a:r>
          </a:p>
          <a:p>
            <a:pPr defTabSz="458983">
              <a:spcBef>
                <a:spcPct val="20000"/>
              </a:spcBef>
              <a:defRPr/>
            </a:pPr>
            <a:r>
              <a:rPr lang="ru-RU" sz="2811" b="1" dirty="0"/>
              <a:t>по вкладу в смертность АГ занимает первое место. </a:t>
            </a:r>
          </a:p>
          <a:p>
            <a:pPr defTabSz="458983">
              <a:spcBef>
                <a:spcPct val="20000"/>
              </a:spcBef>
              <a:defRPr/>
            </a:pPr>
            <a:r>
              <a:rPr lang="ru-RU" sz="2811" b="1" dirty="0"/>
              <a:t>Больные умирают от ее осложнений</a:t>
            </a:r>
          </a:p>
          <a:p>
            <a:pPr defTabSz="458983">
              <a:defRPr/>
            </a:pPr>
            <a:r>
              <a:rPr lang="ru-RU" sz="2811" b="1" dirty="0"/>
              <a:t>По данным </a:t>
            </a:r>
            <a:r>
              <a:rPr lang="en-US" sz="2811" b="1" dirty="0" err="1"/>
              <a:t>Kerney</a:t>
            </a:r>
            <a:r>
              <a:rPr lang="en-US" sz="2811" b="1" dirty="0"/>
              <a:t> et al </a:t>
            </a:r>
            <a:r>
              <a:rPr lang="ru-RU" sz="2811" b="1" dirty="0"/>
              <a:t>(</a:t>
            </a:r>
            <a:r>
              <a:rPr lang="en-US" sz="2811" b="1" dirty="0"/>
              <a:t>2005</a:t>
            </a:r>
            <a:r>
              <a:rPr lang="ru-RU" sz="2811" b="1" dirty="0"/>
              <a:t>) число больных гипертонией с 2000 по 2025 </a:t>
            </a:r>
            <a:r>
              <a:rPr lang="ru-RU" sz="2811" b="1" dirty="0" err="1"/>
              <a:t>гг</a:t>
            </a:r>
            <a:r>
              <a:rPr lang="ru-RU" sz="2811" b="1" dirty="0"/>
              <a:t> увеличится на </a:t>
            </a:r>
            <a:r>
              <a:rPr lang="ru-RU" sz="2811" b="1" dirty="0">
                <a:solidFill>
                  <a:srgbClr val="C00000"/>
                </a:solidFill>
              </a:rPr>
              <a:t>60% </a:t>
            </a:r>
            <a:r>
              <a:rPr lang="ru-RU" sz="2811" b="1" dirty="0">
                <a:solidFill>
                  <a:srgbClr val="232C12"/>
                </a:solidFill>
              </a:rPr>
              <a:t>и к 2030 году достигнет</a:t>
            </a:r>
            <a:r>
              <a:rPr lang="ru-RU" sz="2811" b="1" dirty="0">
                <a:solidFill>
                  <a:srgbClr val="C00000"/>
                </a:solidFill>
              </a:rPr>
              <a:t> 2 миллиардов</a:t>
            </a:r>
            <a:endParaRPr lang="en-GB" sz="2811" b="1" dirty="0"/>
          </a:p>
          <a:p>
            <a:pPr marL="344237" indent="-344237" defTabSz="458983">
              <a:spcBef>
                <a:spcPct val="20000"/>
              </a:spcBef>
              <a:buFont typeface="Arial"/>
              <a:buChar char="•"/>
              <a:defRPr/>
            </a:pPr>
            <a:endParaRPr lang="en-GB" sz="3614" dirty="0"/>
          </a:p>
        </p:txBody>
      </p:sp>
    </p:spTree>
    <p:extLst>
      <p:ext uri="{BB962C8B-B14F-4D97-AF65-F5344CB8AC3E}">
        <p14:creationId xmlns:p14="http://schemas.microsoft.com/office/powerpoint/2010/main" val="1926855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698116" y="634712"/>
            <a:ext cx="10865635" cy="1147465"/>
          </a:xfrm>
        </p:spPr>
        <p:txBody>
          <a:bodyPr>
            <a:noAutofit/>
          </a:bodyPr>
          <a:lstStyle/>
          <a:p>
            <a:pPr algn="ctr"/>
            <a:r>
              <a:rPr lang="ru-RU" sz="3600" dirty="0"/>
              <a:t>Динамика стандартизованной по возрасту распространенности АГ в России </a:t>
            </a:r>
          </a:p>
        </p:txBody>
      </p:sp>
      <p:graphicFrame>
        <p:nvGraphicFramePr>
          <p:cNvPr id="11" name="Объект 10"/>
          <p:cNvGraphicFramePr>
            <a:graphicFrameLocks noGrp="1"/>
          </p:cNvGraphicFramePr>
          <p:nvPr>
            <p:ph idx="1"/>
          </p:nvPr>
        </p:nvGraphicFramePr>
        <p:xfrm>
          <a:off x="625827" y="2071334"/>
          <a:ext cx="11277128" cy="486170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94742" y="6764596"/>
            <a:ext cx="11872382" cy="463468"/>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wrap="none" rtlCol="0">
            <a:spAutoFit/>
          </a:bodyPr>
          <a:lstStyle/>
          <a:p>
            <a:r>
              <a:rPr lang="ru-RU" sz="2409" b="1" dirty="0">
                <a:solidFill>
                  <a:schemeClr val="bg1"/>
                </a:solidFill>
              </a:rPr>
              <a:t>Среди населения России 25-64 лет в настоящее время 40,5 </a:t>
            </a:r>
            <a:r>
              <a:rPr lang="ru-RU" sz="2409" b="1" dirty="0" err="1">
                <a:solidFill>
                  <a:schemeClr val="bg1"/>
                </a:solidFill>
              </a:rPr>
              <a:t>млн</a:t>
            </a:r>
            <a:r>
              <a:rPr lang="ru-RU" sz="2409" b="1" dirty="0">
                <a:solidFill>
                  <a:schemeClr val="bg1"/>
                </a:solidFill>
              </a:rPr>
              <a:t> лиц с повышенным АД</a:t>
            </a:r>
          </a:p>
        </p:txBody>
      </p:sp>
    </p:spTree>
    <p:extLst>
      <p:ext uri="{BB962C8B-B14F-4D97-AF65-F5344CB8AC3E}">
        <p14:creationId xmlns:p14="http://schemas.microsoft.com/office/powerpoint/2010/main" val="32325324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336670" y="707001"/>
            <a:ext cx="11566285" cy="1147465"/>
          </a:xfrm>
        </p:spPr>
        <p:txBody>
          <a:bodyPr>
            <a:noAutofit/>
          </a:bodyPr>
          <a:lstStyle/>
          <a:p>
            <a:pPr algn="ctr"/>
            <a:r>
              <a:rPr lang="ru-RU" altLang="ru-RU" sz="3600" dirty="0"/>
              <a:t>Распространенность АГ в РФ </a:t>
            </a:r>
            <a:br>
              <a:rPr lang="ru-RU" altLang="ru-RU" sz="3600" dirty="0"/>
            </a:br>
            <a:r>
              <a:rPr lang="ru-RU" altLang="ru-RU" sz="3600" dirty="0"/>
              <a:t>по исследованиям ЭССЕ1 и ЭССЕ2</a:t>
            </a:r>
          </a:p>
        </p:txBody>
      </p:sp>
      <p:graphicFrame>
        <p:nvGraphicFramePr>
          <p:cNvPr id="2" name="Объект 3"/>
          <p:cNvGraphicFramePr>
            <a:graphicFrameLocks noGrp="1"/>
          </p:cNvGraphicFramePr>
          <p:nvPr>
            <p:ph idx="1"/>
          </p:nvPr>
        </p:nvGraphicFramePr>
        <p:xfrm>
          <a:off x="1402715" y="1646762"/>
          <a:ext cx="9162337" cy="56385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46777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6"/>
          <p:cNvSpPr>
            <a:spLocks noGrp="1"/>
          </p:cNvSpPr>
          <p:nvPr>
            <p:ph type="title"/>
          </p:nvPr>
        </p:nvSpPr>
        <p:spPr>
          <a:xfrm>
            <a:off x="1147464" y="793335"/>
            <a:ext cx="9381994" cy="1147465"/>
          </a:xfrm>
        </p:spPr>
        <p:txBody>
          <a:bodyPr>
            <a:noAutofit/>
          </a:bodyPr>
          <a:lstStyle/>
          <a:p>
            <a:pPr algn="ctr"/>
            <a:r>
              <a:rPr lang="ru-RU" altLang="ru-RU" sz="4016" dirty="0"/>
              <a:t>Повозрастная распространенность АГ в исследовании ЭССЕ1</a:t>
            </a:r>
          </a:p>
        </p:txBody>
      </p:sp>
      <p:graphicFrame>
        <p:nvGraphicFramePr>
          <p:cNvPr id="2" name="Объект 13"/>
          <p:cNvGraphicFramePr>
            <a:graphicFrameLocks noGrp="1"/>
          </p:cNvGraphicFramePr>
          <p:nvPr>
            <p:ph idx="1"/>
          </p:nvPr>
        </p:nvGraphicFramePr>
        <p:xfrm>
          <a:off x="1840727" y="2080499"/>
          <a:ext cx="8558175" cy="41114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2768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8597" y="643876"/>
            <a:ext cx="11015663" cy="1147465"/>
          </a:xfrm>
        </p:spPr>
        <p:txBody>
          <a:bodyPr>
            <a:noAutofit/>
          </a:bodyPr>
          <a:lstStyle/>
          <a:p>
            <a:pPr algn="ctr"/>
            <a:r>
              <a:rPr lang="ru-RU" sz="3600" dirty="0"/>
              <a:t>Распространенность АГ (%), средние </a:t>
            </a:r>
            <a:br>
              <a:rPr lang="ru-RU" sz="3600" dirty="0"/>
            </a:br>
            <a:r>
              <a:rPr lang="ru-RU" sz="3600" dirty="0"/>
              <a:t>показатели АД в зависимости от возраста</a:t>
            </a:r>
          </a:p>
        </p:txBody>
      </p:sp>
      <p:graphicFrame>
        <p:nvGraphicFramePr>
          <p:cNvPr id="12" name="Объект 11"/>
          <p:cNvGraphicFramePr>
            <a:graphicFrameLocks noGrp="1"/>
          </p:cNvGraphicFramePr>
          <p:nvPr>
            <p:ph sz="half" idx="1"/>
          </p:nvPr>
        </p:nvGraphicFramePr>
        <p:xfrm>
          <a:off x="529440" y="2032306"/>
          <a:ext cx="5681146" cy="48464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Объект 6"/>
          <p:cNvGraphicFramePr>
            <a:graphicFrameLocks noGrp="1"/>
          </p:cNvGraphicFramePr>
          <p:nvPr>
            <p:ph sz="half" idx="2"/>
          </p:nvPr>
        </p:nvGraphicFramePr>
        <p:xfrm>
          <a:off x="6221809" y="2004549"/>
          <a:ext cx="5405834" cy="4847043"/>
        </p:xfrm>
        <a:graphic>
          <a:graphicData uri="http://schemas.openxmlformats.org/drawingml/2006/chart">
            <c:chart xmlns:c="http://schemas.openxmlformats.org/drawingml/2006/chart" xmlns:r="http://schemas.openxmlformats.org/officeDocument/2006/relationships" r:id="rId4"/>
          </a:graphicData>
        </a:graphic>
      </p:graphicFrame>
      <p:sp>
        <p:nvSpPr>
          <p:cNvPr id="17" name="Прямоугольник 16"/>
          <p:cNvSpPr/>
          <p:nvPr/>
        </p:nvSpPr>
        <p:spPr>
          <a:xfrm>
            <a:off x="9975242" y="6986841"/>
            <a:ext cx="2216871" cy="381139"/>
          </a:xfrm>
          <a:prstGeom prst="rect">
            <a:avLst/>
          </a:prstGeom>
        </p:spPr>
        <p:txBody>
          <a:bodyPr wrap="square" lIns="91797" tIns="45899" rIns="91797" bIns="45899">
            <a:spAutoFit/>
          </a:bodyPr>
          <a:lstStyle/>
          <a:p>
            <a:pPr>
              <a:buNone/>
            </a:pPr>
            <a:r>
              <a:rPr lang="en-US" sz="1874" dirty="0">
                <a:solidFill>
                  <a:schemeClr val="bg1">
                    <a:lumMod val="50000"/>
                  </a:schemeClr>
                </a:solidFill>
                <a:effectLst>
                  <a:outerShdw blurRad="38100" dist="38100" dir="2700000" algn="tl">
                    <a:srgbClr val="000000">
                      <a:alpha val="43137"/>
                    </a:srgbClr>
                  </a:outerShdw>
                </a:effectLst>
                <a:latin typeface="+mj-lt"/>
                <a:ea typeface="Cambria Math" panose="02040503050406030204" pitchFamily="18" charset="0"/>
              </a:rPr>
              <a:t>SAHR, 201</a:t>
            </a:r>
            <a:r>
              <a:rPr lang="ru-RU" sz="1874" dirty="0">
                <a:solidFill>
                  <a:schemeClr val="bg1">
                    <a:lumMod val="50000"/>
                  </a:schemeClr>
                </a:solidFill>
                <a:effectLst>
                  <a:outerShdw blurRad="38100" dist="38100" dir="2700000" algn="tl">
                    <a:srgbClr val="000000">
                      <a:alpha val="43137"/>
                    </a:srgbClr>
                  </a:outerShdw>
                </a:effectLst>
                <a:latin typeface="+mj-lt"/>
                <a:ea typeface="Cambria Math" panose="02040503050406030204" pitchFamily="18" charset="0"/>
              </a:rPr>
              <a:t>6</a:t>
            </a:r>
          </a:p>
        </p:txBody>
      </p:sp>
    </p:spTree>
    <p:extLst>
      <p:ext uri="{BB962C8B-B14F-4D97-AF65-F5344CB8AC3E}">
        <p14:creationId xmlns:p14="http://schemas.microsoft.com/office/powerpoint/2010/main" val="2468800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380" y="578186"/>
            <a:ext cx="11783153" cy="1330741"/>
          </a:xfrm>
        </p:spPr>
        <p:txBody>
          <a:bodyPr>
            <a:noAutofit/>
          </a:bodyPr>
          <a:lstStyle/>
          <a:p>
            <a:pPr algn="ctr"/>
            <a:r>
              <a:rPr lang="ru-RU" sz="3600" dirty="0">
                <a:ea typeface="Arial Unicode MS" pitchFamily="34" charset="-128"/>
                <a:cs typeface="Arial Unicode MS" pitchFamily="34" charset="-128"/>
              </a:rPr>
              <a:t>Неинфекционные заболевания </a:t>
            </a:r>
            <a:br>
              <a:rPr lang="ru-RU" sz="3600" dirty="0">
                <a:ea typeface="Arial Unicode MS" pitchFamily="34" charset="-128"/>
                <a:cs typeface="Arial Unicode MS" pitchFamily="34" charset="-128"/>
              </a:rPr>
            </a:br>
            <a:r>
              <a:rPr lang="ru-RU" sz="3600" dirty="0">
                <a:ea typeface="Arial Unicode MS" pitchFamily="34" charset="-128"/>
                <a:cs typeface="Arial Unicode MS" pitchFamily="34" charset="-128"/>
              </a:rPr>
              <a:t>и основные факторы риска</a:t>
            </a:r>
            <a:endParaRPr lang="en-US" sz="3600" dirty="0"/>
          </a:p>
        </p:txBody>
      </p:sp>
      <p:grpSp>
        <p:nvGrpSpPr>
          <p:cNvPr id="3" name="Group 4"/>
          <p:cNvGrpSpPr/>
          <p:nvPr/>
        </p:nvGrpSpPr>
        <p:grpSpPr>
          <a:xfrm>
            <a:off x="2469203" y="1908926"/>
            <a:ext cx="7373507" cy="4915671"/>
            <a:chOff x="2538933" y="1773238"/>
            <a:chExt cx="4859337" cy="3298825"/>
          </a:xfrm>
        </p:grpSpPr>
        <p:sp>
          <p:nvSpPr>
            <p:cNvPr id="6" name="Rectangle 3"/>
            <p:cNvSpPr>
              <a:spLocks noChangeArrowheads="1"/>
            </p:cNvSpPr>
            <p:nvPr/>
          </p:nvSpPr>
          <p:spPr bwMode="auto">
            <a:xfrm>
              <a:off x="2538933" y="4221163"/>
              <a:ext cx="4859337" cy="850900"/>
            </a:xfrm>
            <a:prstGeom prst="rect">
              <a:avLst/>
            </a:prstGeom>
            <a:solidFill>
              <a:srgbClr val="FFCC00">
                <a:alpha val="50195"/>
              </a:srgbClr>
            </a:solidFill>
            <a:ln w="9525">
              <a:noFill/>
              <a:miter lim="800000"/>
              <a:headEnd/>
              <a:tailEnd/>
            </a:ln>
          </p:spPr>
          <p:txBody>
            <a:bodyPr wrap="none" anchor="ctr"/>
            <a:lstStyle/>
            <a:p>
              <a:pPr rtl="1"/>
              <a:endParaRPr lang="en-US" sz="1807">
                <a:solidFill>
                  <a:prstClr val="black"/>
                </a:solidFill>
              </a:endParaRPr>
            </a:p>
          </p:txBody>
        </p:sp>
        <p:sp>
          <p:nvSpPr>
            <p:cNvPr id="7" name="Line 4"/>
            <p:cNvSpPr>
              <a:spLocks noChangeShapeType="1"/>
            </p:cNvSpPr>
            <p:nvPr/>
          </p:nvSpPr>
          <p:spPr bwMode="auto">
            <a:xfrm>
              <a:off x="5356745" y="4221163"/>
              <a:ext cx="1984375" cy="1587"/>
            </a:xfrm>
            <a:prstGeom prst="line">
              <a:avLst/>
            </a:prstGeom>
            <a:noFill/>
            <a:ln w="38160">
              <a:solidFill>
                <a:srgbClr val="FFCC99"/>
              </a:solidFill>
              <a:miter lim="800000"/>
              <a:headEnd/>
              <a:tailEnd/>
            </a:ln>
          </p:spPr>
          <p:txBody>
            <a:bodyPr/>
            <a:lstStyle/>
            <a:p>
              <a:endParaRPr lang="en-US" sz="1807">
                <a:solidFill>
                  <a:prstClr val="black"/>
                </a:solidFill>
              </a:endParaRPr>
            </a:p>
          </p:txBody>
        </p:sp>
        <p:grpSp>
          <p:nvGrpSpPr>
            <p:cNvPr id="4" name="Group 5"/>
            <p:cNvGrpSpPr>
              <a:grpSpLocks/>
            </p:cNvGrpSpPr>
            <p:nvPr/>
          </p:nvGrpSpPr>
          <p:grpSpPr bwMode="auto">
            <a:xfrm>
              <a:off x="2538933" y="1773238"/>
              <a:ext cx="4640262" cy="3284537"/>
              <a:chOff x="2699" y="1117"/>
              <a:chExt cx="2923" cy="2069"/>
            </a:xfrm>
          </p:grpSpPr>
          <p:sp>
            <p:nvSpPr>
              <p:cNvPr id="9" name="Rectangle 6"/>
              <p:cNvSpPr>
                <a:spLocks noChangeArrowheads="1"/>
              </p:cNvSpPr>
              <p:nvPr/>
            </p:nvSpPr>
            <p:spPr bwMode="auto">
              <a:xfrm>
                <a:off x="2765" y="1117"/>
                <a:ext cx="1010" cy="195"/>
              </a:xfrm>
              <a:prstGeom prst="rect">
                <a:avLst/>
              </a:prstGeom>
              <a:noFill/>
              <a:ln>
                <a:noFill/>
              </a:ln>
              <a:effectLst/>
            </p:spPr>
            <p:txBody>
              <a:bodyPr lIns="90319" tIns="46967" rIns="90319" bIns="46967" anchor="ctr"/>
              <a:lstStyle/>
              <a:p>
                <a:pPr algn="ctr" defTabSz="451015">
                  <a:lnSpc>
                    <a:spcPct val="70000"/>
                  </a:lnSpc>
                  <a:buSzPct val="100000"/>
                  <a:tabLst>
                    <a:tab pos="0" algn="l"/>
                    <a:tab pos="449421" algn="l"/>
                    <a:tab pos="898842" algn="l"/>
                    <a:tab pos="1351450" algn="l"/>
                    <a:tab pos="1802465" algn="l"/>
                    <a:tab pos="2253479" algn="l"/>
                    <a:tab pos="2704495" algn="l"/>
                    <a:tab pos="3155509" algn="l"/>
                    <a:tab pos="3603336" algn="l"/>
                    <a:tab pos="4054351" algn="l"/>
                    <a:tab pos="4506959" algn="l"/>
                    <a:tab pos="4959567" algn="l"/>
                    <a:tab pos="5410582" algn="l"/>
                    <a:tab pos="5858409" algn="l"/>
                    <a:tab pos="6309424" algn="l"/>
                    <a:tab pos="6760438" algn="l"/>
                    <a:tab pos="7211453" algn="l"/>
                    <a:tab pos="7662468" algn="l"/>
                    <a:tab pos="8113483" algn="l"/>
                    <a:tab pos="8564497" algn="l"/>
                    <a:tab pos="9015512" algn="l"/>
                  </a:tabLst>
                  <a:defRPr/>
                </a:pPr>
                <a:r>
                  <a:rPr lang="en-US" sz="4016">
                    <a:solidFill>
                      <a:srgbClr val="FFFF00"/>
                    </a:solidFill>
                    <a:effectLst>
                      <a:outerShdw blurRad="38100" dist="38100" dir="2700000" algn="tl">
                        <a:srgbClr val="C0C0C0"/>
                      </a:outerShdw>
                    </a:effectLst>
                    <a:latin typeface="Times New Roman" pitchFamily="18" charset="0"/>
                  </a:rPr>
                  <a:t> </a:t>
                </a:r>
              </a:p>
            </p:txBody>
          </p:sp>
          <p:sp>
            <p:nvSpPr>
              <p:cNvPr id="10" name="AutoShape 7"/>
              <p:cNvSpPr>
                <a:spLocks noChangeArrowheads="1"/>
              </p:cNvSpPr>
              <p:nvPr/>
            </p:nvSpPr>
            <p:spPr bwMode="auto">
              <a:xfrm>
                <a:off x="3675" y="1378"/>
                <a:ext cx="316" cy="1290"/>
              </a:xfrm>
              <a:prstGeom prst="triangle">
                <a:avLst>
                  <a:gd name="adj" fmla="val 50000"/>
                </a:avLst>
              </a:prstGeom>
              <a:solidFill>
                <a:srgbClr val="996633"/>
              </a:solidFill>
              <a:ln w="9525">
                <a:noFill/>
                <a:miter lim="800000"/>
                <a:headEnd/>
                <a:tailEnd/>
              </a:ln>
            </p:spPr>
            <p:txBody>
              <a:bodyPr wrap="none" anchor="ctr"/>
              <a:lstStyle/>
              <a:p>
                <a:pPr rtl="1"/>
                <a:endParaRPr lang="en-US" sz="1807">
                  <a:solidFill>
                    <a:prstClr val="black"/>
                  </a:solidFill>
                </a:endParaRPr>
              </a:p>
            </p:txBody>
          </p:sp>
          <p:sp>
            <p:nvSpPr>
              <p:cNvPr id="11" name="Oval 8"/>
              <p:cNvSpPr>
                <a:spLocks noChangeArrowheads="1"/>
              </p:cNvSpPr>
              <p:nvPr/>
            </p:nvSpPr>
            <p:spPr bwMode="auto">
              <a:xfrm>
                <a:off x="4230" y="1355"/>
                <a:ext cx="843" cy="495"/>
              </a:xfrm>
              <a:prstGeom prst="ellipse">
                <a:avLst/>
              </a:prstGeom>
              <a:solidFill>
                <a:srgbClr val="99CC00"/>
              </a:solidFill>
              <a:ln w="9525">
                <a:noFill/>
                <a:round/>
                <a:headEnd/>
                <a:tailEnd/>
              </a:ln>
            </p:spPr>
            <p:txBody>
              <a:bodyPr wrap="none" lIns="90319" tIns="46967" rIns="90319" bIns="46967" anchor="ctr"/>
              <a:lstStyle/>
              <a:p>
                <a:pPr algn="ctr" defTabSz="451015">
                  <a:buSzPct val="100000"/>
                  <a:tabLst>
                    <a:tab pos="0" algn="l"/>
                    <a:tab pos="449421" algn="l"/>
                    <a:tab pos="898842" algn="l"/>
                    <a:tab pos="1351450" algn="l"/>
                    <a:tab pos="1802465" algn="l"/>
                    <a:tab pos="2253479" algn="l"/>
                    <a:tab pos="2704495" algn="l"/>
                    <a:tab pos="3155509" algn="l"/>
                    <a:tab pos="3603336" algn="l"/>
                    <a:tab pos="4054351" algn="l"/>
                    <a:tab pos="4506959" algn="l"/>
                    <a:tab pos="4959567" algn="l"/>
                    <a:tab pos="5410582" algn="l"/>
                    <a:tab pos="5858409" algn="l"/>
                    <a:tab pos="6309424" algn="l"/>
                    <a:tab pos="6760438" algn="l"/>
                    <a:tab pos="7211453" algn="l"/>
                    <a:tab pos="7662468" algn="l"/>
                    <a:tab pos="8113483" algn="l"/>
                    <a:tab pos="8564497" algn="l"/>
                    <a:tab pos="9015512" algn="l"/>
                  </a:tabLst>
                </a:pPr>
                <a:r>
                  <a:rPr lang="ru-RU" sz="2008" b="1" dirty="0">
                    <a:ea typeface="宋体" pitchFamily="2" charset="-122"/>
                  </a:rPr>
                  <a:t>БОД</a:t>
                </a:r>
                <a:endParaRPr lang="en-US" sz="1405" b="1" dirty="0">
                  <a:ea typeface="宋体" pitchFamily="2" charset="-122"/>
                </a:endParaRPr>
              </a:p>
            </p:txBody>
          </p:sp>
          <p:sp>
            <p:nvSpPr>
              <p:cNvPr id="12" name="Oval 9"/>
              <p:cNvSpPr>
                <a:spLocks noChangeArrowheads="1"/>
              </p:cNvSpPr>
              <p:nvPr/>
            </p:nvSpPr>
            <p:spPr bwMode="auto">
              <a:xfrm>
                <a:off x="2699" y="1700"/>
                <a:ext cx="918" cy="414"/>
              </a:xfrm>
              <a:prstGeom prst="ellipse">
                <a:avLst/>
              </a:prstGeom>
              <a:solidFill>
                <a:srgbClr val="99CC00"/>
              </a:solidFill>
              <a:ln w="9525">
                <a:noFill/>
                <a:round/>
                <a:headEnd/>
                <a:tailEnd/>
              </a:ln>
            </p:spPr>
            <p:txBody>
              <a:bodyPr wrap="none" lIns="90319" tIns="46967" rIns="90319" bIns="46967" anchor="ctr"/>
              <a:lstStyle/>
              <a:p>
                <a:pPr algn="ctr" defTabSz="451015">
                  <a:buSzPct val="100000"/>
                  <a:tabLst>
                    <a:tab pos="0" algn="l"/>
                    <a:tab pos="449421" algn="l"/>
                    <a:tab pos="898842" algn="l"/>
                    <a:tab pos="1351450" algn="l"/>
                    <a:tab pos="1802465" algn="l"/>
                    <a:tab pos="2253479" algn="l"/>
                    <a:tab pos="2704495" algn="l"/>
                    <a:tab pos="3155509" algn="l"/>
                    <a:tab pos="3603336" algn="l"/>
                    <a:tab pos="4054351" algn="l"/>
                    <a:tab pos="4506959" algn="l"/>
                    <a:tab pos="4959567" algn="l"/>
                    <a:tab pos="5410582" algn="l"/>
                    <a:tab pos="5858409" algn="l"/>
                    <a:tab pos="6309424" algn="l"/>
                    <a:tab pos="6760438" algn="l"/>
                    <a:tab pos="7211453" algn="l"/>
                    <a:tab pos="7662468" algn="l"/>
                    <a:tab pos="8113483" algn="l"/>
                    <a:tab pos="8564497" algn="l"/>
                    <a:tab pos="9015512" algn="l"/>
                  </a:tabLst>
                </a:pPr>
                <a:r>
                  <a:rPr lang="ru-RU" sz="2008" b="1" dirty="0">
                    <a:ea typeface="宋体" pitchFamily="2" charset="-122"/>
                  </a:rPr>
                  <a:t>ССЗ</a:t>
                </a:r>
                <a:endParaRPr lang="en-US" sz="2008" b="1" dirty="0">
                  <a:ea typeface="宋体" pitchFamily="2" charset="-122"/>
                </a:endParaRPr>
              </a:p>
            </p:txBody>
          </p:sp>
          <p:sp>
            <p:nvSpPr>
              <p:cNvPr id="13" name="Oval 10"/>
              <p:cNvSpPr>
                <a:spLocks noChangeArrowheads="1"/>
              </p:cNvSpPr>
              <p:nvPr/>
            </p:nvSpPr>
            <p:spPr bwMode="auto">
              <a:xfrm>
                <a:off x="2699" y="1400"/>
                <a:ext cx="771" cy="232"/>
              </a:xfrm>
              <a:prstGeom prst="ellipse">
                <a:avLst/>
              </a:prstGeom>
              <a:solidFill>
                <a:srgbClr val="99CC00"/>
              </a:solidFill>
              <a:ln w="9525">
                <a:noFill/>
                <a:round/>
                <a:headEnd/>
                <a:tailEnd/>
              </a:ln>
            </p:spPr>
            <p:txBody>
              <a:bodyPr wrap="none" lIns="90319" tIns="46967" rIns="90319" bIns="46967" anchor="ctr"/>
              <a:lstStyle/>
              <a:p>
                <a:pPr algn="ctr" defTabSz="451015">
                  <a:buSzPct val="100000"/>
                  <a:tabLst>
                    <a:tab pos="0" algn="l"/>
                    <a:tab pos="449421" algn="l"/>
                    <a:tab pos="898842" algn="l"/>
                    <a:tab pos="1351450" algn="l"/>
                    <a:tab pos="1802465" algn="l"/>
                    <a:tab pos="2253479" algn="l"/>
                    <a:tab pos="2704495" algn="l"/>
                    <a:tab pos="3155509" algn="l"/>
                    <a:tab pos="3603336" algn="l"/>
                    <a:tab pos="4054351" algn="l"/>
                    <a:tab pos="4506959" algn="l"/>
                    <a:tab pos="4959567" algn="l"/>
                    <a:tab pos="5410582" algn="l"/>
                    <a:tab pos="5858409" algn="l"/>
                    <a:tab pos="6309424" algn="l"/>
                    <a:tab pos="6760438" algn="l"/>
                    <a:tab pos="7211453" algn="l"/>
                    <a:tab pos="7662468" algn="l"/>
                    <a:tab pos="8113483" algn="l"/>
                    <a:tab pos="8564497" algn="l"/>
                    <a:tab pos="9015512" algn="l"/>
                  </a:tabLst>
                </a:pPr>
                <a:r>
                  <a:rPr lang="ru-RU" sz="1807" b="1" dirty="0">
                    <a:ea typeface="宋体" pitchFamily="2" charset="-122"/>
                  </a:rPr>
                  <a:t>ДИАБЕТ</a:t>
                </a:r>
                <a:endParaRPr lang="en-US" sz="1807" b="1" dirty="0">
                  <a:ea typeface="宋体" pitchFamily="2" charset="-122"/>
                </a:endParaRPr>
              </a:p>
            </p:txBody>
          </p:sp>
          <p:sp>
            <p:nvSpPr>
              <p:cNvPr id="14" name="Line 11"/>
              <p:cNvSpPr>
                <a:spLocks noChangeShapeType="1"/>
              </p:cNvSpPr>
              <p:nvPr/>
            </p:nvSpPr>
            <p:spPr bwMode="auto">
              <a:xfrm>
                <a:off x="2727" y="2650"/>
                <a:ext cx="1406" cy="1"/>
              </a:xfrm>
              <a:prstGeom prst="line">
                <a:avLst/>
              </a:prstGeom>
              <a:noFill/>
              <a:ln w="38160">
                <a:solidFill>
                  <a:srgbClr val="FFCC99"/>
                </a:solidFill>
                <a:miter lim="800000"/>
                <a:headEnd/>
                <a:tailEnd/>
              </a:ln>
            </p:spPr>
            <p:txBody>
              <a:bodyPr/>
              <a:lstStyle/>
              <a:p>
                <a:endParaRPr lang="en-US" sz="1807">
                  <a:solidFill>
                    <a:prstClr val="black"/>
                  </a:solidFill>
                </a:endParaRPr>
              </a:p>
            </p:txBody>
          </p:sp>
          <p:sp>
            <p:nvSpPr>
              <p:cNvPr id="15" name="Line 12"/>
              <p:cNvSpPr>
                <a:spLocks noChangeShapeType="1"/>
              </p:cNvSpPr>
              <p:nvPr/>
            </p:nvSpPr>
            <p:spPr bwMode="auto">
              <a:xfrm>
                <a:off x="3427" y="2699"/>
                <a:ext cx="631" cy="1"/>
              </a:xfrm>
              <a:prstGeom prst="line">
                <a:avLst/>
              </a:prstGeom>
              <a:noFill/>
              <a:ln w="9360">
                <a:solidFill>
                  <a:srgbClr val="FFCC99"/>
                </a:solidFill>
                <a:miter lim="800000"/>
                <a:headEnd/>
                <a:tailEnd/>
              </a:ln>
            </p:spPr>
            <p:txBody>
              <a:bodyPr/>
              <a:lstStyle/>
              <a:p>
                <a:endParaRPr lang="en-US" sz="1807">
                  <a:solidFill>
                    <a:prstClr val="black"/>
                  </a:solidFill>
                </a:endParaRPr>
              </a:p>
            </p:txBody>
          </p:sp>
          <p:sp>
            <p:nvSpPr>
              <p:cNvPr id="16" name="Line 13"/>
              <p:cNvSpPr>
                <a:spLocks noChangeShapeType="1"/>
              </p:cNvSpPr>
              <p:nvPr/>
            </p:nvSpPr>
            <p:spPr bwMode="auto">
              <a:xfrm>
                <a:off x="4632" y="2699"/>
                <a:ext cx="990" cy="1"/>
              </a:xfrm>
              <a:prstGeom prst="line">
                <a:avLst/>
              </a:prstGeom>
              <a:noFill/>
              <a:ln w="9360">
                <a:solidFill>
                  <a:srgbClr val="FFCC99"/>
                </a:solidFill>
                <a:miter lim="800000"/>
                <a:headEnd/>
                <a:tailEnd/>
              </a:ln>
            </p:spPr>
            <p:txBody>
              <a:bodyPr/>
              <a:lstStyle/>
              <a:p>
                <a:endParaRPr lang="en-US" sz="1807">
                  <a:solidFill>
                    <a:prstClr val="black"/>
                  </a:solidFill>
                </a:endParaRPr>
              </a:p>
            </p:txBody>
          </p:sp>
          <p:sp>
            <p:nvSpPr>
              <p:cNvPr id="17" name="Line 14"/>
              <p:cNvSpPr>
                <a:spLocks noChangeShapeType="1"/>
              </p:cNvSpPr>
              <p:nvPr/>
            </p:nvSpPr>
            <p:spPr bwMode="auto">
              <a:xfrm>
                <a:off x="2764" y="2675"/>
                <a:ext cx="976" cy="1"/>
              </a:xfrm>
              <a:prstGeom prst="line">
                <a:avLst/>
              </a:prstGeom>
              <a:noFill/>
              <a:ln w="9360">
                <a:solidFill>
                  <a:srgbClr val="FFCC99"/>
                </a:solidFill>
                <a:miter lim="800000"/>
                <a:headEnd/>
                <a:tailEnd/>
              </a:ln>
            </p:spPr>
            <p:txBody>
              <a:bodyPr/>
              <a:lstStyle/>
              <a:p>
                <a:endParaRPr lang="en-US" sz="1807">
                  <a:solidFill>
                    <a:prstClr val="black"/>
                  </a:solidFill>
                </a:endParaRPr>
              </a:p>
            </p:txBody>
          </p:sp>
          <p:sp>
            <p:nvSpPr>
              <p:cNvPr id="18" name="AutoShape 15"/>
              <p:cNvSpPr>
                <a:spLocks noChangeArrowheads="1"/>
              </p:cNvSpPr>
              <p:nvPr/>
            </p:nvSpPr>
            <p:spPr bwMode="auto">
              <a:xfrm rot="4380000">
                <a:off x="3547" y="2459"/>
                <a:ext cx="72" cy="488"/>
              </a:xfrm>
              <a:prstGeom prst="flowChartMerge">
                <a:avLst/>
              </a:prstGeom>
              <a:solidFill>
                <a:srgbClr val="996633"/>
              </a:solidFill>
              <a:ln w="9525">
                <a:noFill/>
                <a:miter lim="800000"/>
                <a:headEnd/>
                <a:tailEnd/>
              </a:ln>
            </p:spPr>
            <p:txBody>
              <a:bodyPr wrap="none" anchor="ctr"/>
              <a:lstStyle/>
              <a:p>
                <a:pPr rtl="1"/>
                <a:endParaRPr lang="en-US" sz="1807">
                  <a:solidFill>
                    <a:prstClr val="black"/>
                  </a:solidFill>
                </a:endParaRPr>
              </a:p>
            </p:txBody>
          </p:sp>
          <p:sp>
            <p:nvSpPr>
              <p:cNvPr id="19" name="AutoShape 16"/>
              <p:cNvSpPr>
                <a:spLocks noChangeArrowheads="1"/>
              </p:cNvSpPr>
              <p:nvPr/>
            </p:nvSpPr>
            <p:spPr bwMode="auto">
              <a:xfrm rot="3120000">
                <a:off x="3563" y="2556"/>
                <a:ext cx="86" cy="488"/>
              </a:xfrm>
              <a:prstGeom prst="flowChartMerge">
                <a:avLst/>
              </a:prstGeom>
              <a:solidFill>
                <a:srgbClr val="996633"/>
              </a:solidFill>
              <a:ln w="9525">
                <a:noFill/>
                <a:miter lim="800000"/>
                <a:headEnd/>
                <a:tailEnd/>
              </a:ln>
            </p:spPr>
            <p:txBody>
              <a:bodyPr wrap="none" anchor="ctr"/>
              <a:lstStyle/>
              <a:p>
                <a:pPr rtl="1"/>
                <a:endParaRPr lang="en-US" sz="1807">
                  <a:solidFill>
                    <a:prstClr val="black"/>
                  </a:solidFill>
                </a:endParaRPr>
              </a:p>
            </p:txBody>
          </p:sp>
          <p:sp>
            <p:nvSpPr>
              <p:cNvPr id="20" name="AutoShape 17"/>
              <p:cNvSpPr>
                <a:spLocks noChangeArrowheads="1"/>
              </p:cNvSpPr>
              <p:nvPr/>
            </p:nvSpPr>
            <p:spPr bwMode="auto">
              <a:xfrm rot="120000">
                <a:off x="3796" y="2618"/>
                <a:ext cx="96" cy="414"/>
              </a:xfrm>
              <a:prstGeom prst="flowChartMerge">
                <a:avLst/>
              </a:prstGeom>
              <a:solidFill>
                <a:srgbClr val="996633"/>
              </a:solidFill>
              <a:ln w="9525">
                <a:noFill/>
                <a:miter lim="800000"/>
                <a:headEnd/>
                <a:tailEnd/>
              </a:ln>
            </p:spPr>
            <p:txBody>
              <a:bodyPr wrap="none" anchor="ctr"/>
              <a:lstStyle/>
              <a:p>
                <a:pPr rtl="1"/>
                <a:endParaRPr lang="en-US" sz="1807">
                  <a:solidFill>
                    <a:prstClr val="black"/>
                  </a:solidFill>
                </a:endParaRPr>
              </a:p>
            </p:txBody>
          </p:sp>
          <p:sp>
            <p:nvSpPr>
              <p:cNvPr id="21" name="AutoShape 18"/>
              <p:cNvSpPr>
                <a:spLocks noChangeArrowheads="1"/>
              </p:cNvSpPr>
              <p:nvPr/>
            </p:nvSpPr>
            <p:spPr bwMode="auto">
              <a:xfrm rot="-1620000">
                <a:off x="3963" y="2598"/>
                <a:ext cx="97" cy="413"/>
              </a:xfrm>
              <a:prstGeom prst="flowChartMerge">
                <a:avLst/>
              </a:prstGeom>
              <a:solidFill>
                <a:srgbClr val="996633"/>
              </a:solidFill>
              <a:ln w="9525">
                <a:noFill/>
                <a:miter lim="800000"/>
                <a:headEnd/>
                <a:tailEnd/>
              </a:ln>
            </p:spPr>
            <p:txBody>
              <a:bodyPr wrap="none" anchor="ctr"/>
              <a:lstStyle/>
              <a:p>
                <a:pPr rtl="1"/>
                <a:endParaRPr lang="en-US" sz="1807">
                  <a:solidFill>
                    <a:prstClr val="black"/>
                  </a:solidFill>
                </a:endParaRPr>
              </a:p>
            </p:txBody>
          </p:sp>
          <p:sp>
            <p:nvSpPr>
              <p:cNvPr id="22" name="AutoShape 19"/>
              <p:cNvSpPr>
                <a:spLocks noChangeArrowheads="1"/>
              </p:cNvSpPr>
              <p:nvPr/>
            </p:nvSpPr>
            <p:spPr bwMode="auto">
              <a:xfrm rot="-4020000">
                <a:off x="4159" y="2493"/>
                <a:ext cx="48" cy="488"/>
              </a:xfrm>
              <a:prstGeom prst="flowChartMerge">
                <a:avLst/>
              </a:prstGeom>
              <a:solidFill>
                <a:srgbClr val="996633"/>
              </a:solidFill>
              <a:ln w="9525">
                <a:noFill/>
                <a:miter lim="800000"/>
                <a:headEnd/>
                <a:tailEnd/>
              </a:ln>
            </p:spPr>
            <p:txBody>
              <a:bodyPr wrap="none" anchor="ctr"/>
              <a:lstStyle/>
              <a:p>
                <a:pPr rtl="1"/>
                <a:endParaRPr lang="en-US" sz="1807">
                  <a:solidFill>
                    <a:prstClr val="black"/>
                  </a:solidFill>
                </a:endParaRPr>
              </a:p>
            </p:txBody>
          </p:sp>
          <p:sp>
            <p:nvSpPr>
              <p:cNvPr id="23" name="Oval 20"/>
              <p:cNvSpPr>
                <a:spLocks noChangeArrowheads="1"/>
              </p:cNvSpPr>
              <p:nvPr/>
            </p:nvSpPr>
            <p:spPr bwMode="auto">
              <a:xfrm>
                <a:off x="3410" y="1194"/>
                <a:ext cx="868" cy="273"/>
              </a:xfrm>
              <a:prstGeom prst="ellipse">
                <a:avLst/>
              </a:prstGeom>
              <a:solidFill>
                <a:srgbClr val="99CC00"/>
              </a:solidFill>
              <a:ln w="9525">
                <a:noFill/>
                <a:round/>
                <a:headEnd/>
                <a:tailEnd/>
              </a:ln>
            </p:spPr>
            <p:txBody>
              <a:bodyPr wrap="none" lIns="90319" tIns="46967" rIns="90319" bIns="46967" anchor="ctr"/>
              <a:lstStyle/>
              <a:p>
                <a:pPr algn="ctr" defTabSz="451015">
                  <a:buSzPct val="100000"/>
                  <a:tabLst>
                    <a:tab pos="0" algn="l"/>
                    <a:tab pos="449421" algn="l"/>
                    <a:tab pos="898842" algn="l"/>
                    <a:tab pos="1351450" algn="l"/>
                    <a:tab pos="1802465" algn="l"/>
                    <a:tab pos="2253479" algn="l"/>
                    <a:tab pos="2704495" algn="l"/>
                    <a:tab pos="3155509" algn="l"/>
                    <a:tab pos="3603336" algn="l"/>
                    <a:tab pos="4054351" algn="l"/>
                    <a:tab pos="4506959" algn="l"/>
                    <a:tab pos="4959567" algn="l"/>
                    <a:tab pos="5410582" algn="l"/>
                    <a:tab pos="5858409" algn="l"/>
                    <a:tab pos="6309424" algn="l"/>
                    <a:tab pos="6760438" algn="l"/>
                    <a:tab pos="7211453" algn="l"/>
                    <a:tab pos="7662468" algn="l"/>
                    <a:tab pos="8113483" algn="l"/>
                    <a:tab pos="8564497" algn="l"/>
                    <a:tab pos="9015512" algn="l"/>
                  </a:tabLst>
                </a:pPr>
                <a:r>
                  <a:rPr lang="ru-RU" sz="2008" b="1" dirty="0">
                    <a:ea typeface="宋体" pitchFamily="2" charset="-122"/>
                  </a:rPr>
                  <a:t>РАК</a:t>
                </a:r>
                <a:endParaRPr lang="en-US" sz="1807" b="1" dirty="0">
                  <a:ea typeface="宋体" pitchFamily="2" charset="-122"/>
                </a:endParaRPr>
              </a:p>
            </p:txBody>
          </p:sp>
          <p:sp>
            <p:nvSpPr>
              <p:cNvPr id="24" name="Text Box 21"/>
              <p:cNvSpPr txBox="1">
                <a:spLocks noChangeArrowheads="1"/>
              </p:cNvSpPr>
              <p:nvPr/>
            </p:nvSpPr>
            <p:spPr bwMode="auto">
              <a:xfrm>
                <a:off x="3270" y="1969"/>
                <a:ext cx="775" cy="223"/>
              </a:xfrm>
              <a:prstGeom prst="rect">
                <a:avLst/>
              </a:prstGeom>
              <a:noFill/>
              <a:ln w="9525">
                <a:noFill/>
                <a:miter lim="800000"/>
                <a:headEnd/>
                <a:tailEnd/>
              </a:ln>
            </p:spPr>
            <p:txBody>
              <a:bodyPr lIns="90319" tIns="46967" rIns="90319" bIns="46967">
                <a:spAutoFit/>
              </a:bodyPr>
              <a:lstStyle/>
              <a:p>
                <a:pPr algn="ctr" defTabSz="451015" eaLnBrk="0" hangingPunct="0">
                  <a:spcBef>
                    <a:spcPts val="1757"/>
                  </a:spcBef>
                  <a:buSzPct val="100000"/>
                  <a:tabLst>
                    <a:tab pos="0" algn="l"/>
                    <a:tab pos="449421" algn="l"/>
                    <a:tab pos="898842" algn="l"/>
                    <a:tab pos="1351450" algn="l"/>
                    <a:tab pos="1802465" algn="l"/>
                    <a:tab pos="2253479" algn="l"/>
                    <a:tab pos="2704495" algn="l"/>
                    <a:tab pos="3155509" algn="l"/>
                    <a:tab pos="3603336" algn="l"/>
                    <a:tab pos="4054351" algn="l"/>
                    <a:tab pos="4506959" algn="l"/>
                    <a:tab pos="4959567" algn="l"/>
                    <a:tab pos="5410582" algn="l"/>
                    <a:tab pos="5858409" algn="l"/>
                    <a:tab pos="6309424" algn="l"/>
                    <a:tab pos="6760438" algn="l"/>
                    <a:tab pos="7211453" algn="l"/>
                    <a:tab pos="7662468" algn="l"/>
                    <a:tab pos="8113483" algn="l"/>
                    <a:tab pos="8564497" algn="l"/>
                    <a:tab pos="9015512" algn="l"/>
                  </a:tabLst>
                </a:pPr>
                <a:r>
                  <a:rPr lang="en-US" sz="2811">
                    <a:solidFill>
                      <a:srgbClr val="660066"/>
                    </a:solidFill>
                    <a:latin typeface="Times New Roman" pitchFamily="18" charset="0"/>
                    <a:ea typeface="굴림" pitchFamily="34" charset="-127"/>
                  </a:rPr>
                  <a:t> </a:t>
                </a:r>
              </a:p>
            </p:txBody>
          </p:sp>
          <p:sp>
            <p:nvSpPr>
              <p:cNvPr id="25" name="Text Box 22"/>
              <p:cNvSpPr txBox="1">
                <a:spLocks noChangeArrowheads="1"/>
              </p:cNvSpPr>
              <p:nvPr/>
            </p:nvSpPr>
            <p:spPr bwMode="auto">
              <a:xfrm>
                <a:off x="3328" y="1506"/>
                <a:ext cx="717" cy="197"/>
              </a:xfrm>
              <a:prstGeom prst="rect">
                <a:avLst/>
              </a:prstGeom>
              <a:noFill/>
              <a:ln w="9525">
                <a:noFill/>
                <a:miter lim="800000"/>
                <a:headEnd/>
                <a:tailEnd/>
              </a:ln>
            </p:spPr>
            <p:txBody>
              <a:bodyPr lIns="90319" tIns="46967" rIns="90319" bIns="46967">
                <a:spAutoFit/>
              </a:bodyPr>
              <a:lstStyle/>
              <a:p>
                <a:pPr algn="ctr" defTabSz="451015" eaLnBrk="0" hangingPunct="0">
                  <a:spcBef>
                    <a:spcPts val="1506"/>
                  </a:spcBef>
                  <a:buSzPct val="100000"/>
                  <a:tabLst>
                    <a:tab pos="0" algn="l"/>
                    <a:tab pos="449421" algn="l"/>
                    <a:tab pos="898842" algn="l"/>
                    <a:tab pos="1351450" algn="l"/>
                    <a:tab pos="1802465" algn="l"/>
                    <a:tab pos="2253479" algn="l"/>
                    <a:tab pos="2704495" algn="l"/>
                    <a:tab pos="3155509" algn="l"/>
                    <a:tab pos="3603336" algn="l"/>
                    <a:tab pos="4054351" algn="l"/>
                    <a:tab pos="4506959" algn="l"/>
                    <a:tab pos="4959567" algn="l"/>
                    <a:tab pos="5410582" algn="l"/>
                    <a:tab pos="5858409" algn="l"/>
                    <a:tab pos="6309424" algn="l"/>
                    <a:tab pos="6760438" algn="l"/>
                    <a:tab pos="7211453" algn="l"/>
                    <a:tab pos="7662468" algn="l"/>
                    <a:tab pos="8113483" algn="l"/>
                    <a:tab pos="8564497" algn="l"/>
                    <a:tab pos="9015512" algn="l"/>
                  </a:tabLst>
                </a:pPr>
                <a:r>
                  <a:rPr lang="en-US" sz="2409">
                    <a:solidFill>
                      <a:srgbClr val="660066"/>
                    </a:solidFill>
                    <a:latin typeface="Times New Roman" pitchFamily="18" charset="0"/>
                    <a:ea typeface="굴림" pitchFamily="34" charset="-127"/>
                  </a:rPr>
                  <a:t> </a:t>
                </a:r>
              </a:p>
            </p:txBody>
          </p:sp>
          <p:sp>
            <p:nvSpPr>
              <p:cNvPr id="26" name="Text Box 23"/>
              <p:cNvSpPr txBox="1">
                <a:spLocks noChangeArrowheads="1"/>
              </p:cNvSpPr>
              <p:nvPr/>
            </p:nvSpPr>
            <p:spPr bwMode="auto">
              <a:xfrm>
                <a:off x="4673" y="1579"/>
                <a:ext cx="401" cy="197"/>
              </a:xfrm>
              <a:prstGeom prst="rect">
                <a:avLst/>
              </a:prstGeom>
              <a:noFill/>
              <a:ln w="9525">
                <a:noFill/>
                <a:miter lim="800000"/>
                <a:headEnd/>
                <a:tailEnd/>
              </a:ln>
            </p:spPr>
            <p:txBody>
              <a:bodyPr lIns="90319" tIns="46967" rIns="90319" bIns="46967">
                <a:spAutoFit/>
              </a:bodyPr>
              <a:lstStyle/>
              <a:p>
                <a:pPr algn="ctr" defTabSz="451015" eaLnBrk="0" hangingPunct="0">
                  <a:spcBef>
                    <a:spcPts val="1506"/>
                  </a:spcBef>
                  <a:buSzPct val="100000"/>
                  <a:tabLst>
                    <a:tab pos="0" algn="l"/>
                    <a:tab pos="449421" algn="l"/>
                    <a:tab pos="898842" algn="l"/>
                    <a:tab pos="1351450" algn="l"/>
                    <a:tab pos="1802465" algn="l"/>
                    <a:tab pos="2253479" algn="l"/>
                    <a:tab pos="2704495" algn="l"/>
                    <a:tab pos="3155509" algn="l"/>
                    <a:tab pos="3603336" algn="l"/>
                    <a:tab pos="4054351" algn="l"/>
                    <a:tab pos="4506959" algn="l"/>
                    <a:tab pos="4959567" algn="l"/>
                    <a:tab pos="5410582" algn="l"/>
                    <a:tab pos="5858409" algn="l"/>
                    <a:tab pos="6309424" algn="l"/>
                    <a:tab pos="6760438" algn="l"/>
                    <a:tab pos="7211453" algn="l"/>
                    <a:tab pos="7662468" algn="l"/>
                    <a:tab pos="8113483" algn="l"/>
                    <a:tab pos="8564497" algn="l"/>
                    <a:tab pos="9015512" algn="l"/>
                  </a:tabLst>
                </a:pPr>
                <a:r>
                  <a:rPr lang="en-US" sz="2409">
                    <a:solidFill>
                      <a:srgbClr val="660066"/>
                    </a:solidFill>
                    <a:latin typeface="Times New Roman" pitchFamily="18" charset="0"/>
                    <a:ea typeface="굴림" pitchFamily="34" charset="-127"/>
                  </a:rPr>
                  <a:t> </a:t>
                </a:r>
              </a:p>
            </p:txBody>
          </p:sp>
          <p:sp>
            <p:nvSpPr>
              <p:cNvPr id="27" name="AutoShape 24"/>
              <p:cNvSpPr>
                <a:spLocks noChangeArrowheads="1"/>
              </p:cNvSpPr>
              <p:nvPr/>
            </p:nvSpPr>
            <p:spPr bwMode="auto">
              <a:xfrm rot="7440000">
                <a:off x="3609" y="1435"/>
                <a:ext cx="49" cy="395"/>
              </a:xfrm>
              <a:prstGeom prst="flowChartMerge">
                <a:avLst/>
              </a:prstGeom>
              <a:solidFill>
                <a:srgbClr val="996633"/>
              </a:solidFill>
              <a:ln w="9525">
                <a:noFill/>
                <a:miter lim="800000"/>
                <a:headEnd/>
                <a:tailEnd/>
              </a:ln>
            </p:spPr>
            <p:txBody>
              <a:bodyPr wrap="none" anchor="ctr"/>
              <a:lstStyle/>
              <a:p>
                <a:pPr rtl="1"/>
                <a:endParaRPr lang="en-US" sz="1807">
                  <a:solidFill>
                    <a:prstClr val="black"/>
                  </a:solidFill>
                </a:endParaRPr>
              </a:p>
            </p:txBody>
          </p:sp>
          <p:sp>
            <p:nvSpPr>
              <p:cNvPr id="28" name="AutoShape 25"/>
              <p:cNvSpPr>
                <a:spLocks noChangeArrowheads="1"/>
              </p:cNvSpPr>
              <p:nvPr/>
            </p:nvSpPr>
            <p:spPr bwMode="auto">
              <a:xfrm rot="6960000">
                <a:off x="3619" y="1721"/>
                <a:ext cx="72" cy="488"/>
              </a:xfrm>
              <a:prstGeom prst="flowChartMerge">
                <a:avLst/>
              </a:prstGeom>
              <a:solidFill>
                <a:srgbClr val="996633"/>
              </a:solidFill>
              <a:ln w="9525">
                <a:noFill/>
                <a:miter lim="800000"/>
                <a:headEnd/>
                <a:tailEnd/>
              </a:ln>
            </p:spPr>
            <p:txBody>
              <a:bodyPr wrap="none" anchor="ctr"/>
              <a:lstStyle/>
              <a:p>
                <a:pPr rtl="1"/>
                <a:endParaRPr lang="en-US" sz="1807">
                  <a:solidFill>
                    <a:prstClr val="black"/>
                  </a:solidFill>
                </a:endParaRPr>
              </a:p>
            </p:txBody>
          </p:sp>
          <p:sp>
            <p:nvSpPr>
              <p:cNvPr id="29" name="AutoShape 26"/>
              <p:cNvSpPr>
                <a:spLocks noChangeArrowheads="1"/>
              </p:cNvSpPr>
              <p:nvPr/>
            </p:nvSpPr>
            <p:spPr bwMode="auto">
              <a:xfrm rot="-6000000">
                <a:off x="4100" y="1836"/>
                <a:ext cx="72" cy="488"/>
              </a:xfrm>
              <a:prstGeom prst="flowChartMerge">
                <a:avLst/>
              </a:prstGeom>
              <a:solidFill>
                <a:srgbClr val="996633"/>
              </a:solidFill>
              <a:ln w="9525">
                <a:noFill/>
                <a:miter lim="800000"/>
                <a:headEnd/>
                <a:tailEnd/>
              </a:ln>
            </p:spPr>
            <p:txBody>
              <a:bodyPr wrap="none" anchor="ctr"/>
              <a:lstStyle/>
              <a:p>
                <a:pPr rtl="1"/>
                <a:endParaRPr lang="en-US" sz="1807">
                  <a:solidFill>
                    <a:prstClr val="black"/>
                  </a:solidFill>
                </a:endParaRPr>
              </a:p>
            </p:txBody>
          </p:sp>
          <p:sp>
            <p:nvSpPr>
              <p:cNvPr id="30" name="AutoShape 27"/>
              <p:cNvSpPr>
                <a:spLocks noChangeArrowheads="1"/>
              </p:cNvSpPr>
              <p:nvPr/>
            </p:nvSpPr>
            <p:spPr bwMode="auto">
              <a:xfrm rot="-7680000">
                <a:off x="4034" y="1508"/>
                <a:ext cx="56" cy="484"/>
              </a:xfrm>
              <a:prstGeom prst="flowChartMerge">
                <a:avLst/>
              </a:prstGeom>
              <a:solidFill>
                <a:srgbClr val="996633"/>
              </a:solidFill>
              <a:ln w="9525">
                <a:noFill/>
                <a:miter lim="800000"/>
                <a:headEnd/>
                <a:tailEnd/>
              </a:ln>
            </p:spPr>
            <p:txBody>
              <a:bodyPr wrap="none" anchor="ctr"/>
              <a:lstStyle/>
              <a:p>
                <a:pPr rtl="1"/>
                <a:endParaRPr lang="en-US" sz="1807">
                  <a:solidFill>
                    <a:prstClr val="black"/>
                  </a:solidFill>
                </a:endParaRPr>
              </a:p>
            </p:txBody>
          </p:sp>
          <p:sp>
            <p:nvSpPr>
              <p:cNvPr id="31" name="Text Box 28"/>
              <p:cNvSpPr txBox="1">
                <a:spLocks noChangeArrowheads="1"/>
              </p:cNvSpPr>
              <p:nvPr/>
            </p:nvSpPr>
            <p:spPr bwMode="auto">
              <a:xfrm>
                <a:off x="2845" y="2713"/>
                <a:ext cx="116" cy="231"/>
              </a:xfrm>
              <a:prstGeom prst="rect">
                <a:avLst/>
              </a:prstGeom>
              <a:noFill/>
              <a:ln w="9525">
                <a:noFill/>
                <a:miter lim="800000"/>
                <a:headEnd/>
                <a:tailEnd/>
              </a:ln>
            </p:spPr>
            <p:txBody>
              <a:bodyPr wrap="none" anchor="ctr"/>
              <a:lstStyle/>
              <a:p>
                <a:pPr rtl="1"/>
                <a:endParaRPr lang="en-US" sz="1807">
                  <a:solidFill>
                    <a:prstClr val="black"/>
                  </a:solidFill>
                </a:endParaRPr>
              </a:p>
            </p:txBody>
          </p:sp>
          <p:sp>
            <p:nvSpPr>
              <p:cNvPr id="32" name="Oval 29"/>
              <p:cNvSpPr>
                <a:spLocks noChangeArrowheads="1"/>
              </p:cNvSpPr>
              <p:nvPr/>
            </p:nvSpPr>
            <p:spPr bwMode="auto">
              <a:xfrm>
                <a:off x="2807" y="2673"/>
                <a:ext cx="708" cy="253"/>
              </a:xfrm>
              <a:prstGeom prst="ellipse">
                <a:avLst/>
              </a:prstGeom>
              <a:solidFill>
                <a:srgbClr val="FFFF99"/>
              </a:solidFill>
              <a:ln w="9360">
                <a:solidFill>
                  <a:srgbClr val="800000"/>
                </a:solidFill>
                <a:miter lim="800000"/>
                <a:headEnd/>
                <a:tailEnd/>
              </a:ln>
            </p:spPr>
            <p:txBody>
              <a:bodyPr lIns="90319" tIns="46967" rIns="90319" bIns="46967" anchor="ctr"/>
              <a:lstStyle/>
              <a:p>
                <a:pPr algn="ctr" defTabSz="451015">
                  <a:buSzPct val="100000"/>
                  <a:tabLst>
                    <a:tab pos="0" algn="l"/>
                    <a:tab pos="449421" algn="l"/>
                    <a:tab pos="898842" algn="l"/>
                    <a:tab pos="1351450" algn="l"/>
                    <a:tab pos="1802465" algn="l"/>
                    <a:tab pos="2253479" algn="l"/>
                    <a:tab pos="2704495" algn="l"/>
                    <a:tab pos="3155509" algn="l"/>
                    <a:tab pos="3603336" algn="l"/>
                    <a:tab pos="4054351" algn="l"/>
                    <a:tab pos="4506959" algn="l"/>
                    <a:tab pos="4959567" algn="l"/>
                    <a:tab pos="5410582" algn="l"/>
                    <a:tab pos="5858409" algn="l"/>
                    <a:tab pos="6309424" algn="l"/>
                    <a:tab pos="6760438" algn="l"/>
                    <a:tab pos="7211453" algn="l"/>
                    <a:tab pos="7662468" algn="l"/>
                    <a:tab pos="8113483" algn="l"/>
                    <a:tab pos="8564497" algn="l"/>
                    <a:tab pos="9015512" algn="l"/>
                  </a:tabLst>
                </a:pPr>
                <a:r>
                  <a:rPr lang="ru-RU" sz="1606" dirty="0">
                    <a:solidFill>
                      <a:srgbClr val="000000"/>
                    </a:solidFill>
                    <a:ea typeface="宋体" pitchFamily="2" charset="-122"/>
                  </a:rPr>
                  <a:t>Физическая активность</a:t>
                </a:r>
                <a:endParaRPr lang="en-US" sz="1606" dirty="0">
                  <a:solidFill>
                    <a:srgbClr val="000000"/>
                  </a:solidFill>
                  <a:ea typeface="宋体" pitchFamily="2" charset="-122"/>
                </a:endParaRPr>
              </a:p>
            </p:txBody>
          </p:sp>
          <p:sp>
            <p:nvSpPr>
              <p:cNvPr id="34" name="Oval 31"/>
              <p:cNvSpPr>
                <a:spLocks noChangeArrowheads="1"/>
              </p:cNvSpPr>
              <p:nvPr/>
            </p:nvSpPr>
            <p:spPr bwMode="auto">
              <a:xfrm>
                <a:off x="4320" y="2584"/>
                <a:ext cx="686" cy="292"/>
              </a:xfrm>
              <a:prstGeom prst="ellipse">
                <a:avLst/>
              </a:prstGeom>
              <a:solidFill>
                <a:srgbClr val="FFFF99"/>
              </a:solidFill>
              <a:ln w="9360">
                <a:solidFill>
                  <a:srgbClr val="800000"/>
                </a:solidFill>
                <a:miter lim="800000"/>
                <a:headEnd/>
                <a:tailEnd/>
              </a:ln>
            </p:spPr>
            <p:txBody>
              <a:bodyPr wrap="none" lIns="90319" tIns="46967" rIns="90319" bIns="46967" anchor="ctr"/>
              <a:lstStyle/>
              <a:p>
                <a:pPr algn="ctr" defTabSz="451015">
                  <a:buSzPct val="100000"/>
                  <a:tabLst>
                    <a:tab pos="0" algn="l"/>
                    <a:tab pos="449421" algn="l"/>
                    <a:tab pos="898842" algn="l"/>
                    <a:tab pos="1351450" algn="l"/>
                    <a:tab pos="1802465" algn="l"/>
                    <a:tab pos="2253479" algn="l"/>
                    <a:tab pos="2704495" algn="l"/>
                    <a:tab pos="3155509" algn="l"/>
                    <a:tab pos="3603336" algn="l"/>
                    <a:tab pos="4054351" algn="l"/>
                    <a:tab pos="4506959" algn="l"/>
                    <a:tab pos="4959567" algn="l"/>
                    <a:tab pos="5410582" algn="l"/>
                    <a:tab pos="5858409" algn="l"/>
                    <a:tab pos="6309424" algn="l"/>
                    <a:tab pos="6760438" algn="l"/>
                    <a:tab pos="7211453" algn="l"/>
                    <a:tab pos="7662468" algn="l"/>
                    <a:tab pos="8113483" algn="l"/>
                    <a:tab pos="8564497" algn="l"/>
                    <a:tab pos="9015512" algn="l"/>
                  </a:tabLst>
                </a:pPr>
                <a:endParaRPr lang="ru-RU" sz="1807" dirty="0">
                  <a:solidFill>
                    <a:srgbClr val="000000"/>
                  </a:solidFill>
                  <a:ea typeface="宋体" pitchFamily="2" charset="-122"/>
                </a:endParaRPr>
              </a:p>
              <a:p>
                <a:pPr algn="ctr" defTabSz="451015">
                  <a:buSzPct val="100000"/>
                  <a:tabLst>
                    <a:tab pos="0" algn="l"/>
                    <a:tab pos="449421" algn="l"/>
                    <a:tab pos="898842" algn="l"/>
                    <a:tab pos="1351450" algn="l"/>
                    <a:tab pos="1802465" algn="l"/>
                    <a:tab pos="2253479" algn="l"/>
                    <a:tab pos="2704495" algn="l"/>
                    <a:tab pos="3155509" algn="l"/>
                    <a:tab pos="3603336" algn="l"/>
                    <a:tab pos="4054351" algn="l"/>
                    <a:tab pos="4506959" algn="l"/>
                    <a:tab pos="4959567" algn="l"/>
                    <a:tab pos="5410582" algn="l"/>
                    <a:tab pos="5858409" algn="l"/>
                    <a:tab pos="6309424" algn="l"/>
                    <a:tab pos="6760438" algn="l"/>
                    <a:tab pos="7211453" algn="l"/>
                    <a:tab pos="7662468" algn="l"/>
                    <a:tab pos="8113483" algn="l"/>
                    <a:tab pos="8564497" algn="l"/>
                    <a:tab pos="9015512" algn="l"/>
                  </a:tabLst>
                </a:pPr>
                <a:r>
                  <a:rPr lang="ru-RU" sz="1807" dirty="0">
                    <a:solidFill>
                      <a:srgbClr val="000000"/>
                    </a:solidFill>
                    <a:ea typeface="宋体" pitchFamily="2" charset="-122"/>
                  </a:rPr>
                  <a:t>Нездоровая </a:t>
                </a:r>
              </a:p>
              <a:p>
                <a:pPr algn="ctr" defTabSz="451015">
                  <a:buSzPct val="100000"/>
                  <a:tabLst>
                    <a:tab pos="0" algn="l"/>
                    <a:tab pos="449421" algn="l"/>
                    <a:tab pos="898842" algn="l"/>
                    <a:tab pos="1351450" algn="l"/>
                    <a:tab pos="1802465" algn="l"/>
                    <a:tab pos="2253479" algn="l"/>
                    <a:tab pos="2704495" algn="l"/>
                    <a:tab pos="3155509" algn="l"/>
                    <a:tab pos="3603336" algn="l"/>
                    <a:tab pos="4054351" algn="l"/>
                    <a:tab pos="4506959" algn="l"/>
                    <a:tab pos="4959567" algn="l"/>
                    <a:tab pos="5410582" algn="l"/>
                    <a:tab pos="5858409" algn="l"/>
                    <a:tab pos="6309424" algn="l"/>
                    <a:tab pos="6760438" algn="l"/>
                    <a:tab pos="7211453" algn="l"/>
                    <a:tab pos="7662468" algn="l"/>
                    <a:tab pos="8113483" algn="l"/>
                    <a:tab pos="8564497" algn="l"/>
                    <a:tab pos="9015512" algn="l"/>
                  </a:tabLst>
                </a:pPr>
                <a:r>
                  <a:rPr lang="ru-RU" sz="1807" dirty="0">
                    <a:solidFill>
                      <a:srgbClr val="000000"/>
                    </a:solidFill>
                    <a:ea typeface="宋体" pitchFamily="2" charset="-122"/>
                  </a:rPr>
                  <a:t>диета</a:t>
                </a:r>
              </a:p>
              <a:p>
                <a:pPr algn="ctr" defTabSz="451015">
                  <a:buSzPct val="100000"/>
                  <a:tabLst>
                    <a:tab pos="0" algn="l"/>
                    <a:tab pos="449421" algn="l"/>
                    <a:tab pos="898842" algn="l"/>
                    <a:tab pos="1351450" algn="l"/>
                    <a:tab pos="1802465" algn="l"/>
                    <a:tab pos="2253479" algn="l"/>
                    <a:tab pos="2704495" algn="l"/>
                    <a:tab pos="3155509" algn="l"/>
                    <a:tab pos="3603336" algn="l"/>
                    <a:tab pos="4054351" algn="l"/>
                    <a:tab pos="4506959" algn="l"/>
                    <a:tab pos="4959567" algn="l"/>
                    <a:tab pos="5410582" algn="l"/>
                    <a:tab pos="5858409" algn="l"/>
                    <a:tab pos="6309424" algn="l"/>
                    <a:tab pos="6760438" algn="l"/>
                    <a:tab pos="7211453" algn="l"/>
                    <a:tab pos="7662468" algn="l"/>
                    <a:tab pos="8113483" algn="l"/>
                    <a:tab pos="8564497" algn="l"/>
                    <a:tab pos="9015512" algn="l"/>
                  </a:tabLst>
                </a:pPr>
                <a:endParaRPr lang="en-US" sz="1807" dirty="0">
                  <a:solidFill>
                    <a:srgbClr val="000000"/>
                  </a:solidFill>
                  <a:ea typeface="宋体" pitchFamily="2" charset="-122"/>
                </a:endParaRPr>
              </a:p>
            </p:txBody>
          </p:sp>
          <p:sp>
            <p:nvSpPr>
              <p:cNvPr id="35" name="Oval 32"/>
              <p:cNvSpPr>
                <a:spLocks noChangeArrowheads="1"/>
              </p:cNvSpPr>
              <p:nvPr/>
            </p:nvSpPr>
            <p:spPr bwMode="auto">
              <a:xfrm>
                <a:off x="3266" y="2869"/>
                <a:ext cx="644" cy="317"/>
              </a:xfrm>
              <a:prstGeom prst="ellipse">
                <a:avLst/>
              </a:prstGeom>
              <a:solidFill>
                <a:srgbClr val="FFFF99"/>
              </a:solidFill>
              <a:ln w="9360">
                <a:solidFill>
                  <a:srgbClr val="800000"/>
                </a:solidFill>
                <a:miter lim="800000"/>
                <a:headEnd/>
                <a:tailEnd/>
              </a:ln>
            </p:spPr>
            <p:txBody>
              <a:bodyPr wrap="none" lIns="90319" tIns="46967" rIns="90319" bIns="46967" anchor="ctr"/>
              <a:lstStyle/>
              <a:p>
                <a:pPr algn="ctr" defTabSz="451015">
                  <a:buSzPct val="100000"/>
                  <a:tabLst>
                    <a:tab pos="0" algn="l"/>
                    <a:tab pos="449421" algn="l"/>
                    <a:tab pos="898842" algn="l"/>
                    <a:tab pos="1351450" algn="l"/>
                    <a:tab pos="1802465" algn="l"/>
                    <a:tab pos="2253479" algn="l"/>
                    <a:tab pos="2704495" algn="l"/>
                    <a:tab pos="3155509" algn="l"/>
                    <a:tab pos="3603336" algn="l"/>
                    <a:tab pos="4054351" algn="l"/>
                    <a:tab pos="4506959" algn="l"/>
                    <a:tab pos="4959567" algn="l"/>
                    <a:tab pos="5410582" algn="l"/>
                    <a:tab pos="5858409" algn="l"/>
                    <a:tab pos="6309424" algn="l"/>
                    <a:tab pos="6760438" algn="l"/>
                    <a:tab pos="7211453" algn="l"/>
                    <a:tab pos="7662468" algn="l"/>
                    <a:tab pos="8113483" algn="l"/>
                    <a:tab pos="8564497" algn="l"/>
                    <a:tab pos="9015512" algn="l"/>
                  </a:tabLst>
                </a:pPr>
                <a:r>
                  <a:rPr lang="en-US" sz="2008" dirty="0">
                    <a:solidFill>
                      <a:srgbClr val="000000"/>
                    </a:solidFill>
                    <a:ea typeface="宋体" pitchFamily="2" charset="-122"/>
                  </a:rPr>
                  <a:t> </a:t>
                </a:r>
                <a:r>
                  <a:rPr lang="ru-RU" sz="1807" dirty="0">
                    <a:solidFill>
                      <a:prstClr val="black"/>
                    </a:solidFill>
                    <a:ea typeface="宋体" pitchFamily="2" charset="-122"/>
                  </a:rPr>
                  <a:t>Курение</a:t>
                </a:r>
                <a:endParaRPr lang="en-US" sz="1606" dirty="0">
                  <a:solidFill>
                    <a:prstClr val="black"/>
                  </a:solidFill>
                  <a:ea typeface="宋体" pitchFamily="2" charset="-122"/>
                </a:endParaRPr>
              </a:p>
            </p:txBody>
          </p:sp>
          <p:sp>
            <p:nvSpPr>
              <p:cNvPr id="36" name="Oval 33"/>
              <p:cNvSpPr>
                <a:spLocks noChangeArrowheads="1"/>
              </p:cNvSpPr>
              <p:nvPr/>
            </p:nvSpPr>
            <p:spPr bwMode="auto">
              <a:xfrm>
                <a:off x="3908" y="2859"/>
                <a:ext cx="812" cy="327"/>
              </a:xfrm>
              <a:prstGeom prst="ellipse">
                <a:avLst/>
              </a:prstGeom>
              <a:solidFill>
                <a:srgbClr val="FFFF99"/>
              </a:solidFill>
              <a:ln w="9360">
                <a:solidFill>
                  <a:srgbClr val="800000"/>
                </a:solidFill>
                <a:miter lim="800000"/>
                <a:headEnd/>
                <a:tailEnd/>
              </a:ln>
            </p:spPr>
            <p:txBody>
              <a:bodyPr lIns="90319" tIns="46967" rIns="90319" bIns="46967" anchor="ctr"/>
              <a:lstStyle/>
              <a:p>
                <a:pPr algn="ctr" defTabSz="451015">
                  <a:buSzPct val="100000"/>
                  <a:tabLst>
                    <a:tab pos="0" algn="l"/>
                    <a:tab pos="449421" algn="l"/>
                    <a:tab pos="898842" algn="l"/>
                    <a:tab pos="1351450" algn="l"/>
                    <a:tab pos="1802465" algn="l"/>
                    <a:tab pos="2253479" algn="l"/>
                    <a:tab pos="2704495" algn="l"/>
                    <a:tab pos="3155509" algn="l"/>
                    <a:tab pos="3603336" algn="l"/>
                    <a:tab pos="4054351" algn="l"/>
                    <a:tab pos="4506959" algn="l"/>
                    <a:tab pos="4959567" algn="l"/>
                    <a:tab pos="5410582" algn="l"/>
                    <a:tab pos="5858409" algn="l"/>
                    <a:tab pos="6309424" algn="l"/>
                    <a:tab pos="6760438" algn="l"/>
                    <a:tab pos="7211453" algn="l"/>
                    <a:tab pos="7662468" algn="l"/>
                    <a:tab pos="8113483" algn="l"/>
                    <a:tab pos="8564497" algn="l"/>
                    <a:tab pos="9015512" algn="l"/>
                  </a:tabLst>
                </a:pPr>
                <a:r>
                  <a:rPr lang="ru-RU" sz="1405" dirty="0">
                    <a:solidFill>
                      <a:srgbClr val="000000"/>
                    </a:solidFill>
                    <a:ea typeface="宋体" pitchFamily="2" charset="-122"/>
                  </a:rPr>
                  <a:t>Чрезмерное потребление алкоголя</a:t>
                </a:r>
                <a:endParaRPr lang="en-US" sz="1405" dirty="0">
                  <a:solidFill>
                    <a:srgbClr val="000000"/>
                  </a:solidFill>
                  <a:ea typeface="宋体" pitchFamily="2" charset="-122"/>
                </a:endParaRPr>
              </a:p>
            </p:txBody>
          </p:sp>
          <p:sp>
            <p:nvSpPr>
              <p:cNvPr id="37" name="Oval 34"/>
              <p:cNvSpPr>
                <a:spLocks noChangeArrowheads="1"/>
              </p:cNvSpPr>
              <p:nvPr/>
            </p:nvSpPr>
            <p:spPr bwMode="auto">
              <a:xfrm>
                <a:off x="4929" y="2872"/>
                <a:ext cx="627" cy="253"/>
              </a:xfrm>
              <a:prstGeom prst="ellipse">
                <a:avLst/>
              </a:prstGeom>
              <a:solidFill>
                <a:srgbClr val="FFFF99"/>
              </a:solidFill>
              <a:ln w="9360">
                <a:solidFill>
                  <a:srgbClr val="800000"/>
                </a:solidFill>
                <a:miter lim="800000"/>
                <a:headEnd/>
                <a:tailEnd/>
              </a:ln>
            </p:spPr>
            <p:txBody>
              <a:bodyPr wrap="none" lIns="90319" tIns="46967" rIns="90319" bIns="46967" anchor="ctr"/>
              <a:lstStyle/>
              <a:p>
                <a:pPr algn="ctr" defTabSz="451015">
                  <a:buSzPct val="100000"/>
                  <a:tabLst>
                    <a:tab pos="0" algn="l"/>
                    <a:tab pos="449421" algn="l"/>
                    <a:tab pos="898842" algn="l"/>
                    <a:tab pos="1351450" algn="l"/>
                    <a:tab pos="1802465" algn="l"/>
                    <a:tab pos="2253479" algn="l"/>
                    <a:tab pos="2704495" algn="l"/>
                    <a:tab pos="3155509" algn="l"/>
                    <a:tab pos="3603336" algn="l"/>
                    <a:tab pos="4054351" algn="l"/>
                    <a:tab pos="4506959" algn="l"/>
                    <a:tab pos="4959567" algn="l"/>
                    <a:tab pos="5410582" algn="l"/>
                    <a:tab pos="5858409" algn="l"/>
                    <a:tab pos="6309424" algn="l"/>
                    <a:tab pos="6760438" algn="l"/>
                    <a:tab pos="7211453" algn="l"/>
                    <a:tab pos="7662468" algn="l"/>
                    <a:tab pos="8113483" algn="l"/>
                    <a:tab pos="8564497" algn="l"/>
                    <a:tab pos="9015512" algn="l"/>
                  </a:tabLst>
                </a:pPr>
                <a:r>
                  <a:rPr lang="ru-RU" sz="1405" dirty="0">
                    <a:solidFill>
                      <a:srgbClr val="000000"/>
                    </a:solidFill>
                    <a:ea typeface="宋体" pitchFamily="2" charset="-122"/>
                  </a:rPr>
                  <a:t>Недостаток</a:t>
                </a:r>
              </a:p>
              <a:p>
                <a:pPr algn="ctr" defTabSz="451015">
                  <a:buSzPct val="100000"/>
                  <a:tabLst>
                    <a:tab pos="0" algn="l"/>
                    <a:tab pos="449421" algn="l"/>
                    <a:tab pos="898842" algn="l"/>
                    <a:tab pos="1351450" algn="l"/>
                    <a:tab pos="1802465" algn="l"/>
                    <a:tab pos="2253479" algn="l"/>
                    <a:tab pos="2704495" algn="l"/>
                    <a:tab pos="3155509" algn="l"/>
                    <a:tab pos="3603336" algn="l"/>
                    <a:tab pos="4054351" algn="l"/>
                    <a:tab pos="4506959" algn="l"/>
                    <a:tab pos="4959567" algn="l"/>
                    <a:tab pos="5410582" algn="l"/>
                    <a:tab pos="5858409" algn="l"/>
                    <a:tab pos="6309424" algn="l"/>
                    <a:tab pos="6760438" algn="l"/>
                    <a:tab pos="7211453" algn="l"/>
                    <a:tab pos="7662468" algn="l"/>
                    <a:tab pos="8113483" algn="l"/>
                    <a:tab pos="8564497" algn="l"/>
                    <a:tab pos="9015512" algn="l"/>
                  </a:tabLst>
                </a:pPr>
                <a:r>
                  <a:rPr lang="ru-RU" sz="1405" dirty="0">
                    <a:solidFill>
                      <a:srgbClr val="000000"/>
                    </a:solidFill>
                    <a:ea typeface="宋体" pitchFamily="2" charset="-122"/>
                  </a:rPr>
                  <a:t>питания</a:t>
                </a:r>
                <a:endParaRPr lang="en-US" sz="1405" dirty="0">
                  <a:solidFill>
                    <a:srgbClr val="000000"/>
                  </a:solidFill>
                  <a:ea typeface="宋体" pitchFamily="2" charset="-122"/>
                </a:endParaRPr>
              </a:p>
            </p:txBody>
          </p:sp>
          <p:sp>
            <p:nvSpPr>
              <p:cNvPr id="38" name="Oval 35"/>
              <p:cNvSpPr>
                <a:spLocks noChangeArrowheads="1"/>
              </p:cNvSpPr>
              <p:nvPr/>
            </p:nvSpPr>
            <p:spPr bwMode="auto">
              <a:xfrm>
                <a:off x="4302" y="1894"/>
                <a:ext cx="843" cy="496"/>
              </a:xfrm>
              <a:prstGeom prst="ellipse">
                <a:avLst/>
              </a:prstGeom>
              <a:solidFill>
                <a:srgbClr val="808000"/>
              </a:solidFill>
              <a:ln w="9525">
                <a:noFill/>
                <a:round/>
                <a:headEnd/>
                <a:tailEnd/>
              </a:ln>
            </p:spPr>
            <p:txBody>
              <a:bodyPr wrap="none" lIns="90319" tIns="46967" rIns="90319" bIns="46967" anchor="ctr"/>
              <a:lstStyle/>
              <a:p>
                <a:pPr algn="ctr" defTabSz="451015">
                  <a:buSzPct val="100000"/>
                  <a:tabLst>
                    <a:tab pos="0" algn="l"/>
                    <a:tab pos="449421" algn="l"/>
                    <a:tab pos="898842" algn="l"/>
                    <a:tab pos="1351450" algn="l"/>
                    <a:tab pos="1802465" algn="l"/>
                    <a:tab pos="2253479" algn="l"/>
                    <a:tab pos="2704495" algn="l"/>
                    <a:tab pos="3155509" algn="l"/>
                    <a:tab pos="3603336" algn="l"/>
                    <a:tab pos="4054351" algn="l"/>
                    <a:tab pos="4506959" algn="l"/>
                    <a:tab pos="4959567" algn="l"/>
                    <a:tab pos="5410582" algn="l"/>
                    <a:tab pos="5858409" algn="l"/>
                    <a:tab pos="6309424" algn="l"/>
                    <a:tab pos="6760438" algn="l"/>
                    <a:tab pos="7211453" algn="l"/>
                    <a:tab pos="7662468" algn="l"/>
                    <a:tab pos="8113483" algn="l"/>
                    <a:tab pos="8564497" algn="l"/>
                    <a:tab pos="9015512" algn="l"/>
                  </a:tabLst>
                </a:pPr>
                <a:r>
                  <a:rPr lang="ru-RU" sz="1807" b="1" dirty="0">
                    <a:ea typeface="宋体" pitchFamily="2" charset="-122"/>
                  </a:rPr>
                  <a:t>Другие НИЗ</a:t>
                </a:r>
                <a:endParaRPr lang="en-GB" sz="1807" b="1" dirty="0">
                  <a:ea typeface="宋体" pitchFamily="2" charset="-122"/>
                </a:endParaRPr>
              </a:p>
            </p:txBody>
          </p:sp>
        </p:grpSp>
      </p:grpSp>
      <p:sp>
        <p:nvSpPr>
          <p:cNvPr id="39" name="Прямоугольник 38"/>
          <p:cNvSpPr/>
          <p:nvPr/>
        </p:nvSpPr>
        <p:spPr>
          <a:xfrm>
            <a:off x="8414742" y="2088093"/>
            <a:ext cx="2294930" cy="1603600"/>
          </a:xfrm>
          <a:prstGeom prst="rect">
            <a:avLst/>
          </a:prstGeom>
        </p:spPr>
        <p:txBody>
          <a:bodyPr wrap="square">
            <a:spAutoFit/>
          </a:bodyPr>
          <a:lstStyle/>
          <a:p>
            <a:pPr marL="344237" indent="-344237">
              <a:spcBef>
                <a:spcPct val="20000"/>
              </a:spcBef>
              <a:spcAft>
                <a:spcPts val="602"/>
              </a:spcAft>
              <a:buClr>
                <a:srgbClr val="FF3300"/>
              </a:buClr>
              <a:buSzPct val="150000"/>
              <a:buFont typeface="Symbol" pitchFamily="18" charset="2"/>
              <a:buChar char="©"/>
            </a:pPr>
            <a:r>
              <a:rPr lang="ru-RU" sz="1807" dirty="0">
                <a:latin typeface="Arial" charset="0"/>
              </a:rPr>
              <a:t>АГ</a:t>
            </a:r>
          </a:p>
          <a:p>
            <a:pPr marL="344237" indent="-344237">
              <a:spcBef>
                <a:spcPct val="20000"/>
              </a:spcBef>
              <a:spcAft>
                <a:spcPts val="602"/>
              </a:spcAft>
              <a:buClr>
                <a:srgbClr val="FF3300"/>
              </a:buClr>
              <a:buSzPct val="150000"/>
              <a:buFont typeface="Symbol" pitchFamily="18" charset="2"/>
              <a:buChar char="©"/>
            </a:pPr>
            <a:r>
              <a:rPr lang="ru-RU" sz="1807" dirty="0">
                <a:latin typeface="Arial" charset="0"/>
              </a:rPr>
              <a:t>ДЛП</a:t>
            </a:r>
          </a:p>
          <a:p>
            <a:pPr marL="344237" indent="-344237">
              <a:spcBef>
                <a:spcPct val="20000"/>
              </a:spcBef>
              <a:spcAft>
                <a:spcPts val="602"/>
              </a:spcAft>
              <a:buClr>
                <a:srgbClr val="FF3300"/>
              </a:buClr>
              <a:buSzPct val="150000"/>
              <a:buFont typeface="Symbol" pitchFamily="18" charset="2"/>
              <a:buChar char="©"/>
            </a:pPr>
            <a:r>
              <a:rPr lang="ru-RU" sz="1807" dirty="0">
                <a:latin typeface="Arial" charset="0"/>
              </a:rPr>
              <a:t>Гипергликемия,</a:t>
            </a:r>
          </a:p>
          <a:p>
            <a:pPr marL="344237" indent="-344237">
              <a:spcBef>
                <a:spcPct val="20000"/>
              </a:spcBef>
              <a:spcAft>
                <a:spcPts val="602"/>
              </a:spcAft>
              <a:buClr>
                <a:srgbClr val="FF3300"/>
              </a:buClr>
              <a:buSzPct val="150000"/>
              <a:buFont typeface="Symbol" pitchFamily="18" charset="2"/>
              <a:buChar char="©"/>
            </a:pPr>
            <a:r>
              <a:rPr lang="ru-RU" sz="1807" dirty="0">
                <a:latin typeface="Arial" charset="0"/>
              </a:rPr>
              <a:t>Ожирение</a:t>
            </a:r>
          </a:p>
        </p:txBody>
      </p:sp>
    </p:spTree>
    <p:extLst>
      <p:ext uri="{BB962C8B-B14F-4D97-AF65-F5344CB8AC3E}">
        <p14:creationId xmlns:p14="http://schemas.microsoft.com/office/powerpoint/2010/main" val="9006621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a:xfrm>
            <a:off x="-1" y="517625"/>
            <a:ext cx="12239625" cy="1649481"/>
          </a:xfrm>
        </p:spPr>
        <p:txBody>
          <a:bodyPr>
            <a:normAutofit/>
          </a:bodyPr>
          <a:lstStyle/>
          <a:p>
            <a:pPr algn="ctr" eaLnBrk="1" hangingPunct="1"/>
            <a:r>
              <a:rPr lang="ru-RU" sz="3600" dirty="0"/>
              <a:t>Распространенность гипертонии, частота </a:t>
            </a:r>
            <a:br>
              <a:rPr lang="ru-RU" sz="3600" dirty="0"/>
            </a:br>
            <a:r>
              <a:rPr lang="ru-RU" sz="3600" dirty="0"/>
              <a:t>приема препаратов, эффективность лечения, контроль АГ </a:t>
            </a:r>
          </a:p>
        </p:txBody>
      </p:sp>
      <p:graphicFrame>
        <p:nvGraphicFramePr>
          <p:cNvPr id="2" name="Object 3"/>
          <p:cNvGraphicFramePr>
            <a:graphicFrameLocks noGrp="1" noChangeAspect="1"/>
          </p:cNvGraphicFramePr>
          <p:nvPr>
            <p:ph type="chart" idx="4294967295"/>
          </p:nvPr>
        </p:nvGraphicFramePr>
        <p:xfrm>
          <a:off x="0" y="2125670"/>
          <a:ext cx="11394963" cy="4448019"/>
        </p:xfrm>
        <a:graphic>
          <a:graphicData uri="http://schemas.openxmlformats.org/drawingml/2006/chart">
            <c:chart xmlns:c="http://schemas.openxmlformats.org/drawingml/2006/chart" xmlns:r="http://schemas.openxmlformats.org/officeDocument/2006/relationships" r:id="rId2"/>
          </a:graphicData>
        </a:graphic>
      </p:graphicFrame>
      <p:sp>
        <p:nvSpPr>
          <p:cNvPr id="5" name="Овал 4"/>
          <p:cNvSpPr/>
          <p:nvPr/>
        </p:nvSpPr>
        <p:spPr>
          <a:xfrm>
            <a:off x="9275341" y="3888303"/>
            <a:ext cx="2294930" cy="258179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7"/>
          </a:p>
        </p:txBody>
      </p:sp>
      <p:sp>
        <p:nvSpPr>
          <p:cNvPr id="11269" name="Прямоугольник 5"/>
          <p:cNvSpPr>
            <a:spLocks noChangeArrowheads="1"/>
          </p:cNvSpPr>
          <p:nvPr/>
        </p:nvSpPr>
        <p:spPr bwMode="auto">
          <a:xfrm>
            <a:off x="9041616" y="6815959"/>
            <a:ext cx="1824328" cy="278081"/>
          </a:xfrm>
          <a:prstGeom prst="rect">
            <a:avLst/>
          </a:prstGeom>
          <a:noFill/>
          <a:ln w="9525">
            <a:noFill/>
            <a:miter lim="800000"/>
            <a:headEnd/>
            <a:tailEnd/>
          </a:ln>
        </p:spPr>
        <p:txBody>
          <a:bodyPr wrap="none">
            <a:spAutoFit/>
          </a:bodyPr>
          <a:lstStyle/>
          <a:p>
            <a:r>
              <a:rPr lang="ru-RU" sz="1205" i="1">
                <a:latin typeface="Calibri" pitchFamily="34" charset="0"/>
              </a:rPr>
              <a:t>Бойцов СА и соавт, 2014</a:t>
            </a:r>
            <a:endParaRPr lang="ru-RU" sz="1205"/>
          </a:p>
        </p:txBody>
      </p:sp>
      <p:sp>
        <p:nvSpPr>
          <p:cNvPr id="11270" name="TextBox 5"/>
          <p:cNvSpPr txBox="1">
            <a:spLocks noChangeArrowheads="1"/>
          </p:cNvSpPr>
          <p:nvPr/>
        </p:nvSpPr>
        <p:spPr bwMode="auto">
          <a:xfrm>
            <a:off x="191245" y="6815931"/>
            <a:ext cx="1529124" cy="370775"/>
          </a:xfrm>
          <a:prstGeom prst="rect">
            <a:avLst/>
          </a:prstGeom>
          <a:noFill/>
          <a:ln w="9525">
            <a:noFill/>
            <a:miter lim="800000"/>
            <a:headEnd/>
            <a:tailEnd/>
          </a:ln>
        </p:spPr>
        <p:txBody>
          <a:bodyPr wrap="none">
            <a:spAutoFit/>
          </a:bodyPr>
          <a:lstStyle/>
          <a:p>
            <a:r>
              <a:rPr lang="ru-RU" sz="1807"/>
              <a:t>Евростандарт</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Заголовок 1"/>
          <p:cNvSpPr>
            <a:spLocks noGrp="1"/>
          </p:cNvSpPr>
          <p:nvPr>
            <p:ph type="title"/>
          </p:nvPr>
        </p:nvSpPr>
        <p:spPr>
          <a:xfrm>
            <a:off x="408959" y="634713"/>
            <a:ext cx="11493996" cy="492453"/>
          </a:xfrm>
        </p:spPr>
        <p:txBody>
          <a:bodyPr>
            <a:noAutofit/>
          </a:bodyPr>
          <a:lstStyle/>
          <a:p>
            <a:pPr algn="ctr"/>
            <a:r>
              <a:rPr lang="ru-RU" altLang="ru-RU" sz="3600" dirty="0"/>
              <a:t>Повозрастные особенности АГ по данным ЭССЕ-2</a:t>
            </a:r>
          </a:p>
        </p:txBody>
      </p:sp>
      <p:graphicFrame>
        <p:nvGraphicFramePr>
          <p:cNvPr id="2" name="Содержимое 9"/>
          <p:cNvGraphicFramePr>
            <a:graphicFrameLocks noGrp="1"/>
          </p:cNvGraphicFramePr>
          <p:nvPr>
            <p:ph sz="half" idx="4294967295"/>
          </p:nvPr>
        </p:nvGraphicFramePr>
        <p:xfrm>
          <a:off x="0" y="1212479"/>
          <a:ext cx="5152436" cy="59955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Содержимое 8"/>
          <p:cNvGraphicFramePr>
            <a:graphicFrameLocks noGrp="1"/>
          </p:cNvGraphicFramePr>
          <p:nvPr>
            <p:ph sz="half" idx="4294967295"/>
          </p:nvPr>
        </p:nvGraphicFramePr>
        <p:xfrm>
          <a:off x="7425054" y="1263477"/>
          <a:ext cx="4814571" cy="59763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25798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1009" y="793335"/>
            <a:ext cx="10192789" cy="1147465"/>
          </a:xfrm>
        </p:spPr>
        <p:txBody>
          <a:bodyPr>
            <a:noAutofit/>
          </a:bodyPr>
          <a:lstStyle/>
          <a:p>
            <a:pPr algn="ctr"/>
            <a:r>
              <a:rPr lang="ru-RU" sz="3600" dirty="0"/>
              <a:t>Доля лиц, принимающих АГП среди мужчин и женщин, имеющих АГ в РФ в динамике </a:t>
            </a:r>
          </a:p>
        </p:txBody>
      </p:sp>
      <p:graphicFrame>
        <p:nvGraphicFramePr>
          <p:cNvPr id="4" name="Объект 3"/>
          <p:cNvGraphicFramePr>
            <a:graphicFrameLocks noGrp="1"/>
          </p:cNvGraphicFramePr>
          <p:nvPr>
            <p:ph idx="1"/>
          </p:nvPr>
        </p:nvGraphicFramePr>
        <p:xfrm>
          <a:off x="1644699" y="2124077"/>
          <a:ext cx="10041388" cy="45436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21883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8091" y="517624"/>
            <a:ext cx="11015663" cy="1376958"/>
          </a:xfrm>
        </p:spPr>
        <p:txBody>
          <a:bodyPr>
            <a:normAutofit/>
          </a:bodyPr>
          <a:lstStyle/>
          <a:p>
            <a:pPr algn="ctr"/>
            <a:r>
              <a:rPr lang="ru-RU" sz="3600" dirty="0"/>
              <a:t>Классы </a:t>
            </a:r>
            <a:r>
              <a:rPr lang="ru-RU" sz="3600" dirty="0" err="1"/>
              <a:t>антигипертензивных</a:t>
            </a:r>
            <a:r>
              <a:rPr lang="ru-RU" sz="3600" dirty="0"/>
              <a:t> препаратов,  </a:t>
            </a:r>
            <a:br>
              <a:rPr lang="ru-RU" sz="3600" dirty="0"/>
            </a:br>
            <a:r>
              <a:rPr lang="ru-RU" sz="3600" dirty="0"/>
              <a:t>назначаемые в РФ</a:t>
            </a:r>
          </a:p>
        </p:txBody>
      </p:sp>
      <p:graphicFrame>
        <p:nvGraphicFramePr>
          <p:cNvPr id="8" name="Диаграмма 7"/>
          <p:cNvGraphicFramePr>
            <a:graphicFrameLocks noGrp="1"/>
          </p:cNvGraphicFramePr>
          <p:nvPr>
            <p:ph type="chart" idx="1"/>
            <p:extLst>
              <p:ext uri="{D42A27DB-BD31-4B8C-83A1-F6EECF244321}">
                <p14:modId xmlns:p14="http://schemas.microsoft.com/office/powerpoint/2010/main" val="4271648276"/>
              </p:ext>
            </p:extLst>
          </p:nvPr>
        </p:nvGraphicFramePr>
        <p:xfrm>
          <a:off x="842694" y="1778000"/>
          <a:ext cx="10784949" cy="514587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19802" y="6767114"/>
            <a:ext cx="1301207" cy="463468"/>
          </a:xfrm>
          <a:prstGeom prst="rect">
            <a:avLst/>
          </a:prstGeom>
          <a:noFill/>
        </p:spPr>
        <p:txBody>
          <a:bodyPr wrap="square" rtlCol="0">
            <a:spAutoFit/>
          </a:bodyPr>
          <a:lstStyle/>
          <a:p>
            <a:r>
              <a:rPr lang="ru-RU" sz="2409" b="1" dirty="0"/>
              <a:t>ЭССЕ РФ</a:t>
            </a:r>
          </a:p>
        </p:txBody>
      </p:sp>
    </p:spTree>
    <p:extLst>
      <p:ext uri="{BB962C8B-B14F-4D97-AF65-F5344CB8AC3E}">
        <p14:creationId xmlns:p14="http://schemas.microsoft.com/office/powerpoint/2010/main" val="35775733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8721" y="793335"/>
            <a:ext cx="9246204" cy="1147465"/>
          </a:xfrm>
        </p:spPr>
        <p:txBody>
          <a:bodyPr>
            <a:noAutofit/>
          </a:bodyPr>
          <a:lstStyle/>
          <a:p>
            <a:pPr algn="ctr"/>
            <a:r>
              <a:rPr lang="ru-RU" sz="3600" dirty="0"/>
              <a:t>Динамика эффективности лечения АГ среди мужчин и женщин в российской популяции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903691547"/>
              </p:ext>
            </p:extLst>
          </p:nvPr>
        </p:nvGraphicFramePr>
        <p:xfrm>
          <a:off x="1348720" y="2124077"/>
          <a:ext cx="9246205" cy="45436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53629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6472" y="357248"/>
            <a:ext cx="11783153" cy="1147465"/>
          </a:xfrm>
        </p:spPr>
        <p:txBody>
          <a:bodyPr>
            <a:noAutofit/>
          </a:bodyPr>
          <a:lstStyle/>
          <a:p>
            <a:pPr algn="ctr"/>
            <a:r>
              <a:rPr lang="ru-RU" sz="3600" dirty="0"/>
              <a:t>Экономический ущерб, ассоциированный </a:t>
            </a:r>
            <a:br>
              <a:rPr lang="ru-RU" sz="3600" dirty="0"/>
            </a:br>
            <a:r>
              <a:rPr lang="ru-RU" sz="3600" dirty="0"/>
              <a:t>с АГ в общем ущербе от каждого анализируемого </a:t>
            </a:r>
            <a:br>
              <a:rPr lang="ru-RU" sz="3600" dirty="0"/>
            </a:br>
            <a:r>
              <a:rPr lang="ru-RU" sz="3600" dirty="0"/>
              <a:t>ХНИЗ и в целом (в млрд. рублей и %)</a:t>
            </a:r>
          </a:p>
        </p:txBody>
      </p:sp>
      <p:graphicFrame>
        <p:nvGraphicFramePr>
          <p:cNvPr id="4" name="Объект 3"/>
          <p:cNvGraphicFramePr>
            <a:graphicFrameLocks noGrp="1"/>
          </p:cNvGraphicFramePr>
          <p:nvPr>
            <p:ph idx="1"/>
          </p:nvPr>
        </p:nvGraphicFramePr>
        <p:xfrm>
          <a:off x="553537" y="2651361"/>
          <a:ext cx="11015663" cy="454364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19802" y="6824229"/>
            <a:ext cx="3614464" cy="370775"/>
          </a:xfrm>
          <a:prstGeom prst="rect">
            <a:avLst/>
          </a:prstGeom>
          <a:noFill/>
        </p:spPr>
        <p:txBody>
          <a:bodyPr wrap="square" rtlCol="0">
            <a:spAutoFit/>
          </a:bodyPr>
          <a:lstStyle/>
          <a:p>
            <a:r>
              <a:rPr lang="ru-RU" sz="1807" b="1" dirty="0"/>
              <a:t>НМИЦ ПМ, в печати</a:t>
            </a:r>
          </a:p>
        </p:txBody>
      </p:sp>
    </p:spTree>
    <p:extLst>
      <p:ext uri="{BB962C8B-B14F-4D97-AF65-F5344CB8AC3E}">
        <p14:creationId xmlns:p14="http://schemas.microsoft.com/office/powerpoint/2010/main" val="17786163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dirty="0"/>
              <a:t>Здоровый образ жизни (ЗОЖ)</a:t>
            </a:r>
          </a:p>
        </p:txBody>
      </p:sp>
      <p:sp>
        <p:nvSpPr>
          <p:cNvPr id="3" name="Объект 2"/>
          <p:cNvSpPr>
            <a:spLocks noGrp="1"/>
          </p:cNvSpPr>
          <p:nvPr>
            <p:ph idx="1"/>
          </p:nvPr>
        </p:nvSpPr>
        <p:spPr>
          <a:xfrm>
            <a:off x="1999323" y="2124077"/>
            <a:ext cx="9108449" cy="4543643"/>
          </a:xfrm>
        </p:spPr>
        <p:txBody>
          <a:bodyPr>
            <a:normAutofit/>
          </a:bodyPr>
          <a:lstStyle/>
          <a:p>
            <a:pPr marL="0" indent="0">
              <a:buNone/>
            </a:pPr>
            <a:r>
              <a:rPr lang="ru-RU" dirty="0"/>
              <a:t>образ жизни, снижающий риск серьезного заболевания или преждевременной смерти. </a:t>
            </a:r>
          </a:p>
          <a:p>
            <a:pPr marL="0" indent="0">
              <a:buNone/>
            </a:pPr>
            <a:endParaRPr lang="ru-RU" dirty="0"/>
          </a:p>
          <a:p>
            <a:pPr marL="0" indent="0">
              <a:buNone/>
            </a:pPr>
            <a:endParaRPr lang="ru-RU" dirty="0"/>
          </a:p>
          <a:p>
            <a:pPr marL="0" indent="0">
              <a:buNone/>
            </a:pPr>
            <a:endParaRPr lang="ru-RU" dirty="0"/>
          </a:p>
          <a:p>
            <a:pPr marL="0" indent="0" algn="r">
              <a:buNone/>
            </a:pPr>
            <a:r>
              <a:rPr lang="ru-RU" sz="2008" dirty="0"/>
              <a:t>Всемирная организация здравоохранения. </a:t>
            </a:r>
          </a:p>
          <a:p>
            <a:pPr marL="0" indent="0" algn="r">
              <a:buNone/>
            </a:pPr>
            <a:r>
              <a:rPr lang="ru-RU" sz="2008" dirty="0"/>
              <a:t>Здоровый образ жизни. </a:t>
            </a:r>
            <a:r>
              <a:rPr lang="en-US" sz="2008" dirty="0"/>
              <a:t>1999. 28 </a:t>
            </a:r>
            <a:r>
              <a:rPr lang="ru-RU" sz="2008" dirty="0"/>
              <a:t>с</a:t>
            </a:r>
            <a:r>
              <a:rPr lang="en-US" sz="2008" dirty="0"/>
              <a:t>. </a:t>
            </a:r>
            <a:r>
              <a:rPr lang="en-US" sz="2008" dirty="0">
                <a:hlinkClick r:id="rId3"/>
              </a:rPr>
              <a:t>http://apps.who.int/iris/handle/10665/108180</a:t>
            </a:r>
            <a:endParaRPr lang="ru-RU" sz="2008" dirty="0"/>
          </a:p>
        </p:txBody>
      </p:sp>
    </p:spTree>
    <p:extLst>
      <p:ext uri="{BB962C8B-B14F-4D97-AF65-F5344CB8AC3E}">
        <p14:creationId xmlns:p14="http://schemas.microsoft.com/office/powerpoint/2010/main" val="35590202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600" dirty="0"/>
              <a:t>Что включает в себя понятие </a:t>
            </a:r>
            <a:br>
              <a:rPr lang="ru-RU" sz="3600" dirty="0"/>
            </a:br>
            <a:r>
              <a:rPr lang="ru-RU" sz="3600" dirty="0"/>
              <a:t>“здоровый образ жизни” </a:t>
            </a:r>
            <a:r>
              <a:rPr lang="ru-RU" sz="3600" u="sng" dirty="0"/>
              <a:t>по мнению россиян</a:t>
            </a:r>
          </a:p>
        </p:txBody>
      </p:sp>
      <p:graphicFrame>
        <p:nvGraphicFramePr>
          <p:cNvPr id="7" name="Объект 6"/>
          <p:cNvGraphicFramePr>
            <a:graphicFrameLocks noGrp="1"/>
          </p:cNvGraphicFramePr>
          <p:nvPr>
            <p:ph idx="1"/>
          </p:nvPr>
        </p:nvGraphicFramePr>
        <p:xfrm>
          <a:off x="611981" y="2124076"/>
          <a:ext cx="11015663" cy="4543643"/>
        </p:xfrm>
        <a:graphic>
          <a:graphicData uri="http://schemas.openxmlformats.org/drawingml/2006/chart">
            <c:chart xmlns:c="http://schemas.openxmlformats.org/drawingml/2006/chart" xmlns:r="http://schemas.openxmlformats.org/officeDocument/2006/relationships" r:id="rId3"/>
          </a:graphicData>
        </a:graphic>
      </p:graphicFrame>
      <p:sp>
        <p:nvSpPr>
          <p:cNvPr id="8" name="Прямоугольник 7"/>
          <p:cNvSpPr/>
          <p:nvPr/>
        </p:nvSpPr>
        <p:spPr>
          <a:xfrm>
            <a:off x="2317872" y="6785625"/>
            <a:ext cx="9951144" cy="587059"/>
          </a:xfrm>
          <a:prstGeom prst="rect">
            <a:avLst/>
          </a:prstGeom>
        </p:spPr>
        <p:txBody>
          <a:bodyPr wrap="square">
            <a:spAutoFit/>
          </a:bodyPr>
          <a:lstStyle/>
          <a:p>
            <a:r>
              <a:rPr lang="ru-RU" sz="1606" dirty="0">
                <a:solidFill>
                  <a:srgbClr val="222222"/>
                </a:solidFill>
                <a:latin typeface="Arial" panose="020B0604020202020204" pitchFamily="34" charset="0"/>
              </a:rPr>
              <a:t>Ермолаева, П. О., </a:t>
            </a:r>
            <a:r>
              <a:rPr lang="ru-RU" sz="1606" dirty="0" err="1">
                <a:solidFill>
                  <a:srgbClr val="222222"/>
                </a:solidFill>
                <a:latin typeface="Arial" panose="020B0604020202020204" pitchFamily="34" charset="0"/>
              </a:rPr>
              <a:t>Носкова</a:t>
            </a:r>
            <a:r>
              <a:rPr lang="ru-RU" sz="1606" dirty="0">
                <a:solidFill>
                  <a:srgbClr val="222222"/>
                </a:solidFill>
                <a:latin typeface="Arial" panose="020B0604020202020204" pitchFamily="34" charset="0"/>
              </a:rPr>
              <a:t>, Е. П. (2015). Основные тенденции здорового образа жизни россиян. Социологические исследования, (4), 120-129.</a:t>
            </a:r>
            <a:endParaRPr lang="ru-RU" sz="1606" dirty="0"/>
          </a:p>
        </p:txBody>
      </p:sp>
    </p:spTree>
    <p:extLst>
      <p:ext uri="{BB962C8B-B14F-4D97-AF65-F5344CB8AC3E}">
        <p14:creationId xmlns:p14="http://schemas.microsoft.com/office/powerpoint/2010/main" val="35419208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8116" y="1182321"/>
            <a:ext cx="11451727" cy="734696"/>
          </a:xfrm>
        </p:spPr>
        <p:txBody>
          <a:bodyPr>
            <a:noAutofit/>
          </a:bodyPr>
          <a:lstStyle/>
          <a:p>
            <a:pPr algn="ctr"/>
            <a:r>
              <a:rPr lang="ru-RU" sz="3600" dirty="0"/>
              <a:t>Индекс приверженности ЗОЖ разработан для целей мониторинга эффективности профилактических программ</a:t>
            </a:r>
          </a:p>
        </p:txBody>
      </p:sp>
      <p:sp>
        <p:nvSpPr>
          <p:cNvPr id="4" name="Текст 3"/>
          <p:cNvSpPr>
            <a:spLocks noGrp="1"/>
          </p:cNvSpPr>
          <p:nvPr>
            <p:ph type="body" sz="half" idx="2"/>
          </p:nvPr>
        </p:nvSpPr>
        <p:spPr>
          <a:xfrm>
            <a:off x="1746311" y="2337129"/>
            <a:ext cx="9831342" cy="3903621"/>
          </a:xfrm>
        </p:spPr>
        <p:txBody>
          <a:bodyPr>
            <a:noAutofit/>
          </a:bodyPr>
          <a:lstStyle/>
          <a:p>
            <a:r>
              <a:rPr lang="ru-RU" sz="2409" b="1" dirty="0">
                <a:cs typeface="Arial" pitchFamily="34" charset="0"/>
              </a:rPr>
              <a:t>Компоненты ЗОЖ</a:t>
            </a:r>
          </a:p>
          <a:p>
            <a:pPr marL="458983" indent="-458983">
              <a:buFont typeface="+mj-lt"/>
              <a:buAutoNum type="arabicPeriod"/>
            </a:pPr>
            <a:r>
              <a:rPr lang="ru-RU" sz="2409" dirty="0">
                <a:cs typeface="Arial" pitchFamily="34" charset="0"/>
              </a:rPr>
              <a:t>потребление овощей и фруктов ежедневно не менее 400 г, </a:t>
            </a:r>
          </a:p>
          <a:p>
            <a:pPr marL="458983" indent="-458983">
              <a:buFont typeface="+mj-lt"/>
              <a:buAutoNum type="arabicPeriod"/>
            </a:pPr>
            <a:r>
              <a:rPr lang="ru-RU" sz="2409" dirty="0">
                <a:cs typeface="Arial" pitchFamily="34" charset="0"/>
              </a:rPr>
              <a:t>умеренную и высокую ФА,  </a:t>
            </a:r>
          </a:p>
          <a:p>
            <a:pPr marL="458983" indent="-458983">
              <a:buFont typeface="+mj-lt"/>
              <a:buAutoNum type="arabicPeriod"/>
            </a:pPr>
            <a:r>
              <a:rPr lang="ru-RU" sz="2409" dirty="0">
                <a:cs typeface="Arial" pitchFamily="34" charset="0"/>
              </a:rPr>
              <a:t>нормальное  потребление соли </a:t>
            </a:r>
          </a:p>
          <a:p>
            <a:pPr marL="458983" indent="-458983">
              <a:buFont typeface="+mj-lt"/>
              <a:buAutoNum type="arabicPeriod"/>
            </a:pPr>
            <a:r>
              <a:rPr lang="ru-RU" sz="2409" dirty="0">
                <a:cs typeface="Arial" pitchFamily="34" charset="0"/>
              </a:rPr>
              <a:t>отсутствие курения</a:t>
            </a:r>
          </a:p>
          <a:p>
            <a:pPr marL="458983" indent="-458983">
              <a:buFont typeface="+mj-lt"/>
              <a:buAutoNum type="arabicPeriod"/>
            </a:pPr>
            <a:r>
              <a:rPr lang="ru-RU" sz="2409" dirty="0">
                <a:cs typeface="Arial" pitchFamily="34" charset="0"/>
              </a:rPr>
              <a:t>отсутствие пагубного потребления алкоголя </a:t>
            </a:r>
          </a:p>
          <a:p>
            <a:endParaRPr lang="ru-RU" sz="2409" b="1" dirty="0">
              <a:cs typeface="Arial" pitchFamily="34" charset="0"/>
            </a:endParaRPr>
          </a:p>
          <a:p>
            <a:endParaRPr lang="ru-RU" sz="2409" dirty="0">
              <a:cs typeface="Arial" pitchFamily="34" charset="0"/>
            </a:endParaRPr>
          </a:p>
          <a:p>
            <a:endParaRPr lang="ru-RU" sz="2409" dirty="0">
              <a:cs typeface="Arial" pitchFamily="34" charset="0"/>
            </a:endParaRPr>
          </a:p>
        </p:txBody>
      </p:sp>
      <p:sp>
        <p:nvSpPr>
          <p:cNvPr id="10" name="Заголовок 1"/>
          <p:cNvSpPr txBox="1">
            <a:spLocks/>
          </p:cNvSpPr>
          <p:nvPr/>
        </p:nvSpPr>
        <p:spPr>
          <a:xfrm>
            <a:off x="5107762" y="1917016"/>
            <a:ext cx="6953617" cy="1147465"/>
          </a:xfrm>
          <a:prstGeom prst="rect">
            <a:avLst/>
          </a:prstGeom>
          <a:noFill/>
          <a:ln w="9525">
            <a:noFill/>
            <a:miter lim="800000"/>
            <a:headEnd/>
            <a:tailEnd/>
          </a:ln>
        </p:spPr>
        <p:txBody>
          <a:bodyPr vert="horz" wrap="square" lIns="91797" tIns="45899" rIns="91797" bIns="45899" numCol="1" anchor="b" anchorCtr="0" compatLnSpc="1">
            <a:prstTxWarp prst="textNoShape">
              <a:avLst/>
            </a:prstTxWarp>
            <a:noAutofit/>
          </a:bodyPr>
          <a:lstStyle>
            <a:lvl1pPr>
              <a:defRPr sz="2400" b="1">
                <a:solidFill>
                  <a:schemeClr val="accent3">
                    <a:lumMod val="50000"/>
                  </a:schemeClr>
                </a:solidFill>
                <a:latin typeface="+mj-lt"/>
                <a:ea typeface="+mj-ea"/>
                <a:cs typeface="+mj-cs"/>
              </a:defRPr>
            </a:lvl1pPr>
            <a:lvl2pPr algn="ctr">
              <a:defRPr sz="4400">
                <a:latin typeface="Calibri" pitchFamily="34" charset="0"/>
              </a:defRPr>
            </a:lvl2pPr>
            <a:lvl3pPr algn="ctr">
              <a:defRPr sz="4400">
                <a:latin typeface="Calibri" pitchFamily="34" charset="0"/>
              </a:defRPr>
            </a:lvl3pPr>
            <a:lvl4pPr algn="ctr">
              <a:defRPr sz="4400">
                <a:latin typeface="Calibri" pitchFamily="34" charset="0"/>
              </a:defRPr>
            </a:lvl4pPr>
            <a:lvl5pPr algn="ctr">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endParaRPr lang="ru-RU" sz="2008" dirty="0">
              <a:latin typeface="+mn-lt"/>
            </a:endParaRPr>
          </a:p>
        </p:txBody>
      </p:sp>
      <p:sp>
        <p:nvSpPr>
          <p:cNvPr id="11" name="TextBox 7"/>
          <p:cNvSpPr txBox="1">
            <a:spLocks noChangeArrowheads="1"/>
          </p:cNvSpPr>
          <p:nvPr/>
        </p:nvSpPr>
        <p:spPr bwMode="auto">
          <a:xfrm>
            <a:off x="1348720" y="6660864"/>
            <a:ext cx="10626524" cy="741549"/>
          </a:xfrm>
          <a:prstGeom prst="rect">
            <a:avLst/>
          </a:prstGeom>
          <a:noFill/>
          <a:ln w="9525">
            <a:noFill/>
            <a:miter lim="800000"/>
            <a:headEnd/>
            <a:tailEnd/>
          </a:ln>
        </p:spPr>
        <p:txBody>
          <a:bodyPr wrap="square">
            <a:spAutoFit/>
          </a:bodyPr>
          <a:lstStyle/>
          <a:p>
            <a:r>
              <a:rPr lang="ru-RU" sz="1405" b="1" dirty="0"/>
              <a:t>Интегральная оценка приверженности здоровому образу жизни как способ мониторинга эффективности профилактических мер</a:t>
            </a:r>
          </a:p>
          <a:p>
            <a:r>
              <a:rPr lang="ru-RU" sz="1405" dirty="0"/>
              <a:t>С.А. Шальнова, Ю.А. Баланова, А.Д. Деев, А.В. Концевая, А.Э. Имаева, А.В. Капустина, Г.А. Муромцева, С.Е. Евстифеева, О.М. </a:t>
            </a:r>
            <a:r>
              <a:rPr lang="ru-RU" sz="1405" dirty="0" err="1"/>
              <a:t>Драпкина</a:t>
            </a:r>
            <a:r>
              <a:rPr lang="ru-RU" sz="1405" dirty="0"/>
              <a:t>. Профилактическая медицина. 2018;21(4):65-72</a:t>
            </a:r>
            <a:endParaRPr lang="ru-RU" sz="1405" b="1" i="1" dirty="0">
              <a:latin typeface="Calibri" pitchFamily="34" charset="0"/>
            </a:endParaRPr>
          </a:p>
        </p:txBody>
      </p:sp>
    </p:spTree>
    <p:extLst>
      <p:ext uri="{BB962C8B-B14F-4D97-AF65-F5344CB8AC3E}">
        <p14:creationId xmlns:p14="http://schemas.microsoft.com/office/powerpoint/2010/main" val="36404051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330036" y="244927"/>
            <a:ext cx="10383743" cy="1511137"/>
          </a:xfrm>
        </p:spPr>
        <p:txBody>
          <a:bodyPr>
            <a:noAutofit/>
          </a:bodyPr>
          <a:lstStyle/>
          <a:p>
            <a:pPr algn="ctr"/>
            <a:r>
              <a:rPr lang="ru-RU" sz="3600" dirty="0"/>
              <a:t>Распространенность поведенческих факторов риска, ожирения и доля лиц с АГ, достигающих целевых уровней АД по данным исследования ЭССЕ-РФ</a:t>
            </a:r>
          </a:p>
        </p:txBody>
      </p:sp>
      <p:graphicFrame>
        <p:nvGraphicFramePr>
          <p:cNvPr id="5" name="Объект 4"/>
          <p:cNvGraphicFramePr>
            <a:graphicFrameLocks noGrp="1"/>
          </p:cNvGraphicFramePr>
          <p:nvPr>
            <p:ph idx="1"/>
          </p:nvPr>
        </p:nvGraphicFramePr>
        <p:xfrm>
          <a:off x="698116" y="2044028"/>
          <a:ext cx="11277128" cy="436833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288480" y="6041589"/>
            <a:ext cx="7445796" cy="339876"/>
          </a:xfrm>
          <a:prstGeom prst="rect">
            <a:avLst/>
          </a:prstGeom>
          <a:noFill/>
        </p:spPr>
        <p:txBody>
          <a:bodyPr wrap="square" rtlCol="0">
            <a:spAutoFit/>
          </a:bodyPr>
          <a:lstStyle/>
          <a:p>
            <a:pPr algn="r"/>
            <a:r>
              <a:rPr lang="ru-RU" sz="1606" dirty="0"/>
              <a:t>Контроль АД – доля лиц, контролирующих АД, среди имеющих АГ</a:t>
            </a:r>
          </a:p>
        </p:txBody>
      </p:sp>
      <p:sp>
        <p:nvSpPr>
          <p:cNvPr id="2" name="Прямоугольник 1"/>
          <p:cNvSpPr/>
          <p:nvPr/>
        </p:nvSpPr>
        <p:spPr>
          <a:xfrm>
            <a:off x="1782455" y="6568171"/>
            <a:ext cx="10337367" cy="834243"/>
          </a:xfrm>
          <a:prstGeom prst="rect">
            <a:avLst/>
          </a:prstGeom>
        </p:spPr>
        <p:txBody>
          <a:bodyPr wrap="square">
            <a:spAutoFit/>
          </a:bodyPr>
          <a:lstStyle/>
          <a:p>
            <a:r>
              <a:rPr lang="ru-RU" sz="1606" dirty="0"/>
              <a:t>Интегральная оценка приверженности здоровому образу жизни как способ мониторинга эффективности профилактических мер. С.А. Шальнова, Ю.А. Баланова, А.Д. Деев и соавт. Профилактическая медицина. 2018;21(4):65-72</a:t>
            </a:r>
            <a:endParaRPr lang="ru-RU" sz="1606" b="1" i="1" dirty="0">
              <a:latin typeface="Calibri" pitchFamily="34" charset="0"/>
            </a:endParaRPr>
          </a:p>
        </p:txBody>
      </p:sp>
    </p:spTree>
    <p:extLst>
      <p:ext uri="{BB962C8B-B14F-4D97-AF65-F5344CB8AC3E}">
        <p14:creationId xmlns:p14="http://schemas.microsoft.com/office/powerpoint/2010/main" val="3008439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93519" y="109636"/>
            <a:ext cx="9418321" cy="1147465"/>
          </a:xfrm>
        </p:spPr>
        <p:txBody>
          <a:bodyPr>
            <a:normAutofit/>
          </a:bodyPr>
          <a:lstStyle/>
          <a:p>
            <a:pPr algn="ctr"/>
            <a:r>
              <a:rPr lang="ru-RU" sz="3600" dirty="0"/>
              <a:t>ПОНЯТИЕ ЭПИДЕМИОЛОГИЧЕСКОГО </a:t>
            </a:r>
            <a:br>
              <a:rPr lang="ru-RU" sz="3600" dirty="0"/>
            </a:br>
            <a:r>
              <a:rPr lang="ru-RU" sz="3600" dirty="0"/>
              <a:t>МОНИТОРИНГА И ЕГО ЦЕЛИ</a:t>
            </a:r>
          </a:p>
        </p:txBody>
      </p:sp>
      <p:sp>
        <p:nvSpPr>
          <p:cNvPr id="21" name="Rectangle 2"/>
          <p:cNvSpPr>
            <a:spLocks noChangeArrowheads="1"/>
          </p:cNvSpPr>
          <p:nvPr/>
        </p:nvSpPr>
        <p:spPr bwMode="auto">
          <a:xfrm>
            <a:off x="120059" y="1588593"/>
            <a:ext cx="4621732" cy="70919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90352" tIns="45176" rIns="90352" bIns="45176">
            <a:spAutoFit/>
          </a:bodyPr>
          <a:ls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a:lstStyle>
          <a:p>
            <a:pPr algn="ctr">
              <a:buClr>
                <a:srgbClr val="000000"/>
              </a:buClr>
              <a:buSzPct val="100000"/>
              <a:tabLst>
                <a:tab pos="0" algn="l"/>
                <a:tab pos="449421" algn="l"/>
                <a:tab pos="900436" algn="l"/>
                <a:tab pos="1351450" algn="l"/>
                <a:tab pos="1802465" algn="l"/>
                <a:tab pos="2253479" algn="l"/>
                <a:tab pos="2704495" algn="l"/>
                <a:tab pos="3155509" algn="l"/>
                <a:tab pos="3606524" algn="l"/>
                <a:tab pos="4057538" algn="l"/>
                <a:tab pos="4508553" algn="l"/>
                <a:tab pos="4959567" algn="l"/>
                <a:tab pos="5410582" algn="l"/>
                <a:tab pos="5861596" algn="l"/>
                <a:tab pos="6312612" algn="l"/>
                <a:tab pos="6763626" algn="l"/>
                <a:tab pos="7214641" algn="l"/>
                <a:tab pos="7665655" algn="l"/>
                <a:tab pos="8116670" algn="l"/>
                <a:tab pos="8567684" algn="l"/>
                <a:tab pos="9018699" algn="l"/>
              </a:tabLst>
            </a:pPr>
            <a:r>
              <a:rPr lang="ru-RU" sz="2008" b="1" dirty="0">
                <a:solidFill>
                  <a:srgbClr val="0D0D0D"/>
                </a:solidFill>
                <a:cs typeface="Arial" charset="0"/>
              </a:rPr>
              <a:t>Ущерб заболеваний:</a:t>
            </a:r>
          </a:p>
          <a:p>
            <a:pPr algn="ctr">
              <a:buClr>
                <a:srgbClr val="000000"/>
              </a:buClr>
              <a:buSzPct val="100000"/>
              <a:tabLst>
                <a:tab pos="0" algn="l"/>
                <a:tab pos="449421" algn="l"/>
                <a:tab pos="900436" algn="l"/>
                <a:tab pos="1351450" algn="l"/>
                <a:tab pos="1802465" algn="l"/>
                <a:tab pos="2253479" algn="l"/>
                <a:tab pos="2704495" algn="l"/>
                <a:tab pos="3155509" algn="l"/>
                <a:tab pos="3606524" algn="l"/>
                <a:tab pos="4057538" algn="l"/>
                <a:tab pos="4508553" algn="l"/>
                <a:tab pos="4959567" algn="l"/>
                <a:tab pos="5410582" algn="l"/>
                <a:tab pos="5861596" algn="l"/>
                <a:tab pos="6312612" algn="l"/>
                <a:tab pos="6763626" algn="l"/>
                <a:tab pos="7214641" algn="l"/>
                <a:tab pos="7665655" algn="l"/>
                <a:tab pos="8116670" algn="l"/>
                <a:tab pos="8567684" algn="l"/>
                <a:tab pos="9018699" algn="l"/>
              </a:tabLst>
            </a:pPr>
            <a:r>
              <a:rPr lang="ru-RU" sz="2008" b="1" dirty="0">
                <a:solidFill>
                  <a:srgbClr val="0D0D0D"/>
                </a:solidFill>
                <a:cs typeface="Arial" charset="0"/>
              </a:rPr>
              <a:t>социальный и экономический</a:t>
            </a:r>
          </a:p>
        </p:txBody>
      </p:sp>
      <p:sp>
        <p:nvSpPr>
          <p:cNvPr id="22" name="Rectangle 3"/>
          <p:cNvSpPr>
            <a:spLocks noChangeArrowheads="1"/>
          </p:cNvSpPr>
          <p:nvPr/>
        </p:nvSpPr>
        <p:spPr bwMode="auto">
          <a:xfrm>
            <a:off x="120060" y="2897022"/>
            <a:ext cx="4625983" cy="70919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90352" tIns="45176" rIns="90352" bIns="45176">
            <a:spAutoFit/>
          </a:bodyPr>
          <a:ls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a:lstStyle>
          <a:p>
            <a:pPr algn="ctr">
              <a:buClr>
                <a:srgbClr val="000000"/>
              </a:buClr>
              <a:buSzPct val="100000"/>
              <a:tabLst>
                <a:tab pos="0" algn="l"/>
                <a:tab pos="449421" algn="l"/>
                <a:tab pos="900436" algn="l"/>
                <a:tab pos="1351450" algn="l"/>
                <a:tab pos="1802465" algn="l"/>
                <a:tab pos="2253479" algn="l"/>
                <a:tab pos="2704495" algn="l"/>
                <a:tab pos="3155509" algn="l"/>
                <a:tab pos="3606524" algn="l"/>
                <a:tab pos="4057538" algn="l"/>
                <a:tab pos="4508553" algn="l"/>
                <a:tab pos="4959567" algn="l"/>
                <a:tab pos="5410582" algn="l"/>
                <a:tab pos="5861596" algn="l"/>
                <a:tab pos="6312612" algn="l"/>
                <a:tab pos="6763626" algn="l"/>
                <a:tab pos="7214641" algn="l"/>
                <a:tab pos="7665655" algn="l"/>
                <a:tab pos="8116670" algn="l"/>
                <a:tab pos="8567684" algn="l"/>
                <a:tab pos="9018699" algn="l"/>
              </a:tabLst>
            </a:pPr>
            <a:r>
              <a:rPr lang="ru-RU" sz="2008" b="1" dirty="0">
                <a:solidFill>
                  <a:srgbClr val="0D0D0D"/>
                </a:solidFill>
                <a:cs typeface="Arial" charset="0"/>
              </a:rPr>
              <a:t>Этиологию и причинно-следственные связи</a:t>
            </a:r>
          </a:p>
        </p:txBody>
      </p:sp>
      <p:sp>
        <p:nvSpPr>
          <p:cNvPr id="23" name="Rectangle 4"/>
          <p:cNvSpPr>
            <a:spLocks noChangeArrowheads="1"/>
          </p:cNvSpPr>
          <p:nvPr/>
        </p:nvSpPr>
        <p:spPr bwMode="auto">
          <a:xfrm>
            <a:off x="217806" y="5467661"/>
            <a:ext cx="4530361" cy="70919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90352" tIns="45176" rIns="90352" bIns="45176">
            <a:spAutoFit/>
          </a:bodyPr>
          <a:ls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a:lstStyle>
          <a:p>
            <a:pPr algn="ctr">
              <a:buClr>
                <a:srgbClr val="000000"/>
              </a:buClr>
              <a:buSzPct val="100000"/>
              <a:tabLst>
                <a:tab pos="0" algn="l"/>
                <a:tab pos="449421" algn="l"/>
                <a:tab pos="900436" algn="l"/>
                <a:tab pos="1351450" algn="l"/>
                <a:tab pos="1802465" algn="l"/>
                <a:tab pos="2253479" algn="l"/>
                <a:tab pos="2704495" algn="l"/>
                <a:tab pos="3155509" algn="l"/>
                <a:tab pos="3606524" algn="l"/>
                <a:tab pos="4057538" algn="l"/>
                <a:tab pos="4508553" algn="l"/>
                <a:tab pos="4959567" algn="l"/>
                <a:tab pos="5410582" algn="l"/>
                <a:tab pos="5861596" algn="l"/>
                <a:tab pos="6312612" algn="l"/>
                <a:tab pos="6763626" algn="l"/>
                <a:tab pos="7214641" algn="l"/>
                <a:tab pos="7665655" algn="l"/>
                <a:tab pos="8116670" algn="l"/>
                <a:tab pos="8567684" algn="l"/>
                <a:tab pos="9018699" algn="l"/>
              </a:tabLst>
            </a:pPr>
            <a:r>
              <a:rPr lang="ru-RU" sz="2008" b="1" dirty="0">
                <a:solidFill>
                  <a:srgbClr val="0D0D0D"/>
                </a:solidFill>
                <a:cs typeface="Arial" charset="0"/>
              </a:rPr>
              <a:t>Эффективность программы/вмешательства</a:t>
            </a:r>
          </a:p>
        </p:txBody>
      </p:sp>
      <p:sp>
        <p:nvSpPr>
          <p:cNvPr id="24" name="Rectangle 5"/>
          <p:cNvSpPr>
            <a:spLocks noChangeArrowheads="1"/>
          </p:cNvSpPr>
          <p:nvPr/>
        </p:nvSpPr>
        <p:spPr bwMode="auto">
          <a:xfrm>
            <a:off x="217806" y="4120984"/>
            <a:ext cx="4530361" cy="70919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90352" tIns="45176" rIns="90352" bIns="45176">
            <a:spAutoFit/>
          </a:bodyPr>
          <a:ls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a:lstStyle>
          <a:p>
            <a:pPr algn="ctr">
              <a:buClr>
                <a:srgbClr val="000000"/>
              </a:buClr>
              <a:buSzPct val="100000"/>
              <a:tabLst>
                <a:tab pos="0" algn="l"/>
                <a:tab pos="449421" algn="l"/>
                <a:tab pos="900436" algn="l"/>
                <a:tab pos="1351450" algn="l"/>
                <a:tab pos="1802465" algn="l"/>
                <a:tab pos="2253479" algn="l"/>
                <a:tab pos="2704495" algn="l"/>
                <a:tab pos="3155509" algn="l"/>
                <a:tab pos="3606524" algn="l"/>
                <a:tab pos="4057538" algn="l"/>
                <a:tab pos="4508553" algn="l"/>
                <a:tab pos="4959567" algn="l"/>
                <a:tab pos="5410582" algn="l"/>
                <a:tab pos="5861596" algn="l"/>
                <a:tab pos="6312612" algn="l"/>
                <a:tab pos="6763626" algn="l"/>
                <a:tab pos="7214641" algn="l"/>
                <a:tab pos="7665655" algn="l"/>
                <a:tab pos="8116670" algn="l"/>
                <a:tab pos="8567684" algn="l"/>
                <a:tab pos="9018699" algn="l"/>
              </a:tabLst>
            </a:pPr>
            <a:r>
              <a:rPr lang="ru-RU" sz="2008" b="1" dirty="0">
                <a:solidFill>
                  <a:srgbClr val="0D0D0D"/>
                </a:solidFill>
              </a:rPr>
              <a:t>Внедрение вмешательства/технологии</a:t>
            </a:r>
          </a:p>
        </p:txBody>
      </p:sp>
      <p:sp>
        <p:nvSpPr>
          <p:cNvPr id="25" name="Rectangle 6"/>
          <p:cNvSpPr>
            <a:spLocks noChangeArrowheads="1"/>
          </p:cNvSpPr>
          <p:nvPr/>
        </p:nvSpPr>
        <p:spPr bwMode="auto">
          <a:xfrm>
            <a:off x="5132779" y="1344756"/>
            <a:ext cx="3722886" cy="1018376"/>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0352" tIns="45176" rIns="90352" bIns="45176">
            <a:spAutoFit/>
          </a:bodyPr>
          <a:ls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a:lstStyle>
          <a:p>
            <a:pPr>
              <a:buClr>
                <a:srgbClr val="000000"/>
              </a:buClr>
              <a:buSzPct val="100000"/>
              <a:tabLst>
                <a:tab pos="0" algn="l"/>
                <a:tab pos="449421" algn="l"/>
                <a:tab pos="900436" algn="l"/>
                <a:tab pos="1351450" algn="l"/>
                <a:tab pos="1802465" algn="l"/>
                <a:tab pos="2253479" algn="l"/>
                <a:tab pos="2704495" algn="l"/>
                <a:tab pos="3155509" algn="l"/>
                <a:tab pos="3606524" algn="l"/>
                <a:tab pos="4057538" algn="l"/>
                <a:tab pos="4508553" algn="l"/>
                <a:tab pos="4959567" algn="l"/>
                <a:tab pos="5410582" algn="l"/>
                <a:tab pos="5861596" algn="l"/>
                <a:tab pos="6312612" algn="l"/>
                <a:tab pos="6763626" algn="l"/>
                <a:tab pos="7214641" algn="l"/>
                <a:tab pos="7665655" algn="l"/>
                <a:tab pos="8116670" algn="l"/>
                <a:tab pos="8567684" algn="l"/>
                <a:tab pos="9018699" algn="l"/>
              </a:tabLst>
              <a:defRPr/>
            </a:pPr>
            <a:r>
              <a:rPr lang="ru-RU" sz="2008" b="1">
                <a:solidFill>
                  <a:srgbClr val="000000"/>
                </a:solidFill>
                <a:cs typeface="Times New Roman" pitchFamily="18" charset="0"/>
              </a:rPr>
              <a:t>Распространенность,</a:t>
            </a:r>
          </a:p>
          <a:p>
            <a:pPr>
              <a:buClr>
                <a:srgbClr val="000000"/>
              </a:buClr>
              <a:buSzPct val="100000"/>
              <a:tabLst>
                <a:tab pos="0" algn="l"/>
                <a:tab pos="449421" algn="l"/>
                <a:tab pos="900436" algn="l"/>
                <a:tab pos="1351450" algn="l"/>
                <a:tab pos="1802465" algn="l"/>
                <a:tab pos="2253479" algn="l"/>
                <a:tab pos="2704495" algn="l"/>
                <a:tab pos="3155509" algn="l"/>
                <a:tab pos="3606524" algn="l"/>
                <a:tab pos="4057538" algn="l"/>
                <a:tab pos="4508553" algn="l"/>
                <a:tab pos="4959567" algn="l"/>
                <a:tab pos="5410582" algn="l"/>
                <a:tab pos="5861596" algn="l"/>
                <a:tab pos="6312612" algn="l"/>
                <a:tab pos="6763626" algn="l"/>
                <a:tab pos="7214641" algn="l"/>
                <a:tab pos="7665655" algn="l"/>
                <a:tab pos="8116670" algn="l"/>
                <a:tab pos="8567684" algn="l"/>
                <a:tab pos="9018699" algn="l"/>
              </a:tabLst>
              <a:defRPr/>
            </a:pPr>
            <a:r>
              <a:rPr lang="ru-RU" sz="2008" b="1">
                <a:solidFill>
                  <a:srgbClr val="000000"/>
                </a:solidFill>
                <a:cs typeface="Times New Roman" pitchFamily="18" charset="0"/>
              </a:rPr>
              <a:t>затраты системы здравоохранения и др.</a:t>
            </a:r>
          </a:p>
        </p:txBody>
      </p:sp>
      <p:sp>
        <p:nvSpPr>
          <p:cNvPr id="26" name="Rectangle 7"/>
          <p:cNvSpPr>
            <a:spLocks noChangeArrowheads="1"/>
          </p:cNvSpPr>
          <p:nvPr/>
        </p:nvSpPr>
        <p:spPr bwMode="auto">
          <a:xfrm>
            <a:off x="5132281" y="2645740"/>
            <a:ext cx="3723384" cy="709192"/>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0352" tIns="45176" rIns="90352" bIns="45176">
            <a:spAutoFit/>
          </a:bodyPr>
          <a:ls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a:lstStyle>
          <a:p>
            <a:pPr>
              <a:buClr>
                <a:srgbClr val="000000"/>
              </a:buClr>
              <a:buSzPct val="100000"/>
              <a:tabLst>
                <a:tab pos="0" algn="l"/>
                <a:tab pos="449421" algn="l"/>
                <a:tab pos="900436" algn="l"/>
                <a:tab pos="1351450" algn="l"/>
                <a:tab pos="1802465" algn="l"/>
                <a:tab pos="2253479" algn="l"/>
                <a:tab pos="2704495" algn="l"/>
                <a:tab pos="3155509" algn="l"/>
                <a:tab pos="3606524" algn="l"/>
                <a:tab pos="4057538" algn="l"/>
                <a:tab pos="4508553" algn="l"/>
                <a:tab pos="4959567" algn="l"/>
                <a:tab pos="5410582" algn="l"/>
                <a:tab pos="5861596" algn="l"/>
                <a:tab pos="6312612" algn="l"/>
                <a:tab pos="6763626" algn="l"/>
                <a:tab pos="7214641" algn="l"/>
                <a:tab pos="7665655" algn="l"/>
                <a:tab pos="8116670" algn="l"/>
                <a:tab pos="8567684" algn="l"/>
                <a:tab pos="9018699" algn="l"/>
              </a:tabLst>
              <a:defRPr/>
            </a:pPr>
            <a:r>
              <a:rPr lang="ru-RU" sz="2008" b="1" dirty="0">
                <a:solidFill>
                  <a:srgbClr val="000000"/>
                </a:solidFill>
                <a:cs typeface="Times New Roman" pitchFamily="18" charset="0"/>
              </a:rPr>
              <a:t>Этиологические факторы,  ФР заболеваний</a:t>
            </a:r>
          </a:p>
        </p:txBody>
      </p:sp>
      <p:sp>
        <p:nvSpPr>
          <p:cNvPr id="27" name="Rectangle 8"/>
          <p:cNvSpPr>
            <a:spLocks noChangeArrowheads="1"/>
          </p:cNvSpPr>
          <p:nvPr/>
        </p:nvSpPr>
        <p:spPr bwMode="auto">
          <a:xfrm>
            <a:off x="5132779" y="3967989"/>
            <a:ext cx="3620889" cy="1018376"/>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0352" tIns="45176" rIns="90352" bIns="45176">
            <a:spAutoFit/>
          </a:bodyPr>
          <a:ls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a:lstStyle>
          <a:p>
            <a:pPr>
              <a:buClr>
                <a:srgbClr val="000000"/>
              </a:buClr>
              <a:buSzPct val="100000"/>
              <a:tabLst>
                <a:tab pos="0" algn="l"/>
                <a:tab pos="449421" algn="l"/>
                <a:tab pos="900436" algn="l"/>
                <a:tab pos="1351450" algn="l"/>
                <a:tab pos="1802465" algn="l"/>
                <a:tab pos="2253479" algn="l"/>
                <a:tab pos="2704495" algn="l"/>
                <a:tab pos="3155509" algn="l"/>
                <a:tab pos="3606524" algn="l"/>
                <a:tab pos="4057538" algn="l"/>
                <a:tab pos="4508553" algn="l"/>
                <a:tab pos="4959567" algn="l"/>
                <a:tab pos="5410582" algn="l"/>
                <a:tab pos="5861596" algn="l"/>
                <a:tab pos="6312612" algn="l"/>
                <a:tab pos="6763626" algn="l"/>
                <a:tab pos="7214641" algn="l"/>
                <a:tab pos="7665655" algn="l"/>
                <a:tab pos="8116670" algn="l"/>
                <a:tab pos="8567684" algn="l"/>
                <a:tab pos="9018699" algn="l"/>
              </a:tabLst>
            </a:pPr>
            <a:r>
              <a:rPr lang="ru-RU" sz="2008" b="1" dirty="0">
                <a:solidFill>
                  <a:srgbClr val="000000"/>
                </a:solidFill>
                <a:cs typeface="Arial" charset="0"/>
              </a:rPr>
              <a:t>Распространенность применения новой технологии </a:t>
            </a:r>
          </a:p>
        </p:txBody>
      </p:sp>
      <p:sp>
        <p:nvSpPr>
          <p:cNvPr id="28" name="Rectangle 9"/>
          <p:cNvSpPr>
            <a:spLocks noChangeArrowheads="1"/>
          </p:cNvSpPr>
          <p:nvPr/>
        </p:nvSpPr>
        <p:spPr bwMode="auto">
          <a:xfrm>
            <a:off x="5132781" y="5247732"/>
            <a:ext cx="3661263" cy="1327553"/>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0352" tIns="45176" rIns="90352" bIns="45176">
            <a:spAutoFit/>
          </a:bodyPr>
          <a:ls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a:lstStyle>
          <a:p>
            <a:pPr>
              <a:buClr>
                <a:srgbClr val="000000"/>
              </a:buClr>
              <a:buSzPct val="100000"/>
              <a:tabLst>
                <a:tab pos="0" algn="l"/>
                <a:tab pos="449421" algn="l"/>
                <a:tab pos="900436" algn="l"/>
                <a:tab pos="1351450" algn="l"/>
                <a:tab pos="1802465" algn="l"/>
                <a:tab pos="2253479" algn="l"/>
                <a:tab pos="2704495" algn="l"/>
                <a:tab pos="3155509" algn="l"/>
                <a:tab pos="3606524" algn="l"/>
                <a:tab pos="4057538" algn="l"/>
                <a:tab pos="4508553" algn="l"/>
                <a:tab pos="4959567" algn="l"/>
                <a:tab pos="5410582" algn="l"/>
                <a:tab pos="5861596" algn="l"/>
                <a:tab pos="6312612" algn="l"/>
                <a:tab pos="6763626" algn="l"/>
                <a:tab pos="7214641" algn="l"/>
                <a:tab pos="7665655" algn="l"/>
                <a:tab pos="8116670" algn="l"/>
                <a:tab pos="8567684" algn="l"/>
                <a:tab pos="9018699" algn="l"/>
              </a:tabLst>
            </a:pPr>
            <a:r>
              <a:rPr lang="ru-RU" sz="2008" b="1" dirty="0">
                <a:solidFill>
                  <a:srgbClr val="000000"/>
                </a:solidFill>
                <a:cs typeface="Arial" charset="0"/>
              </a:rPr>
              <a:t>Динамика  распространенности факторов риска/ заболеваемости</a:t>
            </a:r>
          </a:p>
        </p:txBody>
      </p:sp>
      <p:sp>
        <p:nvSpPr>
          <p:cNvPr id="29" name="Rectangle 10"/>
          <p:cNvSpPr>
            <a:spLocks noChangeArrowheads="1"/>
          </p:cNvSpPr>
          <p:nvPr/>
        </p:nvSpPr>
        <p:spPr bwMode="auto">
          <a:xfrm>
            <a:off x="9059659" y="2744026"/>
            <a:ext cx="3059906" cy="1636128"/>
          </a:xfrm>
          <a:prstGeom prst="rect">
            <a:avLst/>
          </a:prstGeom>
          <a:solidFill>
            <a:schemeClr val="accent2">
              <a:lumMod val="20000"/>
              <a:lumOff val="80000"/>
            </a:schemeClr>
          </a:solidFill>
          <a:ln w="25560">
            <a:solidFill>
              <a:srgbClr val="CEC597"/>
            </a:solidFill>
            <a:round/>
            <a:headEnd/>
            <a:tailEnd/>
          </a:ln>
        </p:spPr>
        <p:txBody>
          <a:bodyPr lIns="90352" tIns="45176" rIns="90352" bIns="45176">
            <a:spAutoFit/>
          </a:bodyPr>
          <a:ls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a:lstStyle>
          <a:p>
            <a:pPr algn="ctr">
              <a:buClr>
                <a:srgbClr val="000000"/>
              </a:buClr>
              <a:buSzPct val="100000"/>
              <a:tabLst>
                <a:tab pos="0" algn="l"/>
                <a:tab pos="449421" algn="l"/>
                <a:tab pos="900436" algn="l"/>
                <a:tab pos="1351450" algn="l"/>
                <a:tab pos="1802465" algn="l"/>
                <a:tab pos="2253479" algn="l"/>
                <a:tab pos="2704495" algn="l"/>
                <a:tab pos="3155509" algn="l"/>
                <a:tab pos="3606524" algn="l"/>
                <a:tab pos="4057538" algn="l"/>
                <a:tab pos="4508553" algn="l"/>
                <a:tab pos="4959567" algn="l"/>
                <a:tab pos="5410582" algn="l"/>
                <a:tab pos="5861596" algn="l"/>
                <a:tab pos="6312612" algn="l"/>
                <a:tab pos="6763626" algn="l"/>
                <a:tab pos="7214641" algn="l"/>
                <a:tab pos="7665655" algn="l"/>
                <a:tab pos="8116670" algn="l"/>
                <a:tab pos="8567684" algn="l"/>
                <a:tab pos="9018699" algn="l"/>
              </a:tabLst>
              <a:defRPr/>
            </a:pPr>
            <a:r>
              <a:rPr lang="ru-RU" sz="2008" b="1" dirty="0">
                <a:solidFill>
                  <a:srgbClr val="000000"/>
                </a:solidFill>
                <a:cs typeface="Arial" charset="0"/>
              </a:rPr>
              <a:t>Планирование</a:t>
            </a:r>
          </a:p>
          <a:p>
            <a:pPr algn="ctr">
              <a:buClr>
                <a:srgbClr val="000000"/>
              </a:buClr>
              <a:buSzPct val="100000"/>
              <a:tabLst>
                <a:tab pos="0" algn="l"/>
                <a:tab pos="449421" algn="l"/>
                <a:tab pos="900436" algn="l"/>
                <a:tab pos="1351450" algn="l"/>
                <a:tab pos="1802465" algn="l"/>
                <a:tab pos="2253479" algn="l"/>
                <a:tab pos="2704495" algn="l"/>
                <a:tab pos="3155509" algn="l"/>
                <a:tab pos="3606524" algn="l"/>
                <a:tab pos="4057538" algn="l"/>
                <a:tab pos="4508553" algn="l"/>
                <a:tab pos="4959567" algn="l"/>
                <a:tab pos="5410582" algn="l"/>
                <a:tab pos="5861596" algn="l"/>
                <a:tab pos="6312612" algn="l"/>
                <a:tab pos="6763626" algn="l"/>
                <a:tab pos="7214641" algn="l"/>
                <a:tab pos="7665655" algn="l"/>
                <a:tab pos="8116670" algn="l"/>
                <a:tab pos="8567684" algn="l"/>
                <a:tab pos="9018699" algn="l"/>
              </a:tabLst>
              <a:defRPr/>
            </a:pPr>
            <a:r>
              <a:rPr lang="ru-RU" sz="2008" b="1" dirty="0">
                <a:solidFill>
                  <a:srgbClr val="000000"/>
                </a:solidFill>
                <a:cs typeface="Arial" charset="0"/>
              </a:rPr>
              <a:t>в системе здравоохранения, включая распределение ресурсов</a:t>
            </a:r>
          </a:p>
        </p:txBody>
      </p:sp>
      <p:sp>
        <p:nvSpPr>
          <p:cNvPr id="30" name="AutoShape 11"/>
          <p:cNvSpPr>
            <a:spLocks noChangeArrowheads="1"/>
          </p:cNvSpPr>
          <p:nvPr/>
        </p:nvSpPr>
        <p:spPr bwMode="auto">
          <a:xfrm>
            <a:off x="4746042" y="1923272"/>
            <a:ext cx="384614" cy="288459"/>
          </a:xfrm>
          <a:prstGeom prst="rightArrow">
            <a:avLst>
              <a:gd name="adj1" fmla="val 50000"/>
              <a:gd name="adj2" fmla="val 25000"/>
            </a:avLst>
          </a:prstGeom>
          <a:solidFill>
            <a:srgbClr val="72A376"/>
          </a:solidFill>
          <a:ln w="25560">
            <a:solidFill>
              <a:srgbClr val="547857"/>
            </a:solidFill>
            <a:round/>
            <a:headEnd/>
            <a:tailEnd/>
          </a:ln>
        </p:spPr>
        <p:txBody>
          <a:bodyPr wrap="none" anchor="ctr"/>
          <a:ls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a:lstStyle>
          <a:p>
            <a:pPr>
              <a:buClr>
                <a:srgbClr val="000000"/>
              </a:buClr>
              <a:buSzPct val="100000"/>
              <a:buFont typeface="Times New Roman" pitchFamily="18" charset="0"/>
              <a:buNone/>
            </a:pPr>
            <a:endParaRPr lang="ru-RU" sz="2008"/>
          </a:p>
        </p:txBody>
      </p:sp>
      <p:sp>
        <p:nvSpPr>
          <p:cNvPr id="31" name="AutoShape 12"/>
          <p:cNvSpPr>
            <a:spLocks noChangeArrowheads="1"/>
          </p:cNvSpPr>
          <p:nvPr/>
        </p:nvSpPr>
        <p:spPr bwMode="auto">
          <a:xfrm>
            <a:off x="4746042" y="3080299"/>
            <a:ext cx="384614" cy="288459"/>
          </a:xfrm>
          <a:prstGeom prst="rightArrow">
            <a:avLst>
              <a:gd name="adj1" fmla="val 50000"/>
              <a:gd name="adj2" fmla="val 25000"/>
            </a:avLst>
          </a:prstGeom>
          <a:solidFill>
            <a:srgbClr val="72A376"/>
          </a:solidFill>
          <a:ln w="25560">
            <a:solidFill>
              <a:srgbClr val="547857"/>
            </a:solidFill>
            <a:round/>
            <a:headEnd/>
            <a:tailEnd/>
          </a:ln>
        </p:spPr>
        <p:txBody>
          <a:bodyPr wrap="none" anchor="ctr"/>
          <a:ls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a:lstStyle>
          <a:p>
            <a:pPr>
              <a:buClr>
                <a:srgbClr val="000000"/>
              </a:buClr>
              <a:buSzPct val="100000"/>
              <a:buFont typeface="Times New Roman" pitchFamily="18" charset="0"/>
              <a:buNone/>
            </a:pPr>
            <a:endParaRPr lang="ru-RU" sz="2008"/>
          </a:p>
        </p:txBody>
      </p:sp>
      <p:sp>
        <p:nvSpPr>
          <p:cNvPr id="32" name="AutoShape 13"/>
          <p:cNvSpPr>
            <a:spLocks noChangeArrowheads="1"/>
          </p:cNvSpPr>
          <p:nvPr/>
        </p:nvSpPr>
        <p:spPr bwMode="auto">
          <a:xfrm>
            <a:off x="4746042" y="4350476"/>
            <a:ext cx="384614" cy="288460"/>
          </a:xfrm>
          <a:prstGeom prst="rightArrow">
            <a:avLst>
              <a:gd name="adj1" fmla="val 50000"/>
              <a:gd name="adj2" fmla="val 25000"/>
            </a:avLst>
          </a:prstGeom>
          <a:solidFill>
            <a:srgbClr val="72A376"/>
          </a:solidFill>
          <a:ln w="25560">
            <a:solidFill>
              <a:srgbClr val="547857"/>
            </a:solidFill>
            <a:round/>
            <a:headEnd/>
            <a:tailEnd/>
          </a:ln>
        </p:spPr>
        <p:txBody>
          <a:bodyPr wrap="none" anchor="ctr"/>
          <a:ls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a:lstStyle>
          <a:p>
            <a:pPr>
              <a:buClr>
                <a:srgbClr val="000000"/>
              </a:buClr>
              <a:buSzPct val="100000"/>
              <a:buFont typeface="Times New Roman" pitchFamily="18" charset="0"/>
              <a:buNone/>
            </a:pPr>
            <a:endParaRPr lang="ru-RU" sz="2008"/>
          </a:p>
        </p:txBody>
      </p:sp>
      <p:sp>
        <p:nvSpPr>
          <p:cNvPr id="33" name="AutoShape 14"/>
          <p:cNvSpPr>
            <a:spLocks noChangeArrowheads="1"/>
          </p:cNvSpPr>
          <p:nvPr/>
        </p:nvSpPr>
        <p:spPr bwMode="auto">
          <a:xfrm>
            <a:off x="4746042" y="5668469"/>
            <a:ext cx="384614" cy="288459"/>
          </a:xfrm>
          <a:prstGeom prst="rightArrow">
            <a:avLst>
              <a:gd name="adj1" fmla="val 50000"/>
              <a:gd name="adj2" fmla="val 25000"/>
            </a:avLst>
          </a:prstGeom>
          <a:solidFill>
            <a:srgbClr val="72A376"/>
          </a:solidFill>
          <a:ln w="25560">
            <a:solidFill>
              <a:srgbClr val="547857"/>
            </a:solidFill>
            <a:round/>
            <a:headEnd/>
            <a:tailEnd/>
          </a:ln>
        </p:spPr>
        <p:txBody>
          <a:bodyPr wrap="none" anchor="ctr"/>
          <a:ls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a:lstStyle>
          <a:p>
            <a:pPr>
              <a:buClr>
                <a:srgbClr val="000000"/>
              </a:buClr>
              <a:buSzPct val="100000"/>
              <a:buFont typeface="Times New Roman" pitchFamily="18" charset="0"/>
              <a:buNone/>
            </a:pPr>
            <a:endParaRPr lang="ru-RU" sz="2008"/>
          </a:p>
        </p:txBody>
      </p:sp>
      <p:cxnSp>
        <p:nvCxnSpPr>
          <p:cNvPr id="34" name="AutoShape 15"/>
          <p:cNvCxnSpPr>
            <a:cxnSpLocks noChangeShapeType="1"/>
          </p:cNvCxnSpPr>
          <p:nvPr/>
        </p:nvCxnSpPr>
        <p:spPr bwMode="auto">
          <a:xfrm>
            <a:off x="8774920" y="2122483"/>
            <a:ext cx="386738" cy="812788"/>
          </a:xfrm>
          <a:prstGeom prst="bentConnector3">
            <a:avLst>
              <a:gd name="adj1" fmla="val 50000"/>
            </a:avLst>
          </a:prstGeom>
          <a:noFill/>
          <a:ln w="9360">
            <a:solidFill>
              <a:srgbClr val="537957"/>
            </a:solidFill>
            <a:round/>
            <a:headEnd/>
            <a:tailEnd type="triangle" w="med" len="med"/>
          </a:ln>
        </p:spPr>
      </p:cxnSp>
      <p:cxnSp>
        <p:nvCxnSpPr>
          <p:cNvPr id="35" name="AutoShape 16"/>
          <p:cNvCxnSpPr>
            <a:cxnSpLocks noChangeShapeType="1"/>
          </p:cNvCxnSpPr>
          <p:nvPr/>
        </p:nvCxnSpPr>
        <p:spPr bwMode="auto">
          <a:xfrm>
            <a:off x="8774920" y="3207793"/>
            <a:ext cx="386738" cy="17530"/>
          </a:xfrm>
          <a:prstGeom prst="bentConnector3">
            <a:avLst>
              <a:gd name="adj1" fmla="val 50000"/>
            </a:avLst>
          </a:prstGeom>
          <a:noFill/>
          <a:ln w="9360">
            <a:solidFill>
              <a:srgbClr val="537957"/>
            </a:solidFill>
            <a:round/>
            <a:headEnd/>
            <a:tailEnd type="triangle" w="med" len="med"/>
          </a:ln>
        </p:spPr>
      </p:cxnSp>
      <p:cxnSp>
        <p:nvCxnSpPr>
          <p:cNvPr id="36" name="AutoShape 17"/>
          <p:cNvCxnSpPr>
            <a:cxnSpLocks noChangeShapeType="1"/>
          </p:cNvCxnSpPr>
          <p:nvPr/>
        </p:nvCxnSpPr>
        <p:spPr bwMode="auto">
          <a:xfrm>
            <a:off x="8774920" y="4090705"/>
            <a:ext cx="386738" cy="1593"/>
          </a:xfrm>
          <a:prstGeom prst="bentConnector3">
            <a:avLst>
              <a:gd name="adj1" fmla="val 50000"/>
            </a:avLst>
          </a:prstGeom>
          <a:noFill/>
          <a:ln w="9360">
            <a:solidFill>
              <a:srgbClr val="537957"/>
            </a:solidFill>
            <a:round/>
            <a:headEnd/>
            <a:tailEnd type="triangle" w="med" len="med"/>
          </a:ln>
        </p:spPr>
      </p:cxnSp>
      <p:cxnSp>
        <p:nvCxnSpPr>
          <p:cNvPr id="37" name="AutoShape 18"/>
          <p:cNvCxnSpPr>
            <a:cxnSpLocks noChangeShapeType="1"/>
          </p:cNvCxnSpPr>
          <p:nvPr/>
        </p:nvCxnSpPr>
        <p:spPr bwMode="auto">
          <a:xfrm flipV="1">
            <a:off x="8774920" y="4380757"/>
            <a:ext cx="386738" cy="1190494"/>
          </a:xfrm>
          <a:prstGeom prst="bentConnector3">
            <a:avLst>
              <a:gd name="adj1" fmla="val 50000"/>
            </a:avLst>
          </a:prstGeom>
          <a:noFill/>
          <a:ln w="9360">
            <a:solidFill>
              <a:srgbClr val="537957"/>
            </a:solidFill>
            <a:round/>
            <a:headEnd/>
            <a:tailEnd type="triangle" w="med" len="med"/>
          </a:ln>
        </p:spPr>
      </p:cxnSp>
    </p:spTree>
    <p:extLst>
      <p:ext uri="{BB962C8B-B14F-4D97-AF65-F5344CB8AC3E}">
        <p14:creationId xmlns:p14="http://schemas.microsoft.com/office/powerpoint/2010/main" val="10090238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25826" y="517624"/>
            <a:ext cx="11015663" cy="1147465"/>
          </a:xfrm>
        </p:spPr>
        <p:txBody>
          <a:bodyPr>
            <a:normAutofit/>
          </a:bodyPr>
          <a:lstStyle/>
          <a:p>
            <a:pPr algn="ctr"/>
            <a:r>
              <a:rPr lang="ru-RU" sz="3600" dirty="0"/>
              <a:t>Приверженность ЗОЖ</a:t>
            </a:r>
          </a:p>
        </p:txBody>
      </p:sp>
      <p:sp>
        <p:nvSpPr>
          <p:cNvPr id="8" name="Текст 7"/>
          <p:cNvSpPr>
            <a:spLocks noGrp="1"/>
          </p:cNvSpPr>
          <p:nvPr>
            <p:ph type="body" idx="1"/>
          </p:nvPr>
        </p:nvSpPr>
        <p:spPr>
          <a:xfrm>
            <a:off x="625827" y="1429894"/>
            <a:ext cx="6506035" cy="642261"/>
          </a:xfrm>
        </p:spPr>
        <p:txBody>
          <a:bodyPr>
            <a:normAutofit fontScale="85000" lnSpcReduction="10000"/>
          </a:bodyPr>
          <a:lstStyle/>
          <a:p>
            <a:r>
              <a:rPr lang="ru-RU" dirty="0"/>
              <a:t>Высокая: все компоненты ЗОЖ в наличии (5)</a:t>
            </a:r>
          </a:p>
        </p:txBody>
      </p:sp>
      <p:graphicFrame>
        <p:nvGraphicFramePr>
          <p:cNvPr id="12" name="Содержимое 11"/>
          <p:cNvGraphicFramePr>
            <a:graphicFrameLocks noGrp="1"/>
          </p:cNvGraphicFramePr>
          <p:nvPr>
            <p:ph sz="half" idx="2"/>
          </p:nvPr>
        </p:nvGraphicFramePr>
        <p:xfrm>
          <a:off x="1276430" y="2080498"/>
          <a:ext cx="10120499" cy="2602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Текст 9"/>
          <p:cNvSpPr>
            <a:spLocks noGrp="1"/>
          </p:cNvSpPr>
          <p:nvPr>
            <p:ph type="body" sz="quarter" idx="3"/>
          </p:nvPr>
        </p:nvSpPr>
        <p:spPr>
          <a:xfrm>
            <a:off x="698116" y="4466044"/>
            <a:ext cx="5410084" cy="642261"/>
          </a:xfrm>
        </p:spPr>
        <p:txBody>
          <a:bodyPr>
            <a:normAutofit/>
          </a:bodyPr>
          <a:lstStyle/>
          <a:p>
            <a:r>
              <a:rPr lang="ru-RU" dirty="0"/>
              <a:t>Удовлетворительная (1 + 3) </a:t>
            </a:r>
          </a:p>
        </p:txBody>
      </p:sp>
      <p:graphicFrame>
        <p:nvGraphicFramePr>
          <p:cNvPr id="13" name="Содержимое 11"/>
          <p:cNvGraphicFramePr>
            <a:graphicFrameLocks noGrp="1"/>
          </p:cNvGraphicFramePr>
          <p:nvPr>
            <p:ph sz="half" idx="2"/>
          </p:nvPr>
        </p:nvGraphicFramePr>
        <p:xfrm>
          <a:off x="1348720" y="4799999"/>
          <a:ext cx="10120499" cy="26024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TextBox 13"/>
          <p:cNvSpPr txBox="1"/>
          <p:nvPr/>
        </p:nvSpPr>
        <p:spPr>
          <a:xfrm>
            <a:off x="2649926" y="5984119"/>
            <a:ext cx="1445786" cy="648856"/>
          </a:xfrm>
          <a:prstGeom prst="rect">
            <a:avLst/>
          </a:prstGeom>
          <a:noFill/>
        </p:spPr>
        <p:txBody>
          <a:bodyPr wrap="square" rtlCol="0">
            <a:spAutoFit/>
          </a:bodyPr>
          <a:lstStyle/>
          <a:p>
            <a:r>
              <a:rPr lang="ru-RU" sz="3614" dirty="0"/>
              <a:t>+3 из:</a:t>
            </a:r>
          </a:p>
        </p:txBody>
      </p:sp>
    </p:spTree>
    <p:extLst>
      <p:ext uri="{BB962C8B-B14F-4D97-AF65-F5344CB8AC3E}">
        <p14:creationId xmlns:p14="http://schemas.microsoft.com/office/powerpoint/2010/main" val="1184626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1248" y="634712"/>
            <a:ext cx="11566285" cy="1147465"/>
          </a:xfrm>
        </p:spPr>
        <p:txBody>
          <a:bodyPr>
            <a:noAutofit/>
          </a:bodyPr>
          <a:lstStyle/>
          <a:p>
            <a:pPr algn="ctr"/>
            <a:r>
              <a:rPr lang="ru-RU" sz="3600" dirty="0"/>
              <a:t>Распространенность удовлетворительной и высокой приверженности ЗОЖ среди мужчин и женщин 25-64 лет</a:t>
            </a:r>
          </a:p>
        </p:txBody>
      </p:sp>
      <p:graphicFrame>
        <p:nvGraphicFramePr>
          <p:cNvPr id="4" name="Объект 3"/>
          <p:cNvGraphicFramePr>
            <a:graphicFrameLocks noGrp="1"/>
          </p:cNvGraphicFramePr>
          <p:nvPr>
            <p:ph idx="1"/>
            <p:extLst>
              <p:ext uri="{D42A27DB-BD31-4B8C-83A1-F6EECF244321}">
                <p14:modId xmlns:p14="http://schemas.microsoft.com/office/powerpoint/2010/main" val="793459791"/>
              </p:ext>
            </p:extLst>
          </p:nvPr>
        </p:nvGraphicFramePr>
        <p:xfrm>
          <a:off x="987273" y="1863630"/>
          <a:ext cx="10556677" cy="4368335"/>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1710166" y="6128697"/>
            <a:ext cx="10192789" cy="926937"/>
          </a:xfrm>
          <a:prstGeom prst="rect">
            <a:avLst/>
          </a:prstGeom>
        </p:spPr>
        <p:txBody>
          <a:bodyPr wrap="square">
            <a:spAutoFit/>
          </a:bodyPr>
          <a:lstStyle/>
          <a:p>
            <a:r>
              <a:rPr lang="ru-RU" sz="1807" dirty="0"/>
              <a:t>Интегральная оценка приверженности здоровому образу жизни как способ мониторинга эффективности профилактических мер. С.А. Шальнова, Ю.А. Баланова, А.Д. Деев и соавт. Профилактическая медицина. 2018;21(4):65-72</a:t>
            </a:r>
            <a:endParaRPr lang="ru-RU" sz="1807" b="1" i="1" dirty="0">
              <a:latin typeface="Calibri" pitchFamily="34" charset="0"/>
            </a:endParaRPr>
          </a:p>
        </p:txBody>
      </p:sp>
      <p:sp>
        <p:nvSpPr>
          <p:cNvPr id="6" name="Прямоугольник 5"/>
          <p:cNvSpPr/>
          <p:nvPr/>
        </p:nvSpPr>
        <p:spPr>
          <a:xfrm>
            <a:off x="9917069" y="6996169"/>
            <a:ext cx="2313257" cy="370775"/>
          </a:xfrm>
          <a:prstGeom prst="rect">
            <a:avLst/>
          </a:prstGeom>
        </p:spPr>
        <p:txBody>
          <a:bodyPr wrap="square">
            <a:spAutoFit/>
          </a:bodyPr>
          <a:lstStyle/>
          <a:p>
            <a:r>
              <a:rPr lang="ru-RU" sz="1807" dirty="0"/>
              <a:t>* По данным ЭССЕ-1</a:t>
            </a:r>
          </a:p>
        </p:txBody>
      </p:sp>
    </p:spTree>
    <p:extLst>
      <p:ext uri="{BB962C8B-B14F-4D97-AF65-F5344CB8AC3E}">
        <p14:creationId xmlns:p14="http://schemas.microsoft.com/office/powerpoint/2010/main" val="33803184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2836" y="634712"/>
            <a:ext cx="11174697" cy="1147465"/>
          </a:xfrm>
        </p:spPr>
        <p:txBody>
          <a:bodyPr>
            <a:noAutofit/>
          </a:bodyPr>
          <a:lstStyle/>
          <a:p>
            <a:pPr algn="ctr"/>
            <a:r>
              <a:rPr lang="ru-RU" sz="3600" dirty="0"/>
              <a:t>Распространенность удовлетворительной и высокой приверженности ЗОЖ по данным ЭССЕ2</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918027459"/>
              </p:ext>
            </p:extLst>
          </p:nvPr>
        </p:nvGraphicFramePr>
        <p:xfrm>
          <a:off x="481248" y="1979087"/>
          <a:ext cx="11062702" cy="4368335"/>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553536" y="6544333"/>
            <a:ext cx="11421707" cy="923330"/>
          </a:xfrm>
          <a:prstGeom prst="rect">
            <a:avLst/>
          </a:prstGeom>
        </p:spPr>
        <p:txBody>
          <a:bodyPr wrap="square">
            <a:spAutoFit/>
          </a:bodyPr>
          <a:lstStyle/>
          <a:p>
            <a:pPr algn="l"/>
            <a:r>
              <a:rPr lang="ru-RU" sz="1800" b="0" i="0" u="none" strike="noStrike" baseline="0" dirty="0">
                <a:latin typeface="Pragmatica-Book"/>
              </a:rPr>
              <a:t>Шальнова С. А. и </a:t>
            </a:r>
            <a:r>
              <a:rPr lang="ru-RU" sz="1800" b="0" i="0" u="none" strike="noStrike" baseline="0" dirty="0" err="1">
                <a:latin typeface="Pragmatica-Book"/>
              </a:rPr>
              <a:t>соавт</a:t>
            </a:r>
            <a:r>
              <a:rPr lang="ru-RU" sz="1800" b="0" i="0" u="none" strike="noStrike" baseline="0" dirty="0">
                <a:latin typeface="Pragmatica-Book"/>
              </a:rPr>
              <a:t>. Приверженность к здоровому образу жизни в российской популяции в зависимости от социально-демографических характеристик населения. </a:t>
            </a:r>
            <a:r>
              <a:rPr lang="ru-RU" sz="1800" b="0" i="1" u="none" strike="noStrike" baseline="0" dirty="0">
                <a:latin typeface="Pragmatica-BookObl"/>
              </a:rPr>
              <a:t>Кардиоваскулярная терапия и профилактика</a:t>
            </a:r>
            <a:r>
              <a:rPr lang="ru-RU" sz="1800" b="0" i="0" u="none" strike="noStrike" baseline="0" dirty="0">
                <a:latin typeface="Pragmatica-Book"/>
              </a:rPr>
              <a:t>. 2020;19(2):2452.</a:t>
            </a:r>
            <a:endParaRPr lang="ru-RU" sz="1807" b="1" i="1" dirty="0">
              <a:latin typeface="Calibri" pitchFamily="34" charset="0"/>
            </a:endParaRPr>
          </a:p>
        </p:txBody>
      </p:sp>
    </p:spTree>
    <p:extLst>
      <p:ext uri="{BB962C8B-B14F-4D97-AF65-F5344CB8AC3E}">
        <p14:creationId xmlns:p14="http://schemas.microsoft.com/office/powerpoint/2010/main" val="1588839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8116" y="923870"/>
            <a:ext cx="11451727" cy="734696"/>
          </a:xfrm>
        </p:spPr>
        <p:txBody>
          <a:bodyPr>
            <a:noAutofit/>
          </a:bodyPr>
          <a:lstStyle/>
          <a:p>
            <a:pPr algn="ctr"/>
            <a:r>
              <a:rPr lang="ru-RU" sz="3600" dirty="0"/>
              <a:t>Индекс приверженности ЗОЖ </a:t>
            </a:r>
            <a:r>
              <a:rPr lang="en-US" sz="3600" dirty="0"/>
              <a:t/>
            </a:r>
            <a:br>
              <a:rPr lang="en-US" sz="3600" dirty="0"/>
            </a:br>
            <a:r>
              <a:rPr lang="ru-RU" sz="3600" dirty="0"/>
              <a:t>имеет прогностическую значимость</a:t>
            </a:r>
          </a:p>
        </p:txBody>
      </p:sp>
      <p:graphicFrame>
        <p:nvGraphicFramePr>
          <p:cNvPr id="6" name="Содержимое 3"/>
          <p:cNvGraphicFramePr>
            <a:graphicFrameLocks noGrp="1"/>
          </p:cNvGraphicFramePr>
          <p:nvPr>
            <p:ph idx="1"/>
          </p:nvPr>
        </p:nvGraphicFramePr>
        <p:xfrm>
          <a:off x="2433059" y="3064481"/>
          <a:ext cx="7301217" cy="362214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5609303" y="5388932"/>
            <a:ext cx="1072093" cy="370775"/>
          </a:xfrm>
          <a:prstGeom prst="rect">
            <a:avLst/>
          </a:prstGeom>
          <a:noFill/>
        </p:spPr>
        <p:txBody>
          <a:bodyPr wrap="none" rtlCol="0">
            <a:spAutoFit/>
          </a:bodyPr>
          <a:lstStyle/>
          <a:p>
            <a:r>
              <a:rPr lang="ru-RU" sz="1807" b="1" dirty="0"/>
              <a:t>Р=0,0035</a:t>
            </a:r>
          </a:p>
        </p:txBody>
      </p:sp>
      <p:sp>
        <p:nvSpPr>
          <p:cNvPr id="8" name="TextBox 7"/>
          <p:cNvSpPr txBox="1"/>
          <p:nvPr/>
        </p:nvSpPr>
        <p:spPr>
          <a:xfrm>
            <a:off x="3589687" y="5441028"/>
            <a:ext cx="1072093" cy="370775"/>
          </a:xfrm>
          <a:prstGeom prst="rect">
            <a:avLst/>
          </a:prstGeom>
          <a:noFill/>
        </p:spPr>
        <p:txBody>
          <a:bodyPr wrap="none" rtlCol="0">
            <a:spAutoFit/>
          </a:bodyPr>
          <a:lstStyle/>
          <a:p>
            <a:r>
              <a:rPr lang="ru-RU" sz="1807" b="1" dirty="0"/>
              <a:t>Р=0,0003</a:t>
            </a:r>
          </a:p>
        </p:txBody>
      </p:sp>
      <p:sp>
        <p:nvSpPr>
          <p:cNvPr id="9" name="TextBox 8"/>
          <p:cNvSpPr txBox="1"/>
          <p:nvPr/>
        </p:nvSpPr>
        <p:spPr>
          <a:xfrm>
            <a:off x="7765735" y="5441028"/>
            <a:ext cx="1072093" cy="370775"/>
          </a:xfrm>
          <a:prstGeom prst="rect">
            <a:avLst/>
          </a:prstGeom>
          <a:noFill/>
        </p:spPr>
        <p:txBody>
          <a:bodyPr wrap="none" rtlCol="0">
            <a:spAutoFit/>
          </a:bodyPr>
          <a:lstStyle/>
          <a:p>
            <a:r>
              <a:rPr lang="ru-RU" sz="1807" b="1" dirty="0"/>
              <a:t>Р=0,0058</a:t>
            </a:r>
          </a:p>
        </p:txBody>
      </p:sp>
      <p:sp>
        <p:nvSpPr>
          <p:cNvPr id="10" name="Заголовок 1"/>
          <p:cNvSpPr txBox="1">
            <a:spLocks/>
          </p:cNvSpPr>
          <p:nvPr/>
        </p:nvSpPr>
        <p:spPr>
          <a:xfrm>
            <a:off x="1204141" y="1917017"/>
            <a:ext cx="10857238" cy="886374"/>
          </a:xfrm>
          <a:prstGeom prst="rect">
            <a:avLst/>
          </a:prstGeom>
          <a:noFill/>
          <a:ln w="9525">
            <a:noFill/>
            <a:miter lim="800000"/>
            <a:headEnd/>
            <a:tailEnd/>
          </a:ln>
        </p:spPr>
        <p:txBody>
          <a:bodyPr vert="horz" wrap="square" lIns="91797" tIns="45899" rIns="91797" bIns="45899" numCol="1" anchor="b" anchorCtr="0" compatLnSpc="1">
            <a:prstTxWarp prst="textNoShape">
              <a:avLst/>
            </a:prstTxWarp>
            <a:noAutofit/>
          </a:bodyPr>
          <a:lstStyle>
            <a:lvl1pPr>
              <a:defRPr sz="2400" b="1">
                <a:solidFill>
                  <a:schemeClr val="accent3">
                    <a:lumMod val="50000"/>
                  </a:schemeClr>
                </a:solidFill>
                <a:latin typeface="+mj-lt"/>
                <a:ea typeface="+mj-ea"/>
                <a:cs typeface="+mj-cs"/>
              </a:defRPr>
            </a:lvl1pPr>
            <a:lvl2pPr algn="ctr">
              <a:defRPr sz="4400">
                <a:latin typeface="Calibri" pitchFamily="34" charset="0"/>
              </a:defRPr>
            </a:lvl2pPr>
            <a:lvl3pPr algn="ctr">
              <a:defRPr sz="4400">
                <a:latin typeface="Calibri" pitchFamily="34" charset="0"/>
              </a:defRPr>
            </a:lvl3pPr>
            <a:lvl4pPr algn="ctr">
              <a:defRPr sz="4400">
                <a:latin typeface="Calibri" pitchFamily="34" charset="0"/>
              </a:defRPr>
            </a:lvl4pPr>
            <a:lvl5pPr algn="ctr">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pPr algn="ctr"/>
            <a:r>
              <a:rPr lang="ru-RU" sz="2008" dirty="0">
                <a:solidFill>
                  <a:schemeClr val="tx1"/>
                </a:solidFill>
                <a:latin typeface="+mn-lt"/>
              </a:rPr>
              <a:t>Индекс приверженности  ЗОЖ снижает смертность от всех причин на 39%, от ССЗ на 36% и общую конечную точку на 19%</a:t>
            </a:r>
          </a:p>
        </p:txBody>
      </p:sp>
      <p:sp>
        <p:nvSpPr>
          <p:cNvPr id="11" name="TextBox 7"/>
          <p:cNvSpPr txBox="1">
            <a:spLocks noChangeArrowheads="1"/>
          </p:cNvSpPr>
          <p:nvPr/>
        </p:nvSpPr>
        <p:spPr bwMode="auto">
          <a:xfrm>
            <a:off x="1348720" y="6660864"/>
            <a:ext cx="10626524" cy="741549"/>
          </a:xfrm>
          <a:prstGeom prst="rect">
            <a:avLst/>
          </a:prstGeom>
          <a:noFill/>
          <a:ln w="9525">
            <a:noFill/>
            <a:miter lim="800000"/>
            <a:headEnd/>
            <a:tailEnd/>
          </a:ln>
        </p:spPr>
        <p:txBody>
          <a:bodyPr wrap="square">
            <a:spAutoFit/>
          </a:bodyPr>
          <a:lstStyle/>
          <a:p>
            <a:r>
              <a:rPr lang="ru-RU" sz="1405" b="1" dirty="0"/>
              <a:t>Интегральная оценка приверженности здоровому образу жизни как способ мониторинга эффективности профилактических мер</a:t>
            </a:r>
          </a:p>
          <a:p>
            <a:r>
              <a:rPr lang="ru-RU" sz="1405" dirty="0"/>
              <a:t>С.А. Шальнова, Ю.А. Баланова, А.Д. Деев, А.В. Концевая, А.Э. Имаева, А.В. Капустина, Г.А. Муромцева, С.Е. Евстифеева, О.М. </a:t>
            </a:r>
            <a:r>
              <a:rPr lang="ru-RU" sz="1405" dirty="0" err="1"/>
              <a:t>Драпкина</a:t>
            </a:r>
            <a:r>
              <a:rPr lang="ru-RU" sz="1405" dirty="0"/>
              <a:t>. Профилактическая медицина. 2018;21(4):65-72</a:t>
            </a:r>
            <a:endParaRPr lang="ru-RU" sz="1405" b="1" i="1" dirty="0">
              <a:latin typeface="Calibri" pitchFamily="34" charset="0"/>
            </a:endParaRPr>
          </a:p>
        </p:txBody>
      </p:sp>
    </p:spTree>
    <p:extLst>
      <p:ext uri="{BB962C8B-B14F-4D97-AF65-F5344CB8AC3E}">
        <p14:creationId xmlns:p14="http://schemas.microsoft.com/office/powerpoint/2010/main" val="25128133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Заголовок 3"/>
          <p:cNvSpPr>
            <a:spLocks noGrp="1"/>
          </p:cNvSpPr>
          <p:nvPr>
            <p:ph type="title"/>
          </p:nvPr>
        </p:nvSpPr>
        <p:spPr>
          <a:xfrm>
            <a:off x="935477" y="0"/>
            <a:ext cx="10556677" cy="1530841"/>
          </a:xfrm>
        </p:spPr>
        <p:txBody>
          <a:bodyPr>
            <a:normAutofit/>
          </a:bodyPr>
          <a:lstStyle/>
          <a:p>
            <a:pPr algn="ctr"/>
            <a:r>
              <a:rPr lang="ru-RU" dirty="0" smtClean="0"/>
              <a:t>ЭССЕ-РФ-3 контакты</a:t>
            </a:r>
            <a:endParaRPr lang="ru-RU" sz="4417" dirty="0"/>
          </a:p>
        </p:txBody>
      </p:sp>
      <p:graphicFrame>
        <p:nvGraphicFramePr>
          <p:cNvPr id="3" name="Схема 2"/>
          <p:cNvGraphicFramePr/>
          <p:nvPr/>
        </p:nvGraphicFramePr>
        <p:xfrm>
          <a:off x="689701" y="1068226"/>
          <a:ext cx="10889850" cy="629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8576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396083" y="995735"/>
            <a:ext cx="4480714" cy="646331"/>
          </a:xfrm>
          <a:prstGeom prst="rect">
            <a:avLst/>
          </a:prstGeom>
          <a:noFill/>
          <a:ln w="9525">
            <a:noFill/>
            <a:miter lim="800000"/>
            <a:headEnd/>
            <a:tailEnd/>
          </a:ln>
          <a:effectLst/>
        </p:spPr>
        <p:txBody>
          <a:bodyPr wrap="none">
            <a:spAutoFit/>
          </a:bodyPr>
          <a:lstStyle/>
          <a:p>
            <a:pPr algn="ctr" eaLnBrk="0" hangingPunct="0">
              <a:defRPr/>
            </a:pPr>
            <a:r>
              <a:rPr lang="ru-RU" sz="3600" dirty="0">
                <a:latin typeface="Times New Roman" pitchFamily="18" charset="0"/>
              </a:rPr>
              <a:t>Популяция и выборка</a:t>
            </a:r>
          </a:p>
        </p:txBody>
      </p:sp>
      <p:graphicFrame>
        <p:nvGraphicFramePr>
          <p:cNvPr id="1026" name="Object 3"/>
          <p:cNvGraphicFramePr>
            <a:graphicFrameLocks noChangeAspect="1"/>
          </p:cNvGraphicFramePr>
          <p:nvPr/>
        </p:nvGraphicFramePr>
        <p:xfrm>
          <a:off x="3161903" y="4973613"/>
          <a:ext cx="2549922" cy="1467799"/>
        </p:xfrm>
        <a:graphic>
          <a:graphicData uri="http://schemas.openxmlformats.org/presentationml/2006/ole">
            <mc:AlternateContent xmlns:mc="http://schemas.openxmlformats.org/markup-compatibility/2006">
              <mc:Choice xmlns:v="urn:schemas-microsoft-com:vml" Requires="v">
                <p:oleObj spid="_x0000_s1071" name="Clip" r:id="rId3" imgW="27117675" imgH="20802600" progId="">
                  <p:embed/>
                </p:oleObj>
              </mc:Choice>
              <mc:Fallback>
                <p:oleObj name="Clip" r:id="rId3" imgW="27117675" imgH="20802600" progId="">
                  <p:embed/>
                  <p:pic>
                    <p:nvPicPr>
                      <p:cNvPr id="0"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1903" y="4973613"/>
                        <a:ext cx="2549922" cy="14677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4"/>
          <p:cNvGraphicFramePr>
            <a:graphicFrameLocks noChangeAspect="1"/>
          </p:cNvGraphicFramePr>
          <p:nvPr/>
        </p:nvGraphicFramePr>
        <p:xfrm>
          <a:off x="407988" y="4414226"/>
          <a:ext cx="2617919" cy="1506047"/>
        </p:xfrm>
        <a:graphic>
          <a:graphicData uri="http://schemas.openxmlformats.org/presentationml/2006/ole">
            <mc:AlternateContent xmlns:mc="http://schemas.openxmlformats.org/markup-compatibility/2006">
              <mc:Choice xmlns:v="urn:schemas-microsoft-com:vml" Requires="v">
                <p:oleObj spid="_x0000_s1072" name="Clip" r:id="rId5" imgW="4519613" imgH="3467100" progId="">
                  <p:embed/>
                </p:oleObj>
              </mc:Choice>
              <mc:Fallback>
                <p:oleObj name="Clip" r:id="rId5" imgW="4519613" imgH="3467100" progId="">
                  <p:embed/>
                  <p:pic>
                    <p:nvPicPr>
                      <p:cNvPr id="0"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88" y="4414226"/>
                        <a:ext cx="2617919" cy="15060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5"/>
          <p:cNvGraphicFramePr>
            <a:graphicFrameLocks noChangeAspect="1"/>
          </p:cNvGraphicFramePr>
          <p:nvPr/>
        </p:nvGraphicFramePr>
        <p:xfrm>
          <a:off x="2243931" y="5700341"/>
          <a:ext cx="2617919" cy="1506048"/>
        </p:xfrm>
        <a:graphic>
          <a:graphicData uri="http://schemas.openxmlformats.org/presentationml/2006/ole">
            <mc:AlternateContent xmlns:mc="http://schemas.openxmlformats.org/markup-compatibility/2006">
              <mc:Choice xmlns:v="urn:schemas-microsoft-com:vml" Requires="v">
                <p:oleObj spid="_x0000_s1073" name="Clip" r:id="rId6" imgW="4519613" imgH="3467100" progId="">
                  <p:embed/>
                </p:oleObj>
              </mc:Choice>
              <mc:Fallback>
                <p:oleObj name="Clip" r:id="rId6" imgW="4519613" imgH="3467100" progId="">
                  <p:embed/>
                  <p:pic>
                    <p:nvPicPr>
                      <p:cNvPr id="0"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3931" y="5700341"/>
                        <a:ext cx="2617919" cy="1506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6"/>
          <p:cNvGraphicFramePr>
            <a:graphicFrameLocks noChangeAspect="1"/>
          </p:cNvGraphicFramePr>
          <p:nvPr/>
        </p:nvGraphicFramePr>
        <p:xfrm>
          <a:off x="407988" y="5700341"/>
          <a:ext cx="2617919" cy="1506048"/>
        </p:xfrm>
        <a:graphic>
          <a:graphicData uri="http://schemas.openxmlformats.org/presentationml/2006/ole">
            <mc:AlternateContent xmlns:mc="http://schemas.openxmlformats.org/markup-compatibility/2006">
              <mc:Choice xmlns:v="urn:schemas-microsoft-com:vml" Requires="v">
                <p:oleObj spid="_x0000_s1074" name="Clip" r:id="rId7" imgW="4519613" imgH="3467100" progId="">
                  <p:embed/>
                </p:oleObj>
              </mc:Choice>
              <mc:Fallback>
                <p:oleObj name="Clip" r:id="rId7" imgW="4519613" imgH="3467100" progId="">
                  <p:embed/>
                  <p:pic>
                    <p:nvPicPr>
                      <p:cNvPr id="0" name="Pictur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88" y="5700341"/>
                        <a:ext cx="2617919" cy="1506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7"/>
          <p:cNvGraphicFramePr>
            <a:graphicFrameLocks noChangeAspect="1"/>
          </p:cNvGraphicFramePr>
          <p:nvPr/>
        </p:nvGraphicFramePr>
        <p:xfrm>
          <a:off x="7724139" y="2066702"/>
          <a:ext cx="4079875" cy="2347522"/>
        </p:xfrm>
        <a:graphic>
          <a:graphicData uri="http://schemas.openxmlformats.org/presentationml/2006/ole">
            <mc:AlternateContent xmlns:mc="http://schemas.openxmlformats.org/markup-compatibility/2006">
              <mc:Choice xmlns:v="urn:schemas-microsoft-com:vml" Requires="v">
                <p:oleObj spid="_x0000_s1075" name="Clip" r:id="rId8" imgW="4519613" imgH="3467100" progId="">
                  <p:embed/>
                </p:oleObj>
              </mc:Choice>
              <mc:Fallback>
                <p:oleObj name="Clip" r:id="rId8" imgW="4519613" imgH="3467100" progId="">
                  <p:embed/>
                  <p:pic>
                    <p:nvPicPr>
                      <p:cNvPr id="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4139" y="2066702"/>
                        <a:ext cx="4079875" cy="23475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Text Box 8"/>
          <p:cNvSpPr txBox="1">
            <a:spLocks noChangeArrowheads="1"/>
          </p:cNvSpPr>
          <p:nvPr/>
        </p:nvSpPr>
        <p:spPr bwMode="auto">
          <a:xfrm>
            <a:off x="1396083" y="1864303"/>
            <a:ext cx="3914890" cy="120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ru-RU" altLang="ru-RU" sz="2409" b="1" i="1">
                <a:latin typeface="Times New Roman" pitchFamily="18" charset="0"/>
              </a:rPr>
              <a:t>Популяция = совокупность</a:t>
            </a:r>
          </a:p>
          <a:p>
            <a:r>
              <a:rPr lang="ru-RU" altLang="ru-RU" sz="2409" b="1" i="1">
                <a:latin typeface="Times New Roman" pitchFamily="18" charset="0"/>
              </a:rPr>
              <a:t>населения, обладающего</a:t>
            </a:r>
          </a:p>
          <a:p>
            <a:r>
              <a:rPr lang="ru-RU" altLang="ru-RU" sz="2409" b="1" i="1">
                <a:latin typeface="Times New Roman" pitchFamily="18" charset="0"/>
              </a:rPr>
              <a:t>данным признаком</a:t>
            </a:r>
          </a:p>
        </p:txBody>
      </p:sp>
      <p:sp>
        <p:nvSpPr>
          <p:cNvPr id="1033" name="Text Box 9"/>
          <p:cNvSpPr txBox="1">
            <a:spLocks noChangeArrowheads="1"/>
          </p:cNvSpPr>
          <p:nvPr/>
        </p:nvSpPr>
        <p:spPr bwMode="auto">
          <a:xfrm>
            <a:off x="6629797" y="4995925"/>
            <a:ext cx="4206682" cy="1946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ru-RU" altLang="ru-RU" sz="2409" b="1" i="1">
                <a:latin typeface="Times New Roman" pitchFamily="18" charset="0"/>
              </a:rPr>
              <a:t>Выборка - часть популяции,</a:t>
            </a:r>
          </a:p>
          <a:p>
            <a:r>
              <a:rPr lang="ru-RU" altLang="ru-RU" sz="2409" b="1" i="1">
                <a:latin typeface="Times New Roman" pitchFamily="18" charset="0"/>
              </a:rPr>
              <a:t>полученная путем отбора по</a:t>
            </a:r>
          </a:p>
          <a:p>
            <a:r>
              <a:rPr lang="ru-RU" altLang="ru-RU" sz="2409" b="1" i="1">
                <a:latin typeface="Times New Roman" pitchFamily="18" charset="0"/>
              </a:rPr>
              <a:t>одному или нескольким</a:t>
            </a:r>
          </a:p>
          <a:p>
            <a:r>
              <a:rPr lang="ru-RU" altLang="ru-RU" sz="2409" b="1" i="1">
                <a:latin typeface="Times New Roman" pitchFamily="18" charset="0"/>
              </a:rPr>
              <a:t>признакам</a:t>
            </a:r>
          </a:p>
          <a:p>
            <a:endParaRPr lang="ru-RU" altLang="ru-RU" sz="2409">
              <a:latin typeface="Times New Roman" pitchFamily="18" charset="0"/>
            </a:endParaRPr>
          </a:p>
        </p:txBody>
      </p:sp>
      <p:sp>
        <p:nvSpPr>
          <p:cNvPr id="1034" name="AutoShape 10"/>
          <p:cNvSpPr>
            <a:spLocks noChangeArrowheads="1"/>
          </p:cNvSpPr>
          <p:nvPr/>
        </p:nvSpPr>
        <p:spPr bwMode="auto">
          <a:xfrm>
            <a:off x="3161903" y="3587095"/>
            <a:ext cx="3467894" cy="827131"/>
          </a:xfrm>
          <a:custGeom>
            <a:avLst/>
            <a:gdLst>
              <a:gd name="T0" fmla="*/ 2147483647 w 21600"/>
              <a:gd name="T1" fmla="*/ 0 h 21600"/>
              <a:gd name="T2" fmla="*/ 2147483647 w 21600"/>
              <a:gd name="T3" fmla="*/ 674752462 h 21600"/>
              <a:gd name="T4" fmla="*/ 2147483647 w 21600"/>
              <a:gd name="T5" fmla="*/ 1198771316 h 21600"/>
              <a:gd name="T6" fmla="*/ 2147483647 w 21600"/>
              <a:gd name="T7" fmla="*/ 337376231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ru-RU" sz="1807"/>
          </a:p>
        </p:txBody>
      </p:sp>
    </p:spTree>
    <p:extLst>
      <p:ext uri="{BB962C8B-B14F-4D97-AF65-F5344CB8AC3E}">
        <p14:creationId xmlns:p14="http://schemas.microsoft.com/office/powerpoint/2010/main" val="3390174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Freeform 3"/>
          <p:cNvSpPr>
            <a:spLocks/>
          </p:cNvSpPr>
          <p:nvPr/>
        </p:nvSpPr>
        <p:spPr bwMode="auto">
          <a:xfrm>
            <a:off x="6970529" y="2442269"/>
            <a:ext cx="2694153" cy="3245832"/>
          </a:xfrm>
          <a:custGeom>
            <a:avLst/>
            <a:gdLst>
              <a:gd name="T0" fmla="*/ 2130439 w 1545"/>
              <a:gd name="T1" fmla="*/ 187325 h 1718"/>
              <a:gd name="T2" fmla="*/ 2184653 w 1545"/>
              <a:gd name="T3" fmla="*/ 339725 h 1718"/>
              <a:gd name="T4" fmla="*/ 2249123 w 1545"/>
              <a:gd name="T5" fmla="*/ 463550 h 1718"/>
              <a:gd name="T6" fmla="*/ 2149487 w 1545"/>
              <a:gd name="T7" fmla="*/ 639763 h 1718"/>
              <a:gd name="T8" fmla="*/ 2159744 w 1545"/>
              <a:gd name="T9" fmla="*/ 715962 h 1718"/>
              <a:gd name="T10" fmla="*/ 2165605 w 1545"/>
              <a:gd name="T11" fmla="*/ 900113 h 1718"/>
              <a:gd name="T12" fmla="*/ 2054248 w 1545"/>
              <a:gd name="T13" fmla="*/ 979488 h 1718"/>
              <a:gd name="T14" fmla="*/ 2038130 w 1545"/>
              <a:gd name="T15" fmla="*/ 1049338 h 1718"/>
              <a:gd name="T16" fmla="*/ 2030804 w 1545"/>
              <a:gd name="T17" fmla="*/ 1163638 h 1718"/>
              <a:gd name="T18" fmla="*/ 2104065 w 1545"/>
              <a:gd name="T19" fmla="*/ 1392237 h 1718"/>
              <a:gd name="T20" fmla="*/ 2014687 w 1545"/>
              <a:gd name="T21" fmla="*/ 1422400 h 1718"/>
              <a:gd name="T22" fmla="*/ 1894538 w 1545"/>
              <a:gd name="T23" fmla="*/ 1543050 h 1718"/>
              <a:gd name="T24" fmla="*/ 1941425 w 1545"/>
              <a:gd name="T25" fmla="*/ 1833563 h 1718"/>
              <a:gd name="T26" fmla="*/ 1906260 w 1545"/>
              <a:gd name="T27" fmla="*/ 1935163 h 1718"/>
              <a:gd name="T28" fmla="*/ 1772924 w 1545"/>
              <a:gd name="T29" fmla="*/ 2055813 h 1718"/>
              <a:gd name="T30" fmla="*/ 1708454 w 1545"/>
              <a:gd name="T31" fmla="*/ 2108200 h 1718"/>
              <a:gd name="T32" fmla="*/ 1718711 w 1545"/>
              <a:gd name="T33" fmla="*/ 2319338 h 1718"/>
              <a:gd name="T34" fmla="*/ 1784646 w 1545"/>
              <a:gd name="T35" fmla="*/ 2536825 h 1718"/>
              <a:gd name="T36" fmla="*/ 1567793 w 1545"/>
              <a:gd name="T37" fmla="*/ 2681288 h 1718"/>
              <a:gd name="T38" fmla="*/ 1328960 w 1545"/>
              <a:gd name="T39" fmla="*/ 2698750 h 1718"/>
              <a:gd name="T40" fmla="*/ 1005145 w 1545"/>
              <a:gd name="T41" fmla="*/ 2678113 h 1718"/>
              <a:gd name="T42" fmla="*/ 934815 w 1545"/>
              <a:gd name="T43" fmla="*/ 2557463 h 1718"/>
              <a:gd name="T44" fmla="*/ 868879 w 1545"/>
              <a:gd name="T45" fmla="*/ 2449513 h 1718"/>
              <a:gd name="T46" fmla="*/ 804409 w 1545"/>
              <a:gd name="T47" fmla="*/ 2416175 h 1718"/>
              <a:gd name="T48" fmla="*/ 634443 w 1545"/>
              <a:gd name="T49" fmla="*/ 2322513 h 1718"/>
              <a:gd name="T50" fmla="*/ 536273 w 1545"/>
              <a:gd name="T51" fmla="*/ 2546350 h 1718"/>
              <a:gd name="T52" fmla="*/ 449825 w 1545"/>
              <a:gd name="T53" fmla="*/ 2530475 h 1718"/>
              <a:gd name="T54" fmla="*/ 322350 w 1545"/>
              <a:gd name="T55" fmla="*/ 2478088 h 1718"/>
              <a:gd name="T56" fmla="*/ 293045 w 1545"/>
              <a:gd name="T57" fmla="*/ 2173288 h 1718"/>
              <a:gd name="T58" fmla="*/ 190479 w 1545"/>
              <a:gd name="T59" fmla="*/ 2003425 h 1718"/>
              <a:gd name="T60" fmla="*/ 162640 w 1545"/>
              <a:gd name="T61" fmla="*/ 1914525 h 1718"/>
              <a:gd name="T62" fmla="*/ 41026 w 1545"/>
              <a:gd name="T63" fmla="*/ 1868488 h 1718"/>
              <a:gd name="T64" fmla="*/ 43957 w 1545"/>
              <a:gd name="T65" fmla="*/ 1609725 h 1718"/>
              <a:gd name="T66" fmla="*/ 51283 w 1545"/>
              <a:gd name="T67" fmla="*/ 1387475 h 1718"/>
              <a:gd name="T68" fmla="*/ 133336 w 1545"/>
              <a:gd name="T69" fmla="*/ 1184275 h 1718"/>
              <a:gd name="T70" fmla="*/ 227110 w 1545"/>
              <a:gd name="T71" fmla="*/ 949325 h 1718"/>
              <a:gd name="T72" fmla="*/ 137731 w 1545"/>
              <a:gd name="T73" fmla="*/ 750887 h 1718"/>
              <a:gd name="T74" fmla="*/ 197806 w 1545"/>
              <a:gd name="T75" fmla="*/ 644525 h 1718"/>
              <a:gd name="T76" fmla="*/ 230041 w 1545"/>
              <a:gd name="T77" fmla="*/ 703262 h 1718"/>
              <a:gd name="T78" fmla="*/ 401472 w 1545"/>
              <a:gd name="T79" fmla="*/ 620713 h 1718"/>
              <a:gd name="T80" fmla="*/ 501107 w 1545"/>
              <a:gd name="T81" fmla="*/ 682625 h 1718"/>
              <a:gd name="T82" fmla="*/ 574369 w 1545"/>
              <a:gd name="T83" fmla="*/ 547688 h 1718"/>
              <a:gd name="T84" fmla="*/ 687191 w 1545"/>
              <a:gd name="T85" fmla="*/ 539750 h 1718"/>
              <a:gd name="T86" fmla="*/ 794153 w 1545"/>
              <a:gd name="T87" fmla="*/ 603250 h 1718"/>
              <a:gd name="T88" fmla="*/ 804409 w 1545"/>
              <a:gd name="T89" fmla="*/ 682625 h 1718"/>
              <a:gd name="T90" fmla="*/ 858623 w 1545"/>
              <a:gd name="T91" fmla="*/ 706437 h 1718"/>
              <a:gd name="T92" fmla="*/ 967050 w 1545"/>
              <a:gd name="T93" fmla="*/ 658813 h 1718"/>
              <a:gd name="T94" fmla="*/ 1079872 w 1545"/>
              <a:gd name="T95" fmla="*/ 585788 h 1718"/>
              <a:gd name="T96" fmla="*/ 1194160 w 1545"/>
              <a:gd name="T97" fmla="*/ 571500 h 1718"/>
              <a:gd name="T98" fmla="*/ 1232255 w 1545"/>
              <a:gd name="T99" fmla="*/ 522288 h 1718"/>
              <a:gd name="T100" fmla="*/ 1164855 w 1545"/>
              <a:gd name="T101" fmla="*/ 395287 h 1718"/>
              <a:gd name="T102" fmla="*/ 1378778 w 1545"/>
              <a:gd name="T103" fmla="*/ 239713 h 1718"/>
              <a:gd name="T104" fmla="*/ 1386104 w 1545"/>
              <a:gd name="T105" fmla="*/ 260350 h 1718"/>
              <a:gd name="T106" fmla="*/ 1375848 w 1545"/>
              <a:gd name="T107" fmla="*/ 342900 h 1718"/>
              <a:gd name="T108" fmla="*/ 1427131 w 1545"/>
              <a:gd name="T109" fmla="*/ 204788 h 1718"/>
              <a:gd name="T110" fmla="*/ 1494531 w 1545"/>
              <a:gd name="T111" fmla="*/ 236538 h 1718"/>
              <a:gd name="T112" fmla="*/ 1613215 w 1545"/>
              <a:gd name="T113" fmla="*/ 214313 h 1718"/>
              <a:gd name="T114" fmla="*/ 1727502 w 1545"/>
              <a:gd name="T115" fmla="*/ 138113 h 1718"/>
              <a:gd name="T116" fmla="*/ 1935564 w 1545"/>
              <a:gd name="T117" fmla="*/ 22225 h 1718"/>
              <a:gd name="T118" fmla="*/ 2057178 w 1545"/>
              <a:gd name="T119" fmla="*/ 42862 h 17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45"/>
              <a:gd name="T181" fmla="*/ 0 h 1718"/>
              <a:gd name="T182" fmla="*/ 1545 w 1545"/>
              <a:gd name="T183" fmla="*/ 1718 h 17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45" h="1718">
                <a:moveTo>
                  <a:pt x="1404" y="0"/>
                </a:moveTo>
                <a:lnTo>
                  <a:pt x="1419" y="9"/>
                </a:lnTo>
                <a:lnTo>
                  <a:pt x="1436" y="18"/>
                </a:lnTo>
                <a:lnTo>
                  <a:pt x="1450" y="27"/>
                </a:lnTo>
                <a:lnTo>
                  <a:pt x="1465" y="39"/>
                </a:lnTo>
                <a:lnTo>
                  <a:pt x="1471" y="42"/>
                </a:lnTo>
                <a:lnTo>
                  <a:pt x="1474" y="46"/>
                </a:lnTo>
                <a:lnTo>
                  <a:pt x="1476" y="50"/>
                </a:lnTo>
                <a:lnTo>
                  <a:pt x="1478" y="53"/>
                </a:lnTo>
                <a:lnTo>
                  <a:pt x="1476" y="59"/>
                </a:lnTo>
                <a:lnTo>
                  <a:pt x="1471" y="68"/>
                </a:lnTo>
                <a:lnTo>
                  <a:pt x="1467" y="87"/>
                </a:lnTo>
                <a:lnTo>
                  <a:pt x="1463" y="101"/>
                </a:lnTo>
                <a:lnTo>
                  <a:pt x="1458" y="111"/>
                </a:lnTo>
                <a:lnTo>
                  <a:pt x="1454" y="118"/>
                </a:lnTo>
                <a:lnTo>
                  <a:pt x="1443" y="131"/>
                </a:lnTo>
                <a:lnTo>
                  <a:pt x="1434" y="146"/>
                </a:lnTo>
                <a:lnTo>
                  <a:pt x="1428" y="157"/>
                </a:lnTo>
                <a:lnTo>
                  <a:pt x="1425" y="166"/>
                </a:lnTo>
                <a:lnTo>
                  <a:pt x="1423" y="173"/>
                </a:lnTo>
                <a:lnTo>
                  <a:pt x="1423" y="179"/>
                </a:lnTo>
                <a:lnTo>
                  <a:pt x="1430" y="179"/>
                </a:lnTo>
                <a:lnTo>
                  <a:pt x="1437" y="181"/>
                </a:lnTo>
                <a:lnTo>
                  <a:pt x="1436" y="190"/>
                </a:lnTo>
                <a:lnTo>
                  <a:pt x="1436" y="201"/>
                </a:lnTo>
                <a:lnTo>
                  <a:pt x="1449" y="210"/>
                </a:lnTo>
                <a:lnTo>
                  <a:pt x="1458" y="214"/>
                </a:lnTo>
                <a:lnTo>
                  <a:pt x="1467" y="216"/>
                </a:lnTo>
                <a:lnTo>
                  <a:pt x="1476" y="216"/>
                </a:lnTo>
                <a:lnTo>
                  <a:pt x="1491" y="214"/>
                </a:lnTo>
                <a:lnTo>
                  <a:pt x="1508" y="216"/>
                </a:lnTo>
                <a:lnTo>
                  <a:pt x="1515" y="223"/>
                </a:lnTo>
                <a:lnTo>
                  <a:pt x="1522" y="236"/>
                </a:lnTo>
                <a:lnTo>
                  <a:pt x="1524" y="242"/>
                </a:lnTo>
                <a:lnTo>
                  <a:pt x="1530" y="247"/>
                </a:lnTo>
                <a:lnTo>
                  <a:pt x="1534" y="251"/>
                </a:lnTo>
                <a:lnTo>
                  <a:pt x="1539" y="253"/>
                </a:lnTo>
                <a:lnTo>
                  <a:pt x="1541" y="253"/>
                </a:lnTo>
                <a:lnTo>
                  <a:pt x="1543" y="262"/>
                </a:lnTo>
                <a:lnTo>
                  <a:pt x="1545" y="271"/>
                </a:lnTo>
                <a:lnTo>
                  <a:pt x="1539" y="277"/>
                </a:lnTo>
                <a:lnTo>
                  <a:pt x="1535" y="282"/>
                </a:lnTo>
                <a:lnTo>
                  <a:pt x="1535" y="288"/>
                </a:lnTo>
                <a:lnTo>
                  <a:pt x="1535" y="292"/>
                </a:lnTo>
                <a:lnTo>
                  <a:pt x="1535" y="303"/>
                </a:lnTo>
                <a:lnTo>
                  <a:pt x="1535" y="310"/>
                </a:lnTo>
                <a:lnTo>
                  <a:pt x="1522" y="310"/>
                </a:lnTo>
                <a:lnTo>
                  <a:pt x="1511" y="310"/>
                </a:lnTo>
                <a:lnTo>
                  <a:pt x="1510" y="319"/>
                </a:lnTo>
                <a:lnTo>
                  <a:pt x="1510" y="332"/>
                </a:lnTo>
                <a:lnTo>
                  <a:pt x="1491" y="340"/>
                </a:lnTo>
                <a:lnTo>
                  <a:pt x="1473" y="347"/>
                </a:lnTo>
                <a:lnTo>
                  <a:pt x="1467" y="366"/>
                </a:lnTo>
                <a:lnTo>
                  <a:pt x="1461" y="377"/>
                </a:lnTo>
                <a:lnTo>
                  <a:pt x="1469" y="388"/>
                </a:lnTo>
                <a:lnTo>
                  <a:pt x="1478" y="395"/>
                </a:lnTo>
                <a:lnTo>
                  <a:pt x="1474" y="399"/>
                </a:lnTo>
                <a:lnTo>
                  <a:pt x="1471" y="401"/>
                </a:lnTo>
                <a:lnTo>
                  <a:pt x="1467" y="403"/>
                </a:lnTo>
                <a:lnTo>
                  <a:pt x="1463" y="403"/>
                </a:lnTo>
                <a:lnTo>
                  <a:pt x="1458" y="403"/>
                </a:lnTo>
                <a:lnTo>
                  <a:pt x="1456" y="404"/>
                </a:lnTo>
                <a:lnTo>
                  <a:pt x="1454" y="408"/>
                </a:lnTo>
                <a:lnTo>
                  <a:pt x="1454" y="412"/>
                </a:lnTo>
                <a:lnTo>
                  <a:pt x="1454" y="419"/>
                </a:lnTo>
                <a:lnTo>
                  <a:pt x="1458" y="423"/>
                </a:lnTo>
                <a:lnTo>
                  <a:pt x="1461" y="423"/>
                </a:lnTo>
                <a:lnTo>
                  <a:pt x="1467" y="423"/>
                </a:lnTo>
                <a:lnTo>
                  <a:pt x="1471" y="423"/>
                </a:lnTo>
                <a:lnTo>
                  <a:pt x="1476" y="425"/>
                </a:lnTo>
                <a:lnTo>
                  <a:pt x="1482" y="427"/>
                </a:lnTo>
                <a:lnTo>
                  <a:pt x="1485" y="432"/>
                </a:lnTo>
                <a:lnTo>
                  <a:pt x="1482" y="443"/>
                </a:lnTo>
                <a:lnTo>
                  <a:pt x="1474" y="451"/>
                </a:lnTo>
                <a:lnTo>
                  <a:pt x="1471" y="456"/>
                </a:lnTo>
                <a:lnTo>
                  <a:pt x="1469" y="462"/>
                </a:lnTo>
                <a:lnTo>
                  <a:pt x="1471" y="469"/>
                </a:lnTo>
                <a:lnTo>
                  <a:pt x="1476" y="476"/>
                </a:lnTo>
                <a:lnTo>
                  <a:pt x="1485" y="488"/>
                </a:lnTo>
                <a:lnTo>
                  <a:pt x="1495" y="497"/>
                </a:lnTo>
                <a:lnTo>
                  <a:pt x="1500" y="502"/>
                </a:lnTo>
                <a:lnTo>
                  <a:pt x="1504" y="508"/>
                </a:lnTo>
                <a:lnTo>
                  <a:pt x="1508" y="513"/>
                </a:lnTo>
                <a:lnTo>
                  <a:pt x="1510" y="521"/>
                </a:lnTo>
                <a:lnTo>
                  <a:pt x="1502" y="534"/>
                </a:lnTo>
                <a:lnTo>
                  <a:pt x="1493" y="556"/>
                </a:lnTo>
                <a:lnTo>
                  <a:pt x="1487" y="561"/>
                </a:lnTo>
                <a:lnTo>
                  <a:pt x="1482" y="565"/>
                </a:lnTo>
                <a:lnTo>
                  <a:pt x="1478" y="567"/>
                </a:lnTo>
                <a:lnTo>
                  <a:pt x="1476" y="571"/>
                </a:lnTo>
                <a:lnTo>
                  <a:pt x="1474" y="576"/>
                </a:lnTo>
                <a:lnTo>
                  <a:pt x="1473" y="584"/>
                </a:lnTo>
                <a:lnTo>
                  <a:pt x="1456" y="582"/>
                </a:lnTo>
                <a:lnTo>
                  <a:pt x="1439" y="582"/>
                </a:lnTo>
                <a:lnTo>
                  <a:pt x="1437" y="587"/>
                </a:lnTo>
                <a:lnTo>
                  <a:pt x="1434" y="593"/>
                </a:lnTo>
                <a:lnTo>
                  <a:pt x="1434" y="600"/>
                </a:lnTo>
                <a:lnTo>
                  <a:pt x="1432" y="606"/>
                </a:lnTo>
                <a:lnTo>
                  <a:pt x="1425" y="608"/>
                </a:lnTo>
                <a:lnTo>
                  <a:pt x="1415" y="608"/>
                </a:lnTo>
                <a:lnTo>
                  <a:pt x="1412" y="608"/>
                </a:lnTo>
                <a:lnTo>
                  <a:pt x="1408" y="609"/>
                </a:lnTo>
                <a:lnTo>
                  <a:pt x="1404" y="613"/>
                </a:lnTo>
                <a:lnTo>
                  <a:pt x="1402" y="617"/>
                </a:lnTo>
                <a:lnTo>
                  <a:pt x="1401" y="622"/>
                </a:lnTo>
                <a:lnTo>
                  <a:pt x="1402" y="628"/>
                </a:lnTo>
                <a:lnTo>
                  <a:pt x="1406" y="630"/>
                </a:lnTo>
                <a:lnTo>
                  <a:pt x="1410" y="634"/>
                </a:lnTo>
                <a:lnTo>
                  <a:pt x="1413" y="635"/>
                </a:lnTo>
                <a:lnTo>
                  <a:pt x="1417" y="639"/>
                </a:lnTo>
                <a:lnTo>
                  <a:pt x="1419" y="646"/>
                </a:lnTo>
                <a:lnTo>
                  <a:pt x="1419" y="656"/>
                </a:lnTo>
                <a:lnTo>
                  <a:pt x="1415" y="659"/>
                </a:lnTo>
                <a:lnTo>
                  <a:pt x="1412" y="659"/>
                </a:lnTo>
                <a:lnTo>
                  <a:pt x="1408" y="659"/>
                </a:lnTo>
                <a:lnTo>
                  <a:pt x="1404" y="658"/>
                </a:lnTo>
                <a:lnTo>
                  <a:pt x="1399" y="654"/>
                </a:lnTo>
                <a:lnTo>
                  <a:pt x="1393" y="652"/>
                </a:lnTo>
                <a:lnTo>
                  <a:pt x="1391" y="661"/>
                </a:lnTo>
                <a:lnTo>
                  <a:pt x="1389" y="669"/>
                </a:lnTo>
                <a:lnTo>
                  <a:pt x="1382" y="670"/>
                </a:lnTo>
                <a:lnTo>
                  <a:pt x="1375" y="669"/>
                </a:lnTo>
                <a:lnTo>
                  <a:pt x="1371" y="670"/>
                </a:lnTo>
                <a:lnTo>
                  <a:pt x="1367" y="672"/>
                </a:lnTo>
                <a:lnTo>
                  <a:pt x="1362" y="676"/>
                </a:lnTo>
                <a:lnTo>
                  <a:pt x="1358" y="683"/>
                </a:lnTo>
                <a:lnTo>
                  <a:pt x="1364" y="689"/>
                </a:lnTo>
                <a:lnTo>
                  <a:pt x="1367" y="696"/>
                </a:lnTo>
                <a:lnTo>
                  <a:pt x="1369" y="702"/>
                </a:lnTo>
                <a:lnTo>
                  <a:pt x="1369" y="707"/>
                </a:lnTo>
                <a:lnTo>
                  <a:pt x="1369" y="717"/>
                </a:lnTo>
                <a:lnTo>
                  <a:pt x="1371" y="724"/>
                </a:lnTo>
                <a:lnTo>
                  <a:pt x="1380" y="728"/>
                </a:lnTo>
                <a:lnTo>
                  <a:pt x="1386" y="733"/>
                </a:lnTo>
                <a:lnTo>
                  <a:pt x="1386" y="748"/>
                </a:lnTo>
                <a:lnTo>
                  <a:pt x="1384" y="759"/>
                </a:lnTo>
                <a:lnTo>
                  <a:pt x="1391" y="774"/>
                </a:lnTo>
                <a:lnTo>
                  <a:pt x="1404" y="792"/>
                </a:lnTo>
                <a:lnTo>
                  <a:pt x="1419" y="811"/>
                </a:lnTo>
                <a:lnTo>
                  <a:pt x="1428" y="822"/>
                </a:lnTo>
                <a:lnTo>
                  <a:pt x="1425" y="842"/>
                </a:lnTo>
                <a:lnTo>
                  <a:pt x="1425" y="859"/>
                </a:lnTo>
                <a:lnTo>
                  <a:pt x="1430" y="864"/>
                </a:lnTo>
                <a:lnTo>
                  <a:pt x="1434" y="870"/>
                </a:lnTo>
                <a:lnTo>
                  <a:pt x="1436" y="872"/>
                </a:lnTo>
                <a:lnTo>
                  <a:pt x="1436" y="874"/>
                </a:lnTo>
                <a:lnTo>
                  <a:pt x="1436" y="877"/>
                </a:lnTo>
                <a:lnTo>
                  <a:pt x="1434" y="879"/>
                </a:lnTo>
                <a:lnTo>
                  <a:pt x="1428" y="883"/>
                </a:lnTo>
                <a:lnTo>
                  <a:pt x="1423" y="885"/>
                </a:lnTo>
                <a:lnTo>
                  <a:pt x="1419" y="883"/>
                </a:lnTo>
                <a:lnTo>
                  <a:pt x="1415" y="879"/>
                </a:lnTo>
                <a:lnTo>
                  <a:pt x="1410" y="872"/>
                </a:lnTo>
                <a:lnTo>
                  <a:pt x="1406" y="868"/>
                </a:lnTo>
                <a:lnTo>
                  <a:pt x="1402" y="874"/>
                </a:lnTo>
                <a:lnTo>
                  <a:pt x="1402" y="879"/>
                </a:lnTo>
                <a:lnTo>
                  <a:pt x="1393" y="877"/>
                </a:lnTo>
                <a:lnTo>
                  <a:pt x="1382" y="877"/>
                </a:lnTo>
                <a:lnTo>
                  <a:pt x="1376" y="881"/>
                </a:lnTo>
                <a:lnTo>
                  <a:pt x="1375" y="887"/>
                </a:lnTo>
                <a:lnTo>
                  <a:pt x="1375" y="890"/>
                </a:lnTo>
                <a:lnTo>
                  <a:pt x="1375" y="896"/>
                </a:lnTo>
                <a:lnTo>
                  <a:pt x="1376" y="900"/>
                </a:lnTo>
                <a:lnTo>
                  <a:pt x="1376" y="905"/>
                </a:lnTo>
                <a:lnTo>
                  <a:pt x="1375" y="911"/>
                </a:lnTo>
                <a:lnTo>
                  <a:pt x="1371" y="916"/>
                </a:lnTo>
                <a:lnTo>
                  <a:pt x="1347" y="916"/>
                </a:lnTo>
                <a:lnTo>
                  <a:pt x="1319" y="914"/>
                </a:lnTo>
                <a:lnTo>
                  <a:pt x="1304" y="913"/>
                </a:lnTo>
                <a:lnTo>
                  <a:pt x="1293" y="913"/>
                </a:lnTo>
                <a:lnTo>
                  <a:pt x="1290" y="913"/>
                </a:lnTo>
                <a:lnTo>
                  <a:pt x="1286" y="914"/>
                </a:lnTo>
                <a:lnTo>
                  <a:pt x="1284" y="916"/>
                </a:lnTo>
                <a:lnTo>
                  <a:pt x="1284" y="920"/>
                </a:lnTo>
                <a:lnTo>
                  <a:pt x="1286" y="935"/>
                </a:lnTo>
                <a:lnTo>
                  <a:pt x="1290" y="955"/>
                </a:lnTo>
                <a:lnTo>
                  <a:pt x="1293" y="972"/>
                </a:lnTo>
                <a:lnTo>
                  <a:pt x="1293" y="981"/>
                </a:lnTo>
                <a:lnTo>
                  <a:pt x="1290" y="1009"/>
                </a:lnTo>
                <a:lnTo>
                  <a:pt x="1280" y="1034"/>
                </a:lnTo>
                <a:lnTo>
                  <a:pt x="1277" y="1047"/>
                </a:lnTo>
                <a:lnTo>
                  <a:pt x="1273" y="1059"/>
                </a:lnTo>
                <a:lnTo>
                  <a:pt x="1273" y="1070"/>
                </a:lnTo>
                <a:lnTo>
                  <a:pt x="1273" y="1077"/>
                </a:lnTo>
                <a:lnTo>
                  <a:pt x="1279" y="1086"/>
                </a:lnTo>
                <a:lnTo>
                  <a:pt x="1284" y="1092"/>
                </a:lnTo>
                <a:lnTo>
                  <a:pt x="1290" y="1095"/>
                </a:lnTo>
                <a:lnTo>
                  <a:pt x="1297" y="1099"/>
                </a:lnTo>
                <a:lnTo>
                  <a:pt x="1301" y="1112"/>
                </a:lnTo>
                <a:lnTo>
                  <a:pt x="1303" y="1125"/>
                </a:lnTo>
                <a:lnTo>
                  <a:pt x="1314" y="1144"/>
                </a:lnTo>
                <a:lnTo>
                  <a:pt x="1325" y="1155"/>
                </a:lnTo>
                <a:lnTo>
                  <a:pt x="1330" y="1160"/>
                </a:lnTo>
                <a:lnTo>
                  <a:pt x="1334" y="1164"/>
                </a:lnTo>
                <a:lnTo>
                  <a:pt x="1336" y="1171"/>
                </a:lnTo>
                <a:lnTo>
                  <a:pt x="1338" y="1177"/>
                </a:lnTo>
                <a:lnTo>
                  <a:pt x="1336" y="1180"/>
                </a:lnTo>
                <a:lnTo>
                  <a:pt x="1332" y="1182"/>
                </a:lnTo>
                <a:lnTo>
                  <a:pt x="1327" y="1180"/>
                </a:lnTo>
                <a:lnTo>
                  <a:pt x="1321" y="1179"/>
                </a:lnTo>
                <a:lnTo>
                  <a:pt x="1314" y="1182"/>
                </a:lnTo>
                <a:lnTo>
                  <a:pt x="1310" y="1186"/>
                </a:lnTo>
                <a:lnTo>
                  <a:pt x="1308" y="1192"/>
                </a:lnTo>
                <a:lnTo>
                  <a:pt x="1306" y="1197"/>
                </a:lnTo>
                <a:lnTo>
                  <a:pt x="1306" y="1203"/>
                </a:lnTo>
                <a:lnTo>
                  <a:pt x="1304" y="1210"/>
                </a:lnTo>
                <a:lnTo>
                  <a:pt x="1301" y="1219"/>
                </a:lnTo>
                <a:lnTo>
                  <a:pt x="1295" y="1227"/>
                </a:lnTo>
                <a:lnTo>
                  <a:pt x="1288" y="1234"/>
                </a:lnTo>
                <a:lnTo>
                  <a:pt x="1282" y="1238"/>
                </a:lnTo>
                <a:lnTo>
                  <a:pt x="1277" y="1240"/>
                </a:lnTo>
                <a:lnTo>
                  <a:pt x="1269" y="1241"/>
                </a:lnTo>
                <a:lnTo>
                  <a:pt x="1260" y="1243"/>
                </a:lnTo>
                <a:lnTo>
                  <a:pt x="1253" y="1247"/>
                </a:lnTo>
                <a:lnTo>
                  <a:pt x="1251" y="1260"/>
                </a:lnTo>
                <a:lnTo>
                  <a:pt x="1255" y="1280"/>
                </a:lnTo>
                <a:lnTo>
                  <a:pt x="1245" y="1282"/>
                </a:lnTo>
                <a:lnTo>
                  <a:pt x="1238" y="1280"/>
                </a:lnTo>
                <a:lnTo>
                  <a:pt x="1231" y="1278"/>
                </a:lnTo>
                <a:lnTo>
                  <a:pt x="1221" y="1278"/>
                </a:lnTo>
                <a:lnTo>
                  <a:pt x="1216" y="1286"/>
                </a:lnTo>
                <a:lnTo>
                  <a:pt x="1210" y="1295"/>
                </a:lnTo>
                <a:lnTo>
                  <a:pt x="1203" y="1293"/>
                </a:lnTo>
                <a:lnTo>
                  <a:pt x="1194" y="1289"/>
                </a:lnTo>
                <a:lnTo>
                  <a:pt x="1190" y="1297"/>
                </a:lnTo>
                <a:lnTo>
                  <a:pt x="1184" y="1304"/>
                </a:lnTo>
                <a:lnTo>
                  <a:pt x="1179" y="1304"/>
                </a:lnTo>
                <a:lnTo>
                  <a:pt x="1173" y="1302"/>
                </a:lnTo>
                <a:lnTo>
                  <a:pt x="1170" y="1302"/>
                </a:lnTo>
                <a:lnTo>
                  <a:pt x="1168" y="1302"/>
                </a:lnTo>
                <a:lnTo>
                  <a:pt x="1164" y="1304"/>
                </a:lnTo>
                <a:lnTo>
                  <a:pt x="1162" y="1308"/>
                </a:lnTo>
                <a:lnTo>
                  <a:pt x="1159" y="1314"/>
                </a:lnTo>
                <a:lnTo>
                  <a:pt x="1159" y="1319"/>
                </a:lnTo>
                <a:lnTo>
                  <a:pt x="1159" y="1323"/>
                </a:lnTo>
                <a:lnTo>
                  <a:pt x="1160" y="1325"/>
                </a:lnTo>
                <a:lnTo>
                  <a:pt x="1166" y="1328"/>
                </a:lnTo>
                <a:lnTo>
                  <a:pt x="1168" y="1334"/>
                </a:lnTo>
                <a:lnTo>
                  <a:pt x="1160" y="1341"/>
                </a:lnTo>
                <a:lnTo>
                  <a:pt x="1155" y="1347"/>
                </a:lnTo>
                <a:lnTo>
                  <a:pt x="1157" y="1360"/>
                </a:lnTo>
                <a:lnTo>
                  <a:pt x="1160" y="1371"/>
                </a:lnTo>
                <a:lnTo>
                  <a:pt x="1159" y="1382"/>
                </a:lnTo>
                <a:lnTo>
                  <a:pt x="1157" y="1391"/>
                </a:lnTo>
                <a:lnTo>
                  <a:pt x="1164" y="1399"/>
                </a:lnTo>
                <a:lnTo>
                  <a:pt x="1170" y="1410"/>
                </a:lnTo>
                <a:lnTo>
                  <a:pt x="1162" y="1411"/>
                </a:lnTo>
                <a:lnTo>
                  <a:pt x="1153" y="1417"/>
                </a:lnTo>
                <a:lnTo>
                  <a:pt x="1168" y="1430"/>
                </a:lnTo>
                <a:lnTo>
                  <a:pt x="1183" y="1441"/>
                </a:lnTo>
                <a:lnTo>
                  <a:pt x="1177" y="1450"/>
                </a:lnTo>
                <a:lnTo>
                  <a:pt x="1173" y="1461"/>
                </a:lnTo>
                <a:lnTo>
                  <a:pt x="1183" y="1471"/>
                </a:lnTo>
                <a:lnTo>
                  <a:pt x="1190" y="1480"/>
                </a:lnTo>
                <a:lnTo>
                  <a:pt x="1183" y="1493"/>
                </a:lnTo>
                <a:lnTo>
                  <a:pt x="1175" y="1506"/>
                </a:lnTo>
                <a:lnTo>
                  <a:pt x="1192" y="1511"/>
                </a:lnTo>
                <a:lnTo>
                  <a:pt x="1208" y="1522"/>
                </a:lnTo>
                <a:lnTo>
                  <a:pt x="1207" y="1533"/>
                </a:lnTo>
                <a:lnTo>
                  <a:pt x="1207" y="1548"/>
                </a:lnTo>
                <a:lnTo>
                  <a:pt x="1199" y="1556"/>
                </a:lnTo>
                <a:lnTo>
                  <a:pt x="1197" y="1563"/>
                </a:lnTo>
                <a:lnTo>
                  <a:pt x="1197" y="1570"/>
                </a:lnTo>
                <a:lnTo>
                  <a:pt x="1201" y="1576"/>
                </a:lnTo>
                <a:lnTo>
                  <a:pt x="1210" y="1585"/>
                </a:lnTo>
                <a:lnTo>
                  <a:pt x="1218" y="1591"/>
                </a:lnTo>
                <a:lnTo>
                  <a:pt x="1218" y="1598"/>
                </a:lnTo>
                <a:lnTo>
                  <a:pt x="1216" y="1604"/>
                </a:lnTo>
                <a:lnTo>
                  <a:pt x="1216" y="1609"/>
                </a:lnTo>
                <a:lnTo>
                  <a:pt x="1212" y="1613"/>
                </a:lnTo>
                <a:lnTo>
                  <a:pt x="1190" y="1622"/>
                </a:lnTo>
                <a:lnTo>
                  <a:pt x="1168" y="1633"/>
                </a:lnTo>
                <a:lnTo>
                  <a:pt x="1149" y="1642"/>
                </a:lnTo>
                <a:lnTo>
                  <a:pt x="1144" y="1650"/>
                </a:lnTo>
                <a:lnTo>
                  <a:pt x="1147" y="1661"/>
                </a:lnTo>
                <a:lnTo>
                  <a:pt x="1147" y="1672"/>
                </a:lnTo>
                <a:lnTo>
                  <a:pt x="1138" y="1676"/>
                </a:lnTo>
                <a:lnTo>
                  <a:pt x="1129" y="1676"/>
                </a:lnTo>
                <a:lnTo>
                  <a:pt x="1118" y="1674"/>
                </a:lnTo>
                <a:lnTo>
                  <a:pt x="1103" y="1674"/>
                </a:lnTo>
                <a:lnTo>
                  <a:pt x="1088" y="1681"/>
                </a:lnTo>
                <a:lnTo>
                  <a:pt x="1070" y="1689"/>
                </a:lnTo>
                <a:lnTo>
                  <a:pt x="1059" y="1687"/>
                </a:lnTo>
                <a:lnTo>
                  <a:pt x="1050" y="1689"/>
                </a:lnTo>
                <a:lnTo>
                  <a:pt x="1044" y="1690"/>
                </a:lnTo>
                <a:lnTo>
                  <a:pt x="1038" y="1694"/>
                </a:lnTo>
                <a:lnTo>
                  <a:pt x="1031" y="1705"/>
                </a:lnTo>
                <a:lnTo>
                  <a:pt x="1018" y="1714"/>
                </a:lnTo>
                <a:lnTo>
                  <a:pt x="1000" y="1709"/>
                </a:lnTo>
                <a:lnTo>
                  <a:pt x="981" y="1703"/>
                </a:lnTo>
                <a:lnTo>
                  <a:pt x="957" y="1711"/>
                </a:lnTo>
                <a:lnTo>
                  <a:pt x="935" y="1718"/>
                </a:lnTo>
                <a:lnTo>
                  <a:pt x="929" y="1716"/>
                </a:lnTo>
                <a:lnTo>
                  <a:pt x="924" y="1714"/>
                </a:lnTo>
                <a:lnTo>
                  <a:pt x="920" y="1709"/>
                </a:lnTo>
                <a:lnTo>
                  <a:pt x="913" y="1705"/>
                </a:lnTo>
                <a:lnTo>
                  <a:pt x="907" y="1700"/>
                </a:lnTo>
                <a:lnTo>
                  <a:pt x="898" y="1696"/>
                </a:lnTo>
                <a:lnTo>
                  <a:pt x="889" y="1692"/>
                </a:lnTo>
                <a:lnTo>
                  <a:pt x="874" y="1692"/>
                </a:lnTo>
                <a:lnTo>
                  <a:pt x="848" y="1696"/>
                </a:lnTo>
                <a:lnTo>
                  <a:pt x="828" y="1698"/>
                </a:lnTo>
                <a:lnTo>
                  <a:pt x="815" y="1690"/>
                </a:lnTo>
                <a:lnTo>
                  <a:pt x="802" y="1683"/>
                </a:lnTo>
                <a:lnTo>
                  <a:pt x="778" y="1679"/>
                </a:lnTo>
                <a:lnTo>
                  <a:pt x="767" y="1676"/>
                </a:lnTo>
                <a:lnTo>
                  <a:pt x="752" y="1683"/>
                </a:lnTo>
                <a:lnTo>
                  <a:pt x="737" y="1687"/>
                </a:lnTo>
                <a:lnTo>
                  <a:pt x="723" y="1690"/>
                </a:lnTo>
                <a:lnTo>
                  <a:pt x="704" y="1692"/>
                </a:lnTo>
                <a:lnTo>
                  <a:pt x="693" y="1690"/>
                </a:lnTo>
                <a:lnTo>
                  <a:pt x="686" y="1687"/>
                </a:lnTo>
                <a:lnTo>
                  <a:pt x="682" y="1681"/>
                </a:lnTo>
                <a:lnTo>
                  <a:pt x="680" y="1674"/>
                </a:lnTo>
                <a:lnTo>
                  <a:pt x="680" y="1668"/>
                </a:lnTo>
                <a:lnTo>
                  <a:pt x="680" y="1661"/>
                </a:lnTo>
                <a:lnTo>
                  <a:pt x="678" y="1655"/>
                </a:lnTo>
                <a:lnTo>
                  <a:pt x="676" y="1652"/>
                </a:lnTo>
                <a:lnTo>
                  <a:pt x="671" y="1652"/>
                </a:lnTo>
                <a:lnTo>
                  <a:pt x="663" y="1654"/>
                </a:lnTo>
                <a:lnTo>
                  <a:pt x="660" y="1655"/>
                </a:lnTo>
                <a:lnTo>
                  <a:pt x="656" y="1654"/>
                </a:lnTo>
                <a:lnTo>
                  <a:pt x="652" y="1652"/>
                </a:lnTo>
                <a:lnTo>
                  <a:pt x="649" y="1648"/>
                </a:lnTo>
                <a:lnTo>
                  <a:pt x="647" y="1633"/>
                </a:lnTo>
                <a:lnTo>
                  <a:pt x="647" y="1618"/>
                </a:lnTo>
                <a:lnTo>
                  <a:pt x="638" y="1611"/>
                </a:lnTo>
                <a:lnTo>
                  <a:pt x="628" y="1607"/>
                </a:lnTo>
                <a:lnTo>
                  <a:pt x="632" y="1598"/>
                </a:lnTo>
                <a:lnTo>
                  <a:pt x="632" y="1593"/>
                </a:lnTo>
                <a:lnTo>
                  <a:pt x="630" y="1589"/>
                </a:lnTo>
                <a:lnTo>
                  <a:pt x="626" y="1585"/>
                </a:lnTo>
                <a:lnTo>
                  <a:pt x="619" y="1581"/>
                </a:lnTo>
                <a:lnTo>
                  <a:pt x="615" y="1574"/>
                </a:lnTo>
                <a:lnTo>
                  <a:pt x="614" y="1561"/>
                </a:lnTo>
                <a:lnTo>
                  <a:pt x="612" y="1554"/>
                </a:lnTo>
                <a:lnTo>
                  <a:pt x="608" y="1550"/>
                </a:lnTo>
                <a:lnTo>
                  <a:pt x="604" y="1548"/>
                </a:lnTo>
                <a:lnTo>
                  <a:pt x="602" y="1548"/>
                </a:lnTo>
                <a:lnTo>
                  <a:pt x="599" y="1548"/>
                </a:lnTo>
                <a:lnTo>
                  <a:pt x="597" y="1546"/>
                </a:lnTo>
                <a:lnTo>
                  <a:pt x="593" y="1543"/>
                </a:lnTo>
                <a:lnTo>
                  <a:pt x="595" y="1533"/>
                </a:lnTo>
                <a:lnTo>
                  <a:pt x="595" y="1528"/>
                </a:lnTo>
                <a:lnTo>
                  <a:pt x="595" y="1520"/>
                </a:lnTo>
                <a:lnTo>
                  <a:pt x="591" y="1517"/>
                </a:lnTo>
                <a:lnTo>
                  <a:pt x="588" y="1513"/>
                </a:lnTo>
                <a:lnTo>
                  <a:pt x="584" y="1511"/>
                </a:lnTo>
                <a:lnTo>
                  <a:pt x="578" y="1509"/>
                </a:lnTo>
                <a:lnTo>
                  <a:pt x="573" y="1509"/>
                </a:lnTo>
                <a:lnTo>
                  <a:pt x="571" y="1515"/>
                </a:lnTo>
                <a:lnTo>
                  <a:pt x="567" y="1520"/>
                </a:lnTo>
                <a:lnTo>
                  <a:pt x="566" y="1522"/>
                </a:lnTo>
                <a:lnTo>
                  <a:pt x="564" y="1522"/>
                </a:lnTo>
                <a:lnTo>
                  <a:pt x="560" y="1522"/>
                </a:lnTo>
                <a:lnTo>
                  <a:pt x="554" y="1519"/>
                </a:lnTo>
                <a:lnTo>
                  <a:pt x="549" y="1522"/>
                </a:lnTo>
                <a:lnTo>
                  <a:pt x="542" y="1526"/>
                </a:lnTo>
                <a:lnTo>
                  <a:pt x="532" y="1528"/>
                </a:lnTo>
                <a:lnTo>
                  <a:pt x="523" y="1526"/>
                </a:lnTo>
                <a:lnTo>
                  <a:pt x="523" y="1517"/>
                </a:lnTo>
                <a:lnTo>
                  <a:pt x="523" y="1508"/>
                </a:lnTo>
                <a:lnTo>
                  <a:pt x="521" y="1500"/>
                </a:lnTo>
                <a:lnTo>
                  <a:pt x="518" y="1493"/>
                </a:lnTo>
                <a:lnTo>
                  <a:pt x="514" y="1487"/>
                </a:lnTo>
                <a:lnTo>
                  <a:pt x="508" y="1482"/>
                </a:lnTo>
                <a:lnTo>
                  <a:pt x="503" y="1476"/>
                </a:lnTo>
                <a:lnTo>
                  <a:pt x="495" y="1472"/>
                </a:lnTo>
                <a:lnTo>
                  <a:pt x="482" y="1465"/>
                </a:lnTo>
                <a:lnTo>
                  <a:pt x="466" y="1463"/>
                </a:lnTo>
                <a:lnTo>
                  <a:pt x="449" y="1461"/>
                </a:lnTo>
                <a:lnTo>
                  <a:pt x="433" y="1463"/>
                </a:lnTo>
                <a:lnTo>
                  <a:pt x="421" y="1485"/>
                </a:lnTo>
                <a:lnTo>
                  <a:pt x="416" y="1500"/>
                </a:lnTo>
                <a:lnTo>
                  <a:pt x="414" y="1509"/>
                </a:lnTo>
                <a:lnTo>
                  <a:pt x="414" y="1517"/>
                </a:lnTo>
                <a:lnTo>
                  <a:pt x="416" y="1520"/>
                </a:lnTo>
                <a:lnTo>
                  <a:pt x="418" y="1524"/>
                </a:lnTo>
                <a:lnTo>
                  <a:pt x="416" y="1530"/>
                </a:lnTo>
                <a:lnTo>
                  <a:pt x="414" y="1537"/>
                </a:lnTo>
                <a:lnTo>
                  <a:pt x="399" y="1546"/>
                </a:lnTo>
                <a:lnTo>
                  <a:pt x="385" y="1557"/>
                </a:lnTo>
                <a:lnTo>
                  <a:pt x="381" y="1574"/>
                </a:lnTo>
                <a:lnTo>
                  <a:pt x="375" y="1589"/>
                </a:lnTo>
                <a:lnTo>
                  <a:pt x="373" y="1594"/>
                </a:lnTo>
                <a:lnTo>
                  <a:pt x="370" y="1600"/>
                </a:lnTo>
                <a:lnTo>
                  <a:pt x="366" y="1604"/>
                </a:lnTo>
                <a:lnTo>
                  <a:pt x="360" y="1605"/>
                </a:lnTo>
                <a:lnTo>
                  <a:pt x="360" y="1615"/>
                </a:lnTo>
                <a:lnTo>
                  <a:pt x="357" y="1622"/>
                </a:lnTo>
                <a:lnTo>
                  <a:pt x="353" y="1622"/>
                </a:lnTo>
                <a:lnTo>
                  <a:pt x="351" y="1618"/>
                </a:lnTo>
                <a:lnTo>
                  <a:pt x="351" y="1617"/>
                </a:lnTo>
                <a:lnTo>
                  <a:pt x="351" y="1611"/>
                </a:lnTo>
                <a:lnTo>
                  <a:pt x="349" y="1604"/>
                </a:lnTo>
                <a:lnTo>
                  <a:pt x="348" y="1596"/>
                </a:lnTo>
                <a:lnTo>
                  <a:pt x="336" y="1585"/>
                </a:lnTo>
                <a:lnTo>
                  <a:pt x="329" y="1578"/>
                </a:lnTo>
                <a:lnTo>
                  <a:pt x="322" y="1589"/>
                </a:lnTo>
                <a:lnTo>
                  <a:pt x="316" y="1593"/>
                </a:lnTo>
                <a:lnTo>
                  <a:pt x="312" y="1594"/>
                </a:lnTo>
                <a:lnTo>
                  <a:pt x="307" y="1594"/>
                </a:lnTo>
                <a:lnTo>
                  <a:pt x="292" y="1602"/>
                </a:lnTo>
                <a:lnTo>
                  <a:pt x="283" y="1604"/>
                </a:lnTo>
                <a:lnTo>
                  <a:pt x="277" y="1604"/>
                </a:lnTo>
                <a:lnTo>
                  <a:pt x="268" y="1605"/>
                </a:lnTo>
                <a:lnTo>
                  <a:pt x="257" y="1618"/>
                </a:lnTo>
                <a:lnTo>
                  <a:pt x="246" y="1628"/>
                </a:lnTo>
                <a:lnTo>
                  <a:pt x="235" y="1622"/>
                </a:lnTo>
                <a:lnTo>
                  <a:pt x="227" y="1617"/>
                </a:lnTo>
                <a:lnTo>
                  <a:pt x="224" y="1607"/>
                </a:lnTo>
                <a:lnTo>
                  <a:pt x="220" y="1600"/>
                </a:lnTo>
                <a:lnTo>
                  <a:pt x="220" y="1591"/>
                </a:lnTo>
                <a:lnTo>
                  <a:pt x="220" y="1583"/>
                </a:lnTo>
                <a:lnTo>
                  <a:pt x="220" y="1578"/>
                </a:lnTo>
                <a:lnTo>
                  <a:pt x="222" y="1574"/>
                </a:lnTo>
                <a:lnTo>
                  <a:pt x="220" y="1561"/>
                </a:lnTo>
                <a:lnTo>
                  <a:pt x="218" y="1548"/>
                </a:lnTo>
                <a:lnTo>
                  <a:pt x="218" y="1537"/>
                </a:lnTo>
                <a:lnTo>
                  <a:pt x="220" y="1526"/>
                </a:lnTo>
                <a:lnTo>
                  <a:pt x="224" y="1515"/>
                </a:lnTo>
                <a:lnTo>
                  <a:pt x="229" y="1504"/>
                </a:lnTo>
                <a:lnTo>
                  <a:pt x="235" y="1495"/>
                </a:lnTo>
                <a:lnTo>
                  <a:pt x="240" y="1487"/>
                </a:lnTo>
                <a:lnTo>
                  <a:pt x="240" y="1471"/>
                </a:lnTo>
                <a:lnTo>
                  <a:pt x="242" y="1456"/>
                </a:lnTo>
                <a:lnTo>
                  <a:pt x="227" y="1447"/>
                </a:lnTo>
                <a:lnTo>
                  <a:pt x="215" y="1437"/>
                </a:lnTo>
                <a:lnTo>
                  <a:pt x="203" y="1424"/>
                </a:lnTo>
                <a:lnTo>
                  <a:pt x="192" y="1411"/>
                </a:lnTo>
                <a:lnTo>
                  <a:pt x="196" y="1391"/>
                </a:lnTo>
                <a:lnTo>
                  <a:pt x="200" y="1369"/>
                </a:lnTo>
                <a:lnTo>
                  <a:pt x="194" y="1360"/>
                </a:lnTo>
                <a:lnTo>
                  <a:pt x="185" y="1352"/>
                </a:lnTo>
                <a:lnTo>
                  <a:pt x="181" y="1345"/>
                </a:lnTo>
                <a:lnTo>
                  <a:pt x="179" y="1338"/>
                </a:lnTo>
                <a:lnTo>
                  <a:pt x="178" y="1325"/>
                </a:lnTo>
                <a:lnTo>
                  <a:pt x="179" y="1310"/>
                </a:lnTo>
                <a:lnTo>
                  <a:pt x="179" y="1304"/>
                </a:lnTo>
                <a:lnTo>
                  <a:pt x="178" y="1297"/>
                </a:lnTo>
                <a:lnTo>
                  <a:pt x="174" y="1288"/>
                </a:lnTo>
                <a:lnTo>
                  <a:pt x="168" y="1278"/>
                </a:lnTo>
                <a:lnTo>
                  <a:pt x="159" y="1264"/>
                </a:lnTo>
                <a:lnTo>
                  <a:pt x="152" y="1256"/>
                </a:lnTo>
                <a:lnTo>
                  <a:pt x="143" y="1258"/>
                </a:lnTo>
                <a:lnTo>
                  <a:pt x="135" y="1260"/>
                </a:lnTo>
                <a:lnTo>
                  <a:pt x="130" y="1262"/>
                </a:lnTo>
                <a:lnTo>
                  <a:pt x="128" y="1262"/>
                </a:lnTo>
                <a:lnTo>
                  <a:pt x="124" y="1260"/>
                </a:lnTo>
                <a:lnTo>
                  <a:pt x="124" y="1258"/>
                </a:lnTo>
                <a:lnTo>
                  <a:pt x="122" y="1253"/>
                </a:lnTo>
                <a:lnTo>
                  <a:pt x="122" y="1247"/>
                </a:lnTo>
                <a:lnTo>
                  <a:pt x="122" y="1240"/>
                </a:lnTo>
                <a:lnTo>
                  <a:pt x="124" y="1234"/>
                </a:lnTo>
                <a:lnTo>
                  <a:pt x="131" y="1236"/>
                </a:lnTo>
                <a:lnTo>
                  <a:pt x="137" y="1236"/>
                </a:lnTo>
                <a:lnTo>
                  <a:pt x="141" y="1234"/>
                </a:lnTo>
                <a:lnTo>
                  <a:pt x="141" y="1232"/>
                </a:lnTo>
                <a:lnTo>
                  <a:pt x="143" y="1229"/>
                </a:lnTo>
                <a:lnTo>
                  <a:pt x="141" y="1223"/>
                </a:lnTo>
                <a:lnTo>
                  <a:pt x="126" y="1199"/>
                </a:lnTo>
                <a:lnTo>
                  <a:pt x="111" y="1206"/>
                </a:lnTo>
                <a:lnTo>
                  <a:pt x="104" y="1203"/>
                </a:lnTo>
                <a:lnTo>
                  <a:pt x="94" y="1201"/>
                </a:lnTo>
                <a:lnTo>
                  <a:pt x="83" y="1201"/>
                </a:lnTo>
                <a:lnTo>
                  <a:pt x="74" y="1203"/>
                </a:lnTo>
                <a:lnTo>
                  <a:pt x="67" y="1197"/>
                </a:lnTo>
                <a:lnTo>
                  <a:pt x="61" y="1192"/>
                </a:lnTo>
                <a:lnTo>
                  <a:pt x="54" y="1192"/>
                </a:lnTo>
                <a:lnTo>
                  <a:pt x="48" y="1195"/>
                </a:lnTo>
                <a:lnTo>
                  <a:pt x="45" y="1195"/>
                </a:lnTo>
                <a:lnTo>
                  <a:pt x="41" y="1195"/>
                </a:lnTo>
                <a:lnTo>
                  <a:pt x="37" y="1193"/>
                </a:lnTo>
                <a:lnTo>
                  <a:pt x="30" y="1188"/>
                </a:lnTo>
                <a:lnTo>
                  <a:pt x="28" y="1184"/>
                </a:lnTo>
                <a:lnTo>
                  <a:pt x="28" y="1180"/>
                </a:lnTo>
                <a:lnTo>
                  <a:pt x="28" y="1177"/>
                </a:lnTo>
                <a:lnTo>
                  <a:pt x="32" y="1173"/>
                </a:lnTo>
                <a:lnTo>
                  <a:pt x="37" y="1166"/>
                </a:lnTo>
                <a:lnTo>
                  <a:pt x="45" y="1162"/>
                </a:lnTo>
                <a:lnTo>
                  <a:pt x="39" y="1156"/>
                </a:lnTo>
                <a:lnTo>
                  <a:pt x="35" y="1151"/>
                </a:lnTo>
                <a:lnTo>
                  <a:pt x="50" y="1132"/>
                </a:lnTo>
                <a:lnTo>
                  <a:pt x="67" y="1107"/>
                </a:lnTo>
                <a:lnTo>
                  <a:pt x="58" y="1099"/>
                </a:lnTo>
                <a:lnTo>
                  <a:pt x="54" y="1090"/>
                </a:lnTo>
                <a:lnTo>
                  <a:pt x="50" y="1084"/>
                </a:lnTo>
                <a:lnTo>
                  <a:pt x="48" y="1077"/>
                </a:lnTo>
                <a:lnTo>
                  <a:pt x="35" y="1064"/>
                </a:lnTo>
                <a:lnTo>
                  <a:pt x="22" y="1049"/>
                </a:lnTo>
                <a:lnTo>
                  <a:pt x="26" y="1031"/>
                </a:lnTo>
                <a:lnTo>
                  <a:pt x="30" y="1014"/>
                </a:lnTo>
                <a:lnTo>
                  <a:pt x="30" y="1007"/>
                </a:lnTo>
                <a:lnTo>
                  <a:pt x="28" y="1001"/>
                </a:lnTo>
                <a:lnTo>
                  <a:pt x="22" y="998"/>
                </a:lnTo>
                <a:lnTo>
                  <a:pt x="19" y="996"/>
                </a:lnTo>
                <a:lnTo>
                  <a:pt x="13" y="992"/>
                </a:lnTo>
                <a:lnTo>
                  <a:pt x="10" y="990"/>
                </a:lnTo>
                <a:lnTo>
                  <a:pt x="8" y="986"/>
                </a:lnTo>
                <a:lnTo>
                  <a:pt x="6" y="983"/>
                </a:lnTo>
                <a:lnTo>
                  <a:pt x="26" y="975"/>
                </a:lnTo>
                <a:lnTo>
                  <a:pt x="45" y="968"/>
                </a:lnTo>
                <a:lnTo>
                  <a:pt x="45" y="955"/>
                </a:lnTo>
                <a:lnTo>
                  <a:pt x="43" y="938"/>
                </a:lnTo>
                <a:lnTo>
                  <a:pt x="39" y="922"/>
                </a:lnTo>
                <a:lnTo>
                  <a:pt x="37" y="901"/>
                </a:lnTo>
                <a:lnTo>
                  <a:pt x="35" y="874"/>
                </a:lnTo>
                <a:lnTo>
                  <a:pt x="34" y="850"/>
                </a:lnTo>
                <a:lnTo>
                  <a:pt x="30" y="829"/>
                </a:lnTo>
                <a:lnTo>
                  <a:pt x="24" y="813"/>
                </a:lnTo>
                <a:lnTo>
                  <a:pt x="17" y="804"/>
                </a:lnTo>
                <a:lnTo>
                  <a:pt x="8" y="796"/>
                </a:lnTo>
                <a:lnTo>
                  <a:pt x="4" y="791"/>
                </a:lnTo>
                <a:lnTo>
                  <a:pt x="0" y="787"/>
                </a:lnTo>
                <a:lnTo>
                  <a:pt x="0" y="779"/>
                </a:lnTo>
                <a:lnTo>
                  <a:pt x="0" y="772"/>
                </a:lnTo>
                <a:lnTo>
                  <a:pt x="11" y="772"/>
                </a:lnTo>
                <a:lnTo>
                  <a:pt x="26" y="772"/>
                </a:lnTo>
                <a:lnTo>
                  <a:pt x="46" y="755"/>
                </a:lnTo>
                <a:lnTo>
                  <a:pt x="63" y="743"/>
                </a:lnTo>
                <a:lnTo>
                  <a:pt x="76" y="744"/>
                </a:lnTo>
                <a:lnTo>
                  <a:pt x="91" y="746"/>
                </a:lnTo>
                <a:lnTo>
                  <a:pt x="94" y="726"/>
                </a:lnTo>
                <a:lnTo>
                  <a:pt x="94" y="706"/>
                </a:lnTo>
                <a:lnTo>
                  <a:pt x="98" y="700"/>
                </a:lnTo>
                <a:lnTo>
                  <a:pt x="102" y="694"/>
                </a:lnTo>
                <a:lnTo>
                  <a:pt x="109" y="691"/>
                </a:lnTo>
                <a:lnTo>
                  <a:pt x="120" y="685"/>
                </a:lnTo>
                <a:lnTo>
                  <a:pt x="126" y="678"/>
                </a:lnTo>
                <a:lnTo>
                  <a:pt x="128" y="667"/>
                </a:lnTo>
                <a:lnTo>
                  <a:pt x="150" y="645"/>
                </a:lnTo>
                <a:lnTo>
                  <a:pt x="172" y="622"/>
                </a:lnTo>
                <a:lnTo>
                  <a:pt x="170" y="617"/>
                </a:lnTo>
                <a:lnTo>
                  <a:pt x="168" y="613"/>
                </a:lnTo>
                <a:lnTo>
                  <a:pt x="167" y="609"/>
                </a:lnTo>
                <a:lnTo>
                  <a:pt x="163" y="606"/>
                </a:lnTo>
                <a:lnTo>
                  <a:pt x="155" y="598"/>
                </a:lnTo>
                <a:lnTo>
                  <a:pt x="150" y="593"/>
                </a:lnTo>
                <a:lnTo>
                  <a:pt x="148" y="576"/>
                </a:lnTo>
                <a:lnTo>
                  <a:pt x="146" y="560"/>
                </a:lnTo>
                <a:lnTo>
                  <a:pt x="143" y="552"/>
                </a:lnTo>
                <a:lnTo>
                  <a:pt x="139" y="547"/>
                </a:lnTo>
                <a:lnTo>
                  <a:pt x="135" y="541"/>
                </a:lnTo>
                <a:lnTo>
                  <a:pt x="130" y="537"/>
                </a:lnTo>
                <a:lnTo>
                  <a:pt x="118" y="530"/>
                </a:lnTo>
                <a:lnTo>
                  <a:pt x="109" y="523"/>
                </a:lnTo>
                <a:lnTo>
                  <a:pt x="104" y="510"/>
                </a:lnTo>
                <a:lnTo>
                  <a:pt x="100" y="495"/>
                </a:lnTo>
                <a:lnTo>
                  <a:pt x="94" y="489"/>
                </a:lnTo>
                <a:lnTo>
                  <a:pt x="93" y="484"/>
                </a:lnTo>
                <a:lnTo>
                  <a:pt x="93" y="478"/>
                </a:lnTo>
                <a:lnTo>
                  <a:pt x="94" y="473"/>
                </a:lnTo>
                <a:lnTo>
                  <a:pt x="96" y="464"/>
                </a:lnTo>
                <a:lnTo>
                  <a:pt x="98" y="456"/>
                </a:lnTo>
                <a:lnTo>
                  <a:pt x="91" y="451"/>
                </a:lnTo>
                <a:lnTo>
                  <a:pt x="87" y="445"/>
                </a:lnTo>
                <a:lnTo>
                  <a:pt x="85" y="439"/>
                </a:lnTo>
                <a:lnTo>
                  <a:pt x="85" y="434"/>
                </a:lnTo>
                <a:lnTo>
                  <a:pt x="91" y="423"/>
                </a:lnTo>
                <a:lnTo>
                  <a:pt x="100" y="408"/>
                </a:lnTo>
                <a:lnTo>
                  <a:pt x="111" y="414"/>
                </a:lnTo>
                <a:lnTo>
                  <a:pt x="124" y="419"/>
                </a:lnTo>
                <a:lnTo>
                  <a:pt x="128" y="419"/>
                </a:lnTo>
                <a:lnTo>
                  <a:pt x="131" y="417"/>
                </a:lnTo>
                <a:lnTo>
                  <a:pt x="135" y="415"/>
                </a:lnTo>
                <a:lnTo>
                  <a:pt x="137" y="412"/>
                </a:lnTo>
                <a:lnTo>
                  <a:pt x="135" y="406"/>
                </a:lnTo>
                <a:lnTo>
                  <a:pt x="133" y="403"/>
                </a:lnTo>
                <a:lnTo>
                  <a:pt x="131" y="397"/>
                </a:lnTo>
                <a:lnTo>
                  <a:pt x="133" y="391"/>
                </a:lnTo>
                <a:lnTo>
                  <a:pt x="135" y="391"/>
                </a:lnTo>
                <a:lnTo>
                  <a:pt x="137" y="391"/>
                </a:lnTo>
                <a:lnTo>
                  <a:pt x="139" y="391"/>
                </a:lnTo>
                <a:lnTo>
                  <a:pt x="139" y="393"/>
                </a:lnTo>
                <a:lnTo>
                  <a:pt x="141" y="399"/>
                </a:lnTo>
                <a:lnTo>
                  <a:pt x="143" y="404"/>
                </a:lnTo>
                <a:lnTo>
                  <a:pt x="148" y="415"/>
                </a:lnTo>
                <a:lnTo>
                  <a:pt x="148" y="421"/>
                </a:lnTo>
                <a:lnTo>
                  <a:pt x="146" y="425"/>
                </a:lnTo>
                <a:lnTo>
                  <a:pt x="144" y="432"/>
                </a:lnTo>
                <a:lnTo>
                  <a:pt x="150" y="439"/>
                </a:lnTo>
                <a:lnTo>
                  <a:pt x="157" y="443"/>
                </a:lnTo>
                <a:lnTo>
                  <a:pt x="165" y="445"/>
                </a:lnTo>
                <a:lnTo>
                  <a:pt x="172" y="445"/>
                </a:lnTo>
                <a:lnTo>
                  <a:pt x="163" y="436"/>
                </a:lnTo>
                <a:lnTo>
                  <a:pt x="159" y="427"/>
                </a:lnTo>
                <a:lnTo>
                  <a:pt x="163" y="423"/>
                </a:lnTo>
                <a:lnTo>
                  <a:pt x="176" y="421"/>
                </a:lnTo>
                <a:lnTo>
                  <a:pt x="187" y="414"/>
                </a:lnTo>
                <a:lnTo>
                  <a:pt x="196" y="403"/>
                </a:lnTo>
                <a:lnTo>
                  <a:pt x="203" y="399"/>
                </a:lnTo>
                <a:lnTo>
                  <a:pt x="211" y="397"/>
                </a:lnTo>
                <a:lnTo>
                  <a:pt x="222" y="397"/>
                </a:lnTo>
                <a:lnTo>
                  <a:pt x="237" y="399"/>
                </a:lnTo>
                <a:lnTo>
                  <a:pt x="251" y="393"/>
                </a:lnTo>
                <a:lnTo>
                  <a:pt x="266" y="391"/>
                </a:lnTo>
                <a:lnTo>
                  <a:pt x="274" y="391"/>
                </a:lnTo>
                <a:lnTo>
                  <a:pt x="279" y="393"/>
                </a:lnTo>
                <a:lnTo>
                  <a:pt x="283" y="397"/>
                </a:lnTo>
                <a:lnTo>
                  <a:pt x="285" y="403"/>
                </a:lnTo>
                <a:lnTo>
                  <a:pt x="281" y="406"/>
                </a:lnTo>
                <a:lnTo>
                  <a:pt x="279" y="408"/>
                </a:lnTo>
                <a:lnTo>
                  <a:pt x="277" y="412"/>
                </a:lnTo>
                <a:lnTo>
                  <a:pt x="277" y="415"/>
                </a:lnTo>
                <a:lnTo>
                  <a:pt x="279" y="417"/>
                </a:lnTo>
                <a:lnTo>
                  <a:pt x="283" y="421"/>
                </a:lnTo>
                <a:lnTo>
                  <a:pt x="290" y="423"/>
                </a:lnTo>
                <a:lnTo>
                  <a:pt x="298" y="425"/>
                </a:lnTo>
                <a:lnTo>
                  <a:pt x="312" y="425"/>
                </a:lnTo>
                <a:lnTo>
                  <a:pt x="325" y="427"/>
                </a:lnTo>
                <a:lnTo>
                  <a:pt x="336" y="428"/>
                </a:lnTo>
                <a:lnTo>
                  <a:pt x="342" y="430"/>
                </a:lnTo>
                <a:lnTo>
                  <a:pt x="355" y="425"/>
                </a:lnTo>
                <a:lnTo>
                  <a:pt x="373" y="415"/>
                </a:lnTo>
                <a:lnTo>
                  <a:pt x="396" y="406"/>
                </a:lnTo>
                <a:lnTo>
                  <a:pt x="407" y="401"/>
                </a:lnTo>
                <a:lnTo>
                  <a:pt x="407" y="391"/>
                </a:lnTo>
                <a:lnTo>
                  <a:pt x="403" y="386"/>
                </a:lnTo>
                <a:lnTo>
                  <a:pt x="399" y="382"/>
                </a:lnTo>
                <a:lnTo>
                  <a:pt x="396" y="379"/>
                </a:lnTo>
                <a:lnTo>
                  <a:pt x="394" y="373"/>
                </a:lnTo>
                <a:lnTo>
                  <a:pt x="396" y="367"/>
                </a:lnTo>
                <a:lnTo>
                  <a:pt x="388" y="360"/>
                </a:lnTo>
                <a:lnTo>
                  <a:pt x="386" y="354"/>
                </a:lnTo>
                <a:lnTo>
                  <a:pt x="386" y="351"/>
                </a:lnTo>
                <a:lnTo>
                  <a:pt x="388" y="349"/>
                </a:lnTo>
                <a:lnTo>
                  <a:pt x="392" y="345"/>
                </a:lnTo>
                <a:lnTo>
                  <a:pt x="399" y="343"/>
                </a:lnTo>
                <a:lnTo>
                  <a:pt x="403" y="338"/>
                </a:lnTo>
                <a:lnTo>
                  <a:pt x="407" y="334"/>
                </a:lnTo>
                <a:lnTo>
                  <a:pt x="410" y="332"/>
                </a:lnTo>
                <a:lnTo>
                  <a:pt x="414" y="332"/>
                </a:lnTo>
                <a:lnTo>
                  <a:pt x="423" y="336"/>
                </a:lnTo>
                <a:lnTo>
                  <a:pt x="433" y="343"/>
                </a:lnTo>
                <a:lnTo>
                  <a:pt x="436" y="342"/>
                </a:lnTo>
                <a:lnTo>
                  <a:pt x="440" y="342"/>
                </a:lnTo>
                <a:lnTo>
                  <a:pt x="445" y="340"/>
                </a:lnTo>
                <a:lnTo>
                  <a:pt x="451" y="343"/>
                </a:lnTo>
                <a:lnTo>
                  <a:pt x="455" y="340"/>
                </a:lnTo>
                <a:lnTo>
                  <a:pt x="460" y="340"/>
                </a:lnTo>
                <a:lnTo>
                  <a:pt x="464" y="340"/>
                </a:lnTo>
                <a:lnTo>
                  <a:pt x="469" y="340"/>
                </a:lnTo>
                <a:lnTo>
                  <a:pt x="473" y="329"/>
                </a:lnTo>
                <a:lnTo>
                  <a:pt x="479" y="318"/>
                </a:lnTo>
                <a:lnTo>
                  <a:pt x="482" y="316"/>
                </a:lnTo>
                <a:lnTo>
                  <a:pt x="486" y="316"/>
                </a:lnTo>
                <a:lnTo>
                  <a:pt x="492" y="318"/>
                </a:lnTo>
                <a:lnTo>
                  <a:pt x="495" y="319"/>
                </a:lnTo>
                <a:lnTo>
                  <a:pt x="506" y="325"/>
                </a:lnTo>
                <a:lnTo>
                  <a:pt x="514" y="332"/>
                </a:lnTo>
                <a:lnTo>
                  <a:pt x="527" y="340"/>
                </a:lnTo>
                <a:lnTo>
                  <a:pt x="536" y="347"/>
                </a:lnTo>
                <a:lnTo>
                  <a:pt x="543" y="358"/>
                </a:lnTo>
                <a:lnTo>
                  <a:pt x="551" y="371"/>
                </a:lnTo>
                <a:lnTo>
                  <a:pt x="549" y="377"/>
                </a:lnTo>
                <a:lnTo>
                  <a:pt x="543" y="379"/>
                </a:lnTo>
                <a:lnTo>
                  <a:pt x="542" y="380"/>
                </a:lnTo>
                <a:lnTo>
                  <a:pt x="542" y="382"/>
                </a:lnTo>
                <a:lnTo>
                  <a:pt x="542" y="384"/>
                </a:lnTo>
                <a:lnTo>
                  <a:pt x="543" y="388"/>
                </a:lnTo>
                <a:lnTo>
                  <a:pt x="551" y="386"/>
                </a:lnTo>
                <a:lnTo>
                  <a:pt x="558" y="388"/>
                </a:lnTo>
                <a:lnTo>
                  <a:pt x="564" y="391"/>
                </a:lnTo>
                <a:lnTo>
                  <a:pt x="571" y="401"/>
                </a:lnTo>
                <a:lnTo>
                  <a:pt x="571" y="406"/>
                </a:lnTo>
                <a:lnTo>
                  <a:pt x="569" y="410"/>
                </a:lnTo>
                <a:lnTo>
                  <a:pt x="567" y="412"/>
                </a:lnTo>
                <a:lnTo>
                  <a:pt x="564" y="414"/>
                </a:lnTo>
                <a:lnTo>
                  <a:pt x="556" y="415"/>
                </a:lnTo>
                <a:lnTo>
                  <a:pt x="547" y="417"/>
                </a:lnTo>
                <a:lnTo>
                  <a:pt x="547" y="423"/>
                </a:lnTo>
                <a:lnTo>
                  <a:pt x="549" y="430"/>
                </a:lnTo>
                <a:lnTo>
                  <a:pt x="553" y="434"/>
                </a:lnTo>
                <a:lnTo>
                  <a:pt x="556" y="438"/>
                </a:lnTo>
                <a:lnTo>
                  <a:pt x="560" y="439"/>
                </a:lnTo>
                <a:lnTo>
                  <a:pt x="567" y="441"/>
                </a:lnTo>
                <a:lnTo>
                  <a:pt x="569" y="438"/>
                </a:lnTo>
                <a:lnTo>
                  <a:pt x="569" y="436"/>
                </a:lnTo>
                <a:lnTo>
                  <a:pt x="569" y="432"/>
                </a:lnTo>
                <a:lnTo>
                  <a:pt x="567" y="430"/>
                </a:lnTo>
                <a:lnTo>
                  <a:pt x="564" y="428"/>
                </a:lnTo>
                <a:lnTo>
                  <a:pt x="562" y="425"/>
                </a:lnTo>
                <a:lnTo>
                  <a:pt x="566" y="423"/>
                </a:lnTo>
                <a:lnTo>
                  <a:pt x="573" y="425"/>
                </a:lnTo>
                <a:lnTo>
                  <a:pt x="582" y="427"/>
                </a:lnTo>
                <a:lnTo>
                  <a:pt x="588" y="432"/>
                </a:lnTo>
                <a:lnTo>
                  <a:pt x="586" y="445"/>
                </a:lnTo>
                <a:lnTo>
                  <a:pt x="586" y="456"/>
                </a:lnTo>
                <a:lnTo>
                  <a:pt x="588" y="462"/>
                </a:lnTo>
                <a:lnTo>
                  <a:pt x="593" y="465"/>
                </a:lnTo>
                <a:lnTo>
                  <a:pt x="601" y="471"/>
                </a:lnTo>
                <a:lnTo>
                  <a:pt x="608" y="475"/>
                </a:lnTo>
                <a:lnTo>
                  <a:pt x="628" y="484"/>
                </a:lnTo>
                <a:lnTo>
                  <a:pt x="647" y="493"/>
                </a:lnTo>
                <a:lnTo>
                  <a:pt x="651" y="489"/>
                </a:lnTo>
                <a:lnTo>
                  <a:pt x="651" y="484"/>
                </a:lnTo>
                <a:lnTo>
                  <a:pt x="662" y="489"/>
                </a:lnTo>
                <a:lnTo>
                  <a:pt x="675" y="497"/>
                </a:lnTo>
                <a:lnTo>
                  <a:pt x="671" y="471"/>
                </a:lnTo>
                <a:lnTo>
                  <a:pt x="669" y="445"/>
                </a:lnTo>
                <a:lnTo>
                  <a:pt x="667" y="432"/>
                </a:lnTo>
                <a:lnTo>
                  <a:pt x="660" y="415"/>
                </a:lnTo>
                <a:lnTo>
                  <a:pt x="658" y="406"/>
                </a:lnTo>
                <a:lnTo>
                  <a:pt x="656" y="397"/>
                </a:lnTo>
                <a:lnTo>
                  <a:pt x="656" y="393"/>
                </a:lnTo>
                <a:lnTo>
                  <a:pt x="658" y="391"/>
                </a:lnTo>
                <a:lnTo>
                  <a:pt x="660" y="388"/>
                </a:lnTo>
                <a:lnTo>
                  <a:pt x="662" y="386"/>
                </a:lnTo>
                <a:lnTo>
                  <a:pt x="673" y="395"/>
                </a:lnTo>
                <a:lnTo>
                  <a:pt x="689" y="408"/>
                </a:lnTo>
                <a:lnTo>
                  <a:pt x="699" y="408"/>
                </a:lnTo>
                <a:lnTo>
                  <a:pt x="710" y="408"/>
                </a:lnTo>
                <a:lnTo>
                  <a:pt x="719" y="406"/>
                </a:lnTo>
                <a:lnTo>
                  <a:pt x="728" y="403"/>
                </a:lnTo>
                <a:lnTo>
                  <a:pt x="728" y="390"/>
                </a:lnTo>
                <a:lnTo>
                  <a:pt x="732" y="375"/>
                </a:lnTo>
                <a:lnTo>
                  <a:pt x="737" y="369"/>
                </a:lnTo>
                <a:lnTo>
                  <a:pt x="743" y="364"/>
                </a:lnTo>
                <a:lnTo>
                  <a:pt x="748" y="362"/>
                </a:lnTo>
                <a:lnTo>
                  <a:pt x="754" y="360"/>
                </a:lnTo>
                <a:lnTo>
                  <a:pt x="758" y="360"/>
                </a:lnTo>
                <a:lnTo>
                  <a:pt x="763" y="362"/>
                </a:lnTo>
                <a:lnTo>
                  <a:pt x="767" y="364"/>
                </a:lnTo>
                <a:lnTo>
                  <a:pt x="772" y="367"/>
                </a:lnTo>
                <a:lnTo>
                  <a:pt x="791" y="369"/>
                </a:lnTo>
                <a:lnTo>
                  <a:pt x="809" y="375"/>
                </a:lnTo>
                <a:lnTo>
                  <a:pt x="815" y="371"/>
                </a:lnTo>
                <a:lnTo>
                  <a:pt x="820" y="367"/>
                </a:lnTo>
                <a:lnTo>
                  <a:pt x="822" y="362"/>
                </a:lnTo>
                <a:lnTo>
                  <a:pt x="822" y="356"/>
                </a:lnTo>
                <a:lnTo>
                  <a:pt x="819" y="356"/>
                </a:lnTo>
                <a:lnTo>
                  <a:pt x="815" y="360"/>
                </a:lnTo>
                <a:lnTo>
                  <a:pt x="811" y="362"/>
                </a:lnTo>
                <a:lnTo>
                  <a:pt x="809" y="362"/>
                </a:lnTo>
                <a:lnTo>
                  <a:pt x="808" y="358"/>
                </a:lnTo>
                <a:lnTo>
                  <a:pt x="804" y="353"/>
                </a:lnTo>
                <a:lnTo>
                  <a:pt x="802" y="336"/>
                </a:lnTo>
                <a:lnTo>
                  <a:pt x="804" y="332"/>
                </a:lnTo>
                <a:lnTo>
                  <a:pt x="809" y="330"/>
                </a:lnTo>
                <a:lnTo>
                  <a:pt x="824" y="327"/>
                </a:lnTo>
                <a:lnTo>
                  <a:pt x="828" y="329"/>
                </a:lnTo>
                <a:lnTo>
                  <a:pt x="830" y="332"/>
                </a:lnTo>
                <a:lnTo>
                  <a:pt x="832" y="332"/>
                </a:lnTo>
                <a:lnTo>
                  <a:pt x="833" y="334"/>
                </a:lnTo>
                <a:lnTo>
                  <a:pt x="835" y="334"/>
                </a:lnTo>
                <a:lnTo>
                  <a:pt x="839" y="332"/>
                </a:lnTo>
                <a:lnTo>
                  <a:pt x="841" y="329"/>
                </a:lnTo>
                <a:lnTo>
                  <a:pt x="841" y="323"/>
                </a:lnTo>
                <a:lnTo>
                  <a:pt x="839" y="318"/>
                </a:lnTo>
                <a:lnTo>
                  <a:pt x="835" y="312"/>
                </a:lnTo>
                <a:lnTo>
                  <a:pt x="826" y="303"/>
                </a:lnTo>
                <a:lnTo>
                  <a:pt x="817" y="295"/>
                </a:lnTo>
                <a:lnTo>
                  <a:pt x="819" y="281"/>
                </a:lnTo>
                <a:lnTo>
                  <a:pt x="819" y="266"/>
                </a:lnTo>
                <a:lnTo>
                  <a:pt x="806" y="273"/>
                </a:lnTo>
                <a:lnTo>
                  <a:pt x="795" y="282"/>
                </a:lnTo>
                <a:lnTo>
                  <a:pt x="791" y="279"/>
                </a:lnTo>
                <a:lnTo>
                  <a:pt x="791" y="273"/>
                </a:lnTo>
                <a:lnTo>
                  <a:pt x="793" y="268"/>
                </a:lnTo>
                <a:lnTo>
                  <a:pt x="796" y="264"/>
                </a:lnTo>
                <a:lnTo>
                  <a:pt x="796" y="257"/>
                </a:lnTo>
                <a:lnTo>
                  <a:pt x="795" y="249"/>
                </a:lnTo>
                <a:lnTo>
                  <a:pt x="800" y="244"/>
                </a:lnTo>
                <a:lnTo>
                  <a:pt x="808" y="240"/>
                </a:lnTo>
                <a:lnTo>
                  <a:pt x="813" y="236"/>
                </a:lnTo>
                <a:lnTo>
                  <a:pt x="817" y="229"/>
                </a:lnTo>
                <a:lnTo>
                  <a:pt x="808" y="216"/>
                </a:lnTo>
                <a:lnTo>
                  <a:pt x="796" y="207"/>
                </a:lnTo>
                <a:lnTo>
                  <a:pt x="811" y="203"/>
                </a:lnTo>
                <a:lnTo>
                  <a:pt x="835" y="201"/>
                </a:lnTo>
                <a:lnTo>
                  <a:pt x="863" y="184"/>
                </a:lnTo>
                <a:lnTo>
                  <a:pt x="885" y="172"/>
                </a:lnTo>
                <a:lnTo>
                  <a:pt x="909" y="164"/>
                </a:lnTo>
                <a:lnTo>
                  <a:pt x="926" y="157"/>
                </a:lnTo>
                <a:lnTo>
                  <a:pt x="931" y="153"/>
                </a:lnTo>
                <a:lnTo>
                  <a:pt x="937" y="153"/>
                </a:lnTo>
                <a:lnTo>
                  <a:pt x="941" y="151"/>
                </a:lnTo>
                <a:lnTo>
                  <a:pt x="942" y="153"/>
                </a:lnTo>
                <a:lnTo>
                  <a:pt x="928" y="166"/>
                </a:lnTo>
                <a:lnTo>
                  <a:pt x="907" y="181"/>
                </a:lnTo>
                <a:lnTo>
                  <a:pt x="905" y="190"/>
                </a:lnTo>
                <a:lnTo>
                  <a:pt x="902" y="197"/>
                </a:lnTo>
                <a:lnTo>
                  <a:pt x="907" y="201"/>
                </a:lnTo>
                <a:lnTo>
                  <a:pt x="911" y="201"/>
                </a:lnTo>
                <a:lnTo>
                  <a:pt x="913" y="201"/>
                </a:lnTo>
                <a:lnTo>
                  <a:pt x="917" y="199"/>
                </a:lnTo>
                <a:lnTo>
                  <a:pt x="922" y="192"/>
                </a:lnTo>
                <a:lnTo>
                  <a:pt x="926" y="183"/>
                </a:lnTo>
                <a:lnTo>
                  <a:pt x="929" y="177"/>
                </a:lnTo>
                <a:lnTo>
                  <a:pt x="939" y="170"/>
                </a:lnTo>
                <a:lnTo>
                  <a:pt x="942" y="166"/>
                </a:lnTo>
                <a:lnTo>
                  <a:pt x="946" y="164"/>
                </a:lnTo>
                <a:lnTo>
                  <a:pt x="950" y="164"/>
                </a:lnTo>
                <a:lnTo>
                  <a:pt x="952" y="164"/>
                </a:lnTo>
                <a:lnTo>
                  <a:pt x="953" y="177"/>
                </a:lnTo>
                <a:lnTo>
                  <a:pt x="952" y="190"/>
                </a:lnTo>
                <a:lnTo>
                  <a:pt x="948" y="188"/>
                </a:lnTo>
                <a:lnTo>
                  <a:pt x="946" y="183"/>
                </a:lnTo>
                <a:lnTo>
                  <a:pt x="944" y="181"/>
                </a:lnTo>
                <a:lnTo>
                  <a:pt x="942" y="181"/>
                </a:lnTo>
                <a:lnTo>
                  <a:pt x="941" y="183"/>
                </a:lnTo>
                <a:lnTo>
                  <a:pt x="937" y="186"/>
                </a:lnTo>
                <a:lnTo>
                  <a:pt x="944" y="192"/>
                </a:lnTo>
                <a:lnTo>
                  <a:pt x="944" y="196"/>
                </a:lnTo>
                <a:lnTo>
                  <a:pt x="942" y="201"/>
                </a:lnTo>
                <a:lnTo>
                  <a:pt x="933" y="210"/>
                </a:lnTo>
                <a:lnTo>
                  <a:pt x="939" y="216"/>
                </a:lnTo>
                <a:lnTo>
                  <a:pt x="944" y="227"/>
                </a:lnTo>
                <a:lnTo>
                  <a:pt x="948" y="227"/>
                </a:lnTo>
                <a:lnTo>
                  <a:pt x="952" y="225"/>
                </a:lnTo>
                <a:lnTo>
                  <a:pt x="955" y="221"/>
                </a:lnTo>
                <a:lnTo>
                  <a:pt x="957" y="216"/>
                </a:lnTo>
                <a:lnTo>
                  <a:pt x="959" y="212"/>
                </a:lnTo>
                <a:lnTo>
                  <a:pt x="963" y="209"/>
                </a:lnTo>
                <a:lnTo>
                  <a:pt x="965" y="201"/>
                </a:lnTo>
                <a:lnTo>
                  <a:pt x="965" y="186"/>
                </a:lnTo>
                <a:lnTo>
                  <a:pt x="961" y="166"/>
                </a:lnTo>
                <a:lnTo>
                  <a:pt x="959" y="149"/>
                </a:lnTo>
                <a:lnTo>
                  <a:pt x="959" y="142"/>
                </a:lnTo>
                <a:lnTo>
                  <a:pt x="961" y="136"/>
                </a:lnTo>
                <a:lnTo>
                  <a:pt x="966" y="133"/>
                </a:lnTo>
                <a:lnTo>
                  <a:pt x="974" y="129"/>
                </a:lnTo>
                <a:lnTo>
                  <a:pt x="992" y="122"/>
                </a:lnTo>
                <a:lnTo>
                  <a:pt x="1011" y="116"/>
                </a:lnTo>
                <a:lnTo>
                  <a:pt x="1020" y="114"/>
                </a:lnTo>
                <a:lnTo>
                  <a:pt x="1029" y="114"/>
                </a:lnTo>
                <a:lnTo>
                  <a:pt x="1037" y="116"/>
                </a:lnTo>
                <a:lnTo>
                  <a:pt x="1042" y="124"/>
                </a:lnTo>
                <a:lnTo>
                  <a:pt x="1040" y="127"/>
                </a:lnTo>
                <a:lnTo>
                  <a:pt x="1040" y="131"/>
                </a:lnTo>
                <a:lnTo>
                  <a:pt x="1038" y="133"/>
                </a:lnTo>
                <a:lnTo>
                  <a:pt x="1037" y="135"/>
                </a:lnTo>
                <a:lnTo>
                  <a:pt x="1031" y="135"/>
                </a:lnTo>
                <a:lnTo>
                  <a:pt x="1026" y="138"/>
                </a:lnTo>
                <a:lnTo>
                  <a:pt x="1022" y="142"/>
                </a:lnTo>
                <a:lnTo>
                  <a:pt x="1020" y="148"/>
                </a:lnTo>
                <a:lnTo>
                  <a:pt x="1020" y="149"/>
                </a:lnTo>
                <a:lnTo>
                  <a:pt x="1022" y="151"/>
                </a:lnTo>
                <a:lnTo>
                  <a:pt x="1024" y="151"/>
                </a:lnTo>
                <a:lnTo>
                  <a:pt x="1026" y="151"/>
                </a:lnTo>
                <a:lnTo>
                  <a:pt x="1040" y="148"/>
                </a:lnTo>
                <a:lnTo>
                  <a:pt x="1059" y="144"/>
                </a:lnTo>
                <a:lnTo>
                  <a:pt x="1064" y="140"/>
                </a:lnTo>
                <a:lnTo>
                  <a:pt x="1066" y="138"/>
                </a:lnTo>
                <a:lnTo>
                  <a:pt x="1070" y="140"/>
                </a:lnTo>
                <a:lnTo>
                  <a:pt x="1074" y="146"/>
                </a:lnTo>
                <a:lnTo>
                  <a:pt x="1079" y="136"/>
                </a:lnTo>
                <a:lnTo>
                  <a:pt x="1085" y="133"/>
                </a:lnTo>
                <a:lnTo>
                  <a:pt x="1088" y="131"/>
                </a:lnTo>
                <a:lnTo>
                  <a:pt x="1092" y="131"/>
                </a:lnTo>
                <a:lnTo>
                  <a:pt x="1096" y="131"/>
                </a:lnTo>
                <a:lnTo>
                  <a:pt x="1101" y="135"/>
                </a:lnTo>
                <a:lnTo>
                  <a:pt x="1105" y="133"/>
                </a:lnTo>
                <a:lnTo>
                  <a:pt x="1110" y="131"/>
                </a:lnTo>
                <a:lnTo>
                  <a:pt x="1118" y="135"/>
                </a:lnTo>
                <a:lnTo>
                  <a:pt x="1131" y="138"/>
                </a:lnTo>
                <a:lnTo>
                  <a:pt x="1129" y="142"/>
                </a:lnTo>
                <a:lnTo>
                  <a:pt x="1127" y="146"/>
                </a:lnTo>
                <a:lnTo>
                  <a:pt x="1136" y="146"/>
                </a:lnTo>
                <a:lnTo>
                  <a:pt x="1142" y="144"/>
                </a:lnTo>
                <a:lnTo>
                  <a:pt x="1147" y="138"/>
                </a:lnTo>
                <a:lnTo>
                  <a:pt x="1151" y="133"/>
                </a:lnTo>
                <a:lnTo>
                  <a:pt x="1155" y="125"/>
                </a:lnTo>
                <a:lnTo>
                  <a:pt x="1160" y="120"/>
                </a:lnTo>
                <a:lnTo>
                  <a:pt x="1166" y="114"/>
                </a:lnTo>
                <a:lnTo>
                  <a:pt x="1171" y="111"/>
                </a:lnTo>
                <a:lnTo>
                  <a:pt x="1179" y="87"/>
                </a:lnTo>
                <a:lnTo>
                  <a:pt x="1186" y="70"/>
                </a:lnTo>
                <a:lnTo>
                  <a:pt x="1194" y="59"/>
                </a:lnTo>
                <a:lnTo>
                  <a:pt x="1201" y="51"/>
                </a:lnTo>
                <a:lnTo>
                  <a:pt x="1214" y="42"/>
                </a:lnTo>
                <a:lnTo>
                  <a:pt x="1221" y="37"/>
                </a:lnTo>
                <a:lnTo>
                  <a:pt x="1221" y="29"/>
                </a:lnTo>
                <a:lnTo>
                  <a:pt x="1227" y="24"/>
                </a:lnTo>
                <a:lnTo>
                  <a:pt x="1232" y="18"/>
                </a:lnTo>
                <a:lnTo>
                  <a:pt x="1242" y="16"/>
                </a:lnTo>
                <a:lnTo>
                  <a:pt x="1260" y="13"/>
                </a:lnTo>
                <a:lnTo>
                  <a:pt x="1277" y="7"/>
                </a:lnTo>
                <a:lnTo>
                  <a:pt x="1290" y="7"/>
                </a:lnTo>
                <a:lnTo>
                  <a:pt x="1306" y="7"/>
                </a:lnTo>
                <a:lnTo>
                  <a:pt x="1314" y="11"/>
                </a:lnTo>
                <a:lnTo>
                  <a:pt x="1321" y="14"/>
                </a:lnTo>
                <a:lnTo>
                  <a:pt x="1327" y="22"/>
                </a:lnTo>
                <a:lnTo>
                  <a:pt x="1330" y="33"/>
                </a:lnTo>
                <a:lnTo>
                  <a:pt x="1332" y="37"/>
                </a:lnTo>
                <a:lnTo>
                  <a:pt x="1336" y="40"/>
                </a:lnTo>
                <a:lnTo>
                  <a:pt x="1340" y="44"/>
                </a:lnTo>
                <a:lnTo>
                  <a:pt x="1343" y="46"/>
                </a:lnTo>
                <a:lnTo>
                  <a:pt x="1351" y="48"/>
                </a:lnTo>
                <a:lnTo>
                  <a:pt x="1358" y="48"/>
                </a:lnTo>
                <a:lnTo>
                  <a:pt x="1369" y="40"/>
                </a:lnTo>
                <a:lnTo>
                  <a:pt x="1375" y="39"/>
                </a:lnTo>
                <a:lnTo>
                  <a:pt x="1384" y="39"/>
                </a:lnTo>
                <a:lnTo>
                  <a:pt x="1395" y="40"/>
                </a:lnTo>
                <a:lnTo>
                  <a:pt x="1393" y="33"/>
                </a:lnTo>
                <a:lnTo>
                  <a:pt x="1395" y="24"/>
                </a:lnTo>
                <a:lnTo>
                  <a:pt x="1404" y="27"/>
                </a:lnTo>
                <a:lnTo>
                  <a:pt x="1413" y="31"/>
                </a:lnTo>
                <a:lnTo>
                  <a:pt x="1406" y="11"/>
                </a:lnTo>
                <a:lnTo>
                  <a:pt x="1404" y="0"/>
                </a:lnTo>
                <a:close/>
              </a:path>
            </a:pathLst>
          </a:custGeom>
          <a:solidFill>
            <a:schemeClr val="accent6">
              <a:lumMod val="40000"/>
              <a:lumOff val="60000"/>
            </a:schemeClr>
          </a:solidFill>
          <a:ln w="0"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170" name="Freeform 4"/>
          <p:cNvSpPr>
            <a:spLocks noEditPoints="1"/>
          </p:cNvSpPr>
          <p:nvPr/>
        </p:nvSpPr>
        <p:spPr bwMode="auto">
          <a:xfrm>
            <a:off x="11136452" y="4658429"/>
            <a:ext cx="251279" cy="1634251"/>
          </a:xfrm>
          <a:custGeom>
            <a:avLst/>
            <a:gdLst>
              <a:gd name="T0" fmla="*/ 76244 w 144"/>
              <a:gd name="T1" fmla="*/ 31750 h 865"/>
              <a:gd name="T2" fmla="*/ 58649 w 144"/>
              <a:gd name="T3" fmla="*/ 49212 h 865"/>
              <a:gd name="T4" fmla="*/ 29325 w 144"/>
              <a:gd name="T5" fmla="*/ 76200 h 865"/>
              <a:gd name="T6" fmla="*/ 89440 w 144"/>
              <a:gd name="T7" fmla="*/ 106362 h 865"/>
              <a:gd name="T8" fmla="*/ 80643 w 144"/>
              <a:gd name="T9" fmla="*/ 144462 h 865"/>
              <a:gd name="T10" fmla="*/ 115833 w 144"/>
              <a:gd name="T11" fmla="*/ 158750 h 865"/>
              <a:gd name="T12" fmla="*/ 140759 w 144"/>
              <a:gd name="T13" fmla="*/ 93662 h 865"/>
              <a:gd name="T14" fmla="*/ 124630 w 144"/>
              <a:gd name="T15" fmla="*/ 14287 h 865"/>
              <a:gd name="T16" fmla="*/ 127563 w 144"/>
              <a:gd name="T17" fmla="*/ 322262 h 865"/>
              <a:gd name="T18" fmla="*/ 118765 w 144"/>
              <a:gd name="T19" fmla="*/ 346075 h 865"/>
              <a:gd name="T20" fmla="*/ 140759 w 144"/>
              <a:gd name="T21" fmla="*/ 355600 h 865"/>
              <a:gd name="T22" fmla="*/ 167151 w 144"/>
              <a:gd name="T23" fmla="*/ 334962 h 865"/>
              <a:gd name="T24" fmla="*/ 131961 w 144"/>
              <a:gd name="T25" fmla="*/ 319087 h 865"/>
              <a:gd name="T26" fmla="*/ 151022 w 144"/>
              <a:gd name="T27" fmla="*/ 238125 h 865"/>
              <a:gd name="T28" fmla="*/ 121698 w 144"/>
              <a:gd name="T29" fmla="*/ 211137 h 865"/>
              <a:gd name="T30" fmla="*/ 112900 w 144"/>
              <a:gd name="T31" fmla="*/ 249237 h 865"/>
              <a:gd name="T32" fmla="*/ 131961 w 144"/>
              <a:gd name="T33" fmla="*/ 276225 h 865"/>
              <a:gd name="T34" fmla="*/ 137826 w 144"/>
              <a:gd name="T35" fmla="*/ 300037 h 865"/>
              <a:gd name="T36" fmla="*/ 156887 w 144"/>
              <a:gd name="T37" fmla="*/ 290512 h 865"/>
              <a:gd name="T38" fmla="*/ 151022 w 144"/>
              <a:gd name="T39" fmla="*/ 273050 h 865"/>
              <a:gd name="T40" fmla="*/ 167151 w 144"/>
              <a:gd name="T41" fmla="*/ 508000 h 865"/>
              <a:gd name="T42" fmla="*/ 200874 w 144"/>
              <a:gd name="T43" fmla="*/ 525462 h 865"/>
              <a:gd name="T44" fmla="*/ 167151 w 144"/>
              <a:gd name="T45" fmla="*/ 452437 h 865"/>
              <a:gd name="T46" fmla="*/ 153955 w 144"/>
              <a:gd name="T47" fmla="*/ 466725 h 865"/>
              <a:gd name="T48" fmla="*/ 162752 w 144"/>
              <a:gd name="T49" fmla="*/ 484187 h 865"/>
              <a:gd name="T50" fmla="*/ 181813 w 144"/>
              <a:gd name="T51" fmla="*/ 477837 h 865"/>
              <a:gd name="T52" fmla="*/ 181813 w 144"/>
              <a:gd name="T53" fmla="*/ 457200 h 865"/>
              <a:gd name="T54" fmla="*/ 178881 w 144"/>
              <a:gd name="T55" fmla="*/ 569912 h 865"/>
              <a:gd name="T56" fmla="*/ 181813 w 144"/>
              <a:gd name="T57" fmla="*/ 601662 h 865"/>
              <a:gd name="T58" fmla="*/ 175948 w 144"/>
              <a:gd name="T59" fmla="*/ 654050 h 865"/>
              <a:gd name="T60" fmla="*/ 205273 w 144"/>
              <a:gd name="T61" fmla="*/ 677862 h 865"/>
              <a:gd name="T62" fmla="*/ 211138 w 144"/>
              <a:gd name="T63" fmla="*/ 622300 h 865"/>
              <a:gd name="T64" fmla="*/ 200874 w 144"/>
              <a:gd name="T65" fmla="*/ 588962 h 865"/>
              <a:gd name="T66" fmla="*/ 134894 w 144"/>
              <a:gd name="T67" fmla="*/ 727075 h 865"/>
              <a:gd name="T68" fmla="*/ 124630 w 144"/>
              <a:gd name="T69" fmla="*/ 750887 h 865"/>
              <a:gd name="T70" fmla="*/ 146624 w 144"/>
              <a:gd name="T71" fmla="*/ 754062 h 865"/>
              <a:gd name="T72" fmla="*/ 170083 w 144"/>
              <a:gd name="T73" fmla="*/ 763587 h 865"/>
              <a:gd name="T74" fmla="*/ 162752 w 144"/>
              <a:gd name="T75" fmla="*/ 736600 h 865"/>
              <a:gd name="T76" fmla="*/ 140759 w 144"/>
              <a:gd name="T77" fmla="*/ 727075 h 865"/>
              <a:gd name="T78" fmla="*/ 111434 w 144"/>
              <a:gd name="T79" fmla="*/ 1300162 h 865"/>
              <a:gd name="T80" fmla="*/ 121698 w 144"/>
              <a:gd name="T81" fmla="*/ 1262062 h 865"/>
              <a:gd name="T82" fmla="*/ 13196 w 144"/>
              <a:gd name="T83" fmla="*/ 1231900 h 865"/>
              <a:gd name="T84" fmla="*/ 10264 w 144"/>
              <a:gd name="T85" fmla="*/ 1282700 h 865"/>
              <a:gd name="T86" fmla="*/ 5865 w 144"/>
              <a:gd name="T87" fmla="*/ 1366837 h 865"/>
              <a:gd name="T88" fmla="*/ 45453 w 144"/>
              <a:gd name="T89" fmla="*/ 1304925 h 865"/>
              <a:gd name="T90" fmla="*/ 61582 w 144"/>
              <a:gd name="T91" fmla="*/ 1244600 h 865"/>
              <a:gd name="T92" fmla="*/ 42521 w 144"/>
              <a:gd name="T93" fmla="*/ 1044575 h 865"/>
              <a:gd name="T94" fmla="*/ 48386 w 144"/>
              <a:gd name="T95" fmla="*/ 1089025 h 865"/>
              <a:gd name="T96" fmla="*/ 51318 w 144"/>
              <a:gd name="T97" fmla="*/ 1165225 h 865"/>
              <a:gd name="T98" fmla="*/ 89440 w 144"/>
              <a:gd name="T99" fmla="*/ 1196975 h 865"/>
              <a:gd name="T100" fmla="*/ 93839 w 144"/>
              <a:gd name="T101" fmla="*/ 1128712 h 865"/>
              <a:gd name="T102" fmla="*/ 115833 w 144"/>
              <a:gd name="T103" fmla="*/ 1038225 h 865"/>
              <a:gd name="T104" fmla="*/ 131961 w 144"/>
              <a:gd name="T105" fmla="*/ 979487 h 865"/>
              <a:gd name="T106" fmla="*/ 99704 w 144"/>
              <a:gd name="T107" fmla="*/ 974725 h 865"/>
              <a:gd name="T108" fmla="*/ 148090 w 144"/>
              <a:gd name="T109" fmla="*/ 809625 h 865"/>
              <a:gd name="T110" fmla="*/ 127563 w 144"/>
              <a:gd name="T111" fmla="*/ 917575 h 865"/>
              <a:gd name="T112" fmla="*/ 156887 w 144"/>
              <a:gd name="T113" fmla="*/ 927100 h 865"/>
              <a:gd name="T114" fmla="*/ 175948 w 144"/>
              <a:gd name="T115" fmla="*/ 830262 h 8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4"/>
              <a:gd name="T175" fmla="*/ 0 h 865"/>
              <a:gd name="T176" fmla="*/ 144 w 144"/>
              <a:gd name="T177" fmla="*/ 865 h 8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4" h="865">
                <a:moveTo>
                  <a:pt x="61" y="0"/>
                </a:moveTo>
                <a:lnTo>
                  <a:pt x="63" y="13"/>
                </a:lnTo>
                <a:lnTo>
                  <a:pt x="63" y="17"/>
                </a:lnTo>
                <a:lnTo>
                  <a:pt x="61" y="17"/>
                </a:lnTo>
                <a:lnTo>
                  <a:pt x="57" y="17"/>
                </a:lnTo>
                <a:lnTo>
                  <a:pt x="53" y="19"/>
                </a:lnTo>
                <a:lnTo>
                  <a:pt x="52" y="20"/>
                </a:lnTo>
                <a:lnTo>
                  <a:pt x="48" y="24"/>
                </a:lnTo>
                <a:lnTo>
                  <a:pt x="46" y="26"/>
                </a:lnTo>
                <a:lnTo>
                  <a:pt x="46" y="30"/>
                </a:lnTo>
                <a:lnTo>
                  <a:pt x="46" y="33"/>
                </a:lnTo>
                <a:lnTo>
                  <a:pt x="46" y="35"/>
                </a:lnTo>
                <a:lnTo>
                  <a:pt x="42" y="33"/>
                </a:lnTo>
                <a:lnTo>
                  <a:pt x="40" y="31"/>
                </a:lnTo>
                <a:lnTo>
                  <a:pt x="37" y="31"/>
                </a:lnTo>
                <a:lnTo>
                  <a:pt x="35" y="31"/>
                </a:lnTo>
                <a:lnTo>
                  <a:pt x="31" y="31"/>
                </a:lnTo>
                <a:lnTo>
                  <a:pt x="28" y="33"/>
                </a:lnTo>
                <a:lnTo>
                  <a:pt x="26" y="35"/>
                </a:lnTo>
                <a:lnTo>
                  <a:pt x="20" y="41"/>
                </a:lnTo>
                <a:lnTo>
                  <a:pt x="20" y="48"/>
                </a:lnTo>
                <a:lnTo>
                  <a:pt x="26" y="54"/>
                </a:lnTo>
                <a:lnTo>
                  <a:pt x="31" y="54"/>
                </a:lnTo>
                <a:lnTo>
                  <a:pt x="33" y="52"/>
                </a:lnTo>
                <a:lnTo>
                  <a:pt x="42" y="48"/>
                </a:lnTo>
                <a:lnTo>
                  <a:pt x="50" y="44"/>
                </a:lnTo>
                <a:lnTo>
                  <a:pt x="55" y="56"/>
                </a:lnTo>
                <a:lnTo>
                  <a:pt x="61" y="67"/>
                </a:lnTo>
                <a:lnTo>
                  <a:pt x="61" y="68"/>
                </a:lnTo>
                <a:lnTo>
                  <a:pt x="57" y="74"/>
                </a:lnTo>
                <a:lnTo>
                  <a:pt x="55" y="81"/>
                </a:lnTo>
                <a:lnTo>
                  <a:pt x="55" y="83"/>
                </a:lnTo>
                <a:lnTo>
                  <a:pt x="53" y="87"/>
                </a:lnTo>
                <a:lnTo>
                  <a:pt x="55" y="91"/>
                </a:lnTo>
                <a:lnTo>
                  <a:pt x="57" y="94"/>
                </a:lnTo>
                <a:lnTo>
                  <a:pt x="59" y="98"/>
                </a:lnTo>
                <a:lnTo>
                  <a:pt x="63" y="102"/>
                </a:lnTo>
                <a:lnTo>
                  <a:pt x="68" y="104"/>
                </a:lnTo>
                <a:lnTo>
                  <a:pt x="74" y="104"/>
                </a:lnTo>
                <a:lnTo>
                  <a:pt x="77" y="102"/>
                </a:lnTo>
                <a:lnTo>
                  <a:pt x="79" y="100"/>
                </a:lnTo>
                <a:lnTo>
                  <a:pt x="81" y="96"/>
                </a:lnTo>
                <a:lnTo>
                  <a:pt x="83" y="92"/>
                </a:lnTo>
                <a:lnTo>
                  <a:pt x="85" y="87"/>
                </a:lnTo>
                <a:lnTo>
                  <a:pt x="87" y="78"/>
                </a:lnTo>
                <a:lnTo>
                  <a:pt x="90" y="67"/>
                </a:lnTo>
                <a:lnTo>
                  <a:pt x="92" y="65"/>
                </a:lnTo>
                <a:lnTo>
                  <a:pt x="96" y="59"/>
                </a:lnTo>
                <a:lnTo>
                  <a:pt x="90" y="50"/>
                </a:lnTo>
                <a:lnTo>
                  <a:pt x="85" y="39"/>
                </a:lnTo>
                <a:lnTo>
                  <a:pt x="79" y="28"/>
                </a:lnTo>
                <a:lnTo>
                  <a:pt x="90" y="31"/>
                </a:lnTo>
                <a:lnTo>
                  <a:pt x="88" y="17"/>
                </a:lnTo>
                <a:lnTo>
                  <a:pt x="87" y="13"/>
                </a:lnTo>
                <a:lnTo>
                  <a:pt x="85" y="9"/>
                </a:lnTo>
                <a:lnTo>
                  <a:pt x="83" y="7"/>
                </a:lnTo>
                <a:lnTo>
                  <a:pt x="81" y="6"/>
                </a:lnTo>
                <a:lnTo>
                  <a:pt x="77" y="4"/>
                </a:lnTo>
                <a:lnTo>
                  <a:pt x="74" y="4"/>
                </a:lnTo>
                <a:lnTo>
                  <a:pt x="61" y="0"/>
                </a:lnTo>
                <a:close/>
                <a:moveTo>
                  <a:pt x="90" y="201"/>
                </a:moveTo>
                <a:lnTo>
                  <a:pt x="87" y="203"/>
                </a:lnTo>
                <a:lnTo>
                  <a:pt x="85" y="205"/>
                </a:lnTo>
                <a:lnTo>
                  <a:pt x="83" y="207"/>
                </a:lnTo>
                <a:lnTo>
                  <a:pt x="81" y="209"/>
                </a:lnTo>
                <a:lnTo>
                  <a:pt x="81" y="211"/>
                </a:lnTo>
                <a:lnTo>
                  <a:pt x="81" y="213"/>
                </a:lnTo>
                <a:lnTo>
                  <a:pt x="81" y="214"/>
                </a:lnTo>
                <a:lnTo>
                  <a:pt x="81" y="218"/>
                </a:lnTo>
                <a:lnTo>
                  <a:pt x="83" y="220"/>
                </a:lnTo>
                <a:lnTo>
                  <a:pt x="85" y="220"/>
                </a:lnTo>
                <a:lnTo>
                  <a:pt x="87" y="222"/>
                </a:lnTo>
                <a:lnTo>
                  <a:pt x="90" y="222"/>
                </a:lnTo>
                <a:lnTo>
                  <a:pt x="94" y="222"/>
                </a:lnTo>
                <a:lnTo>
                  <a:pt x="96" y="222"/>
                </a:lnTo>
                <a:lnTo>
                  <a:pt x="96" y="224"/>
                </a:lnTo>
                <a:lnTo>
                  <a:pt x="100" y="227"/>
                </a:lnTo>
                <a:lnTo>
                  <a:pt x="109" y="233"/>
                </a:lnTo>
                <a:lnTo>
                  <a:pt x="114" y="224"/>
                </a:lnTo>
                <a:lnTo>
                  <a:pt x="114" y="220"/>
                </a:lnTo>
                <a:lnTo>
                  <a:pt x="116" y="216"/>
                </a:lnTo>
                <a:lnTo>
                  <a:pt x="116" y="213"/>
                </a:lnTo>
                <a:lnTo>
                  <a:pt x="114" y="211"/>
                </a:lnTo>
                <a:lnTo>
                  <a:pt x="114" y="207"/>
                </a:lnTo>
                <a:lnTo>
                  <a:pt x="112" y="205"/>
                </a:lnTo>
                <a:lnTo>
                  <a:pt x="101" y="192"/>
                </a:lnTo>
                <a:lnTo>
                  <a:pt x="98" y="205"/>
                </a:lnTo>
                <a:lnTo>
                  <a:pt x="96" y="203"/>
                </a:lnTo>
                <a:lnTo>
                  <a:pt x="94" y="203"/>
                </a:lnTo>
                <a:lnTo>
                  <a:pt x="90" y="201"/>
                </a:lnTo>
                <a:close/>
                <a:moveTo>
                  <a:pt x="98" y="170"/>
                </a:moveTo>
                <a:lnTo>
                  <a:pt x="96" y="170"/>
                </a:lnTo>
                <a:lnTo>
                  <a:pt x="101" y="163"/>
                </a:lnTo>
                <a:lnTo>
                  <a:pt x="103" y="157"/>
                </a:lnTo>
                <a:lnTo>
                  <a:pt x="103" y="155"/>
                </a:lnTo>
                <a:lnTo>
                  <a:pt x="103" y="152"/>
                </a:lnTo>
                <a:lnTo>
                  <a:pt x="103" y="150"/>
                </a:lnTo>
                <a:lnTo>
                  <a:pt x="103" y="146"/>
                </a:lnTo>
                <a:lnTo>
                  <a:pt x="101" y="144"/>
                </a:lnTo>
                <a:lnTo>
                  <a:pt x="100" y="142"/>
                </a:lnTo>
                <a:lnTo>
                  <a:pt x="98" y="141"/>
                </a:lnTo>
                <a:lnTo>
                  <a:pt x="94" y="137"/>
                </a:lnTo>
                <a:lnTo>
                  <a:pt x="88" y="135"/>
                </a:lnTo>
                <a:lnTo>
                  <a:pt x="83" y="133"/>
                </a:lnTo>
                <a:lnTo>
                  <a:pt x="79" y="139"/>
                </a:lnTo>
                <a:lnTo>
                  <a:pt x="77" y="141"/>
                </a:lnTo>
                <a:lnTo>
                  <a:pt x="77" y="144"/>
                </a:lnTo>
                <a:lnTo>
                  <a:pt x="77" y="148"/>
                </a:lnTo>
                <a:lnTo>
                  <a:pt x="77" y="152"/>
                </a:lnTo>
                <a:lnTo>
                  <a:pt x="77" y="155"/>
                </a:lnTo>
                <a:lnTo>
                  <a:pt x="77" y="157"/>
                </a:lnTo>
                <a:lnTo>
                  <a:pt x="79" y="161"/>
                </a:lnTo>
                <a:lnTo>
                  <a:pt x="81" y="165"/>
                </a:lnTo>
                <a:lnTo>
                  <a:pt x="83" y="166"/>
                </a:lnTo>
                <a:lnTo>
                  <a:pt x="85" y="168"/>
                </a:lnTo>
                <a:lnTo>
                  <a:pt x="87" y="170"/>
                </a:lnTo>
                <a:lnTo>
                  <a:pt x="92" y="172"/>
                </a:lnTo>
                <a:lnTo>
                  <a:pt x="90" y="174"/>
                </a:lnTo>
                <a:lnTo>
                  <a:pt x="88" y="177"/>
                </a:lnTo>
                <a:lnTo>
                  <a:pt x="88" y="181"/>
                </a:lnTo>
                <a:lnTo>
                  <a:pt x="88" y="183"/>
                </a:lnTo>
                <a:lnTo>
                  <a:pt x="90" y="185"/>
                </a:lnTo>
                <a:lnTo>
                  <a:pt x="90" y="187"/>
                </a:lnTo>
                <a:lnTo>
                  <a:pt x="92" y="187"/>
                </a:lnTo>
                <a:lnTo>
                  <a:pt x="94" y="189"/>
                </a:lnTo>
                <a:lnTo>
                  <a:pt x="96" y="189"/>
                </a:lnTo>
                <a:lnTo>
                  <a:pt x="98" y="189"/>
                </a:lnTo>
                <a:lnTo>
                  <a:pt x="100" y="189"/>
                </a:lnTo>
                <a:lnTo>
                  <a:pt x="101" y="189"/>
                </a:lnTo>
                <a:lnTo>
                  <a:pt x="103" y="187"/>
                </a:lnTo>
                <a:lnTo>
                  <a:pt x="105" y="187"/>
                </a:lnTo>
                <a:lnTo>
                  <a:pt x="107" y="183"/>
                </a:lnTo>
                <a:lnTo>
                  <a:pt x="107" y="181"/>
                </a:lnTo>
                <a:lnTo>
                  <a:pt x="107" y="179"/>
                </a:lnTo>
                <a:lnTo>
                  <a:pt x="107" y="177"/>
                </a:lnTo>
                <a:lnTo>
                  <a:pt x="107" y="176"/>
                </a:lnTo>
                <a:lnTo>
                  <a:pt x="105" y="176"/>
                </a:lnTo>
                <a:lnTo>
                  <a:pt x="105" y="174"/>
                </a:lnTo>
                <a:lnTo>
                  <a:pt x="103" y="172"/>
                </a:lnTo>
                <a:lnTo>
                  <a:pt x="101" y="172"/>
                </a:lnTo>
                <a:lnTo>
                  <a:pt x="100" y="170"/>
                </a:lnTo>
                <a:lnTo>
                  <a:pt x="98" y="170"/>
                </a:lnTo>
                <a:close/>
                <a:moveTo>
                  <a:pt x="124" y="311"/>
                </a:moveTo>
                <a:lnTo>
                  <a:pt x="118" y="312"/>
                </a:lnTo>
                <a:lnTo>
                  <a:pt x="116" y="316"/>
                </a:lnTo>
                <a:lnTo>
                  <a:pt x="114" y="320"/>
                </a:lnTo>
                <a:lnTo>
                  <a:pt x="114" y="323"/>
                </a:lnTo>
                <a:lnTo>
                  <a:pt x="114" y="327"/>
                </a:lnTo>
                <a:lnTo>
                  <a:pt x="118" y="331"/>
                </a:lnTo>
                <a:lnTo>
                  <a:pt x="120" y="335"/>
                </a:lnTo>
                <a:lnTo>
                  <a:pt x="125" y="336"/>
                </a:lnTo>
                <a:lnTo>
                  <a:pt x="131" y="335"/>
                </a:lnTo>
                <a:lnTo>
                  <a:pt x="137" y="331"/>
                </a:lnTo>
                <a:lnTo>
                  <a:pt x="138" y="325"/>
                </a:lnTo>
                <a:lnTo>
                  <a:pt x="137" y="322"/>
                </a:lnTo>
                <a:lnTo>
                  <a:pt x="135" y="318"/>
                </a:lnTo>
                <a:lnTo>
                  <a:pt x="133" y="314"/>
                </a:lnTo>
                <a:lnTo>
                  <a:pt x="129" y="312"/>
                </a:lnTo>
                <a:lnTo>
                  <a:pt x="124" y="311"/>
                </a:lnTo>
                <a:close/>
                <a:moveTo>
                  <a:pt x="114" y="285"/>
                </a:moveTo>
                <a:lnTo>
                  <a:pt x="112" y="285"/>
                </a:lnTo>
                <a:lnTo>
                  <a:pt x="111" y="285"/>
                </a:lnTo>
                <a:lnTo>
                  <a:pt x="109" y="286"/>
                </a:lnTo>
                <a:lnTo>
                  <a:pt x="107" y="288"/>
                </a:lnTo>
                <a:lnTo>
                  <a:pt x="105" y="288"/>
                </a:lnTo>
                <a:lnTo>
                  <a:pt x="105" y="290"/>
                </a:lnTo>
                <a:lnTo>
                  <a:pt x="105" y="294"/>
                </a:lnTo>
                <a:lnTo>
                  <a:pt x="103" y="296"/>
                </a:lnTo>
                <a:lnTo>
                  <a:pt x="105" y="298"/>
                </a:lnTo>
                <a:lnTo>
                  <a:pt x="105" y="299"/>
                </a:lnTo>
                <a:lnTo>
                  <a:pt x="105" y="301"/>
                </a:lnTo>
                <a:lnTo>
                  <a:pt x="107" y="303"/>
                </a:lnTo>
                <a:lnTo>
                  <a:pt x="109" y="305"/>
                </a:lnTo>
                <a:lnTo>
                  <a:pt x="111" y="305"/>
                </a:lnTo>
                <a:lnTo>
                  <a:pt x="112" y="307"/>
                </a:lnTo>
                <a:lnTo>
                  <a:pt x="114" y="307"/>
                </a:lnTo>
                <a:lnTo>
                  <a:pt x="118" y="307"/>
                </a:lnTo>
                <a:lnTo>
                  <a:pt x="120" y="305"/>
                </a:lnTo>
                <a:lnTo>
                  <a:pt x="122" y="305"/>
                </a:lnTo>
                <a:lnTo>
                  <a:pt x="124" y="303"/>
                </a:lnTo>
                <a:lnTo>
                  <a:pt x="124" y="301"/>
                </a:lnTo>
                <a:lnTo>
                  <a:pt x="125" y="299"/>
                </a:lnTo>
                <a:lnTo>
                  <a:pt x="125" y="298"/>
                </a:lnTo>
                <a:lnTo>
                  <a:pt x="125" y="296"/>
                </a:lnTo>
                <a:lnTo>
                  <a:pt x="125" y="294"/>
                </a:lnTo>
                <a:lnTo>
                  <a:pt x="125" y="290"/>
                </a:lnTo>
                <a:lnTo>
                  <a:pt x="124" y="288"/>
                </a:lnTo>
                <a:lnTo>
                  <a:pt x="122" y="286"/>
                </a:lnTo>
                <a:lnTo>
                  <a:pt x="120" y="285"/>
                </a:lnTo>
                <a:lnTo>
                  <a:pt x="118" y="285"/>
                </a:lnTo>
                <a:lnTo>
                  <a:pt x="114" y="285"/>
                </a:lnTo>
                <a:close/>
                <a:moveTo>
                  <a:pt x="127" y="357"/>
                </a:moveTo>
                <a:lnTo>
                  <a:pt x="124" y="357"/>
                </a:lnTo>
                <a:lnTo>
                  <a:pt x="122" y="359"/>
                </a:lnTo>
                <a:lnTo>
                  <a:pt x="120" y="360"/>
                </a:lnTo>
                <a:lnTo>
                  <a:pt x="118" y="364"/>
                </a:lnTo>
                <a:lnTo>
                  <a:pt x="118" y="368"/>
                </a:lnTo>
                <a:lnTo>
                  <a:pt x="118" y="373"/>
                </a:lnTo>
                <a:lnTo>
                  <a:pt x="120" y="377"/>
                </a:lnTo>
                <a:lnTo>
                  <a:pt x="122" y="377"/>
                </a:lnTo>
                <a:lnTo>
                  <a:pt x="124" y="379"/>
                </a:lnTo>
                <a:lnTo>
                  <a:pt x="125" y="381"/>
                </a:lnTo>
                <a:lnTo>
                  <a:pt x="122" y="383"/>
                </a:lnTo>
                <a:lnTo>
                  <a:pt x="120" y="388"/>
                </a:lnTo>
                <a:lnTo>
                  <a:pt x="120" y="394"/>
                </a:lnTo>
                <a:lnTo>
                  <a:pt x="120" y="397"/>
                </a:lnTo>
                <a:lnTo>
                  <a:pt x="120" y="401"/>
                </a:lnTo>
                <a:lnTo>
                  <a:pt x="120" y="412"/>
                </a:lnTo>
                <a:lnTo>
                  <a:pt x="120" y="423"/>
                </a:lnTo>
                <a:lnTo>
                  <a:pt x="118" y="434"/>
                </a:lnTo>
                <a:lnTo>
                  <a:pt x="129" y="432"/>
                </a:lnTo>
                <a:lnTo>
                  <a:pt x="133" y="431"/>
                </a:lnTo>
                <a:lnTo>
                  <a:pt x="135" y="431"/>
                </a:lnTo>
                <a:lnTo>
                  <a:pt x="138" y="429"/>
                </a:lnTo>
                <a:lnTo>
                  <a:pt x="140" y="427"/>
                </a:lnTo>
                <a:lnTo>
                  <a:pt x="140" y="423"/>
                </a:lnTo>
                <a:lnTo>
                  <a:pt x="142" y="421"/>
                </a:lnTo>
                <a:lnTo>
                  <a:pt x="144" y="416"/>
                </a:lnTo>
                <a:lnTo>
                  <a:pt x="144" y="410"/>
                </a:lnTo>
                <a:lnTo>
                  <a:pt x="144" y="405"/>
                </a:lnTo>
                <a:lnTo>
                  <a:pt x="144" y="399"/>
                </a:lnTo>
                <a:lnTo>
                  <a:pt x="144" y="392"/>
                </a:lnTo>
                <a:lnTo>
                  <a:pt x="142" y="383"/>
                </a:lnTo>
                <a:lnTo>
                  <a:pt x="135" y="381"/>
                </a:lnTo>
                <a:lnTo>
                  <a:pt x="131" y="379"/>
                </a:lnTo>
                <a:lnTo>
                  <a:pt x="133" y="377"/>
                </a:lnTo>
                <a:lnTo>
                  <a:pt x="135" y="377"/>
                </a:lnTo>
                <a:lnTo>
                  <a:pt x="137" y="373"/>
                </a:lnTo>
                <a:lnTo>
                  <a:pt x="137" y="371"/>
                </a:lnTo>
                <a:lnTo>
                  <a:pt x="137" y="368"/>
                </a:lnTo>
                <a:lnTo>
                  <a:pt x="137" y="364"/>
                </a:lnTo>
                <a:lnTo>
                  <a:pt x="135" y="360"/>
                </a:lnTo>
                <a:lnTo>
                  <a:pt x="133" y="359"/>
                </a:lnTo>
                <a:lnTo>
                  <a:pt x="131" y="357"/>
                </a:lnTo>
                <a:lnTo>
                  <a:pt x="127" y="357"/>
                </a:lnTo>
                <a:close/>
                <a:moveTo>
                  <a:pt x="92" y="458"/>
                </a:moveTo>
                <a:lnTo>
                  <a:pt x="90" y="458"/>
                </a:lnTo>
                <a:lnTo>
                  <a:pt x="88" y="460"/>
                </a:lnTo>
                <a:lnTo>
                  <a:pt x="87" y="460"/>
                </a:lnTo>
                <a:lnTo>
                  <a:pt x="85" y="464"/>
                </a:lnTo>
                <a:lnTo>
                  <a:pt x="83" y="468"/>
                </a:lnTo>
                <a:lnTo>
                  <a:pt x="85" y="471"/>
                </a:lnTo>
                <a:lnTo>
                  <a:pt x="85" y="473"/>
                </a:lnTo>
                <a:lnTo>
                  <a:pt x="87" y="475"/>
                </a:lnTo>
                <a:lnTo>
                  <a:pt x="88" y="477"/>
                </a:lnTo>
                <a:lnTo>
                  <a:pt x="90" y="479"/>
                </a:lnTo>
                <a:lnTo>
                  <a:pt x="92" y="479"/>
                </a:lnTo>
                <a:lnTo>
                  <a:pt x="96" y="479"/>
                </a:lnTo>
                <a:lnTo>
                  <a:pt x="98" y="477"/>
                </a:lnTo>
                <a:lnTo>
                  <a:pt x="100" y="475"/>
                </a:lnTo>
                <a:lnTo>
                  <a:pt x="101" y="479"/>
                </a:lnTo>
                <a:lnTo>
                  <a:pt x="103" y="482"/>
                </a:lnTo>
                <a:lnTo>
                  <a:pt x="105" y="484"/>
                </a:lnTo>
                <a:lnTo>
                  <a:pt x="109" y="484"/>
                </a:lnTo>
                <a:lnTo>
                  <a:pt x="111" y="484"/>
                </a:lnTo>
                <a:lnTo>
                  <a:pt x="114" y="482"/>
                </a:lnTo>
                <a:lnTo>
                  <a:pt x="116" y="481"/>
                </a:lnTo>
                <a:lnTo>
                  <a:pt x="116" y="479"/>
                </a:lnTo>
                <a:lnTo>
                  <a:pt x="118" y="477"/>
                </a:lnTo>
                <a:lnTo>
                  <a:pt x="118" y="473"/>
                </a:lnTo>
                <a:lnTo>
                  <a:pt x="118" y="469"/>
                </a:lnTo>
                <a:lnTo>
                  <a:pt x="116" y="466"/>
                </a:lnTo>
                <a:lnTo>
                  <a:pt x="114" y="464"/>
                </a:lnTo>
                <a:lnTo>
                  <a:pt x="111" y="464"/>
                </a:lnTo>
                <a:lnTo>
                  <a:pt x="109" y="462"/>
                </a:lnTo>
                <a:lnTo>
                  <a:pt x="105" y="464"/>
                </a:lnTo>
                <a:lnTo>
                  <a:pt x="103" y="464"/>
                </a:lnTo>
                <a:lnTo>
                  <a:pt x="101" y="466"/>
                </a:lnTo>
                <a:lnTo>
                  <a:pt x="100" y="462"/>
                </a:lnTo>
                <a:lnTo>
                  <a:pt x="98" y="460"/>
                </a:lnTo>
                <a:lnTo>
                  <a:pt x="96" y="458"/>
                </a:lnTo>
                <a:lnTo>
                  <a:pt x="92" y="458"/>
                </a:lnTo>
                <a:close/>
                <a:moveTo>
                  <a:pt x="76" y="778"/>
                </a:moveTo>
                <a:lnTo>
                  <a:pt x="66" y="798"/>
                </a:lnTo>
                <a:lnTo>
                  <a:pt x="57" y="819"/>
                </a:lnTo>
                <a:lnTo>
                  <a:pt x="70" y="821"/>
                </a:lnTo>
                <a:lnTo>
                  <a:pt x="72" y="821"/>
                </a:lnTo>
                <a:lnTo>
                  <a:pt x="76" y="819"/>
                </a:lnTo>
                <a:lnTo>
                  <a:pt x="77" y="819"/>
                </a:lnTo>
                <a:lnTo>
                  <a:pt x="81" y="815"/>
                </a:lnTo>
                <a:lnTo>
                  <a:pt x="83" y="809"/>
                </a:lnTo>
                <a:lnTo>
                  <a:pt x="85" y="806"/>
                </a:lnTo>
                <a:lnTo>
                  <a:pt x="85" y="800"/>
                </a:lnTo>
                <a:lnTo>
                  <a:pt x="83" y="798"/>
                </a:lnTo>
                <a:lnTo>
                  <a:pt x="83" y="795"/>
                </a:lnTo>
                <a:lnTo>
                  <a:pt x="76" y="778"/>
                </a:lnTo>
                <a:close/>
                <a:moveTo>
                  <a:pt x="44" y="772"/>
                </a:moveTo>
                <a:lnTo>
                  <a:pt x="37" y="772"/>
                </a:lnTo>
                <a:lnTo>
                  <a:pt x="29" y="772"/>
                </a:lnTo>
                <a:lnTo>
                  <a:pt x="22" y="772"/>
                </a:lnTo>
                <a:lnTo>
                  <a:pt x="15" y="774"/>
                </a:lnTo>
                <a:lnTo>
                  <a:pt x="9" y="776"/>
                </a:lnTo>
                <a:lnTo>
                  <a:pt x="5" y="778"/>
                </a:lnTo>
                <a:lnTo>
                  <a:pt x="2" y="782"/>
                </a:lnTo>
                <a:lnTo>
                  <a:pt x="0" y="787"/>
                </a:lnTo>
                <a:lnTo>
                  <a:pt x="2" y="793"/>
                </a:lnTo>
                <a:lnTo>
                  <a:pt x="4" y="798"/>
                </a:lnTo>
                <a:lnTo>
                  <a:pt x="5" y="804"/>
                </a:lnTo>
                <a:lnTo>
                  <a:pt x="7" y="808"/>
                </a:lnTo>
                <a:lnTo>
                  <a:pt x="7" y="811"/>
                </a:lnTo>
                <a:lnTo>
                  <a:pt x="7" y="817"/>
                </a:lnTo>
                <a:lnTo>
                  <a:pt x="4" y="833"/>
                </a:lnTo>
                <a:lnTo>
                  <a:pt x="2" y="848"/>
                </a:lnTo>
                <a:lnTo>
                  <a:pt x="2" y="854"/>
                </a:lnTo>
                <a:lnTo>
                  <a:pt x="2" y="857"/>
                </a:lnTo>
                <a:lnTo>
                  <a:pt x="4" y="861"/>
                </a:lnTo>
                <a:lnTo>
                  <a:pt x="7" y="865"/>
                </a:lnTo>
                <a:lnTo>
                  <a:pt x="13" y="865"/>
                </a:lnTo>
                <a:lnTo>
                  <a:pt x="20" y="865"/>
                </a:lnTo>
                <a:lnTo>
                  <a:pt x="24" y="859"/>
                </a:lnTo>
                <a:lnTo>
                  <a:pt x="28" y="846"/>
                </a:lnTo>
                <a:lnTo>
                  <a:pt x="29" y="833"/>
                </a:lnTo>
                <a:lnTo>
                  <a:pt x="31" y="822"/>
                </a:lnTo>
                <a:lnTo>
                  <a:pt x="33" y="811"/>
                </a:lnTo>
                <a:lnTo>
                  <a:pt x="33" y="808"/>
                </a:lnTo>
                <a:lnTo>
                  <a:pt x="33" y="806"/>
                </a:lnTo>
                <a:lnTo>
                  <a:pt x="37" y="798"/>
                </a:lnTo>
                <a:lnTo>
                  <a:pt x="40" y="793"/>
                </a:lnTo>
                <a:lnTo>
                  <a:pt x="42" y="787"/>
                </a:lnTo>
                <a:lnTo>
                  <a:pt x="42" y="784"/>
                </a:lnTo>
                <a:lnTo>
                  <a:pt x="44" y="772"/>
                </a:lnTo>
                <a:close/>
                <a:moveTo>
                  <a:pt x="57" y="641"/>
                </a:moveTo>
                <a:lnTo>
                  <a:pt x="53" y="643"/>
                </a:lnTo>
                <a:lnTo>
                  <a:pt x="48" y="645"/>
                </a:lnTo>
                <a:lnTo>
                  <a:pt x="42" y="649"/>
                </a:lnTo>
                <a:lnTo>
                  <a:pt x="37" y="652"/>
                </a:lnTo>
                <a:lnTo>
                  <a:pt x="29" y="658"/>
                </a:lnTo>
                <a:lnTo>
                  <a:pt x="35" y="665"/>
                </a:lnTo>
                <a:lnTo>
                  <a:pt x="40" y="673"/>
                </a:lnTo>
                <a:lnTo>
                  <a:pt x="40" y="675"/>
                </a:lnTo>
                <a:lnTo>
                  <a:pt x="39" y="678"/>
                </a:lnTo>
                <a:lnTo>
                  <a:pt x="35" y="682"/>
                </a:lnTo>
                <a:lnTo>
                  <a:pt x="33" y="686"/>
                </a:lnTo>
                <a:lnTo>
                  <a:pt x="33" y="687"/>
                </a:lnTo>
                <a:lnTo>
                  <a:pt x="31" y="691"/>
                </a:lnTo>
                <a:lnTo>
                  <a:pt x="31" y="693"/>
                </a:lnTo>
                <a:lnTo>
                  <a:pt x="31" y="699"/>
                </a:lnTo>
                <a:lnTo>
                  <a:pt x="33" y="708"/>
                </a:lnTo>
                <a:lnTo>
                  <a:pt x="37" y="715"/>
                </a:lnTo>
                <a:lnTo>
                  <a:pt x="35" y="734"/>
                </a:lnTo>
                <a:lnTo>
                  <a:pt x="39" y="752"/>
                </a:lnTo>
                <a:lnTo>
                  <a:pt x="40" y="756"/>
                </a:lnTo>
                <a:lnTo>
                  <a:pt x="42" y="760"/>
                </a:lnTo>
                <a:lnTo>
                  <a:pt x="48" y="769"/>
                </a:lnTo>
                <a:lnTo>
                  <a:pt x="57" y="761"/>
                </a:lnTo>
                <a:lnTo>
                  <a:pt x="59" y="758"/>
                </a:lnTo>
                <a:lnTo>
                  <a:pt x="61" y="754"/>
                </a:lnTo>
                <a:lnTo>
                  <a:pt x="63" y="750"/>
                </a:lnTo>
                <a:lnTo>
                  <a:pt x="64" y="748"/>
                </a:lnTo>
                <a:lnTo>
                  <a:pt x="66" y="743"/>
                </a:lnTo>
                <a:lnTo>
                  <a:pt x="66" y="737"/>
                </a:lnTo>
                <a:lnTo>
                  <a:pt x="66" y="732"/>
                </a:lnTo>
                <a:lnTo>
                  <a:pt x="66" y="724"/>
                </a:lnTo>
                <a:lnTo>
                  <a:pt x="64" y="711"/>
                </a:lnTo>
                <a:lnTo>
                  <a:pt x="63" y="699"/>
                </a:lnTo>
                <a:lnTo>
                  <a:pt x="68" y="691"/>
                </a:lnTo>
                <a:lnTo>
                  <a:pt x="72" y="684"/>
                </a:lnTo>
                <a:lnTo>
                  <a:pt x="74" y="678"/>
                </a:lnTo>
                <a:lnTo>
                  <a:pt x="76" y="673"/>
                </a:lnTo>
                <a:lnTo>
                  <a:pt x="77" y="663"/>
                </a:lnTo>
                <a:lnTo>
                  <a:pt x="79" y="654"/>
                </a:lnTo>
                <a:lnTo>
                  <a:pt x="85" y="647"/>
                </a:lnTo>
                <a:lnTo>
                  <a:pt x="90" y="638"/>
                </a:lnTo>
                <a:lnTo>
                  <a:pt x="92" y="634"/>
                </a:lnTo>
                <a:lnTo>
                  <a:pt x="92" y="630"/>
                </a:lnTo>
                <a:lnTo>
                  <a:pt x="92" y="625"/>
                </a:lnTo>
                <a:lnTo>
                  <a:pt x="92" y="621"/>
                </a:lnTo>
                <a:lnTo>
                  <a:pt x="90" y="617"/>
                </a:lnTo>
                <a:lnTo>
                  <a:pt x="88" y="614"/>
                </a:lnTo>
                <a:lnTo>
                  <a:pt x="85" y="610"/>
                </a:lnTo>
                <a:lnTo>
                  <a:pt x="81" y="610"/>
                </a:lnTo>
                <a:lnTo>
                  <a:pt x="77" y="610"/>
                </a:lnTo>
                <a:lnTo>
                  <a:pt x="74" y="610"/>
                </a:lnTo>
                <a:lnTo>
                  <a:pt x="70" y="612"/>
                </a:lnTo>
                <a:lnTo>
                  <a:pt x="68" y="614"/>
                </a:lnTo>
                <a:lnTo>
                  <a:pt x="66" y="615"/>
                </a:lnTo>
                <a:lnTo>
                  <a:pt x="63" y="621"/>
                </a:lnTo>
                <a:lnTo>
                  <a:pt x="59" y="641"/>
                </a:lnTo>
                <a:lnTo>
                  <a:pt x="57" y="641"/>
                </a:lnTo>
                <a:close/>
                <a:moveTo>
                  <a:pt x="111" y="503"/>
                </a:moveTo>
                <a:lnTo>
                  <a:pt x="103" y="508"/>
                </a:lnTo>
                <a:lnTo>
                  <a:pt x="101" y="510"/>
                </a:lnTo>
                <a:lnTo>
                  <a:pt x="100" y="512"/>
                </a:lnTo>
                <a:lnTo>
                  <a:pt x="98" y="519"/>
                </a:lnTo>
                <a:lnTo>
                  <a:pt x="96" y="529"/>
                </a:lnTo>
                <a:lnTo>
                  <a:pt x="92" y="545"/>
                </a:lnTo>
                <a:lnTo>
                  <a:pt x="90" y="562"/>
                </a:lnTo>
                <a:lnTo>
                  <a:pt x="88" y="571"/>
                </a:lnTo>
                <a:lnTo>
                  <a:pt x="87" y="578"/>
                </a:lnTo>
                <a:lnTo>
                  <a:pt x="88" y="582"/>
                </a:lnTo>
                <a:lnTo>
                  <a:pt x="88" y="584"/>
                </a:lnTo>
                <a:lnTo>
                  <a:pt x="90" y="588"/>
                </a:lnTo>
                <a:lnTo>
                  <a:pt x="92" y="590"/>
                </a:lnTo>
                <a:lnTo>
                  <a:pt x="100" y="593"/>
                </a:lnTo>
                <a:lnTo>
                  <a:pt x="105" y="588"/>
                </a:lnTo>
                <a:lnTo>
                  <a:pt x="107" y="584"/>
                </a:lnTo>
                <a:lnTo>
                  <a:pt x="109" y="580"/>
                </a:lnTo>
                <a:lnTo>
                  <a:pt x="114" y="571"/>
                </a:lnTo>
                <a:lnTo>
                  <a:pt x="116" y="560"/>
                </a:lnTo>
                <a:lnTo>
                  <a:pt x="118" y="549"/>
                </a:lnTo>
                <a:lnTo>
                  <a:pt x="120" y="538"/>
                </a:lnTo>
                <a:lnTo>
                  <a:pt x="120" y="530"/>
                </a:lnTo>
                <a:lnTo>
                  <a:pt x="120" y="523"/>
                </a:lnTo>
                <a:lnTo>
                  <a:pt x="120" y="517"/>
                </a:lnTo>
                <a:lnTo>
                  <a:pt x="118" y="514"/>
                </a:lnTo>
                <a:lnTo>
                  <a:pt x="118" y="512"/>
                </a:lnTo>
                <a:lnTo>
                  <a:pt x="116" y="508"/>
                </a:lnTo>
                <a:lnTo>
                  <a:pt x="111" y="503"/>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171" name="Freeform 5"/>
          <p:cNvSpPr>
            <a:spLocks/>
          </p:cNvSpPr>
          <p:nvPr/>
        </p:nvSpPr>
        <p:spPr bwMode="auto">
          <a:xfrm>
            <a:off x="9980198" y="5091079"/>
            <a:ext cx="942765" cy="1347078"/>
          </a:xfrm>
          <a:custGeom>
            <a:avLst/>
            <a:gdLst>
              <a:gd name="T0" fmla="*/ 677951 w 541"/>
              <a:gd name="T1" fmla="*/ 1009650 h 713"/>
              <a:gd name="T2" fmla="*/ 696986 w 541"/>
              <a:gd name="T3" fmla="*/ 1082675 h 713"/>
              <a:gd name="T4" fmla="*/ 680879 w 541"/>
              <a:gd name="T5" fmla="*/ 1120775 h 713"/>
              <a:gd name="T6" fmla="*/ 622309 w 541"/>
              <a:gd name="T7" fmla="*/ 1033463 h 713"/>
              <a:gd name="T8" fmla="*/ 584238 w 541"/>
              <a:gd name="T9" fmla="*/ 947738 h 713"/>
              <a:gd name="T10" fmla="*/ 534454 w 541"/>
              <a:gd name="T11" fmla="*/ 850900 h 713"/>
              <a:gd name="T12" fmla="*/ 470026 w 541"/>
              <a:gd name="T13" fmla="*/ 792163 h 713"/>
              <a:gd name="T14" fmla="*/ 418777 w 541"/>
              <a:gd name="T15" fmla="*/ 722313 h 713"/>
              <a:gd name="T16" fmla="*/ 367528 w 541"/>
              <a:gd name="T17" fmla="*/ 622300 h 713"/>
              <a:gd name="T18" fmla="*/ 303101 w 541"/>
              <a:gd name="T19" fmla="*/ 525463 h 713"/>
              <a:gd name="T20" fmla="*/ 221103 w 541"/>
              <a:gd name="T21" fmla="*/ 419100 h 713"/>
              <a:gd name="T22" fmla="*/ 166925 w 541"/>
              <a:gd name="T23" fmla="*/ 384175 h 713"/>
              <a:gd name="T24" fmla="*/ 121533 w 541"/>
              <a:gd name="T25" fmla="*/ 311150 h 713"/>
              <a:gd name="T26" fmla="*/ 99569 w 541"/>
              <a:gd name="T27" fmla="*/ 252413 h 713"/>
              <a:gd name="T28" fmla="*/ 45392 w 541"/>
              <a:gd name="T29" fmla="*/ 176213 h 713"/>
              <a:gd name="T30" fmla="*/ 61499 w 541"/>
              <a:gd name="T31" fmla="*/ 149225 h 713"/>
              <a:gd name="T32" fmla="*/ 77606 w 541"/>
              <a:gd name="T33" fmla="*/ 117475 h 713"/>
              <a:gd name="T34" fmla="*/ 67356 w 541"/>
              <a:gd name="T35" fmla="*/ 82550 h 713"/>
              <a:gd name="T36" fmla="*/ 42463 w 541"/>
              <a:gd name="T37" fmla="*/ 58738 h 713"/>
              <a:gd name="T38" fmla="*/ 1464 w 541"/>
              <a:gd name="T39" fmla="*/ 33338 h 713"/>
              <a:gd name="T40" fmla="*/ 10250 w 541"/>
              <a:gd name="T41" fmla="*/ 23813 h 713"/>
              <a:gd name="T42" fmla="*/ 29285 w 541"/>
              <a:gd name="T43" fmla="*/ 6350 h 713"/>
              <a:gd name="T44" fmla="*/ 58570 w 541"/>
              <a:gd name="T45" fmla="*/ 9525 h 713"/>
              <a:gd name="T46" fmla="*/ 99569 w 541"/>
              <a:gd name="T47" fmla="*/ 76200 h 713"/>
              <a:gd name="T48" fmla="*/ 156675 w 541"/>
              <a:gd name="T49" fmla="*/ 123825 h 713"/>
              <a:gd name="T50" fmla="*/ 161068 w 541"/>
              <a:gd name="T51" fmla="*/ 147638 h 713"/>
              <a:gd name="T52" fmla="*/ 226960 w 541"/>
              <a:gd name="T53" fmla="*/ 176213 h 713"/>
              <a:gd name="T54" fmla="*/ 229888 w 541"/>
              <a:gd name="T55" fmla="*/ 220663 h 713"/>
              <a:gd name="T56" fmla="*/ 224031 w 541"/>
              <a:gd name="T57" fmla="*/ 241300 h 713"/>
              <a:gd name="T58" fmla="*/ 248924 w 541"/>
              <a:gd name="T59" fmla="*/ 273050 h 713"/>
              <a:gd name="T60" fmla="*/ 326529 w 541"/>
              <a:gd name="T61" fmla="*/ 325438 h 713"/>
              <a:gd name="T62" fmla="*/ 354350 w 541"/>
              <a:gd name="T63" fmla="*/ 358775 h 713"/>
              <a:gd name="T64" fmla="*/ 486133 w 541"/>
              <a:gd name="T65" fmla="*/ 469900 h 713"/>
              <a:gd name="T66" fmla="*/ 572524 w 541"/>
              <a:gd name="T67" fmla="*/ 549275 h 713"/>
              <a:gd name="T68" fmla="*/ 639880 w 541"/>
              <a:gd name="T69" fmla="*/ 574675 h 713"/>
              <a:gd name="T70" fmla="*/ 658916 w 541"/>
              <a:gd name="T71" fmla="*/ 598488 h 713"/>
              <a:gd name="T72" fmla="*/ 556418 w 541"/>
              <a:gd name="T73" fmla="*/ 592138 h 713"/>
              <a:gd name="T74" fmla="*/ 505169 w 541"/>
              <a:gd name="T75" fmla="*/ 630238 h 713"/>
              <a:gd name="T76" fmla="*/ 518347 w 541"/>
              <a:gd name="T77" fmla="*/ 681038 h 713"/>
              <a:gd name="T78" fmla="*/ 534454 w 541"/>
              <a:gd name="T79" fmla="*/ 747713 h 713"/>
              <a:gd name="T80" fmla="*/ 565203 w 541"/>
              <a:gd name="T81" fmla="*/ 806450 h 713"/>
              <a:gd name="T82" fmla="*/ 613524 w 541"/>
              <a:gd name="T83" fmla="*/ 882650 h 713"/>
              <a:gd name="T84" fmla="*/ 705772 w 541"/>
              <a:gd name="T85" fmla="*/ 936625 h 713"/>
              <a:gd name="T86" fmla="*/ 745307 w 541"/>
              <a:gd name="T87" fmla="*/ 919163 h 713"/>
              <a:gd name="T88" fmla="*/ 783377 w 541"/>
              <a:gd name="T89" fmla="*/ 968375 h 713"/>
              <a:gd name="T90" fmla="*/ 783377 w 541"/>
              <a:gd name="T91" fmla="*/ 1017588 h 713"/>
              <a:gd name="T92" fmla="*/ 754092 w 541"/>
              <a:gd name="T93" fmla="*/ 982663 h 713"/>
              <a:gd name="T94" fmla="*/ 705772 w 541"/>
              <a:gd name="T95" fmla="*/ 996950 h 7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41"/>
              <a:gd name="T145" fmla="*/ 0 h 713"/>
              <a:gd name="T146" fmla="*/ 541 w 541"/>
              <a:gd name="T147" fmla="*/ 713 h 7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41" h="713">
                <a:moveTo>
                  <a:pt x="469" y="630"/>
                </a:moveTo>
                <a:lnTo>
                  <a:pt x="467" y="632"/>
                </a:lnTo>
                <a:lnTo>
                  <a:pt x="465" y="634"/>
                </a:lnTo>
                <a:lnTo>
                  <a:pt x="463" y="636"/>
                </a:lnTo>
                <a:lnTo>
                  <a:pt x="463" y="640"/>
                </a:lnTo>
                <a:lnTo>
                  <a:pt x="465" y="647"/>
                </a:lnTo>
                <a:lnTo>
                  <a:pt x="467" y="656"/>
                </a:lnTo>
                <a:lnTo>
                  <a:pt x="476" y="682"/>
                </a:lnTo>
                <a:lnTo>
                  <a:pt x="485" y="713"/>
                </a:lnTo>
                <a:lnTo>
                  <a:pt x="478" y="713"/>
                </a:lnTo>
                <a:lnTo>
                  <a:pt x="473" y="710"/>
                </a:lnTo>
                <a:lnTo>
                  <a:pt x="465" y="706"/>
                </a:lnTo>
                <a:lnTo>
                  <a:pt x="458" y="699"/>
                </a:lnTo>
                <a:lnTo>
                  <a:pt x="445" y="686"/>
                </a:lnTo>
                <a:lnTo>
                  <a:pt x="428" y="673"/>
                </a:lnTo>
                <a:lnTo>
                  <a:pt x="425" y="651"/>
                </a:lnTo>
                <a:lnTo>
                  <a:pt x="419" y="634"/>
                </a:lnTo>
                <a:lnTo>
                  <a:pt x="415" y="621"/>
                </a:lnTo>
                <a:lnTo>
                  <a:pt x="412" y="614"/>
                </a:lnTo>
                <a:lnTo>
                  <a:pt x="399" y="597"/>
                </a:lnTo>
                <a:lnTo>
                  <a:pt x="375" y="571"/>
                </a:lnTo>
                <a:lnTo>
                  <a:pt x="371" y="560"/>
                </a:lnTo>
                <a:lnTo>
                  <a:pt x="369" y="547"/>
                </a:lnTo>
                <a:lnTo>
                  <a:pt x="365" y="536"/>
                </a:lnTo>
                <a:lnTo>
                  <a:pt x="358" y="527"/>
                </a:lnTo>
                <a:lnTo>
                  <a:pt x="345" y="514"/>
                </a:lnTo>
                <a:lnTo>
                  <a:pt x="330" y="505"/>
                </a:lnTo>
                <a:lnTo>
                  <a:pt x="321" y="499"/>
                </a:lnTo>
                <a:lnTo>
                  <a:pt x="314" y="494"/>
                </a:lnTo>
                <a:lnTo>
                  <a:pt x="306" y="486"/>
                </a:lnTo>
                <a:lnTo>
                  <a:pt x="299" y="479"/>
                </a:lnTo>
                <a:lnTo>
                  <a:pt x="286" y="455"/>
                </a:lnTo>
                <a:lnTo>
                  <a:pt x="277" y="433"/>
                </a:lnTo>
                <a:lnTo>
                  <a:pt x="271" y="422"/>
                </a:lnTo>
                <a:lnTo>
                  <a:pt x="262" y="407"/>
                </a:lnTo>
                <a:lnTo>
                  <a:pt x="251" y="392"/>
                </a:lnTo>
                <a:lnTo>
                  <a:pt x="238" y="373"/>
                </a:lnTo>
                <a:lnTo>
                  <a:pt x="223" y="359"/>
                </a:lnTo>
                <a:lnTo>
                  <a:pt x="214" y="344"/>
                </a:lnTo>
                <a:lnTo>
                  <a:pt x="207" y="331"/>
                </a:lnTo>
                <a:lnTo>
                  <a:pt x="201" y="320"/>
                </a:lnTo>
                <a:lnTo>
                  <a:pt x="192" y="298"/>
                </a:lnTo>
                <a:lnTo>
                  <a:pt x="177" y="274"/>
                </a:lnTo>
                <a:lnTo>
                  <a:pt x="151" y="264"/>
                </a:lnTo>
                <a:lnTo>
                  <a:pt x="125" y="257"/>
                </a:lnTo>
                <a:lnTo>
                  <a:pt x="127" y="250"/>
                </a:lnTo>
                <a:lnTo>
                  <a:pt x="123" y="244"/>
                </a:lnTo>
                <a:lnTo>
                  <a:pt x="114" y="242"/>
                </a:lnTo>
                <a:lnTo>
                  <a:pt x="107" y="242"/>
                </a:lnTo>
                <a:lnTo>
                  <a:pt x="99" y="224"/>
                </a:lnTo>
                <a:lnTo>
                  <a:pt x="90" y="203"/>
                </a:lnTo>
                <a:lnTo>
                  <a:pt x="83" y="196"/>
                </a:lnTo>
                <a:lnTo>
                  <a:pt x="77" y="189"/>
                </a:lnTo>
                <a:lnTo>
                  <a:pt x="74" y="179"/>
                </a:lnTo>
                <a:lnTo>
                  <a:pt x="72" y="172"/>
                </a:lnTo>
                <a:lnTo>
                  <a:pt x="68" y="159"/>
                </a:lnTo>
                <a:lnTo>
                  <a:pt x="68" y="146"/>
                </a:lnTo>
                <a:lnTo>
                  <a:pt x="50" y="131"/>
                </a:lnTo>
                <a:lnTo>
                  <a:pt x="35" y="118"/>
                </a:lnTo>
                <a:lnTo>
                  <a:pt x="31" y="111"/>
                </a:lnTo>
                <a:lnTo>
                  <a:pt x="29" y="104"/>
                </a:lnTo>
                <a:lnTo>
                  <a:pt x="31" y="98"/>
                </a:lnTo>
                <a:lnTo>
                  <a:pt x="37" y="91"/>
                </a:lnTo>
                <a:lnTo>
                  <a:pt x="42" y="94"/>
                </a:lnTo>
                <a:lnTo>
                  <a:pt x="50" y="100"/>
                </a:lnTo>
                <a:lnTo>
                  <a:pt x="55" y="91"/>
                </a:lnTo>
                <a:lnTo>
                  <a:pt x="57" y="80"/>
                </a:lnTo>
                <a:lnTo>
                  <a:pt x="53" y="74"/>
                </a:lnTo>
                <a:lnTo>
                  <a:pt x="50" y="70"/>
                </a:lnTo>
                <a:lnTo>
                  <a:pt x="50" y="63"/>
                </a:lnTo>
                <a:lnTo>
                  <a:pt x="48" y="57"/>
                </a:lnTo>
                <a:lnTo>
                  <a:pt x="46" y="52"/>
                </a:lnTo>
                <a:lnTo>
                  <a:pt x="42" y="45"/>
                </a:lnTo>
                <a:lnTo>
                  <a:pt x="38" y="41"/>
                </a:lnTo>
                <a:lnTo>
                  <a:pt x="35" y="39"/>
                </a:lnTo>
                <a:lnTo>
                  <a:pt x="29" y="37"/>
                </a:lnTo>
                <a:lnTo>
                  <a:pt x="22" y="35"/>
                </a:lnTo>
                <a:lnTo>
                  <a:pt x="13" y="30"/>
                </a:lnTo>
                <a:lnTo>
                  <a:pt x="3" y="24"/>
                </a:lnTo>
                <a:lnTo>
                  <a:pt x="1" y="21"/>
                </a:lnTo>
                <a:lnTo>
                  <a:pt x="0" y="19"/>
                </a:lnTo>
                <a:lnTo>
                  <a:pt x="0" y="17"/>
                </a:lnTo>
                <a:lnTo>
                  <a:pt x="1" y="17"/>
                </a:lnTo>
                <a:lnTo>
                  <a:pt x="7" y="15"/>
                </a:lnTo>
                <a:lnTo>
                  <a:pt x="13" y="17"/>
                </a:lnTo>
                <a:lnTo>
                  <a:pt x="18" y="11"/>
                </a:lnTo>
                <a:lnTo>
                  <a:pt x="20" y="8"/>
                </a:lnTo>
                <a:lnTo>
                  <a:pt x="20" y="4"/>
                </a:lnTo>
                <a:lnTo>
                  <a:pt x="18" y="0"/>
                </a:lnTo>
                <a:lnTo>
                  <a:pt x="25" y="0"/>
                </a:lnTo>
                <a:lnTo>
                  <a:pt x="33" y="2"/>
                </a:lnTo>
                <a:lnTo>
                  <a:pt x="40" y="6"/>
                </a:lnTo>
                <a:lnTo>
                  <a:pt x="48" y="13"/>
                </a:lnTo>
                <a:lnTo>
                  <a:pt x="50" y="24"/>
                </a:lnTo>
                <a:lnTo>
                  <a:pt x="51" y="35"/>
                </a:lnTo>
                <a:lnTo>
                  <a:pt x="68" y="48"/>
                </a:lnTo>
                <a:lnTo>
                  <a:pt x="88" y="59"/>
                </a:lnTo>
                <a:lnTo>
                  <a:pt x="107" y="69"/>
                </a:lnTo>
                <a:lnTo>
                  <a:pt x="116" y="76"/>
                </a:lnTo>
                <a:lnTo>
                  <a:pt x="107" y="78"/>
                </a:lnTo>
                <a:lnTo>
                  <a:pt x="99" y="80"/>
                </a:lnTo>
                <a:lnTo>
                  <a:pt x="99" y="85"/>
                </a:lnTo>
                <a:lnTo>
                  <a:pt x="105" y="91"/>
                </a:lnTo>
                <a:lnTo>
                  <a:pt x="110" y="93"/>
                </a:lnTo>
                <a:lnTo>
                  <a:pt x="116" y="96"/>
                </a:lnTo>
                <a:lnTo>
                  <a:pt x="133" y="100"/>
                </a:lnTo>
                <a:lnTo>
                  <a:pt x="147" y="102"/>
                </a:lnTo>
                <a:lnTo>
                  <a:pt x="155" y="111"/>
                </a:lnTo>
                <a:lnTo>
                  <a:pt x="159" y="120"/>
                </a:lnTo>
                <a:lnTo>
                  <a:pt x="162" y="130"/>
                </a:lnTo>
                <a:lnTo>
                  <a:pt x="164" y="139"/>
                </a:lnTo>
                <a:lnTo>
                  <a:pt x="157" y="139"/>
                </a:lnTo>
                <a:lnTo>
                  <a:pt x="147" y="137"/>
                </a:lnTo>
                <a:lnTo>
                  <a:pt x="147" y="142"/>
                </a:lnTo>
                <a:lnTo>
                  <a:pt x="149" y="148"/>
                </a:lnTo>
                <a:lnTo>
                  <a:pt x="153" y="152"/>
                </a:lnTo>
                <a:lnTo>
                  <a:pt x="157" y="154"/>
                </a:lnTo>
                <a:lnTo>
                  <a:pt x="164" y="157"/>
                </a:lnTo>
                <a:lnTo>
                  <a:pt x="170" y="161"/>
                </a:lnTo>
                <a:lnTo>
                  <a:pt x="170" y="172"/>
                </a:lnTo>
                <a:lnTo>
                  <a:pt x="171" y="183"/>
                </a:lnTo>
                <a:lnTo>
                  <a:pt x="195" y="191"/>
                </a:lnTo>
                <a:lnTo>
                  <a:pt x="216" y="200"/>
                </a:lnTo>
                <a:lnTo>
                  <a:pt x="223" y="205"/>
                </a:lnTo>
                <a:lnTo>
                  <a:pt x="229" y="213"/>
                </a:lnTo>
                <a:lnTo>
                  <a:pt x="232" y="220"/>
                </a:lnTo>
                <a:lnTo>
                  <a:pt x="234" y="227"/>
                </a:lnTo>
                <a:lnTo>
                  <a:pt x="242" y="226"/>
                </a:lnTo>
                <a:lnTo>
                  <a:pt x="249" y="220"/>
                </a:lnTo>
                <a:lnTo>
                  <a:pt x="275" y="248"/>
                </a:lnTo>
                <a:lnTo>
                  <a:pt x="304" y="272"/>
                </a:lnTo>
                <a:lnTo>
                  <a:pt x="332" y="296"/>
                </a:lnTo>
                <a:lnTo>
                  <a:pt x="354" y="314"/>
                </a:lnTo>
                <a:lnTo>
                  <a:pt x="364" y="325"/>
                </a:lnTo>
                <a:lnTo>
                  <a:pt x="371" y="335"/>
                </a:lnTo>
                <a:lnTo>
                  <a:pt x="391" y="346"/>
                </a:lnTo>
                <a:lnTo>
                  <a:pt x="412" y="357"/>
                </a:lnTo>
                <a:lnTo>
                  <a:pt x="423" y="357"/>
                </a:lnTo>
                <a:lnTo>
                  <a:pt x="432" y="359"/>
                </a:lnTo>
                <a:lnTo>
                  <a:pt x="437" y="362"/>
                </a:lnTo>
                <a:lnTo>
                  <a:pt x="445" y="364"/>
                </a:lnTo>
                <a:lnTo>
                  <a:pt x="449" y="368"/>
                </a:lnTo>
                <a:lnTo>
                  <a:pt x="450" y="372"/>
                </a:lnTo>
                <a:lnTo>
                  <a:pt x="450" y="377"/>
                </a:lnTo>
                <a:lnTo>
                  <a:pt x="449" y="381"/>
                </a:lnTo>
                <a:lnTo>
                  <a:pt x="421" y="375"/>
                </a:lnTo>
                <a:lnTo>
                  <a:pt x="393" y="373"/>
                </a:lnTo>
                <a:lnTo>
                  <a:pt x="380" y="373"/>
                </a:lnTo>
                <a:lnTo>
                  <a:pt x="369" y="377"/>
                </a:lnTo>
                <a:lnTo>
                  <a:pt x="358" y="381"/>
                </a:lnTo>
                <a:lnTo>
                  <a:pt x="347" y="388"/>
                </a:lnTo>
                <a:lnTo>
                  <a:pt x="345" y="397"/>
                </a:lnTo>
                <a:lnTo>
                  <a:pt x="345" y="407"/>
                </a:lnTo>
                <a:lnTo>
                  <a:pt x="347" y="414"/>
                </a:lnTo>
                <a:lnTo>
                  <a:pt x="351" y="420"/>
                </a:lnTo>
                <a:lnTo>
                  <a:pt x="354" y="429"/>
                </a:lnTo>
                <a:lnTo>
                  <a:pt x="360" y="438"/>
                </a:lnTo>
                <a:lnTo>
                  <a:pt x="360" y="449"/>
                </a:lnTo>
                <a:lnTo>
                  <a:pt x="362" y="460"/>
                </a:lnTo>
                <a:lnTo>
                  <a:pt x="365" y="471"/>
                </a:lnTo>
                <a:lnTo>
                  <a:pt x="369" y="482"/>
                </a:lnTo>
                <a:lnTo>
                  <a:pt x="375" y="490"/>
                </a:lnTo>
                <a:lnTo>
                  <a:pt x="380" y="499"/>
                </a:lnTo>
                <a:lnTo>
                  <a:pt x="386" y="508"/>
                </a:lnTo>
                <a:lnTo>
                  <a:pt x="389" y="518"/>
                </a:lnTo>
                <a:lnTo>
                  <a:pt x="397" y="536"/>
                </a:lnTo>
                <a:lnTo>
                  <a:pt x="404" y="549"/>
                </a:lnTo>
                <a:lnTo>
                  <a:pt x="419" y="556"/>
                </a:lnTo>
                <a:lnTo>
                  <a:pt x="434" y="560"/>
                </a:lnTo>
                <a:lnTo>
                  <a:pt x="449" y="566"/>
                </a:lnTo>
                <a:lnTo>
                  <a:pt x="463" y="571"/>
                </a:lnTo>
                <a:lnTo>
                  <a:pt x="482" y="590"/>
                </a:lnTo>
                <a:lnTo>
                  <a:pt x="495" y="599"/>
                </a:lnTo>
                <a:lnTo>
                  <a:pt x="498" y="586"/>
                </a:lnTo>
                <a:lnTo>
                  <a:pt x="500" y="575"/>
                </a:lnTo>
                <a:lnTo>
                  <a:pt x="509" y="579"/>
                </a:lnTo>
                <a:lnTo>
                  <a:pt x="517" y="586"/>
                </a:lnTo>
                <a:lnTo>
                  <a:pt x="524" y="593"/>
                </a:lnTo>
                <a:lnTo>
                  <a:pt x="532" y="601"/>
                </a:lnTo>
                <a:lnTo>
                  <a:pt x="535" y="610"/>
                </a:lnTo>
                <a:lnTo>
                  <a:pt x="539" y="621"/>
                </a:lnTo>
                <a:lnTo>
                  <a:pt x="541" y="632"/>
                </a:lnTo>
                <a:lnTo>
                  <a:pt x="541" y="645"/>
                </a:lnTo>
                <a:lnTo>
                  <a:pt x="535" y="641"/>
                </a:lnTo>
                <a:lnTo>
                  <a:pt x="530" y="632"/>
                </a:lnTo>
                <a:lnTo>
                  <a:pt x="526" y="627"/>
                </a:lnTo>
                <a:lnTo>
                  <a:pt x="521" y="623"/>
                </a:lnTo>
                <a:lnTo>
                  <a:pt x="515" y="619"/>
                </a:lnTo>
                <a:lnTo>
                  <a:pt x="508" y="617"/>
                </a:lnTo>
                <a:lnTo>
                  <a:pt x="495" y="625"/>
                </a:lnTo>
                <a:lnTo>
                  <a:pt x="487" y="628"/>
                </a:lnTo>
                <a:lnTo>
                  <a:pt x="482" y="628"/>
                </a:lnTo>
                <a:lnTo>
                  <a:pt x="469" y="630"/>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172" name="Freeform 6"/>
          <p:cNvSpPr>
            <a:spLocks noEditPoints="1"/>
          </p:cNvSpPr>
          <p:nvPr/>
        </p:nvSpPr>
        <p:spPr bwMode="auto">
          <a:xfrm>
            <a:off x="9419072" y="1166987"/>
            <a:ext cx="1413203" cy="1806179"/>
          </a:xfrm>
          <a:custGeom>
            <a:avLst/>
            <a:gdLst>
              <a:gd name="T0" fmla="*/ 203521 w 811"/>
              <a:gd name="T1" fmla="*/ 196850 h 956"/>
              <a:gd name="T2" fmla="*/ 222555 w 811"/>
              <a:gd name="T3" fmla="*/ 331788 h 956"/>
              <a:gd name="T4" fmla="*/ 168381 w 811"/>
              <a:gd name="T5" fmla="*/ 296863 h 956"/>
              <a:gd name="T6" fmla="*/ 1125954 w 811"/>
              <a:gd name="T7" fmla="*/ 1017588 h 956"/>
              <a:gd name="T8" fmla="*/ 1103992 w 811"/>
              <a:gd name="T9" fmla="*/ 901700 h 956"/>
              <a:gd name="T10" fmla="*/ 1082029 w 811"/>
              <a:gd name="T11" fmla="*/ 850900 h 956"/>
              <a:gd name="T12" fmla="*/ 1133275 w 811"/>
              <a:gd name="T13" fmla="*/ 830263 h 956"/>
              <a:gd name="T14" fmla="*/ 1164023 w 811"/>
              <a:gd name="T15" fmla="*/ 763587 h 956"/>
              <a:gd name="T16" fmla="*/ 1095207 w 811"/>
              <a:gd name="T17" fmla="*/ 715963 h 956"/>
              <a:gd name="T18" fmla="*/ 969287 w 811"/>
              <a:gd name="T19" fmla="*/ 725488 h 956"/>
              <a:gd name="T20" fmla="*/ 931219 w 811"/>
              <a:gd name="T21" fmla="*/ 728663 h 956"/>
              <a:gd name="T22" fmla="*/ 884365 w 811"/>
              <a:gd name="T23" fmla="*/ 742950 h 956"/>
              <a:gd name="T24" fmla="*/ 849225 w 811"/>
              <a:gd name="T25" fmla="*/ 750888 h 956"/>
              <a:gd name="T26" fmla="*/ 879972 w 811"/>
              <a:gd name="T27" fmla="*/ 728663 h 956"/>
              <a:gd name="T28" fmla="*/ 862402 w 811"/>
              <a:gd name="T29" fmla="*/ 536575 h 956"/>
              <a:gd name="T30" fmla="*/ 811156 w 811"/>
              <a:gd name="T31" fmla="*/ 536575 h 956"/>
              <a:gd name="T32" fmla="*/ 756981 w 811"/>
              <a:gd name="T33" fmla="*/ 490538 h 956"/>
              <a:gd name="T34" fmla="*/ 784801 w 811"/>
              <a:gd name="T35" fmla="*/ 446088 h 956"/>
              <a:gd name="T36" fmla="*/ 881436 w 811"/>
              <a:gd name="T37" fmla="*/ 473075 h 956"/>
              <a:gd name="T38" fmla="*/ 915113 w 811"/>
              <a:gd name="T39" fmla="*/ 358775 h 956"/>
              <a:gd name="T40" fmla="*/ 986857 w 811"/>
              <a:gd name="T41" fmla="*/ 369888 h 956"/>
              <a:gd name="T42" fmla="*/ 1079101 w 811"/>
              <a:gd name="T43" fmla="*/ 293688 h 956"/>
              <a:gd name="T44" fmla="*/ 1101063 w 811"/>
              <a:gd name="T45" fmla="*/ 207963 h 956"/>
              <a:gd name="T46" fmla="*/ 1039568 w 811"/>
              <a:gd name="T47" fmla="*/ 214313 h 956"/>
              <a:gd name="T48" fmla="*/ 1008820 w 811"/>
              <a:gd name="T49" fmla="*/ 168275 h 956"/>
              <a:gd name="T50" fmla="*/ 941468 w 811"/>
              <a:gd name="T51" fmla="*/ 161925 h 956"/>
              <a:gd name="T52" fmla="*/ 976608 w 811"/>
              <a:gd name="T53" fmla="*/ 114300 h 956"/>
              <a:gd name="T54" fmla="*/ 944396 w 811"/>
              <a:gd name="T55" fmla="*/ 20638 h 956"/>
              <a:gd name="T56" fmla="*/ 846296 w 811"/>
              <a:gd name="T57" fmla="*/ 71438 h 956"/>
              <a:gd name="T58" fmla="*/ 800907 w 811"/>
              <a:gd name="T59" fmla="*/ 123825 h 956"/>
              <a:gd name="T60" fmla="*/ 755517 w 811"/>
              <a:gd name="T61" fmla="*/ 207963 h 956"/>
              <a:gd name="T62" fmla="*/ 846296 w 811"/>
              <a:gd name="T63" fmla="*/ 214313 h 956"/>
              <a:gd name="T64" fmla="*/ 787729 w 811"/>
              <a:gd name="T65" fmla="*/ 241300 h 956"/>
              <a:gd name="T66" fmla="*/ 705735 w 811"/>
              <a:gd name="T67" fmla="*/ 241300 h 956"/>
              <a:gd name="T68" fmla="*/ 670594 w 811"/>
              <a:gd name="T69" fmla="*/ 269875 h 956"/>
              <a:gd name="T70" fmla="*/ 568102 w 811"/>
              <a:gd name="T71" fmla="*/ 311150 h 956"/>
              <a:gd name="T72" fmla="*/ 389472 w 811"/>
              <a:gd name="T73" fmla="*/ 422275 h 956"/>
              <a:gd name="T74" fmla="*/ 338226 w 811"/>
              <a:gd name="T75" fmla="*/ 463550 h 956"/>
              <a:gd name="T76" fmla="*/ 270873 w 811"/>
              <a:gd name="T77" fmla="*/ 552450 h 956"/>
              <a:gd name="T78" fmla="*/ 243054 w 811"/>
              <a:gd name="T79" fmla="*/ 633413 h 956"/>
              <a:gd name="T80" fmla="*/ 146418 w 811"/>
              <a:gd name="T81" fmla="*/ 709613 h 956"/>
              <a:gd name="T82" fmla="*/ 181558 w 811"/>
              <a:gd name="T83" fmla="*/ 771525 h 956"/>
              <a:gd name="T84" fmla="*/ 284051 w 811"/>
              <a:gd name="T85" fmla="*/ 795337 h 956"/>
              <a:gd name="T86" fmla="*/ 257696 w 811"/>
              <a:gd name="T87" fmla="*/ 850900 h 956"/>
              <a:gd name="T88" fmla="*/ 181558 w 811"/>
              <a:gd name="T89" fmla="*/ 868363 h 956"/>
              <a:gd name="T90" fmla="*/ 105421 w 811"/>
              <a:gd name="T91" fmla="*/ 930275 h 956"/>
              <a:gd name="T92" fmla="*/ 24891 w 811"/>
              <a:gd name="T93" fmla="*/ 1020763 h 956"/>
              <a:gd name="T94" fmla="*/ 102493 w 811"/>
              <a:gd name="T95" fmla="*/ 1144588 h 956"/>
              <a:gd name="T96" fmla="*/ 43925 w 811"/>
              <a:gd name="T97" fmla="*/ 1303338 h 956"/>
              <a:gd name="T98" fmla="*/ 79066 w 811"/>
              <a:gd name="T99" fmla="*/ 1411288 h 956"/>
              <a:gd name="T100" fmla="*/ 197664 w 811"/>
              <a:gd name="T101" fmla="*/ 1473200 h 956"/>
              <a:gd name="T102" fmla="*/ 311870 w 811"/>
              <a:gd name="T103" fmla="*/ 1501775 h 956"/>
              <a:gd name="T104" fmla="*/ 420220 w 811"/>
              <a:gd name="T105" fmla="*/ 1455738 h 956"/>
              <a:gd name="T106" fmla="*/ 500750 w 811"/>
              <a:gd name="T107" fmla="*/ 1393825 h 956"/>
              <a:gd name="T108" fmla="*/ 554924 w 811"/>
              <a:gd name="T109" fmla="*/ 1346200 h 956"/>
              <a:gd name="T110" fmla="*/ 622277 w 811"/>
              <a:gd name="T111" fmla="*/ 1265238 h 956"/>
              <a:gd name="T112" fmla="*/ 739411 w 811"/>
              <a:gd name="T113" fmla="*/ 1196975 h 956"/>
              <a:gd name="T114" fmla="*/ 800907 w 811"/>
              <a:gd name="T115" fmla="*/ 1247775 h 956"/>
              <a:gd name="T116" fmla="*/ 909256 w 811"/>
              <a:gd name="T117" fmla="*/ 1235075 h 956"/>
              <a:gd name="T118" fmla="*/ 989786 w 811"/>
              <a:gd name="T119" fmla="*/ 1171575 h 956"/>
              <a:gd name="T120" fmla="*/ 1043960 w 811"/>
              <a:gd name="T121" fmla="*/ 1023938 h 956"/>
              <a:gd name="T122" fmla="*/ 155203 w 811"/>
              <a:gd name="T123" fmla="*/ 792162 h 956"/>
              <a:gd name="T124" fmla="*/ 101028 w 811"/>
              <a:gd name="T125" fmla="*/ 819150 h 9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11"/>
              <a:gd name="T190" fmla="*/ 0 h 956"/>
              <a:gd name="T191" fmla="*/ 811 w 811"/>
              <a:gd name="T192" fmla="*/ 956 h 9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11" h="956">
                <a:moveTo>
                  <a:pt x="111" y="155"/>
                </a:moveTo>
                <a:lnTo>
                  <a:pt x="109" y="152"/>
                </a:lnTo>
                <a:lnTo>
                  <a:pt x="109" y="146"/>
                </a:lnTo>
                <a:lnTo>
                  <a:pt x="109" y="141"/>
                </a:lnTo>
                <a:lnTo>
                  <a:pt x="111" y="137"/>
                </a:lnTo>
                <a:lnTo>
                  <a:pt x="115" y="133"/>
                </a:lnTo>
                <a:lnTo>
                  <a:pt x="120" y="131"/>
                </a:lnTo>
                <a:lnTo>
                  <a:pt x="126" y="130"/>
                </a:lnTo>
                <a:lnTo>
                  <a:pt x="133" y="131"/>
                </a:lnTo>
                <a:lnTo>
                  <a:pt x="139" y="124"/>
                </a:lnTo>
                <a:lnTo>
                  <a:pt x="146" y="119"/>
                </a:lnTo>
                <a:lnTo>
                  <a:pt x="152" y="117"/>
                </a:lnTo>
                <a:lnTo>
                  <a:pt x="159" y="117"/>
                </a:lnTo>
                <a:lnTo>
                  <a:pt x="161" y="131"/>
                </a:lnTo>
                <a:lnTo>
                  <a:pt x="163" y="144"/>
                </a:lnTo>
                <a:lnTo>
                  <a:pt x="163" y="157"/>
                </a:lnTo>
                <a:lnTo>
                  <a:pt x="161" y="170"/>
                </a:lnTo>
                <a:lnTo>
                  <a:pt x="157" y="185"/>
                </a:lnTo>
                <a:lnTo>
                  <a:pt x="154" y="202"/>
                </a:lnTo>
                <a:lnTo>
                  <a:pt x="152" y="209"/>
                </a:lnTo>
                <a:lnTo>
                  <a:pt x="150" y="218"/>
                </a:lnTo>
                <a:lnTo>
                  <a:pt x="146" y="226"/>
                </a:lnTo>
                <a:lnTo>
                  <a:pt x="142" y="229"/>
                </a:lnTo>
                <a:lnTo>
                  <a:pt x="137" y="228"/>
                </a:lnTo>
                <a:lnTo>
                  <a:pt x="135" y="226"/>
                </a:lnTo>
                <a:lnTo>
                  <a:pt x="131" y="220"/>
                </a:lnTo>
                <a:lnTo>
                  <a:pt x="130" y="216"/>
                </a:lnTo>
                <a:lnTo>
                  <a:pt x="126" y="205"/>
                </a:lnTo>
                <a:lnTo>
                  <a:pt x="122" y="194"/>
                </a:lnTo>
                <a:lnTo>
                  <a:pt x="115" y="187"/>
                </a:lnTo>
                <a:lnTo>
                  <a:pt x="109" y="181"/>
                </a:lnTo>
                <a:lnTo>
                  <a:pt x="106" y="176"/>
                </a:lnTo>
                <a:lnTo>
                  <a:pt x="106" y="170"/>
                </a:lnTo>
                <a:lnTo>
                  <a:pt x="106" y="163"/>
                </a:lnTo>
                <a:lnTo>
                  <a:pt x="111" y="155"/>
                </a:lnTo>
                <a:close/>
                <a:moveTo>
                  <a:pt x="765" y="664"/>
                </a:moveTo>
                <a:lnTo>
                  <a:pt x="769" y="658"/>
                </a:lnTo>
                <a:lnTo>
                  <a:pt x="771" y="651"/>
                </a:lnTo>
                <a:lnTo>
                  <a:pt x="771" y="647"/>
                </a:lnTo>
                <a:lnTo>
                  <a:pt x="769" y="641"/>
                </a:lnTo>
                <a:lnTo>
                  <a:pt x="767" y="636"/>
                </a:lnTo>
                <a:lnTo>
                  <a:pt x="761" y="629"/>
                </a:lnTo>
                <a:lnTo>
                  <a:pt x="767" y="621"/>
                </a:lnTo>
                <a:lnTo>
                  <a:pt x="767" y="617"/>
                </a:lnTo>
                <a:lnTo>
                  <a:pt x="765" y="612"/>
                </a:lnTo>
                <a:lnTo>
                  <a:pt x="761" y="603"/>
                </a:lnTo>
                <a:lnTo>
                  <a:pt x="763" y="593"/>
                </a:lnTo>
                <a:lnTo>
                  <a:pt x="765" y="584"/>
                </a:lnTo>
                <a:lnTo>
                  <a:pt x="759" y="575"/>
                </a:lnTo>
                <a:lnTo>
                  <a:pt x="754" y="568"/>
                </a:lnTo>
                <a:lnTo>
                  <a:pt x="756" y="564"/>
                </a:lnTo>
                <a:lnTo>
                  <a:pt x="758" y="558"/>
                </a:lnTo>
                <a:lnTo>
                  <a:pt x="759" y="553"/>
                </a:lnTo>
                <a:lnTo>
                  <a:pt x="758" y="547"/>
                </a:lnTo>
                <a:lnTo>
                  <a:pt x="748" y="545"/>
                </a:lnTo>
                <a:lnTo>
                  <a:pt x="735" y="545"/>
                </a:lnTo>
                <a:lnTo>
                  <a:pt x="734" y="545"/>
                </a:lnTo>
                <a:lnTo>
                  <a:pt x="734" y="542"/>
                </a:lnTo>
                <a:lnTo>
                  <a:pt x="735" y="540"/>
                </a:lnTo>
                <a:lnTo>
                  <a:pt x="739" y="536"/>
                </a:lnTo>
                <a:lnTo>
                  <a:pt x="741" y="534"/>
                </a:lnTo>
                <a:lnTo>
                  <a:pt x="745" y="532"/>
                </a:lnTo>
                <a:lnTo>
                  <a:pt x="748" y="534"/>
                </a:lnTo>
                <a:lnTo>
                  <a:pt x="752" y="538"/>
                </a:lnTo>
                <a:lnTo>
                  <a:pt x="754" y="538"/>
                </a:lnTo>
                <a:lnTo>
                  <a:pt x="758" y="538"/>
                </a:lnTo>
                <a:lnTo>
                  <a:pt x="759" y="538"/>
                </a:lnTo>
                <a:lnTo>
                  <a:pt x="763" y="536"/>
                </a:lnTo>
                <a:lnTo>
                  <a:pt x="769" y="531"/>
                </a:lnTo>
                <a:lnTo>
                  <a:pt x="774" y="523"/>
                </a:lnTo>
                <a:lnTo>
                  <a:pt x="787" y="508"/>
                </a:lnTo>
                <a:lnTo>
                  <a:pt x="796" y="497"/>
                </a:lnTo>
                <a:lnTo>
                  <a:pt x="802" y="494"/>
                </a:lnTo>
                <a:lnTo>
                  <a:pt x="806" y="492"/>
                </a:lnTo>
                <a:lnTo>
                  <a:pt x="809" y="490"/>
                </a:lnTo>
                <a:lnTo>
                  <a:pt x="811" y="490"/>
                </a:lnTo>
                <a:lnTo>
                  <a:pt x="811" y="488"/>
                </a:lnTo>
                <a:lnTo>
                  <a:pt x="811" y="484"/>
                </a:lnTo>
                <a:lnTo>
                  <a:pt x="804" y="483"/>
                </a:lnTo>
                <a:lnTo>
                  <a:pt x="795" y="481"/>
                </a:lnTo>
                <a:lnTo>
                  <a:pt x="796" y="475"/>
                </a:lnTo>
                <a:lnTo>
                  <a:pt x="796" y="468"/>
                </a:lnTo>
                <a:lnTo>
                  <a:pt x="793" y="462"/>
                </a:lnTo>
                <a:lnTo>
                  <a:pt x="787" y="457"/>
                </a:lnTo>
                <a:lnTo>
                  <a:pt x="769" y="462"/>
                </a:lnTo>
                <a:lnTo>
                  <a:pt x="752" y="468"/>
                </a:lnTo>
                <a:lnTo>
                  <a:pt x="752" y="464"/>
                </a:lnTo>
                <a:lnTo>
                  <a:pt x="752" y="459"/>
                </a:lnTo>
                <a:lnTo>
                  <a:pt x="752" y="455"/>
                </a:lnTo>
                <a:lnTo>
                  <a:pt x="748" y="451"/>
                </a:lnTo>
                <a:lnTo>
                  <a:pt x="737" y="457"/>
                </a:lnTo>
                <a:lnTo>
                  <a:pt x="728" y="466"/>
                </a:lnTo>
                <a:lnTo>
                  <a:pt x="722" y="462"/>
                </a:lnTo>
                <a:lnTo>
                  <a:pt x="715" y="459"/>
                </a:lnTo>
                <a:lnTo>
                  <a:pt x="708" y="470"/>
                </a:lnTo>
                <a:lnTo>
                  <a:pt x="700" y="475"/>
                </a:lnTo>
                <a:lnTo>
                  <a:pt x="695" y="466"/>
                </a:lnTo>
                <a:lnTo>
                  <a:pt x="687" y="453"/>
                </a:lnTo>
                <a:lnTo>
                  <a:pt x="674" y="455"/>
                </a:lnTo>
                <a:lnTo>
                  <a:pt x="662" y="457"/>
                </a:lnTo>
                <a:lnTo>
                  <a:pt x="662" y="453"/>
                </a:lnTo>
                <a:lnTo>
                  <a:pt x="660" y="449"/>
                </a:lnTo>
                <a:lnTo>
                  <a:pt x="660" y="447"/>
                </a:lnTo>
                <a:lnTo>
                  <a:pt x="656" y="447"/>
                </a:lnTo>
                <a:lnTo>
                  <a:pt x="645" y="449"/>
                </a:lnTo>
                <a:lnTo>
                  <a:pt x="636" y="449"/>
                </a:lnTo>
                <a:lnTo>
                  <a:pt x="634" y="453"/>
                </a:lnTo>
                <a:lnTo>
                  <a:pt x="632" y="455"/>
                </a:lnTo>
                <a:lnTo>
                  <a:pt x="634" y="457"/>
                </a:lnTo>
                <a:lnTo>
                  <a:pt x="636" y="459"/>
                </a:lnTo>
                <a:lnTo>
                  <a:pt x="639" y="462"/>
                </a:lnTo>
                <a:lnTo>
                  <a:pt x="643" y="466"/>
                </a:lnTo>
                <a:lnTo>
                  <a:pt x="639" y="470"/>
                </a:lnTo>
                <a:lnTo>
                  <a:pt x="634" y="470"/>
                </a:lnTo>
                <a:lnTo>
                  <a:pt x="630" y="468"/>
                </a:lnTo>
                <a:lnTo>
                  <a:pt x="626" y="470"/>
                </a:lnTo>
                <a:lnTo>
                  <a:pt x="617" y="473"/>
                </a:lnTo>
                <a:lnTo>
                  <a:pt x="614" y="473"/>
                </a:lnTo>
                <a:lnTo>
                  <a:pt x="610" y="471"/>
                </a:lnTo>
                <a:lnTo>
                  <a:pt x="604" y="468"/>
                </a:lnTo>
                <a:lnTo>
                  <a:pt x="601" y="466"/>
                </a:lnTo>
                <a:lnTo>
                  <a:pt x="599" y="468"/>
                </a:lnTo>
                <a:lnTo>
                  <a:pt x="593" y="479"/>
                </a:lnTo>
                <a:lnTo>
                  <a:pt x="586" y="497"/>
                </a:lnTo>
                <a:lnTo>
                  <a:pt x="577" y="499"/>
                </a:lnTo>
                <a:lnTo>
                  <a:pt x="565" y="501"/>
                </a:lnTo>
                <a:lnTo>
                  <a:pt x="577" y="486"/>
                </a:lnTo>
                <a:lnTo>
                  <a:pt x="586" y="473"/>
                </a:lnTo>
                <a:lnTo>
                  <a:pt x="584" y="471"/>
                </a:lnTo>
                <a:lnTo>
                  <a:pt x="580" y="473"/>
                </a:lnTo>
                <a:lnTo>
                  <a:pt x="577" y="475"/>
                </a:lnTo>
                <a:lnTo>
                  <a:pt x="571" y="477"/>
                </a:lnTo>
                <a:lnTo>
                  <a:pt x="565" y="481"/>
                </a:lnTo>
                <a:lnTo>
                  <a:pt x="562" y="481"/>
                </a:lnTo>
                <a:lnTo>
                  <a:pt x="556" y="481"/>
                </a:lnTo>
                <a:lnTo>
                  <a:pt x="554" y="477"/>
                </a:lnTo>
                <a:lnTo>
                  <a:pt x="562" y="471"/>
                </a:lnTo>
                <a:lnTo>
                  <a:pt x="571" y="466"/>
                </a:lnTo>
                <a:lnTo>
                  <a:pt x="586" y="462"/>
                </a:lnTo>
                <a:lnTo>
                  <a:pt x="601" y="459"/>
                </a:lnTo>
                <a:lnTo>
                  <a:pt x="606" y="455"/>
                </a:lnTo>
                <a:lnTo>
                  <a:pt x="610" y="447"/>
                </a:lnTo>
                <a:lnTo>
                  <a:pt x="614" y="442"/>
                </a:lnTo>
                <a:lnTo>
                  <a:pt x="617" y="433"/>
                </a:lnTo>
                <a:lnTo>
                  <a:pt x="621" y="418"/>
                </a:lnTo>
                <a:lnTo>
                  <a:pt x="623" y="405"/>
                </a:lnTo>
                <a:lnTo>
                  <a:pt x="612" y="383"/>
                </a:lnTo>
                <a:lnTo>
                  <a:pt x="604" y="361"/>
                </a:lnTo>
                <a:lnTo>
                  <a:pt x="595" y="348"/>
                </a:lnTo>
                <a:lnTo>
                  <a:pt x="589" y="338"/>
                </a:lnTo>
                <a:lnTo>
                  <a:pt x="588" y="333"/>
                </a:lnTo>
                <a:lnTo>
                  <a:pt x="584" y="329"/>
                </a:lnTo>
                <a:lnTo>
                  <a:pt x="580" y="325"/>
                </a:lnTo>
                <a:lnTo>
                  <a:pt x="575" y="324"/>
                </a:lnTo>
                <a:lnTo>
                  <a:pt x="573" y="322"/>
                </a:lnTo>
                <a:lnTo>
                  <a:pt x="569" y="324"/>
                </a:lnTo>
                <a:lnTo>
                  <a:pt x="567" y="325"/>
                </a:lnTo>
                <a:lnTo>
                  <a:pt x="565" y="327"/>
                </a:lnTo>
                <a:lnTo>
                  <a:pt x="560" y="333"/>
                </a:lnTo>
                <a:lnTo>
                  <a:pt x="554" y="338"/>
                </a:lnTo>
                <a:lnTo>
                  <a:pt x="551" y="337"/>
                </a:lnTo>
                <a:lnTo>
                  <a:pt x="547" y="335"/>
                </a:lnTo>
                <a:lnTo>
                  <a:pt x="543" y="333"/>
                </a:lnTo>
                <a:lnTo>
                  <a:pt x="541" y="329"/>
                </a:lnTo>
                <a:lnTo>
                  <a:pt x="540" y="324"/>
                </a:lnTo>
                <a:lnTo>
                  <a:pt x="538" y="316"/>
                </a:lnTo>
                <a:lnTo>
                  <a:pt x="525" y="316"/>
                </a:lnTo>
                <a:lnTo>
                  <a:pt x="519" y="316"/>
                </a:lnTo>
                <a:lnTo>
                  <a:pt x="516" y="313"/>
                </a:lnTo>
                <a:lnTo>
                  <a:pt x="517" y="309"/>
                </a:lnTo>
                <a:lnTo>
                  <a:pt x="519" y="305"/>
                </a:lnTo>
                <a:lnTo>
                  <a:pt x="521" y="303"/>
                </a:lnTo>
                <a:lnTo>
                  <a:pt x="523" y="303"/>
                </a:lnTo>
                <a:lnTo>
                  <a:pt x="525" y="303"/>
                </a:lnTo>
                <a:lnTo>
                  <a:pt x="529" y="305"/>
                </a:lnTo>
                <a:lnTo>
                  <a:pt x="534" y="305"/>
                </a:lnTo>
                <a:lnTo>
                  <a:pt x="530" y="292"/>
                </a:lnTo>
                <a:lnTo>
                  <a:pt x="525" y="281"/>
                </a:lnTo>
                <a:lnTo>
                  <a:pt x="530" y="279"/>
                </a:lnTo>
                <a:lnTo>
                  <a:pt x="536" y="281"/>
                </a:lnTo>
                <a:lnTo>
                  <a:pt x="540" y="285"/>
                </a:lnTo>
                <a:lnTo>
                  <a:pt x="545" y="290"/>
                </a:lnTo>
                <a:lnTo>
                  <a:pt x="553" y="301"/>
                </a:lnTo>
                <a:lnTo>
                  <a:pt x="558" y="305"/>
                </a:lnTo>
                <a:lnTo>
                  <a:pt x="569" y="301"/>
                </a:lnTo>
                <a:lnTo>
                  <a:pt x="575" y="300"/>
                </a:lnTo>
                <a:lnTo>
                  <a:pt x="582" y="301"/>
                </a:lnTo>
                <a:lnTo>
                  <a:pt x="589" y="305"/>
                </a:lnTo>
                <a:lnTo>
                  <a:pt x="597" y="303"/>
                </a:lnTo>
                <a:lnTo>
                  <a:pt x="602" y="298"/>
                </a:lnTo>
                <a:lnTo>
                  <a:pt x="604" y="292"/>
                </a:lnTo>
                <a:lnTo>
                  <a:pt x="606" y="287"/>
                </a:lnTo>
                <a:lnTo>
                  <a:pt x="606" y="274"/>
                </a:lnTo>
                <a:lnTo>
                  <a:pt x="606" y="261"/>
                </a:lnTo>
                <a:lnTo>
                  <a:pt x="612" y="253"/>
                </a:lnTo>
                <a:lnTo>
                  <a:pt x="617" y="250"/>
                </a:lnTo>
                <a:lnTo>
                  <a:pt x="619" y="246"/>
                </a:lnTo>
                <a:lnTo>
                  <a:pt x="621" y="242"/>
                </a:lnTo>
                <a:lnTo>
                  <a:pt x="623" y="235"/>
                </a:lnTo>
                <a:lnTo>
                  <a:pt x="625" y="226"/>
                </a:lnTo>
                <a:lnTo>
                  <a:pt x="628" y="222"/>
                </a:lnTo>
                <a:lnTo>
                  <a:pt x="630" y="222"/>
                </a:lnTo>
                <a:lnTo>
                  <a:pt x="634" y="224"/>
                </a:lnTo>
                <a:lnTo>
                  <a:pt x="638" y="226"/>
                </a:lnTo>
                <a:lnTo>
                  <a:pt x="643" y="226"/>
                </a:lnTo>
                <a:lnTo>
                  <a:pt x="649" y="224"/>
                </a:lnTo>
                <a:lnTo>
                  <a:pt x="658" y="235"/>
                </a:lnTo>
                <a:lnTo>
                  <a:pt x="667" y="242"/>
                </a:lnTo>
                <a:lnTo>
                  <a:pt x="671" y="239"/>
                </a:lnTo>
                <a:lnTo>
                  <a:pt x="674" y="233"/>
                </a:lnTo>
                <a:lnTo>
                  <a:pt x="676" y="231"/>
                </a:lnTo>
                <a:lnTo>
                  <a:pt x="680" y="229"/>
                </a:lnTo>
                <a:lnTo>
                  <a:pt x="684" y="229"/>
                </a:lnTo>
                <a:lnTo>
                  <a:pt x="687" y="229"/>
                </a:lnTo>
                <a:lnTo>
                  <a:pt x="689" y="220"/>
                </a:lnTo>
                <a:lnTo>
                  <a:pt x="693" y="213"/>
                </a:lnTo>
                <a:lnTo>
                  <a:pt x="698" y="207"/>
                </a:lnTo>
                <a:lnTo>
                  <a:pt x="706" y="202"/>
                </a:lnTo>
                <a:lnTo>
                  <a:pt x="721" y="192"/>
                </a:lnTo>
                <a:lnTo>
                  <a:pt x="737" y="185"/>
                </a:lnTo>
                <a:lnTo>
                  <a:pt x="734" y="174"/>
                </a:lnTo>
                <a:lnTo>
                  <a:pt x="728" y="163"/>
                </a:lnTo>
                <a:lnTo>
                  <a:pt x="737" y="165"/>
                </a:lnTo>
                <a:lnTo>
                  <a:pt x="748" y="165"/>
                </a:lnTo>
                <a:lnTo>
                  <a:pt x="747" y="154"/>
                </a:lnTo>
                <a:lnTo>
                  <a:pt x="743" y="144"/>
                </a:lnTo>
                <a:lnTo>
                  <a:pt x="752" y="143"/>
                </a:lnTo>
                <a:lnTo>
                  <a:pt x="756" y="139"/>
                </a:lnTo>
                <a:lnTo>
                  <a:pt x="756" y="135"/>
                </a:lnTo>
                <a:lnTo>
                  <a:pt x="752" y="131"/>
                </a:lnTo>
                <a:lnTo>
                  <a:pt x="748" y="130"/>
                </a:lnTo>
                <a:lnTo>
                  <a:pt x="743" y="128"/>
                </a:lnTo>
                <a:lnTo>
                  <a:pt x="737" y="128"/>
                </a:lnTo>
                <a:lnTo>
                  <a:pt x="732" y="131"/>
                </a:lnTo>
                <a:lnTo>
                  <a:pt x="728" y="135"/>
                </a:lnTo>
                <a:lnTo>
                  <a:pt x="721" y="141"/>
                </a:lnTo>
                <a:lnTo>
                  <a:pt x="715" y="141"/>
                </a:lnTo>
                <a:lnTo>
                  <a:pt x="711" y="139"/>
                </a:lnTo>
                <a:lnTo>
                  <a:pt x="710" y="137"/>
                </a:lnTo>
                <a:lnTo>
                  <a:pt x="710" y="135"/>
                </a:lnTo>
                <a:lnTo>
                  <a:pt x="717" y="131"/>
                </a:lnTo>
                <a:lnTo>
                  <a:pt x="724" y="126"/>
                </a:lnTo>
                <a:lnTo>
                  <a:pt x="724" y="124"/>
                </a:lnTo>
                <a:lnTo>
                  <a:pt x="722" y="122"/>
                </a:lnTo>
                <a:lnTo>
                  <a:pt x="721" y="120"/>
                </a:lnTo>
                <a:lnTo>
                  <a:pt x="717" y="120"/>
                </a:lnTo>
                <a:lnTo>
                  <a:pt x="710" y="120"/>
                </a:lnTo>
                <a:lnTo>
                  <a:pt x="702" y="119"/>
                </a:lnTo>
                <a:lnTo>
                  <a:pt x="697" y="113"/>
                </a:lnTo>
                <a:lnTo>
                  <a:pt x="689" y="106"/>
                </a:lnTo>
                <a:lnTo>
                  <a:pt x="686" y="109"/>
                </a:lnTo>
                <a:lnTo>
                  <a:pt x="678" y="115"/>
                </a:lnTo>
                <a:lnTo>
                  <a:pt x="676" y="109"/>
                </a:lnTo>
                <a:lnTo>
                  <a:pt x="674" y="106"/>
                </a:lnTo>
                <a:lnTo>
                  <a:pt x="667" y="106"/>
                </a:lnTo>
                <a:lnTo>
                  <a:pt x="662" y="107"/>
                </a:lnTo>
                <a:lnTo>
                  <a:pt x="654" y="109"/>
                </a:lnTo>
                <a:lnTo>
                  <a:pt x="643" y="107"/>
                </a:lnTo>
                <a:lnTo>
                  <a:pt x="643" y="106"/>
                </a:lnTo>
                <a:lnTo>
                  <a:pt x="643" y="102"/>
                </a:lnTo>
                <a:lnTo>
                  <a:pt x="645" y="100"/>
                </a:lnTo>
                <a:lnTo>
                  <a:pt x="649" y="98"/>
                </a:lnTo>
                <a:lnTo>
                  <a:pt x="654" y="94"/>
                </a:lnTo>
                <a:lnTo>
                  <a:pt x="663" y="91"/>
                </a:lnTo>
                <a:lnTo>
                  <a:pt x="665" y="89"/>
                </a:lnTo>
                <a:lnTo>
                  <a:pt x="665" y="85"/>
                </a:lnTo>
                <a:lnTo>
                  <a:pt x="663" y="82"/>
                </a:lnTo>
                <a:lnTo>
                  <a:pt x="662" y="78"/>
                </a:lnTo>
                <a:lnTo>
                  <a:pt x="663" y="74"/>
                </a:lnTo>
                <a:lnTo>
                  <a:pt x="667" y="72"/>
                </a:lnTo>
                <a:lnTo>
                  <a:pt x="669" y="69"/>
                </a:lnTo>
                <a:lnTo>
                  <a:pt x="667" y="65"/>
                </a:lnTo>
                <a:lnTo>
                  <a:pt x="656" y="65"/>
                </a:lnTo>
                <a:lnTo>
                  <a:pt x="643" y="65"/>
                </a:lnTo>
                <a:lnTo>
                  <a:pt x="652" y="54"/>
                </a:lnTo>
                <a:lnTo>
                  <a:pt x="662" y="45"/>
                </a:lnTo>
                <a:lnTo>
                  <a:pt x="652" y="39"/>
                </a:lnTo>
                <a:lnTo>
                  <a:pt x="641" y="34"/>
                </a:lnTo>
                <a:lnTo>
                  <a:pt x="643" y="22"/>
                </a:lnTo>
                <a:lnTo>
                  <a:pt x="645" y="13"/>
                </a:lnTo>
                <a:lnTo>
                  <a:pt x="647" y="9"/>
                </a:lnTo>
                <a:lnTo>
                  <a:pt x="645" y="6"/>
                </a:lnTo>
                <a:lnTo>
                  <a:pt x="643" y="2"/>
                </a:lnTo>
                <a:lnTo>
                  <a:pt x="639" y="0"/>
                </a:lnTo>
                <a:lnTo>
                  <a:pt x="632" y="8"/>
                </a:lnTo>
                <a:lnTo>
                  <a:pt x="617" y="26"/>
                </a:lnTo>
                <a:lnTo>
                  <a:pt x="610" y="30"/>
                </a:lnTo>
                <a:lnTo>
                  <a:pt x="601" y="32"/>
                </a:lnTo>
                <a:lnTo>
                  <a:pt x="589" y="39"/>
                </a:lnTo>
                <a:lnTo>
                  <a:pt x="578" y="45"/>
                </a:lnTo>
                <a:lnTo>
                  <a:pt x="567" y="50"/>
                </a:lnTo>
                <a:lnTo>
                  <a:pt x="553" y="52"/>
                </a:lnTo>
                <a:lnTo>
                  <a:pt x="547" y="54"/>
                </a:lnTo>
                <a:lnTo>
                  <a:pt x="543" y="58"/>
                </a:lnTo>
                <a:lnTo>
                  <a:pt x="541" y="63"/>
                </a:lnTo>
                <a:lnTo>
                  <a:pt x="540" y="70"/>
                </a:lnTo>
                <a:lnTo>
                  <a:pt x="534" y="76"/>
                </a:lnTo>
                <a:lnTo>
                  <a:pt x="532" y="83"/>
                </a:lnTo>
                <a:lnTo>
                  <a:pt x="540" y="80"/>
                </a:lnTo>
                <a:lnTo>
                  <a:pt x="547" y="78"/>
                </a:lnTo>
                <a:lnTo>
                  <a:pt x="545" y="83"/>
                </a:lnTo>
                <a:lnTo>
                  <a:pt x="541" y="89"/>
                </a:lnTo>
                <a:lnTo>
                  <a:pt x="541" y="98"/>
                </a:lnTo>
                <a:lnTo>
                  <a:pt x="540" y="106"/>
                </a:lnTo>
                <a:lnTo>
                  <a:pt x="532" y="104"/>
                </a:lnTo>
                <a:lnTo>
                  <a:pt x="525" y="102"/>
                </a:lnTo>
                <a:lnTo>
                  <a:pt x="521" y="109"/>
                </a:lnTo>
                <a:lnTo>
                  <a:pt x="519" y="120"/>
                </a:lnTo>
                <a:lnTo>
                  <a:pt x="517" y="128"/>
                </a:lnTo>
                <a:lnTo>
                  <a:pt x="516" y="131"/>
                </a:lnTo>
                <a:lnTo>
                  <a:pt x="516" y="135"/>
                </a:lnTo>
                <a:lnTo>
                  <a:pt x="516" y="139"/>
                </a:lnTo>
                <a:lnTo>
                  <a:pt x="525" y="135"/>
                </a:lnTo>
                <a:lnTo>
                  <a:pt x="536" y="130"/>
                </a:lnTo>
                <a:lnTo>
                  <a:pt x="545" y="135"/>
                </a:lnTo>
                <a:lnTo>
                  <a:pt x="554" y="139"/>
                </a:lnTo>
                <a:lnTo>
                  <a:pt x="560" y="133"/>
                </a:lnTo>
                <a:lnTo>
                  <a:pt x="567" y="130"/>
                </a:lnTo>
                <a:lnTo>
                  <a:pt x="575" y="131"/>
                </a:lnTo>
                <a:lnTo>
                  <a:pt x="578" y="135"/>
                </a:lnTo>
                <a:lnTo>
                  <a:pt x="577" y="137"/>
                </a:lnTo>
                <a:lnTo>
                  <a:pt x="567" y="141"/>
                </a:lnTo>
                <a:lnTo>
                  <a:pt x="567" y="146"/>
                </a:lnTo>
                <a:lnTo>
                  <a:pt x="565" y="157"/>
                </a:lnTo>
                <a:lnTo>
                  <a:pt x="558" y="157"/>
                </a:lnTo>
                <a:lnTo>
                  <a:pt x="553" y="157"/>
                </a:lnTo>
                <a:lnTo>
                  <a:pt x="549" y="157"/>
                </a:lnTo>
                <a:lnTo>
                  <a:pt x="543" y="159"/>
                </a:lnTo>
                <a:lnTo>
                  <a:pt x="541" y="157"/>
                </a:lnTo>
                <a:lnTo>
                  <a:pt x="538" y="152"/>
                </a:lnTo>
                <a:lnTo>
                  <a:pt x="534" y="150"/>
                </a:lnTo>
                <a:lnTo>
                  <a:pt x="527" y="150"/>
                </a:lnTo>
                <a:lnTo>
                  <a:pt x="514" y="152"/>
                </a:lnTo>
                <a:lnTo>
                  <a:pt x="506" y="152"/>
                </a:lnTo>
                <a:lnTo>
                  <a:pt x="497" y="148"/>
                </a:lnTo>
                <a:lnTo>
                  <a:pt x="488" y="139"/>
                </a:lnTo>
                <a:lnTo>
                  <a:pt x="484" y="139"/>
                </a:lnTo>
                <a:lnTo>
                  <a:pt x="482" y="143"/>
                </a:lnTo>
                <a:lnTo>
                  <a:pt x="482" y="148"/>
                </a:lnTo>
                <a:lnTo>
                  <a:pt x="482" y="152"/>
                </a:lnTo>
                <a:lnTo>
                  <a:pt x="473" y="150"/>
                </a:lnTo>
                <a:lnTo>
                  <a:pt x="449" y="146"/>
                </a:lnTo>
                <a:lnTo>
                  <a:pt x="447" y="152"/>
                </a:lnTo>
                <a:lnTo>
                  <a:pt x="447" y="157"/>
                </a:lnTo>
                <a:lnTo>
                  <a:pt x="449" y="161"/>
                </a:lnTo>
                <a:lnTo>
                  <a:pt x="451" y="161"/>
                </a:lnTo>
                <a:lnTo>
                  <a:pt x="455" y="163"/>
                </a:lnTo>
                <a:lnTo>
                  <a:pt x="458" y="161"/>
                </a:lnTo>
                <a:lnTo>
                  <a:pt x="458" y="167"/>
                </a:lnTo>
                <a:lnTo>
                  <a:pt x="458" y="170"/>
                </a:lnTo>
                <a:lnTo>
                  <a:pt x="456" y="172"/>
                </a:lnTo>
                <a:lnTo>
                  <a:pt x="453" y="174"/>
                </a:lnTo>
                <a:lnTo>
                  <a:pt x="444" y="168"/>
                </a:lnTo>
                <a:lnTo>
                  <a:pt x="432" y="165"/>
                </a:lnTo>
                <a:lnTo>
                  <a:pt x="425" y="181"/>
                </a:lnTo>
                <a:lnTo>
                  <a:pt x="416" y="194"/>
                </a:lnTo>
                <a:lnTo>
                  <a:pt x="414" y="185"/>
                </a:lnTo>
                <a:lnTo>
                  <a:pt x="414" y="178"/>
                </a:lnTo>
                <a:lnTo>
                  <a:pt x="403" y="185"/>
                </a:lnTo>
                <a:lnTo>
                  <a:pt x="388" y="196"/>
                </a:lnTo>
                <a:lnTo>
                  <a:pt x="375" y="209"/>
                </a:lnTo>
                <a:lnTo>
                  <a:pt x="362" y="222"/>
                </a:lnTo>
                <a:lnTo>
                  <a:pt x="355" y="224"/>
                </a:lnTo>
                <a:lnTo>
                  <a:pt x="344" y="224"/>
                </a:lnTo>
                <a:lnTo>
                  <a:pt x="336" y="226"/>
                </a:lnTo>
                <a:lnTo>
                  <a:pt x="329" y="229"/>
                </a:lnTo>
                <a:lnTo>
                  <a:pt x="318" y="237"/>
                </a:lnTo>
                <a:lnTo>
                  <a:pt x="307" y="246"/>
                </a:lnTo>
                <a:lnTo>
                  <a:pt x="281" y="261"/>
                </a:lnTo>
                <a:lnTo>
                  <a:pt x="266" y="266"/>
                </a:lnTo>
                <a:lnTo>
                  <a:pt x="268" y="263"/>
                </a:lnTo>
                <a:lnTo>
                  <a:pt x="270" y="259"/>
                </a:lnTo>
                <a:lnTo>
                  <a:pt x="270" y="257"/>
                </a:lnTo>
                <a:lnTo>
                  <a:pt x="268" y="257"/>
                </a:lnTo>
                <a:lnTo>
                  <a:pt x="257" y="264"/>
                </a:lnTo>
                <a:lnTo>
                  <a:pt x="250" y="272"/>
                </a:lnTo>
                <a:lnTo>
                  <a:pt x="244" y="281"/>
                </a:lnTo>
                <a:lnTo>
                  <a:pt x="240" y="290"/>
                </a:lnTo>
                <a:lnTo>
                  <a:pt x="235" y="290"/>
                </a:lnTo>
                <a:lnTo>
                  <a:pt x="231" y="292"/>
                </a:lnTo>
                <a:lnTo>
                  <a:pt x="226" y="294"/>
                </a:lnTo>
                <a:lnTo>
                  <a:pt x="222" y="298"/>
                </a:lnTo>
                <a:lnTo>
                  <a:pt x="216" y="303"/>
                </a:lnTo>
                <a:lnTo>
                  <a:pt x="211" y="311"/>
                </a:lnTo>
                <a:lnTo>
                  <a:pt x="202" y="316"/>
                </a:lnTo>
                <a:lnTo>
                  <a:pt x="194" y="320"/>
                </a:lnTo>
                <a:lnTo>
                  <a:pt x="189" y="324"/>
                </a:lnTo>
                <a:lnTo>
                  <a:pt x="187" y="327"/>
                </a:lnTo>
                <a:lnTo>
                  <a:pt x="185" y="337"/>
                </a:lnTo>
                <a:lnTo>
                  <a:pt x="185" y="348"/>
                </a:lnTo>
                <a:lnTo>
                  <a:pt x="178" y="351"/>
                </a:lnTo>
                <a:lnTo>
                  <a:pt x="172" y="355"/>
                </a:lnTo>
                <a:lnTo>
                  <a:pt x="168" y="359"/>
                </a:lnTo>
                <a:lnTo>
                  <a:pt x="168" y="362"/>
                </a:lnTo>
                <a:lnTo>
                  <a:pt x="168" y="372"/>
                </a:lnTo>
                <a:lnTo>
                  <a:pt x="166" y="379"/>
                </a:lnTo>
                <a:lnTo>
                  <a:pt x="161" y="381"/>
                </a:lnTo>
                <a:lnTo>
                  <a:pt x="157" y="385"/>
                </a:lnTo>
                <a:lnTo>
                  <a:pt x="163" y="392"/>
                </a:lnTo>
                <a:lnTo>
                  <a:pt x="166" y="399"/>
                </a:lnTo>
                <a:lnTo>
                  <a:pt x="159" y="403"/>
                </a:lnTo>
                <a:lnTo>
                  <a:pt x="150" y="405"/>
                </a:lnTo>
                <a:lnTo>
                  <a:pt x="141" y="410"/>
                </a:lnTo>
                <a:lnTo>
                  <a:pt x="135" y="416"/>
                </a:lnTo>
                <a:lnTo>
                  <a:pt x="131" y="425"/>
                </a:lnTo>
                <a:lnTo>
                  <a:pt x="122" y="438"/>
                </a:lnTo>
                <a:lnTo>
                  <a:pt x="115" y="442"/>
                </a:lnTo>
                <a:lnTo>
                  <a:pt x="106" y="444"/>
                </a:lnTo>
                <a:lnTo>
                  <a:pt x="104" y="446"/>
                </a:lnTo>
                <a:lnTo>
                  <a:pt x="100" y="447"/>
                </a:lnTo>
                <a:lnTo>
                  <a:pt x="98" y="449"/>
                </a:lnTo>
                <a:lnTo>
                  <a:pt x="98" y="453"/>
                </a:lnTo>
                <a:lnTo>
                  <a:pt x="98" y="457"/>
                </a:lnTo>
                <a:lnTo>
                  <a:pt x="100" y="459"/>
                </a:lnTo>
                <a:lnTo>
                  <a:pt x="102" y="460"/>
                </a:lnTo>
                <a:lnTo>
                  <a:pt x="106" y="462"/>
                </a:lnTo>
                <a:lnTo>
                  <a:pt x="113" y="464"/>
                </a:lnTo>
                <a:lnTo>
                  <a:pt x="120" y="466"/>
                </a:lnTo>
                <a:lnTo>
                  <a:pt x="122" y="477"/>
                </a:lnTo>
                <a:lnTo>
                  <a:pt x="124" y="486"/>
                </a:lnTo>
                <a:lnTo>
                  <a:pt x="141" y="484"/>
                </a:lnTo>
                <a:lnTo>
                  <a:pt x="155" y="479"/>
                </a:lnTo>
                <a:lnTo>
                  <a:pt x="159" y="481"/>
                </a:lnTo>
                <a:lnTo>
                  <a:pt x="161" y="483"/>
                </a:lnTo>
                <a:lnTo>
                  <a:pt x="166" y="483"/>
                </a:lnTo>
                <a:lnTo>
                  <a:pt x="174" y="483"/>
                </a:lnTo>
                <a:lnTo>
                  <a:pt x="179" y="486"/>
                </a:lnTo>
                <a:lnTo>
                  <a:pt x="187" y="494"/>
                </a:lnTo>
                <a:lnTo>
                  <a:pt x="190" y="497"/>
                </a:lnTo>
                <a:lnTo>
                  <a:pt x="194" y="501"/>
                </a:lnTo>
                <a:lnTo>
                  <a:pt x="198" y="503"/>
                </a:lnTo>
                <a:lnTo>
                  <a:pt x="203" y="503"/>
                </a:lnTo>
                <a:lnTo>
                  <a:pt x="203" y="507"/>
                </a:lnTo>
                <a:lnTo>
                  <a:pt x="203" y="508"/>
                </a:lnTo>
                <a:lnTo>
                  <a:pt x="203" y="510"/>
                </a:lnTo>
                <a:lnTo>
                  <a:pt x="202" y="512"/>
                </a:lnTo>
                <a:lnTo>
                  <a:pt x="196" y="514"/>
                </a:lnTo>
                <a:lnTo>
                  <a:pt x="190" y="518"/>
                </a:lnTo>
                <a:lnTo>
                  <a:pt x="185" y="527"/>
                </a:lnTo>
                <a:lnTo>
                  <a:pt x="176" y="536"/>
                </a:lnTo>
                <a:lnTo>
                  <a:pt x="172" y="534"/>
                </a:lnTo>
                <a:lnTo>
                  <a:pt x="168" y="529"/>
                </a:lnTo>
                <a:lnTo>
                  <a:pt x="166" y="527"/>
                </a:lnTo>
                <a:lnTo>
                  <a:pt x="165" y="525"/>
                </a:lnTo>
                <a:lnTo>
                  <a:pt x="163" y="525"/>
                </a:lnTo>
                <a:lnTo>
                  <a:pt x="159" y="525"/>
                </a:lnTo>
                <a:lnTo>
                  <a:pt x="148" y="532"/>
                </a:lnTo>
                <a:lnTo>
                  <a:pt x="137" y="536"/>
                </a:lnTo>
                <a:lnTo>
                  <a:pt x="131" y="544"/>
                </a:lnTo>
                <a:lnTo>
                  <a:pt x="124" y="547"/>
                </a:lnTo>
                <a:lnTo>
                  <a:pt x="118" y="544"/>
                </a:lnTo>
                <a:lnTo>
                  <a:pt x="115" y="536"/>
                </a:lnTo>
                <a:lnTo>
                  <a:pt x="107" y="538"/>
                </a:lnTo>
                <a:lnTo>
                  <a:pt x="98" y="540"/>
                </a:lnTo>
                <a:lnTo>
                  <a:pt x="93" y="538"/>
                </a:lnTo>
                <a:lnTo>
                  <a:pt x="87" y="536"/>
                </a:lnTo>
                <a:lnTo>
                  <a:pt x="85" y="549"/>
                </a:lnTo>
                <a:lnTo>
                  <a:pt x="83" y="562"/>
                </a:lnTo>
                <a:lnTo>
                  <a:pt x="80" y="575"/>
                </a:lnTo>
                <a:lnTo>
                  <a:pt x="72" y="586"/>
                </a:lnTo>
                <a:lnTo>
                  <a:pt x="63" y="599"/>
                </a:lnTo>
                <a:lnTo>
                  <a:pt x="54" y="608"/>
                </a:lnTo>
                <a:lnTo>
                  <a:pt x="48" y="614"/>
                </a:lnTo>
                <a:lnTo>
                  <a:pt x="41" y="616"/>
                </a:lnTo>
                <a:lnTo>
                  <a:pt x="33" y="616"/>
                </a:lnTo>
                <a:lnTo>
                  <a:pt x="28" y="614"/>
                </a:lnTo>
                <a:lnTo>
                  <a:pt x="24" y="619"/>
                </a:lnTo>
                <a:lnTo>
                  <a:pt x="21" y="627"/>
                </a:lnTo>
                <a:lnTo>
                  <a:pt x="19" y="634"/>
                </a:lnTo>
                <a:lnTo>
                  <a:pt x="17" y="643"/>
                </a:lnTo>
                <a:lnTo>
                  <a:pt x="9" y="654"/>
                </a:lnTo>
                <a:lnTo>
                  <a:pt x="4" y="662"/>
                </a:lnTo>
                <a:lnTo>
                  <a:pt x="0" y="669"/>
                </a:lnTo>
                <a:lnTo>
                  <a:pt x="0" y="675"/>
                </a:lnTo>
                <a:lnTo>
                  <a:pt x="15" y="684"/>
                </a:lnTo>
                <a:lnTo>
                  <a:pt x="32" y="693"/>
                </a:lnTo>
                <a:lnTo>
                  <a:pt x="46" y="702"/>
                </a:lnTo>
                <a:lnTo>
                  <a:pt x="61" y="714"/>
                </a:lnTo>
                <a:lnTo>
                  <a:pt x="67" y="717"/>
                </a:lnTo>
                <a:lnTo>
                  <a:pt x="70" y="721"/>
                </a:lnTo>
                <a:lnTo>
                  <a:pt x="72" y="725"/>
                </a:lnTo>
                <a:lnTo>
                  <a:pt x="74" y="728"/>
                </a:lnTo>
                <a:lnTo>
                  <a:pt x="72" y="734"/>
                </a:lnTo>
                <a:lnTo>
                  <a:pt x="67" y="743"/>
                </a:lnTo>
                <a:lnTo>
                  <a:pt x="63" y="762"/>
                </a:lnTo>
                <a:lnTo>
                  <a:pt x="59" y="776"/>
                </a:lnTo>
                <a:lnTo>
                  <a:pt x="54" y="786"/>
                </a:lnTo>
                <a:lnTo>
                  <a:pt x="50" y="793"/>
                </a:lnTo>
                <a:lnTo>
                  <a:pt x="39" y="806"/>
                </a:lnTo>
                <a:lnTo>
                  <a:pt x="30" y="821"/>
                </a:lnTo>
                <a:lnTo>
                  <a:pt x="24" y="832"/>
                </a:lnTo>
                <a:lnTo>
                  <a:pt x="21" y="841"/>
                </a:lnTo>
                <a:lnTo>
                  <a:pt x="19" y="848"/>
                </a:lnTo>
                <a:lnTo>
                  <a:pt x="19" y="854"/>
                </a:lnTo>
                <a:lnTo>
                  <a:pt x="26" y="854"/>
                </a:lnTo>
                <a:lnTo>
                  <a:pt x="33" y="856"/>
                </a:lnTo>
                <a:lnTo>
                  <a:pt x="32" y="865"/>
                </a:lnTo>
                <a:lnTo>
                  <a:pt x="32" y="876"/>
                </a:lnTo>
                <a:lnTo>
                  <a:pt x="45" y="885"/>
                </a:lnTo>
                <a:lnTo>
                  <a:pt x="54" y="889"/>
                </a:lnTo>
                <a:lnTo>
                  <a:pt x="63" y="891"/>
                </a:lnTo>
                <a:lnTo>
                  <a:pt x="72" y="891"/>
                </a:lnTo>
                <a:lnTo>
                  <a:pt x="87" y="889"/>
                </a:lnTo>
                <a:lnTo>
                  <a:pt x="104" y="891"/>
                </a:lnTo>
                <a:lnTo>
                  <a:pt x="111" y="898"/>
                </a:lnTo>
                <a:lnTo>
                  <a:pt x="118" y="911"/>
                </a:lnTo>
                <a:lnTo>
                  <a:pt x="120" y="917"/>
                </a:lnTo>
                <a:lnTo>
                  <a:pt x="126" y="922"/>
                </a:lnTo>
                <a:lnTo>
                  <a:pt x="130" y="926"/>
                </a:lnTo>
                <a:lnTo>
                  <a:pt x="135" y="928"/>
                </a:lnTo>
                <a:lnTo>
                  <a:pt x="144" y="926"/>
                </a:lnTo>
                <a:lnTo>
                  <a:pt x="152" y="924"/>
                </a:lnTo>
                <a:lnTo>
                  <a:pt x="159" y="926"/>
                </a:lnTo>
                <a:lnTo>
                  <a:pt x="166" y="930"/>
                </a:lnTo>
                <a:lnTo>
                  <a:pt x="168" y="939"/>
                </a:lnTo>
                <a:lnTo>
                  <a:pt x="170" y="946"/>
                </a:lnTo>
                <a:lnTo>
                  <a:pt x="172" y="952"/>
                </a:lnTo>
                <a:lnTo>
                  <a:pt x="176" y="956"/>
                </a:lnTo>
                <a:lnTo>
                  <a:pt x="194" y="952"/>
                </a:lnTo>
                <a:lnTo>
                  <a:pt x="213" y="946"/>
                </a:lnTo>
                <a:lnTo>
                  <a:pt x="222" y="944"/>
                </a:lnTo>
                <a:lnTo>
                  <a:pt x="233" y="943"/>
                </a:lnTo>
                <a:lnTo>
                  <a:pt x="244" y="943"/>
                </a:lnTo>
                <a:lnTo>
                  <a:pt x="257" y="943"/>
                </a:lnTo>
                <a:lnTo>
                  <a:pt x="261" y="937"/>
                </a:lnTo>
                <a:lnTo>
                  <a:pt x="263" y="932"/>
                </a:lnTo>
                <a:lnTo>
                  <a:pt x="266" y="928"/>
                </a:lnTo>
                <a:lnTo>
                  <a:pt x="270" y="924"/>
                </a:lnTo>
                <a:lnTo>
                  <a:pt x="279" y="919"/>
                </a:lnTo>
                <a:lnTo>
                  <a:pt x="287" y="917"/>
                </a:lnTo>
                <a:lnTo>
                  <a:pt x="296" y="917"/>
                </a:lnTo>
                <a:lnTo>
                  <a:pt x="305" y="917"/>
                </a:lnTo>
                <a:lnTo>
                  <a:pt x="312" y="915"/>
                </a:lnTo>
                <a:lnTo>
                  <a:pt x="318" y="913"/>
                </a:lnTo>
                <a:lnTo>
                  <a:pt x="329" y="906"/>
                </a:lnTo>
                <a:lnTo>
                  <a:pt x="338" y="898"/>
                </a:lnTo>
                <a:lnTo>
                  <a:pt x="340" y="891"/>
                </a:lnTo>
                <a:lnTo>
                  <a:pt x="340" y="884"/>
                </a:lnTo>
                <a:lnTo>
                  <a:pt x="340" y="882"/>
                </a:lnTo>
                <a:lnTo>
                  <a:pt x="342" y="878"/>
                </a:lnTo>
                <a:lnTo>
                  <a:pt x="344" y="876"/>
                </a:lnTo>
                <a:lnTo>
                  <a:pt x="347" y="874"/>
                </a:lnTo>
                <a:lnTo>
                  <a:pt x="349" y="865"/>
                </a:lnTo>
                <a:lnTo>
                  <a:pt x="353" y="856"/>
                </a:lnTo>
                <a:lnTo>
                  <a:pt x="355" y="852"/>
                </a:lnTo>
                <a:lnTo>
                  <a:pt x="357" y="848"/>
                </a:lnTo>
                <a:lnTo>
                  <a:pt x="360" y="847"/>
                </a:lnTo>
                <a:lnTo>
                  <a:pt x="364" y="845"/>
                </a:lnTo>
                <a:lnTo>
                  <a:pt x="372" y="847"/>
                </a:lnTo>
                <a:lnTo>
                  <a:pt x="379" y="848"/>
                </a:lnTo>
                <a:lnTo>
                  <a:pt x="381" y="837"/>
                </a:lnTo>
                <a:lnTo>
                  <a:pt x="384" y="826"/>
                </a:lnTo>
                <a:lnTo>
                  <a:pt x="390" y="824"/>
                </a:lnTo>
                <a:lnTo>
                  <a:pt x="397" y="824"/>
                </a:lnTo>
                <a:lnTo>
                  <a:pt x="401" y="823"/>
                </a:lnTo>
                <a:lnTo>
                  <a:pt x="405" y="821"/>
                </a:lnTo>
                <a:lnTo>
                  <a:pt x="408" y="815"/>
                </a:lnTo>
                <a:lnTo>
                  <a:pt x="412" y="808"/>
                </a:lnTo>
                <a:lnTo>
                  <a:pt x="421" y="802"/>
                </a:lnTo>
                <a:lnTo>
                  <a:pt x="425" y="797"/>
                </a:lnTo>
                <a:lnTo>
                  <a:pt x="427" y="789"/>
                </a:lnTo>
                <a:lnTo>
                  <a:pt x="431" y="780"/>
                </a:lnTo>
                <a:lnTo>
                  <a:pt x="432" y="776"/>
                </a:lnTo>
                <a:lnTo>
                  <a:pt x="436" y="774"/>
                </a:lnTo>
                <a:lnTo>
                  <a:pt x="442" y="773"/>
                </a:lnTo>
                <a:lnTo>
                  <a:pt x="449" y="771"/>
                </a:lnTo>
                <a:lnTo>
                  <a:pt x="460" y="758"/>
                </a:lnTo>
                <a:lnTo>
                  <a:pt x="469" y="749"/>
                </a:lnTo>
                <a:lnTo>
                  <a:pt x="488" y="750"/>
                </a:lnTo>
                <a:lnTo>
                  <a:pt x="505" y="754"/>
                </a:lnTo>
                <a:lnTo>
                  <a:pt x="516" y="749"/>
                </a:lnTo>
                <a:lnTo>
                  <a:pt x="525" y="743"/>
                </a:lnTo>
                <a:lnTo>
                  <a:pt x="530" y="741"/>
                </a:lnTo>
                <a:lnTo>
                  <a:pt x="536" y="741"/>
                </a:lnTo>
                <a:lnTo>
                  <a:pt x="541" y="739"/>
                </a:lnTo>
                <a:lnTo>
                  <a:pt x="547" y="741"/>
                </a:lnTo>
                <a:lnTo>
                  <a:pt x="549" y="752"/>
                </a:lnTo>
                <a:lnTo>
                  <a:pt x="545" y="767"/>
                </a:lnTo>
                <a:lnTo>
                  <a:pt x="545" y="776"/>
                </a:lnTo>
                <a:lnTo>
                  <a:pt x="547" y="786"/>
                </a:lnTo>
                <a:lnTo>
                  <a:pt x="551" y="797"/>
                </a:lnTo>
                <a:lnTo>
                  <a:pt x="556" y="810"/>
                </a:lnTo>
                <a:lnTo>
                  <a:pt x="560" y="811"/>
                </a:lnTo>
                <a:lnTo>
                  <a:pt x="562" y="811"/>
                </a:lnTo>
                <a:lnTo>
                  <a:pt x="565" y="810"/>
                </a:lnTo>
                <a:lnTo>
                  <a:pt x="569" y="808"/>
                </a:lnTo>
                <a:lnTo>
                  <a:pt x="575" y="800"/>
                </a:lnTo>
                <a:lnTo>
                  <a:pt x="580" y="795"/>
                </a:lnTo>
                <a:lnTo>
                  <a:pt x="601" y="786"/>
                </a:lnTo>
                <a:lnTo>
                  <a:pt x="621" y="778"/>
                </a:lnTo>
                <a:lnTo>
                  <a:pt x="643" y="782"/>
                </a:lnTo>
                <a:lnTo>
                  <a:pt x="665" y="787"/>
                </a:lnTo>
                <a:lnTo>
                  <a:pt x="669" y="782"/>
                </a:lnTo>
                <a:lnTo>
                  <a:pt x="671" y="778"/>
                </a:lnTo>
                <a:lnTo>
                  <a:pt x="673" y="774"/>
                </a:lnTo>
                <a:lnTo>
                  <a:pt x="673" y="769"/>
                </a:lnTo>
                <a:lnTo>
                  <a:pt x="674" y="762"/>
                </a:lnTo>
                <a:lnTo>
                  <a:pt x="674" y="754"/>
                </a:lnTo>
                <a:lnTo>
                  <a:pt x="674" y="745"/>
                </a:lnTo>
                <a:lnTo>
                  <a:pt x="676" y="738"/>
                </a:lnTo>
                <a:lnTo>
                  <a:pt x="680" y="732"/>
                </a:lnTo>
                <a:lnTo>
                  <a:pt x="684" y="726"/>
                </a:lnTo>
                <a:lnTo>
                  <a:pt x="687" y="712"/>
                </a:lnTo>
                <a:lnTo>
                  <a:pt x="697" y="697"/>
                </a:lnTo>
                <a:lnTo>
                  <a:pt x="695" y="686"/>
                </a:lnTo>
                <a:lnTo>
                  <a:pt x="693" y="677"/>
                </a:lnTo>
                <a:lnTo>
                  <a:pt x="693" y="669"/>
                </a:lnTo>
                <a:lnTo>
                  <a:pt x="695" y="662"/>
                </a:lnTo>
                <a:lnTo>
                  <a:pt x="704" y="654"/>
                </a:lnTo>
                <a:lnTo>
                  <a:pt x="713" y="645"/>
                </a:lnTo>
                <a:lnTo>
                  <a:pt x="717" y="647"/>
                </a:lnTo>
                <a:lnTo>
                  <a:pt x="719" y="649"/>
                </a:lnTo>
                <a:lnTo>
                  <a:pt x="721" y="654"/>
                </a:lnTo>
                <a:lnTo>
                  <a:pt x="722" y="658"/>
                </a:lnTo>
                <a:lnTo>
                  <a:pt x="732" y="658"/>
                </a:lnTo>
                <a:lnTo>
                  <a:pt x="747" y="656"/>
                </a:lnTo>
                <a:lnTo>
                  <a:pt x="756" y="660"/>
                </a:lnTo>
                <a:lnTo>
                  <a:pt x="765" y="664"/>
                </a:lnTo>
                <a:close/>
                <a:moveTo>
                  <a:pt x="100" y="494"/>
                </a:moveTo>
                <a:lnTo>
                  <a:pt x="106" y="499"/>
                </a:lnTo>
                <a:lnTo>
                  <a:pt x="111" y="505"/>
                </a:lnTo>
                <a:lnTo>
                  <a:pt x="113" y="510"/>
                </a:lnTo>
                <a:lnTo>
                  <a:pt x="113" y="519"/>
                </a:lnTo>
                <a:lnTo>
                  <a:pt x="102" y="523"/>
                </a:lnTo>
                <a:lnTo>
                  <a:pt x="91" y="525"/>
                </a:lnTo>
                <a:lnTo>
                  <a:pt x="80" y="525"/>
                </a:lnTo>
                <a:lnTo>
                  <a:pt x="69" y="523"/>
                </a:lnTo>
                <a:lnTo>
                  <a:pt x="67" y="519"/>
                </a:lnTo>
                <a:lnTo>
                  <a:pt x="67" y="518"/>
                </a:lnTo>
                <a:lnTo>
                  <a:pt x="69" y="516"/>
                </a:lnTo>
                <a:lnTo>
                  <a:pt x="70" y="514"/>
                </a:lnTo>
                <a:lnTo>
                  <a:pt x="76" y="512"/>
                </a:lnTo>
                <a:lnTo>
                  <a:pt x="83" y="510"/>
                </a:lnTo>
                <a:lnTo>
                  <a:pt x="85" y="505"/>
                </a:lnTo>
                <a:lnTo>
                  <a:pt x="93" y="499"/>
                </a:lnTo>
                <a:lnTo>
                  <a:pt x="98" y="494"/>
                </a:lnTo>
                <a:lnTo>
                  <a:pt x="100" y="494"/>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173" name="Freeform 7"/>
          <p:cNvSpPr>
            <a:spLocks/>
          </p:cNvSpPr>
          <p:nvPr/>
        </p:nvSpPr>
        <p:spPr bwMode="auto">
          <a:xfrm>
            <a:off x="9337831" y="2818242"/>
            <a:ext cx="1046677" cy="1460435"/>
          </a:xfrm>
          <a:custGeom>
            <a:avLst/>
            <a:gdLst>
              <a:gd name="T0" fmla="*/ 447066 w 600"/>
              <a:gd name="T1" fmla="*/ 1227137 h 773"/>
              <a:gd name="T2" fmla="*/ 473451 w 600"/>
              <a:gd name="T3" fmla="*/ 1185862 h 773"/>
              <a:gd name="T4" fmla="*/ 520356 w 600"/>
              <a:gd name="T5" fmla="*/ 1168400 h 773"/>
              <a:gd name="T6" fmla="*/ 505698 w 600"/>
              <a:gd name="T7" fmla="*/ 1127125 h 773"/>
              <a:gd name="T8" fmla="*/ 523288 w 600"/>
              <a:gd name="T9" fmla="*/ 1076325 h 773"/>
              <a:gd name="T10" fmla="*/ 587782 w 600"/>
              <a:gd name="T11" fmla="*/ 1054100 h 773"/>
              <a:gd name="T12" fmla="*/ 612701 w 600"/>
              <a:gd name="T13" fmla="*/ 1023937 h 773"/>
              <a:gd name="T14" fmla="*/ 664004 w 600"/>
              <a:gd name="T15" fmla="*/ 1006475 h 773"/>
              <a:gd name="T16" fmla="*/ 644948 w 600"/>
              <a:gd name="T17" fmla="*/ 1055687 h 773"/>
              <a:gd name="T18" fmla="*/ 680127 w 600"/>
              <a:gd name="T19" fmla="*/ 1076325 h 773"/>
              <a:gd name="T20" fmla="*/ 728498 w 600"/>
              <a:gd name="T21" fmla="*/ 992187 h 773"/>
              <a:gd name="T22" fmla="*/ 788596 w 600"/>
              <a:gd name="T23" fmla="*/ 909637 h 773"/>
              <a:gd name="T24" fmla="*/ 763678 w 600"/>
              <a:gd name="T25" fmla="*/ 874712 h 773"/>
              <a:gd name="T26" fmla="*/ 731430 w 600"/>
              <a:gd name="T27" fmla="*/ 909637 h 773"/>
              <a:gd name="T28" fmla="*/ 687456 w 600"/>
              <a:gd name="T29" fmla="*/ 788987 h 773"/>
              <a:gd name="T30" fmla="*/ 671332 w 600"/>
              <a:gd name="T31" fmla="*/ 654050 h 773"/>
              <a:gd name="T32" fmla="*/ 655209 w 600"/>
              <a:gd name="T33" fmla="*/ 566737 h 773"/>
              <a:gd name="T34" fmla="*/ 680127 w 600"/>
              <a:gd name="T35" fmla="*/ 511175 h 773"/>
              <a:gd name="T36" fmla="*/ 731430 w 600"/>
              <a:gd name="T37" fmla="*/ 449262 h 773"/>
              <a:gd name="T38" fmla="*/ 750485 w 600"/>
              <a:gd name="T39" fmla="*/ 396875 h 773"/>
              <a:gd name="T40" fmla="*/ 779801 w 600"/>
              <a:gd name="T41" fmla="*/ 425450 h 773"/>
              <a:gd name="T42" fmla="*/ 817912 w 600"/>
              <a:gd name="T43" fmla="*/ 484187 h 773"/>
              <a:gd name="T44" fmla="*/ 863351 w 600"/>
              <a:gd name="T45" fmla="*/ 508000 h 773"/>
              <a:gd name="T46" fmla="*/ 872146 w 600"/>
              <a:gd name="T47" fmla="*/ 446087 h 773"/>
              <a:gd name="T48" fmla="*/ 853091 w 600"/>
              <a:gd name="T49" fmla="*/ 311150 h 773"/>
              <a:gd name="T50" fmla="*/ 809117 w 600"/>
              <a:gd name="T51" fmla="*/ 265112 h 773"/>
              <a:gd name="T52" fmla="*/ 735827 w 600"/>
              <a:gd name="T53" fmla="*/ 206375 h 773"/>
              <a:gd name="T54" fmla="*/ 699183 w 600"/>
              <a:gd name="T55" fmla="*/ 150812 h 773"/>
              <a:gd name="T56" fmla="*/ 665469 w 600"/>
              <a:gd name="T57" fmla="*/ 114300 h 773"/>
              <a:gd name="T58" fmla="*/ 614167 w 600"/>
              <a:gd name="T59" fmla="*/ 73025 h 773"/>
              <a:gd name="T60" fmla="*/ 595111 w 600"/>
              <a:gd name="T61" fmla="*/ 41275 h 773"/>
              <a:gd name="T62" fmla="*/ 568727 w 600"/>
              <a:gd name="T63" fmla="*/ 3175 h 773"/>
              <a:gd name="T64" fmla="*/ 549672 w 600"/>
              <a:gd name="T65" fmla="*/ 50800 h 773"/>
              <a:gd name="T66" fmla="*/ 476382 w 600"/>
              <a:gd name="T67" fmla="*/ 71437 h 773"/>
              <a:gd name="T68" fmla="*/ 425080 w 600"/>
              <a:gd name="T69" fmla="*/ 109537 h 773"/>
              <a:gd name="T70" fmla="*/ 319543 w 600"/>
              <a:gd name="T71" fmla="*/ 123825 h 773"/>
              <a:gd name="T72" fmla="*/ 278500 w 600"/>
              <a:gd name="T73" fmla="*/ 79375 h 773"/>
              <a:gd name="T74" fmla="*/ 259445 w 600"/>
              <a:gd name="T75" fmla="*/ 141287 h 773"/>
              <a:gd name="T76" fmla="*/ 222800 w 600"/>
              <a:gd name="T77" fmla="*/ 190500 h 773"/>
              <a:gd name="T78" fmla="*/ 162703 w 600"/>
              <a:gd name="T79" fmla="*/ 300037 h 773"/>
              <a:gd name="T80" fmla="*/ 146579 w 600"/>
              <a:gd name="T81" fmla="*/ 323850 h 773"/>
              <a:gd name="T82" fmla="*/ 150977 w 600"/>
              <a:gd name="T83" fmla="*/ 355600 h 773"/>
              <a:gd name="T84" fmla="*/ 181758 w 600"/>
              <a:gd name="T85" fmla="*/ 387350 h 773"/>
              <a:gd name="T86" fmla="*/ 186156 w 600"/>
              <a:gd name="T87" fmla="*/ 458787 h 773"/>
              <a:gd name="T88" fmla="*/ 211074 w 600"/>
              <a:gd name="T89" fmla="*/ 531812 h 773"/>
              <a:gd name="T90" fmla="*/ 170032 w 600"/>
              <a:gd name="T91" fmla="*/ 598487 h 773"/>
              <a:gd name="T92" fmla="*/ 111400 w 600"/>
              <a:gd name="T93" fmla="*/ 636587 h 773"/>
              <a:gd name="T94" fmla="*/ 67426 w 600"/>
              <a:gd name="T95" fmla="*/ 657225 h 773"/>
              <a:gd name="T96" fmla="*/ 80619 w 600"/>
              <a:gd name="T97" fmla="*/ 692150 h 773"/>
              <a:gd name="T98" fmla="*/ 73290 w 600"/>
              <a:gd name="T99" fmla="*/ 730250 h 773"/>
              <a:gd name="T100" fmla="*/ 35179 w 600"/>
              <a:gd name="T101" fmla="*/ 747712 h 773"/>
              <a:gd name="T102" fmla="*/ 8795 w 600"/>
              <a:gd name="T103" fmla="*/ 777875 h 773"/>
              <a:gd name="T104" fmla="*/ 32247 w 600"/>
              <a:gd name="T105" fmla="*/ 839787 h 773"/>
              <a:gd name="T106" fmla="*/ 89413 w 600"/>
              <a:gd name="T107" fmla="*/ 971550 h 773"/>
              <a:gd name="T108" fmla="*/ 115798 w 600"/>
              <a:gd name="T109" fmla="*/ 1038225 h 773"/>
              <a:gd name="T110" fmla="*/ 200813 w 600"/>
              <a:gd name="T111" fmla="*/ 1003300 h 773"/>
              <a:gd name="T112" fmla="*/ 275569 w 600"/>
              <a:gd name="T113" fmla="*/ 1074737 h 773"/>
              <a:gd name="T114" fmla="*/ 268240 w 600"/>
              <a:gd name="T115" fmla="*/ 1179512 h 773"/>
              <a:gd name="T116" fmla="*/ 310748 w 600"/>
              <a:gd name="T117" fmla="*/ 1176337 h 773"/>
              <a:gd name="T118" fmla="*/ 398695 w 600"/>
              <a:gd name="T119" fmla="*/ 1189037 h 7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0"/>
              <a:gd name="T181" fmla="*/ 0 h 773"/>
              <a:gd name="T182" fmla="*/ 600 w 600"/>
              <a:gd name="T183" fmla="*/ 773 h 7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0" h="773">
                <a:moveTo>
                  <a:pt x="285" y="773"/>
                </a:moveTo>
                <a:lnTo>
                  <a:pt x="290" y="771"/>
                </a:lnTo>
                <a:lnTo>
                  <a:pt x="297" y="769"/>
                </a:lnTo>
                <a:lnTo>
                  <a:pt x="299" y="771"/>
                </a:lnTo>
                <a:lnTo>
                  <a:pt x="303" y="773"/>
                </a:lnTo>
                <a:lnTo>
                  <a:pt x="305" y="773"/>
                </a:lnTo>
                <a:lnTo>
                  <a:pt x="305" y="771"/>
                </a:lnTo>
                <a:lnTo>
                  <a:pt x="307" y="769"/>
                </a:lnTo>
                <a:lnTo>
                  <a:pt x="307" y="763"/>
                </a:lnTo>
                <a:lnTo>
                  <a:pt x="310" y="758"/>
                </a:lnTo>
                <a:lnTo>
                  <a:pt x="320" y="754"/>
                </a:lnTo>
                <a:lnTo>
                  <a:pt x="323" y="747"/>
                </a:lnTo>
                <a:lnTo>
                  <a:pt x="327" y="741"/>
                </a:lnTo>
                <a:lnTo>
                  <a:pt x="333" y="741"/>
                </a:lnTo>
                <a:lnTo>
                  <a:pt x="340" y="745"/>
                </a:lnTo>
                <a:lnTo>
                  <a:pt x="344" y="745"/>
                </a:lnTo>
                <a:lnTo>
                  <a:pt x="349" y="741"/>
                </a:lnTo>
                <a:lnTo>
                  <a:pt x="355" y="736"/>
                </a:lnTo>
                <a:lnTo>
                  <a:pt x="358" y="730"/>
                </a:lnTo>
                <a:lnTo>
                  <a:pt x="344" y="726"/>
                </a:lnTo>
                <a:lnTo>
                  <a:pt x="338" y="723"/>
                </a:lnTo>
                <a:lnTo>
                  <a:pt x="345" y="717"/>
                </a:lnTo>
                <a:lnTo>
                  <a:pt x="347" y="712"/>
                </a:lnTo>
                <a:lnTo>
                  <a:pt x="345" y="710"/>
                </a:lnTo>
                <a:lnTo>
                  <a:pt x="338" y="708"/>
                </a:lnTo>
                <a:lnTo>
                  <a:pt x="340" y="699"/>
                </a:lnTo>
                <a:lnTo>
                  <a:pt x="347" y="688"/>
                </a:lnTo>
                <a:lnTo>
                  <a:pt x="349" y="682"/>
                </a:lnTo>
                <a:lnTo>
                  <a:pt x="351" y="678"/>
                </a:lnTo>
                <a:lnTo>
                  <a:pt x="357" y="678"/>
                </a:lnTo>
                <a:lnTo>
                  <a:pt x="364" y="678"/>
                </a:lnTo>
                <a:lnTo>
                  <a:pt x="373" y="671"/>
                </a:lnTo>
                <a:lnTo>
                  <a:pt x="382" y="664"/>
                </a:lnTo>
                <a:lnTo>
                  <a:pt x="390" y="667"/>
                </a:lnTo>
                <a:lnTo>
                  <a:pt x="401" y="667"/>
                </a:lnTo>
                <a:lnTo>
                  <a:pt x="401" y="664"/>
                </a:lnTo>
                <a:lnTo>
                  <a:pt x="399" y="662"/>
                </a:lnTo>
                <a:lnTo>
                  <a:pt x="399" y="656"/>
                </a:lnTo>
                <a:lnTo>
                  <a:pt x="405" y="649"/>
                </a:lnTo>
                <a:lnTo>
                  <a:pt x="410" y="647"/>
                </a:lnTo>
                <a:lnTo>
                  <a:pt x="414" y="645"/>
                </a:lnTo>
                <a:lnTo>
                  <a:pt x="418" y="645"/>
                </a:lnTo>
                <a:lnTo>
                  <a:pt x="421" y="649"/>
                </a:lnTo>
                <a:lnTo>
                  <a:pt x="429" y="653"/>
                </a:lnTo>
                <a:lnTo>
                  <a:pt x="432" y="654"/>
                </a:lnTo>
                <a:lnTo>
                  <a:pt x="442" y="645"/>
                </a:lnTo>
                <a:lnTo>
                  <a:pt x="449" y="636"/>
                </a:lnTo>
                <a:lnTo>
                  <a:pt x="453" y="634"/>
                </a:lnTo>
                <a:lnTo>
                  <a:pt x="458" y="636"/>
                </a:lnTo>
                <a:lnTo>
                  <a:pt x="462" y="638"/>
                </a:lnTo>
                <a:lnTo>
                  <a:pt x="464" y="641"/>
                </a:lnTo>
                <a:lnTo>
                  <a:pt x="456" y="651"/>
                </a:lnTo>
                <a:lnTo>
                  <a:pt x="449" y="660"/>
                </a:lnTo>
                <a:lnTo>
                  <a:pt x="440" y="665"/>
                </a:lnTo>
                <a:lnTo>
                  <a:pt x="430" y="671"/>
                </a:lnTo>
                <a:lnTo>
                  <a:pt x="436" y="677"/>
                </a:lnTo>
                <a:lnTo>
                  <a:pt x="442" y="680"/>
                </a:lnTo>
                <a:lnTo>
                  <a:pt x="447" y="682"/>
                </a:lnTo>
                <a:lnTo>
                  <a:pt x="453" y="682"/>
                </a:lnTo>
                <a:lnTo>
                  <a:pt x="464" y="678"/>
                </a:lnTo>
                <a:lnTo>
                  <a:pt x="473" y="675"/>
                </a:lnTo>
                <a:lnTo>
                  <a:pt x="475" y="656"/>
                </a:lnTo>
                <a:lnTo>
                  <a:pt x="478" y="638"/>
                </a:lnTo>
                <a:lnTo>
                  <a:pt x="486" y="643"/>
                </a:lnTo>
                <a:lnTo>
                  <a:pt x="493" y="647"/>
                </a:lnTo>
                <a:lnTo>
                  <a:pt x="497" y="625"/>
                </a:lnTo>
                <a:lnTo>
                  <a:pt x="502" y="603"/>
                </a:lnTo>
                <a:lnTo>
                  <a:pt x="515" y="597"/>
                </a:lnTo>
                <a:lnTo>
                  <a:pt x="528" y="593"/>
                </a:lnTo>
                <a:lnTo>
                  <a:pt x="527" y="584"/>
                </a:lnTo>
                <a:lnTo>
                  <a:pt x="527" y="577"/>
                </a:lnTo>
                <a:lnTo>
                  <a:pt x="538" y="573"/>
                </a:lnTo>
                <a:lnTo>
                  <a:pt x="549" y="564"/>
                </a:lnTo>
                <a:lnTo>
                  <a:pt x="547" y="560"/>
                </a:lnTo>
                <a:lnTo>
                  <a:pt x="543" y="556"/>
                </a:lnTo>
                <a:lnTo>
                  <a:pt x="536" y="555"/>
                </a:lnTo>
                <a:lnTo>
                  <a:pt x="528" y="553"/>
                </a:lnTo>
                <a:lnTo>
                  <a:pt x="521" y="551"/>
                </a:lnTo>
                <a:lnTo>
                  <a:pt x="517" y="553"/>
                </a:lnTo>
                <a:lnTo>
                  <a:pt x="514" y="556"/>
                </a:lnTo>
                <a:lnTo>
                  <a:pt x="512" y="560"/>
                </a:lnTo>
                <a:lnTo>
                  <a:pt x="508" y="566"/>
                </a:lnTo>
                <a:lnTo>
                  <a:pt x="504" y="569"/>
                </a:lnTo>
                <a:lnTo>
                  <a:pt x="499" y="573"/>
                </a:lnTo>
                <a:lnTo>
                  <a:pt x="493" y="573"/>
                </a:lnTo>
                <a:lnTo>
                  <a:pt x="486" y="555"/>
                </a:lnTo>
                <a:lnTo>
                  <a:pt x="477" y="527"/>
                </a:lnTo>
                <a:lnTo>
                  <a:pt x="471" y="518"/>
                </a:lnTo>
                <a:lnTo>
                  <a:pt x="469" y="507"/>
                </a:lnTo>
                <a:lnTo>
                  <a:pt x="469" y="497"/>
                </a:lnTo>
                <a:lnTo>
                  <a:pt x="469" y="488"/>
                </a:lnTo>
                <a:lnTo>
                  <a:pt x="469" y="470"/>
                </a:lnTo>
                <a:lnTo>
                  <a:pt x="471" y="449"/>
                </a:lnTo>
                <a:lnTo>
                  <a:pt x="464" y="436"/>
                </a:lnTo>
                <a:lnTo>
                  <a:pt x="458" y="425"/>
                </a:lnTo>
                <a:lnTo>
                  <a:pt x="458" y="412"/>
                </a:lnTo>
                <a:lnTo>
                  <a:pt x="458" y="399"/>
                </a:lnTo>
                <a:lnTo>
                  <a:pt x="447" y="386"/>
                </a:lnTo>
                <a:lnTo>
                  <a:pt x="440" y="374"/>
                </a:lnTo>
                <a:lnTo>
                  <a:pt x="442" y="368"/>
                </a:lnTo>
                <a:lnTo>
                  <a:pt x="443" y="362"/>
                </a:lnTo>
                <a:lnTo>
                  <a:pt x="447" y="357"/>
                </a:lnTo>
                <a:lnTo>
                  <a:pt x="451" y="353"/>
                </a:lnTo>
                <a:lnTo>
                  <a:pt x="451" y="344"/>
                </a:lnTo>
                <a:lnTo>
                  <a:pt x="453" y="338"/>
                </a:lnTo>
                <a:lnTo>
                  <a:pt x="454" y="333"/>
                </a:lnTo>
                <a:lnTo>
                  <a:pt x="456" y="327"/>
                </a:lnTo>
                <a:lnTo>
                  <a:pt x="464" y="322"/>
                </a:lnTo>
                <a:lnTo>
                  <a:pt x="475" y="314"/>
                </a:lnTo>
                <a:lnTo>
                  <a:pt x="475" y="305"/>
                </a:lnTo>
                <a:lnTo>
                  <a:pt x="477" y="298"/>
                </a:lnTo>
                <a:lnTo>
                  <a:pt x="478" y="289"/>
                </a:lnTo>
                <a:lnTo>
                  <a:pt x="482" y="281"/>
                </a:lnTo>
                <a:lnTo>
                  <a:pt x="499" y="283"/>
                </a:lnTo>
                <a:lnTo>
                  <a:pt x="510" y="283"/>
                </a:lnTo>
                <a:lnTo>
                  <a:pt x="510" y="276"/>
                </a:lnTo>
                <a:lnTo>
                  <a:pt x="510" y="265"/>
                </a:lnTo>
                <a:lnTo>
                  <a:pt x="510" y="259"/>
                </a:lnTo>
                <a:lnTo>
                  <a:pt x="510" y="253"/>
                </a:lnTo>
                <a:lnTo>
                  <a:pt x="512" y="250"/>
                </a:lnTo>
                <a:lnTo>
                  <a:pt x="514" y="250"/>
                </a:lnTo>
                <a:lnTo>
                  <a:pt x="517" y="252"/>
                </a:lnTo>
                <a:lnTo>
                  <a:pt x="521" y="259"/>
                </a:lnTo>
                <a:lnTo>
                  <a:pt x="525" y="263"/>
                </a:lnTo>
                <a:lnTo>
                  <a:pt x="528" y="266"/>
                </a:lnTo>
                <a:lnTo>
                  <a:pt x="532" y="268"/>
                </a:lnTo>
                <a:lnTo>
                  <a:pt x="539" y="270"/>
                </a:lnTo>
                <a:lnTo>
                  <a:pt x="541" y="283"/>
                </a:lnTo>
                <a:lnTo>
                  <a:pt x="543" y="294"/>
                </a:lnTo>
                <a:lnTo>
                  <a:pt x="551" y="298"/>
                </a:lnTo>
                <a:lnTo>
                  <a:pt x="554" y="300"/>
                </a:lnTo>
                <a:lnTo>
                  <a:pt x="558" y="305"/>
                </a:lnTo>
                <a:lnTo>
                  <a:pt x="560" y="313"/>
                </a:lnTo>
                <a:lnTo>
                  <a:pt x="567" y="303"/>
                </a:lnTo>
                <a:lnTo>
                  <a:pt x="576" y="296"/>
                </a:lnTo>
                <a:lnTo>
                  <a:pt x="582" y="307"/>
                </a:lnTo>
                <a:lnTo>
                  <a:pt x="586" y="318"/>
                </a:lnTo>
                <a:lnTo>
                  <a:pt x="589" y="320"/>
                </a:lnTo>
                <a:lnTo>
                  <a:pt x="595" y="318"/>
                </a:lnTo>
                <a:lnTo>
                  <a:pt x="595" y="305"/>
                </a:lnTo>
                <a:lnTo>
                  <a:pt x="595" y="300"/>
                </a:lnTo>
                <a:lnTo>
                  <a:pt x="597" y="296"/>
                </a:lnTo>
                <a:lnTo>
                  <a:pt x="600" y="290"/>
                </a:lnTo>
                <a:lnTo>
                  <a:pt x="595" y="281"/>
                </a:lnTo>
                <a:lnTo>
                  <a:pt x="586" y="263"/>
                </a:lnTo>
                <a:lnTo>
                  <a:pt x="582" y="246"/>
                </a:lnTo>
                <a:lnTo>
                  <a:pt x="580" y="231"/>
                </a:lnTo>
                <a:lnTo>
                  <a:pt x="580" y="215"/>
                </a:lnTo>
                <a:lnTo>
                  <a:pt x="582" y="198"/>
                </a:lnTo>
                <a:lnTo>
                  <a:pt x="582" y="196"/>
                </a:lnTo>
                <a:lnTo>
                  <a:pt x="582" y="194"/>
                </a:lnTo>
                <a:lnTo>
                  <a:pt x="569" y="185"/>
                </a:lnTo>
                <a:lnTo>
                  <a:pt x="563" y="180"/>
                </a:lnTo>
                <a:lnTo>
                  <a:pt x="562" y="176"/>
                </a:lnTo>
                <a:lnTo>
                  <a:pt x="562" y="172"/>
                </a:lnTo>
                <a:lnTo>
                  <a:pt x="552" y="167"/>
                </a:lnTo>
                <a:lnTo>
                  <a:pt x="539" y="159"/>
                </a:lnTo>
                <a:lnTo>
                  <a:pt x="538" y="152"/>
                </a:lnTo>
                <a:lnTo>
                  <a:pt x="534" y="144"/>
                </a:lnTo>
                <a:lnTo>
                  <a:pt x="530" y="135"/>
                </a:lnTo>
                <a:lnTo>
                  <a:pt x="525" y="130"/>
                </a:lnTo>
                <a:lnTo>
                  <a:pt x="502" y="130"/>
                </a:lnTo>
                <a:lnTo>
                  <a:pt x="484" y="128"/>
                </a:lnTo>
                <a:lnTo>
                  <a:pt x="488" y="117"/>
                </a:lnTo>
                <a:lnTo>
                  <a:pt x="491" y="107"/>
                </a:lnTo>
                <a:lnTo>
                  <a:pt x="488" y="102"/>
                </a:lnTo>
                <a:lnTo>
                  <a:pt x="482" y="98"/>
                </a:lnTo>
                <a:lnTo>
                  <a:pt x="477" y="95"/>
                </a:lnTo>
                <a:lnTo>
                  <a:pt x="473" y="93"/>
                </a:lnTo>
                <a:lnTo>
                  <a:pt x="467" y="87"/>
                </a:lnTo>
                <a:lnTo>
                  <a:pt x="467" y="83"/>
                </a:lnTo>
                <a:lnTo>
                  <a:pt x="467" y="80"/>
                </a:lnTo>
                <a:lnTo>
                  <a:pt x="466" y="76"/>
                </a:lnTo>
                <a:lnTo>
                  <a:pt x="454" y="72"/>
                </a:lnTo>
                <a:lnTo>
                  <a:pt x="443" y="69"/>
                </a:lnTo>
                <a:lnTo>
                  <a:pt x="432" y="65"/>
                </a:lnTo>
                <a:lnTo>
                  <a:pt x="421" y="56"/>
                </a:lnTo>
                <a:lnTo>
                  <a:pt x="419" y="54"/>
                </a:lnTo>
                <a:lnTo>
                  <a:pt x="419" y="50"/>
                </a:lnTo>
                <a:lnTo>
                  <a:pt x="419" y="46"/>
                </a:lnTo>
                <a:lnTo>
                  <a:pt x="421" y="43"/>
                </a:lnTo>
                <a:lnTo>
                  <a:pt x="421" y="39"/>
                </a:lnTo>
                <a:lnTo>
                  <a:pt x="421" y="35"/>
                </a:lnTo>
                <a:lnTo>
                  <a:pt x="419" y="32"/>
                </a:lnTo>
                <a:lnTo>
                  <a:pt x="414" y="28"/>
                </a:lnTo>
                <a:lnTo>
                  <a:pt x="406" y="26"/>
                </a:lnTo>
                <a:lnTo>
                  <a:pt x="401" y="24"/>
                </a:lnTo>
                <a:lnTo>
                  <a:pt x="397" y="21"/>
                </a:lnTo>
                <a:lnTo>
                  <a:pt x="393" y="19"/>
                </a:lnTo>
                <a:lnTo>
                  <a:pt x="392" y="10"/>
                </a:lnTo>
                <a:lnTo>
                  <a:pt x="392" y="0"/>
                </a:lnTo>
                <a:lnTo>
                  <a:pt x="388" y="2"/>
                </a:lnTo>
                <a:lnTo>
                  <a:pt x="386" y="6"/>
                </a:lnTo>
                <a:lnTo>
                  <a:pt x="386" y="8"/>
                </a:lnTo>
                <a:lnTo>
                  <a:pt x="386" y="11"/>
                </a:lnTo>
                <a:lnTo>
                  <a:pt x="386" y="19"/>
                </a:lnTo>
                <a:lnTo>
                  <a:pt x="384" y="24"/>
                </a:lnTo>
                <a:lnTo>
                  <a:pt x="375" y="32"/>
                </a:lnTo>
                <a:lnTo>
                  <a:pt x="364" y="39"/>
                </a:lnTo>
                <a:lnTo>
                  <a:pt x="358" y="41"/>
                </a:lnTo>
                <a:lnTo>
                  <a:pt x="351" y="43"/>
                </a:lnTo>
                <a:lnTo>
                  <a:pt x="342" y="43"/>
                </a:lnTo>
                <a:lnTo>
                  <a:pt x="333" y="43"/>
                </a:lnTo>
                <a:lnTo>
                  <a:pt x="325" y="45"/>
                </a:lnTo>
                <a:lnTo>
                  <a:pt x="316" y="50"/>
                </a:lnTo>
                <a:lnTo>
                  <a:pt x="312" y="54"/>
                </a:lnTo>
                <a:lnTo>
                  <a:pt x="309" y="58"/>
                </a:lnTo>
                <a:lnTo>
                  <a:pt x="307" y="63"/>
                </a:lnTo>
                <a:lnTo>
                  <a:pt x="303" y="69"/>
                </a:lnTo>
                <a:lnTo>
                  <a:pt x="290" y="69"/>
                </a:lnTo>
                <a:lnTo>
                  <a:pt x="279" y="69"/>
                </a:lnTo>
                <a:lnTo>
                  <a:pt x="268" y="70"/>
                </a:lnTo>
                <a:lnTo>
                  <a:pt x="259" y="72"/>
                </a:lnTo>
                <a:lnTo>
                  <a:pt x="240" y="78"/>
                </a:lnTo>
                <a:lnTo>
                  <a:pt x="222" y="82"/>
                </a:lnTo>
                <a:lnTo>
                  <a:pt x="218" y="78"/>
                </a:lnTo>
                <a:lnTo>
                  <a:pt x="216" y="72"/>
                </a:lnTo>
                <a:lnTo>
                  <a:pt x="214" y="65"/>
                </a:lnTo>
                <a:lnTo>
                  <a:pt x="212" y="56"/>
                </a:lnTo>
                <a:lnTo>
                  <a:pt x="207" y="52"/>
                </a:lnTo>
                <a:lnTo>
                  <a:pt x="200" y="50"/>
                </a:lnTo>
                <a:lnTo>
                  <a:pt x="190" y="50"/>
                </a:lnTo>
                <a:lnTo>
                  <a:pt x="183" y="54"/>
                </a:lnTo>
                <a:lnTo>
                  <a:pt x="185" y="63"/>
                </a:lnTo>
                <a:lnTo>
                  <a:pt x="187" y="72"/>
                </a:lnTo>
                <a:lnTo>
                  <a:pt x="181" y="78"/>
                </a:lnTo>
                <a:lnTo>
                  <a:pt x="177" y="83"/>
                </a:lnTo>
                <a:lnTo>
                  <a:pt x="177" y="89"/>
                </a:lnTo>
                <a:lnTo>
                  <a:pt x="177" y="93"/>
                </a:lnTo>
                <a:lnTo>
                  <a:pt x="177" y="104"/>
                </a:lnTo>
                <a:lnTo>
                  <a:pt x="177" y="111"/>
                </a:lnTo>
                <a:lnTo>
                  <a:pt x="164" y="111"/>
                </a:lnTo>
                <a:lnTo>
                  <a:pt x="153" y="111"/>
                </a:lnTo>
                <a:lnTo>
                  <a:pt x="152" y="120"/>
                </a:lnTo>
                <a:lnTo>
                  <a:pt x="152" y="133"/>
                </a:lnTo>
                <a:lnTo>
                  <a:pt x="133" y="141"/>
                </a:lnTo>
                <a:lnTo>
                  <a:pt x="115" y="148"/>
                </a:lnTo>
                <a:lnTo>
                  <a:pt x="109" y="167"/>
                </a:lnTo>
                <a:lnTo>
                  <a:pt x="103" y="178"/>
                </a:lnTo>
                <a:lnTo>
                  <a:pt x="111" y="189"/>
                </a:lnTo>
                <a:lnTo>
                  <a:pt x="120" y="196"/>
                </a:lnTo>
                <a:lnTo>
                  <a:pt x="116" y="200"/>
                </a:lnTo>
                <a:lnTo>
                  <a:pt x="113" y="202"/>
                </a:lnTo>
                <a:lnTo>
                  <a:pt x="109" y="204"/>
                </a:lnTo>
                <a:lnTo>
                  <a:pt x="105" y="204"/>
                </a:lnTo>
                <a:lnTo>
                  <a:pt x="100" y="204"/>
                </a:lnTo>
                <a:lnTo>
                  <a:pt x="98" y="205"/>
                </a:lnTo>
                <a:lnTo>
                  <a:pt x="96" y="209"/>
                </a:lnTo>
                <a:lnTo>
                  <a:pt x="96" y="213"/>
                </a:lnTo>
                <a:lnTo>
                  <a:pt x="96" y="220"/>
                </a:lnTo>
                <a:lnTo>
                  <a:pt x="100" y="224"/>
                </a:lnTo>
                <a:lnTo>
                  <a:pt x="103" y="224"/>
                </a:lnTo>
                <a:lnTo>
                  <a:pt x="109" y="224"/>
                </a:lnTo>
                <a:lnTo>
                  <a:pt x="113" y="224"/>
                </a:lnTo>
                <a:lnTo>
                  <a:pt x="118" y="226"/>
                </a:lnTo>
                <a:lnTo>
                  <a:pt x="124" y="228"/>
                </a:lnTo>
                <a:lnTo>
                  <a:pt x="127" y="233"/>
                </a:lnTo>
                <a:lnTo>
                  <a:pt x="124" y="244"/>
                </a:lnTo>
                <a:lnTo>
                  <a:pt x="116" y="252"/>
                </a:lnTo>
                <a:lnTo>
                  <a:pt x="113" y="257"/>
                </a:lnTo>
                <a:lnTo>
                  <a:pt x="111" y="263"/>
                </a:lnTo>
                <a:lnTo>
                  <a:pt x="113" y="270"/>
                </a:lnTo>
                <a:lnTo>
                  <a:pt x="118" y="277"/>
                </a:lnTo>
                <a:lnTo>
                  <a:pt x="127" y="289"/>
                </a:lnTo>
                <a:lnTo>
                  <a:pt x="137" y="298"/>
                </a:lnTo>
                <a:lnTo>
                  <a:pt x="142" y="303"/>
                </a:lnTo>
                <a:lnTo>
                  <a:pt x="146" y="309"/>
                </a:lnTo>
                <a:lnTo>
                  <a:pt x="150" y="314"/>
                </a:lnTo>
                <a:lnTo>
                  <a:pt x="152" y="322"/>
                </a:lnTo>
                <a:lnTo>
                  <a:pt x="144" y="335"/>
                </a:lnTo>
                <a:lnTo>
                  <a:pt x="135" y="357"/>
                </a:lnTo>
                <a:lnTo>
                  <a:pt x="129" y="362"/>
                </a:lnTo>
                <a:lnTo>
                  <a:pt x="124" y="366"/>
                </a:lnTo>
                <a:lnTo>
                  <a:pt x="120" y="368"/>
                </a:lnTo>
                <a:lnTo>
                  <a:pt x="118" y="372"/>
                </a:lnTo>
                <a:lnTo>
                  <a:pt x="116" y="377"/>
                </a:lnTo>
                <a:lnTo>
                  <a:pt x="115" y="385"/>
                </a:lnTo>
                <a:lnTo>
                  <a:pt x="98" y="383"/>
                </a:lnTo>
                <a:lnTo>
                  <a:pt x="81" y="383"/>
                </a:lnTo>
                <a:lnTo>
                  <a:pt x="79" y="388"/>
                </a:lnTo>
                <a:lnTo>
                  <a:pt x="76" y="394"/>
                </a:lnTo>
                <a:lnTo>
                  <a:pt x="76" y="401"/>
                </a:lnTo>
                <a:lnTo>
                  <a:pt x="74" y="407"/>
                </a:lnTo>
                <a:lnTo>
                  <a:pt x="67" y="409"/>
                </a:lnTo>
                <a:lnTo>
                  <a:pt x="57" y="409"/>
                </a:lnTo>
                <a:lnTo>
                  <a:pt x="54" y="409"/>
                </a:lnTo>
                <a:lnTo>
                  <a:pt x="50" y="410"/>
                </a:lnTo>
                <a:lnTo>
                  <a:pt x="46" y="414"/>
                </a:lnTo>
                <a:lnTo>
                  <a:pt x="44" y="418"/>
                </a:lnTo>
                <a:lnTo>
                  <a:pt x="43" y="423"/>
                </a:lnTo>
                <a:lnTo>
                  <a:pt x="44" y="429"/>
                </a:lnTo>
                <a:lnTo>
                  <a:pt x="48" y="431"/>
                </a:lnTo>
                <a:lnTo>
                  <a:pt x="52" y="435"/>
                </a:lnTo>
                <a:lnTo>
                  <a:pt x="55" y="436"/>
                </a:lnTo>
                <a:lnTo>
                  <a:pt x="59" y="440"/>
                </a:lnTo>
                <a:lnTo>
                  <a:pt x="61" y="447"/>
                </a:lnTo>
                <a:lnTo>
                  <a:pt x="61" y="457"/>
                </a:lnTo>
                <a:lnTo>
                  <a:pt x="57" y="460"/>
                </a:lnTo>
                <a:lnTo>
                  <a:pt x="54" y="460"/>
                </a:lnTo>
                <a:lnTo>
                  <a:pt x="50" y="460"/>
                </a:lnTo>
                <a:lnTo>
                  <a:pt x="46" y="459"/>
                </a:lnTo>
                <a:lnTo>
                  <a:pt x="41" y="455"/>
                </a:lnTo>
                <a:lnTo>
                  <a:pt x="35" y="453"/>
                </a:lnTo>
                <a:lnTo>
                  <a:pt x="33" y="462"/>
                </a:lnTo>
                <a:lnTo>
                  <a:pt x="31" y="470"/>
                </a:lnTo>
                <a:lnTo>
                  <a:pt x="24" y="471"/>
                </a:lnTo>
                <a:lnTo>
                  <a:pt x="17" y="470"/>
                </a:lnTo>
                <a:lnTo>
                  <a:pt x="13" y="471"/>
                </a:lnTo>
                <a:lnTo>
                  <a:pt x="9" y="473"/>
                </a:lnTo>
                <a:lnTo>
                  <a:pt x="4" y="477"/>
                </a:lnTo>
                <a:lnTo>
                  <a:pt x="0" y="484"/>
                </a:lnTo>
                <a:lnTo>
                  <a:pt x="6" y="490"/>
                </a:lnTo>
                <a:lnTo>
                  <a:pt x="9" y="497"/>
                </a:lnTo>
                <a:lnTo>
                  <a:pt x="11" y="503"/>
                </a:lnTo>
                <a:lnTo>
                  <a:pt x="11" y="508"/>
                </a:lnTo>
                <a:lnTo>
                  <a:pt x="11" y="518"/>
                </a:lnTo>
                <a:lnTo>
                  <a:pt x="13" y="525"/>
                </a:lnTo>
                <a:lnTo>
                  <a:pt x="22" y="529"/>
                </a:lnTo>
                <a:lnTo>
                  <a:pt x="28" y="534"/>
                </a:lnTo>
                <a:lnTo>
                  <a:pt x="28" y="549"/>
                </a:lnTo>
                <a:lnTo>
                  <a:pt x="26" y="560"/>
                </a:lnTo>
                <a:lnTo>
                  <a:pt x="33" y="575"/>
                </a:lnTo>
                <a:lnTo>
                  <a:pt x="46" y="593"/>
                </a:lnTo>
                <a:lnTo>
                  <a:pt x="61" y="612"/>
                </a:lnTo>
                <a:lnTo>
                  <a:pt x="70" y="623"/>
                </a:lnTo>
                <a:lnTo>
                  <a:pt x="67" y="643"/>
                </a:lnTo>
                <a:lnTo>
                  <a:pt x="67" y="660"/>
                </a:lnTo>
                <a:lnTo>
                  <a:pt x="70" y="660"/>
                </a:lnTo>
                <a:lnTo>
                  <a:pt x="74" y="658"/>
                </a:lnTo>
                <a:lnTo>
                  <a:pt x="79" y="654"/>
                </a:lnTo>
                <a:lnTo>
                  <a:pt x="83" y="651"/>
                </a:lnTo>
                <a:lnTo>
                  <a:pt x="92" y="638"/>
                </a:lnTo>
                <a:lnTo>
                  <a:pt x="100" y="627"/>
                </a:lnTo>
                <a:lnTo>
                  <a:pt x="109" y="627"/>
                </a:lnTo>
                <a:lnTo>
                  <a:pt x="122" y="627"/>
                </a:lnTo>
                <a:lnTo>
                  <a:pt x="137" y="632"/>
                </a:lnTo>
                <a:lnTo>
                  <a:pt x="152" y="640"/>
                </a:lnTo>
                <a:lnTo>
                  <a:pt x="166" y="647"/>
                </a:lnTo>
                <a:lnTo>
                  <a:pt x="179" y="658"/>
                </a:lnTo>
                <a:lnTo>
                  <a:pt x="183" y="664"/>
                </a:lnTo>
                <a:lnTo>
                  <a:pt x="187" y="671"/>
                </a:lnTo>
                <a:lnTo>
                  <a:pt x="188" y="677"/>
                </a:lnTo>
                <a:lnTo>
                  <a:pt x="188" y="682"/>
                </a:lnTo>
                <a:lnTo>
                  <a:pt x="187" y="704"/>
                </a:lnTo>
                <a:lnTo>
                  <a:pt x="183" y="721"/>
                </a:lnTo>
                <a:lnTo>
                  <a:pt x="181" y="728"/>
                </a:lnTo>
                <a:lnTo>
                  <a:pt x="181" y="736"/>
                </a:lnTo>
                <a:lnTo>
                  <a:pt x="183" y="743"/>
                </a:lnTo>
                <a:lnTo>
                  <a:pt x="190" y="749"/>
                </a:lnTo>
                <a:lnTo>
                  <a:pt x="194" y="750"/>
                </a:lnTo>
                <a:lnTo>
                  <a:pt x="198" y="749"/>
                </a:lnTo>
                <a:lnTo>
                  <a:pt x="201" y="747"/>
                </a:lnTo>
                <a:lnTo>
                  <a:pt x="207" y="745"/>
                </a:lnTo>
                <a:lnTo>
                  <a:pt x="212" y="741"/>
                </a:lnTo>
                <a:lnTo>
                  <a:pt x="222" y="739"/>
                </a:lnTo>
                <a:lnTo>
                  <a:pt x="233" y="738"/>
                </a:lnTo>
                <a:lnTo>
                  <a:pt x="248" y="739"/>
                </a:lnTo>
                <a:lnTo>
                  <a:pt x="257" y="741"/>
                </a:lnTo>
                <a:lnTo>
                  <a:pt x="266" y="745"/>
                </a:lnTo>
                <a:lnTo>
                  <a:pt x="272" y="749"/>
                </a:lnTo>
                <a:lnTo>
                  <a:pt x="275" y="754"/>
                </a:lnTo>
                <a:lnTo>
                  <a:pt x="281" y="762"/>
                </a:lnTo>
                <a:lnTo>
                  <a:pt x="285" y="773"/>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174" name="Freeform 8"/>
          <p:cNvSpPr>
            <a:spLocks/>
          </p:cNvSpPr>
          <p:nvPr/>
        </p:nvSpPr>
        <p:spPr bwMode="auto">
          <a:xfrm>
            <a:off x="7144346" y="3097860"/>
            <a:ext cx="71793" cy="62347"/>
          </a:xfrm>
          <a:custGeom>
            <a:avLst/>
            <a:gdLst>
              <a:gd name="T0" fmla="*/ 8828 w 41"/>
              <a:gd name="T1" fmla="*/ 23812 h 33"/>
              <a:gd name="T2" fmla="*/ 5885 w 41"/>
              <a:gd name="T3" fmla="*/ 17462 h 33"/>
              <a:gd name="T4" fmla="*/ 0 w 41"/>
              <a:gd name="T5" fmla="*/ 11112 h 33"/>
              <a:gd name="T6" fmla="*/ 0 w 41"/>
              <a:gd name="T7" fmla="*/ 9525 h 33"/>
              <a:gd name="T8" fmla="*/ 0 w 41"/>
              <a:gd name="T9" fmla="*/ 6350 h 33"/>
              <a:gd name="T10" fmla="*/ 0 w 41"/>
              <a:gd name="T11" fmla="*/ 3175 h 33"/>
              <a:gd name="T12" fmla="*/ 5885 w 41"/>
              <a:gd name="T13" fmla="*/ 3175 h 33"/>
              <a:gd name="T14" fmla="*/ 8828 w 41"/>
              <a:gd name="T15" fmla="*/ 0 h 33"/>
              <a:gd name="T16" fmla="*/ 13242 w 41"/>
              <a:gd name="T17" fmla="*/ 3175 h 33"/>
              <a:gd name="T18" fmla="*/ 19127 w 41"/>
              <a:gd name="T19" fmla="*/ 6350 h 33"/>
              <a:gd name="T20" fmla="*/ 25013 w 41"/>
              <a:gd name="T21" fmla="*/ 9525 h 33"/>
              <a:gd name="T22" fmla="*/ 35312 w 41"/>
              <a:gd name="T23" fmla="*/ 3175 h 33"/>
              <a:gd name="T24" fmla="*/ 44140 w 41"/>
              <a:gd name="T25" fmla="*/ 0 h 33"/>
              <a:gd name="T26" fmla="*/ 48554 w 41"/>
              <a:gd name="T27" fmla="*/ 0 h 33"/>
              <a:gd name="T28" fmla="*/ 54440 w 41"/>
              <a:gd name="T29" fmla="*/ 0 h 33"/>
              <a:gd name="T30" fmla="*/ 60325 w 41"/>
              <a:gd name="T31" fmla="*/ 6350 h 33"/>
              <a:gd name="T32" fmla="*/ 60325 w 41"/>
              <a:gd name="T33" fmla="*/ 11112 h 33"/>
              <a:gd name="T34" fmla="*/ 60325 w 41"/>
              <a:gd name="T35" fmla="*/ 20637 h 33"/>
              <a:gd name="T36" fmla="*/ 54440 w 41"/>
              <a:gd name="T37" fmla="*/ 31750 h 33"/>
              <a:gd name="T38" fmla="*/ 54440 w 41"/>
              <a:gd name="T39" fmla="*/ 41275 h 33"/>
              <a:gd name="T40" fmla="*/ 51497 w 41"/>
              <a:gd name="T41" fmla="*/ 44450 h 33"/>
              <a:gd name="T42" fmla="*/ 48554 w 41"/>
              <a:gd name="T43" fmla="*/ 47625 h 33"/>
              <a:gd name="T44" fmla="*/ 44140 w 41"/>
              <a:gd name="T45" fmla="*/ 50800 h 33"/>
              <a:gd name="T46" fmla="*/ 32370 w 41"/>
              <a:gd name="T47" fmla="*/ 52387 h 33"/>
              <a:gd name="T48" fmla="*/ 22070 w 41"/>
              <a:gd name="T49" fmla="*/ 50800 h 33"/>
              <a:gd name="T50" fmla="*/ 5885 w 41"/>
              <a:gd name="T51" fmla="*/ 44450 h 33"/>
              <a:gd name="T52" fmla="*/ 0 w 41"/>
              <a:gd name="T53" fmla="*/ 41275 h 33"/>
              <a:gd name="T54" fmla="*/ 2943 w 41"/>
              <a:gd name="T55" fmla="*/ 31750 h 33"/>
              <a:gd name="T56" fmla="*/ 8828 w 41"/>
              <a:gd name="T57" fmla="*/ 2381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33"/>
              <a:gd name="T89" fmla="*/ 41 w 41"/>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33">
                <a:moveTo>
                  <a:pt x="6" y="15"/>
                </a:moveTo>
                <a:lnTo>
                  <a:pt x="4" y="11"/>
                </a:lnTo>
                <a:lnTo>
                  <a:pt x="0" y="7"/>
                </a:lnTo>
                <a:lnTo>
                  <a:pt x="0" y="6"/>
                </a:lnTo>
                <a:lnTo>
                  <a:pt x="0" y="4"/>
                </a:lnTo>
                <a:lnTo>
                  <a:pt x="0" y="2"/>
                </a:lnTo>
                <a:lnTo>
                  <a:pt x="4" y="2"/>
                </a:lnTo>
                <a:lnTo>
                  <a:pt x="6" y="0"/>
                </a:lnTo>
                <a:lnTo>
                  <a:pt x="9" y="2"/>
                </a:lnTo>
                <a:lnTo>
                  <a:pt x="13" y="4"/>
                </a:lnTo>
                <a:lnTo>
                  <a:pt x="17" y="6"/>
                </a:lnTo>
                <a:lnTo>
                  <a:pt x="24" y="2"/>
                </a:lnTo>
                <a:lnTo>
                  <a:pt x="30" y="0"/>
                </a:lnTo>
                <a:lnTo>
                  <a:pt x="33" y="0"/>
                </a:lnTo>
                <a:lnTo>
                  <a:pt x="37" y="0"/>
                </a:lnTo>
                <a:lnTo>
                  <a:pt x="41" y="4"/>
                </a:lnTo>
                <a:lnTo>
                  <a:pt x="41" y="7"/>
                </a:lnTo>
                <a:lnTo>
                  <a:pt x="41" y="13"/>
                </a:lnTo>
                <a:lnTo>
                  <a:pt x="37" y="20"/>
                </a:lnTo>
                <a:lnTo>
                  <a:pt x="37" y="26"/>
                </a:lnTo>
                <a:lnTo>
                  <a:pt x="35" y="28"/>
                </a:lnTo>
                <a:lnTo>
                  <a:pt x="33" y="30"/>
                </a:lnTo>
                <a:lnTo>
                  <a:pt x="30" y="32"/>
                </a:lnTo>
                <a:lnTo>
                  <a:pt x="22" y="33"/>
                </a:lnTo>
                <a:lnTo>
                  <a:pt x="15" y="32"/>
                </a:lnTo>
                <a:lnTo>
                  <a:pt x="4" y="28"/>
                </a:lnTo>
                <a:lnTo>
                  <a:pt x="0" y="26"/>
                </a:lnTo>
                <a:lnTo>
                  <a:pt x="2" y="20"/>
                </a:lnTo>
                <a:lnTo>
                  <a:pt x="6" y="15"/>
                </a:lnTo>
                <a:close/>
              </a:path>
            </a:pathLst>
          </a:custGeom>
          <a:solidFill>
            <a:schemeClr val="accent1"/>
          </a:solidFill>
          <a:ln w="3175" cmpd="sng">
            <a:solidFill>
              <a:schemeClr val="bg1"/>
            </a:solidFill>
            <a:round/>
            <a:headEnd/>
            <a:tailEnd/>
          </a:ln>
        </p:spPr>
        <p:txBody>
          <a:bodyPr/>
          <a:lstStyle/>
          <a:p>
            <a:endParaRPr lang="ru-RU" sz="1807" dirty="0">
              <a:latin typeface="Arial Обычный" charset="0"/>
            </a:endParaRPr>
          </a:p>
        </p:txBody>
      </p:sp>
      <p:sp>
        <p:nvSpPr>
          <p:cNvPr id="175" name="Freeform 9"/>
          <p:cNvSpPr>
            <a:spLocks noEditPoints="1"/>
          </p:cNvSpPr>
          <p:nvPr/>
        </p:nvSpPr>
        <p:spPr bwMode="auto">
          <a:xfrm>
            <a:off x="7935964" y="2126756"/>
            <a:ext cx="1473660" cy="699044"/>
          </a:xfrm>
          <a:custGeom>
            <a:avLst/>
            <a:gdLst>
              <a:gd name="T0" fmla="*/ 252046 w 845"/>
              <a:gd name="T1" fmla="*/ 490538 h 370"/>
              <a:gd name="T2" fmla="*/ 284285 w 845"/>
              <a:gd name="T3" fmla="*/ 493713 h 370"/>
              <a:gd name="T4" fmla="*/ 271096 w 845"/>
              <a:gd name="T5" fmla="*/ 446088 h 370"/>
              <a:gd name="T6" fmla="*/ 298938 w 845"/>
              <a:gd name="T7" fmla="*/ 538163 h 370"/>
              <a:gd name="T8" fmla="*/ 303335 w 845"/>
              <a:gd name="T9" fmla="*/ 563563 h 370"/>
              <a:gd name="T10" fmla="*/ 382465 w 845"/>
              <a:gd name="T11" fmla="*/ 531813 h 370"/>
              <a:gd name="T12" fmla="*/ 423496 w 845"/>
              <a:gd name="T13" fmla="*/ 504825 h 370"/>
              <a:gd name="T14" fmla="*/ 398585 w 845"/>
              <a:gd name="T15" fmla="*/ 476250 h 370"/>
              <a:gd name="T16" fmla="*/ 360485 w 845"/>
              <a:gd name="T17" fmla="*/ 455613 h 370"/>
              <a:gd name="T18" fmla="*/ 306265 w 845"/>
              <a:gd name="T19" fmla="*/ 469900 h 370"/>
              <a:gd name="T20" fmla="*/ 105508 w 845"/>
              <a:gd name="T21" fmla="*/ 569913 h 370"/>
              <a:gd name="T22" fmla="*/ 143608 w 845"/>
              <a:gd name="T23" fmla="*/ 587375 h 370"/>
              <a:gd name="T24" fmla="*/ 120162 w 845"/>
              <a:gd name="T25" fmla="*/ 557213 h 370"/>
              <a:gd name="T26" fmla="*/ 33704 w 845"/>
              <a:gd name="T27" fmla="*/ 431800 h 370"/>
              <a:gd name="T28" fmla="*/ 41031 w 845"/>
              <a:gd name="T29" fmla="*/ 407988 h 370"/>
              <a:gd name="T30" fmla="*/ 19050 w 845"/>
              <a:gd name="T31" fmla="*/ 376237 h 370"/>
              <a:gd name="T32" fmla="*/ 70338 w 845"/>
              <a:gd name="T33" fmla="*/ 346075 h 370"/>
              <a:gd name="T34" fmla="*/ 68873 w 845"/>
              <a:gd name="T35" fmla="*/ 376237 h 370"/>
              <a:gd name="T36" fmla="*/ 87923 w 845"/>
              <a:gd name="T37" fmla="*/ 422275 h 370"/>
              <a:gd name="T38" fmla="*/ 152400 w 845"/>
              <a:gd name="T39" fmla="*/ 455613 h 370"/>
              <a:gd name="T40" fmla="*/ 190500 w 845"/>
              <a:gd name="T41" fmla="*/ 428625 h 370"/>
              <a:gd name="T42" fmla="*/ 193431 w 845"/>
              <a:gd name="T43" fmla="*/ 414338 h 370"/>
              <a:gd name="T44" fmla="*/ 213946 w 845"/>
              <a:gd name="T45" fmla="*/ 387350 h 370"/>
              <a:gd name="T46" fmla="*/ 249115 w 845"/>
              <a:gd name="T47" fmla="*/ 358775 h 370"/>
              <a:gd name="T48" fmla="*/ 290146 w 845"/>
              <a:gd name="T49" fmla="*/ 331787 h 370"/>
              <a:gd name="T50" fmla="*/ 238858 w 845"/>
              <a:gd name="T51" fmla="*/ 320675 h 370"/>
              <a:gd name="T52" fmla="*/ 206619 w 845"/>
              <a:gd name="T53" fmla="*/ 279400 h 370"/>
              <a:gd name="T54" fmla="*/ 219808 w 845"/>
              <a:gd name="T55" fmla="*/ 258763 h 370"/>
              <a:gd name="T56" fmla="*/ 235927 w 845"/>
              <a:gd name="T57" fmla="*/ 303212 h 370"/>
              <a:gd name="T58" fmla="*/ 309196 w 845"/>
              <a:gd name="T59" fmla="*/ 300037 h 370"/>
              <a:gd name="T60" fmla="*/ 296008 w 845"/>
              <a:gd name="T61" fmla="*/ 249238 h 370"/>
              <a:gd name="T62" fmla="*/ 284285 w 845"/>
              <a:gd name="T63" fmla="*/ 211138 h 370"/>
              <a:gd name="T64" fmla="*/ 225669 w 845"/>
              <a:gd name="T65" fmla="*/ 217488 h 370"/>
              <a:gd name="T66" fmla="*/ 152400 w 845"/>
              <a:gd name="T67" fmla="*/ 227013 h 370"/>
              <a:gd name="T68" fmla="*/ 146538 w 845"/>
              <a:gd name="T69" fmla="*/ 258763 h 370"/>
              <a:gd name="T70" fmla="*/ 168519 w 845"/>
              <a:gd name="T71" fmla="*/ 290513 h 370"/>
              <a:gd name="T72" fmla="*/ 123092 w 845"/>
              <a:gd name="T73" fmla="*/ 276225 h 370"/>
              <a:gd name="T74" fmla="*/ 82062 w 845"/>
              <a:gd name="T75" fmla="*/ 265113 h 370"/>
              <a:gd name="T76" fmla="*/ 54219 w 845"/>
              <a:gd name="T77" fmla="*/ 320675 h 370"/>
              <a:gd name="T78" fmla="*/ 376604 w 845"/>
              <a:gd name="T79" fmla="*/ 230188 h 370"/>
              <a:gd name="T80" fmla="*/ 424962 w 845"/>
              <a:gd name="T81" fmla="*/ 231775 h 370"/>
              <a:gd name="T82" fmla="*/ 471854 w 845"/>
              <a:gd name="T83" fmla="*/ 158750 h 370"/>
              <a:gd name="T84" fmla="*/ 455735 w 845"/>
              <a:gd name="T85" fmla="*/ 134938 h 370"/>
              <a:gd name="T86" fmla="*/ 414704 w 845"/>
              <a:gd name="T87" fmla="*/ 150812 h 370"/>
              <a:gd name="T88" fmla="*/ 363415 w 845"/>
              <a:gd name="T89" fmla="*/ 165100 h 370"/>
              <a:gd name="T90" fmla="*/ 338504 w 845"/>
              <a:gd name="T91" fmla="*/ 203200 h 370"/>
              <a:gd name="T92" fmla="*/ 317988 w 845"/>
              <a:gd name="T93" fmla="*/ 206375 h 370"/>
              <a:gd name="T94" fmla="*/ 344365 w 845"/>
              <a:gd name="T95" fmla="*/ 234950 h 370"/>
              <a:gd name="T96" fmla="*/ 287215 w 845"/>
              <a:gd name="T97" fmla="*/ 38100 h 370"/>
              <a:gd name="T98" fmla="*/ 293077 w 845"/>
              <a:gd name="T99" fmla="*/ 3175 h 370"/>
              <a:gd name="T100" fmla="*/ 274027 w 845"/>
              <a:gd name="T101" fmla="*/ 20637 h 370"/>
              <a:gd name="T102" fmla="*/ 1075592 w 845"/>
              <a:gd name="T103" fmla="*/ 223838 h 370"/>
              <a:gd name="T104" fmla="*/ 1091712 w 845"/>
              <a:gd name="T105" fmla="*/ 241300 h 370"/>
              <a:gd name="T106" fmla="*/ 1116623 w 845"/>
              <a:gd name="T107" fmla="*/ 211138 h 370"/>
              <a:gd name="T108" fmla="*/ 1126881 w 845"/>
              <a:gd name="T109" fmla="*/ 200025 h 370"/>
              <a:gd name="T110" fmla="*/ 1099039 w 845"/>
              <a:gd name="T111" fmla="*/ 203200 h 370"/>
              <a:gd name="T112" fmla="*/ 1145931 w 845"/>
              <a:gd name="T113" fmla="*/ 185737 h 370"/>
              <a:gd name="T114" fmla="*/ 1156188 w 845"/>
              <a:gd name="T115" fmla="*/ 179387 h 370"/>
              <a:gd name="T116" fmla="*/ 1229458 w 845"/>
              <a:gd name="T117" fmla="*/ 285750 h 370"/>
              <a:gd name="T118" fmla="*/ 1223596 w 845"/>
              <a:gd name="T119" fmla="*/ 285750 h 370"/>
              <a:gd name="T120" fmla="*/ 1222131 w 845"/>
              <a:gd name="T121" fmla="*/ 300037 h 370"/>
              <a:gd name="T122" fmla="*/ 1232388 w 845"/>
              <a:gd name="T123" fmla="*/ 287338 h 3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5"/>
              <a:gd name="T187" fmla="*/ 0 h 370"/>
              <a:gd name="T188" fmla="*/ 845 w 845"/>
              <a:gd name="T189" fmla="*/ 370 h 3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5" h="370">
                <a:moveTo>
                  <a:pt x="170" y="289"/>
                </a:moveTo>
                <a:lnTo>
                  <a:pt x="169" y="291"/>
                </a:lnTo>
                <a:lnTo>
                  <a:pt x="169" y="292"/>
                </a:lnTo>
                <a:lnTo>
                  <a:pt x="169" y="294"/>
                </a:lnTo>
                <a:lnTo>
                  <a:pt x="169" y="296"/>
                </a:lnTo>
                <a:lnTo>
                  <a:pt x="167" y="298"/>
                </a:lnTo>
                <a:lnTo>
                  <a:pt x="169" y="300"/>
                </a:lnTo>
                <a:lnTo>
                  <a:pt x="169" y="302"/>
                </a:lnTo>
                <a:lnTo>
                  <a:pt x="169" y="303"/>
                </a:lnTo>
                <a:lnTo>
                  <a:pt x="169" y="305"/>
                </a:lnTo>
                <a:lnTo>
                  <a:pt x="170" y="305"/>
                </a:lnTo>
                <a:lnTo>
                  <a:pt x="170" y="307"/>
                </a:lnTo>
                <a:lnTo>
                  <a:pt x="172" y="309"/>
                </a:lnTo>
                <a:lnTo>
                  <a:pt x="174" y="311"/>
                </a:lnTo>
                <a:lnTo>
                  <a:pt x="176" y="311"/>
                </a:lnTo>
                <a:lnTo>
                  <a:pt x="178" y="313"/>
                </a:lnTo>
                <a:lnTo>
                  <a:pt x="181" y="313"/>
                </a:lnTo>
                <a:lnTo>
                  <a:pt x="183" y="315"/>
                </a:lnTo>
                <a:lnTo>
                  <a:pt x="185" y="315"/>
                </a:lnTo>
                <a:lnTo>
                  <a:pt x="187" y="315"/>
                </a:lnTo>
                <a:lnTo>
                  <a:pt x="189" y="315"/>
                </a:lnTo>
                <a:lnTo>
                  <a:pt x="189" y="313"/>
                </a:lnTo>
                <a:lnTo>
                  <a:pt x="191" y="313"/>
                </a:lnTo>
                <a:lnTo>
                  <a:pt x="193" y="313"/>
                </a:lnTo>
                <a:lnTo>
                  <a:pt x="194" y="311"/>
                </a:lnTo>
                <a:lnTo>
                  <a:pt x="196" y="309"/>
                </a:lnTo>
                <a:lnTo>
                  <a:pt x="198" y="309"/>
                </a:lnTo>
                <a:lnTo>
                  <a:pt x="200" y="305"/>
                </a:lnTo>
                <a:lnTo>
                  <a:pt x="198" y="302"/>
                </a:lnTo>
                <a:lnTo>
                  <a:pt x="198" y="298"/>
                </a:lnTo>
                <a:lnTo>
                  <a:pt x="196" y="294"/>
                </a:lnTo>
                <a:lnTo>
                  <a:pt x="196" y="291"/>
                </a:lnTo>
                <a:lnTo>
                  <a:pt x="194" y="289"/>
                </a:lnTo>
                <a:lnTo>
                  <a:pt x="193" y="287"/>
                </a:lnTo>
                <a:lnTo>
                  <a:pt x="191" y="285"/>
                </a:lnTo>
                <a:lnTo>
                  <a:pt x="189" y="283"/>
                </a:lnTo>
                <a:lnTo>
                  <a:pt x="185" y="281"/>
                </a:lnTo>
                <a:lnTo>
                  <a:pt x="183" y="281"/>
                </a:lnTo>
                <a:lnTo>
                  <a:pt x="181" y="281"/>
                </a:lnTo>
                <a:lnTo>
                  <a:pt x="178" y="283"/>
                </a:lnTo>
                <a:lnTo>
                  <a:pt x="176" y="283"/>
                </a:lnTo>
                <a:lnTo>
                  <a:pt x="174" y="285"/>
                </a:lnTo>
                <a:lnTo>
                  <a:pt x="172" y="287"/>
                </a:lnTo>
                <a:lnTo>
                  <a:pt x="170" y="289"/>
                </a:lnTo>
                <a:close/>
                <a:moveTo>
                  <a:pt x="204" y="327"/>
                </a:moveTo>
                <a:lnTo>
                  <a:pt x="204" y="331"/>
                </a:lnTo>
                <a:lnTo>
                  <a:pt x="206" y="337"/>
                </a:lnTo>
                <a:lnTo>
                  <a:pt x="204" y="337"/>
                </a:lnTo>
                <a:lnTo>
                  <a:pt x="204" y="339"/>
                </a:lnTo>
                <a:lnTo>
                  <a:pt x="200" y="342"/>
                </a:lnTo>
                <a:lnTo>
                  <a:pt x="198" y="348"/>
                </a:lnTo>
                <a:lnTo>
                  <a:pt x="198" y="350"/>
                </a:lnTo>
                <a:lnTo>
                  <a:pt x="198" y="351"/>
                </a:lnTo>
                <a:lnTo>
                  <a:pt x="198" y="353"/>
                </a:lnTo>
                <a:lnTo>
                  <a:pt x="200" y="353"/>
                </a:lnTo>
                <a:lnTo>
                  <a:pt x="200" y="355"/>
                </a:lnTo>
                <a:lnTo>
                  <a:pt x="202" y="355"/>
                </a:lnTo>
                <a:lnTo>
                  <a:pt x="204" y="355"/>
                </a:lnTo>
                <a:lnTo>
                  <a:pt x="206" y="355"/>
                </a:lnTo>
                <a:lnTo>
                  <a:pt x="207" y="355"/>
                </a:lnTo>
                <a:lnTo>
                  <a:pt x="209" y="355"/>
                </a:lnTo>
                <a:lnTo>
                  <a:pt x="211" y="353"/>
                </a:lnTo>
                <a:lnTo>
                  <a:pt x="218" y="350"/>
                </a:lnTo>
                <a:lnTo>
                  <a:pt x="226" y="344"/>
                </a:lnTo>
                <a:lnTo>
                  <a:pt x="230" y="346"/>
                </a:lnTo>
                <a:lnTo>
                  <a:pt x="233" y="346"/>
                </a:lnTo>
                <a:lnTo>
                  <a:pt x="237" y="348"/>
                </a:lnTo>
                <a:lnTo>
                  <a:pt x="239" y="348"/>
                </a:lnTo>
                <a:lnTo>
                  <a:pt x="241" y="348"/>
                </a:lnTo>
                <a:lnTo>
                  <a:pt x="242" y="348"/>
                </a:lnTo>
                <a:lnTo>
                  <a:pt x="250" y="344"/>
                </a:lnTo>
                <a:lnTo>
                  <a:pt x="257" y="339"/>
                </a:lnTo>
                <a:lnTo>
                  <a:pt x="261" y="335"/>
                </a:lnTo>
                <a:lnTo>
                  <a:pt x="266" y="329"/>
                </a:lnTo>
                <a:lnTo>
                  <a:pt x="268" y="329"/>
                </a:lnTo>
                <a:lnTo>
                  <a:pt x="270" y="329"/>
                </a:lnTo>
                <a:lnTo>
                  <a:pt x="276" y="329"/>
                </a:lnTo>
                <a:lnTo>
                  <a:pt x="281" y="329"/>
                </a:lnTo>
                <a:lnTo>
                  <a:pt x="283" y="327"/>
                </a:lnTo>
                <a:lnTo>
                  <a:pt x="285" y="327"/>
                </a:lnTo>
                <a:lnTo>
                  <a:pt x="287" y="326"/>
                </a:lnTo>
                <a:lnTo>
                  <a:pt x="289" y="324"/>
                </a:lnTo>
                <a:lnTo>
                  <a:pt x="289" y="322"/>
                </a:lnTo>
                <a:lnTo>
                  <a:pt x="289" y="318"/>
                </a:lnTo>
                <a:lnTo>
                  <a:pt x="289" y="316"/>
                </a:lnTo>
                <a:lnTo>
                  <a:pt x="289" y="315"/>
                </a:lnTo>
                <a:lnTo>
                  <a:pt x="287" y="313"/>
                </a:lnTo>
                <a:lnTo>
                  <a:pt x="285" y="313"/>
                </a:lnTo>
                <a:lnTo>
                  <a:pt x="283" y="311"/>
                </a:lnTo>
                <a:lnTo>
                  <a:pt x="281" y="309"/>
                </a:lnTo>
                <a:lnTo>
                  <a:pt x="278" y="307"/>
                </a:lnTo>
                <a:lnTo>
                  <a:pt x="276" y="307"/>
                </a:lnTo>
                <a:lnTo>
                  <a:pt x="276" y="305"/>
                </a:lnTo>
                <a:lnTo>
                  <a:pt x="274" y="303"/>
                </a:lnTo>
                <a:lnTo>
                  <a:pt x="274" y="302"/>
                </a:lnTo>
                <a:lnTo>
                  <a:pt x="272" y="300"/>
                </a:lnTo>
                <a:lnTo>
                  <a:pt x="270" y="300"/>
                </a:lnTo>
                <a:lnTo>
                  <a:pt x="270" y="298"/>
                </a:lnTo>
                <a:lnTo>
                  <a:pt x="268" y="298"/>
                </a:lnTo>
                <a:lnTo>
                  <a:pt x="265" y="296"/>
                </a:lnTo>
                <a:lnTo>
                  <a:pt x="261" y="294"/>
                </a:lnTo>
                <a:lnTo>
                  <a:pt x="257" y="294"/>
                </a:lnTo>
                <a:lnTo>
                  <a:pt x="252" y="292"/>
                </a:lnTo>
                <a:lnTo>
                  <a:pt x="250" y="291"/>
                </a:lnTo>
                <a:lnTo>
                  <a:pt x="248" y="289"/>
                </a:lnTo>
                <a:lnTo>
                  <a:pt x="246" y="287"/>
                </a:lnTo>
                <a:lnTo>
                  <a:pt x="244" y="287"/>
                </a:lnTo>
                <a:lnTo>
                  <a:pt x="242" y="287"/>
                </a:lnTo>
                <a:lnTo>
                  <a:pt x="241" y="287"/>
                </a:lnTo>
                <a:lnTo>
                  <a:pt x="239" y="287"/>
                </a:lnTo>
                <a:lnTo>
                  <a:pt x="233" y="287"/>
                </a:lnTo>
                <a:lnTo>
                  <a:pt x="228" y="289"/>
                </a:lnTo>
                <a:lnTo>
                  <a:pt x="224" y="289"/>
                </a:lnTo>
                <a:lnTo>
                  <a:pt x="220" y="289"/>
                </a:lnTo>
                <a:lnTo>
                  <a:pt x="218" y="289"/>
                </a:lnTo>
                <a:lnTo>
                  <a:pt x="217" y="289"/>
                </a:lnTo>
                <a:lnTo>
                  <a:pt x="213" y="289"/>
                </a:lnTo>
                <a:lnTo>
                  <a:pt x="211" y="292"/>
                </a:lnTo>
                <a:lnTo>
                  <a:pt x="209" y="296"/>
                </a:lnTo>
                <a:lnTo>
                  <a:pt x="207" y="300"/>
                </a:lnTo>
                <a:lnTo>
                  <a:pt x="206" y="303"/>
                </a:lnTo>
                <a:lnTo>
                  <a:pt x="204" y="305"/>
                </a:lnTo>
                <a:lnTo>
                  <a:pt x="204" y="309"/>
                </a:lnTo>
                <a:lnTo>
                  <a:pt x="204" y="311"/>
                </a:lnTo>
                <a:lnTo>
                  <a:pt x="204" y="315"/>
                </a:lnTo>
                <a:lnTo>
                  <a:pt x="204" y="316"/>
                </a:lnTo>
                <a:lnTo>
                  <a:pt x="204" y="320"/>
                </a:lnTo>
                <a:lnTo>
                  <a:pt x="204" y="322"/>
                </a:lnTo>
                <a:lnTo>
                  <a:pt x="204" y="326"/>
                </a:lnTo>
                <a:lnTo>
                  <a:pt x="204" y="327"/>
                </a:lnTo>
                <a:close/>
                <a:moveTo>
                  <a:pt x="71" y="357"/>
                </a:moveTo>
                <a:lnTo>
                  <a:pt x="72" y="359"/>
                </a:lnTo>
                <a:lnTo>
                  <a:pt x="74" y="361"/>
                </a:lnTo>
                <a:lnTo>
                  <a:pt x="76" y="363"/>
                </a:lnTo>
                <a:lnTo>
                  <a:pt x="78" y="364"/>
                </a:lnTo>
                <a:lnTo>
                  <a:pt x="80" y="364"/>
                </a:lnTo>
                <a:lnTo>
                  <a:pt x="82" y="366"/>
                </a:lnTo>
                <a:lnTo>
                  <a:pt x="85" y="368"/>
                </a:lnTo>
                <a:lnTo>
                  <a:pt x="87" y="368"/>
                </a:lnTo>
                <a:lnTo>
                  <a:pt x="89" y="370"/>
                </a:lnTo>
                <a:lnTo>
                  <a:pt x="91" y="370"/>
                </a:lnTo>
                <a:lnTo>
                  <a:pt x="93" y="370"/>
                </a:lnTo>
                <a:lnTo>
                  <a:pt x="97" y="370"/>
                </a:lnTo>
                <a:lnTo>
                  <a:pt x="98" y="370"/>
                </a:lnTo>
                <a:lnTo>
                  <a:pt x="100" y="368"/>
                </a:lnTo>
                <a:lnTo>
                  <a:pt x="102" y="368"/>
                </a:lnTo>
                <a:lnTo>
                  <a:pt x="104" y="366"/>
                </a:lnTo>
                <a:lnTo>
                  <a:pt x="104" y="364"/>
                </a:lnTo>
                <a:lnTo>
                  <a:pt x="104" y="363"/>
                </a:lnTo>
                <a:lnTo>
                  <a:pt x="104" y="361"/>
                </a:lnTo>
                <a:lnTo>
                  <a:pt x="104" y="359"/>
                </a:lnTo>
                <a:lnTo>
                  <a:pt x="102" y="359"/>
                </a:lnTo>
                <a:lnTo>
                  <a:pt x="102" y="357"/>
                </a:lnTo>
                <a:lnTo>
                  <a:pt x="98" y="357"/>
                </a:lnTo>
                <a:lnTo>
                  <a:pt x="91" y="353"/>
                </a:lnTo>
                <a:lnTo>
                  <a:pt x="82" y="351"/>
                </a:lnTo>
                <a:lnTo>
                  <a:pt x="78" y="351"/>
                </a:lnTo>
                <a:lnTo>
                  <a:pt x="74" y="351"/>
                </a:lnTo>
                <a:lnTo>
                  <a:pt x="72" y="351"/>
                </a:lnTo>
                <a:lnTo>
                  <a:pt x="71" y="351"/>
                </a:lnTo>
                <a:lnTo>
                  <a:pt x="71" y="355"/>
                </a:lnTo>
                <a:lnTo>
                  <a:pt x="71" y="357"/>
                </a:lnTo>
                <a:close/>
                <a:moveTo>
                  <a:pt x="8" y="250"/>
                </a:moveTo>
                <a:lnTo>
                  <a:pt x="12" y="259"/>
                </a:lnTo>
                <a:lnTo>
                  <a:pt x="17" y="268"/>
                </a:lnTo>
                <a:lnTo>
                  <a:pt x="19" y="270"/>
                </a:lnTo>
                <a:lnTo>
                  <a:pt x="21" y="270"/>
                </a:lnTo>
                <a:lnTo>
                  <a:pt x="21" y="272"/>
                </a:lnTo>
                <a:lnTo>
                  <a:pt x="23" y="272"/>
                </a:lnTo>
                <a:lnTo>
                  <a:pt x="24" y="274"/>
                </a:lnTo>
                <a:lnTo>
                  <a:pt x="26" y="274"/>
                </a:lnTo>
                <a:lnTo>
                  <a:pt x="28" y="274"/>
                </a:lnTo>
                <a:lnTo>
                  <a:pt x="30" y="272"/>
                </a:lnTo>
                <a:lnTo>
                  <a:pt x="32" y="272"/>
                </a:lnTo>
                <a:lnTo>
                  <a:pt x="34" y="270"/>
                </a:lnTo>
                <a:lnTo>
                  <a:pt x="34" y="268"/>
                </a:lnTo>
                <a:lnTo>
                  <a:pt x="34" y="266"/>
                </a:lnTo>
                <a:lnTo>
                  <a:pt x="32" y="261"/>
                </a:lnTo>
                <a:lnTo>
                  <a:pt x="28" y="257"/>
                </a:lnTo>
                <a:lnTo>
                  <a:pt x="26" y="255"/>
                </a:lnTo>
                <a:lnTo>
                  <a:pt x="26" y="254"/>
                </a:lnTo>
                <a:lnTo>
                  <a:pt x="26" y="252"/>
                </a:lnTo>
                <a:lnTo>
                  <a:pt x="26" y="248"/>
                </a:lnTo>
                <a:lnTo>
                  <a:pt x="24" y="244"/>
                </a:lnTo>
                <a:lnTo>
                  <a:pt x="24" y="242"/>
                </a:lnTo>
                <a:lnTo>
                  <a:pt x="23" y="242"/>
                </a:lnTo>
                <a:lnTo>
                  <a:pt x="21" y="241"/>
                </a:lnTo>
                <a:lnTo>
                  <a:pt x="19" y="241"/>
                </a:lnTo>
                <a:lnTo>
                  <a:pt x="17" y="239"/>
                </a:lnTo>
                <a:lnTo>
                  <a:pt x="15" y="239"/>
                </a:lnTo>
                <a:lnTo>
                  <a:pt x="13" y="237"/>
                </a:lnTo>
                <a:lnTo>
                  <a:pt x="13" y="235"/>
                </a:lnTo>
                <a:lnTo>
                  <a:pt x="12" y="233"/>
                </a:lnTo>
                <a:lnTo>
                  <a:pt x="10" y="231"/>
                </a:lnTo>
                <a:lnTo>
                  <a:pt x="8" y="231"/>
                </a:lnTo>
                <a:lnTo>
                  <a:pt x="6" y="231"/>
                </a:lnTo>
                <a:lnTo>
                  <a:pt x="4" y="231"/>
                </a:lnTo>
                <a:lnTo>
                  <a:pt x="0" y="231"/>
                </a:lnTo>
                <a:lnTo>
                  <a:pt x="4" y="241"/>
                </a:lnTo>
                <a:lnTo>
                  <a:pt x="8" y="250"/>
                </a:lnTo>
                <a:close/>
                <a:moveTo>
                  <a:pt x="45" y="217"/>
                </a:moveTo>
                <a:lnTo>
                  <a:pt x="47" y="217"/>
                </a:lnTo>
                <a:lnTo>
                  <a:pt x="48" y="218"/>
                </a:lnTo>
                <a:lnTo>
                  <a:pt x="47" y="220"/>
                </a:lnTo>
                <a:lnTo>
                  <a:pt x="45" y="220"/>
                </a:lnTo>
                <a:lnTo>
                  <a:pt x="43" y="222"/>
                </a:lnTo>
                <a:lnTo>
                  <a:pt x="41" y="222"/>
                </a:lnTo>
                <a:lnTo>
                  <a:pt x="41" y="224"/>
                </a:lnTo>
                <a:lnTo>
                  <a:pt x="39" y="226"/>
                </a:lnTo>
                <a:lnTo>
                  <a:pt x="39" y="228"/>
                </a:lnTo>
                <a:lnTo>
                  <a:pt x="39" y="230"/>
                </a:lnTo>
                <a:lnTo>
                  <a:pt x="41" y="231"/>
                </a:lnTo>
                <a:lnTo>
                  <a:pt x="41" y="233"/>
                </a:lnTo>
                <a:lnTo>
                  <a:pt x="47" y="237"/>
                </a:lnTo>
                <a:lnTo>
                  <a:pt x="50" y="239"/>
                </a:lnTo>
                <a:lnTo>
                  <a:pt x="52" y="241"/>
                </a:lnTo>
                <a:lnTo>
                  <a:pt x="54" y="242"/>
                </a:lnTo>
                <a:lnTo>
                  <a:pt x="54" y="244"/>
                </a:lnTo>
                <a:lnTo>
                  <a:pt x="52" y="250"/>
                </a:lnTo>
                <a:lnTo>
                  <a:pt x="52" y="255"/>
                </a:lnTo>
                <a:lnTo>
                  <a:pt x="50" y="257"/>
                </a:lnTo>
                <a:lnTo>
                  <a:pt x="52" y="259"/>
                </a:lnTo>
                <a:lnTo>
                  <a:pt x="54" y="261"/>
                </a:lnTo>
                <a:lnTo>
                  <a:pt x="56" y="265"/>
                </a:lnTo>
                <a:lnTo>
                  <a:pt x="58" y="265"/>
                </a:lnTo>
                <a:lnTo>
                  <a:pt x="60" y="266"/>
                </a:lnTo>
                <a:lnTo>
                  <a:pt x="61" y="266"/>
                </a:lnTo>
                <a:lnTo>
                  <a:pt x="63" y="268"/>
                </a:lnTo>
                <a:lnTo>
                  <a:pt x="65" y="268"/>
                </a:lnTo>
                <a:lnTo>
                  <a:pt x="74" y="270"/>
                </a:lnTo>
                <a:lnTo>
                  <a:pt x="84" y="272"/>
                </a:lnTo>
                <a:lnTo>
                  <a:pt x="87" y="272"/>
                </a:lnTo>
                <a:lnTo>
                  <a:pt x="91" y="272"/>
                </a:lnTo>
                <a:lnTo>
                  <a:pt x="93" y="274"/>
                </a:lnTo>
                <a:lnTo>
                  <a:pt x="93" y="276"/>
                </a:lnTo>
                <a:lnTo>
                  <a:pt x="97" y="279"/>
                </a:lnTo>
                <a:lnTo>
                  <a:pt x="98" y="283"/>
                </a:lnTo>
                <a:lnTo>
                  <a:pt x="100" y="285"/>
                </a:lnTo>
                <a:lnTo>
                  <a:pt x="104" y="287"/>
                </a:lnTo>
                <a:lnTo>
                  <a:pt x="106" y="287"/>
                </a:lnTo>
                <a:lnTo>
                  <a:pt x="108" y="285"/>
                </a:lnTo>
                <a:lnTo>
                  <a:pt x="111" y="283"/>
                </a:lnTo>
                <a:lnTo>
                  <a:pt x="117" y="279"/>
                </a:lnTo>
                <a:lnTo>
                  <a:pt x="119" y="279"/>
                </a:lnTo>
                <a:lnTo>
                  <a:pt x="121" y="281"/>
                </a:lnTo>
                <a:lnTo>
                  <a:pt x="124" y="281"/>
                </a:lnTo>
                <a:lnTo>
                  <a:pt x="128" y="281"/>
                </a:lnTo>
                <a:lnTo>
                  <a:pt x="130" y="281"/>
                </a:lnTo>
                <a:lnTo>
                  <a:pt x="130" y="276"/>
                </a:lnTo>
                <a:lnTo>
                  <a:pt x="130" y="274"/>
                </a:lnTo>
                <a:lnTo>
                  <a:pt x="130" y="270"/>
                </a:lnTo>
                <a:lnTo>
                  <a:pt x="130" y="268"/>
                </a:lnTo>
                <a:lnTo>
                  <a:pt x="130" y="265"/>
                </a:lnTo>
                <a:lnTo>
                  <a:pt x="128" y="259"/>
                </a:lnTo>
                <a:lnTo>
                  <a:pt x="126" y="254"/>
                </a:lnTo>
                <a:lnTo>
                  <a:pt x="126" y="250"/>
                </a:lnTo>
                <a:lnTo>
                  <a:pt x="124" y="246"/>
                </a:lnTo>
                <a:lnTo>
                  <a:pt x="126" y="248"/>
                </a:lnTo>
                <a:lnTo>
                  <a:pt x="128" y="252"/>
                </a:lnTo>
                <a:lnTo>
                  <a:pt x="128" y="255"/>
                </a:lnTo>
                <a:lnTo>
                  <a:pt x="130" y="259"/>
                </a:lnTo>
                <a:lnTo>
                  <a:pt x="132" y="261"/>
                </a:lnTo>
                <a:lnTo>
                  <a:pt x="133" y="261"/>
                </a:lnTo>
                <a:lnTo>
                  <a:pt x="135" y="261"/>
                </a:lnTo>
                <a:lnTo>
                  <a:pt x="137" y="259"/>
                </a:lnTo>
                <a:lnTo>
                  <a:pt x="139" y="259"/>
                </a:lnTo>
                <a:lnTo>
                  <a:pt x="141" y="257"/>
                </a:lnTo>
                <a:lnTo>
                  <a:pt x="143" y="255"/>
                </a:lnTo>
                <a:lnTo>
                  <a:pt x="145" y="254"/>
                </a:lnTo>
                <a:lnTo>
                  <a:pt x="145" y="250"/>
                </a:lnTo>
                <a:lnTo>
                  <a:pt x="146" y="246"/>
                </a:lnTo>
                <a:lnTo>
                  <a:pt x="146" y="244"/>
                </a:lnTo>
                <a:lnTo>
                  <a:pt x="148" y="242"/>
                </a:lnTo>
                <a:lnTo>
                  <a:pt x="152" y="241"/>
                </a:lnTo>
                <a:lnTo>
                  <a:pt x="156" y="239"/>
                </a:lnTo>
                <a:lnTo>
                  <a:pt x="156" y="237"/>
                </a:lnTo>
                <a:lnTo>
                  <a:pt x="157" y="235"/>
                </a:lnTo>
                <a:lnTo>
                  <a:pt x="159" y="233"/>
                </a:lnTo>
                <a:lnTo>
                  <a:pt x="161" y="231"/>
                </a:lnTo>
                <a:lnTo>
                  <a:pt x="165" y="228"/>
                </a:lnTo>
                <a:lnTo>
                  <a:pt x="167" y="222"/>
                </a:lnTo>
                <a:lnTo>
                  <a:pt x="169" y="224"/>
                </a:lnTo>
                <a:lnTo>
                  <a:pt x="170" y="226"/>
                </a:lnTo>
                <a:lnTo>
                  <a:pt x="174" y="228"/>
                </a:lnTo>
                <a:lnTo>
                  <a:pt x="176" y="230"/>
                </a:lnTo>
                <a:lnTo>
                  <a:pt x="178" y="230"/>
                </a:lnTo>
                <a:lnTo>
                  <a:pt x="180" y="230"/>
                </a:lnTo>
                <a:lnTo>
                  <a:pt x="181" y="228"/>
                </a:lnTo>
                <a:lnTo>
                  <a:pt x="183" y="228"/>
                </a:lnTo>
                <a:lnTo>
                  <a:pt x="187" y="224"/>
                </a:lnTo>
                <a:lnTo>
                  <a:pt x="191" y="222"/>
                </a:lnTo>
                <a:lnTo>
                  <a:pt x="194" y="217"/>
                </a:lnTo>
                <a:lnTo>
                  <a:pt x="198" y="213"/>
                </a:lnTo>
                <a:lnTo>
                  <a:pt x="198" y="211"/>
                </a:lnTo>
                <a:lnTo>
                  <a:pt x="198" y="209"/>
                </a:lnTo>
                <a:lnTo>
                  <a:pt x="198" y="207"/>
                </a:lnTo>
                <a:lnTo>
                  <a:pt x="198" y="206"/>
                </a:lnTo>
                <a:lnTo>
                  <a:pt x="196" y="206"/>
                </a:lnTo>
                <a:lnTo>
                  <a:pt x="196" y="204"/>
                </a:lnTo>
                <a:lnTo>
                  <a:pt x="194" y="204"/>
                </a:lnTo>
                <a:lnTo>
                  <a:pt x="193" y="204"/>
                </a:lnTo>
                <a:lnTo>
                  <a:pt x="191" y="204"/>
                </a:lnTo>
                <a:lnTo>
                  <a:pt x="185" y="204"/>
                </a:lnTo>
                <a:lnTo>
                  <a:pt x="180" y="204"/>
                </a:lnTo>
                <a:lnTo>
                  <a:pt x="176" y="204"/>
                </a:lnTo>
                <a:lnTo>
                  <a:pt x="170" y="204"/>
                </a:lnTo>
                <a:lnTo>
                  <a:pt x="167" y="202"/>
                </a:lnTo>
                <a:lnTo>
                  <a:pt x="163" y="202"/>
                </a:lnTo>
                <a:lnTo>
                  <a:pt x="159" y="200"/>
                </a:lnTo>
                <a:lnTo>
                  <a:pt x="157" y="200"/>
                </a:lnTo>
                <a:lnTo>
                  <a:pt x="156" y="198"/>
                </a:lnTo>
                <a:lnTo>
                  <a:pt x="154" y="196"/>
                </a:lnTo>
                <a:lnTo>
                  <a:pt x="150" y="193"/>
                </a:lnTo>
                <a:lnTo>
                  <a:pt x="148" y="191"/>
                </a:lnTo>
                <a:lnTo>
                  <a:pt x="146" y="189"/>
                </a:lnTo>
                <a:lnTo>
                  <a:pt x="145" y="185"/>
                </a:lnTo>
                <a:lnTo>
                  <a:pt x="145" y="183"/>
                </a:lnTo>
                <a:lnTo>
                  <a:pt x="143" y="181"/>
                </a:lnTo>
                <a:lnTo>
                  <a:pt x="141" y="180"/>
                </a:lnTo>
                <a:lnTo>
                  <a:pt x="141" y="176"/>
                </a:lnTo>
                <a:lnTo>
                  <a:pt x="141" y="174"/>
                </a:lnTo>
                <a:lnTo>
                  <a:pt x="141" y="172"/>
                </a:lnTo>
                <a:lnTo>
                  <a:pt x="141" y="170"/>
                </a:lnTo>
                <a:lnTo>
                  <a:pt x="141" y="169"/>
                </a:lnTo>
                <a:lnTo>
                  <a:pt x="143" y="167"/>
                </a:lnTo>
                <a:lnTo>
                  <a:pt x="143" y="165"/>
                </a:lnTo>
                <a:lnTo>
                  <a:pt x="145" y="165"/>
                </a:lnTo>
                <a:lnTo>
                  <a:pt x="145" y="163"/>
                </a:lnTo>
                <a:lnTo>
                  <a:pt x="148" y="163"/>
                </a:lnTo>
                <a:lnTo>
                  <a:pt x="150" y="161"/>
                </a:lnTo>
                <a:lnTo>
                  <a:pt x="150" y="163"/>
                </a:lnTo>
                <a:lnTo>
                  <a:pt x="150" y="165"/>
                </a:lnTo>
                <a:lnTo>
                  <a:pt x="150" y="169"/>
                </a:lnTo>
                <a:lnTo>
                  <a:pt x="150" y="172"/>
                </a:lnTo>
                <a:lnTo>
                  <a:pt x="150" y="176"/>
                </a:lnTo>
                <a:lnTo>
                  <a:pt x="150" y="178"/>
                </a:lnTo>
                <a:lnTo>
                  <a:pt x="150" y="180"/>
                </a:lnTo>
                <a:lnTo>
                  <a:pt x="152" y="181"/>
                </a:lnTo>
                <a:lnTo>
                  <a:pt x="152" y="183"/>
                </a:lnTo>
                <a:lnTo>
                  <a:pt x="152" y="185"/>
                </a:lnTo>
                <a:lnTo>
                  <a:pt x="154" y="187"/>
                </a:lnTo>
                <a:lnTo>
                  <a:pt x="156" y="189"/>
                </a:lnTo>
                <a:lnTo>
                  <a:pt x="157" y="189"/>
                </a:lnTo>
                <a:lnTo>
                  <a:pt x="161" y="191"/>
                </a:lnTo>
                <a:lnTo>
                  <a:pt x="165" y="193"/>
                </a:lnTo>
                <a:lnTo>
                  <a:pt x="169" y="194"/>
                </a:lnTo>
                <a:lnTo>
                  <a:pt x="170" y="194"/>
                </a:lnTo>
                <a:lnTo>
                  <a:pt x="174" y="194"/>
                </a:lnTo>
                <a:lnTo>
                  <a:pt x="176" y="196"/>
                </a:lnTo>
                <a:lnTo>
                  <a:pt x="180" y="196"/>
                </a:lnTo>
                <a:lnTo>
                  <a:pt x="193" y="196"/>
                </a:lnTo>
                <a:lnTo>
                  <a:pt x="206" y="194"/>
                </a:lnTo>
                <a:lnTo>
                  <a:pt x="207" y="194"/>
                </a:lnTo>
                <a:lnTo>
                  <a:pt x="209" y="193"/>
                </a:lnTo>
                <a:lnTo>
                  <a:pt x="211" y="191"/>
                </a:lnTo>
                <a:lnTo>
                  <a:pt x="211" y="189"/>
                </a:lnTo>
                <a:lnTo>
                  <a:pt x="211" y="185"/>
                </a:lnTo>
                <a:lnTo>
                  <a:pt x="209" y="181"/>
                </a:lnTo>
                <a:lnTo>
                  <a:pt x="207" y="176"/>
                </a:lnTo>
                <a:lnTo>
                  <a:pt x="207" y="174"/>
                </a:lnTo>
                <a:lnTo>
                  <a:pt x="207" y="172"/>
                </a:lnTo>
                <a:lnTo>
                  <a:pt x="207" y="170"/>
                </a:lnTo>
                <a:lnTo>
                  <a:pt x="209" y="169"/>
                </a:lnTo>
                <a:lnTo>
                  <a:pt x="207" y="169"/>
                </a:lnTo>
                <a:lnTo>
                  <a:pt x="207" y="167"/>
                </a:lnTo>
                <a:lnTo>
                  <a:pt x="207" y="165"/>
                </a:lnTo>
                <a:lnTo>
                  <a:pt x="207" y="163"/>
                </a:lnTo>
                <a:lnTo>
                  <a:pt x="204" y="159"/>
                </a:lnTo>
                <a:lnTo>
                  <a:pt x="202" y="157"/>
                </a:lnTo>
                <a:lnTo>
                  <a:pt x="200" y="154"/>
                </a:lnTo>
                <a:lnTo>
                  <a:pt x="198" y="152"/>
                </a:lnTo>
                <a:lnTo>
                  <a:pt x="198" y="150"/>
                </a:lnTo>
                <a:lnTo>
                  <a:pt x="198" y="148"/>
                </a:lnTo>
                <a:lnTo>
                  <a:pt x="198" y="146"/>
                </a:lnTo>
                <a:lnTo>
                  <a:pt x="200" y="146"/>
                </a:lnTo>
                <a:lnTo>
                  <a:pt x="200" y="141"/>
                </a:lnTo>
                <a:lnTo>
                  <a:pt x="200" y="137"/>
                </a:lnTo>
                <a:lnTo>
                  <a:pt x="200" y="135"/>
                </a:lnTo>
                <a:lnTo>
                  <a:pt x="200" y="133"/>
                </a:lnTo>
                <a:lnTo>
                  <a:pt x="198" y="133"/>
                </a:lnTo>
                <a:lnTo>
                  <a:pt x="196" y="133"/>
                </a:lnTo>
                <a:lnTo>
                  <a:pt x="194" y="133"/>
                </a:lnTo>
                <a:lnTo>
                  <a:pt x="189" y="133"/>
                </a:lnTo>
                <a:lnTo>
                  <a:pt x="185" y="135"/>
                </a:lnTo>
                <a:lnTo>
                  <a:pt x="183" y="137"/>
                </a:lnTo>
                <a:lnTo>
                  <a:pt x="181" y="137"/>
                </a:lnTo>
                <a:lnTo>
                  <a:pt x="180" y="139"/>
                </a:lnTo>
                <a:lnTo>
                  <a:pt x="174" y="135"/>
                </a:lnTo>
                <a:lnTo>
                  <a:pt x="169" y="133"/>
                </a:lnTo>
                <a:lnTo>
                  <a:pt x="167" y="133"/>
                </a:lnTo>
                <a:lnTo>
                  <a:pt x="161" y="135"/>
                </a:lnTo>
                <a:lnTo>
                  <a:pt x="156" y="135"/>
                </a:lnTo>
                <a:lnTo>
                  <a:pt x="154" y="137"/>
                </a:lnTo>
                <a:lnTo>
                  <a:pt x="152" y="139"/>
                </a:lnTo>
                <a:lnTo>
                  <a:pt x="148" y="143"/>
                </a:lnTo>
                <a:lnTo>
                  <a:pt x="145" y="146"/>
                </a:lnTo>
                <a:lnTo>
                  <a:pt x="143" y="148"/>
                </a:lnTo>
                <a:lnTo>
                  <a:pt x="141" y="150"/>
                </a:lnTo>
                <a:lnTo>
                  <a:pt x="141" y="152"/>
                </a:lnTo>
                <a:lnTo>
                  <a:pt x="137" y="152"/>
                </a:lnTo>
                <a:lnTo>
                  <a:pt x="135" y="154"/>
                </a:lnTo>
                <a:lnTo>
                  <a:pt x="124" y="148"/>
                </a:lnTo>
                <a:lnTo>
                  <a:pt x="113" y="145"/>
                </a:lnTo>
                <a:lnTo>
                  <a:pt x="109" y="145"/>
                </a:lnTo>
                <a:lnTo>
                  <a:pt x="106" y="143"/>
                </a:lnTo>
                <a:lnTo>
                  <a:pt x="104" y="143"/>
                </a:lnTo>
                <a:lnTo>
                  <a:pt x="104" y="145"/>
                </a:lnTo>
                <a:lnTo>
                  <a:pt x="102" y="145"/>
                </a:lnTo>
                <a:lnTo>
                  <a:pt x="100" y="145"/>
                </a:lnTo>
                <a:lnTo>
                  <a:pt x="98" y="148"/>
                </a:lnTo>
                <a:lnTo>
                  <a:pt x="98" y="150"/>
                </a:lnTo>
                <a:lnTo>
                  <a:pt x="98" y="152"/>
                </a:lnTo>
                <a:lnTo>
                  <a:pt x="100" y="154"/>
                </a:lnTo>
                <a:lnTo>
                  <a:pt x="102" y="157"/>
                </a:lnTo>
                <a:lnTo>
                  <a:pt x="102" y="159"/>
                </a:lnTo>
                <a:lnTo>
                  <a:pt x="102" y="161"/>
                </a:lnTo>
                <a:lnTo>
                  <a:pt x="100" y="163"/>
                </a:lnTo>
                <a:lnTo>
                  <a:pt x="100" y="165"/>
                </a:lnTo>
                <a:lnTo>
                  <a:pt x="100" y="167"/>
                </a:lnTo>
                <a:lnTo>
                  <a:pt x="100" y="169"/>
                </a:lnTo>
                <a:lnTo>
                  <a:pt x="102" y="170"/>
                </a:lnTo>
                <a:lnTo>
                  <a:pt x="102" y="172"/>
                </a:lnTo>
                <a:lnTo>
                  <a:pt x="104" y="174"/>
                </a:lnTo>
                <a:lnTo>
                  <a:pt x="108" y="176"/>
                </a:lnTo>
                <a:lnTo>
                  <a:pt x="111" y="178"/>
                </a:lnTo>
                <a:lnTo>
                  <a:pt x="113" y="180"/>
                </a:lnTo>
                <a:lnTo>
                  <a:pt x="115" y="181"/>
                </a:lnTo>
                <a:lnTo>
                  <a:pt x="115" y="183"/>
                </a:lnTo>
                <a:lnTo>
                  <a:pt x="117" y="185"/>
                </a:lnTo>
                <a:lnTo>
                  <a:pt x="117" y="187"/>
                </a:lnTo>
                <a:lnTo>
                  <a:pt x="117" y="189"/>
                </a:lnTo>
                <a:lnTo>
                  <a:pt x="109" y="191"/>
                </a:lnTo>
                <a:lnTo>
                  <a:pt x="104" y="189"/>
                </a:lnTo>
                <a:lnTo>
                  <a:pt x="102" y="187"/>
                </a:lnTo>
                <a:lnTo>
                  <a:pt x="98" y="185"/>
                </a:lnTo>
                <a:lnTo>
                  <a:pt x="93" y="181"/>
                </a:lnTo>
                <a:lnTo>
                  <a:pt x="89" y="178"/>
                </a:lnTo>
                <a:lnTo>
                  <a:pt x="87" y="176"/>
                </a:lnTo>
                <a:lnTo>
                  <a:pt x="85" y="174"/>
                </a:lnTo>
                <a:lnTo>
                  <a:pt x="84" y="174"/>
                </a:lnTo>
                <a:lnTo>
                  <a:pt x="82" y="174"/>
                </a:lnTo>
                <a:lnTo>
                  <a:pt x="76" y="174"/>
                </a:lnTo>
                <a:lnTo>
                  <a:pt x="69" y="174"/>
                </a:lnTo>
                <a:lnTo>
                  <a:pt x="67" y="172"/>
                </a:lnTo>
                <a:lnTo>
                  <a:pt x="65" y="172"/>
                </a:lnTo>
                <a:lnTo>
                  <a:pt x="65" y="170"/>
                </a:lnTo>
                <a:lnTo>
                  <a:pt x="63" y="169"/>
                </a:lnTo>
                <a:lnTo>
                  <a:pt x="60" y="169"/>
                </a:lnTo>
                <a:lnTo>
                  <a:pt x="58" y="167"/>
                </a:lnTo>
                <a:lnTo>
                  <a:pt x="56" y="167"/>
                </a:lnTo>
                <a:lnTo>
                  <a:pt x="54" y="169"/>
                </a:lnTo>
                <a:lnTo>
                  <a:pt x="52" y="169"/>
                </a:lnTo>
                <a:lnTo>
                  <a:pt x="50" y="170"/>
                </a:lnTo>
                <a:lnTo>
                  <a:pt x="48" y="172"/>
                </a:lnTo>
                <a:lnTo>
                  <a:pt x="45" y="178"/>
                </a:lnTo>
                <a:lnTo>
                  <a:pt x="43" y="185"/>
                </a:lnTo>
                <a:lnTo>
                  <a:pt x="43" y="187"/>
                </a:lnTo>
                <a:lnTo>
                  <a:pt x="43" y="189"/>
                </a:lnTo>
                <a:lnTo>
                  <a:pt x="41" y="193"/>
                </a:lnTo>
                <a:lnTo>
                  <a:pt x="41" y="194"/>
                </a:lnTo>
                <a:lnTo>
                  <a:pt x="39" y="198"/>
                </a:lnTo>
                <a:lnTo>
                  <a:pt x="37" y="202"/>
                </a:lnTo>
                <a:lnTo>
                  <a:pt x="36" y="204"/>
                </a:lnTo>
                <a:lnTo>
                  <a:pt x="36" y="206"/>
                </a:lnTo>
                <a:lnTo>
                  <a:pt x="36" y="207"/>
                </a:lnTo>
                <a:lnTo>
                  <a:pt x="36" y="209"/>
                </a:lnTo>
                <a:lnTo>
                  <a:pt x="37" y="211"/>
                </a:lnTo>
                <a:lnTo>
                  <a:pt x="39" y="213"/>
                </a:lnTo>
                <a:lnTo>
                  <a:pt x="41" y="215"/>
                </a:lnTo>
                <a:lnTo>
                  <a:pt x="43" y="215"/>
                </a:lnTo>
                <a:lnTo>
                  <a:pt x="45" y="217"/>
                </a:lnTo>
                <a:close/>
                <a:moveTo>
                  <a:pt x="257" y="145"/>
                </a:moveTo>
                <a:lnTo>
                  <a:pt x="265" y="143"/>
                </a:lnTo>
                <a:lnTo>
                  <a:pt x="272" y="141"/>
                </a:lnTo>
                <a:lnTo>
                  <a:pt x="274" y="141"/>
                </a:lnTo>
                <a:lnTo>
                  <a:pt x="274" y="143"/>
                </a:lnTo>
                <a:lnTo>
                  <a:pt x="278" y="145"/>
                </a:lnTo>
                <a:lnTo>
                  <a:pt x="279" y="145"/>
                </a:lnTo>
                <a:lnTo>
                  <a:pt x="281" y="146"/>
                </a:lnTo>
                <a:lnTo>
                  <a:pt x="283" y="146"/>
                </a:lnTo>
                <a:lnTo>
                  <a:pt x="285" y="146"/>
                </a:lnTo>
                <a:lnTo>
                  <a:pt x="287" y="146"/>
                </a:lnTo>
                <a:lnTo>
                  <a:pt x="289" y="146"/>
                </a:lnTo>
                <a:lnTo>
                  <a:pt x="290" y="146"/>
                </a:lnTo>
                <a:lnTo>
                  <a:pt x="292" y="143"/>
                </a:lnTo>
                <a:lnTo>
                  <a:pt x="296" y="141"/>
                </a:lnTo>
                <a:lnTo>
                  <a:pt x="303" y="133"/>
                </a:lnTo>
                <a:lnTo>
                  <a:pt x="309" y="124"/>
                </a:lnTo>
                <a:lnTo>
                  <a:pt x="313" y="122"/>
                </a:lnTo>
                <a:lnTo>
                  <a:pt x="314" y="119"/>
                </a:lnTo>
                <a:lnTo>
                  <a:pt x="316" y="115"/>
                </a:lnTo>
                <a:lnTo>
                  <a:pt x="318" y="113"/>
                </a:lnTo>
                <a:lnTo>
                  <a:pt x="320" y="109"/>
                </a:lnTo>
                <a:lnTo>
                  <a:pt x="320" y="106"/>
                </a:lnTo>
                <a:lnTo>
                  <a:pt x="322" y="104"/>
                </a:lnTo>
                <a:lnTo>
                  <a:pt x="322" y="102"/>
                </a:lnTo>
                <a:lnTo>
                  <a:pt x="322" y="100"/>
                </a:lnTo>
                <a:lnTo>
                  <a:pt x="322" y="98"/>
                </a:lnTo>
                <a:lnTo>
                  <a:pt x="322" y="96"/>
                </a:lnTo>
                <a:lnTo>
                  <a:pt x="322" y="95"/>
                </a:lnTo>
                <a:lnTo>
                  <a:pt x="322" y="91"/>
                </a:lnTo>
                <a:lnTo>
                  <a:pt x="320" y="89"/>
                </a:lnTo>
                <a:lnTo>
                  <a:pt x="320" y="87"/>
                </a:lnTo>
                <a:lnTo>
                  <a:pt x="318" y="85"/>
                </a:lnTo>
                <a:lnTo>
                  <a:pt x="316" y="85"/>
                </a:lnTo>
                <a:lnTo>
                  <a:pt x="314" y="85"/>
                </a:lnTo>
                <a:lnTo>
                  <a:pt x="313" y="85"/>
                </a:lnTo>
                <a:lnTo>
                  <a:pt x="311" y="85"/>
                </a:lnTo>
                <a:lnTo>
                  <a:pt x="307" y="89"/>
                </a:lnTo>
                <a:lnTo>
                  <a:pt x="303" y="93"/>
                </a:lnTo>
                <a:lnTo>
                  <a:pt x="302" y="93"/>
                </a:lnTo>
                <a:lnTo>
                  <a:pt x="300" y="93"/>
                </a:lnTo>
                <a:lnTo>
                  <a:pt x="298" y="93"/>
                </a:lnTo>
                <a:lnTo>
                  <a:pt x="296" y="93"/>
                </a:lnTo>
                <a:lnTo>
                  <a:pt x="294" y="91"/>
                </a:lnTo>
                <a:lnTo>
                  <a:pt x="292" y="91"/>
                </a:lnTo>
                <a:lnTo>
                  <a:pt x="290" y="91"/>
                </a:lnTo>
                <a:lnTo>
                  <a:pt x="289" y="93"/>
                </a:lnTo>
                <a:lnTo>
                  <a:pt x="285" y="95"/>
                </a:lnTo>
                <a:lnTo>
                  <a:pt x="283" y="95"/>
                </a:lnTo>
                <a:lnTo>
                  <a:pt x="281" y="96"/>
                </a:lnTo>
                <a:lnTo>
                  <a:pt x="279" y="100"/>
                </a:lnTo>
                <a:lnTo>
                  <a:pt x="276" y="102"/>
                </a:lnTo>
                <a:lnTo>
                  <a:pt x="274" y="106"/>
                </a:lnTo>
                <a:lnTo>
                  <a:pt x="270" y="108"/>
                </a:lnTo>
                <a:lnTo>
                  <a:pt x="265" y="108"/>
                </a:lnTo>
                <a:lnTo>
                  <a:pt x="257" y="106"/>
                </a:lnTo>
                <a:lnTo>
                  <a:pt x="255" y="106"/>
                </a:lnTo>
                <a:lnTo>
                  <a:pt x="254" y="104"/>
                </a:lnTo>
                <a:lnTo>
                  <a:pt x="252" y="104"/>
                </a:lnTo>
                <a:lnTo>
                  <a:pt x="250" y="104"/>
                </a:lnTo>
                <a:lnTo>
                  <a:pt x="248" y="104"/>
                </a:lnTo>
                <a:lnTo>
                  <a:pt x="246" y="104"/>
                </a:lnTo>
                <a:lnTo>
                  <a:pt x="244" y="104"/>
                </a:lnTo>
                <a:lnTo>
                  <a:pt x="244" y="106"/>
                </a:lnTo>
                <a:lnTo>
                  <a:pt x="242" y="106"/>
                </a:lnTo>
                <a:lnTo>
                  <a:pt x="241" y="106"/>
                </a:lnTo>
                <a:lnTo>
                  <a:pt x="241" y="108"/>
                </a:lnTo>
                <a:lnTo>
                  <a:pt x="239" y="109"/>
                </a:lnTo>
                <a:lnTo>
                  <a:pt x="237" y="111"/>
                </a:lnTo>
                <a:lnTo>
                  <a:pt x="235" y="113"/>
                </a:lnTo>
                <a:lnTo>
                  <a:pt x="233" y="121"/>
                </a:lnTo>
                <a:lnTo>
                  <a:pt x="231" y="128"/>
                </a:lnTo>
                <a:lnTo>
                  <a:pt x="230" y="128"/>
                </a:lnTo>
                <a:lnTo>
                  <a:pt x="228" y="126"/>
                </a:lnTo>
                <a:lnTo>
                  <a:pt x="226" y="122"/>
                </a:lnTo>
                <a:lnTo>
                  <a:pt x="224" y="122"/>
                </a:lnTo>
                <a:lnTo>
                  <a:pt x="222" y="121"/>
                </a:lnTo>
                <a:lnTo>
                  <a:pt x="220" y="122"/>
                </a:lnTo>
                <a:lnTo>
                  <a:pt x="218" y="122"/>
                </a:lnTo>
                <a:lnTo>
                  <a:pt x="217" y="124"/>
                </a:lnTo>
                <a:lnTo>
                  <a:pt x="215" y="126"/>
                </a:lnTo>
                <a:lnTo>
                  <a:pt x="217" y="130"/>
                </a:lnTo>
                <a:lnTo>
                  <a:pt x="218" y="133"/>
                </a:lnTo>
                <a:lnTo>
                  <a:pt x="218" y="135"/>
                </a:lnTo>
                <a:lnTo>
                  <a:pt x="220" y="137"/>
                </a:lnTo>
                <a:lnTo>
                  <a:pt x="220" y="139"/>
                </a:lnTo>
                <a:lnTo>
                  <a:pt x="222" y="141"/>
                </a:lnTo>
                <a:lnTo>
                  <a:pt x="224" y="143"/>
                </a:lnTo>
                <a:lnTo>
                  <a:pt x="226" y="145"/>
                </a:lnTo>
                <a:lnTo>
                  <a:pt x="228" y="145"/>
                </a:lnTo>
                <a:lnTo>
                  <a:pt x="230" y="146"/>
                </a:lnTo>
                <a:lnTo>
                  <a:pt x="231" y="146"/>
                </a:lnTo>
                <a:lnTo>
                  <a:pt x="233" y="146"/>
                </a:lnTo>
                <a:lnTo>
                  <a:pt x="235" y="148"/>
                </a:lnTo>
                <a:lnTo>
                  <a:pt x="239" y="148"/>
                </a:lnTo>
                <a:lnTo>
                  <a:pt x="242" y="148"/>
                </a:lnTo>
                <a:lnTo>
                  <a:pt x="244" y="148"/>
                </a:lnTo>
                <a:lnTo>
                  <a:pt x="248" y="146"/>
                </a:lnTo>
                <a:lnTo>
                  <a:pt x="252" y="146"/>
                </a:lnTo>
                <a:lnTo>
                  <a:pt x="257" y="145"/>
                </a:lnTo>
                <a:close/>
                <a:moveTo>
                  <a:pt x="185" y="23"/>
                </a:moveTo>
                <a:lnTo>
                  <a:pt x="187" y="23"/>
                </a:lnTo>
                <a:lnTo>
                  <a:pt x="189" y="24"/>
                </a:lnTo>
                <a:lnTo>
                  <a:pt x="191" y="24"/>
                </a:lnTo>
                <a:lnTo>
                  <a:pt x="193" y="24"/>
                </a:lnTo>
                <a:lnTo>
                  <a:pt x="194" y="24"/>
                </a:lnTo>
                <a:lnTo>
                  <a:pt x="196" y="24"/>
                </a:lnTo>
                <a:lnTo>
                  <a:pt x="202" y="23"/>
                </a:lnTo>
                <a:lnTo>
                  <a:pt x="206" y="17"/>
                </a:lnTo>
                <a:lnTo>
                  <a:pt x="206" y="15"/>
                </a:lnTo>
                <a:lnTo>
                  <a:pt x="206" y="13"/>
                </a:lnTo>
                <a:lnTo>
                  <a:pt x="206" y="11"/>
                </a:lnTo>
                <a:lnTo>
                  <a:pt x="206" y="10"/>
                </a:lnTo>
                <a:lnTo>
                  <a:pt x="206" y="8"/>
                </a:lnTo>
                <a:lnTo>
                  <a:pt x="204" y="6"/>
                </a:lnTo>
                <a:lnTo>
                  <a:pt x="204" y="4"/>
                </a:lnTo>
                <a:lnTo>
                  <a:pt x="202" y="2"/>
                </a:lnTo>
                <a:lnTo>
                  <a:pt x="200" y="2"/>
                </a:lnTo>
                <a:lnTo>
                  <a:pt x="198" y="2"/>
                </a:lnTo>
                <a:lnTo>
                  <a:pt x="198" y="0"/>
                </a:lnTo>
                <a:lnTo>
                  <a:pt x="196" y="0"/>
                </a:lnTo>
                <a:lnTo>
                  <a:pt x="194" y="2"/>
                </a:lnTo>
                <a:lnTo>
                  <a:pt x="193" y="2"/>
                </a:lnTo>
                <a:lnTo>
                  <a:pt x="191" y="4"/>
                </a:lnTo>
                <a:lnTo>
                  <a:pt x="191" y="6"/>
                </a:lnTo>
                <a:lnTo>
                  <a:pt x="189" y="8"/>
                </a:lnTo>
                <a:lnTo>
                  <a:pt x="189" y="10"/>
                </a:lnTo>
                <a:lnTo>
                  <a:pt x="187" y="13"/>
                </a:lnTo>
                <a:lnTo>
                  <a:pt x="187" y="17"/>
                </a:lnTo>
                <a:lnTo>
                  <a:pt x="185" y="23"/>
                </a:lnTo>
                <a:close/>
                <a:moveTo>
                  <a:pt x="747" y="146"/>
                </a:moveTo>
                <a:lnTo>
                  <a:pt x="747" y="146"/>
                </a:lnTo>
                <a:lnTo>
                  <a:pt x="747" y="145"/>
                </a:lnTo>
                <a:lnTo>
                  <a:pt x="745" y="143"/>
                </a:lnTo>
                <a:lnTo>
                  <a:pt x="741" y="141"/>
                </a:lnTo>
                <a:lnTo>
                  <a:pt x="736" y="141"/>
                </a:lnTo>
                <a:lnTo>
                  <a:pt x="734" y="141"/>
                </a:lnTo>
                <a:lnTo>
                  <a:pt x="732" y="143"/>
                </a:lnTo>
                <a:lnTo>
                  <a:pt x="732" y="145"/>
                </a:lnTo>
                <a:lnTo>
                  <a:pt x="732" y="146"/>
                </a:lnTo>
                <a:lnTo>
                  <a:pt x="732" y="148"/>
                </a:lnTo>
                <a:lnTo>
                  <a:pt x="734" y="150"/>
                </a:lnTo>
                <a:lnTo>
                  <a:pt x="736" y="150"/>
                </a:lnTo>
                <a:lnTo>
                  <a:pt x="738" y="152"/>
                </a:lnTo>
                <a:lnTo>
                  <a:pt x="739" y="152"/>
                </a:lnTo>
                <a:lnTo>
                  <a:pt x="741" y="154"/>
                </a:lnTo>
                <a:lnTo>
                  <a:pt x="743" y="154"/>
                </a:lnTo>
                <a:lnTo>
                  <a:pt x="745" y="152"/>
                </a:lnTo>
                <a:lnTo>
                  <a:pt x="747" y="152"/>
                </a:lnTo>
                <a:lnTo>
                  <a:pt x="747" y="150"/>
                </a:lnTo>
                <a:lnTo>
                  <a:pt x="747" y="148"/>
                </a:lnTo>
                <a:lnTo>
                  <a:pt x="747" y="146"/>
                </a:lnTo>
                <a:close/>
                <a:moveTo>
                  <a:pt x="767" y="126"/>
                </a:moveTo>
                <a:lnTo>
                  <a:pt x="765" y="126"/>
                </a:lnTo>
                <a:lnTo>
                  <a:pt x="763" y="126"/>
                </a:lnTo>
                <a:lnTo>
                  <a:pt x="762" y="130"/>
                </a:lnTo>
                <a:lnTo>
                  <a:pt x="762" y="133"/>
                </a:lnTo>
                <a:lnTo>
                  <a:pt x="763" y="135"/>
                </a:lnTo>
                <a:lnTo>
                  <a:pt x="763" y="137"/>
                </a:lnTo>
                <a:lnTo>
                  <a:pt x="765" y="137"/>
                </a:lnTo>
                <a:lnTo>
                  <a:pt x="765" y="139"/>
                </a:lnTo>
                <a:lnTo>
                  <a:pt x="767" y="139"/>
                </a:lnTo>
                <a:lnTo>
                  <a:pt x="769" y="137"/>
                </a:lnTo>
                <a:lnTo>
                  <a:pt x="771" y="137"/>
                </a:lnTo>
                <a:lnTo>
                  <a:pt x="771" y="133"/>
                </a:lnTo>
                <a:lnTo>
                  <a:pt x="771" y="130"/>
                </a:lnTo>
                <a:lnTo>
                  <a:pt x="771" y="128"/>
                </a:lnTo>
                <a:lnTo>
                  <a:pt x="769" y="126"/>
                </a:lnTo>
                <a:lnTo>
                  <a:pt x="767" y="126"/>
                </a:lnTo>
                <a:close/>
                <a:moveTo>
                  <a:pt x="749" y="119"/>
                </a:moveTo>
                <a:lnTo>
                  <a:pt x="749" y="119"/>
                </a:lnTo>
                <a:lnTo>
                  <a:pt x="745" y="119"/>
                </a:lnTo>
                <a:lnTo>
                  <a:pt x="743" y="122"/>
                </a:lnTo>
                <a:lnTo>
                  <a:pt x="743" y="126"/>
                </a:lnTo>
                <a:lnTo>
                  <a:pt x="745" y="128"/>
                </a:lnTo>
                <a:lnTo>
                  <a:pt x="747" y="128"/>
                </a:lnTo>
                <a:lnTo>
                  <a:pt x="749" y="130"/>
                </a:lnTo>
                <a:lnTo>
                  <a:pt x="750" y="128"/>
                </a:lnTo>
                <a:lnTo>
                  <a:pt x="752" y="128"/>
                </a:lnTo>
                <a:lnTo>
                  <a:pt x="754" y="126"/>
                </a:lnTo>
                <a:lnTo>
                  <a:pt x="754" y="122"/>
                </a:lnTo>
                <a:lnTo>
                  <a:pt x="754" y="121"/>
                </a:lnTo>
                <a:lnTo>
                  <a:pt x="752" y="119"/>
                </a:lnTo>
                <a:lnTo>
                  <a:pt x="750" y="119"/>
                </a:lnTo>
                <a:lnTo>
                  <a:pt x="749" y="119"/>
                </a:lnTo>
                <a:close/>
                <a:moveTo>
                  <a:pt x="786" y="111"/>
                </a:moveTo>
                <a:lnTo>
                  <a:pt x="786" y="111"/>
                </a:lnTo>
                <a:lnTo>
                  <a:pt x="784" y="113"/>
                </a:lnTo>
                <a:lnTo>
                  <a:pt x="782" y="113"/>
                </a:lnTo>
                <a:lnTo>
                  <a:pt x="782" y="117"/>
                </a:lnTo>
                <a:lnTo>
                  <a:pt x="782" y="119"/>
                </a:lnTo>
                <a:lnTo>
                  <a:pt x="782" y="121"/>
                </a:lnTo>
                <a:lnTo>
                  <a:pt x="784" y="122"/>
                </a:lnTo>
                <a:lnTo>
                  <a:pt x="786" y="122"/>
                </a:lnTo>
                <a:lnTo>
                  <a:pt x="787" y="122"/>
                </a:lnTo>
                <a:lnTo>
                  <a:pt x="789" y="122"/>
                </a:lnTo>
                <a:lnTo>
                  <a:pt x="791" y="121"/>
                </a:lnTo>
                <a:lnTo>
                  <a:pt x="791" y="117"/>
                </a:lnTo>
                <a:lnTo>
                  <a:pt x="791" y="115"/>
                </a:lnTo>
                <a:lnTo>
                  <a:pt x="791" y="113"/>
                </a:lnTo>
                <a:lnTo>
                  <a:pt x="789" y="113"/>
                </a:lnTo>
                <a:lnTo>
                  <a:pt x="787" y="111"/>
                </a:lnTo>
                <a:lnTo>
                  <a:pt x="786" y="111"/>
                </a:lnTo>
                <a:close/>
                <a:moveTo>
                  <a:pt x="841" y="167"/>
                </a:moveTo>
                <a:lnTo>
                  <a:pt x="839" y="167"/>
                </a:lnTo>
                <a:lnTo>
                  <a:pt x="837" y="167"/>
                </a:lnTo>
                <a:lnTo>
                  <a:pt x="837" y="169"/>
                </a:lnTo>
                <a:lnTo>
                  <a:pt x="835" y="172"/>
                </a:lnTo>
                <a:lnTo>
                  <a:pt x="835" y="176"/>
                </a:lnTo>
                <a:lnTo>
                  <a:pt x="837" y="178"/>
                </a:lnTo>
                <a:lnTo>
                  <a:pt x="839" y="180"/>
                </a:lnTo>
                <a:lnTo>
                  <a:pt x="841" y="180"/>
                </a:lnTo>
                <a:lnTo>
                  <a:pt x="843" y="180"/>
                </a:lnTo>
                <a:lnTo>
                  <a:pt x="843" y="178"/>
                </a:lnTo>
                <a:lnTo>
                  <a:pt x="845" y="178"/>
                </a:lnTo>
                <a:lnTo>
                  <a:pt x="845" y="174"/>
                </a:lnTo>
                <a:lnTo>
                  <a:pt x="845" y="169"/>
                </a:lnTo>
                <a:lnTo>
                  <a:pt x="843" y="167"/>
                </a:lnTo>
                <a:lnTo>
                  <a:pt x="841" y="167"/>
                </a:lnTo>
                <a:close/>
                <a:moveTo>
                  <a:pt x="835" y="180"/>
                </a:moveTo>
                <a:lnTo>
                  <a:pt x="835" y="180"/>
                </a:lnTo>
                <a:lnTo>
                  <a:pt x="834" y="180"/>
                </a:lnTo>
                <a:lnTo>
                  <a:pt x="832" y="181"/>
                </a:lnTo>
                <a:lnTo>
                  <a:pt x="832" y="183"/>
                </a:lnTo>
                <a:lnTo>
                  <a:pt x="832" y="185"/>
                </a:lnTo>
                <a:lnTo>
                  <a:pt x="832" y="187"/>
                </a:lnTo>
                <a:lnTo>
                  <a:pt x="834" y="189"/>
                </a:lnTo>
                <a:lnTo>
                  <a:pt x="835" y="189"/>
                </a:lnTo>
                <a:lnTo>
                  <a:pt x="837" y="189"/>
                </a:lnTo>
                <a:lnTo>
                  <a:pt x="839" y="189"/>
                </a:lnTo>
                <a:lnTo>
                  <a:pt x="839" y="187"/>
                </a:lnTo>
                <a:lnTo>
                  <a:pt x="841" y="187"/>
                </a:lnTo>
                <a:lnTo>
                  <a:pt x="841" y="185"/>
                </a:lnTo>
                <a:lnTo>
                  <a:pt x="841" y="183"/>
                </a:lnTo>
                <a:lnTo>
                  <a:pt x="841" y="181"/>
                </a:lnTo>
                <a:lnTo>
                  <a:pt x="839" y="181"/>
                </a:lnTo>
                <a:lnTo>
                  <a:pt x="839" y="180"/>
                </a:lnTo>
                <a:lnTo>
                  <a:pt x="837" y="180"/>
                </a:lnTo>
                <a:lnTo>
                  <a:pt x="835" y="180"/>
                </a:lnTo>
                <a:close/>
              </a:path>
            </a:pathLst>
          </a:custGeom>
          <a:solidFill>
            <a:schemeClr val="bg2"/>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176" name="Freeform 10"/>
          <p:cNvSpPr>
            <a:spLocks/>
          </p:cNvSpPr>
          <p:nvPr/>
        </p:nvSpPr>
        <p:spPr bwMode="auto">
          <a:xfrm>
            <a:off x="9492754" y="6235999"/>
            <a:ext cx="430762" cy="385419"/>
          </a:xfrm>
          <a:custGeom>
            <a:avLst/>
            <a:gdLst>
              <a:gd name="T0" fmla="*/ 10258 w 247"/>
              <a:gd name="T1" fmla="*/ 223838 h 204"/>
              <a:gd name="T2" fmla="*/ 29308 w 247"/>
              <a:gd name="T3" fmla="*/ 249238 h 204"/>
              <a:gd name="T4" fmla="*/ 51288 w 247"/>
              <a:gd name="T5" fmla="*/ 276225 h 204"/>
              <a:gd name="T6" fmla="*/ 54219 w 247"/>
              <a:gd name="T7" fmla="*/ 296863 h 204"/>
              <a:gd name="T8" fmla="*/ 73269 w 247"/>
              <a:gd name="T9" fmla="*/ 304800 h 204"/>
              <a:gd name="T10" fmla="*/ 93785 w 247"/>
              <a:gd name="T11" fmla="*/ 314325 h 204"/>
              <a:gd name="T12" fmla="*/ 127488 w 247"/>
              <a:gd name="T13" fmla="*/ 307975 h 204"/>
              <a:gd name="T14" fmla="*/ 156796 w 247"/>
              <a:gd name="T15" fmla="*/ 282575 h 204"/>
              <a:gd name="T16" fmla="*/ 199292 w 247"/>
              <a:gd name="T17" fmla="*/ 234950 h 204"/>
              <a:gd name="T18" fmla="*/ 224204 w 247"/>
              <a:gd name="T19" fmla="*/ 190500 h 204"/>
              <a:gd name="T20" fmla="*/ 253512 w 247"/>
              <a:gd name="T21" fmla="*/ 161925 h 204"/>
              <a:gd name="T22" fmla="*/ 272562 w 247"/>
              <a:gd name="T23" fmla="*/ 130175 h 204"/>
              <a:gd name="T24" fmla="*/ 303335 w 247"/>
              <a:gd name="T25" fmla="*/ 92075 h 204"/>
              <a:gd name="T26" fmla="*/ 326781 w 247"/>
              <a:gd name="T27" fmla="*/ 61913 h 204"/>
              <a:gd name="T28" fmla="*/ 342900 w 247"/>
              <a:gd name="T29" fmla="*/ 50800 h 204"/>
              <a:gd name="T30" fmla="*/ 359019 w 247"/>
              <a:gd name="T31" fmla="*/ 17463 h 204"/>
              <a:gd name="T32" fmla="*/ 361950 w 247"/>
              <a:gd name="T33" fmla="*/ 3175 h 204"/>
              <a:gd name="T34" fmla="*/ 342900 w 247"/>
              <a:gd name="T35" fmla="*/ 3175 h 204"/>
              <a:gd name="T36" fmla="*/ 319454 w 247"/>
              <a:gd name="T37" fmla="*/ 12700 h 204"/>
              <a:gd name="T38" fmla="*/ 291612 w 247"/>
              <a:gd name="T39" fmla="*/ 33338 h 204"/>
              <a:gd name="T40" fmla="*/ 269631 w 247"/>
              <a:gd name="T41" fmla="*/ 65088 h 204"/>
              <a:gd name="T42" fmla="*/ 250581 w 247"/>
              <a:gd name="T43" fmla="*/ 88900 h 204"/>
              <a:gd name="T44" fmla="*/ 234462 w 247"/>
              <a:gd name="T45" fmla="*/ 92075 h 204"/>
              <a:gd name="T46" fmla="*/ 213946 w 247"/>
              <a:gd name="T47" fmla="*/ 85725 h 204"/>
              <a:gd name="T48" fmla="*/ 180242 w 247"/>
              <a:gd name="T49" fmla="*/ 65088 h 204"/>
              <a:gd name="T50" fmla="*/ 143608 w 247"/>
              <a:gd name="T51" fmla="*/ 61913 h 204"/>
              <a:gd name="T52" fmla="*/ 102577 w 247"/>
              <a:gd name="T53" fmla="*/ 65088 h 204"/>
              <a:gd name="T54" fmla="*/ 77665 w 247"/>
              <a:gd name="T55" fmla="*/ 82550 h 204"/>
              <a:gd name="T56" fmla="*/ 54219 w 247"/>
              <a:gd name="T57" fmla="*/ 103188 h 204"/>
              <a:gd name="T58" fmla="*/ 38100 w 247"/>
              <a:gd name="T59" fmla="*/ 100012 h 204"/>
              <a:gd name="T60" fmla="*/ 23446 w 247"/>
              <a:gd name="T61" fmla="*/ 123825 h 204"/>
              <a:gd name="T62" fmla="*/ 16119 w 247"/>
              <a:gd name="T63" fmla="*/ 169862 h 204"/>
              <a:gd name="T64" fmla="*/ 7327 w 247"/>
              <a:gd name="T65" fmla="*/ 193675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7"/>
              <a:gd name="T100" fmla="*/ 0 h 204"/>
              <a:gd name="T101" fmla="*/ 247 w 247"/>
              <a:gd name="T102" fmla="*/ 204 h 2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7" h="204">
                <a:moveTo>
                  <a:pt x="0" y="130"/>
                </a:moveTo>
                <a:lnTo>
                  <a:pt x="7" y="141"/>
                </a:lnTo>
                <a:lnTo>
                  <a:pt x="13" y="150"/>
                </a:lnTo>
                <a:lnTo>
                  <a:pt x="20" y="157"/>
                </a:lnTo>
                <a:lnTo>
                  <a:pt x="33" y="167"/>
                </a:lnTo>
                <a:lnTo>
                  <a:pt x="35" y="174"/>
                </a:lnTo>
                <a:lnTo>
                  <a:pt x="35" y="180"/>
                </a:lnTo>
                <a:lnTo>
                  <a:pt x="37" y="187"/>
                </a:lnTo>
                <a:lnTo>
                  <a:pt x="44" y="192"/>
                </a:lnTo>
                <a:lnTo>
                  <a:pt x="50" y="192"/>
                </a:lnTo>
                <a:lnTo>
                  <a:pt x="57" y="192"/>
                </a:lnTo>
                <a:lnTo>
                  <a:pt x="64" y="198"/>
                </a:lnTo>
                <a:lnTo>
                  <a:pt x="79" y="204"/>
                </a:lnTo>
                <a:lnTo>
                  <a:pt x="87" y="194"/>
                </a:lnTo>
                <a:lnTo>
                  <a:pt x="92" y="187"/>
                </a:lnTo>
                <a:lnTo>
                  <a:pt x="107" y="178"/>
                </a:lnTo>
                <a:lnTo>
                  <a:pt x="133" y="165"/>
                </a:lnTo>
                <a:lnTo>
                  <a:pt x="136" y="148"/>
                </a:lnTo>
                <a:lnTo>
                  <a:pt x="142" y="130"/>
                </a:lnTo>
                <a:lnTo>
                  <a:pt x="153" y="120"/>
                </a:lnTo>
                <a:lnTo>
                  <a:pt x="168" y="115"/>
                </a:lnTo>
                <a:lnTo>
                  <a:pt x="173" y="102"/>
                </a:lnTo>
                <a:lnTo>
                  <a:pt x="179" y="91"/>
                </a:lnTo>
                <a:lnTo>
                  <a:pt x="186" y="82"/>
                </a:lnTo>
                <a:lnTo>
                  <a:pt x="192" y="72"/>
                </a:lnTo>
                <a:lnTo>
                  <a:pt x="207" y="58"/>
                </a:lnTo>
                <a:lnTo>
                  <a:pt x="218" y="39"/>
                </a:lnTo>
                <a:lnTo>
                  <a:pt x="223" y="39"/>
                </a:lnTo>
                <a:lnTo>
                  <a:pt x="229" y="39"/>
                </a:lnTo>
                <a:lnTo>
                  <a:pt x="234" y="32"/>
                </a:lnTo>
                <a:lnTo>
                  <a:pt x="242" y="19"/>
                </a:lnTo>
                <a:lnTo>
                  <a:pt x="245" y="11"/>
                </a:lnTo>
                <a:lnTo>
                  <a:pt x="247" y="8"/>
                </a:lnTo>
                <a:lnTo>
                  <a:pt x="247" y="2"/>
                </a:lnTo>
                <a:lnTo>
                  <a:pt x="244" y="0"/>
                </a:lnTo>
                <a:lnTo>
                  <a:pt x="234" y="2"/>
                </a:lnTo>
                <a:lnTo>
                  <a:pt x="225" y="6"/>
                </a:lnTo>
                <a:lnTo>
                  <a:pt x="218" y="8"/>
                </a:lnTo>
                <a:lnTo>
                  <a:pt x="212" y="11"/>
                </a:lnTo>
                <a:lnTo>
                  <a:pt x="199" y="21"/>
                </a:lnTo>
                <a:lnTo>
                  <a:pt x="192" y="32"/>
                </a:lnTo>
                <a:lnTo>
                  <a:pt x="184" y="41"/>
                </a:lnTo>
                <a:lnTo>
                  <a:pt x="177" y="48"/>
                </a:lnTo>
                <a:lnTo>
                  <a:pt x="171" y="56"/>
                </a:lnTo>
                <a:lnTo>
                  <a:pt x="166" y="58"/>
                </a:lnTo>
                <a:lnTo>
                  <a:pt x="160" y="58"/>
                </a:lnTo>
                <a:lnTo>
                  <a:pt x="153" y="56"/>
                </a:lnTo>
                <a:lnTo>
                  <a:pt x="146" y="54"/>
                </a:lnTo>
                <a:lnTo>
                  <a:pt x="138" y="48"/>
                </a:lnTo>
                <a:lnTo>
                  <a:pt x="123" y="41"/>
                </a:lnTo>
                <a:lnTo>
                  <a:pt x="111" y="34"/>
                </a:lnTo>
                <a:lnTo>
                  <a:pt x="98" y="39"/>
                </a:lnTo>
                <a:lnTo>
                  <a:pt x="85" y="46"/>
                </a:lnTo>
                <a:lnTo>
                  <a:pt x="70" y="41"/>
                </a:lnTo>
                <a:lnTo>
                  <a:pt x="61" y="39"/>
                </a:lnTo>
                <a:lnTo>
                  <a:pt x="53" y="52"/>
                </a:lnTo>
                <a:lnTo>
                  <a:pt x="42" y="63"/>
                </a:lnTo>
                <a:lnTo>
                  <a:pt x="37" y="65"/>
                </a:lnTo>
                <a:lnTo>
                  <a:pt x="31" y="63"/>
                </a:lnTo>
                <a:lnTo>
                  <a:pt x="26" y="63"/>
                </a:lnTo>
                <a:lnTo>
                  <a:pt x="22" y="59"/>
                </a:lnTo>
                <a:lnTo>
                  <a:pt x="16" y="78"/>
                </a:lnTo>
                <a:lnTo>
                  <a:pt x="13" y="98"/>
                </a:lnTo>
                <a:lnTo>
                  <a:pt x="11" y="107"/>
                </a:lnTo>
                <a:lnTo>
                  <a:pt x="9" y="115"/>
                </a:lnTo>
                <a:lnTo>
                  <a:pt x="5" y="122"/>
                </a:lnTo>
                <a:lnTo>
                  <a:pt x="0" y="130"/>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177" name="Freeform 11"/>
          <p:cNvSpPr>
            <a:spLocks/>
          </p:cNvSpPr>
          <p:nvPr/>
        </p:nvSpPr>
        <p:spPr bwMode="auto">
          <a:xfrm>
            <a:off x="9798822" y="6128311"/>
            <a:ext cx="529006" cy="1222381"/>
          </a:xfrm>
          <a:custGeom>
            <a:avLst/>
            <a:gdLst>
              <a:gd name="T0" fmla="*/ 136431 w 303"/>
              <a:gd name="T1" fmla="*/ 439737 h 647"/>
              <a:gd name="T2" fmla="*/ 140832 w 303"/>
              <a:gd name="T3" fmla="*/ 463550 h 647"/>
              <a:gd name="T4" fmla="*/ 124695 w 303"/>
              <a:gd name="T5" fmla="*/ 512762 h 647"/>
              <a:gd name="T6" fmla="*/ 136431 w 303"/>
              <a:gd name="T7" fmla="*/ 560387 h 647"/>
              <a:gd name="T8" fmla="*/ 137898 w 303"/>
              <a:gd name="T9" fmla="*/ 587375 h 647"/>
              <a:gd name="T10" fmla="*/ 133497 w 303"/>
              <a:gd name="T11" fmla="*/ 622300 h 647"/>
              <a:gd name="T12" fmla="*/ 83619 w 303"/>
              <a:gd name="T13" fmla="*/ 647700 h 647"/>
              <a:gd name="T14" fmla="*/ 35208 w 303"/>
              <a:gd name="T15" fmla="*/ 674687 h 647"/>
              <a:gd name="T16" fmla="*/ 0 w 303"/>
              <a:gd name="T17" fmla="*/ 733425 h 647"/>
              <a:gd name="T18" fmla="*/ 46944 w 303"/>
              <a:gd name="T19" fmla="*/ 795337 h 647"/>
              <a:gd name="T20" fmla="*/ 82152 w 303"/>
              <a:gd name="T21" fmla="*/ 889000 h 647"/>
              <a:gd name="T22" fmla="*/ 101223 w 303"/>
              <a:gd name="T23" fmla="*/ 968375 h 647"/>
              <a:gd name="T24" fmla="*/ 48411 w 303"/>
              <a:gd name="T25" fmla="*/ 985837 h 647"/>
              <a:gd name="T26" fmla="*/ 54279 w 303"/>
              <a:gd name="T27" fmla="*/ 1000125 h 647"/>
              <a:gd name="T28" fmla="*/ 86553 w 303"/>
              <a:gd name="T29" fmla="*/ 1027112 h 647"/>
              <a:gd name="T30" fmla="*/ 130563 w 303"/>
              <a:gd name="T31" fmla="*/ 982662 h 647"/>
              <a:gd name="T32" fmla="*/ 140832 w 303"/>
              <a:gd name="T33" fmla="*/ 933450 h 647"/>
              <a:gd name="T34" fmla="*/ 143766 w 303"/>
              <a:gd name="T35" fmla="*/ 906462 h 647"/>
              <a:gd name="T36" fmla="*/ 165771 w 303"/>
              <a:gd name="T37" fmla="*/ 892175 h 647"/>
              <a:gd name="T38" fmla="*/ 178974 w 303"/>
              <a:gd name="T39" fmla="*/ 882650 h 647"/>
              <a:gd name="T40" fmla="*/ 192177 w 303"/>
              <a:gd name="T41" fmla="*/ 882650 h 647"/>
              <a:gd name="T42" fmla="*/ 198045 w 303"/>
              <a:gd name="T43" fmla="*/ 915987 h 647"/>
              <a:gd name="T44" fmla="*/ 242054 w 303"/>
              <a:gd name="T45" fmla="*/ 906462 h 647"/>
              <a:gd name="T46" fmla="*/ 281663 w 303"/>
              <a:gd name="T47" fmla="*/ 889000 h 647"/>
              <a:gd name="T48" fmla="*/ 322739 w 303"/>
              <a:gd name="T49" fmla="*/ 850900 h 647"/>
              <a:gd name="T50" fmla="*/ 363815 w 303"/>
              <a:gd name="T51" fmla="*/ 782637 h 647"/>
              <a:gd name="T52" fmla="*/ 401957 w 303"/>
              <a:gd name="T53" fmla="*/ 684212 h 647"/>
              <a:gd name="T54" fmla="*/ 396089 w 303"/>
              <a:gd name="T55" fmla="*/ 615950 h 647"/>
              <a:gd name="T56" fmla="*/ 421028 w 303"/>
              <a:gd name="T57" fmla="*/ 560387 h 647"/>
              <a:gd name="T58" fmla="*/ 418094 w 303"/>
              <a:gd name="T59" fmla="*/ 484187 h 647"/>
              <a:gd name="T60" fmla="*/ 441566 w 303"/>
              <a:gd name="T61" fmla="*/ 349250 h 647"/>
              <a:gd name="T62" fmla="*/ 438632 w 303"/>
              <a:gd name="T63" fmla="*/ 203200 h 647"/>
              <a:gd name="T64" fmla="*/ 441566 w 303"/>
              <a:gd name="T65" fmla="*/ 111125 h 647"/>
              <a:gd name="T66" fmla="*/ 415160 w 303"/>
              <a:gd name="T67" fmla="*/ 85725 h 647"/>
              <a:gd name="T68" fmla="*/ 385820 w 303"/>
              <a:gd name="T69" fmla="*/ 100012 h 647"/>
              <a:gd name="T70" fmla="*/ 379952 w 303"/>
              <a:gd name="T71" fmla="*/ 65087 h 647"/>
              <a:gd name="T72" fmla="*/ 357947 w 303"/>
              <a:gd name="T73" fmla="*/ 38100 h 647"/>
              <a:gd name="T74" fmla="*/ 347678 w 303"/>
              <a:gd name="T75" fmla="*/ 14287 h 647"/>
              <a:gd name="T76" fmla="*/ 331541 w 303"/>
              <a:gd name="T77" fmla="*/ 3175 h 647"/>
              <a:gd name="T78" fmla="*/ 296333 w 303"/>
              <a:gd name="T79" fmla="*/ 26987 h 647"/>
              <a:gd name="T80" fmla="*/ 262592 w 303"/>
              <a:gd name="T81" fmla="*/ 65087 h 647"/>
              <a:gd name="T82" fmla="*/ 274328 w 303"/>
              <a:gd name="T83" fmla="*/ 87312 h 647"/>
              <a:gd name="T84" fmla="*/ 284597 w 303"/>
              <a:gd name="T85" fmla="*/ 111125 h 647"/>
              <a:gd name="T86" fmla="*/ 309536 w 303"/>
              <a:gd name="T87" fmla="*/ 107950 h 647"/>
              <a:gd name="T88" fmla="*/ 331541 w 303"/>
              <a:gd name="T89" fmla="*/ 120650 h 647"/>
              <a:gd name="T90" fmla="*/ 322739 w 303"/>
              <a:gd name="T91" fmla="*/ 163512 h 647"/>
              <a:gd name="T92" fmla="*/ 296333 w 303"/>
              <a:gd name="T93" fmla="*/ 179387 h 647"/>
              <a:gd name="T94" fmla="*/ 281663 w 303"/>
              <a:gd name="T95" fmla="*/ 190500 h 647"/>
              <a:gd name="T96" fmla="*/ 303668 w 303"/>
              <a:gd name="T97" fmla="*/ 241300 h 647"/>
              <a:gd name="T98" fmla="*/ 277262 w 303"/>
              <a:gd name="T99" fmla="*/ 273050 h 647"/>
              <a:gd name="T100" fmla="*/ 246455 w 303"/>
              <a:gd name="T101" fmla="*/ 276225 h 647"/>
              <a:gd name="T102" fmla="*/ 222983 w 303"/>
              <a:gd name="T103" fmla="*/ 293687 h 647"/>
              <a:gd name="T104" fmla="*/ 189243 w 303"/>
              <a:gd name="T105" fmla="*/ 307975 h 647"/>
              <a:gd name="T106" fmla="*/ 156969 w 303"/>
              <a:gd name="T107" fmla="*/ 280987 h 647"/>
              <a:gd name="T108" fmla="*/ 152568 w 303"/>
              <a:gd name="T109" fmla="*/ 290512 h 647"/>
              <a:gd name="T110" fmla="*/ 133497 w 303"/>
              <a:gd name="T111" fmla="*/ 325437 h 647"/>
              <a:gd name="T112" fmla="*/ 133497 w 303"/>
              <a:gd name="T113" fmla="*/ 355600 h 647"/>
              <a:gd name="T114" fmla="*/ 130563 w 303"/>
              <a:gd name="T115" fmla="*/ 398462 h 6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3"/>
              <a:gd name="T175" fmla="*/ 0 h 647"/>
              <a:gd name="T176" fmla="*/ 303 w 303"/>
              <a:gd name="T177" fmla="*/ 647 h 6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3" h="647">
                <a:moveTo>
                  <a:pt x="80" y="261"/>
                </a:moveTo>
                <a:lnTo>
                  <a:pt x="85" y="270"/>
                </a:lnTo>
                <a:lnTo>
                  <a:pt x="93" y="277"/>
                </a:lnTo>
                <a:lnTo>
                  <a:pt x="94" y="283"/>
                </a:lnTo>
                <a:lnTo>
                  <a:pt x="96" y="286"/>
                </a:lnTo>
                <a:lnTo>
                  <a:pt x="96" y="292"/>
                </a:lnTo>
                <a:lnTo>
                  <a:pt x="96" y="298"/>
                </a:lnTo>
                <a:lnTo>
                  <a:pt x="89" y="310"/>
                </a:lnTo>
                <a:lnTo>
                  <a:pt x="85" y="323"/>
                </a:lnTo>
                <a:lnTo>
                  <a:pt x="85" y="333"/>
                </a:lnTo>
                <a:lnTo>
                  <a:pt x="87" y="344"/>
                </a:lnTo>
                <a:lnTo>
                  <a:pt x="93" y="353"/>
                </a:lnTo>
                <a:lnTo>
                  <a:pt x="98" y="362"/>
                </a:lnTo>
                <a:lnTo>
                  <a:pt x="96" y="366"/>
                </a:lnTo>
                <a:lnTo>
                  <a:pt x="94" y="370"/>
                </a:lnTo>
                <a:lnTo>
                  <a:pt x="93" y="375"/>
                </a:lnTo>
                <a:lnTo>
                  <a:pt x="93" y="381"/>
                </a:lnTo>
                <a:lnTo>
                  <a:pt x="91" y="392"/>
                </a:lnTo>
                <a:lnTo>
                  <a:pt x="89" y="403"/>
                </a:lnTo>
                <a:lnTo>
                  <a:pt x="72" y="405"/>
                </a:lnTo>
                <a:lnTo>
                  <a:pt x="57" y="408"/>
                </a:lnTo>
                <a:lnTo>
                  <a:pt x="43" y="407"/>
                </a:lnTo>
                <a:lnTo>
                  <a:pt x="28" y="407"/>
                </a:lnTo>
                <a:lnTo>
                  <a:pt x="24" y="425"/>
                </a:lnTo>
                <a:lnTo>
                  <a:pt x="21" y="440"/>
                </a:lnTo>
                <a:lnTo>
                  <a:pt x="8" y="453"/>
                </a:lnTo>
                <a:lnTo>
                  <a:pt x="0" y="462"/>
                </a:lnTo>
                <a:lnTo>
                  <a:pt x="9" y="473"/>
                </a:lnTo>
                <a:lnTo>
                  <a:pt x="24" y="486"/>
                </a:lnTo>
                <a:lnTo>
                  <a:pt x="32" y="501"/>
                </a:lnTo>
                <a:lnTo>
                  <a:pt x="41" y="519"/>
                </a:lnTo>
                <a:lnTo>
                  <a:pt x="48" y="540"/>
                </a:lnTo>
                <a:lnTo>
                  <a:pt x="56" y="560"/>
                </a:lnTo>
                <a:lnTo>
                  <a:pt x="63" y="580"/>
                </a:lnTo>
                <a:lnTo>
                  <a:pt x="67" y="597"/>
                </a:lnTo>
                <a:lnTo>
                  <a:pt x="69" y="610"/>
                </a:lnTo>
                <a:lnTo>
                  <a:pt x="69" y="617"/>
                </a:lnTo>
                <a:lnTo>
                  <a:pt x="52" y="619"/>
                </a:lnTo>
                <a:lnTo>
                  <a:pt x="33" y="621"/>
                </a:lnTo>
                <a:lnTo>
                  <a:pt x="33" y="623"/>
                </a:lnTo>
                <a:lnTo>
                  <a:pt x="35" y="626"/>
                </a:lnTo>
                <a:lnTo>
                  <a:pt x="37" y="630"/>
                </a:lnTo>
                <a:lnTo>
                  <a:pt x="43" y="634"/>
                </a:lnTo>
                <a:lnTo>
                  <a:pt x="52" y="643"/>
                </a:lnTo>
                <a:lnTo>
                  <a:pt x="59" y="647"/>
                </a:lnTo>
                <a:lnTo>
                  <a:pt x="78" y="641"/>
                </a:lnTo>
                <a:lnTo>
                  <a:pt x="91" y="636"/>
                </a:lnTo>
                <a:lnTo>
                  <a:pt x="89" y="619"/>
                </a:lnTo>
                <a:lnTo>
                  <a:pt x="89" y="604"/>
                </a:lnTo>
                <a:lnTo>
                  <a:pt x="93" y="597"/>
                </a:lnTo>
                <a:lnTo>
                  <a:pt x="96" y="588"/>
                </a:lnTo>
                <a:lnTo>
                  <a:pt x="98" y="584"/>
                </a:lnTo>
                <a:lnTo>
                  <a:pt x="98" y="578"/>
                </a:lnTo>
                <a:lnTo>
                  <a:pt x="98" y="571"/>
                </a:lnTo>
                <a:lnTo>
                  <a:pt x="96" y="562"/>
                </a:lnTo>
                <a:lnTo>
                  <a:pt x="105" y="562"/>
                </a:lnTo>
                <a:lnTo>
                  <a:pt x="113" y="562"/>
                </a:lnTo>
                <a:lnTo>
                  <a:pt x="117" y="562"/>
                </a:lnTo>
                <a:lnTo>
                  <a:pt x="118" y="560"/>
                </a:lnTo>
                <a:lnTo>
                  <a:pt x="122" y="556"/>
                </a:lnTo>
                <a:lnTo>
                  <a:pt x="124" y="553"/>
                </a:lnTo>
                <a:lnTo>
                  <a:pt x="128" y="554"/>
                </a:lnTo>
                <a:lnTo>
                  <a:pt x="131" y="556"/>
                </a:lnTo>
                <a:lnTo>
                  <a:pt x="131" y="564"/>
                </a:lnTo>
                <a:lnTo>
                  <a:pt x="131" y="569"/>
                </a:lnTo>
                <a:lnTo>
                  <a:pt x="135" y="577"/>
                </a:lnTo>
                <a:lnTo>
                  <a:pt x="141" y="578"/>
                </a:lnTo>
                <a:lnTo>
                  <a:pt x="152" y="575"/>
                </a:lnTo>
                <a:lnTo>
                  <a:pt x="165" y="571"/>
                </a:lnTo>
                <a:lnTo>
                  <a:pt x="176" y="569"/>
                </a:lnTo>
                <a:lnTo>
                  <a:pt x="189" y="569"/>
                </a:lnTo>
                <a:lnTo>
                  <a:pt x="192" y="560"/>
                </a:lnTo>
                <a:lnTo>
                  <a:pt x="198" y="551"/>
                </a:lnTo>
                <a:lnTo>
                  <a:pt x="209" y="541"/>
                </a:lnTo>
                <a:lnTo>
                  <a:pt x="220" y="536"/>
                </a:lnTo>
                <a:lnTo>
                  <a:pt x="231" y="528"/>
                </a:lnTo>
                <a:lnTo>
                  <a:pt x="238" y="519"/>
                </a:lnTo>
                <a:lnTo>
                  <a:pt x="248" y="493"/>
                </a:lnTo>
                <a:lnTo>
                  <a:pt x="259" y="464"/>
                </a:lnTo>
                <a:lnTo>
                  <a:pt x="268" y="443"/>
                </a:lnTo>
                <a:lnTo>
                  <a:pt x="274" y="431"/>
                </a:lnTo>
                <a:lnTo>
                  <a:pt x="274" y="416"/>
                </a:lnTo>
                <a:lnTo>
                  <a:pt x="272" y="403"/>
                </a:lnTo>
                <a:lnTo>
                  <a:pt x="270" y="388"/>
                </a:lnTo>
                <a:lnTo>
                  <a:pt x="268" y="373"/>
                </a:lnTo>
                <a:lnTo>
                  <a:pt x="277" y="362"/>
                </a:lnTo>
                <a:lnTo>
                  <a:pt x="287" y="353"/>
                </a:lnTo>
                <a:lnTo>
                  <a:pt x="283" y="338"/>
                </a:lnTo>
                <a:lnTo>
                  <a:pt x="277" y="323"/>
                </a:lnTo>
                <a:lnTo>
                  <a:pt x="285" y="305"/>
                </a:lnTo>
                <a:lnTo>
                  <a:pt x="292" y="281"/>
                </a:lnTo>
                <a:lnTo>
                  <a:pt x="296" y="253"/>
                </a:lnTo>
                <a:lnTo>
                  <a:pt x="301" y="220"/>
                </a:lnTo>
                <a:lnTo>
                  <a:pt x="303" y="188"/>
                </a:lnTo>
                <a:lnTo>
                  <a:pt x="303" y="157"/>
                </a:lnTo>
                <a:lnTo>
                  <a:pt x="299" y="128"/>
                </a:lnTo>
                <a:lnTo>
                  <a:pt x="292" y="102"/>
                </a:lnTo>
                <a:lnTo>
                  <a:pt x="298" y="83"/>
                </a:lnTo>
                <a:lnTo>
                  <a:pt x="301" y="70"/>
                </a:lnTo>
                <a:lnTo>
                  <a:pt x="301" y="57"/>
                </a:lnTo>
                <a:lnTo>
                  <a:pt x="299" y="46"/>
                </a:lnTo>
                <a:lnTo>
                  <a:pt x="283" y="54"/>
                </a:lnTo>
                <a:lnTo>
                  <a:pt x="272" y="57"/>
                </a:lnTo>
                <a:lnTo>
                  <a:pt x="266" y="61"/>
                </a:lnTo>
                <a:lnTo>
                  <a:pt x="263" y="63"/>
                </a:lnTo>
                <a:lnTo>
                  <a:pt x="259" y="61"/>
                </a:lnTo>
                <a:lnTo>
                  <a:pt x="259" y="57"/>
                </a:lnTo>
                <a:lnTo>
                  <a:pt x="259" y="41"/>
                </a:lnTo>
                <a:lnTo>
                  <a:pt x="255" y="31"/>
                </a:lnTo>
                <a:lnTo>
                  <a:pt x="251" y="28"/>
                </a:lnTo>
                <a:lnTo>
                  <a:pt x="244" y="24"/>
                </a:lnTo>
                <a:lnTo>
                  <a:pt x="240" y="18"/>
                </a:lnTo>
                <a:lnTo>
                  <a:pt x="238" y="13"/>
                </a:lnTo>
                <a:lnTo>
                  <a:pt x="237" y="9"/>
                </a:lnTo>
                <a:lnTo>
                  <a:pt x="235" y="7"/>
                </a:lnTo>
                <a:lnTo>
                  <a:pt x="231" y="4"/>
                </a:lnTo>
                <a:lnTo>
                  <a:pt x="226" y="2"/>
                </a:lnTo>
                <a:lnTo>
                  <a:pt x="218" y="0"/>
                </a:lnTo>
                <a:lnTo>
                  <a:pt x="211" y="0"/>
                </a:lnTo>
                <a:lnTo>
                  <a:pt x="202" y="17"/>
                </a:lnTo>
                <a:lnTo>
                  <a:pt x="192" y="35"/>
                </a:lnTo>
                <a:lnTo>
                  <a:pt x="187" y="37"/>
                </a:lnTo>
                <a:lnTo>
                  <a:pt x="179" y="41"/>
                </a:lnTo>
                <a:lnTo>
                  <a:pt x="179" y="44"/>
                </a:lnTo>
                <a:lnTo>
                  <a:pt x="181" y="50"/>
                </a:lnTo>
                <a:lnTo>
                  <a:pt x="187" y="55"/>
                </a:lnTo>
                <a:lnTo>
                  <a:pt x="190" y="59"/>
                </a:lnTo>
                <a:lnTo>
                  <a:pt x="192" y="67"/>
                </a:lnTo>
                <a:lnTo>
                  <a:pt x="194" y="70"/>
                </a:lnTo>
                <a:lnTo>
                  <a:pt x="198" y="72"/>
                </a:lnTo>
                <a:lnTo>
                  <a:pt x="202" y="74"/>
                </a:lnTo>
                <a:lnTo>
                  <a:pt x="211" y="68"/>
                </a:lnTo>
                <a:lnTo>
                  <a:pt x="218" y="65"/>
                </a:lnTo>
                <a:lnTo>
                  <a:pt x="224" y="70"/>
                </a:lnTo>
                <a:lnTo>
                  <a:pt x="226" y="76"/>
                </a:lnTo>
                <a:lnTo>
                  <a:pt x="227" y="83"/>
                </a:lnTo>
                <a:lnTo>
                  <a:pt x="226" y="91"/>
                </a:lnTo>
                <a:lnTo>
                  <a:pt x="220" y="103"/>
                </a:lnTo>
                <a:lnTo>
                  <a:pt x="214" y="109"/>
                </a:lnTo>
                <a:lnTo>
                  <a:pt x="209" y="111"/>
                </a:lnTo>
                <a:lnTo>
                  <a:pt x="202" y="113"/>
                </a:lnTo>
                <a:lnTo>
                  <a:pt x="198" y="115"/>
                </a:lnTo>
                <a:lnTo>
                  <a:pt x="194" y="116"/>
                </a:lnTo>
                <a:lnTo>
                  <a:pt x="192" y="120"/>
                </a:lnTo>
                <a:lnTo>
                  <a:pt x="190" y="124"/>
                </a:lnTo>
                <a:lnTo>
                  <a:pt x="200" y="137"/>
                </a:lnTo>
                <a:lnTo>
                  <a:pt x="207" y="152"/>
                </a:lnTo>
                <a:lnTo>
                  <a:pt x="200" y="161"/>
                </a:lnTo>
                <a:lnTo>
                  <a:pt x="194" y="168"/>
                </a:lnTo>
                <a:lnTo>
                  <a:pt x="189" y="172"/>
                </a:lnTo>
                <a:lnTo>
                  <a:pt x="185" y="174"/>
                </a:lnTo>
                <a:lnTo>
                  <a:pt x="176" y="172"/>
                </a:lnTo>
                <a:lnTo>
                  <a:pt x="168" y="174"/>
                </a:lnTo>
                <a:lnTo>
                  <a:pt x="165" y="179"/>
                </a:lnTo>
                <a:lnTo>
                  <a:pt x="161" y="187"/>
                </a:lnTo>
                <a:lnTo>
                  <a:pt x="152" y="185"/>
                </a:lnTo>
                <a:lnTo>
                  <a:pt x="144" y="185"/>
                </a:lnTo>
                <a:lnTo>
                  <a:pt x="137" y="190"/>
                </a:lnTo>
                <a:lnTo>
                  <a:pt x="129" y="194"/>
                </a:lnTo>
                <a:lnTo>
                  <a:pt x="122" y="187"/>
                </a:lnTo>
                <a:lnTo>
                  <a:pt x="111" y="177"/>
                </a:lnTo>
                <a:lnTo>
                  <a:pt x="107" y="177"/>
                </a:lnTo>
                <a:lnTo>
                  <a:pt x="105" y="179"/>
                </a:lnTo>
                <a:lnTo>
                  <a:pt x="104" y="181"/>
                </a:lnTo>
                <a:lnTo>
                  <a:pt x="104" y="183"/>
                </a:lnTo>
                <a:lnTo>
                  <a:pt x="102" y="188"/>
                </a:lnTo>
                <a:lnTo>
                  <a:pt x="96" y="196"/>
                </a:lnTo>
                <a:lnTo>
                  <a:pt x="91" y="205"/>
                </a:lnTo>
                <a:lnTo>
                  <a:pt x="89" y="211"/>
                </a:lnTo>
                <a:lnTo>
                  <a:pt x="89" y="218"/>
                </a:lnTo>
                <a:lnTo>
                  <a:pt x="91" y="224"/>
                </a:lnTo>
                <a:lnTo>
                  <a:pt x="96" y="233"/>
                </a:lnTo>
                <a:lnTo>
                  <a:pt x="96" y="240"/>
                </a:lnTo>
                <a:lnTo>
                  <a:pt x="89" y="251"/>
                </a:lnTo>
                <a:lnTo>
                  <a:pt x="80" y="261"/>
                </a:lnTo>
                <a:close/>
              </a:path>
            </a:pathLst>
          </a:custGeom>
          <a:solidFill>
            <a:srgbClr val="FFFF99"/>
          </a:solidFill>
          <a:ln w="3175" cap="flat" cmpd="sng">
            <a:solidFill>
              <a:srgbClr val="FF9966"/>
            </a:solidFill>
            <a:prstDash val="solid"/>
            <a:round/>
            <a:headEnd type="none" w="med" len="med"/>
            <a:tailEnd type="none" w="med" len="med"/>
          </a:ln>
        </p:spPr>
        <p:txBody>
          <a:bodyPr/>
          <a:lstStyle/>
          <a:p>
            <a:endParaRPr lang="ru-RU" sz="1807" dirty="0">
              <a:latin typeface="Arial Обычный" charset="0"/>
            </a:endParaRPr>
          </a:p>
        </p:txBody>
      </p:sp>
      <p:sp>
        <p:nvSpPr>
          <p:cNvPr id="178" name="Freeform 12"/>
          <p:cNvSpPr>
            <a:spLocks noEditPoints="1"/>
          </p:cNvSpPr>
          <p:nvPr/>
        </p:nvSpPr>
        <p:spPr bwMode="auto">
          <a:xfrm>
            <a:off x="8980754" y="4002839"/>
            <a:ext cx="1339519" cy="2618581"/>
          </a:xfrm>
          <a:custGeom>
            <a:avLst/>
            <a:gdLst>
              <a:gd name="T0" fmla="*/ 779669 w 768"/>
              <a:gd name="T1" fmla="*/ 2132013 h 1386"/>
              <a:gd name="T2" fmla="*/ 817773 w 768"/>
              <a:gd name="T3" fmla="*/ 2132013 h 1386"/>
              <a:gd name="T4" fmla="*/ 888119 w 768"/>
              <a:gd name="T5" fmla="*/ 2087563 h 1386"/>
              <a:gd name="T6" fmla="*/ 980448 w 768"/>
              <a:gd name="T7" fmla="*/ 2003425 h 1386"/>
              <a:gd name="T8" fmla="*/ 1015621 w 768"/>
              <a:gd name="T9" fmla="*/ 1897063 h 1386"/>
              <a:gd name="T10" fmla="*/ 961396 w 768"/>
              <a:gd name="T11" fmla="*/ 1844675 h 1386"/>
              <a:gd name="T12" fmla="*/ 1055191 w 768"/>
              <a:gd name="T13" fmla="*/ 1830388 h 1386"/>
              <a:gd name="T14" fmla="*/ 1118209 w 768"/>
              <a:gd name="T15" fmla="*/ 1779588 h 1386"/>
              <a:gd name="T16" fmla="*/ 1083036 w 768"/>
              <a:gd name="T17" fmla="*/ 1585912 h 1386"/>
              <a:gd name="T18" fmla="*/ 1025880 w 768"/>
              <a:gd name="T19" fmla="*/ 1495425 h 1386"/>
              <a:gd name="T20" fmla="*/ 965793 w 768"/>
              <a:gd name="T21" fmla="*/ 1325562 h 1386"/>
              <a:gd name="T22" fmla="*/ 885188 w 768"/>
              <a:gd name="T23" fmla="*/ 1181100 h 1386"/>
              <a:gd name="T24" fmla="*/ 814842 w 768"/>
              <a:gd name="T25" fmla="*/ 1128712 h 1386"/>
              <a:gd name="T26" fmla="*/ 725444 w 768"/>
              <a:gd name="T27" fmla="*/ 1096963 h 1386"/>
              <a:gd name="T28" fmla="*/ 665356 w 768"/>
              <a:gd name="T29" fmla="*/ 1155700 h 1386"/>
              <a:gd name="T30" fmla="*/ 663891 w 768"/>
              <a:gd name="T31" fmla="*/ 1169987 h 1386"/>
              <a:gd name="T32" fmla="*/ 614062 w 768"/>
              <a:gd name="T33" fmla="*/ 1270000 h 1386"/>
              <a:gd name="T34" fmla="*/ 590614 w 768"/>
              <a:gd name="T35" fmla="*/ 1190625 h 1386"/>
              <a:gd name="T36" fmla="*/ 578889 w 768"/>
              <a:gd name="T37" fmla="*/ 1252537 h 1386"/>
              <a:gd name="T38" fmla="*/ 523199 w 768"/>
              <a:gd name="T39" fmla="*/ 1196975 h 1386"/>
              <a:gd name="T40" fmla="*/ 446991 w 768"/>
              <a:gd name="T41" fmla="*/ 1214437 h 1386"/>
              <a:gd name="T42" fmla="*/ 435266 w 768"/>
              <a:gd name="T43" fmla="*/ 1063625 h 1386"/>
              <a:gd name="T44" fmla="*/ 473370 w 768"/>
              <a:gd name="T45" fmla="*/ 911225 h 1386"/>
              <a:gd name="T46" fmla="*/ 468974 w 768"/>
              <a:gd name="T47" fmla="*/ 820738 h 1386"/>
              <a:gd name="T48" fmla="*/ 495354 w 768"/>
              <a:gd name="T49" fmla="*/ 723900 h 1386"/>
              <a:gd name="T50" fmla="*/ 511475 w 768"/>
              <a:gd name="T51" fmla="*/ 460375 h 1386"/>
              <a:gd name="T52" fmla="*/ 663891 w 768"/>
              <a:gd name="T53" fmla="*/ 274638 h 1386"/>
              <a:gd name="T54" fmla="*/ 693202 w 768"/>
              <a:gd name="T55" fmla="*/ 273050 h 1386"/>
              <a:gd name="T56" fmla="*/ 663891 w 768"/>
              <a:gd name="T57" fmla="*/ 177800 h 1386"/>
              <a:gd name="T58" fmla="*/ 568631 w 768"/>
              <a:gd name="T59" fmla="*/ 149225 h 1386"/>
              <a:gd name="T60" fmla="*/ 446991 w 768"/>
              <a:gd name="T61" fmla="*/ 0 h 1386"/>
              <a:gd name="T62" fmla="*/ 411818 w 768"/>
              <a:gd name="T63" fmla="*/ 84137 h 1386"/>
              <a:gd name="T64" fmla="*/ 325351 w 768"/>
              <a:gd name="T65" fmla="*/ 96837 h 1386"/>
              <a:gd name="T66" fmla="*/ 194917 w 768"/>
              <a:gd name="T67" fmla="*/ 139700 h 1386"/>
              <a:gd name="T68" fmla="*/ 175865 w 768"/>
              <a:gd name="T69" fmla="*/ 398462 h 1386"/>
              <a:gd name="T70" fmla="*/ 271125 w 768"/>
              <a:gd name="T71" fmla="*/ 557212 h 1386"/>
              <a:gd name="T72" fmla="*/ 208107 w 768"/>
              <a:gd name="T73" fmla="*/ 636587 h 1386"/>
              <a:gd name="T74" fmla="*/ 99657 w 768"/>
              <a:gd name="T75" fmla="*/ 717550 h 1386"/>
              <a:gd name="T76" fmla="*/ 13190 w 768"/>
              <a:gd name="T77" fmla="*/ 765175 h 1386"/>
              <a:gd name="T78" fmla="*/ 5862 w 768"/>
              <a:gd name="T79" fmla="*/ 896938 h 1386"/>
              <a:gd name="T80" fmla="*/ 32242 w 768"/>
              <a:gd name="T81" fmla="*/ 1079500 h 1386"/>
              <a:gd name="T82" fmla="*/ 92329 w 768"/>
              <a:gd name="T83" fmla="*/ 1235075 h 1386"/>
              <a:gd name="T84" fmla="*/ 216900 w 768"/>
              <a:gd name="T85" fmla="*/ 1228725 h 1386"/>
              <a:gd name="T86" fmla="*/ 159744 w 768"/>
              <a:gd name="T87" fmla="*/ 1349375 h 1386"/>
              <a:gd name="T88" fmla="*/ 159744 w 768"/>
              <a:gd name="T89" fmla="*/ 1474787 h 1386"/>
              <a:gd name="T90" fmla="*/ 246211 w 768"/>
              <a:gd name="T91" fmla="*/ 1530350 h 1386"/>
              <a:gd name="T92" fmla="*/ 329747 w 768"/>
              <a:gd name="T93" fmla="*/ 1474787 h 1386"/>
              <a:gd name="T94" fmla="*/ 457249 w 768"/>
              <a:gd name="T95" fmla="*/ 1377950 h 1386"/>
              <a:gd name="T96" fmla="*/ 489491 w 768"/>
              <a:gd name="T97" fmla="*/ 1495425 h 1386"/>
              <a:gd name="T98" fmla="*/ 414749 w 768"/>
              <a:gd name="T99" fmla="*/ 1554162 h 1386"/>
              <a:gd name="T100" fmla="*/ 332678 w 768"/>
              <a:gd name="T101" fmla="*/ 1709738 h 1386"/>
              <a:gd name="T102" fmla="*/ 370782 w 768"/>
              <a:gd name="T103" fmla="*/ 1871663 h 1386"/>
              <a:gd name="T104" fmla="*/ 470439 w 768"/>
              <a:gd name="T105" fmla="*/ 1976438 h 1386"/>
              <a:gd name="T106" fmla="*/ 486560 w 768"/>
              <a:gd name="T107" fmla="*/ 1979613 h 1386"/>
              <a:gd name="T108" fmla="*/ 555441 w 768"/>
              <a:gd name="T109" fmla="*/ 1949450 h 1386"/>
              <a:gd name="T110" fmla="*/ 712254 w 768"/>
              <a:gd name="T111" fmla="*/ 1927225 h 1386"/>
              <a:gd name="T112" fmla="*/ 766479 w 768"/>
              <a:gd name="T113" fmla="*/ 1938338 h 1386"/>
              <a:gd name="T114" fmla="*/ 486560 w 768"/>
              <a:gd name="T115" fmla="*/ 1125537 h 1386"/>
              <a:gd name="T116" fmla="*/ 571562 w 768"/>
              <a:gd name="T117" fmla="*/ 1087438 h 1386"/>
              <a:gd name="T118" fmla="*/ 527595 w 768"/>
              <a:gd name="T119" fmla="*/ 1128712 h 1386"/>
              <a:gd name="T120" fmla="*/ 565700 w 768"/>
              <a:gd name="T121" fmla="*/ 1166812 h 1386"/>
              <a:gd name="T122" fmla="*/ 587683 w 768"/>
              <a:gd name="T123" fmla="*/ 1155700 h 13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8"/>
              <a:gd name="T187" fmla="*/ 0 h 1386"/>
              <a:gd name="T188" fmla="*/ 768 w 768"/>
              <a:gd name="T189" fmla="*/ 1386 h 13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8" h="1386">
                <a:moveTo>
                  <a:pt x="523" y="1221"/>
                </a:moveTo>
                <a:lnTo>
                  <a:pt x="519" y="1232"/>
                </a:lnTo>
                <a:lnTo>
                  <a:pt x="519" y="1243"/>
                </a:lnTo>
                <a:lnTo>
                  <a:pt x="519" y="1254"/>
                </a:lnTo>
                <a:lnTo>
                  <a:pt x="521" y="1265"/>
                </a:lnTo>
                <a:lnTo>
                  <a:pt x="536" y="1284"/>
                </a:lnTo>
                <a:lnTo>
                  <a:pt x="545" y="1295"/>
                </a:lnTo>
                <a:lnTo>
                  <a:pt x="536" y="1310"/>
                </a:lnTo>
                <a:lnTo>
                  <a:pt x="526" y="1330"/>
                </a:lnTo>
                <a:lnTo>
                  <a:pt x="526" y="1336"/>
                </a:lnTo>
                <a:lnTo>
                  <a:pt x="528" y="1339"/>
                </a:lnTo>
                <a:lnTo>
                  <a:pt x="532" y="1343"/>
                </a:lnTo>
                <a:lnTo>
                  <a:pt x="534" y="1345"/>
                </a:lnTo>
                <a:lnTo>
                  <a:pt x="541" y="1349"/>
                </a:lnTo>
                <a:lnTo>
                  <a:pt x="545" y="1354"/>
                </a:lnTo>
                <a:lnTo>
                  <a:pt x="545" y="1367"/>
                </a:lnTo>
                <a:lnTo>
                  <a:pt x="547" y="1382"/>
                </a:lnTo>
                <a:lnTo>
                  <a:pt x="549" y="1384"/>
                </a:lnTo>
                <a:lnTo>
                  <a:pt x="549" y="1386"/>
                </a:lnTo>
                <a:lnTo>
                  <a:pt x="558" y="1376"/>
                </a:lnTo>
                <a:lnTo>
                  <a:pt x="565" y="1365"/>
                </a:lnTo>
                <a:lnTo>
                  <a:pt x="565" y="1358"/>
                </a:lnTo>
                <a:lnTo>
                  <a:pt x="560" y="1349"/>
                </a:lnTo>
                <a:lnTo>
                  <a:pt x="558" y="1343"/>
                </a:lnTo>
                <a:lnTo>
                  <a:pt x="558" y="1336"/>
                </a:lnTo>
                <a:lnTo>
                  <a:pt x="560" y="1330"/>
                </a:lnTo>
                <a:lnTo>
                  <a:pt x="565" y="1321"/>
                </a:lnTo>
                <a:lnTo>
                  <a:pt x="571" y="1313"/>
                </a:lnTo>
                <a:lnTo>
                  <a:pt x="573" y="1308"/>
                </a:lnTo>
                <a:lnTo>
                  <a:pt x="573" y="1306"/>
                </a:lnTo>
                <a:lnTo>
                  <a:pt x="574" y="1304"/>
                </a:lnTo>
                <a:lnTo>
                  <a:pt x="576" y="1302"/>
                </a:lnTo>
                <a:lnTo>
                  <a:pt x="580" y="1302"/>
                </a:lnTo>
                <a:lnTo>
                  <a:pt x="591" y="1312"/>
                </a:lnTo>
                <a:lnTo>
                  <a:pt x="598" y="1319"/>
                </a:lnTo>
                <a:lnTo>
                  <a:pt x="606" y="1315"/>
                </a:lnTo>
                <a:lnTo>
                  <a:pt x="613" y="1310"/>
                </a:lnTo>
                <a:lnTo>
                  <a:pt x="621" y="1310"/>
                </a:lnTo>
                <a:lnTo>
                  <a:pt x="630" y="1312"/>
                </a:lnTo>
                <a:lnTo>
                  <a:pt x="634" y="1304"/>
                </a:lnTo>
                <a:lnTo>
                  <a:pt x="637" y="1299"/>
                </a:lnTo>
                <a:lnTo>
                  <a:pt x="645" y="1297"/>
                </a:lnTo>
                <a:lnTo>
                  <a:pt x="654" y="1299"/>
                </a:lnTo>
                <a:lnTo>
                  <a:pt x="658" y="1297"/>
                </a:lnTo>
                <a:lnTo>
                  <a:pt x="663" y="1293"/>
                </a:lnTo>
                <a:lnTo>
                  <a:pt x="669" y="1286"/>
                </a:lnTo>
                <a:lnTo>
                  <a:pt x="676" y="1277"/>
                </a:lnTo>
                <a:lnTo>
                  <a:pt x="669" y="1262"/>
                </a:lnTo>
                <a:lnTo>
                  <a:pt x="659" y="1249"/>
                </a:lnTo>
                <a:lnTo>
                  <a:pt x="661" y="1245"/>
                </a:lnTo>
                <a:lnTo>
                  <a:pt x="663" y="1241"/>
                </a:lnTo>
                <a:lnTo>
                  <a:pt x="667" y="1240"/>
                </a:lnTo>
                <a:lnTo>
                  <a:pt x="671" y="1238"/>
                </a:lnTo>
                <a:lnTo>
                  <a:pt x="678" y="1236"/>
                </a:lnTo>
                <a:lnTo>
                  <a:pt x="683" y="1234"/>
                </a:lnTo>
                <a:lnTo>
                  <a:pt x="689" y="1228"/>
                </a:lnTo>
                <a:lnTo>
                  <a:pt x="695" y="1216"/>
                </a:lnTo>
                <a:lnTo>
                  <a:pt x="696" y="1208"/>
                </a:lnTo>
                <a:lnTo>
                  <a:pt x="695" y="1201"/>
                </a:lnTo>
                <a:lnTo>
                  <a:pt x="693" y="1195"/>
                </a:lnTo>
                <a:lnTo>
                  <a:pt x="687" y="1190"/>
                </a:lnTo>
                <a:lnTo>
                  <a:pt x="680" y="1193"/>
                </a:lnTo>
                <a:lnTo>
                  <a:pt x="671" y="1199"/>
                </a:lnTo>
                <a:lnTo>
                  <a:pt x="667" y="1197"/>
                </a:lnTo>
                <a:lnTo>
                  <a:pt x="663" y="1195"/>
                </a:lnTo>
                <a:lnTo>
                  <a:pt x="661" y="1192"/>
                </a:lnTo>
                <a:lnTo>
                  <a:pt x="659" y="1184"/>
                </a:lnTo>
                <a:lnTo>
                  <a:pt x="656" y="1180"/>
                </a:lnTo>
                <a:lnTo>
                  <a:pt x="650" y="1175"/>
                </a:lnTo>
                <a:lnTo>
                  <a:pt x="648" y="1169"/>
                </a:lnTo>
                <a:lnTo>
                  <a:pt x="648" y="1166"/>
                </a:lnTo>
                <a:lnTo>
                  <a:pt x="656" y="1162"/>
                </a:lnTo>
                <a:lnTo>
                  <a:pt x="661" y="1160"/>
                </a:lnTo>
                <a:lnTo>
                  <a:pt x="671" y="1142"/>
                </a:lnTo>
                <a:lnTo>
                  <a:pt x="680" y="1125"/>
                </a:lnTo>
                <a:lnTo>
                  <a:pt x="687" y="1125"/>
                </a:lnTo>
                <a:lnTo>
                  <a:pt x="695" y="1127"/>
                </a:lnTo>
                <a:lnTo>
                  <a:pt x="700" y="1129"/>
                </a:lnTo>
                <a:lnTo>
                  <a:pt x="704" y="1132"/>
                </a:lnTo>
                <a:lnTo>
                  <a:pt x="706" y="1134"/>
                </a:lnTo>
                <a:lnTo>
                  <a:pt x="707" y="1138"/>
                </a:lnTo>
                <a:lnTo>
                  <a:pt x="709" y="1143"/>
                </a:lnTo>
                <a:lnTo>
                  <a:pt x="713" y="1149"/>
                </a:lnTo>
                <a:lnTo>
                  <a:pt x="720" y="1153"/>
                </a:lnTo>
                <a:lnTo>
                  <a:pt x="724" y="1156"/>
                </a:lnTo>
                <a:lnTo>
                  <a:pt x="728" y="1166"/>
                </a:lnTo>
                <a:lnTo>
                  <a:pt x="728" y="1182"/>
                </a:lnTo>
                <a:lnTo>
                  <a:pt x="728" y="1186"/>
                </a:lnTo>
                <a:lnTo>
                  <a:pt x="732" y="1188"/>
                </a:lnTo>
                <a:lnTo>
                  <a:pt x="735" y="1186"/>
                </a:lnTo>
                <a:lnTo>
                  <a:pt x="741" y="1182"/>
                </a:lnTo>
                <a:lnTo>
                  <a:pt x="752" y="1179"/>
                </a:lnTo>
                <a:lnTo>
                  <a:pt x="768" y="1171"/>
                </a:lnTo>
                <a:lnTo>
                  <a:pt x="765" y="1158"/>
                </a:lnTo>
                <a:lnTo>
                  <a:pt x="759" y="1143"/>
                </a:lnTo>
                <a:lnTo>
                  <a:pt x="763" y="1121"/>
                </a:lnTo>
                <a:lnTo>
                  <a:pt x="767" y="1097"/>
                </a:lnTo>
                <a:lnTo>
                  <a:pt x="767" y="1086"/>
                </a:lnTo>
                <a:lnTo>
                  <a:pt x="767" y="1077"/>
                </a:lnTo>
                <a:lnTo>
                  <a:pt x="765" y="1068"/>
                </a:lnTo>
                <a:lnTo>
                  <a:pt x="763" y="1060"/>
                </a:lnTo>
                <a:lnTo>
                  <a:pt x="761" y="1055"/>
                </a:lnTo>
                <a:lnTo>
                  <a:pt x="759" y="1042"/>
                </a:lnTo>
                <a:lnTo>
                  <a:pt x="757" y="1034"/>
                </a:lnTo>
                <a:lnTo>
                  <a:pt x="752" y="1027"/>
                </a:lnTo>
                <a:lnTo>
                  <a:pt x="746" y="1018"/>
                </a:lnTo>
                <a:lnTo>
                  <a:pt x="739" y="1007"/>
                </a:lnTo>
                <a:lnTo>
                  <a:pt x="739" y="999"/>
                </a:lnTo>
                <a:lnTo>
                  <a:pt x="737" y="990"/>
                </a:lnTo>
                <a:lnTo>
                  <a:pt x="732" y="985"/>
                </a:lnTo>
                <a:lnTo>
                  <a:pt x="726" y="979"/>
                </a:lnTo>
                <a:lnTo>
                  <a:pt x="722" y="975"/>
                </a:lnTo>
                <a:lnTo>
                  <a:pt x="719" y="973"/>
                </a:lnTo>
                <a:lnTo>
                  <a:pt x="717" y="970"/>
                </a:lnTo>
                <a:lnTo>
                  <a:pt x="717" y="966"/>
                </a:lnTo>
                <a:lnTo>
                  <a:pt x="717" y="961"/>
                </a:lnTo>
                <a:lnTo>
                  <a:pt x="717" y="953"/>
                </a:lnTo>
                <a:lnTo>
                  <a:pt x="713" y="949"/>
                </a:lnTo>
                <a:lnTo>
                  <a:pt x="704" y="946"/>
                </a:lnTo>
                <a:lnTo>
                  <a:pt x="700" y="942"/>
                </a:lnTo>
                <a:lnTo>
                  <a:pt x="695" y="937"/>
                </a:lnTo>
                <a:lnTo>
                  <a:pt x="689" y="929"/>
                </a:lnTo>
                <a:lnTo>
                  <a:pt x="683" y="918"/>
                </a:lnTo>
                <a:lnTo>
                  <a:pt x="674" y="900"/>
                </a:lnTo>
                <a:lnTo>
                  <a:pt x="667" y="887"/>
                </a:lnTo>
                <a:lnTo>
                  <a:pt x="663" y="876"/>
                </a:lnTo>
                <a:lnTo>
                  <a:pt x="663" y="866"/>
                </a:lnTo>
                <a:lnTo>
                  <a:pt x="665" y="861"/>
                </a:lnTo>
                <a:lnTo>
                  <a:pt x="669" y="855"/>
                </a:lnTo>
                <a:lnTo>
                  <a:pt x="661" y="850"/>
                </a:lnTo>
                <a:lnTo>
                  <a:pt x="658" y="844"/>
                </a:lnTo>
                <a:lnTo>
                  <a:pt x="659" y="835"/>
                </a:lnTo>
                <a:lnTo>
                  <a:pt x="663" y="828"/>
                </a:lnTo>
                <a:lnTo>
                  <a:pt x="661" y="820"/>
                </a:lnTo>
                <a:lnTo>
                  <a:pt x="661" y="815"/>
                </a:lnTo>
                <a:lnTo>
                  <a:pt x="661" y="809"/>
                </a:lnTo>
                <a:lnTo>
                  <a:pt x="663" y="800"/>
                </a:lnTo>
                <a:lnTo>
                  <a:pt x="656" y="791"/>
                </a:lnTo>
                <a:lnTo>
                  <a:pt x="647" y="778"/>
                </a:lnTo>
                <a:lnTo>
                  <a:pt x="634" y="776"/>
                </a:lnTo>
                <a:lnTo>
                  <a:pt x="628" y="772"/>
                </a:lnTo>
                <a:lnTo>
                  <a:pt x="623" y="765"/>
                </a:lnTo>
                <a:lnTo>
                  <a:pt x="617" y="746"/>
                </a:lnTo>
                <a:lnTo>
                  <a:pt x="604" y="744"/>
                </a:lnTo>
                <a:lnTo>
                  <a:pt x="597" y="743"/>
                </a:lnTo>
                <a:lnTo>
                  <a:pt x="600" y="737"/>
                </a:lnTo>
                <a:lnTo>
                  <a:pt x="602" y="731"/>
                </a:lnTo>
                <a:lnTo>
                  <a:pt x="602" y="726"/>
                </a:lnTo>
                <a:lnTo>
                  <a:pt x="600" y="720"/>
                </a:lnTo>
                <a:lnTo>
                  <a:pt x="597" y="717"/>
                </a:lnTo>
                <a:lnTo>
                  <a:pt x="591" y="713"/>
                </a:lnTo>
                <a:lnTo>
                  <a:pt x="584" y="713"/>
                </a:lnTo>
                <a:lnTo>
                  <a:pt x="576" y="713"/>
                </a:lnTo>
                <a:lnTo>
                  <a:pt x="569" y="711"/>
                </a:lnTo>
                <a:lnTo>
                  <a:pt x="562" y="711"/>
                </a:lnTo>
                <a:lnTo>
                  <a:pt x="556" y="711"/>
                </a:lnTo>
                <a:lnTo>
                  <a:pt x="549" y="711"/>
                </a:lnTo>
                <a:lnTo>
                  <a:pt x="545" y="707"/>
                </a:lnTo>
                <a:lnTo>
                  <a:pt x="541" y="704"/>
                </a:lnTo>
                <a:lnTo>
                  <a:pt x="538" y="702"/>
                </a:lnTo>
                <a:lnTo>
                  <a:pt x="536" y="700"/>
                </a:lnTo>
                <a:lnTo>
                  <a:pt x="530" y="698"/>
                </a:lnTo>
                <a:lnTo>
                  <a:pt x="525" y="698"/>
                </a:lnTo>
                <a:lnTo>
                  <a:pt x="517" y="693"/>
                </a:lnTo>
                <a:lnTo>
                  <a:pt x="512" y="691"/>
                </a:lnTo>
                <a:lnTo>
                  <a:pt x="508" y="693"/>
                </a:lnTo>
                <a:lnTo>
                  <a:pt x="502" y="694"/>
                </a:lnTo>
                <a:lnTo>
                  <a:pt x="495" y="691"/>
                </a:lnTo>
                <a:lnTo>
                  <a:pt x="488" y="691"/>
                </a:lnTo>
                <a:lnTo>
                  <a:pt x="484" y="693"/>
                </a:lnTo>
                <a:lnTo>
                  <a:pt x="480" y="694"/>
                </a:lnTo>
                <a:lnTo>
                  <a:pt x="473" y="700"/>
                </a:lnTo>
                <a:lnTo>
                  <a:pt x="464" y="709"/>
                </a:lnTo>
                <a:lnTo>
                  <a:pt x="458" y="709"/>
                </a:lnTo>
                <a:lnTo>
                  <a:pt x="451" y="709"/>
                </a:lnTo>
                <a:lnTo>
                  <a:pt x="449" y="709"/>
                </a:lnTo>
                <a:lnTo>
                  <a:pt x="447" y="711"/>
                </a:lnTo>
                <a:lnTo>
                  <a:pt x="445" y="711"/>
                </a:lnTo>
                <a:lnTo>
                  <a:pt x="443" y="713"/>
                </a:lnTo>
                <a:lnTo>
                  <a:pt x="454" y="728"/>
                </a:lnTo>
                <a:lnTo>
                  <a:pt x="469" y="750"/>
                </a:lnTo>
                <a:lnTo>
                  <a:pt x="469" y="755"/>
                </a:lnTo>
                <a:lnTo>
                  <a:pt x="469" y="761"/>
                </a:lnTo>
                <a:lnTo>
                  <a:pt x="467" y="763"/>
                </a:lnTo>
                <a:lnTo>
                  <a:pt x="465" y="767"/>
                </a:lnTo>
                <a:lnTo>
                  <a:pt x="462" y="767"/>
                </a:lnTo>
                <a:lnTo>
                  <a:pt x="460" y="767"/>
                </a:lnTo>
                <a:lnTo>
                  <a:pt x="458" y="763"/>
                </a:lnTo>
                <a:lnTo>
                  <a:pt x="458" y="759"/>
                </a:lnTo>
                <a:lnTo>
                  <a:pt x="458" y="748"/>
                </a:lnTo>
                <a:lnTo>
                  <a:pt x="456" y="737"/>
                </a:lnTo>
                <a:lnTo>
                  <a:pt x="453" y="737"/>
                </a:lnTo>
                <a:lnTo>
                  <a:pt x="451" y="737"/>
                </a:lnTo>
                <a:lnTo>
                  <a:pt x="451" y="739"/>
                </a:lnTo>
                <a:lnTo>
                  <a:pt x="449" y="743"/>
                </a:lnTo>
                <a:lnTo>
                  <a:pt x="449" y="750"/>
                </a:lnTo>
                <a:lnTo>
                  <a:pt x="449" y="763"/>
                </a:lnTo>
                <a:lnTo>
                  <a:pt x="445" y="768"/>
                </a:lnTo>
                <a:lnTo>
                  <a:pt x="443" y="774"/>
                </a:lnTo>
                <a:lnTo>
                  <a:pt x="443" y="779"/>
                </a:lnTo>
                <a:lnTo>
                  <a:pt x="445" y="785"/>
                </a:lnTo>
                <a:lnTo>
                  <a:pt x="436" y="792"/>
                </a:lnTo>
                <a:lnTo>
                  <a:pt x="429" y="798"/>
                </a:lnTo>
                <a:lnTo>
                  <a:pt x="419" y="800"/>
                </a:lnTo>
                <a:lnTo>
                  <a:pt x="416" y="800"/>
                </a:lnTo>
                <a:lnTo>
                  <a:pt x="417" y="791"/>
                </a:lnTo>
                <a:lnTo>
                  <a:pt x="421" y="783"/>
                </a:lnTo>
                <a:lnTo>
                  <a:pt x="419" y="778"/>
                </a:lnTo>
                <a:lnTo>
                  <a:pt x="417" y="774"/>
                </a:lnTo>
                <a:lnTo>
                  <a:pt x="419" y="768"/>
                </a:lnTo>
                <a:lnTo>
                  <a:pt x="421" y="763"/>
                </a:lnTo>
                <a:lnTo>
                  <a:pt x="412" y="763"/>
                </a:lnTo>
                <a:lnTo>
                  <a:pt x="397" y="767"/>
                </a:lnTo>
                <a:lnTo>
                  <a:pt x="395" y="761"/>
                </a:lnTo>
                <a:lnTo>
                  <a:pt x="397" y="757"/>
                </a:lnTo>
                <a:lnTo>
                  <a:pt x="403" y="750"/>
                </a:lnTo>
                <a:lnTo>
                  <a:pt x="406" y="741"/>
                </a:lnTo>
                <a:lnTo>
                  <a:pt x="403" y="741"/>
                </a:lnTo>
                <a:lnTo>
                  <a:pt x="399" y="741"/>
                </a:lnTo>
                <a:lnTo>
                  <a:pt x="395" y="743"/>
                </a:lnTo>
                <a:lnTo>
                  <a:pt x="390" y="744"/>
                </a:lnTo>
                <a:lnTo>
                  <a:pt x="386" y="748"/>
                </a:lnTo>
                <a:lnTo>
                  <a:pt x="384" y="752"/>
                </a:lnTo>
                <a:lnTo>
                  <a:pt x="382" y="755"/>
                </a:lnTo>
                <a:lnTo>
                  <a:pt x="382" y="759"/>
                </a:lnTo>
                <a:lnTo>
                  <a:pt x="390" y="772"/>
                </a:lnTo>
                <a:lnTo>
                  <a:pt x="395" y="785"/>
                </a:lnTo>
                <a:lnTo>
                  <a:pt x="395" y="789"/>
                </a:lnTo>
                <a:lnTo>
                  <a:pt x="393" y="791"/>
                </a:lnTo>
                <a:lnTo>
                  <a:pt x="390" y="792"/>
                </a:lnTo>
                <a:lnTo>
                  <a:pt x="388" y="792"/>
                </a:lnTo>
                <a:lnTo>
                  <a:pt x="381" y="794"/>
                </a:lnTo>
                <a:lnTo>
                  <a:pt x="377" y="792"/>
                </a:lnTo>
                <a:lnTo>
                  <a:pt x="375" y="783"/>
                </a:lnTo>
                <a:lnTo>
                  <a:pt x="375" y="774"/>
                </a:lnTo>
                <a:lnTo>
                  <a:pt x="369" y="770"/>
                </a:lnTo>
                <a:lnTo>
                  <a:pt x="364" y="767"/>
                </a:lnTo>
                <a:lnTo>
                  <a:pt x="360" y="763"/>
                </a:lnTo>
                <a:lnTo>
                  <a:pt x="358" y="759"/>
                </a:lnTo>
                <a:lnTo>
                  <a:pt x="357" y="754"/>
                </a:lnTo>
                <a:lnTo>
                  <a:pt x="357" y="744"/>
                </a:lnTo>
                <a:lnTo>
                  <a:pt x="353" y="743"/>
                </a:lnTo>
                <a:lnTo>
                  <a:pt x="351" y="743"/>
                </a:lnTo>
                <a:lnTo>
                  <a:pt x="347" y="743"/>
                </a:lnTo>
                <a:lnTo>
                  <a:pt x="345" y="744"/>
                </a:lnTo>
                <a:lnTo>
                  <a:pt x="342" y="748"/>
                </a:lnTo>
                <a:lnTo>
                  <a:pt x="340" y="752"/>
                </a:lnTo>
                <a:lnTo>
                  <a:pt x="327" y="755"/>
                </a:lnTo>
                <a:lnTo>
                  <a:pt x="318" y="763"/>
                </a:lnTo>
                <a:lnTo>
                  <a:pt x="314" y="765"/>
                </a:lnTo>
                <a:lnTo>
                  <a:pt x="310" y="767"/>
                </a:lnTo>
                <a:lnTo>
                  <a:pt x="305" y="765"/>
                </a:lnTo>
                <a:lnTo>
                  <a:pt x="297" y="763"/>
                </a:lnTo>
                <a:lnTo>
                  <a:pt x="286" y="767"/>
                </a:lnTo>
                <a:lnTo>
                  <a:pt x="275" y="768"/>
                </a:lnTo>
                <a:lnTo>
                  <a:pt x="273" y="755"/>
                </a:lnTo>
                <a:lnTo>
                  <a:pt x="273" y="744"/>
                </a:lnTo>
                <a:lnTo>
                  <a:pt x="273" y="737"/>
                </a:lnTo>
                <a:lnTo>
                  <a:pt x="277" y="731"/>
                </a:lnTo>
                <a:lnTo>
                  <a:pt x="286" y="720"/>
                </a:lnTo>
                <a:lnTo>
                  <a:pt x="297" y="707"/>
                </a:lnTo>
                <a:lnTo>
                  <a:pt x="297" y="691"/>
                </a:lnTo>
                <a:lnTo>
                  <a:pt x="294" y="676"/>
                </a:lnTo>
                <a:lnTo>
                  <a:pt x="297" y="670"/>
                </a:lnTo>
                <a:lnTo>
                  <a:pt x="303" y="661"/>
                </a:lnTo>
                <a:lnTo>
                  <a:pt x="305" y="652"/>
                </a:lnTo>
                <a:lnTo>
                  <a:pt x="307" y="643"/>
                </a:lnTo>
                <a:lnTo>
                  <a:pt x="310" y="633"/>
                </a:lnTo>
                <a:lnTo>
                  <a:pt x="316" y="626"/>
                </a:lnTo>
                <a:lnTo>
                  <a:pt x="320" y="611"/>
                </a:lnTo>
                <a:lnTo>
                  <a:pt x="321" y="591"/>
                </a:lnTo>
                <a:lnTo>
                  <a:pt x="327" y="585"/>
                </a:lnTo>
                <a:lnTo>
                  <a:pt x="329" y="580"/>
                </a:lnTo>
                <a:lnTo>
                  <a:pt x="327" y="578"/>
                </a:lnTo>
                <a:lnTo>
                  <a:pt x="327" y="576"/>
                </a:lnTo>
                <a:lnTo>
                  <a:pt x="323" y="574"/>
                </a:lnTo>
                <a:lnTo>
                  <a:pt x="320" y="573"/>
                </a:lnTo>
                <a:lnTo>
                  <a:pt x="318" y="567"/>
                </a:lnTo>
                <a:lnTo>
                  <a:pt x="316" y="558"/>
                </a:lnTo>
                <a:lnTo>
                  <a:pt x="316" y="554"/>
                </a:lnTo>
                <a:lnTo>
                  <a:pt x="318" y="548"/>
                </a:lnTo>
                <a:lnTo>
                  <a:pt x="320" y="543"/>
                </a:lnTo>
                <a:lnTo>
                  <a:pt x="323" y="539"/>
                </a:lnTo>
                <a:lnTo>
                  <a:pt x="323" y="534"/>
                </a:lnTo>
                <a:lnTo>
                  <a:pt x="320" y="530"/>
                </a:lnTo>
                <a:lnTo>
                  <a:pt x="320" y="526"/>
                </a:lnTo>
                <a:lnTo>
                  <a:pt x="320" y="523"/>
                </a:lnTo>
                <a:lnTo>
                  <a:pt x="320" y="517"/>
                </a:lnTo>
                <a:lnTo>
                  <a:pt x="323" y="512"/>
                </a:lnTo>
                <a:lnTo>
                  <a:pt x="323" y="508"/>
                </a:lnTo>
                <a:lnTo>
                  <a:pt x="323" y="500"/>
                </a:lnTo>
                <a:lnTo>
                  <a:pt x="323" y="497"/>
                </a:lnTo>
                <a:lnTo>
                  <a:pt x="323" y="493"/>
                </a:lnTo>
                <a:lnTo>
                  <a:pt x="325" y="489"/>
                </a:lnTo>
                <a:lnTo>
                  <a:pt x="327" y="488"/>
                </a:lnTo>
                <a:lnTo>
                  <a:pt x="329" y="480"/>
                </a:lnTo>
                <a:lnTo>
                  <a:pt x="329" y="476"/>
                </a:lnTo>
                <a:lnTo>
                  <a:pt x="331" y="471"/>
                </a:lnTo>
                <a:lnTo>
                  <a:pt x="338" y="462"/>
                </a:lnTo>
                <a:lnTo>
                  <a:pt x="338" y="456"/>
                </a:lnTo>
                <a:lnTo>
                  <a:pt x="338" y="447"/>
                </a:lnTo>
                <a:lnTo>
                  <a:pt x="338" y="438"/>
                </a:lnTo>
                <a:lnTo>
                  <a:pt x="344" y="428"/>
                </a:lnTo>
                <a:lnTo>
                  <a:pt x="345" y="419"/>
                </a:lnTo>
                <a:lnTo>
                  <a:pt x="344" y="406"/>
                </a:lnTo>
                <a:lnTo>
                  <a:pt x="340" y="393"/>
                </a:lnTo>
                <a:lnTo>
                  <a:pt x="338" y="380"/>
                </a:lnTo>
                <a:lnTo>
                  <a:pt x="344" y="366"/>
                </a:lnTo>
                <a:lnTo>
                  <a:pt x="355" y="351"/>
                </a:lnTo>
                <a:lnTo>
                  <a:pt x="351" y="327"/>
                </a:lnTo>
                <a:lnTo>
                  <a:pt x="347" y="301"/>
                </a:lnTo>
                <a:lnTo>
                  <a:pt x="349" y="290"/>
                </a:lnTo>
                <a:lnTo>
                  <a:pt x="353" y="279"/>
                </a:lnTo>
                <a:lnTo>
                  <a:pt x="358" y="268"/>
                </a:lnTo>
                <a:lnTo>
                  <a:pt x="364" y="257"/>
                </a:lnTo>
                <a:lnTo>
                  <a:pt x="369" y="253"/>
                </a:lnTo>
                <a:lnTo>
                  <a:pt x="377" y="247"/>
                </a:lnTo>
                <a:lnTo>
                  <a:pt x="381" y="240"/>
                </a:lnTo>
                <a:lnTo>
                  <a:pt x="382" y="233"/>
                </a:lnTo>
                <a:lnTo>
                  <a:pt x="390" y="225"/>
                </a:lnTo>
                <a:lnTo>
                  <a:pt x="397" y="218"/>
                </a:lnTo>
                <a:lnTo>
                  <a:pt x="434" y="186"/>
                </a:lnTo>
                <a:lnTo>
                  <a:pt x="449" y="172"/>
                </a:lnTo>
                <a:lnTo>
                  <a:pt x="453" y="173"/>
                </a:lnTo>
                <a:lnTo>
                  <a:pt x="456" y="177"/>
                </a:lnTo>
                <a:lnTo>
                  <a:pt x="458" y="181"/>
                </a:lnTo>
                <a:lnTo>
                  <a:pt x="460" y="184"/>
                </a:lnTo>
                <a:lnTo>
                  <a:pt x="464" y="190"/>
                </a:lnTo>
                <a:lnTo>
                  <a:pt x="465" y="192"/>
                </a:lnTo>
                <a:lnTo>
                  <a:pt x="469" y="194"/>
                </a:lnTo>
                <a:lnTo>
                  <a:pt x="475" y="192"/>
                </a:lnTo>
                <a:lnTo>
                  <a:pt x="478" y="190"/>
                </a:lnTo>
                <a:lnTo>
                  <a:pt x="478" y="186"/>
                </a:lnTo>
                <a:lnTo>
                  <a:pt x="478" y="183"/>
                </a:lnTo>
                <a:lnTo>
                  <a:pt x="477" y="179"/>
                </a:lnTo>
                <a:lnTo>
                  <a:pt x="473" y="172"/>
                </a:lnTo>
                <a:lnTo>
                  <a:pt x="471" y="164"/>
                </a:lnTo>
                <a:lnTo>
                  <a:pt x="473" y="159"/>
                </a:lnTo>
                <a:lnTo>
                  <a:pt x="477" y="155"/>
                </a:lnTo>
                <a:lnTo>
                  <a:pt x="482" y="151"/>
                </a:lnTo>
                <a:lnTo>
                  <a:pt x="490" y="146"/>
                </a:lnTo>
                <a:lnTo>
                  <a:pt x="486" y="135"/>
                </a:lnTo>
                <a:lnTo>
                  <a:pt x="480" y="127"/>
                </a:lnTo>
                <a:lnTo>
                  <a:pt x="477" y="122"/>
                </a:lnTo>
                <a:lnTo>
                  <a:pt x="471" y="118"/>
                </a:lnTo>
                <a:lnTo>
                  <a:pt x="462" y="114"/>
                </a:lnTo>
                <a:lnTo>
                  <a:pt x="453" y="112"/>
                </a:lnTo>
                <a:lnTo>
                  <a:pt x="438" y="111"/>
                </a:lnTo>
                <a:lnTo>
                  <a:pt x="427" y="112"/>
                </a:lnTo>
                <a:lnTo>
                  <a:pt x="417" y="114"/>
                </a:lnTo>
                <a:lnTo>
                  <a:pt x="412" y="118"/>
                </a:lnTo>
                <a:lnTo>
                  <a:pt x="406" y="120"/>
                </a:lnTo>
                <a:lnTo>
                  <a:pt x="403" y="122"/>
                </a:lnTo>
                <a:lnTo>
                  <a:pt x="399" y="123"/>
                </a:lnTo>
                <a:lnTo>
                  <a:pt x="395" y="122"/>
                </a:lnTo>
                <a:lnTo>
                  <a:pt x="388" y="116"/>
                </a:lnTo>
                <a:lnTo>
                  <a:pt x="386" y="109"/>
                </a:lnTo>
                <a:lnTo>
                  <a:pt x="386" y="101"/>
                </a:lnTo>
                <a:lnTo>
                  <a:pt x="388" y="94"/>
                </a:lnTo>
                <a:lnTo>
                  <a:pt x="392" y="77"/>
                </a:lnTo>
                <a:lnTo>
                  <a:pt x="393" y="55"/>
                </a:lnTo>
                <a:lnTo>
                  <a:pt x="393" y="50"/>
                </a:lnTo>
                <a:lnTo>
                  <a:pt x="392" y="44"/>
                </a:lnTo>
                <a:lnTo>
                  <a:pt x="388" y="37"/>
                </a:lnTo>
                <a:lnTo>
                  <a:pt x="384" y="31"/>
                </a:lnTo>
                <a:lnTo>
                  <a:pt x="371" y="20"/>
                </a:lnTo>
                <a:lnTo>
                  <a:pt x="357" y="13"/>
                </a:lnTo>
                <a:lnTo>
                  <a:pt x="342" y="5"/>
                </a:lnTo>
                <a:lnTo>
                  <a:pt x="327" y="0"/>
                </a:lnTo>
                <a:lnTo>
                  <a:pt x="314" y="0"/>
                </a:lnTo>
                <a:lnTo>
                  <a:pt x="305" y="0"/>
                </a:lnTo>
                <a:lnTo>
                  <a:pt x="297" y="11"/>
                </a:lnTo>
                <a:lnTo>
                  <a:pt x="288" y="22"/>
                </a:lnTo>
                <a:lnTo>
                  <a:pt x="284" y="27"/>
                </a:lnTo>
                <a:lnTo>
                  <a:pt x="279" y="31"/>
                </a:lnTo>
                <a:lnTo>
                  <a:pt x="275" y="33"/>
                </a:lnTo>
                <a:lnTo>
                  <a:pt x="272" y="33"/>
                </a:lnTo>
                <a:lnTo>
                  <a:pt x="277" y="38"/>
                </a:lnTo>
                <a:lnTo>
                  <a:pt x="281" y="44"/>
                </a:lnTo>
                <a:lnTo>
                  <a:pt x="283" y="46"/>
                </a:lnTo>
                <a:lnTo>
                  <a:pt x="283" y="48"/>
                </a:lnTo>
                <a:lnTo>
                  <a:pt x="283" y="51"/>
                </a:lnTo>
                <a:lnTo>
                  <a:pt x="281" y="53"/>
                </a:lnTo>
                <a:lnTo>
                  <a:pt x="275" y="57"/>
                </a:lnTo>
                <a:lnTo>
                  <a:pt x="270" y="59"/>
                </a:lnTo>
                <a:lnTo>
                  <a:pt x="266" y="57"/>
                </a:lnTo>
                <a:lnTo>
                  <a:pt x="262" y="53"/>
                </a:lnTo>
                <a:lnTo>
                  <a:pt x="257" y="46"/>
                </a:lnTo>
                <a:lnTo>
                  <a:pt x="253" y="42"/>
                </a:lnTo>
                <a:lnTo>
                  <a:pt x="249" y="48"/>
                </a:lnTo>
                <a:lnTo>
                  <a:pt x="249" y="53"/>
                </a:lnTo>
                <a:lnTo>
                  <a:pt x="240" y="51"/>
                </a:lnTo>
                <a:lnTo>
                  <a:pt x="229" y="51"/>
                </a:lnTo>
                <a:lnTo>
                  <a:pt x="223" y="55"/>
                </a:lnTo>
                <a:lnTo>
                  <a:pt x="222" y="61"/>
                </a:lnTo>
                <a:lnTo>
                  <a:pt x="222" y="64"/>
                </a:lnTo>
                <a:lnTo>
                  <a:pt x="222" y="70"/>
                </a:lnTo>
                <a:lnTo>
                  <a:pt x="223" y="74"/>
                </a:lnTo>
                <a:lnTo>
                  <a:pt x="223" y="79"/>
                </a:lnTo>
                <a:lnTo>
                  <a:pt x="222" y="85"/>
                </a:lnTo>
                <a:lnTo>
                  <a:pt x="218" y="90"/>
                </a:lnTo>
                <a:lnTo>
                  <a:pt x="194" y="90"/>
                </a:lnTo>
                <a:lnTo>
                  <a:pt x="166" y="88"/>
                </a:lnTo>
                <a:lnTo>
                  <a:pt x="151" y="87"/>
                </a:lnTo>
                <a:lnTo>
                  <a:pt x="140" y="87"/>
                </a:lnTo>
                <a:lnTo>
                  <a:pt x="137" y="87"/>
                </a:lnTo>
                <a:lnTo>
                  <a:pt x="133" y="88"/>
                </a:lnTo>
                <a:lnTo>
                  <a:pt x="131" y="90"/>
                </a:lnTo>
                <a:lnTo>
                  <a:pt x="131" y="94"/>
                </a:lnTo>
                <a:lnTo>
                  <a:pt x="133" y="109"/>
                </a:lnTo>
                <a:lnTo>
                  <a:pt x="137" y="129"/>
                </a:lnTo>
                <a:lnTo>
                  <a:pt x="140" y="146"/>
                </a:lnTo>
                <a:lnTo>
                  <a:pt x="140" y="155"/>
                </a:lnTo>
                <a:lnTo>
                  <a:pt x="137" y="183"/>
                </a:lnTo>
                <a:lnTo>
                  <a:pt x="127" y="208"/>
                </a:lnTo>
                <a:lnTo>
                  <a:pt x="124" y="221"/>
                </a:lnTo>
                <a:lnTo>
                  <a:pt x="120" y="233"/>
                </a:lnTo>
                <a:lnTo>
                  <a:pt x="120" y="244"/>
                </a:lnTo>
                <a:lnTo>
                  <a:pt x="120" y="251"/>
                </a:lnTo>
                <a:lnTo>
                  <a:pt x="126" y="260"/>
                </a:lnTo>
                <a:lnTo>
                  <a:pt x="131" y="266"/>
                </a:lnTo>
                <a:lnTo>
                  <a:pt x="137" y="269"/>
                </a:lnTo>
                <a:lnTo>
                  <a:pt x="144" y="273"/>
                </a:lnTo>
                <a:lnTo>
                  <a:pt x="148" y="286"/>
                </a:lnTo>
                <a:lnTo>
                  <a:pt x="150" y="299"/>
                </a:lnTo>
                <a:lnTo>
                  <a:pt x="161" y="318"/>
                </a:lnTo>
                <a:lnTo>
                  <a:pt x="172" y="329"/>
                </a:lnTo>
                <a:lnTo>
                  <a:pt x="177" y="334"/>
                </a:lnTo>
                <a:lnTo>
                  <a:pt x="181" y="338"/>
                </a:lnTo>
                <a:lnTo>
                  <a:pt x="183" y="345"/>
                </a:lnTo>
                <a:lnTo>
                  <a:pt x="185" y="351"/>
                </a:lnTo>
                <a:lnTo>
                  <a:pt x="183" y="354"/>
                </a:lnTo>
                <a:lnTo>
                  <a:pt x="179" y="356"/>
                </a:lnTo>
                <a:lnTo>
                  <a:pt x="174" y="354"/>
                </a:lnTo>
                <a:lnTo>
                  <a:pt x="168" y="353"/>
                </a:lnTo>
                <a:lnTo>
                  <a:pt x="161" y="356"/>
                </a:lnTo>
                <a:lnTo>
                  <a:pt x="157" y="360"/>
                </a:lnTo>
                <a:lnTo>
                  <a:pt x="155" y="366"/>
                </a:lnTo>
                <a:lnTo>
                  <a:pt x="153" y="371"/>
                </a:lnTo>
                <a:lnTo>
                  <a:pt x="153" y="377"/>
                </a:lnTo>
                <a:lnTo>
                  <a:pt x="151" y="384"/>
                </a:lnTo>
                <a:lnTo>
                  <a:pt x="148" y="393"/>
                </a:lnTo>
                <a:lnTo>
                  <a:pt x="142" y="401"/>
                </a:lnTo>
                <a:lnTo>
                  <a:pt x="135" y="408"/>
                </a:lnTo>
                <a:lnTo>
                  <a:pt x="129" y="412"/>
                </a:lnTo>
                <a:lnTo>
                  <a:pt x="124" y="414"/>
                </a:lnTo>
                <a:lnTo>
                  <a:pt x="116" y="415"/>
                </a:lnTo>
                <a:lnTo>
                  <a:pt x="107" y="417"/>
                </a:lnTo>
                <a:lnTo>
                  <a:pt x="100" y="421"/>
                </a:lnTo>
                <a:lnTo>
                  <a:pt x="98" y="434"/>
                </a:lnTo>
                <a:lnTo>
                  <a:pt x="102" y="454"/>
                </a:lnTo>
                <a:lnTo>
                  <a:pt x="92" y="456"/>
                </a:lnTo>
                <a:lnTo>
                  <a:pt x="85" y="454"/>
                </a:lnTo>
                <a:lnTo>
                  <a:pt x="78" y="452"/>
                </a:lnTo>
                <a:lnTo>
                  <a:pt x="68" y="452"/>
                </a:lnTo>
                <a:lnTo>
                  <a:pt x="63" y="460"/>
                </a:lnTo>
                <a:lnTo>
                  <a:pt x="57" y="469"/>
                </a:lnTo>
                <a:lnTo>
                  <a:pt x="50" y="467"/>
                </a:lnTo>
                <a:lnTo>
                  <a:pt x="41" y="463"/>
                </a:lnTo>
                <a:lnTo>
                  <a:pt x="37" y="471"/>
                </a:lnTo>
                <a:lnTo>
                  <a:pt x="31" y="478"/>
                </a:lnTo>
                <a:lnTo>
                  <a:pt x="26" y="478"/>
                </a:lnTo>
                <a:lnTo>
                  <a:pt x="20" y="476"/>
                </a:lnTo>
                <a:lnTo>
                  <a:pt x="17" y="476"/>
                </a:lnTo>
                <a:lnTo>
                  <a:pt x="15" y="476"/>
                </a:lnTo>
                <a:lnTo>
                  <a:pt x="11" y="478"/>
                </a:lnTo>
                <a:lnTo>
                  <a:pt x="9" y="482"/>
                </a:lnTo>
                <a:lnTo>
                  <a:pt x="6" y="488"/>
                </a:lnTo>
                <a:lnTo>
                  <a:pt x="6" y="493"/>
                </a:lnTo>
                <a:lnTo>
                  <a:pt x="6" y="497"/>
                </a:lnTo>
                <a:lnTo>
                  <a:pt x="7" y="499"/>
                </a:lnTo>
                <a:lnTo>
                  <a:pt x="13" y="502"/>
                </a:lnTo>
                <a:lnTo>
                  <a:pt x="15" y="508"/>
                </a:lnTo>
                <a:lnTo>
                  <a:pt x="7" y="515"/>
                </a:lnTo>
                <a:lnTo>
                  <a:pt x="2" y="521"/>
                </a:lnTo>
                <a:lnTo>
                  <a:pt x="4" y="534"/>
                </a:lnTo>
                <a:lnTo>
                  <a:pt x="7" y="545"/>
                </a:lnTo>
                <a:lnTo>
                  <a:pt x="6" y="556"/>
                </a:lnTo>
                <a:lnTo>
                  <a:pt x="4" y="565"/>
                </a:lnTo>
                <a:lnTo>
                  <a:pt x="11" y="573"/>
                </a:lnTo>
                <a:lnTo>
                  <a:pt x="17" y="584"/>
                </a:lnTo>
                <a:lnTo>
                  <a:pt x="9" y="585"/>
                </a:lnTo>
                <a:lnTo>
                  <a:pt x="0" y="591"/>
                </a:lnTo>
                <a:lnTo>
                  <a:pt x="15" y="604"/>
                </a:lnTo>
                <a:lnTo>
                  <a:pt x="30" y="615"/>
                </a:lnTo>
                <a:lnTo>
                  <a:pt x="24" y="624"/>
                </a:lnTo>
                <a:lnTo>
                  <a:pt x="20" y="635"/>
                </a:lnTo>
                <a:lnTo>
                  <a:pt x="30" y="645"/>
                </a:lnTo>
                <a:lnTo>
                  <a:pt x="37" y="654"/>
                </a:lnTo>
                <a:lnTo>
                  <a:pt x="30" y="667"/>
                </a:lnTo>
                <a:lnTo>
                  <a:pt x="22" y="680"/>
                </a:lnTo>
                <a:lnTo>
                  <a:pt x="39" y="685"/>
                </a:lnTo>
                <a:lnTo>
                  <a:pt x="55" y="696"/>
                </a:lnTo>
                <a:lnTo>
                  <a:pt x="54" y="707"/>
                </a:lnTo>
                <a:lnTo>
                  <a:pt x="54" y="722"/>
                </a:lnTo>
                <a:lnTo>
                  <a:pt x="46" y="730"/>
                </a:lnTo>
                <a:lnTo>
                  <a:pt x="44" y="737"/>
                </a:lnTo>
                <a:lnTo>
                  <a:pt x="44" y="744"/>
                </a:lnTo>
                <a:lnTo>
                  <a:pt x="48" y="750"/>
                </a:lnTo>
                <a:lnTo>
                  <a:pt x="57" y="759"/>
                </a:lnTo>
                <a:lnTo>
                  <a:pt x="65" y="765"/>
                </a:lnTo>
                <a:lnTo>
                  <a:pt x="65" y="772"/>
                </a:lnTo>
                <a:lnTo>
                  <a:pt x="63" y="778"/>
                </a:lnTo>
                <a:lnTo>
                  <a:pt x="63" y="783"/>
                </a:lnTo>
                <a:lnTo>
                  <a:pt x="59" y="787"/>
                </a:lnTo>
                <a:lnTo>
                  <a:pt x="68" y="783"/>
                </a:lnTo>
                <a:lnTo>
                  <a:pt x="96" y="772"/>
                </a:lnTo>
                <a:lnTo>
                  <a:pt x="111" y="768"/>
                </a:lnTo>
                <a:lnTo>
                  <a:pt x="124" y="765"/>
                </a:lnTo>
                <a:lnTo>
                  <a:pt x="137" y="765"/>
                </a:lnTo>
                <a:lnTo>
                  <a:pt x="144" y="767"/>
                </a:lnTo>
                <a:lnTo>
                  <a:pt x="146" y="768"/>
                </a:lnTo>
                <a:lnTo>
                  <a:pt x="148" y="770"/>
                </a:lnTo>
                <a:lnTo>
                  <a:pt x="148" y="772"/>
                </a:lnTo>
                <a:lnTo>
                  <a:pt x="148" y="774"/>
                </a:lnTo>
                <a:lnTo>
                  <a:pt x="146" y="778"/>
                </a:lnTo>
                <a:lnTo>
                  <a:pt x="144" y="783"/>
                </a:lnTo>
                <a:lnTo>
                  <a:pt x="146" y="789"/>
                </a:lnTo>
                <a:lnTo>
                  <a:pt x="148" y="794"/>
                </a:lnTo>
                <a:lnTo>
                  <a:pt x="144" y="798"/>
                </a:lnTo>
                <a:lnTo>
                  <a:pt x="139" y="800"/>
                </a:lnTo>
                <a:lnTo>
                  <a:pt x="137" y="803"/>
                </a:lnTo>
                <a:lnTo>
                  <a:pt x="133" y="807"/>
                </a:lnTo>
                <a:lnTo>
                  <a:pt x="131" y="815"/>
                </a:lnTo>
                <a:lnTo>
                  <a:pt x="129" y="826"/>
                </a:lnTo>
                <a:lnTo>
                  <a:pt x="116" y="839"/>
                </a:lnTo>
                <a:lnTo>
                  <a:pt x="109" y="850"/>
                </a:lnTo>
                <a:lnTo>
                  <a:pt x="109" y="866"/>
                </a:lnTo>
                <a:lnTo>
                  <a:pt x="109" y="885"/>
                </a:lnTo>
                <a:lnTo>
                  <a:pt x="103" y="894"/>
                </a:lnTo>
                <a:lnTo>
                  <a:pt x="98" y="903"/>
                </a:lnTo>
                <a:lnTo>
                  <a:pt x="96" y="907"/>
                </a:lnTo>
                <a:lnTo>
                  <a:pt x="94" y="911"/>
                </a:lnTo>
                <a:lnTo>
                  <a:pt x="94" y="916"/>
                </a:lnTo>
                <a:lnTo>
                  <a:pt x="96" y="922"/>
                </a:lnTo>
                <a:lnTo>
                  <a:pt x="100" y="925"/>
                </a:lnTo>
                <a:lnTo>
                  <a:pt x="102" y="927"/>
                </a:lnTo>
                <a:lnTo>
                  <a:pt x="105" y="929"/>
                </a:lnTo>
                <a:lnTo>
                  <a:pt x="109" y="929"/>
                </a:lnTo>
                <a:lnTo>
                  <a:pt x="116" y="929"/>
                </a:lnTo>
                <a:lnTo>
                  <a:pt x="126" y="925"/>
                </a:lnTo>
                <a:lnTo>
                  <a:pt x="133" y="924"/>
                </a:lnTo>
                <a:lnTo>
                  <a:pt x="142" y="924"/>
                </a:lnTo>
                <a:lnTo>
                  <a:pt x="151" y="924"/>
                </a:lnTo>
                <a:lnTo>
                  <a:pt x="161" y="929"/>
                </a:lnTo>
                <a:lnTo>
                  <a:pt x="163" y="935"/>
                </a:lnTo>
                <a:lnTo>
                  <a:pt x="164" y="942"/>
                </a:lnTo>
                <a:lnTo>
                  <a:pt x="164" y="949"/>
                </a:lnTo>
                <a:lnTo>
                  <a:pt x="164" y="955"/>
                </a:lnTo>
                <a:lnTo>
                  <a:pt x="166" y="961"/>
                </a:lnTo>
                <a:lnTo>
                  <a:pt x="168" y="964"/>
                </a:lnTo>
                <a:lnTo>
                  <a:pt x="174" y="966"/>
                </a:lnTo>
                <a:lnTo>
                  <a:pt x="181" y="966"/>
                </a:lnTo>
                <a:lnTo>
                  <a:pt x="188" y="966"/>
                </a:lnTo>
                <a:lnTo>
                  <a:pt x="192" y="962"/>
                </a:lnTo>
                <a:lnTo>
                  <a:pt x="194" y="959"/>
                </a:lnTo>
                <a:lnTo>
                  <a:pt x="196" y="953"/>
                </a:lnTo>
                <a:lnTo>
                  <a:pt x="196" y="949"/>
                </a:lnTo>
                <a:lnTo>
                  <a:pt x="196" y="944"/>
                </a:lnTo>
                <a:lnTo>
                  <a:pt x="198" y="940"/>
                </a:lnTo>
                <a:lnTo>
                  <a:pt x="201" y="937"/>
                </a:lnTo>
                <a:lnTo>
                  <a:pt x="212" y="935"/>
                </a:lnTo>
                <a:lnTo>
                  <a:pt x="225" y="929"/>
                </a:lnTo>
                <a:lnTo>
                  <a:pt x="233" y="909"/>
                </a:lnTo>
                <a:lnTo>
                  <a:pt x="244" y="888"/>
                </a:lnTo>
                <a:lnTo>
                  <a:pt x="259" y="887"/>
                </a:lnTo>
                <a:lnTo>
                  <a:pt x="270" y="887"/>
                </a:lnTo>
                <a:lnTo>
                  <a:pt x="275" y="879"/>
                </a:lnTo>
                <a:lnTo>
                  <a:pt x="283" y="870"/>
                </a:lnTo>
                <a:lnTo>
                  <a:pt x="286" y="866"/>
                </a:lnTo>
                <a:lnTo>
                  <a:pt x="290" y="864"/>
                </a:lnTo>
                <a:lnTo>
                  <a:pt x="296" y="863"/>
                </a:lnTo>
                <a:lnTo>
                  <a:pt x="303" y="863"/>
                </a:lnTo>
                <a:lnTo>
                  <a:pt x="308" y="864"/>
                </a:lnTo>
                <a:lnTo>
                  <a:pt x="312" y="868"/>
                </a:lnTo>
                <a:lnTo>
                  <a:pt x="314" y="874"/>
                </a:lnTo>
                <a:lnTo>
                  <a:pt x="316" y="879"/>
                </a:lnTo>
                <a:lnTo>
                  <a:pt x="318" y="892"/>
                </a:lnTo>
                <a:lnTo>
                  <a:pt x="318" y="905"/>
                </a:lnTo>
                <a:lnTo>
                  <a:pt x="323" y="911"/>
                </a:lnTo>
                <a:lnTo>
                  <a:pt x="331" y="914"/>
                </a:lnTo>
                <a:lnTo>
                  <a:pt x="334" y="918"/>
                </a:lnTo>
                <a:lnTo>
                  <a:pt x="336" y="922"/>
                </a:lnTo>
                <a:lnTo>
                  <a:pt x="338" y="927"/>
                </a:lnTo>
                <a:lnTo>
                  <a:pt x="338" y="935"/>
                </a:lnTo>
                <a:lnTo>
                  <a:pt x="338" y="938"/>
                </a:lnTo>
                <a:lnTo>
                  <a:pt x="334" y="942"/>
                </a:lnTo>
                <a:lnTo>
                  <a:pt x="331" y="944"/>
                </a:lnTo>
                <a:lnTo>
                  <a:pt x="327" y="946"/>
                </a:lnTo>
                <a:lnTo>
                  <a:pt x="316" y="949"/>
                </a:lnTo>
                <a:lnTo>
                  <a:pt x="303" y="953"/>
                </a:lnTo>
                <a:lnTo>
                  <a:pt x="292" y="955"/>
                </a:lnTo>
                <a:lnTo>
                  <a:pt x="281" y="957"/>
                </a:lnTo>
                <a:lnTo>
                  <a:pt x="273" y="959"/>
                </a:lnTo>
                <a:lnTo>
                  <a:pt x="270" y="961"/>
                </a:lnTo>
                <a:lnTo>
                  <a:pt x="270" y="966"/>
                </a:lnTo>
                <a:lnTo>
                  <a:pt x="273" y="972"/>
                </a:lnTo>
                <a:lnTo>
                  <a:pt x="277" y="975"/>
                </a:lnTo>
                <a:lnTo>
                  <a:pt x="283" y="979"/>
                </a:lnTo>
                <a:lnTo>
                  <a:pt x="288" y="983"/>
                </a:lnTo>
                <a:lnTo>
                  <a:pt x="292" y="986"/>
                </a:lnTo>
                <a:lnTo>
                  <a:pt x="296" y="990"/>
                </a:lnTo>
                <a:lnTo>
                  <a:pt x="297" y="994"/>
                </a:lnTo>
                <a:lnTo>
                  <a:pt x="288" y="1003"/>
                </a:lnTo>
                <a:lnTo>
                  <a:pt x="270" y="1023"/>
                </a:lnTo>
                <a:lnTo>
                  <a:pt x="264" y="1034"/>
                </a:lnTo>
                <a:lnTo>
                  <a:pt x="262" y="1044"/>
                </a:lnTo>
                <a:lnTo>
                  <a:pt x="260" y="1051"/>
                </a:lnTo>
                <a:lnTo>
                  <a:pt x="259" y="1060"/>
                </a:lnTo>
                <a:lnTo>
                  <a:pt x="242" y="1068"/>
                </a:lnTo>
                <a:lnTo>
                  <a:pt x="227" y="1077"/>
                </a:lnTo>
                <a:lnTo>
                  <a:pt x="233" y="1090"/>
                </a:lnTo>
                <a:lnTo>
                  <a:pt x="240" y="1103"/>
                </a:lnTo>
                <a:lnTo>
                  <a:pt x="233" y="1116"/>
                </a:lnTo>
                <a:lnTo>
                  <a:pt x="225" y="1127"/>
                </a:lnTo>
                <a:lnTo>
                  <a:pt x="222" y="1132"/>
                </a:lnTo>
                <a:lnTo>
                  <a:pt x="220" y="1140"/>
                </a:lnTo>
                <a:lnTo>
                  <a:pt x="218" y="1149"/>
                </a:lnTo>
                <a:lnTo>
                  <a:pt x="220" y="1158"/>
                </a:lnTo>
                <a:lnTo>
                  <a:pt x="229" y="1166"/>
                </a:lnTo>
                <a:lnTo>
                  <a:pt x="236" y="1171"/>
                </a:lnTo>
                <a:lnTo>
                  <a:pt x="244" y="1175"/>
                </a:lnTo>
                <a:lnTo>
                  <a:pt x="253" y="1179"/>
                </a:lnTo>
                <a:lnTo>
                  <a:pt x="272" y="1182"/>
                </a:lnTo>
                <a:lnTo>
                  <a:pt x="296" y="1186"/>
                </a:lnTo>
                <a:lnTo>
                  <a:pt x="297" y="1195"/>
                </a:lnTo>
                <a:lnTo>
                  <a:pt x="299" y="1212"/>
                </a:lnTo>
                <a:lnTo>
                  <a:pt x="303" y="1223"/>
                </a:lnTo>
                <a:lnTo>
                  <a:pt x="305" y="1230"/>
                </a:lnTo>
                <a:lnTo>
                  <a:pt x="310" y="1240"/>
                </a:lnTo>
                <a:lnTo>
                  <a:pt x="320" y="1243"/>
                </a:lnTo>
                <a:lnTo>
                  <a:pt x="320" y="1245"/>
                </a:lnTo>
                <a:lnTo>
                  <a:pt x="321" y="1245"/>
                </a:lnTo>
                <a:lnTo>
                  <a:pt x="325" y="1245"/>
                </a:lnTo>
                <a:lnTo>
                  <a:pt x="329" y="1247"/>
                </a:lnTo>
                <a:lnTo>
                  <a:pt x="331" y="1247"/>
                </a:lnTo>
                <a:lnTo>
                  <a:pt x="332" y="1247"/>
                </a:lnTo>
                <a:lnTo>
                  <a:pt x="334" y="1247"/>
                </a:lnTo>
                <a:lnTo>
                  <a:pt x="334" y="1245"/>
                </a:lnTo>
                <a:lnTo>
                  <a:pt x="336" y="1245"/>
                </a:lnTo>
                <a:lnTo>
                  <a:pt x="347" y="1234"/>
                </a:lnTo>
                <a:lnTo>
                  <a:pt x="355" y="1221"/>
                </a:lnTo>
                <a:lnTo>
                  <a:pt x="364" y="1223"/>
                </a:lnTo>
                <a:lnTo>
                  <a:pt x="379" y="1228"/>
                </a:lnTo>
                <a:lnTo>
                  <a:pt x="392" y="1221"/>
                </a:lnTo>
                <a:lnTo>
                  <a:pt x="405" y="1216"/>
                </a:lnTo>
                <a:lnTo>
                  <a:pt x="417" y="1223"/>
                </a:lnTo>
                <a:lnTo>
                  <a:pt x="432" y="1230"/>
                </a:lnTo>
                <a:lnTo>
                  <a:pt x="440" y="1236"/>
                </a:lnTo>
                <a:lnTo>
                  <a:pt x="447" y="1238"/>
                </a:lnTo>
                <a:lnTo>
                  <a:pt x="454" y="1240"/>
                </a:lnTo>
                <a:lnTo>
                  <a:pt x="460" y="1240"/>
                </a:lnTo>
                <a:lnTo>
                  <a:pt x="465" y="1238"/>
                </a:lnTo>
                <a:lnTo>
                  <a:pt x="471" y="1230"/>
                </a:lnTo>
                <a:lnTo>
                  <a:pt x="478" y="1223"/>
                </a:lnTo>
                <a:lnTo>
                  <a:pt x="486" y="1214"/>
                </a:lnTo>
                <a:lnTo>
                  <a:pt x="493" y="1203"/>
                </a:lnTo>
                <a:lnTo>
                  <a:pt x="506" y="1193"/>
                </a:lnTo>
                <a:lnTo>
                  <a:pt x="512" y="1190"/>
                </a:lnTo>
                <a:lnTo>
                  <a:pt x="519" y="1188"/>
                </a:lnTo>
                <a:lnTo>
                  <a:pt x="528" y="1184"/>
                </a:lnTo>
                <a:lnTo>
                  <a:pt x="538" y="1182"/>
                </a:lnTo>
                <a:lnTo>
                  <a:pt x="541" y="1184"/>
                </a:lnTo>
                <a:lnTo>
                  <a:pt x="541" y="1190"/>
                </a:lnTo>
                <a:lnTo>
                  <a:pt x="539" y="1193"/>
                </a:lnTo>
                <a:lnTo>
                  <a:pt x="536" y="1201"/>
                </a:lnTo>
                <a:lnTo>
                  <a:pt x="528" y="1214"/>
                </a:lnTo>
                <a:lnTo>
                  <a:pt x="523" y="1221"/>
                </a:lnTo>
                <a:close/>
                <a:moveTo>
                  <a:pt x="331" y="726"/>
                </a:moveTo>
                <a:lnTo>
                  <a:pt x="336" y="720"/>
                </a:lnTo>
                <a:lnTo>
                  <a:pt x="340" y="713"/>
                </a:lnTo>
                <a:lnTo>
                  <a:pt x="344" y="713"/>
                </a:lnTo>
                <a:lnTo>
                  <a:pt x="349" y="713"/>
                </a:lnTo>
                <a:lnTo>
                  <a:pt x="349" y="707"/>
                </a:lnTo>
                <a:lnTo>
                  <a:pt x="349" y="702"/>
                </a:lnTo>
                <a:lnTo>
                  <a:pt x="344" y="700"/>
                </a:lnTo>
                <a:lnTo>
                  <a:pt x="342" y="700"/>
                </a:lnTo>
                <a:lnTo>
                  <a:pt x="338" y="700"/>
                </a:lnTo>
                <a:lnTo>
                  <a:pt x="336" y="702"/>
                </a:lnTo>
                <a:lnTo>
                  <a:pt x="332" y="709"/>
                </a:lnTo>
                <a:lnTo>
                  <a:pt x="332" y="718"/>
                </a:lnTo>
                <a:lnTo>
                  <a:pt x="331" y="718"/>
                </a:lnTo>
                <a:lnTo>
                  <a:pt x="329" y="720"/>
                </a:lnTo>
                <a:lnTo>
                  <a:pt x="329" y="722"/>
                </a:lnTo>
                <a:lnTo>
                  <a:pt x="331" y="726"/>
                </a:lnTo>
                <a:close/>
                <a:moveTo>
                  <a:pt x="362" y="682"/>
                </a:moveTo>
                <a:lnTo>
                  <a:pt x="369" y="683"/>
                </a:lnTo>
                <a:lnTo>
                  <a:pt x="375" y="685"/>
                </a:lnTo>
                <a:lnTo>
                  <a:pt x="382" y="682"/>
                </a:lnTo>
                <a:lnTo>
                  <a:pt x="390" y="678"/>
                </a:lnTo>
                <a:lnTo>
                  <a:pt x="390" y="682"/>
                </a:lnTo>
                <a:lnTo>
                  <a:pt x="390" y="685"/>
                </a:lnTo>
                <a:lnTo>
                  <a:pt x="388" y="689"/>
                </a:lnTo>
                <a:lnTo>
                  <a:pt x="384" y="694"/>
                </a:lnTo>
                <a:lnTo>
                  <a:pt x="386" y="700"/>
                </a:lnTo>
                <a:lnTo>
                  <a:pt x="388" y="707"/>
                </a:lnTo>
                <a:lnTo>
                  <a:pt x="388" y="711"/>
                </a:lnTo>
                <a:lnTo>
                  <a:pt x="388" y="715"/>
                </a:lnTo>
                <a:lnTo>
                  <a:pt x="388" y="717"/>
                </a:lnTo>
                <a:lnTo>
                  <a:pt x="386" y="717"/>
                </a:lnTo>
                <a:lnTo>
                  <a:pt x="377" y="713"/>
                </a:lnTo>
                <a:lnTo>
                  <a:pt x="369" y="709"/>
                </a:lnTo>
                <a:lnTo>
                  <a:pt x="366" y="709"/>
                </a:lnTo>
                <a:lnTo>
                  <a:pt x="360" y="711"/>
                </a:lnTo>
                <a:lnTo>
                  <a:pt x="358" y="709"/>
                </a:lnTo>
                <a:lnTo>
                  <a:pt x="358" y="706"/>
                </a:lnTo>
                <a:lnTo>
                  <a:pt x="360" y="704"/>
                </a:lnTo>
                <a:lnTo>
                  <a:pt x="360" y="691"/>
                </a:lnTo>
                <a:lnTo>
                  <a:pt x="362" y="682"/>
                </a:lnTo>
                <a:close/>
                <a:moveTo>
                  <a:pt x="388" y="728"/>
                </a:moveTo>
                <a:lnTo>
                  <a:pt x="388" y="730"/>
                </a:lnTo>
                <a:lnTo>
                  <a:pt x="390" y="731"/>
                </a:lnTo>
                <a:lnTo>
                  <a:pt x="388" y="735"/>
                </a:lnTo>
                <a:lnTo>
                  <a:pt x="386" y="735"/>
                </a:lnTo>
                <a:lnTo>
                  <a:pt x="386" y="731"/>
                </a:lnTo>
                <a:lnTo>
                  <a:pt x="386" y="730"/>
                </a:lnTo>
                <a:lnTo>
                  <a:pt x="388" y="728"/>
                </a:lnTo>
                <a:close/>
                <a:moveTo>
                  <a:pt x="401" y="728"/>
                </a:moveTo>
                <a:lnTo>
                  <a:pt x="403" y="728"/>
                </a:lnTo>
                <a:lnTo>
                  <a:pt x="405" y="730"/>
                </a:lnTo>
                <a:lnTo>
                  <a:pt x="403" y="730"/>
                </a:lnTo>
                <a:lnTo>
                  <a:pt x="401" y="731"/>
                </a:lnTo>
                <a:lnTo>
                  <a:pt x="397" y="730"/>
                </a:lnTo>
                <a:lnTo>
                  <a:pt x="397" y="728"/>
                </a:lnTo>
                <a:lnTo>
                  <a:pt x="401" y="728"/>
                </a:lnTo>
                <a:close/>
                <a:moveTo>
                  <a:pt x="395" y="667"/>
                </a:moveTo>
                <a:lnTo>
                  <a:pt x="395" y="667"/>
                </a:lnTo>
                <a:lnTo>
                  <a:pt x="395" y="669"/>
                </a:lnTo>
                <a:lnTo>
                  <a:pt x="395" y="670"/>
                </a:lnTo>
                <a:lnTo>
                  <a:pt x="393" y="669"/>
                </a:lnTo>
                <a:lnTo>
                  <a:pt x="393" y="667"/>
                </a:lnTo>
                <a:lnTo>
                  <a:pt x="395" y="667"/>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179" name="Freeform 13"/>
          <p:cNvSpPr>
            <a:spLocks/>
          </p:cNvSpPr>
          <p:nvPr/>
        </p:nvSpPr>
        <p:spPr bwMode="auto">
          <a:xfrm>
            <a:off x="8194800" y="5448159"/>
            <a:ext cx="1375417" cy="1033451"/>
          </a:xfrm>
          <a:custGeom>
            <a:avLst/>
            <a:gdLst>
              <a:gd name="T0" fmla="*/ 335431 w 789"/>
              <a:gd name="T1" fmla="*/ 561975 h 547"/>
              <a:gd name="T2" fmla="*/ 457007 w 789"/>
              <a:gd name="T3" fmla="*/ 542925 h 547"/>
              <a:gd name="T4" fmla="*/ 484837 w 789"/>
              <a:gd name="T5" fmla="*/ 527050 h 547"/>
              <a:gd name="T6" fmla="*/ 615202 w 789"/>
              <a:gd name="T7" fmla="*/ 595312 h 547"/>
              <a:gd name="T8" fmla="*/ 663539 w 789"/>
              <a:gd name="T9" fmla="*/ 654050 h 547"/>
              <a:gd name="T10" fmla="*/ 708946 w 789"/>
              <a:gd name="T11" fmla="*/ 703262 h 547"/>
              <a:gd name="T12" fmla="*/ 760213 w 789"/>
              <a:gd name="T13" fmla="*/ 761999 h 547"/>
              <a:gd name="T14" fmla="*/ 830522 w 789"/>
              <a:gd name="T15" fmla="*/ 852487 h 547"/>
              <a:gd name="T16" fmla="*/ 919873 w 789"/>
              <a:gd name="T17" fmla="*/ 847725 h 547"/>
              <a:gd name="T18" fmla="*/ 1009223 w 789"/>
              <a:gd name="T19" fmla="*/ 852487 h 547"/>
              <a:gd name="T20" fmla="*/ 1091250 w 789"/>
              <a:gd name="T21" fmla="*/ 868362 h 547"/>
              <a:gd name="T22" fmla="*/ 1114687 w 789"/>
              <a:gd name="T23" fmla="*/ 785812 h 547"/>
              <a:gd name="T24" fmla="*/ 1123475 w 789"/>
              <a:gd name="T25" fmla="*/ 755649 h 547"/>
              <a:gd name="T26" fmla="*/ 1095645 w 789"/>
              <a:gd name="T27" fmla="*/ 682624 h 547"/>
              <a:gd name="T28" fmla="*/ 1006294 w 789"/>
              <a:gd name="T29" fmla="*/ 644525 h 547"/>
              <a:gd name="T30" fmla="*/ 985787 w 789"/>
              <a:gd name="T31" fmla="*/ 582612 h 547"/>
              <a:gd name="T32" fmla="*/ 993111 w 789"/>
              <a:gd name="T33" fmla="*/ 495300 h 547"/>
              <a:gd name="T34" fmla="*/ 1047307 w 789"/>
              <a:gd name="T35" fmla="*/ 427037 h 547"/>
              <a:gd name="T36" fmla="*/ 1088321 w 789"/>
              <a:gd name="T37" fmla="*/ 350837 h 547"/>
              <a:gd name="T38" fmla="*/ 1056096 w 789"/>
              <a:gd name="T39" fmla="*/ 319087 h 547"/>
              <a:gd name="T40" fmla="*/ 1104433 w 789"/>
              <a:gd name="T41" fmla="*/ 298450 h 547"/>
              <a:gd name="T42" fmla="*/ 1155700 w 789"/>
              <a:gd name="T43" fmla="*/ 274637 h 547"/>
              <a:gd name="T44" fmla="*/ 1145447 w 789"/>
              <a:gd name="T45" fmla="*/ 236537 h 547"/>
              <a:gd name="T46" fmla="*/ 1120546 w 789"/>
              <a:gd name="T47" fmla="*/ 173037 h 547"/>
              <a:gd name="T48" fmla="*/ 1085391 w 789"/>
              <a:gd name="T49" fmla="*/ 157162 h 547"/>
              <a:gd name="T50" fmla="*/ 1039984 w 789"/>
              <a:gd name="T51" fmla="*/ 193675 h 547"/>
              <a:gd name="T52" fmla="*/ 955027 w 789"/>
              <a:gd name="T53" fmla="*/ 273050 h 547"/>
              <a:gd name="T54" fmla="*/ 944774 w 789"/>
              <a:gd name="T55" fmla="*/ 307975 h 547"/>
              <a:gd name="T56" fmla="*/ 906690 w 789"/>
              <a:gd name="T57" fmla="*/ 315912 h 547"/>
              <a:gd name="T58" fmla="*/ 899366 w 789"/>
              <a:gd name="T59" fmla="*/ 269875 h 547"/>
              <a:gd name="T60" fmla="*/ 845170 w 789"/>
              <a:gd name="T61" fmla="*/ 254000 h 547"/>
              <a:gd name="T62" fmla="*/ 807086 w 789"/>
              <a:gd name="T63" fmla="*/ 254000 h 547"/>
              <a:gd name="T64" fmla="*/ 804156 w 789"/>
              <a:gd name="T65" fmla="*/ 219075 h 547"/>
              <a:gd name="T66" fmla="*/ 830522 w 789"/>
              <a:gd name="T67" fmla="*/ 117475 h 547"/>
              <a:gd name="T68" fmla="*/ 864212 w 789"/>
              <a:gd name="T69" fmla="*/ 55562 h 547"/>
              <a:gd name="T70" fmla="*/ 874465 w 789"/>
              <a:gd name="T71" fmla="*/ 20637 h 547"/>
              <a:gd name="T72" fmla="*/ 871536 w 789"/>
              <a:gd name="T73" fmla="*/ 3175 h 547"/>
              <a:gd name="T74" fmla="*/ 766072 w 789"/>
              <a:gd name="T75" fmla="*/ 25400 h 547"/>
              <a:gd name="T76" fmla="*/ 682581 w 789"/>
              <a:gd name="T77" fmla="*/ 66675 h 547"/>
              <a:gd name="T78" fmla="*/ 638638 w 789"/>
              <a:gd name="T79" fmla="*/ 134937 h 547"/>
              <a:gd name="T80" fmla="*/ 539034 w 789"/>
              <a:gd name="T81" fmla="*/ 155575 h 547"/>
              <a:gd name="T82" fmla="*/ 481908 w 789"/>
              <a:gd name="T83" fmla="*/ 180975 h 547"/>
              <a:gd name="T84" fmla="*/ 341290 w 789"/>
              <a:gd name="T85" fmla="*/ 201612 h 547"/>
              <a:gd name="T86" fmla="*/ 300277 w 789"/>
              <a:gd name="T87" fmla="*/ 173037 h 547"/>
              <a:gd name="T88" fmla="*/ 184560 w 789"/>
              <a:gd name="T89" fmla="*/ 169862 h 547"/>
              <a:gd name="T90" fmla="*/ 73238 w 789"/>
              <a:gd name="T91" fmla="*/ 146050 h 547"/>
              <a:gd name="T92" fmla="*/ 2930 w 789"/>
              <a:gd name="T93" fmla="*/ 187325 h 547"/>
              <a:gd name="T94" fmla="*/ 57126 w 789"/>
              <a:gd name="T95" fmla="*/ 242887 h 547"/>
              <a:gd name="T96" fmla="*/ 51267 w 789"/>
              <a:gd name="T97" fmla="*/ 277812 h 547"/>
              <a:gd name="T98" fmla="*/ 92280 w 789"/>
              <a:gd name="T99" fmla="*/ 257175 h 547"/>
              <a:gd name="T100" fmla="*/ 130364 w 789"/>
              <a:gd name="T101" fmla="*/ 266700 h 547"/>
              <a:gd name="T102" fmla="*/ 140617 w 789"/>
              <a:gd name="T103" fmla="*/ 315912 h 547"/>
              <a:gd name="T104" fmla="*/ 187490 w 789"/>
              <a:gd name="T105" fmla="*/ 301625 h 547"/>
              <a:gd name="T106" fmla="*/ 187490 w 789"/>
              <a:gd name="T107" fmla="*/ 384175 h 547"/>
              <a:gd name="T108" fmla="*/ 222644 w 789"/>
              <a:gd name="T109" fmla="*/ 409575 h 547"/>
              <a:gd name="T110" fmla="*/ 216785 w 789"/>
              <a:gd name="T111" fmla="*/ 471487 h 547"/>
              <a:gd name="T112" fmla="*/ 260728 w 789"/>
              <a:gd name="T113" fmla="*/ 519112 h 5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9"/>
              <a:gd name="T172" fmla="*/ 0 h 547"/>
              <a:gd name="T173" fmla="*/ 789 w 789"/>
              <a:gd name="T174" fmla="*/ 547 h 54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9" h="547">
                <a:moveTo>
                  <a:pt x="192" y="360"/>
                </a:moveTo>
                <a:lnTo>
                  <a:pt x="194" y="358"/>
                </a:lnTo>
                <a:lnTo>
                  <a:pt x="196" y="358"/>
                </a:lnTo>
                <a:lnTo>
                  <a:pt x="211" y="356"/>
                </a:lnTo>
                <a:lnTo>
                  <a:pt x="229" y="354"/>
                </a:lnTo>
                <a:lnTo>
                  <a:pt x="244" y="342"/>
                </a:lnTo>
                <a:lnTo>
                  <a:pt x="259" y="332"/>
                </a:lnTo>
                <a:lnTo>
                  <a:pt x="279" y="334"/>
                </a:lnTo>
                <a:lnTo>
                  <a:pt x="299" y="340"/>
                </a:lnTo>
                <a:lnTo>
                  <a:pt x="312" y="342"/>
                </a:lnTo>
                <a:lnTo>
                  <a:pt x="322" y="343"/>
                </a:lnTo>
                <a:lnTo>
                  <a:pt x="324" y="342"/>
                </a:lnTo>
                <a:lnTo>
                  <a:pt x="327" y="340"/>
                </a:lnTo>
                <a:lnTo>
                  <a:pt x="329" y="338"/>
                </a:lnTo>
                <a:lnTo>
                  <a:pt x="331" y="332"/>
                </a:lnTo>
                <a:lnTo>
                  <a:pt x="355" y="336"/>
                </a:lnTo>
                <a:lnTo>
                  <a:pt x="375" y="336"/>
                </a:lnTo>
                <a:lnTo>
                  <a:pt x="392" y="351"/>
                </a:lnTo>
                <a:lnTo>
                  <a:pt x="414" y="366"/>
                </a:lnTo>
                <a:lnTo>
                  <a:pt x="420" y="375"/>
                </a:lnTo>
                <a:lnTo>
                  <a:pt x="425" y="384"/>
                </a:lnTo>
                <a:lnTo>
                  <a:pt x="434" y="386"/>
                </a:lnTo>
                <a:lnTo>
                  <a:pt x="442" y="390"/>
                </a:lnTo>
                <a:lnTo>
                  <a:pt x="447" y="401"/>
                </a:lnTo>
                <a:lnTo>
                  <a:pt x="453" y="412"/>
                </a:lnTo>
                <a:lnTo>
                  <a:pt x="458" y="415"/>
                </a:lnTo>
                <a:lnTo>
                  <a:pt x="464" y="423"/>
                </a:lnTo>
                <a:lnTo>
                  <a:pt x="469" y="430"/>
                </a:lnTo>
                <a:lnTo>
                  <a:pt x="471" y="439"/>
                </a:lnTo>
                <a:lnTo>
                  <a:pt x="484" y="443"/>
                </a:lnTo>
                <a:lnTo>
                  <a:pt x="492" y="445"/>
                </a:lnTo>
                <a:lnTo>
                  <a:pt x="495" y="452"/>
                </a:lnTo>
                <a:lnTo>
                  <a:pt x="501" y="467"/>
                </a:lnTo>
                <a:lnTo>
                  <a:pt x="514" y="476"/>
                </a:lnTo>
                <a:lnTo>
                  <a:pt x="519" y="480"/>
                </a:lnTo>
                <a:lnTo>
                  <a:pt x="521" y="488"/>
                </a:lnTo>
                <a:lnTo>
                  <a:pt x="521" y="500"/>
                </a:lnTo>
                <a:lnTo>
                  <a:pt x="536" y="515"/>
                </a:lnTo>
                <a:lnTo>
                  <a:pt x="553" y="526"/>
                </a:lnTo>
                <a:lnTo>
                  <a:pt x="567" y="537"/>
                </a:lnTo>
                <a:lnTo>
                  <a:pt x="580" y="543"/>
                </a:lnTo>
                <a:lnTo>
                  <a:pt x="595" y="545"/>
                </a:lnTo>
                <a:lnTo>
                  <a:pt x="608" y="545"/>
                </a:lnTo>
                <a:lnTo>
                  <a:pt x="617" y="541"/>
                </a:lnTo>
                <a:lnTo>
                  <a:pt x="628" y="534"/>
                </a:lnTo>
                <a:lnTo>
                  <a:pt x="641" y="536"/>
                </a:lnTo>
                <a:lnTo>
                  <a:pt x="654" y="537"/>
                </a:lnTo>
                <a:lnTo>
                  <a:pt x="665" y="532"/>
                </a:lnTo>
                <a:lnTo>
                  <a:pt x="678" y="530"/>
                </a:lnTo>
                <a:lnTo>
                  <a:pt x="689" y="537"/>
                </a:lnTo>
                <a:lnTo>
                  <a:pt x="700" y="543"/>
                </a:lnTo>
                <a:lnTo>
                  <a:pt x="726" y="543"/>
                </a:lnTo>
                <a:lnTo>
                  <a:pt x="745" y="545"/>
                </a:lnTo>
                <a:lnTo>
                  <a:pt x="745" y="547"/>
                </a:lnTo>
                <a:lnTo>
                  <a:pt x="750" y="539"/>
                </a:lnTo>
                <a:lnTo>
                  <a:pt x="754" y="532"/>
                </a:lnTo>
                <a:lnTo>
                  <a:pt x="756" y="524"/>
                </a:lnTo>
                <a:lnTo>
                  <a:pt x="758" y="515"/>
                </a:lnTo>
                <a:lnTo>
                  <a:pt x="761" y="495"/>
                </a:lnTo>
                <a:lnTo>
                  <a:pt x="767" y="476"/>
                </a:lnTo>
                <a:lnTo>
                  <a:pt x="759" y="471"/>
                </a:lnTo>
                <a:lnTo>
                  <a:pt x="756" y="463"/>
                </a:lnTo>
                <a:lnTo>
                  <a:pt x="752" y="454"/>
                </a:lnTo>
                <a:lnTo>
                  <a:pt x="750" y="445"/>
                </a:lnTo>
                <a:lnTo>
                  <a:pt x="748" y="430"/>
                </a:lnTo>
                <a:lnTo>
                  <a:pt x="747" y="421"/>
                </a:lnTo>
                <a:lnTo>
                  <a:pt x="723" y="417"/>
                </a:lnTo>
                <a:lnTo>
                  <a:pt x="704" y="414"/>
                </a:lnTo>
                <a:lnTo>
                  <a:pt x="695" y="410"/>
                </a:lnTo>
                <a:lnTo>
                  <a:pt x="687" y="406"/>
                </a:lnTo>
                <a:lnTo>
                  <a:pt x="680" y="401"/>
                </a:lnTo>
                <a:lnTo>
                  <a:pt x="671" y="393"/>
                </a:lnTo>
                <a:lnTo>
                  <a:pt x="669" y="384"/>
                </a:lnTo>
                <a:lnTo>
                  <a:pt x="671" y="375"/>
                </a:lnTo>
                <a:lnTo>
                  <a:pt x="673" y="367"/>
                </a:lnTo>
                <a:lnTo>
                  <a:pt x="676" y="362"/>
                </a:lnTo>
                <a:lnTo>
                  <a:pt x="684" y="351"/>
                </a:lnTo>
                <a:lnTo>
                  <a:pt x="691" y="338"/>
                </a:lnTo>
                <a:lnTo>
                  <a:pt x="684" y="325"/>
                </a:lnTo>
                <a:lnTo>
                  <a:pt x="678" y="312"/>
                </a:lnTo>
                <a:lnTo>
                  <a:pt x="693" y="303"/>
                </a:lnTo>
                <a:lnTo>
                  <a:pt x="710" y="295"/>
                </a:lnTo>
                <a:lnTo>
                  <a:pt x="711" y="286"/>
                </a:lnTo>
                <a:lnTo>
                  <a:pt x="713" y="279"/>
                </a:lnTo>
                <a:lnTo>
                  <a:pt x="715" y="269"/>
                </a:lnTo>
                <a:lnTo>
                  <a:pt x="721" y="258"/>
                </a:lnTo>
                <a:lnTo>
                  <a:pt x="739" y="238"/>
                </a:lnTo>
                <a:lnTo>
                  <a:pt x="748" y="229"/>
                </a:lnTo>
                <a:lnTo>
                  <a:pt x="747" y="225"/>
                </a:lnTo>
                <a:lnTo>
                  <a:pt x="743" y="221"/>
                </a:lnTo>
                <a:lnTo>
                  <a:pt x="739" y="218"/>
                </a:lnTo>
                <a:lnTo>
                  <a:pt x="734" y="214"/>
                </a:lnTo>
                <a:lnTo>
                  <a:pt x="728" y="210"/>
                </a:lnTo>
                <a:lnTo>
                  <a:pt x="724" y="207"/>
                </a:lnTo>
                <a:lnTo>
                  <a:pt x="721" y="201"/>
                </a:lnTo>
                <a:lnTo>
                  <a:pt x="721" y="196"/>
                </a:lnTo>
                <a:lnTo>
                  <a:pt x="724" y="194"/>
                </a:lnTo>
                <a:lnTo>
                  <a:pt x="732" y="192"/>
                </a:lnTo>
                <a:lnTo>
                  <a:pt x="743" y="190"/>
                </a:lnTo>
                <a:lnTo>
                  <a:pt x="754" y="188"/>
                </a:lnTo>
                <a:lnTo>
                  <a:pt x="767" y="184"/>
                </a:lnTo>
                <a:lnTo>
                  <a:pt x="778" y="181"/>
                </a:lnTo>
                <a:lnTo>
                  <a:pt x="782" y="179"/>
                </a:lnTo>
                <a:lnTo>
                  <a:pt x="785" y="177"/>
                </a:lnTo>
                <a:lnTo>
                  <a:pt x="789" y="173"/>
                </a:lnTo>
                <a:lnTo>
                  <a:pt x="789" y="170"/>
                </a:lnTo>
                <a:lnTo>
                  <a:pt x="789" y="162"/>
                </a:lnTo>
                <a:lnTo>
                  <a:pt x="787" y="157"/>
                </a:lnTo>
                <a:lnTo>
                  <a:pt x="785" y="153"/>
                </a:lnTo>
                <a:lnTo>
                  <a:pt x="782" y="149"/>
                </a:lnTo>
                <a:lnTo>
                  <a:pt x="774" y="146"/>
                </a:lnTo>
                <a:lnTo>
                  <a:pt x="769" y="140"/>
                </a:lnTo>
                <a:lnTo>
                  <a:pt x="769" y="127"/>
                </a:lnTo>
                <a:lnTo>
                  <a:pt x="767" y="114"/>
                </a:lnTo>
                <a:lnTo>
                  <a:pt x="765" y="109"/>
                </a:lnTo>
                <a:lnTo>
                  <a:pt x="763" y="103"/>
                </a:lnTo>
                <a:lnTo>
                  <a:pt x="759" y="99"/>
                </a:lnTo>
                <a:lnTo>
                  <a:pt x="754" y="98"/>
                </a:lnTo>
                <a:lnTo>
                  <a:pt x="747" y="98"/>
                </a:lnTo>
                <a:lnTo>
                  <a:pt x="741" y="99"/>
                </a:lnTo>
                <a:lnTo>
                  <a:pt x="737" y="101"/>
                </a:lnTo>
                <a:lnTo>
                  <a:pt x="734" y="105"/>
                </a:lnTo>
                <a:lnTo>
                  <a:pt x="726" y="114"/>
                </a:lnTo>
                <a:lnTo>
                  <a:pt x="721" y="122"/>
                </a:lnTo>
                <a:lnTo>
                  <a:pt x="710" y="122"/>
                </a:lnTo>
                <a:lnTo>
                  <a:pt x="695" y="123"/>
                </a:lnTo>
                <a:lnTo>
                  <a:pt x="684" y="144"/>
                </a:lnTo>
                <a:lnTo>
                  <a:pt x="676" y="164"/>
                </a:lnTo>
                <a:lnTo>
                  <a:pt x="663" y="170"/>
                </a:lnTo>
                <a:lnTo>
                  <a:pt x="652" y="172"/>
                </a:lnTo>
                <a:lnTo>
                  <a:pt x="649" y="175"/>
                </a:lnTo>
                <a:lnTo>
                  <a:pt x="647" y="179"/>
                </a:lnTo>
                <a:lnTo>
                  <a:pt x="647" y="184"/>
                </a:lnTo>
                <a:lnTo>
                  <a:pt x="647" y="188"/>
                </a:lnTo>
                <a:lnTo>
                  <a:pt x="645" y="194"/>
                </a:lnTo>
                <a:lnTo>
                  <a:pt x="643" y="197"/>
                </a:lnTo>
                <a:lnTo>
                  <a:pt x="639" y="201"/>
                </a:lnTo>
                <a:lnTo>
                  <a:pt x="632" y="201"/>
                </a:lnTo>
                <a:lnTo>
                  <a:pt x="625" y="201"/>
                </a:lnTo>
                <a:lnTo>
                  <a:pt x="619" y="199"/>
                </a:lnTo>
                <a:lnTo>
                  <a:pt x="617" y="196"/>
                </a:lnTo>
                <a:lnTo>
                  <a:pt x="615" y="190"/>
                </a:lnTo>
                <a:lnTo>
                  <a:pt x="615" y="184"/>
                </a:lnTo>
                <a:lnTo>
                  <a:pt x="615" y="177"/>
                </a:lnTo>
                <a:lnTo>
                  <a:pt x="614" y="170"/>
                </a:lnTo>
                <a:lnTo>
                  <a:pt x="612" y="164"/>
                </a:lnTo>
                <a:lnTo>
                  <a:pt x="602" y="159"/>
                </a:lnTo>
                <a:lnTo>
                  <a:pt x="593" y="159"/>
                </a:lnTo>
                <a:lnTo>
                  <a:pt x="584" y="159"/>
                </a:lnTo>
                <a:lnTo>
                  <a:pt x="577" y="160"/>
                </a:lnTo>
                <a:lnTo>
                  <a:pt x="567" y="164"/>
                </a:lnTo>
                <a:lnTo>
                  <a:pt x="560" y="164"/>
                </a:lnTo>
                <a:lnTo>
                  <a:pt x="556" y="164"/>
                </a:lnTo>
                <a:lnTo>
                  <a:pt x="553" y="162"/>
                </a:lnTo>
                <a:lnTo>
                  <a:pt x="551" y="160"/>
                </a:lnTo>
                <a:lnTo>
                  <a:pt x="547" y="157"/>
                </a:lnTo>
                <a:lnTo>
                  <a:pt x="545" y="151"/>
                </a:lnTo>
                <a:lnTo>
                  <a:pt x="545" y="146"/>
                </a:lnTo>
                <a:lnTo>
                  <a:pt x="547" y="142"/>
                </a:lnTo>
                <a:lnTo>
                  <a:pt x="549" y="138"/>
                </a:lnTo>
                <a:lnTo>
                  <a:pt x="554" y="129"/>
                </a:lnTo>
                <a:lnTo>
                  <a:pt x="560" y="120"/>
                </a:lnTo>
                <a:lnTo>
                  <a:pt x="560" y="101"/>
                </a:lnTo>
                <a:lnTo>
                  <a:pt x="560" y="85"/>
                </a:lnTo>
                <a:lnTo>
                  <a:pt x="567" y="74"/>
                </a:lnTo>
                <a:lnTo>
                  <a:pt x="580" y="61"/>
                </a:lnTo>
                <a:lnTo>
                  <a:pt x="582" y="50"/>
                </a:lnTo>
                <a:lnTo>
                  <a:pt x="584" y="42"/>
                </a:lnTo>
                <a:lnTo>
                  <a:pt x="588" y="38"/>
                </a:lnTo>
                <a:lnTo>
                  <a:pt x="590" y="35"/>
                </a:lnTo>
                <a:lnTo>
                  <a:pt x="595" y="33"/>
                </a:lnTo>
                <a:lnTo>
                  <a:pt x="599" y="29"/>
                </a:lnTo>
                <a:lnTo>
                  <a:pt x="597" y="24"/>
                </a:lnTo>
                <a:lnTo>
                  <a:pt x="595" y="18"/>
                </a:lnTo>
                <a:lnTo>
                  <a:pt x="597" y="13"/>
                </a:lnTo>
                <a:lnTo>
                  <a:pt x="599" y="9"/>
                </a:lnTo>
                <a:lnTo>
                  <a:pt x="599" y="7"/>
                </a:lnTo>
                <a:lnTo>
                  <a:pt x="599" y="5"/>
                </a:lnTo>
                <a:lnTo>
                  <a:pt x="597" y="3"/>
                </a:lnTo>
                <a:lnTo>
                  <a:pt x="595" y="2"/>
                </a:lnTo>
                <a:lnTo>
                  <a:pt x="588" y="0"/>
                </a:lnTo>
                <a:lnTo>
                  <a:pt x="577" y="0"/>
                </a:lnTo>
                <a:lnTo>
                  <a:pt x="562" y="3"/>
                </a:lnTo>
                <a:lnTo>
                  <a:pt x="549" y="7"/>
                </a:lnTo>
                <a:lnTo>
                  <a:pt x="523" y="16"/>
                </a:lnTo>
                <a:lnTo>
                  <a:pt x="510" y="22"/>
                </a:lnTo>
                <a:lnTo>
                  <a:pt x="488" y="31"/>
                </a:lnTo>
                <a:lnTo>
                  <a:pt x="466" y="42"/>
                </a:lnTo>
                <a:lnTo>
                  <a:pt x="447" y="51"/>
                </a:lnTo>
                <a:lnTo>
                  <a:pt x="442" y="59"/>
                </a:lnTo>
                <a:lnTo>
                  <a:pt x="445" y="70"/>
                </a:lnTo>
                <a:lnTo>
                  <a:pt x="445" y="81"/>
                </a:lnTo>
                <a:lnTo>
                  <a:pt x="436" y="85"/>
                </a:lnTo>
                <a:lnTo>
                  <a:pt x="427" y="85"/>
                </a:lnTo>
                <a:lnTo>
                  <a:pt x="416" y="83"/>
                </a:lnTo>
                <a:lnTo>
                  <a:pt x="401" y="83"/>
                </a:lnTo>
                <a:lnTo>
                  <a:pt x="386" y="90"/>
                </a:lnTo>
                <a:lnTo>
                  <a:pt x="368" y="98"/>
                </a:lnTo>
                <a:lnTo>
                  <a:pt x="357" y="96"/>
                </a:lnTo>
                <a:lnTo>
                  <a:pt x="348" y="98"/>
                </a:lnTo>
                <a:lnTo>
                  <a:pt x="342" y="99"/>
                </a:lnTo>
                <a:lnTo>
                  <a:pt x="336" y="103"/>
                </a:lnTo>
                <a:lnTo>
                  <a:pt x="329" y="114"/>
                </a:lnTo>
                <a:lnTo>
                  <a:pt x="316" y="123"/>
                </a:lnTo>
                <a:lnTo>
                  <a:pt x="298" y="118"/>
                </a:lnTo>
                <a:lnTo>
                  <a:pt x="279" y="112"/>
                </a:lnTo>
                <a:lnTo>
                  <a:pt x="255" y="120"/>
                </a:lnTo>
                <a:lnTo>
                  <a:pt x="233" y="127"/>
                </a:lnTo>
                <a:lnTo>
                  <a:pt x="227" y="125"/>
                </a:lnTo>
                <a:lnTo>
                  <a:pt x="222" y="123"/>
                </a:lnTo>
                <a:lnTo>
                  <a:pt x="218" y="118"/>
                </a:lnTo>
                <a:lnTo>
                  <a:pt x="211" y="114"/>
                </a:lnTo>
                <a:lnTo>
                  <a:pt x="205" y="109"/>
                </a:lnTo>
                <a:lnTo>
                  <a:pt x="196" y="105"/>
                </a:lnTo>
                <a:lnTo>
                  <a:pt x="187" y="101"/>
                </a:lnTo>
                <a:lnTo>
                  <a:pt x="172" y="101"/>
                </a:lnTo>
                <a:lnTo>
                  <a:pt x="146" y="105"/>
                </a:lnTo>
                <a:lnTo>
                  <a:pt x="126" y="107"/>
                </a:lnTo>
                <a:lnTo>
                  <a:pt x="113" y="99"/>
                </a:lnTo>
                <a:lnTo>
                  <a:pt x="100" y="92"/>
                </a:lnTo>
                <a:lnTo>
                  <a:pt x="76" y="88"/>
                </a:lnTo>
                <a:lnTo>
                  <a:pt x="65" y="85"/>
                </a:lnTo>
                <a:lnTo>
                  <a:pt x="50" y="92"/>
                </a:lnTo>
                <a:lnTo>
                  <a:pt x="39" y="96"/>
                </a:lnTo>
                <a:lnTo>
                  <a:pt x="26" y="98"/>
                </a:lnTo>
                <a:lnTo>
                  <a:pt x="9" y="99"/>
                </a:lnTo>
                <a:lnTo>
                  <a:pt x="6" y="109"/>
                </a:lnTo>
                <a:lnTo>
                  <a:pt x="2" y="118"/>
                </a:lnTo>
                <a:lnTo>
                  <a:pt x="0" y="123"/>
                </a:lnTo>
                <a:lnTo>
                  <a:pt x="2" y="129"/>
                </a:lnTo>
                <a:lnTo>
                  <a:pt x="19" y="136"/>
                </a:lnTo>
                <a:lnTo>
                  <a:pt x="39" y="146"/>
                </a:lnTo>
                <a:lnTo>
                  <a:pt x="39" y="153"/>
                </a:lnTo>
                <a:lnTo>
                  <a:pt x="35" y="160"/>
                </a:lnTo>
                <a:lnTo>
                  <a:pt x="33" y="164"/>
                </a:lnTo>
                <a:lnTo>
                  <a:pt x="32" y="168"/>
                </a:lnTo>
                <a:lnTo>
                  <a:pt x="33" y="172"/>
                </a:lnTo>
                <a:lnTo>
                  <a:pt x="35" y="175"/>
                </a:lnTo>
                <a:lnTo>
                  <a:pt x="43" y="177"/>
                </a:lnTo>
                <a:lnTo>
                  <a:pt x="48" y="177"/>
                </a:lnTo>
                <a:lnTo>
                  <a:pt x="54" y="173"/>
                </a:lnTo>
                <a:lnTo>
                  <a:pt x="59" y="168"/>
                </a:lnTo>
                <a:lnTo>
                  <a:pt x="63" y="162"/>
                </a:lnTo>
                <a:lnTo>
                  <a:pt x="70" y="159"/>
                </a:lnTo>
                <a:lnTo>
                  <a:pt x="76" y="157"/>
                </a:lnTo>
                <a:lnTo>
                  <a:pt x="82" y="159"/>
                </a:lnTo>
                <a:lnTo>
                  <a:pt x="87" y="162"/>
                </a:lnTo>
                <a:lnTo>
                  <a:pt x="89" y="168"/>
                </a:lnTo>
                <a:lnTo>
                  <a:pt x="89" y="175"/>
                </a:lnTo>
                <a:lnTo>
                  <a:pt x="91" y="183"/>
                </a:lnTo>
                <a:lnTo>
                  <a:pt x="91" y="190"/>
                </a:lnTo>
                <a:lnTo>
                  <a:pt x="93" y="196"/>
                </a:lnTo>
                <a:lnTo>
                  <a:pt x="96" y="199"/>
                </a:lnTo>
                <a:lnTo>
                  <a:pt x="102" y="201"/>
                </a:lnTo>
                <a:lnTo>
                  <a:pt x="111" y="194"/>
                </a:lnTo>
                <a:lnTo>
                  <a:pt x="118" y="184"/>
                </a:lnTo>
                <a:lnTo>
                  <a:pt x="124" y="186"/>
                </a:lnTo>
                <a:lnTo>
                  <a:pt x="128" y="190"/>
                </a:lnTo>
                <a:lnTo>
                  <a:pt x="130" y="194"/>
                </a:lnTo>
                <a:lnTo>
                  <a:pt x="133" y="197"/>
                </a:lnTo>
                <a:lnTo>
                  <a:pt x="135" y="208"/>
                </a:lnTo>
                <a:lnTo>
                  <a:pt x="135" y="221"/>
                </a:lnTo>
                <a:lnTo>
                  <a:pt x="128" y="242"/>
                </a:lnTo>
                <a:lnTo>
                  <a:pt x="124" y="258"/>
                </a:lnTo>
                <a:lnTo>
                  <a:pt x="131" y="258"/>
                </a:lnTo>
                <a:lnTo>
                  <a:pt x="141" y="257"/>
                </a:lnTo>
                <a:lnTo>
                  <a:pt x="146" y="257"/>
                </a:lnTo>
                <a:lnTo>
                  <a:pt x="152" y="258"/>
                </a:lnTo>
                <a:lnTo>
                  <a:pt x="157" y="262"/>
                </a:lnTo>
                <a:lnTo>
                  <a:pt x="161" y="271"/>
                </a:lnTo>
                <a:lnTo>
                  <a:pt x="157" y="281"/>
                </a:lnTo>
                <a:lnTo>
                  <a:pt x="152" y="292"/>
                </a:lnTo>
                <a:lnTo>
                  <a:pt x="148" y="297"/>
                </a:lnTo>
                <a:lnTo>
                  <a:pt x="146" y="303"/>
                </a:lnTo>
                <a:lnTo>
                  <a:pt x="146" y="308"/>
                </a:lnTo>
                <a:lnTo>
                  <a:pt x="148" y="316"/>
                </a:lnTo>
                <a:lnTo>
                  <a:pt x="161" y="323"/>
                </a:lnTo>
                <a:lnTo>
                  <a:pt x="178" y="327"/>
                </a:lnTo>
                <a:lnTo>
                  <a:pt x="192" y="360"/>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180" name="Freeform 14"/>
          <p:cNvSpPr>
            <a:spLocks noEditPoints="1"/>
          </p:cNvSpPr>
          <p:nvPr/>
        </p:nvSpPr>
        <p:spPr bwMode="auto">
          <a:xfrm>
            <a:off x="10681131" y="3456828"/>
            <a:ext cx="751945" cy="1184595"/>
          </a:xfrm>
          <a:custGeom>
            <a:avLst/>
            <a:gdLst>
              <a:gd name="T0" fmla="*/ 49842 w 431"/>
              <a:gd name="T1" fmla="*/ 666750 h 627"/>
              <a:gd name="T2" fmla="*/ 175914 w 431"/>
              <a:gd name="T3" fmla="*/ 777875 h 627"/>
              <a:gd name="T4" fmla="*/ 263871 w 431"/>
              <a:gd name="T5" fmla="*/ 842962 h 627"/>
              <a:gd name="T6" fmla="*/ 316645 w 431"/>
              <a:gd name="T7" fmla="*/ 871537 h 627"/>
              <a:gd name="T8" fmla="*/ 344499 w 431"/>
              <a:gd name="T9" fmla="*/ 898525 h 627"/>
              <a:gd name="T10" fmla="*/ 392875 w 431"/>
              <a:gd name="T11" fmla="*/ 933450 h 627"/>
              <a:gd name="T12" fmla="*/ 444183 w 431"/>
              <a:gd name="T13" fmla="*/ 981075 h 627"/>
              <a:gd name="T14" fmla="*/ 494026 w 431"/>
              <a:gd name="T15" fmla="*/ 992187 h 627"/>
              <a:gd name="T16" fmla="*/ 482298 w 431"/>
              <a:gd name="T17" fmla="*/ 960437 h 627"/>
              <a:gd name="T18" fmla="*/ 482298 w 431"/>
              <a:gd name="T19" fmla="*/ 919162 h 627"/>
              <a:gd name="T20" fmla="*/ 476434 w 431"/>
              <a:gd name="T21" fmla="*/ 860425 h 627"/>
              <a:gd name="T22" fmla="*/ 463241 w 431"/>
              <a:gd name="T23" fmla="*/ 809624 h 627"/>
              <a:gd name="T24" fmla="*/ 439785 w 431"/>
              <a:gd name="T25" fmla="*/ 766762 h 627"/>
              <a:gd name="T26" fmla="*/ 417796 w 431"/>
              <a:gd name="T27" fmla="*/ 728662 h 627"/>
              <a:gd name="T28" fmla="*/ 389943 w 431"/>
              <a:gd name="T29" fmla="*/ 712787 h 627"/>
              <a:gd name="T30" fmla="*/ 395807 w 431"/>
              <a:gd name="T31" fmla="*/ 695325 h 627"/>
              <a:gd name="T32" fmla="*/ 425126 w 431"/>
              <a:gd name="T33" fmla="*/ 614362 h 627"/>
              <a:gd name="T34" fmla="*/ 425126 w 431"/>
              <a:gd name="T35" fmla="*/ 596900 h 627"/>
              <a:gd name="T36" fmla="*/ 392875 w 431"/>
              <a:gd name="T37" fmla="*/ 563562 h 627"/>
              <a:gd name="T38" fmla="*/ 357692 w 431"/>
              <a:gd name="T39" fmla="*/ 534987 h 627"/>
              <a:gd name="T40" fmla="*/ 344499 w 431"/>
              <a:gd name="T41" fmla="*/ 458787 h 627"/>
              <a:gd name="T42" fmla="*/ 366488 w 431"/>
              <a:gd name="T43" fmla="*/ 414337 h 627"/>
              <a:gd name="T44" fmla="*/ 382613 w 431"/>
              <a:gd name="T45" fmla="*/ 355600 h 627"/>
              <a:gd name="T46" fmla="*/ 316645 w 431"/>
              <a:gd name="T47" fmla="*/ 323850 h 627"/>
              <a:gd name="T48" fmla="*/ 260939 w 431"/>
              <a:gd name="T49" fmla="*/ 258762 h 627"/>
              <a:gd name="T50" fmla="*/ 271201 w 431"/>
              <a:gd name="T51" fmla="*/ 200025 h 627"/>
              <a:gd name="T52" fmla="*/ 296122 w 431"/>
              <a:gd name="T53" fmla="*/ 179387 h 627"/>
              <a:gd name="T54" fmla="*/ 293190 w 431"/>
              <a:gd name="T55" fmla="*/ 153987 h 627"/>
              <a:gd name="T56" fmla="*/ 246280 w 431"/>
              <a:gd name="T57" fmla="*/ 127000 h 627"/>
              <a:gd name="T58" fmla="*/ 219893 w 431"/>
              <a:gd name="T59" fmla="*/ 134937 h 627"/>
              <a:gd name="T60" fmla="*/ 184710 w 431"/>
              <a:gd name="T61" fmla="*/ 117475 h 627"/>
              <a:gd name="T62" fmla="*/ 155391 w 431"/>
              <a:gd name="T63" fmla="*/ 100012 h 627"/>
              <a:gd name="T64" fmla="*/ 98219 w 431"/>
              <a:gd name="T65" fmla="*/ 155575 h 627"/>
              <a:gd name="T66" fmla="*/ 60104 w 431"/>
              <a:gd name="T67" fmla="*/ 176212 h 627"/>
              <a:gd name="T68" fmla="*/ 68900 w 431"/>
              <a:gd name="T69" fmla="*/ 234950 h 627"/>
              <a:gd name="T70" fmla="*/ 92355 w 431"/>
              <a:gd name="T71" fmla="*/ 306387 h 627"/>
              <a:gd name="T72" fmla="*/ 82093 w 431"/>
              <a:gd name="T73" fmla="*/ 365125 h 627"/>
              <a:gd name="T74" fmla="*/ 30785 w 431"/>
              <a:gd name="T75" fmla="*/ 393700 h 627"/>
              <a:gd name="T76" fmla="*/ 16125 w 431"/>
              <a:gd name="T77" fmla="*/ 420687 h 627"/>
              <a:gd name="T78" fmla="*/ 27853 w 431"/>
              <a:gd name="T79" fmla="*/ 449262 h 627"/>
              <a:gd name="T80" fmla="*/ 76229 w 431"/>
              <a:gd name="T81" fmla="*/ 449262 h 627"/>
              <a:gd name="T82" fmla="*/ 101151 w 431"/>
              <a:gd name="T83" fmla="*/ 452437 h 627"/>
              <a:gd name="T84" fmla="*/ 85025 w 431"/>
              <a:gd name="T85" fmla="*/ 534987 h 627"/>
              <a:gd name="T86" fmla="*/ 57172 w 431"/>
              <a:gd name="T87" fmla="*/ 581025 h 627"/>
              <a:gd name="T88" fmla="*/ 19057 w 431"/>
              <a:gd name="T89" fmla="*/ 619125 h 627"/>
              <a:gd name="T90" fmla="*/ 603972 w 431"/>
              <a:gd name="T91" fmla="*/ 0 h 627"/>
              <a:gd name="T92" fmla="*/ 609836 w 431"/>
              <a:gd name="T93" fmla="*/ 12700 h 627"/>
              <a:gd name="T94" fmla="*/ 494026 w 431"/>
              <a:gd name="T95" fmla="*/ 58737 h 627"/>
              <a:gd name="T96" fmla="*/ 529208 w 431"/>
              <a:gd name="T97" fmla="*/ 58737 h 627"/>
              <a:gd name="T98" fmla="*/ 555596 w 431"/>
              <a:gd name="T99" fmla="*/ 68262 h 627"/>
              <a:gd name="T100" fmla="*/ 498423 w 431"/>
              <a:gd name="T101" fmla="*/ 71437 h 627"/>
              <a:gd name="T102" fmla="*/ 485230 w 431"/>
              <a:gd name="T103" fmla="*/ 57150 h 6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1"/>
              <a:gd name="T157" fmla="*/ 0 h 627"/>
              <a:gd name="T158" fmla="*/ 431 w 431"/>
              <a:gd name="T159" fmla="*/ 627 h 62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1" h="627">
                <a:moveTo>
                  <a:pt x="0" y="394"/>
                </a:moveTo>
                <a:lnTo>
                  <a:pt x="8" y="400"/>
                </a:lnTo>
                <a:lnTo>
                  <a:pt x="19" y="407"/>
                </a:lnTo>
                <a:lnTo>
                  <a:pt x="34" y="420"/>
                </a:lnTo>
                <a:lnTo>
                  <a:pt x="52" y="442"/>
                </a:lnTo>
                <a:lnTo>
                  <a:pt x="76" y="457"/>
                </a:lnTo>
                <a:lnTo>
                  <a:pt x="100" y="470"/>
                </a:lnTo>
                <a:lnTo>
                  <a:pt x="120" y="490"/>
                </a:lnTo>
                <a:lnTo>
                  <a:pt x="137" y="503"/>
                </a:lnTo>
                <a:lnTo>
                  <a:pt x="152" y="514"/>
                </a:lnTo>
                <a:lnTo>
                  <a:pt x="168" y="522"/>
                </a:lnTo>
                <a:lnTo>
                  <a:pt x="180" y="531"/>
                </a:lnTo>
                <a:lnTo>
                  <a:pt x="191" y="538"/>
                </a:lnTo>
                <a:lnTo>
                  <a:pt x="198" y="544"/>
                </a:lnTo>
                <a:lnTo>
                  <a:pt x="205" y="546"/>
                </a:lnTo>
                <a:lnTo>
                  <a:pt x="216" y="549"/>
                </a:lnTo>
                <a:lnTo>
                  <a:pt x="220" y="549"/>
                </a:lnTo>
                <a:lnTo>
                  <a:pt x="226" y="557"/>
                </a:lnTo>
                <a:lnTo>
                  <a:pt x="229" y="562"/>
                </a:lnTo>
                <a:lnTo>
                  <a:pt x="235" y="566"/>
                </a:lnTo>
                <a:lnTo>
                  <a:pt x="239" y="568"/>
                </a:lnTo>
                <a:lnTo>
                  <a:pt x="248" y="571"/>
                </a:lnTo>
                <a:lnTo>
                  <a:pt x="257" y="577"/>
                </a:lnTo>
                <a:lnTo>
                  <a:pt x="268" y="588"/>
                </a:lnTo>
                <a:lnTo>
                  <a:pt x="277" y="601"/>
                </a:lnTo>
                <a:lnTo>
                  <a:pt x="283" y="608"/>
                </a:lnTo>
                <a:lnTo>
                  <a:pt x="290" y="612"/>
                </a:lnTo>
                <a:lnTo>
                  <a:pt x="303" y="618"/>
                </a:lnTo>
                <a:lnTo>
                  <a:pt x="318" y="621"/>
                </a:lnTo>
                <a:lnTo>
                  <a:pt x="327" y="625"/>
                </a:lnTo>
                <a:lnTo>
                  <a:pt x="335" y="627"/>
                </a:lnTo>
                <a:lnTo>
                  <a:pt x="337" y="625"/>
                </a:lnTo>
                <a:lnTo>
                  <a:pt x="337" y="621"/>
                </a:lnTo>
                <a:lnTo>
                  <a:pt x="335" y="618"/>
                </a:lnTo>
                <a:lnTo>
                  <a:pt x="333" y="614"/>
                </a:lnTo>
                <a:lnTo>
                  <a:pt x="329" y="605"/>
                </a:lnTo>
                <a:lnTo>
                  <a:pt x="327" y="599"/>
                </a:lnTo>
                <a:lnTo>
                  <a:pt x="329" y="590"/>
                </a:lnTo>
                <a:lnTo>
                  <a:pt x="331" y="584"/>
                </a:lnTo>
                <a:lnTo>
                  <a:pt x="329" y="579"/>
                </a:lnTo>
                <a:lnTo>
                  <a:pt x="322" y="568"/>
                </a:lnTo>
                <a:lnTo>
                  <a:pt x="327" y="555"/>
                </a:lnTo>
                <a:lnTo>
                  <a:pt x="327" y="549"/>
                </a:lnTo>
                <a:lnTo>
                  <a:pt x="325" y="542"/>
                </a:lnTo>
                <a:lnTo>
                  <a:pt x="320" y="531"/>
                </a:lnTo>
                <a:lnTo>
                  <a:pt x="322" y="522"/>
                </a:lnTo>
                <a:lnTo>
                  <a:pt x="322" y="516"/>
                </a:lnTo>
                <a:lnTo>
                  <a:pt x="316" y="510"/>
                </a:lnTo>
                <a:lnTo>
                  <a:pt x="309" y="503"/>
                </a:lnTo>
                <a:lnTo>
                  <a:pt x="307" y="494"/>
                </a:lnTo>
                <a:lnTo>
                  <a:pt x="303" y="488"/>
                </a:lnTo>
                <a:lnTo>
                  <a:pt x="300" y="483"/>
                </a:lnTo>
                <a:lnTo>
                  <a:pt x="296" y="477"/>
                </a:lnTo>
                <a:lnTo>
                  <a:pt x="287" y="470"/>
                </a:lnTo>
                <a:lnTo>
                  <a:pt x="283" y="464"/>
                </a:lnTo>
                <a:lnTo>
                  <a:pt x="285" y="459"/>
                </a:lnTo>
                <a:lnTo>
                  <a:pt x="285" y="453"/>
                </a:lnTo>
                <a:lnTo>
                  <a:pt x="285" y="449"/>
                </a:lnTo>
                <a:lnTo>
                  <a:pt x="281" y="449"/>
                </a:lnTo>
                <a:lnTo>
                  <a:pt x="266" y="449"/>
                </a:lnTo>
                <a:lnTo>
                  <a:pt x="261" y="449"/>
                </a:lnTo>
                <a:lnTo>
                  <a:pt x="259" y="444"/>
                </a:lnTo>
                <a:lnTo>
                  <a:pt x="261" y="440"/>
                </a:lnTo>
                <a:lnTo>
                  <a:pt x="270" y="438"/>
                </a:lnTo>
                <a:lnTo>
                  <a:pt x="276" y="433"/>
                </a:lnTo>
                <a:lnTo>
                  <a:pt x="279" y="411"/>
                </a:lnTo>
                <a:lnTo>
                  <a:pt x="287" y="388"/>
                </a:lnTo>
                <a:lnTo>
                  <a:pt x="290" y="387"/>
                </a:lnTo>
                <a:lnTo>
                  <a:pt x="296" y="387"/>
                </a:lnTo>
                <a:lnTo>
                  <a:pt x="298" y="383"/>
                </a:lnTo>
                <a:lnTo>
                  <a:pt x="301" y="379"/>
                </a:lnTo>
                <a:lnTo>
                  <a:pt x="290" y="376"/>
                </a:lnTo>
                <a:lnTo>
                  <a:pt x="279" y="370"/>
                </a:lnTo>
                <a:lnTo>
                  <a:pt x="276" y="363"/>
                </a:lnTo>
                <a:lnTo>
                  <a:pt x="272" y="359"/>
                </a:lnTo>
                <a:lnTo>
                  <a:pt x="268" y="355"/>
                </a:lnTo>
                <a:lnTo>
                  <a:pt x="265" y="353"/>
                </a:lnTo>
                <a:lnTo>
                  <a:pt x="255" y="352"/>
                </a:lnTo>
                <a:lnTo>
                  <a:pt x="250" y="348"/>
                </a:lnTo>
                <a:lnTo>
                  <a:pt x="244" y="337"/>
                </a:lnTo>
                <a:lnTo>
                  <a:pt x="242" y="326"/>
                </a:lnTo>
                <a:lnTo>
                  <a:pt x="240" y="313"/>
                </a:lnTo>
                <a:lnTo>
                  <a:pt x="240" y="302"/>
                </a:lnTo>
                <a:lnTo>
                  <a:pt x="235" y="289"/>
                </a:lnTo>
                <a:lnTo>
                  <a:pt x="235" y="278"/>
                </a:lnTo>
                <a:lnTo>
                  <a:pt x="237" y="272"/>
                </a:lnTo>
                <a:lnTo>
                  <a:pt x="240" y="268"/>
                </a:lnTo>
                <a:lnTo>
                  <a:pt x="250" y="261"/>
                </a:lnTo>
                <a:lnTo>
                  <a:pt x="261" y="252"/>
                </a:lnTo>
                <a:lnTo>
                  <a:pt x="263" y="244"/>
                </a:lnTo>
                <a:lnTo>
                  <a:pt x="263" y="233"/>
                </a:lnTo>
                <a:lnTo>
                  <a:pt x="261" y="224"/>
                </a:lnTo>
                <a:lnTo>
                  <a:pt x="255" y="218"/>
                </a:lnTo>
                <a:lnTo>
                  <a:pt x="242" y="213"/>
                </a:lnTo>
                <a:lnTo>
                  <a:pt x="226" y="207"/>
                </a:lnTo>
                <a:lnTo>
                  <a:pt x="216" y="204"/>
                </a:lnTo>
                <a:lnTo>
                  <a:pt x="207" y="200"/>
                </a:lnTo>
                <a:lnTo>
                  <a:pt x="196" y="191"/>
                </a:lnTo>
                <a:lnTo>
                  <a:pt x="187" y="180"/>
                </a:lnTo>
                <a:lnTo>
                  <a:pt x="178" y="163"/>
                </a:lnTo>
                <a:lnTo>
                  <a:pt x="172" y="148"/>
                </a:lnTo>
                <a:lnTo>
                  <a:pt x="170" y="135"/>
                </a:lnTo>
                <a:lnTo>
                  <a:pt x="172" y="126"/>
                </a:lnTo>
                <a:lnTo>
                  <a:pt x="185" y="126"/>
                </a:lnTo>
                <a:lnTo>
                  <a:pt x="194" y="122"/>
                </a:lnTo>
                <a:lnTo>
                  <a:pt x="198" y="121"/>
                </a:lnTo>
                <a:lnTo>
                  <a:pt x="200" y="119"/>
                </a:lnTo>
                <a:lnTo>
                  <a:pt x="202" y="113"/>
                </a:lnTo>
                <a:lnTo>
                  <a:pt x="204" y="108"/>
                </a:lnTo>
                <a:lnTo>
                  <a:pt x="204" y="104"/>
                </a:lnTo>
                <a:lnTo>
                  <a:pt x="202" y="100"/>
                </a:lnTo>
                <a:lnTo>
                  <a:pt x="200" y="97"/>
                </a:lnTo>
                <a:lnTo>
                  <a:pt x="194" y="95"/>
                </a:lnTo>
                <a:lnTo>
                  <a:pt x="185" y="89"/>
                </a:lnTo>
                <a:lnTo>
                  <a:pt x="174" y="84"/>
                </a:lnTo>
                <a:lnTo>
                  <a:pt x="168" y="80"/>
                </a:lnTo>
                <a:lnTo>
                  <a:pt x="163" y="78"/>
                </a:lnTo>
                <a:lnTo>
                  <a:pt x="159" y="78"/>
                </a:lnTo>
                <a:lnTo>
                  <a:pt x="156" y="80"/>
                </a:lnTo>
                <a:lnTo>
                  <a:pt x="150" y="85"/>
                </a:lnTo>
                <a:lnTo>
                  <a:pt x="144" y="89"/>
                </a:lnTo>
                <a:lnTo>
                  <a:pt x="139" y="82"/>
                </a:lnTo>
                <a:lnTo>
                  <a:pt x="135" y="76"/>
                </a:lnTo>
                <a:lnTo>
                  <a:pt x="126" y="74"/>
                </a:lnTo>
                <a:lnTo>
                  <a:pt x="117" y="72"/>
                </a:lnTo>
                <a:lnTo>
                  <a:pt x="111" y="71"/>
                </a:lnTo>
                <a:lnTo>
                  <a:pt x="107" y="69"/>
                </a:lnTo>
                <a:lnTo>
                  <a:pt x="106" y="63"/>
                </a:lnTo>
                <a:lnTo>
                  <a:pt x="104" y="58"/>
                </a:lnTo>
                <a:lnTo>
                  <a:pt x="83" y="84"/>
                </a:lnTo>
                <a:lnTo>
                  <a:pt x="76" y="93"/>
                </a:lnTo>
                <a:lnTo>
                  <a:pt x="67" y="98"/>
                </a:lnTo>
                <a:lnTo>
                  <a:pt x="54" y="104"/>
                </a:lnTo>
                <a:lnTo>
                  <a:pt x="48" y="106"/>
                </a:lnTo>
                <a:lnTo>
                  <a:pt x="45" y="108"/>
                </a:lnTo>
                <a:lnTo>
                  <a:pt x="41" y="111"/>
                </a:lnTo>
                <a:lnTo>
                  <a:pt x="39" y="115"/>
                </a:lnTo>
                <a:lnTo>
                  <a:pt x="39" y="126"/>
                </a:lnTo>
                <a:lnTo>
                  <a:pt x="43" y="137"/>
                </a:lnTo>
                <a:lnTo>
                  <a:pt x="47" y="148"/>
                </a:lnTo>
                <a:lnTo>
                  <a:pt x="54" y="159"/>
                </a:lnTo>
                <a:lnTo>
                  <a:pt x="58" y="172"/>
                </a:lnTo>
                <a:lnTo>
                  <a:pt x="63" y="185"/>
                </a:lnTo>
                <a:lnTo>
                  <a:pt x="63" y="193"/>
                </a:lnTo>
                <a:lnTo>
                  <a:pt x="63" y="202"/>
                </a:lnTo>
                <a:lnTo>
                  <a:pt x="63" y="211"/>
                </a:lnTo>
                <a:lnTo>
                  <a:pt x="61" y="220"/>
                </a:lnTo>
                <a:lnTo>
                  <a:pt x="56" y="230"/>
                </a:lnTo>
                <a:lnTo>
                  <a:pt x="48" y="235"/>
                </a:lnTo>
                <a:lnTo>
                  <a:pt x="39" y="239"/>
                </a:lnTo>
                <a:lnTo>
                  <a:pt x="30" y="242"/>
                </a:lnTo>
                <a:lnTo>
                  <a:pt x="21" y="248"/>
                </a:lnTo>
                <a:lnTo>
                  <a:pt x="15" y="254"/>
                </a:lnTo>
                <a:lnTo>
                  <a:pt x="13" y="255"/>
                </a:lnTo>
                <a:lnTo>
                  <a:pt x="11" y="259"/>
                </a:lnTo>
                <a:lnTo>
                  <a:pt x="11" y="265"/>
                </a:lnTo>
                <a:lnTo>
                  <a:pt x="11" y="270"/>
                </a:lnTo>
                <a:lnTo>
                  <a:pt x="13" y="276"/>
                </a:lnTo>
                <a:lnTo>
                  <a:pt x="15" y="279"/>
                </a:lnTo>
                <a:lnTo>
                  <a:pt x="19" y="283"/>
                </a:lnTo>
                <a:lnTo>
                  <a:pt x="23" y="285"/>
                </a:lnTo>
                <a:lnTo>
                  <a:pt x="32" y="285"/>
                </a:lnTo>
                <a:lnTo>
                  <a:pt x="43" y="285"/>
                </a:lnTo>
                <a:lnTo>
                  <a:pt x="52" y="283"/>
                </a:lnTo>
                <a:lnTo>
                  <a:pt x="61" y="283"/>
                </a:lnTo>
                <a:lnTo>
                  <a:pt x="65" y="283"/>
                </a:lnTo>
                <a:lnTo>
                  <a:pt x="67" y="283"/>
                </a:lnTo>
                <a:lnTo>
                  <a:pt x="69" y="285"/>
                </a:lnTo>
                <a:lnTo>
                  <a:pt x="69" y="289"/>
                </a:lnTo>
                <a:lnTo>
                  <a:pt x="67" y="311"/>
                </a:lnTo>
                <a:lnTo>
                  <a:pt x="65" y="333"/>
                </a:lnTo>
                <a:lnTo>
                  <a:pt x="58" y="337"/>
                </a:lnTo>
                <a:lnTo>
                  <a:pt x="52" y="342"/>
                </a:lnTo>
                <a:lnTo>
                  <a:pt x="47" y="350"/>
                </a:lnTo>
                <a:lnTo>
                  <a:pt x="43" y="357"/>
                </a:lnTo>
                <a:lnTo>
                  <a:pt x="39" y="366"/>
                </a:lnTo>
                <a:lnTo>
                  <a:pt x="34" y="374"/>
                </a:lnTo>
                <a:lnTo>
                  <a:pt x="30" y="379"/>
                </a:lnTo>
                <a:lnTo>
                  <a:pt x="24" y="383"/>
                </a:lnTo>
                <a:lnTo>
                  <a:pt x="13" y="390"/>
                </a:lnTo>
                <a:lnTo>
                  <a:pt x="0" y="394"/>
                </a:lnTo>
                <a:close/>
                <a:moveTo>
                  <a:pt x="399" y="10"/>
                </a:moveTo>
                <a:lnTo>
                  <a:pt x="405" y="4"/>
                </a:lnTo>
                <a:lnTo>
                  <a:pt x="412" y="0"/>
                </a:lnTo>
                <a:lnTo>
                  <a:pt x="422" y="0"/>
                </a:lnTo>
                <a:lnTo>
                  <a:pt x="431" y="0"/>
                </a:lnTo>
                <a:lnTo>
                  <a:pt x="423" y="6"/>
                </a:lnTo>
                <a:lnTo>
                  <a:pt x="416" y="8"/>
                </a:lnTo>
                <a:lnTo>
                  <a:pt x="409" y="10"/>
                </a:lnTo>
                <a:lnTo>
                  <a:pt x="399" y="10"/>
                </a:lnTo>
                <a:close/>
                <a:moveTo>
                  <a:pt x="335" y="32"/>
                </a:moveTo>
                <a:lnTo>
                  <a:pt x="337" y="37"/>
                </a:lnTo>
                <a:lnTo>
                  <a:pt x="342" y="39"/>
                </a:lnTo>
                <a:lnTo>
                  <a:pt x="348" y="39"/>
                </a:lnTo>
                <a:lnTo>
                  <a:pt x="353" y="39"/>
                </a:lnTo>
                <a:lnTo>
                  <a:pt x="361" y="37"/>
                </a:lnTo>
                <a:lnTo>
                  <a:pt x="368" y="37"/>
                </a:lnTo>
                <a:lnTo>
                  <a:pt x="375" y="39"/>
                </a:lnTo>
                <a:lnTo>
                  <a:pt x="381" y="41"/>
                </a:lnTo>
                <a:lnTo>
                  <a:pt x="379" y="43"/>
                </a:lnTo>
                <a:lnTo>
                  <a:pt x="379" y="47"/>
                </a:lnTo>
                <a:lnTo>
                  <a:pt x="364" y="47"/>
                </a:lnTo>
                <a:lnTo>
                  <a:pt x="348" y="47"/>
                </a:lnTo>
                <a:lnTo>
                  <a:pt x="340" y="45"/>
                </a:lnTo>
                <a:lnTo>
                  <a:pt x="335" y="45"/>
                </a:lnTo>
                <a:lnTo>
                  <a:pt x="329" y="43"/>
                </a:lnTo>
                <a:lnTo>
                  <a:pt x="325" y="39"/>
                </a:lnTo>
                <a:lnTo>
                  <a:pt x="331" y="36"/>
                </a:lnTo>
                <a:lnTo>
                  <a:pt x="335" y="32"/>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181" name="Freeform 15"/>
          <p:cNvSpPr>
            <a:spLocks noEditPoints="1"/>
          </p:cNvSpPr>
          <p:nvPr/>
        </p:nvSpPr>
        <p:spPr bwMode="auto">
          <a:xfrm>
            <a:off x="10021761" y="2385590"/>
            <a:ext cx="840742" cy="1815626"/>
          </a:xfrm>
          <a:custGeom>
            <a:avLst/>
            <a:gdLst>
              <a:gd name="T0" fmla="*/ 297525 w 482"/>
              <a:gd name="T1" fmla="*/ 649288 h 961"/>
              <a:gd name="T2" fmla="*/ 285800 w 482"/>
              <a:gd name="T3" fmla="*/ 636588 h 961"/>
              <a:gd name="T4" fmla="*/ 227174 w 482"/>
              <a:gd name="T5" fmla="*/ 574675 h 961"/>
              <a:gd name="T6" fmla="*/ 281403 w 482"/>
              <a:gd name="T7" fmla="*/ 477838 h 961"/>
              <a:gd name="T8" fmla="*/ 275540 w 482"/>
              <a:gd name="T9" fmla="*/ 536575 h 961"/>
              <a:gd name="T10" fmla="*/ 326838 w 482"/>
              <a:gd name="T11" fmla="*/ 609600 h 961"/>
              <a:gd name="T12" fmla="*/ 373738 w 482"/>
              <a:gd name="T13" fmla="*/ 671513 h 961"/>
              <a:gd name="T14" fmla="*/ 397188 w 482"/>
              <a:gd name="T15" fmla="*/ 687388 h 961"/>
              <a:gd name="T16" fmla="*/ 375204 w 482"/>
              <a:gd name="T17" fmla="*/ 806450 h 961"/>
              <a:gd name="T18" fmla="*/ 410379 w 482"/>
              <a:gd name="T19" fmla="*/ 974725 h 961"/>
              <a:gd name="T20" fmla="*/ 467539 w 482"/>
              <a:gd name="T21" fmla="*/ 1190625 h 961"/>
              <a:gd name="T22" fmla="*/ 422104 w 482"/>
              <a:gd name="T23" fmla="*/ 1276350 h 961"/>
              <a:gd name="T24" fmla="*/ 467539 w 482"/>
              <a:gd name="T25" fmla="*/ 1325563 h 961"/>
              <a:gd name="T26" fmla="*/ 480730 w 482"/>
              <a:gd name="T27" fmla="*/ 1381125 h 961"/>
              <a:gd name="T28" fmla="*/ 540821 w 482"/>
              <a:gd name="T29" fmla="*/ 1511300 h 961"/>
              <a:gd name="T30" fmla="*/ 611171 w 482"/>
              <a:gd name="T31" fmla="*/ 1481138 h 961"/>
              <a:gd name="T32" fmla="*/ 655141 w 482"/>
              <a:gd name="T33" fmla="*/ 1358900 h 961"/>
              <a:gd name="T34" fmla="*/ 600912 w 482"/>
              <a:gd name="T35" fmla="*/ 1352550 h 961"/>
              <a:gd name="T36" fmla="*/ 570134 w 482"/>
              <a:gd name="T37" fmla="*/ 1311275 h 961"/>
              <a:gd name="T38" fmla="*/ 636087 w 482"/>
              <a:gd name="T39" fmla="*/ 1265238 h 961"/>
              <a:gd name="T40" fmla="*/ 633156 w 482"/>
              <a:gd name="T41" fmla="*/ 1152525 h 961"/>
              <a:gd name="T42" fmla="*/ 624362 w 482"/>
              <a:gd name="T43" fmla="*/ 1068388 h 961"/>
              <a:gd name="T44" fmla="*/ 703507 w 482"/>
              <a:gd name="T45" fmla="*/ 974725 h 961"/>
              <a:gd name="T46" fmla="*/ 659538 w 482"/>
              <a:gd name="T47" fmla="*/ 950913 h 961"/>
              <a:gd name="T48" fmla="*/ 652209 w 482"/>
              <a:gd name="T49" fmla="*/ 989013 h 961"/>
              <a:gd name="T50" fmla="*/ 578927 w 482"/>
              <a:gd name="T51" fmla="*/ 923925 h 961"/>
              <a:gd name="T52" fmla="*/ 549615 w 482"/>
              <a:gd name="T53" fmla="*/ 841375 h 961"/>
              <a:gd name="T54" fmla="*/ 530561 w 482"/>
              <a:gd name="T55" fmla="*/ 812800 h 961"/>
              <a:gd name="T56" fmla="*/ 480730 w 482"/>
              <a:gd name="T57" fmla="*/ 742950 h 961"/>
              <a:gd name="T58" fmla="*/ 515905 w 482"/>
              <a:gd name="T59" fmla="*/ 695325 h 961"/>
              <a:gd name="T60" fmla="*/ 546683 w 482"/>
              <a:gd name="T61" fmla="*/ 674688 h 961"/>
              <a:gd name="T62" fmla="*/ 527630 w 482"/>
              <a:gd name="T63" fmla="*/ 612775 h 961"/>
              <a:gd name="T64" fmla="*/ 546683 w 482"/>
              <a:gd name="T65" fmla="*/ 595313 h 961"/>
              <a:gd name="T66" fmla="*/ 570134 w 482"/>
              <a:gd name="T67" fmla="*/ 498475 h 961"/>
              <a:gd name="T68" fmla="*/ 608240 w 482"/>
              <a:gd name="T69" fmla="*/ 398463 h 961"/>
              <a:gd name="T70" fmla="*/ 703507 w 482"/>
              <a:gd name="T71" fmla="*/ 373063 h 961"/>
              <a:gd name="T72" fmla="*/ 662469 w 482"/>
              <a:gd name="T73" fmla="*/ 269875 h 961"/>
              <a:gd name="T74" fmla="*/ 652209 w 482"/>
              <a:gd name="T75" fmla="*/ 203200 h 961"/>
              <a:gd name="T76" fmla="*/ 622897 w 482"/>
              <a:gd name="T77" fmla="*/ 155575 h 961"/>
              <a:gd name="T78" fmla="*/ 614103 w 482"/>
              <a:gd name="T79" fmla="*/ 88900 h 961"/>
              <a:gd name="T80" fmla="*/ 614103 w 482"/>
              <a:gd name="T81" fmla="*/ 30163 h 961"/>
              <a:gd name="T82" fmla="*/ 543752 w 482"/>
              <a:gd name="T83" fmla="*/ 3175 h 961"/>
              <a:gd name="T84" fmla="*/ 514439 w 482"/>
              <a:gd name="T85" fmla="*/ 82550 h 961"/>
              <a:gd name="T86" fmla="*/ 480730 w 482"/>
              <a:gd name="T87" fmla="*/ 185738 h 961"/>
              <a:gd name="T88" fmla="*/ 403051 w 482"/>
              <a:gd name="T89" fmla="*/ 211138 h 961"/>
              <a:gd name="T90" fmla="*/ 313647 w 482"/>
              <a:gd name="T91" fmla="*/ 263525 h 961"/>
              <a:gd name="T92" fmla="*/ 294593 w 482"/>
              <a:gd name="T93" fmla="*/ 152400 h 961"/>
              <a:gd name="T94" fmla="*/ 208121 w 482"/>
              <a:gd name="T95" fmla="*/ 166688 h 961"/>
              <a:gd name="T96" fmla="*/ 124579 w 482"/>
              <a:gd name="T97" fmla="*/ 214313 h 961"/>
              <a:gd name="T98" fmla="*/ 80610 w 482"/>
              <a:gd name="T99" fmla="*/ 282575 h 961"/>
              <a:gd name="T100" fmla="*/ 26382 w 482"/>
              <a:gd name="T101" fmla="*/ 317500 h 961"/>
              <a:gd name="T102" fmla="*/ 0 w 482"/>
              <a:gd name="T103" fmla="*/ 363538 h 961"/>
              <a:gd name="T104" fmla="*/ 32244 w 482"/>
              <a:gd name="T105" fmla="*/ 407988 h 961"/>
              <a:gd name="T106" fmla="*/ 39572 w 482"/>
              <a:gd name="T107" fmla="*/ 449263 h 961"/>
              <a:gd name="T108" fmla="*/ 109923 w 482"/>
              <a:gd name="T109" fmla="*/ 495300 h 961"/>
              <a:gd name="T110" fmla="*/ 140701 w 482"/>
              <a:gd name="T111" fmla="*/ 549275 h 961"/>
              <a:gd name="T112" fmla="*/ 215449 w 482"/>
              <a:gd name="T113" fmla="*/ 615950 h 961"/>
              <a:gd name="T114" fmla="*/ 622897 w 482"/>
              <a:gd name="T115" fmla="*/ 777875 h 961"/>
              <a:gd name="T116" fmla="*/ 614103 w 482"/>
              <a:gd name="T117" fmla="*/ 877888 h 961"/>
              <a:gd name="T118" fmla="*/ 589187 w 482"/>
              <a:gd name="T119" fmla="*/ 819150 h 961"/>
              <a:gd name="T120" fmla="*/ 608240 w 482"/>
              <a:gd name="T121" fmla="*/ 768350 h 96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2"/>
              <a:gd name="T184" fmla="*/ 0 h 961"/>
              <a:gd name="T185" fmla="*/ 482 w 482"/>
              <a:gd name="T186" fmla="*/ 961 h 96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2" h="961">
                <a:moveTo>
                  <a:pt x="190" y="423"/>
                </a:moveTo>
                <a:lnTo>
                  <a:pt x="190" y="418"/>
                </a:lnTo>
                <a:lnTo>
                  <a:pt x="192" y="412"/>
                </a:lnTo>
                <a:lnTo>
                  <a:pt x="194" y="410"/>
                </a:lnTo>
                <a:lnTo>
                  <a:pt x="197" y="409"/>
                </a:lnTo>
                <a:lnTo>
                  <a:pt x="201" y="409"/>
                </a:lnTo>
                <a:lnTo>
                  <a:pt x="203" y="409"/>
                </a:lnTo>
                <a:lnTo>
                  <a:pt x="207" y="410"/>
                </a:lnTo>
                <a:lnTo>
                  <a:pt x="208" y="414"/>
                </a:lnTo>
                <a:lnTo>
                  <a:pt x="212" y="410"/>
                </a:lnTo>
                <a:lnTo>
                  <a:pt x="212" y="407"/>
                </a:lnTo>
                <a:lnTo>
                  <a:pt x="210" y="405"/>
                </a:lnTo>
                <a:lnTo>
                  <a:pt x="207" y="403"/>
                </a:lnTo>
                <a:lnTo>
                  <a:pt x="195" y="401"/>
                </a:lnTo>
                <a:lnTo>
                  <a:pt x="190" y="401"/>
                </a:lnTo>
                <a:lnTo>
                  <a:pt x="177" y="388"/>
                </a:lnTo>
                <a:lnTo>
                  <a:pt x="171" y="381"/>
                </a:lnTo>
                <a:lnTo>
                  <a:pt x="170" y="373"/>
                </a:lnTo>
                <a:lnTo>
                  <a:pt x="168" y="370"/>
                </a:lnTo>
                <a:lnTo>
                  <a:pt x="160" y="364"/>
                </a:lnTo>
                <a:lnTo>
                  <a:pt x="155" y="362"/>
                </a:lnTo>
                <a:lnTo>
                  <a:pt x="151" y="359"/>
                </a:lnTo>
                <a:lnTo>
                  <a:pt x="146" y="349"/>
                </a:lnTo>
                <a:lnTo>
                  <a:pt x="153" y="336"/>
                </a:lnTo>
                <a:lnTo>
                  <a:pt x="170" y="303"/>
                </a:lnTo>
                <a:lnTo>
                  <a:pt x="175" y="303"/>
                </a:lnTo>
                <a:lnTo>
                  <a:pt x="183" y="305"/>
                </a:lnTo>
                <a:lnTo>
                  <a:pt x="192" y="301"/>
                </a:lnTo>
                <a:lnTo>
                  <a:pt x="195" y="301"/>
                </a:lnTo>
                <a:lnTo>
                  <a:pt x="195" y="307"/>
                </a:lnTo>
                <a:lnTo>
                  <a:pt x="192" y="312"/>
                </a:lnTo>
                <a:lnTo>
                  <a:pt x="190" y="316"/>
                </a:lnTo>
                <a:lnTo>
                  <a:pt x="186" y="318"/>
                </a:lnTo>
                <a:lnTo>
                  <a:pt x="186" y="327"/>
                </a:lnTo>
                <a:lnTo>
                  <a:pt x="188" y="338"/>
                </a:lnTo>
                <a:lnTo>
                  <a:pt x="190" y="349"/>
                </a:lnTo>
                <a:lnTo>
                  <a:pt x="195" y="357"/>
                </a:lnTo>
                <a:lnTo>
                  <a:pt x="201" y="364"/>
                </a:lnTo>
                <a:lnTo>
                  <a:pt x="205" y="370"/>
                </a:lnTo>
                <a:lnTo>
                  <a:pt x="210" y="372"/>
                </a:lnTo>
                <a:lnTo>
                  <a:pt x="218" y="375"/>
                </a:lnTo>
                <a:lnTo>
                  <a:pt x="223" y="384"/>
                </a:lnTo>
                <a:lnTo>
                  <a:pt x="231" y="392"/>
                </a:lnTo>
                <a:lnTo>
                  <a:pt x="240" y="397"/>
                </a:lnTo>
                <a:lnTo>
                  <a:pt x="251" y="401"/>
                </a:lnTo>
                <a:lnTo>
                  <a:pt x="255" y="407"/>
                </a:lnTo>
                <a:lnTo>
                  <a:pt x="255" y="412"/>
                </a:lnTo>
                <a:lnTo>
                  <a:pt x="255" y="420"/>
                </a:lnTo>
                <a:lnTo>
                  <a:pt x="255" y="423"/>
                </a:lnTo>
                <a:lnTo>
                  <a:pt x="256" y="425"/>
                </a:lnTo>
                <a:lnTo>
                  <a:pt x="262" y="423"/>
                </a:lnTo>
                <a:lnTo>
                  <a:pt x="264" y="421"/>
                </a:lnTo>
                <a:lnTo>
                  <a:pt x="266" y="423"/>
                </a:lnTo>
                <a:lnTo>
                  <a:pt x="268" y="423"/>
                </a:lnTo>
                <a:lnTo>
                  <a:pt x="269" y="427"/>
                </a:lnTo>
                <a:lnTo>
                  <a:pt x="271" y="433"/>
                </a:lnTo>
                <a:lnTo>
                  <a:pt x="271" y="436"/>
                </a:lnTo>
                <a:lnTo>
                  <a:pt x="269" y="440"/>
                </a:lnTo>
                <a:lnTo>
                  <a:pt x="269" y="444"/>
                </a:lnTo>
                <a:lnTo>
                  <a:pt x="264" y="451"/>
                </a:lnTo>
                <a:lnTo>
                  <a:pt x="258" y="458"/>
                </a:lnTo>
                <a:lnTo>
                  <a:pt x="256" y="482"/>
                </a:lnTo>
                <a:lnTo>
                  <a:pt x="256" y="508"/>
                </a:lnTo>
                <a:lnTo>
                  <a:pt x="262" y="518"/>
                </a:lnTo>
                <a:lnTo>
                  <a:pt x="268" y="527"/>
                </a:lnTo>
                <a:lnTo>
                  <a:pt x="271" y="534"/>
                </a:lnTo>
                <a:lnTo>
                  <a:pt x="273" y="543"/>
                </a:lnTo>
                <a:lnTo>
                  <a:pt x="279" y="566"/>
                </a:lnTo>
                <a:lnTo>
                  <a:pt x="280" y="590"/>
                </a:lnTo>
                <a:lnTo>
                  <a:pt x="280" y="614"/>
                </a:lnTo>
                <a:lnTo>
                  <a:pt x="282" y="636"/>
                </a:lnTo>
                <a:lnTo>
                  <a:pt x="295" y="656"/>
                </a:lnTo>
                <a:lnTo>
                  <a:pt x="306" y="676"/>
                </a:lnTo>
                <a:lnTo>
                  <a:pt x="310" y="708"/>
                </a:lnTo>
                <a:lnTo>
                  <a:pt x="314" y="726"/>
                </a:lnTo>
                <a:lnTo>
                  <a:pt x="317" y="737"/>
                </a:lnTo>
                <a:lnTo>
                  <a:pt x="319" y="750"/>
                </a:lnTo>
                <a:lnTo>
                  <a:pt x="312" y="763"/>
                </a:lnTo>
                <a:lnTo>
                  <a:pt x="308" y="776"/>
                </a:lnTo>
                <a:lnTo>
                  <a:pt x="308" y="785"/>
                </a:lnTo>
                <a:lnTo>
                  <a:pt x="306" y="795"/>
                </a:lnTo>
                <a:lnTo>
                  <a:pt x="299" y="798"/>
                </a:lnTo>
                <a:lnTo>
                  <a:pt x="290" y="800"/>
                </a:lnTo>
                <a:lnTo>
                  <a:pt x="288" y="804"/>
                </a:lnTo>
                <a:lnTo>
                  <a:pt x="290" y="808"/>
                </a:lnTo>
                <a:lnTo>
                  <a:pt x="292" y="811"/>
                </a:lnTo>
                <a:lnTo>
                  <a:pt x="295" y="815"/>
                </a:lnTo>
                <a:lnTo>
                  <a:pt x="304" y="819"/>
                </a:lnTo>
                <a:lnTo>
                  <a:pt x="317" y="822"/>
                </a:lnTo>
                <a:lnTo>
                  <a:pt x="319" y="828"/>
                </a:lnTo>
                <a:lnTo>
                  <a:pt x="319" y="835"/>
                </a:lnTo>
                <a:lnTo>
                  <a:pt x="321" y="839"/>
                </a:lnTo>
                <a:lnTo>
                  <a:pt x="321" y="843"/>
                </a:lnTo>
                <a:lnTo>
                  <a:pt x="325" y="846"/>
                </a:lnTo>
                <a:lnTo>
                  <a:pt x="328" y="850"/>
                </a:lnTo>
                <a:lnTo>
                  <a:pt x="327" y="858"/>
                </a:lnTo>
                <a:lnTo>
                  <a:pt x="327" y="863"/>
                </a:lnTo>
                <a:lnTo>
                  <a:pt x="328" y="870"/>
                </a:lnTo>
                <a:lnTo>
                  <a:pt x="332" y="876"/>
                </a:lnTo>
                <a:lnTo>
                  <a:pt x="332" y="882"/>
                </a:lnTo>
                <a:lnTo>
                  <a:pt x="332" y="889"/>
                </a:lnTo>
                <a:lnTo>
                  <a:pt x="334" y="896"/>
                </a:lnTo>
                <a:lnTo>
                  <a:pt x="338" y="904"/>
                </a:lnTo>
                <a:lnTo>
                  <a:pt x="354" y="926"/>
                </a:lnTo>
                <a:lnTo>
                  <a:pt x="369" y="952"/>
                </a:lnTo>
                <a:lnTo>
                  <a:pt x="375" y="957"/>
                </a:lnTo>
                <a:lnTo>
                  <a:pt x="378" y="961"/>
                </a:lnTo>
                <a:lnTo>
                  <a:pt x="391" y="957"/>
                </a:lnTo>
                <a:lnTo>
                  <a:pt x="402" y="950"/>
                </a:lnTo>
                <a:lnTo>
                  <a:pt x="408" y="946"/>
                </a:lnTo>
                <a:lnTo>
                  <a:pt x="412" y="941"/>
                </a:lnTo>
                <a:lnTo>
                  <a:pt x="417" y="933"/>
                </a:lnTo>
                <a:lnTo>
                  <a:pt x="421" y="924"/>
                </a:lnTo>
                <a:lnTo>
                  <a:pt x="425" y="917"/>
                </a:lnTo>
                <a:lnTo>
                  <a:pt x="430" y="909"/>
                </a:lnTo>
                <a:lnTo>
                  <a:pt x="436" y="904"/>
                </a:lnTo>
                <a:lnTo>
                  <a:pt x="443" y="900"/>
                </a:lnTo>
                <a:lnTo>
                  <a:pt x="445" y="878"/>
                </a:lnTo>
                <a:lnTo>
                  <a:pt x="447" y="856"/>
                </a:lnTo>
                <a:lnTo>
                  <a:pt x="447" y="852"/>
                </a:lnTo>
                <a:lnTo>
                  <a:pt x="445" y="850"/>
                </a:lnTo>
                <a:lnTo>
                  <a:pt x="443" y="850"/>
                </a:lnTo>
                <a:lnTo>
                  <a:pt x="439" y="850"/>
                </a:lnTo>
                <a:lnTo>
                  <a:pt x="430" y="850"/>
                </a:lnTo>
                <a:lnTo>
                  <a:pt x="421" y="852"/>
                </a:lnTo>
                <a:lnTo>
                  <a:pt x="410" y="852"/>
                </a:lnTo>
                <a:lnTo>
                  <a:pt x="401" y="852"/>
                </a:lnTo>
                <a:lnTo>
                  <a:pt x="397" y="850"/>
                </a:lnTo>
                <a:lnTo>
                  <a:pt x="393" y="846"/>
                </a:lnTo>
                <a:lnTo>
                  <a:pt x="391" y="843"/>
                </a:lnTo>
                <a:lnTo>
                  <a:pt x="389" y="837"/>
                </a:lnTo>
                <a:lnTo>
                  <a:pt x="389" y="832"/>
                </a:lnTo>
                <a:lnTo>
                  <a:pt x="389" y="826"/>
                </a:lnTo>
                <a:lnTo>
                  <a:pt x="391" y="822"/>
                </a:lnTo>
                <a:lnTo>
                  <a:pt x="393" y="821"/>
                </a:lnTo>
                <a:lnTo>
                  <a:pt x="399" y="815"/>
                </a:lnTo>
                <a:lnTo>
                  <a:pt x="408" y="809"/>
                </a:lnTo>
                <a:lnTo>
                  <a:pt x="417" y="806"/>
                </a:lnTo>
                <a:lnTo>
                  <a:pt x="426" y="802"/>
                </a:lnTo>
                <a:lnTo>
                  <a:pt x="434" y="797"/>
                </a:lnTo>
                <a:lnTo>
                  <a:pt x="439" y="787"/>
                </a:lnTo>
                <a:lnTo>
                  <a:pt x="441" y="778"/>
                </a:lnTo>
                <a:lnTo>
                  <a:pt x="441" y="769"/>
                </a:lnTo>
                <a:lnTo>
                  <a:pt x="441" y="760"/>
                </a:lnTo>
                <a:lnTo>
                  <a:pt x="441" y="752"/>
                </a:lnTo>
                <a:lnTo>
                  <a:pt x="436" y="739"/>
                </a:lnTo>
                <a:lnTo>
                  <a:pt x="432" y="726"/>
                </a:lnTo>
                <a:lnTo>
                  <a:pt x="425" y="715"/>
                </a:lnTo>
                <a:lnTo>
                  <a:pt x="421" y="704"/>
                </a:lnTo>
                <a:lnTo>
                  <a:pt x="417" y="693"/>
                </a:lnTo>
                <a:lnTo>
                  <a:pt x="417" y="682"/>
                </a:lnTo>
                <a:lnTo>
                  <a:pt x="419" y="678"/>
                </a:lnTo>
                <a:lnTo>
                  <a:pt x="423" y="675"/>
                </a:lnTo>
                <a:lnTo>
                  <a:pt x="426" y="673"/>
                </a:lnTo>
                <a:lnTo>
                  <a:pt x="432" y="671"/>
                </a:lnTo>
                <a:lnTo>
                  <a:pt x="445" y="665"/>
                </a:lnTo>
                <a:lnTo>
                  <a:pt x="454" y="660"/>
                </a:lnTo>
                <a:lnTo>
                  <a:pt x="461" y="651"/>
                </a:lnTo>
                <a:lnTo>
                  <a:pt x="482" y="625"/>
                </a:lnTo>
                <a:lnTo>
                  <a:pt x="480" y="619"/>
                </a:lnTo>
                <a:lnTo>
                  <a:pt x="480" y="614"/>
                </a:lnTo>
                <a:lnTo>
                  <a:pt x="480" y="604"/>
                </a:lnTo>
                <a:lnTo>
                  <a:pt x="478" y="597"/>
                </a:lnTo>
                <a:lnTo>
                  <a:pt x="474" y="593"/>
                </a:lnTo>
                <a:lnTo>
                  <a:pt x="471" y="591"/>
                </a:lnTo>
                <a:lnTo>
                  <a:pt x="463" y="591"/>
                </a:lnTo>
                <a:lnTo>
                  <a:pt x="458" y="593"/>
                </a:lnTo>
                <a:lnTo>
                  <a:pt x="450" y="599"/>
                </a:lnTo>
                <a:lnTo>
                  <a:pt x="445" y="604"/>
                </a:lnTo>
                <a:lnTo>
                  <a:pt x="441" y="606"/>
                </a:lnTo>
                <a:lnTo>
                  <a:pt x="441" y="608"/>
                </a:lnTo>
                <a:lnTo>
                  <a:pt x="441" y="610"/>
                </a:lnTo>
                <a:lnTo>
                  <a:pt x="443" y="614"/>
                </a:lnTo>
                <a:lnTo>
                  <a:pt x="445" y="619"/>
                </a:lnTo>
                <a:lnTo>
                  <a:pt x="445" y="623"/>
                </a:lnTo>
                <a:lnTo>
                  <a:pt x="437" y="627"/>
                </a:lnTo>
                <a:lnTo>
                  <a:pt x="432" y="627"/>
                </a:lnTo>
                <a:lnTo>
                  <a:pt x="426" y="627"/>
                </a:lnTo>
                <a:lnTo>
                  <a:pt x="421" y="625"/>
                </a:lnTo>
                <a:lnTo>
                  <a:pt x="413" y="617"/>
                </a:lnTo>
                <a:lnTo>
                  <a:pt x="406" y="608"/>
                </a:lnTo>
                <a:lnTo>
                  <a:pt x="395" y="582"/>
                </a:lnTo>
                <a:lnTo>
                  <a:pt x="384" y="556"/>
                </a:lnTo>
                <a:lnTo>
                  <a:pt x="384" y="551"/>
                </a:lnTo>
                <a:lnTo>
                  <a:pt x="384" y="547"/>
                </a:lnTo>
                <a:lnTo>
                  <a:pt x="380" y="545"/>
                </a:lnTo>
                <a:lnTo>
                  <a:pt x="375" y="538"/>
                </a:lnTo>
                <a:lnTo>
                  <a:pt x="373" y="534"/>
                </a:lnTo>
                <a:lnTo>
                  <a:pt x="375" y="530"/>
                </a:lnTo>
                <a:lnTo>
                  <a:pt x="375" y="529"/>
                </a:lnTo>
                <a:lnTo>
                  <a:pt x="373" y="527"/>
                </a:lnTo>
                <a:lnTo>
                  <a:pt x="371" y="525"/>
                </a:lnTo>
                <a:lnTo>
                  <a:pt x="364" y="523"/>
                </a:lnTo>
                <a:lnTo>
                  <a:pt x="362" y="518"/>
                </a:lnTo>
                <a:lnTo>
                  <a:pt x="362" y="514"/>
                </a:lnTo>
                <a:lnTo>
                  <a:pt x="362" y="512"/>
                </a:lnTo>
                <a:lnTo>
                  <a:pt x="360" y="512"/>
                </a:lnTo>
                <a:lnTo>
                  <a:pt x="356" y="512"/>
                </a:lnTo>
                <a:lnTo>
                  <a:pt x="349" y="514"/>
                </a:lnTo>
                <a:lnTo>
                  <a:pt x="341" y="501"/>
                </a:lnTo>
                <a:lnTo>
                  <a:pt x="336" y="490"/>
                </a:lnTo>
                <a:lnTo>
                  <a:pt x="330" y="477"/>
                </a:lnTo>
                <a:lnTo>
                  <a:pt x="328" y="468"/>
                </a:lnTo>
                <a:lnTo>
                  <a:pt x="338" y="464"/>
                </a:lnTo>
                <a:lnTo>
                  <a:pt x="343" y="460"/>
                </a:lnTo>
                <a:lnTo>
                  <a:pt x="345" y="455"/>
                </a:lnTo>
                <a:lnTo>
                  <a:pt x="345" y="449"/>
                </a:lnTo>
                <a:lnTo>
                  <a:pt x="343" y="440"/>
                </a:lnTo>
                <a:lnTo>
                  <a:pt x="343" y="436"/>
                </a:lnTo>
                <a:lnTo>
                  <a:pt x="352" y="438"/>
                </a:lnTo>
                <a:lnTo>
                  <a:pt x="360" y="442"/>
                </a:lnTo>
                <a:lnTo>
                  <a:pt x="362" y="442"/>
                </a:lnTo>
                <a:lnTo>
                  <a:pt x="365" y="442"/>
                </a:lnTo>
                <a:lnTo>
                  <a:pt x="369" y="440"/>
                </a:lnTo>
                <a:lnTo>
                  <a:pt x="371" y="434"/>
                </a:lnTo>
                <a:lnTo>
                  <a:pt x="373" y="429"/>
                </a:lnTo>
                <a:lnTo>
                  <a:pt x="373" y="425"/>
                </a:lnTo>
                <a:lnTo>
                  <a:pt x="371" y="421"/>
                </a:lnTo>
                <a:lnTo>
                  <a:pt x="367" y="418"/>
                </a:lnTo>
                <a:lnTo>
                  <a:pt x="360" y="414"/>
                </a:lnTo>
                <a:lnTo>
                  <a:pt x="358" y="410"/>
                </a:lnTo>
                <a:lnTo>
                  <a:pt x="360" y="407"/>
                </a:lnTo>
                <a:lnTo>
                  <a:pt x="360" y="405"/>
                </a:lnTo>
                <a:lnTo>
                  <a:pt x="360" y="386"/>
                </a:lnTo>
                <a:lnTo>
                  <a:pt x="358" y="366"/>
                </a:lnTo>
                <a:lnTo>
                  <a:pt x="360" y="364"/>
                </a:lnTo>
                <a:lnTo>
                  <a:pt x="362" y="364"/>
                </a:lnTo>
                <a:lnTo>
                  <a:pt x="364" y="364"/>
                </a:lnTo>
                <a:lnTo>
                  <a:pt x="365" y="366"/>
                </a:lnTo>
                <a:lnTo>
                  <a:pt x="369" y="370"/>
                </a:lnTo>
                <a:lnTo>
                  <a:pt x="373" y="375"/>
                </a:lnTo>
                <a:lnTo>
                  <a:pt x="384" y="383"/>
                </a:lnTo>
                <a:lnTo>
                  <a:pt x="401" y="390"/>
                </a:lnTo>
                <a:lnTo>
                  <a:pt x="395" y="375"/>
                </a:lnTo>
                <a:lnTo>
                  <a:pt x="386" y="349"/>
                </a:lnTo>
                <a:lnTo>
                  <a:pt x="388" y="340"/>
                </a:lnTo>
                <a:lnTo>
                  <a:pt x="391" y="329"/>
                </a:lnTo>
                <a:lnTo>
                  <a:pt x="389" y="314"/>
                </a:lnTo>
                <a:lnTo>
                  <a:pt x="388" y="303"/>
                </a:lnTo>
                <a:lnTo>
                  <a:pt x="389" y="298"/>
                </a:lnTo>
                <a:lnTo>
                  <a:pt x="393" y="290"/>
                </a:lnTo>
                <a:lnTo>
                  <a:pt x="399" y="281"/>
                </a:lnTo>
                <a:lnTo>
                  <a:pt x="406" y="270"/>
                </a:lnTo>
                <a:lnTo>
                  <a:pt x="410" y="259"/>
                </a:lnTo>
                <a:lnTo>
                  <a:pt x="415" y="251"/>
                </a:lnTo>
                <a:lnTo>
                  <a:pt x="432" y="246"/>
                </a:lnTo>
                <a:lnTo>
                  <a:pt x="447" y="244"/>
                </a:lnTo>
                <a:lnTo>
                  <a:pt x="463" y="244"/>
                </a:lnTo>
                <a:lnTo>
                  <a:pt x="480" y="242"/>
                </a:lnTo>
                <a:lnTo>
                  <a:pt x="482" y="240"/>
                </a:lnTo>
                <a:lnTo>
                  <a:pt x="482" y="237"/>
                </a:lnTo>
                <a:lnTo>
                  <a:pt x="480" y="235"/>
                </a:lnTo>
                <a:lnTo>
                  <a:pt x="476" y="231"/>
                </a:lnTo>
                <a:lnTo>
                  <a:pt x="469" y="226"/>
                </a:lnTo>
                <a:lnTo>
                  <a:pt x="463" y="218"/>
                </a:lnTo>
                <a:lnTo>
                  <a:pt x="458" y="207"/>
                </a:lnTo>
                <a:lnTo>
                  <a:pt x="456" y="194"/>
                </a:lnTo>
                <a:lnTo>
                  <a:pt x="454" y="183"/>
                </a:lnTo>
                <a:lnTo>
                  <a:pt x="452" y="170"/>
                </a:lnTo>
                <a:lnTo>
                  <a:pt x="449" y="161"/>
                </a:lnTo>
                <a:lnTo>
                  <a:pt x="447" y="152"/>
                </a:lnTo>
                <a:lnTo>
                  <a:pt x="450" y="144"/>
                </a:lnTo>
                <a:lnTo>
                  <a:pt x="452" y="141"/>
                </a:lnTo>
                <a:lnTo>
                  <a:pt x="452" y="137"/>
                </a:lnTo>
                <a:lnTo>
                  <a:pt x="450" y="133"/>
                </a:lnTo>
                <a:lnTo>
                  <a:pt x="445" y="128"/>
                </a:lnTo>
                <a:lnTo>
                  <a:pt x="432" y="126"/>
                </a:lnTo>
                <a:lnTo>
                  <a:pt x="436" y="113"/>
                </a:lnTo>
                <a:lnTo>
                  <a:pt x="437" y="100"/>
                </a:lnTo>
                <a:lnTo>
                  <a:pt x="434" y="98"/>
                </a:lnTo>
                <a:lnTo>
                  <a:pt x="430" y="98"/>
                </a:lnTo>
                <a:lnTo>
                  <a:pt x="426" y="98"/>
                </a:lnTo>
                <a:lnTo>
                  <a:pt x="425" y="98"/>
                </a:lnTo>
                <a:lnTo>
                  <a:pt x="425" y="96"/>
                </a:lnTo>
                <a:lnTo>
                  <a:pt x="425" y="94"/>
                </a:lnTo>
                <a:lnTo>
                  <a:pt x="430" y="85"/>
                </a:lnTo>
                <a:lnTo>
                  <a:pt x="432" y="78"/>
                </a:lnTo>
                <a:lnTo>
                  <a:pt x="426" y="72"/>
                </a:lnTo>
                <a:lnTo>
                  <a:pt x="417" y="61"/>
                </a:lnTo>
                <a:lnTo>
                  <a:pt x="419" y="56"/>
                </a:lnTo>
                <a:lnTo>
                  <a:pt x="421" y="48"/>
                </a:lnTo>
                <a:lnTo>
                  <a:pt x="423" y="44"/>
                </a:lnTo>
                <a:lnTo>
                  <a:pt x="423" y="39"/>
                </a:lnTo>
                <a:lnTo>
                  <a:pt x="421" y="32"/>
                </a:lnTo>
                <a:lnTo>
                  <a:pt x="419" y="24"/>
                </a:lnTo>
                <a:lnTo>
                  <a:pt x="419" y="20"/>
                </a:lnTo>
                <a:lnTo>
                  <a:pt x="419" y="19"/>
                </a:lnTo>
                <a:lnTo>
                  <a:pt x="410" y="15"/>
                </a:lnTo>
                <a:lnTo>
                  <a:pt x="401" y="11"/>
                </a:lnTo>
                <a:lnTo>
                  <a:pt x="386" y="13"/>
                </a:lnTo>
                <a:lnTo>
                  <a:pt x="376" y="13"/>
                </a:lnTo>
                <a:lnTo>
                  <a:pt x="375" y="9"/>
                </a:lnTo>
                <a:lnTo>
                  <a:pt x="373" y="4"/>
                </a:lnTo>
                <a:lnTo>
                  <a:pt x="371" y="2"/>
                </a:lnTo>
                <a:lnTo>
                  <a:pt x="367" y="0"/>
                </a:lnTo>
                <a:lnTo>
                  <a:pt x="358" y="9"/>
                </a:lnTo>
                <a:lnTo>
                  <a:pt x="349" y="17"/>
                </a:lnTo>
                <a:lnTo>
                  <a:pt x="347" y="24"/>
                </a:lnTo>
                <a:lnTo>
                  <a:pt x="347" y="32"/>
                </a:lnTo>
                <a:lnTo>
                  <a:pt x="349" y="41"/>
                </a:lnTo>
                <a:lnTo>
                  <a:pt x="351" y="52"/>
                </a:lnTo>
                <a:lnTo>
                  <a:pt x="341" y="67"/>
                </a:lnTo>
                <a:lnTo>
                  <a:pt x="338" y="81"/>
                </a:lnTo>
                <a:lnTo>
                  <a:pt x="334" y="87"/>
                </a:lnTo>
                <a:lnTo>
                  <a:pt x="330" y="93"/>
                </a:lnTo>
                <a:lnTo>
                  <a:pt x="328" y="100"/>
                </a:lnTo>
                <a:lnTo>
                  <a:pt x="328" y="109"/>
                </a:lnTo>
                <a:lnTo>
                  <a:pt x="328" y="117"/>
                </a:lnTo>
                <a:lnTo>
                  <a:pt x="327" y="124"/>
                </a:lnTo>
                <a:lnTo>
                  <a:pt x="327" y="129"/>
                </a:lnTo>
                <a:lnTo>
                  <a:pt x="325" y="133"/>
                </a:lnTo>
                <a:lnTo>
                  <a:pt x="323" y="137"/>
                </a:lnTo>
                <a:lnTo>
                  <a:pt x="319" y="142"/>
                </a:lnTo>
                <a:lnTo>
                  <a:pt x="297" y="137"/>
                </a:lnTo>
                <a:lnTo>
                  <a:pt x="275" y="133"/>
                </a:lnTo>
                <a:lnTo>
                  <a:pt x="255" y="141"/>
                </a:lnTo>
                <a:lnTo>
                  <a:pt x="234" y="150"/>
                </a:lnTo>
                <a:lnTo>
                  <a:pt x="229" y="155"/>
                </a:lnTo>
                <a:lnTo>
                  <a:pt x="223" y="163"/>
                </a:lnTo>
                <a:lnTo>
                  <a:pt x="219" y="165"/>
                </a:lnTo>
                <a:lnTo>
                  <a:pt x="216" y="166"/>
                </a:lnTo>
                <a:lnTo>
                  <a:pt x="214" y="166"/>
                </a:lnTo>
                <a:lnTo>
                  <a:pt x="210" y="165"/>
                </a:lnTo>
                <a:lnTo>
                  <a:pt x="205" y="152"/>
                </a:lnTo>
                <a:lnTo>
                  <a:pt x="201" y="141"/>
                </a:lnTo>
                <a:lnTo>
                  <a:pt x="199" y="131"/>
                </a:lnTo>
                <a:lnTo>
                  <a:pt x="199" y="122"/>
                </a:lnTo>
                <a:lnTo>
                  <a:pt x="203" y="107"/>
                </a:lnTo>
                <a:lnTo>
                  <a:pt x="201" y="96"/>
                </a:lnTo>
                <a:lnTo>
                  <a:pt x="195" y="94"/>
                </a:lnTo>
                <a:lnTo>
                  <a:pt x="190" y="96"/>
                </a:lnTo>
                <a:lnTo>
                  <a:pt x="184" y="96"/>
                </a:lnTo>
                <a:lnTo>
                  <a:pt x="179" y="98"/>
                </a:lnTo>
                <a:lnTo>
                  <a:pt x="170" y="104"/>
                </a:lnTo>
                <a:lnTo>
                  <a:pt x="159" y="109"/>
                </a:lnTo>
                <a:lnTo>
                  <a:pt x="142" y="105"/>
                </a:lnTo>
                <a:lnTo>
                  <a:pt x="123" y="104"/>
                </a:lnTo>
                <a:lnTo>
                  <a:pt x="114" y="113"/>
                </a:lnTo>
                <a:lnTo>
                  <a:pt x="103" y="126"/>
                </a:lnTo>
                <a:lnTo>
                  <a:pt x="96" y="128"/>
                </a:lnTo>
                <a:lnTo>
                  <a:pt x="90" y="129"/>
                </a:lnTo>
                <a:lnTo>
                  <a:pt x="86" y="131"/>
                </a:lnTo>
                <a:lnTo>
                  <a:pt x="85" y="135"/>
                </a:lnTo>
                <a:lnTo>
                  <a:pt x="81" y="144"/>
                </a:lnTo>
                <a:lnTo>
                  <a:pt x="79" y="152"/>
                </a:lnTo>
                <a:lnTo>
                  <a:pt x="75" y="157"/>
                </a:lnTo>
                <a:lnTo>
                  <a:pt x="66" y="163"/>
                </a:lnTo>
                <a:lnTo>
                  <a:pt x="62" y="170"/>
                </a:lnTo>
                <a:lnTo>
                  <a:pt x="59" y="176"/>
                </a:lnTo>
                <a:lnTo>
                  <a:pt x="55" y="178"/>
                </a:lnTo>
                <a:lnTo>
                  <a:pt x="51" y="179"/>
                </a:lnTo>
                <a:lnTo>
                  <a:pt x="44" y="179"/>
                </a:lnTo>
                <a:lnTo>
                  <a:pt x="38" y="181"/>
                </a:lnTo>
                <a:lnTo>
                  <a:pt x="35" y="192"/>
                </a:lnTo>
                <a:lnTo>
                  <a:pt x="33" y="203"/>
                </a:lnTo>
                <a:lnTo>
                  <a:pt x="26" y="202"/>
                </a:lnTo>
                <a:lnTo>
                  <a:pt x="18" y="200"/>
                </a:lnTo>
                <a:lnTo>
                  <a:pt x="14" y="202"/>
                </a:lnTo>
                <a:lnTo>
                  <a:pt x="11" y="203"/>
                </a:lnTo>
                <a:lnTo>
                  <a:pt x="9" y="207"/>
                </a:lnTo>
                <a:lnTo>
                  <a:pt x="7" y="211"/>
                </a:lnTo>
                <a:lnTo>
                  <a:pt x="3" y="220"/>
                </a:lnTo>
                <a:lnTo>
                  <a:pt x="1" y="229"/>
                </a:lnTo>
                <a:lnTo>
                  <a:pt x="0" y="229"/>
                </a:lnTo>
                <a:lnTo>
                  <a:pt x="0" y="239"/>
                </a:lnTo>
                <a:lnTo>
                  <a:pt x="1" y="248"/>
                </a:lnTo>
                <a:lnTo>
                  <a:pt x="5" y="250"/>
                </a:lnTo>
                <a:lnTo>
                  <a:pt x="9" y="253"/>
                </a:lnTo>
                <a:lnTo>
                  <a:pt x="14" y="255"/>
                </a:lnTo>
                <a:lnTo>
                  <a:pt x="22" y="257"/>
                </a:lnTo>
                <a:lnTo>
                  <a:pt x="27" y="261"/>
                </a:lnTo>
                <a:lnTo>
                  <a:pt x="29" y="264"/>
                </a:lnTo>
                <a:lnTo>
                  <a:pt x="29" y="268"/>
                </a:lnTo>
                <a:lnTo>
                  <a:pt x="29" y="272"/>
                </a:lnTo>
                <a:lnTo>
                  <a:pt x="27" y="275"/>
                </a:lnTo>
                <a:lnTo>
                  <a:pt x="27" y="279"/>
                </a:lnTo>
                <a:lnTo>
                  <a:pt x="27" y="283"/>
                </a:lnTo>
                <a:lnTo>
                  <a:pt x="29" y="285"/>
                </a:lnTo>
                <a:lnTo>
                  <a:pt x="40" y="294"/>
                </a:lnTo>
                <a:lnTo>
                  <a:pt x="51" y="298"/>
                </a:lnTo>
                <a:lnTo>
                  <a:pt x="62" y="301"/>
                </a:lnTo>
                <a:lnTo>
                  <a:pt x="74" y="305"/>
                </a:lnTo>
                <a:lnTo>
                  <a:pt x="75" y="309"/>
                </a:lnTo>
                <a:lnTo>
                  <a:pt x="75" y="312"/>
                </a:lnTo>
                <a:lnTo>
                  <a:pt x="75" y="316"/>
                </a:lnTo>
                <a:lnTo>
                  <a:pt x="81" y="322"/>
                </a:lnTo>
                <a:lnTo>
                  <a:pt x="85" y="324"/>
                </a:lnTo>
                <a:lnTo>
                  <a:pt x="90" y="327"/>
                </a:lnTo>
                <a:lnTo>
                  <a:pt x="96" y="331"/>
                </a:lnTo>
                <a:lnTo>
                  <a:pt x="99" y="336"/>
                </a:lnTo>
                <a:lnTo>
                  <a:pt x="96" y="346"/>
                </a:lnTo>
                <a:lnTo>
                  <a:pt x="92" y="357"/>
                </a:lnTo>
                <a:lnTo>
                  <a:pt x="110" y="359"/>
                </a:lnTo>
                <a:lnTo>
                  <a:pt x="133" y="359"/>
                </a:lnTo>
                <a:lnTo>
                  <a:pt x="138" y="364"/>
                </a:lnTo>
                <a:lnTo>
                  <a:pt x="142" y="373"/>
                </a:lnTo>
                <a:lnTo>
                  <a:pt x="146" y="381"/>
                </a:lnTo>
                <a:lnTo>
                  <a:pt x="147" y="388"/>
                </a:lnTo>
                <a:lnTo>
                  <a:pt x="160" y="396"/>
                </a:lnTo>
                <a:lnTo>
                  <a:pt x="170" y="401"/>
                </a:lnTo>
                <a:lnTo>
                  <a:pt x="170" y="405"/>
                </a:lnTo>
                <a:lnTo>
                  <a:pt x="171" y="409"/>
                </a:lnTo>
                <a:lnTo>
                  <a:pt x="177" y="414"/>
                </a:lnTo>
                <a:lnTo>
                  <a:pt x="190" y="423"/>
                </a:lnTo>
                <a:close/>
                <a:moveTo>
                  <a:pt x="425" y="490"/>
                </a:moveTo>
                <a:lnTo>
                  <a:pt x="423" y="505"/>
                </a:lnTo>
                <a:lnTo>
                  <a:pt x="421" y="519"/>
                </a:lnTo>
                <a:lnTo>
                  <a:pt x="423" y="536"/>
                </a:lnTo>
                <a:lnTo>
                  <a:pt x="425" y="553"/>
                </a:lnTo>
                <a:lnTo>
                  <a:pt x="423" y="554"/>
                </a:lnTo>
                <a:lnTo>
                  <a:pt x="421" y="554"/>
                </a:lnTo>
                <a:lnTo>
                  <a:pt x="419" y="553"/>
                </a:lnTo>
                <a:lnTo>
                  <a:pt x="417" y="551"/>
                </a:lnTo>
                <a:lnTo>
                  <a:pt x="413" y="543"/>
                </a:lnTo>
                <a:lnTo>
                  <a:pt x="412" y="530"/>
                </a:lnTo>
                <a:lnTo>
                  <a:pt x="408" y="527"/>
                </a:lnTo>
                <a:lnTo>
                  <a:pt x="404" y="523"/>
                </a:lnTo>
                <a:lnTo>
                  <a:pt x="402" y="519"/>
                </a:lnTo>
                <a:lnTo>
                  <a:pt x="402" y="516"/>
                </a:lnTo>
                <a:lnTo>
                  <a:pt x="404" y="510"/>
                </a:lnTo>
                <a:lnTo>
                  <a:pt x="410" y="505"/>
                </a:lnTo>
                <a:lnTo>
                  <a:pt x="406" y="497"/>
                </a:lnTo>
                <a:lnTo>
                  <a:pt x="404" y="490"/>
                </a:lnTo>
                <a:lnTo>
                  <a:pt x="404" y="484"/>
                </a:lnTo>
                <a:lnTo>
                  <a:pt x="406" y="481"/>
                </a:lnTo>
                <a:lnTo>
                  <a:pt x="415" y="484"/>
                </a:lnTo>
                <a:lnTo>
                  <a:pt x="425" y="490"/>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182" name="Freeform 16"/>
          <p:cNvSpPr>
            <a:spLocks/>
          </p:cNvSpPr>
          <p:nvPr/>
        </p:nvSpPr>
        <p:spPr bwMode="auto">
          <a:xfrm>
            <a:off x="9874395" y="6889700"/>
            <a:ext cx="79351" cy="100134"/>
          </a:xfrm>
          <a:custGeom>
            <a:avLst/>
            <a:gdLst>
              <a:gd name="T0" fmla="*/ 57978 w 46"/>
              <a:gd name="T1" fmla="*/ 0 h 53"/>
              <a:gd name="T2" fmla="*/ 37686 w 46"/>
              <a:gd name="T3" fmla="*/ 3175 h 53"/>
              <a:gd name="T4" fmla="*/ 20292 w 46"/>
              <a:gd name="T5" fmla="*/ 7938 h 53"/>
              <a:gd name="T6" fmla="*/ 13045 w 46"/>
              <a:gd name="T7" fmla="*/ 7938 h 53"/>
              <a:gd name="T8" fmla="*/ 7247 w 46"/>
              <a:gd name="T9" fmla="*/ 6350 h 53"/>
              <a:gd name="T10" fmla="*/ 2899 w 46"/>
              <a:gd name="T11" fmla="*/ 17463 h 53"/>
              <a:gd name="T12" fmla="*/ 0 w 46"/>
              <a:gd name="T13" fmla="*/ 25400 h 53"/>
              <a:gd name="T14" fmla="*/ 7247 w 46"/>
              <a:gd name="T15" fmla="*/ 38100 h 53"/>
              <a:gd name="T16" fmla="*/ 18843 w 46"/>
              <a:gd name="T17" fmla="*/ 46038 h 53"/>
              <a:gd name="T18" fmla="*/ 23191 w 46"/>
              <a:gd name="T19" fmla="*/ 66675 h 53"/>
              <a:gd name="T20" fmla="*/ 34787 w 46"/>
              <a:gd name="T21" fmla="*/ 82550 h 53"/>
              <a:gd name="T22" fmla="*/ 44933 w 46"/>
              <a:gd name="T23" fmla="*/ 84138 h 53"/>
              <a:gd name="T24" fmla="*/ 55079 w 46"/>
              <a:gd name="T25" fmla="*/ 82550 h 53"/>
              <a:gd name="T26" fmla="*/ 60877 w 46"/>
              <a:gd name="T27" fmla="*/ 76200 h 53"/>
              <a:gd name="T28" fmla="*/ 66675 w 46"/>
              <a:gd name="T29" fmla="*/ 66675 h 53"/>
              <a:gd name="T30" fmla="*/ 66675 w 46"/>
              <a:gd name="T31" fmla="*/ 49213 h 53"/>
              <a:gd name="T32" fmla="*/ 63776 w 46"/>
              <a:gd name="T33" fmla="*/ 31750 h 53"/>
              <a:gd name="T34" fmla="*/ 60877 w 46"/>
              <a:gd name="T35" fmla="*/ 17463 h 53"/>
              <a:gd name="T36" fmla="*/ 57978 w 46"/>
              <a:gd name="T37" fmla="*/ 0 h 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53"/>
              <a:gd name="T59" fmla="*/ 46 w 46"/>
              <a:gd name="T60" fmla="*/ 53 h 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53">
                <a:moveTo>
                  <a:pt x="40" y="0"/>
                </a:moveTo>
                <a:lnTo>
                  <a:pt x="26" y="2"/>
                </a:lnTo>
                <a:lnTo>
                  <a:pt x="14" y="5"/>
                </a:lnTo>
                <a:lnTo>
                  <a:pt x="9" y="5"/>
                </a:lnTo>
                <a:lnTo>
                  <a:pt x="5" y="4"/>
                </a:lnTo>
                <a:lnTo>
                  <a:pt x="2" y="11"/>
                </a:lnTo>
                <a:lnTo>
                  <a:pt x="0" y="16"/>
                </a:lnTo>
                <a:lnTo>
                  <a:pt x="5" y="24"/>
                </a:lnTo>
                <a:lnTo>
                  <a:pt x="13" y="29"/>
                </a:lnTo>
                <a:lnTo>
                  <a:pt x="16" y="42"/>
                </a:lnTo>
                <a:lnTo>
                  <a:pt x="24" y="52"/>
                </a:lnTo>
                <a:lnTo>
                  <a:pt x="31" y="53"/>
                </a:lnTo>
                <a:lnTo>
                  <a:pt x="38" y="52"/>
                </a:lnTo>
                <a:lnTo>
                  <a:pt x="42" y="48"/>
                </a:lnTo>
                <a:lnTo>
                  <a:pt x="46" y="42"/>
                </a:lnTo>
                <a:lnTo>
                  <a:pt x="46" y="31"/>
                </a:lnTo>
                <a:lnTo>
                  <a:pt x="44" y="20"/>
                </a:lnTo>
                <a:lnTo>
                  <a:pt x="42" y="11"/>
                </a:lnTo>
                <a:lnTo>
                  <a:pt x="40" y="0"/>
                </a:lnTo>
                <a:close/>
              </a:path>
            </a:pathLst>
          </a:custGeom>
          <a:solidFill>
            <a:schemeClr val="accent6">
              <a:lumMod val="40000"/>
              <a:lumOff val="60000"/>
            </a:schemeClr>
          </a:solidFill>
          <a:ln w="3175" cmpd="sng">
            <a:solidFill>
              <a:schemeClr val="bg1"/>
            </a:solidFill>
            <a:round/>
            <a:headEnd/>
            <a:tailEnd/>
          </a:ln>
        </p:spPr>
        <p:txBody>
          <a:bodyPr/>
          <a:lstStyle/>
          <a:p>
            <a:endParaRPr lang="ru-RU" sz="1807" dirty="0">
              <a:latin typeface="Arial Обычный" charset="0"/>
            </a:endParaRPr>
          </a:p>
        </p:txBody>
      </p:sp>
      <p:sp>
        <p:nvSpPr>
          <p:cNvPr id="183" name="Freeform 17"/>
          <p:cNvSpPr>
            <a:spLocks/>
          </p:cNvSpPr>
          <p:nvPr/>
        </p:nvSpPr>
        <p:spPr bwMode="auto">
          <a:xfrm>
            <a:off x="5619672" y="2640647"/>
            <a:ext cx="1649367" cy="1568126"/>
          </a:xfrm>
          <a:custGeom>
            <a:avLst/>
            <a:gdLst>
              <a:gd name="T0" fmla="*/ 1232063 w 946"/>
              <a:gd name="T1" fmla="*/ 474663 h 830"/>
              <a:gd name="T2" fmla="*/ 1264293 w 946"/>
              <a:gd name="T3" fmla="*/ 492125 h 830"/>
              <a:gd name="T4" fmla="*/ 1191043 w 946"/>
              <a:gd name="T5" fmla="*/ 566738 h 830"/>
              <a:gd name="T6" fmla="*/ 1085564 w 946"/>
              <a:gd name="T7" fmla="*/ 647700 h 830"/>
              <a:gd name="T8" fmla="*/ 1111933 w 946"/>
              <a:gd name="T9" fmla="*/ 577850 h 830"/>
              <a:gd name="T10" fmla="*/ 1215948 w 946"/>
              <a:gd name="T11" fmla="*/ 449263 h 830"/>
              <a:gd name="T12" fmla="*/ 1264293 w 946"/>
              <a:gd name="T13" fmla="*/ 384175 h 830"/>
              <a:gd name="T14" fmla="*/ 1305313 w 946"/>
              <a:gd name="T15" fmla="*/ 328613 h 830"/>
              <a:gd name="T16" fmla="*/ 1305313 w 946"/>
              <a:gd name="T17" fmla="*/ 258763 h 830"/>
              <a:gd name="T18" fmla="*/ 1299453 w 946"/>
              <a:gd name="T19" fmla="*/ 231775 h 830"/>
              <a:gd name="T20" fmla="*/ 1293593 w 946"/>
              <a:gd name="T21" fmla="*/ 161925 h 830"/>
              <a:gd name="T22" fmla="*/ 1264293 w 946"/>
              <a:gd name="T23" fmla="*/ 146050 h 830"/>
              <a:gd name="T24" fmla="*/ 1213018 w 946"/>
              <a:gd name="T25" fmla="*/ 103188 h 830"/>
              <a:gd name="T26" fmla="*/ 1120723 w 946"/>
              <a:gd name="T27" fmla="*/ 146050 h 830"/>
              <a:gd name="T28" fmla="*/ 1094353 w 946"/>
              <a:gd name="T29" fmla="*/ 87312 h 830"/>
              <a:gd name="T30" fmla="*/ 1021104 w 946"/>
              <a:gd name="T31" fmla="*/ 85725 h 830"/>
              <a:gd name="T32" fmla="*/ 1031359 w 946"/>
              <a:gd name="T33" fmla="*/ 23812 h 830"/>
              <a:gd name="T34" fmla="*/ 980084 w 946"/>
              <a:gd name="T35" fmla="*/ 14288 h 830"/>
              <a:gd name="T36" fmla="*/ 934669 w 946"/>
              <a:gd name="T37" fmla="*/ 52388 h 830"/>
              <a:gd name="T38" fmla="*/ 912694 w 946"/>
              <a:gd name="T39" fmla="*/ 149225 h 830"/>
              <a:gd name="T40" fmla="*/ 900974 w 946"/>
              <a:gd name="T41" fmla="*/ 173037 h 830"/>
              <a:gd name="T42" fmla="*/ 861419 w 946"/>
              <a:gd name="T43" fmla="*/ 217488 h 830"/>
              <a:gd name="T44" fmla="*/ 753009 w 946"/>
              <a:gd name="T45" fmla="*/ 238125 h 830"/>
              <a:gd name="T46" fmla="*/ 663644 w 946"/>
              <a:gd name="T47" fmla="*/ 214313 h 830"/>
              <a:gd name="T48" fmla="*/ 625554 w 946"/>
              <a:gd name="T49" fmla="*/ 255588 h 830"/>
              <a:gd name="T50" fmla="*/ 544979 w 946"/>
              <a:gd name="T51" fmla="*/ 276225 h 830"/>
              <a:gd name="T52" fmla="*/ 476124 w 946"/>
              <a:gd name="T53" fmla="*/ 342900 h 830"/>
              <a:gd name="T54" fmla="*/ 449754 w 946"/>
              <a:gd name="T55" fmla="*/ 377825 h 830"/>
              <a:gd name="T56" fmla="*/ 449754 w 946"/>
              <a:gd name="T57" fmla="*/ 487363 h 830"/>
              <a:gd name="T58" fmla="*/ 417524 w 946"/>
              <a:gd name="T59" fmla="*/ 473075 h 830"/>
              <a:gd name="T60" fmla="*/ 241725 w 946"/>
              <a:gd name="T61" fmla="*/ 454025 h 830"/>
              <a:gd name="T62" fmla="*/ 184590 w 946"/>
              <a:gd name="T63" fmla="*/ 554038 h 830"/>
              <a:gd name="T64" fmla="*/ 232935 w 946"/>
              <a:gd name="T65" fmla="*/ 677862 h 830"/>
              <a:gd name="T66" fmla="*/ 230005 w 946"/>
              <a:gd name="T67" fmla="*/ 833438 h 830"/>
              <a:gd name="T68" fmla="*/ 230005 w 946"/>
              <a:gd name="T69" fmla="*/ 992188 h 830"/>
              <a:gd name="T70" fmla="*/ 178730 w 946"/>
              <a:gd name="T71" fmla="*/ 912813 h 830"/>
              <a:gd name="T72" fmla="*/ 208030 w 946"/>
              <a:gd name="T73" fmla="*/ 806450 h 830"/>
              <a:gd name="T74" fmla="*/ 172870 w 946"/>
              <a:gd name="T75" fmla="*/ 788987 h 830"/>
              <a:gd name="T76" fmla="*/ 219750 w 946"/>
              <a:gd name="T77" fmla="*/ 701675 h 830"/>
              <a:gd name="T78" fmla="*/ 84970 w 946"/>
              <a:gd name="T79" fmla="*/ 577850 h 830"/>
              <a:gd name="T80" fmla="*/ 92295 w 946"/>
              <a:gd name="T81" fmla="*/ 665162 h 830"/>
              <a:gd name="T82" fmla="*/ 108410 w 946"/>
              <a:gd name="T83" fmla="*/ 762000 h 830"/>
              <a:gd name="T84" fmla="*/ 41020 w 946"/>
              <a:gd name="T85" fmla="*/ 868363 h 830"/>
              <a:gd name="T86" fmla="*/ 19045 w 946"/>
              <a:gd name="T87" fmla="*/ 954088 h 830"/>
              <a:gd name="T88" fmla="*/ 120130 w 946"/>
              <a:gd name="T89" fmla="*/ 1012825 h 830"/>
              <a:gd name="T90" fmla="*/ 124525 w 946"/>
              <a:gd name="T91" fmla="*/ 1144588 h 830"/>
              <a:gd name="T92" fmla="*/ 187520 w 946"/>
              <a:gd name="T93" fmla="*/ 1293813 h 830"/>
              <a:gd name="T94" fmla="*/ 279815 w 946"/>
              <a:gd name="T95" fmla="*/ 1203325 h 830"/>
              <a:gd name="T96" fmla="*/ 351599 w 946"/>
              <a:gd name="T97" fmla="*/ 1311275 h 830"/>
              <a:gd name="T98" fmla="*/ 587464 w 946"/>
              <a:gd name="T99" fmla="*/ 1204913 h 830"/>
              <a:gd name="T100" fmla="*/ 650459 w 946"/>
              <a:gd name="T101" fmla="*/ 1111250 h 830"/>
              <a:gd name="T102" fmla="*/ 864349 w 946"/>
              <a:gd name="T103" fmla="*/ 1012825 h 830"/>
              <a:gd name="T104" fmla="*/ 1021104 w 946"/>
              <a:gd name="T105" fmla="*/ 1096963 h 830"/>
              <a:gd name="T106" fmla="*/ 1110468 w 946"/>
              <a:gd name="T107" fmla="*/ 1085850 h 830"/>
              <a:gd name="T108" fmla="*/ 1201298 w 946"/>
              <a:gd name="T109" fmla="*/ 1031875 h 830"/>
              <a:gd name="T110" fmla="*/ 1318498 w 946"/>
              <a:gd name="T111" fmla="*/ 909638 h 830"/>
              <a:gd name="T112" fmla="*/ 1350728 w 946"/>
              <a:gd name="T113" fmla="*/ 747712 h 830"/>
              <a:gd name="T114" fmla="*/ 1271618 w 946"/>
              <a:gd name="T115" fmla="*/ 609600 h 830"/>
              <a:gd name="T116" fmla="*/ 1267223 w 946"/>
              <a:gd name="T117" fmla="*/ 504825 h 8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46"/>
              <a:gd name="T178" fmla="*/ 0 h 830"/>
              <a:gd name="T179" fmla="*/ 946 w 946"/>
              <a:gd name="T180" fmla="*/ 830 h 8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46" h="830">
                <a:moveTo>
                  <a:pt x="874" y="303"/>
                </a:moveTo>
                <a:lnTo>
                  <a:pt x="874" y="303"/>
                </a:lnTo>
                <a:lnTo>
                  <a:pt x="872" y="301"/>
                </a:lnTo>
                <a:lnTo>
                  <a:pt x="872" y="294"/>
                </a:lnTo>
                <a:lnTo>
                  <a:pt x="867" y="286"/>
                </a:lnTo>
                <a:lnTo>
                  <a:pt x="861" y="294"/>
                </a:lnTo>
                <a:lnTo>
                  <a:pt x="854" y="299"/>
                </a:lnTo>
                <a:lnTo>
                  <a:pt x="850" y="296"/>
                </a:lnTo>
                <a:lnTo>
                  <a:pt x="844" y="294"/>
                </a:lnTo>
                <a:lnTo>
                  <a:pt x="841" y="299"/>
                </a:lnTo>
                <a:lnTo>
                  <a:pt x="833" y="305"/>
                </a:lnTo>
                <a:lnTo>
                  <a:pt x="830" y="312"/>
                </a:lnTo>
                <a:lnTo>
                  <a:pt x="828" y="318"/>
                </a:lnTo>
                <a:lnTo>
                  <a:pt x="833" y="320"/>
                </a:lnTo>
                <a:lnTo>
                  <a:pt x="839" y="318"/>
                </a:lnTo>
                <a:lnTo>
                  <a:pt x="846" y="314"/>
                </a:lnTo>
                <a:lnTo>
                  <a:pt x="854" y="309"/>
                </a:lnTo>
                <a:lnTo>
                  <a:pt x="859" y="309"/>
                </a:lnTo>
                <a:lnTo>
                  <a:pt x="863" y="309"/>
                </a:lnTo>
                <a:lnTo>
                  <a:pt x="863" y="310"/>
                </a:lnTo>
                <a:lnTo>
                  <a:pt x="865" y="312"/>
                </a:lnTo>
                <a:lnTo>
                  <a:pt x="861" y="320"/>
                </a:lnTo>
                <a:lnTo>
                  <a:pt x="856" y="329"/>
                </a:lnTo>
                <a:lnTo>
                  <a:pt x="850" y="334"/>
                </a:lnTo>
                <a:lnTo>
                  <a:pt x="844" y="344"/>
                </a:lnTo>
                <a:lnTo>
                  <a:pt x="832" y="338"/>
                </a:lnTo>
                <a:lnTo>
                  <a:pt x="822" y="333"/>
                </a:lnTo>
                <a:lnTo>
                  <a:pt x="820" y="344"/>
                </a:lnTo>
                <a:lnTo>
                  <a:pt x="820" y="355"/>
                </a:lnTo>
                <a:lnTo>
                  <a:pt x="813" y="357"/>
                </a:lnTo>
                <a:lnTo>
                  <a:pt x="806" y="357"/>
                </a:lnTo>
                <a:lnTo>
                  <a:pt x="804" y="366"/>
                </a:lnTo>
                <a:lnTo>
                  <a:pt x="800" y="375"/>
                </a:lnTo>
                <a:lnTo>
                  <a:pt x="780" y="375"/>
                </a:lnTo>
                <a:lnTo>
                  <a:pt x="765" y="375"/>
                </a:lnTo>
                <a:lnTo>
                  <a:pt x="759" y="384"/>
                </a:lnTo>
                <a:lnTo>
                  <a:pt x="754" y="395"/>
                </a:lnTo>
                <a:lnTo>
                  <a:pt x="752" y="401"/>
                </a:lnTo>
                <a:lnTo>
                  <a:pt x="747" y="405"/>
                </a:lnTo>
                <a:lnTo>
                  <a:pt x="741" y="408"/>
                </a:lnTo>
                <a:lnTo>
                  <a:pt x="734" y="410"/>
                </a:lnTo>
                <a:lnTo>
                  <a:pt x="732" y="408"/>
                </a:lnTo>
                <a:lnTo>
                  <a:pt x="730" y="407"/>
                </a:lnTo>
                <a:lnTo>
                  <a:pt x="732" y="403"/>
                </a:lnTo>
                <a:lnTo>
                  <a:pt x="735" y="399"/>
                </a:lnTo>
                <a:lnTo>
                  <a:pt x="743" y="390"/>
                </a:lnTo>
                <a:lnTo>
                  <a:pt x="748" y="386"/>
                </a:lnTo>
                <a:lnTo>
                  <a:pt x="748" y="381"/>
                </a:lnTo>
                <a:lnTo>
                  <a:pt x="747" y="375"/>
                </a:lnTo>
                <a:lnTo>
                  <a:pt x="759" y="364"/>
                </a:lnTo>
                <a:lnTo>
                  <a:pt x="774" y="355"/>
                </a:lnTo>
                <a:lnTo>
                  <a:pt x="774" y="346"/>
                </a:lnTo>
                <a:lnTo>
                  <a:pt x="774" y="336"/>
                </a:lnTo>
                <a:lnTo>
                  <a:pt x="787" y="333"/>
                </a:lnTo>
                <a:lnTo>
                  <a:pt x="802" y="329"/>
                </a:lnTo>
                <a:lnTo>
                  <a:pt x="806" y="318"/>
                </a:lnTo>
                <a:lnTo>
                  <a:pt x="809" y="307"/>
                </a:lnTo>
                <a:lnTo>
                  <a:pt x="820" y="299"/>
                </a:lnTo>
                <a:lnTo>
                  <a:pt x="832" y="292"/>
                </a:lnTo>
                <a:lnTo>
                  <a:pt x="830" y="283"/>
                </a:lnTo>
                <a:lnTo>
                  <a:pt x="826" y="270"/>
                </a:lnTo>
                <a:lnTo>
                  <a:pt x="830" y="266"/>
                </a:lnTo>
                <a:lnTo>
                  <a:pt x="835" y="266"/>
                </a:lnTo>
                <a:lnTo>
                  <a:pt x="841" y="262"/>
                </a:lnTo>
                <a:lnTo>
                  <a:pt x="846" y="253"/>
                </a:lnTo>
                <a:lnTo>
                  <a:pt x="850" y="251"/>
                </a:lnTo>
                <a:lnTo>
                  <a:pt x="856" y="251"/>
                </a:lnTo>
                <a:lnTo>
                  <a:pt x="857" y="249"/>
                </a:lnTo>
                <a:lnTo>
                  <a:pt x="859" y="248"/>
                </a:lnTo>
                <a:lnTo>
                  <a:pt x="863" y="242"/>
                </a:lnTo>
                <a:lnTo>
                  <a:pt x="863" y="233"/>
                </a:lnTo>
                <a:lnTo>
                  <a:pt x="868" y="231"/>
                </a:lnTo>
                <a:lnTo>
                  <a:pt x="874" y="229"/>
                </a:lnTo>
                <a:lnTo>
                  <a:pt x="878" y="227"/>
                </a:lnTo>
                <a:lnTo>
                  <a:pt x="880" y="225"/>
                </a:lnTo>
                <a:lnTo>
                  <a:pt x="881" y="222"/>
                </a:lnTo>
                <a:lnTo>
                  <a:pt x="881" y="214"/>
                </a:lnTo>
                <a:lnTo>
                  <a:pt x="883" y="211"/>
                </a:lnTo>
                <a:lnTo>
                  <a:pt x="887" y="209"/>
                </a:lnTo>
                <a:lnTo>
                  <a:pt x="891" y="207"/>
                </a:lnTo>
                <a:lnTo>
                  <a:pt x="894" y="207"/>
                </a:lnTo>
                <a:lnTo>
                  <a:pt x="896" y="205"/>
                </a:lnTo>
                <a:lnTo>
                  <a:pt x="900" y="200"/>
                </a:lnTo>
                <a:lnTo>
                  <a:pt x="902" y="192"/>
                </a:lnTo>
                <a:lnTo>
                  <a:pt x="904" y="179"/>
                </a:lnTo>
                <a:lnTo>
                  <a:pt x="904" y="174"/>
                </a:lnTo>
                <a:lnTo>
                  <a:pt x="902" y="168"/>
                </a:lnTo>
                <a:lnTo>
                  <a:pt x="900" y="164"/>
                </a:lnTo>
                <a:lnTo>
                  <a:pt x="896" y="163"/>
                </a:lnTo>
                <a:lnTo>
                  <a:pt x="891" y="163"/>
                </a:lnTo>
                <a:lnTo>
                  <a:pt x="883" y="161"/>
                </a:lnTo>
                <a:lnTo>
                  <a:pt x="876" y="155"/>
                </a:lnTo>
                <a:lnTo>
                  <a:pt x="870" y="148"/>
                </a:lnTo>
                <a:lnTo>
                  <a:pt x="870" y="144"/>
                </a:lnTo>
                <a:lnTo>
                  <a:pt x="868" y="142"/>
                </a:lnTo>
                <a:lnTo>
                  <a:pt x="868" y="139"/>
                </a:lnTo>
                <a:lnTo>
                  <a:pt x="870" y="137"/>
                </a:lnTo>
                <a:lnTo>
                  <a:pt x="878" y="139"/>
                </a:lnTo>
                <a:lnTo>
                  <a:pt x="885" y="140"/>
                </a:lnTo>
                <a:lnTo>
                  <a:pt x="887" y="146"/>
                </a:lnTo>
                <a:lnTo>
                  <a:pt x="889" y="150"/>
                </a:lnTo>
                <a:lnTo>
                  <a:pt x="891" y="150"/>
                </a:lnTo>
                <a:lnTo>
                  <a:pt x="894" y="150"/>
                </a:lnTo>
                <a:lnTo>
                  <a:pt x="894" y="139"/>
                </a:lnTo>
                <a:lnTo>
                  <a:pt x="894" y="133"/>
                </a:lnTo>
                <a:lnTo>
                  <a:pt x="892" y="128"/>
                </a:lnTo>
                <a:lnTo>
                  <a:pt x="887" y="124"/>
                </a:lnTo>
                <a:lnTo>
                  <a:pt x="887" y="116"/>
                </a:lnTo>
                <a:lnTo>
                  <a:pt x="885" y="109"/>
                </a:lnTo>
                <a:lnTo>
                  <a:pt x="883" y="102"/>
                </a:lnTo>
                <a:lnTo>
                  <a:pt x="878" y="100"/>
                </a:lnTo>
                <a:lnTo>
                  <a:pt x="874" y="107"/>
                </a:lnTo>
                <a:lnTo>
                  <a:pt x="872" y="115"/>
                </a:lnTo>
                <a:lnTo>
                  <a:pt x="867" y="111"/>
                </a:lnTo>
                <a:lnTo>
                  <a:pt x="865" y="107"/>
                </a:lnTo>
                <a:lnTo>
                  <a:pt x="863" y="105"/>
                </a:lnTo>
                <a:lnTo>
                  <a:pt x="865" y="102"/>
                </a:lnTo>
                <a:lnTo>
                  <a:pt x="865" y="96"/>
                </a:lnTo>
                <a:lnTo>
                  <a:pt x="865" y="92"/>
                </a:lnTo>
                <a:lnTo>
                  <a:pt x="863" y="92"/>
                </a:lnTo>
                <a:lnTo>
                  <a:pt x="859" y="92"/>
                </a:lnTo>
                <a:lnTo>
                  <a:pt x="850" y="96"/>
                </a:lnTo>
                <a:lnTo>
                  <a:pt x="844" y="96"/>
                </a:lnTo>
                <a:lnTo>
                  <a:pt x="843" y="91"/>
                </a:lnTo>
                <a:lnTo>
                  <a:pt x="844" y="83"/>
                </a:lnTo>
                <a:lnTo>
                  <a:pt x="839" y="78"/>
                </a:lnTo>
                <a:lnTo>
                  <a:pt x="835" y="74"/>
                </a:lnTo>
                <a:lnTo>
                  <a:pt x="833" y="70"/>
                </a:lnTo>
                <a:lnTo>
                  <a:pt x="832" y="67"/>
                </a:lnTo>
                <a:lnTo>
                  <a:pt x="828" y="65"/>
                </a:lnTo>
                <a:lnTo>
                  <a:pt x="822" y="67"/>
                </a:lnTo>
                <a:lnTo>
                  <a:pt x="809" y="72"/>
                </a:lnTo>
                <a:lnTo>
                  <a:pt x="795" y="76"/>
                </a:lnTo>
                <a:lnTo>
                  <a:pt x="776" y="72"/>
                </a:lnTo>
                <a:lnTo>
                  <a:pt x="761" y="72"/>
                </a:lnTo>
                <a:lnTo>
                  <a:pt x="759" y="74"/>
                </a:lnTo>
                <a:lnTo>
                  <a:pt x="761" y="78"/>
                </a:lnTo>
                <a:lnTo>
                  <a:pt x="763" y="81"/>
                </a:lnTo>
                <a:lnTo>
                  <a:pt x="767" y="87"/>
                </a:lnTo>
                <a:lnTo>
                  <a:pt x="765" y="92"/>
                </a:lnTo>
                <a:lnTo>
                  <a:pt x="761" y="94"/>
                </a:lnTo>
                <a:lnTo>
                  <a:pt x="758" y="96"/>
                </a:lnTo>
                <a:lnTo>
                  <a:pt x="750" y="98"/>
                </a:lnTo>
                <a:lnTo>
                  <a:pt x="745" y="96"/>
                </a:lnTo>
                <a:lnTo>
                  <a:pt x="741" y="94"/>
                </a:lnTo>
                <a:lnTo>
                  <a:pt x="737" y="92"/>
                </a:lnTo>
                <a:lnTo>
                  <a:pt x="735" y="89"/>
                </a:lnTo>
                <a:lnTo>
                  <a:pt x="745" y="74"/>
                </a:lnTo>
                <a:lnTo>
                  <a:pt x="750" y="57"/>
                </a:lnTo>
                <a:lnTo>
                  <a:pt x="747" y="55"/>
                </a:lnTo>
                <a:lnTo>
                  <a:pt x="743" y="54"/>
                </a:lnTo>
                <a:lnTo>
                  <a:pt x="739" y="55"/>
                </a:lnTo>
                <a:lnTo>
                  <a:pt x="735" y="55"/>
                </a:lnTo>
                <a:lnTo>
                  <a:pt x="724" y="57"/>
                </a:lnTo>
                <a:lnTo>
                  <a:pt x="715" y="59"/>
                </a:lnTo>
                <a:lnTo>
                  <a:pt x="711" y="55"/>
                </a:lnTo>
                <a:lnTo>
                  <a:pt x="710" y="52"/>
                </a:lnTo>
                <a:lnTo>
                  <a:pt x="704" y="52"/>
                </a:lnTo>
                <a:lnTo>
                  <a:pt x="700" y="54"/>
                </a:lnTo>
                <a:lnTo>
                  <a:pt x="697" y="54"/>
                </a:lnTo>
                <a:lnTo>
                  <a:pt x="695" y="52"/>
                </a:lnTo>
                <a:lnTo>
                  <a:pt x="693" y="50"/>
                </a:lnTo>
                <a:lnTo>
                  <a:pt x="693" y="46"/>
                </a:lnTo>
                <a:lnTo>
                  <a:pt x="695" y="41"/>
                </a:lnTo>
                <a:lnTo>
                  <a:pt x="702" y="35"/>
                </a:lnTo>
                <a:lnTo>
                  <a:pt x="711" y="31"/>
                </a:lnTo>
                <a:lnTo>
                  <a:pt x="719" y="28"/>
                </a:lnTo>
                <a:lnTo>
                  <a:pt x="715" y="20"/>
                </a:lnTo>
                <a:lnTo>
                  <a:pt x="708" y="15"/>
                </a:lnTo>
                <a:lnTo>
                  <a:pt x="704" y="15"/>
                </a:lnTo>
                <a:lnTo>
                  <a:pt x="702" y="15"/>
                </a:lnTo>
                <a:lnTo>
                  <a:pt x="699" y="15"/>
                </a:lnTo>
                <a:lnTo>
                  <a:pt x="695" y="11"/>
                </a:lnTo>
                <a:lnTo>
                  <a:pt x="693" y="6"/>
                </a:lnTo>
                <a:lnTo>
                  <a:pt x="689" y="2"/>
                </a:lnTo>
                <a:lnTo>
                  <a:pt x="686" y="0"/>
                </a:lnTo>
                <a:lnTo>
                  <a:pt x="680" y="0"/>
                </a:lnTo>
                <a:lnTo>
                  <a:pt x="675" y="0"/>
                </a:lnTo>
                <a:lnTo>
                  <a:pt x="671" y="4"/>
                </a:lnTo>
                <a:lnTo>
                  <a:pt x="669" y="9"/>
                </a:lnTo>
                <a:lnTo>
                  <a:pt x="665" y="13"/>
                </a:lnTo>
                <a:lnTo>
                  <a:pt x="662" y="15"/>
                </a:lnTo>
                <a:lnTo>
                  <a:pt x="658" y="17"/>
                </a:lnTo>
                <a:lnTo>
                  <a:pt x="656" y="19"/>
                </a:lnTo>
                <a:lnTo>
                  <a:pt x="656" y="20"/>
                </a:lnTo>
                <a:lnTo>
                  <a:pt x="654" y="26"/>
                </a:lnTo>
                <a:lnTo>
                  <a:pt x="652" y="31"/>
                </a:lnTo>
                <a:lnTo>
                  <a:pt x="647" y="33"/>
                </a:lnTo>
                <a:lnTo>
                  <a:pt x="641" y="33"/>
                </a:lnTo>
                <a:lnTo>
                  <a:pt x="638" y="33"/>
                </a:lnTo>
                <a:lnTo>
                  <a:pt x="634" y="37"/>
                </a:lnTo>
                <a:lnTo>
                  <a:pt x="632" y="43"/>
                </a:lnTo>
                <a:lnTo>
                  <a:pt x="630" y="50"/>
                </a:lnTo>
                <a:lnTo>
                  <a:pt x="626" y="61"/>
                </a:lnTo>
                <a:lnTo>
                  <a:pt x="625" y="72"/>
                </a:lnTo>
                <a:lnTo>
                  <a:pt x="619" y="76"/>
                </a:lnTo>
                <a:lnTo>
                  <a:pt x="619" y="79"/>
                </a:lnTo>
                <a:lnTo>
                  <a:pt x="623" y="85"/>
                </a:lnTo>
                <a:lnTo>
                  <a:pt x="625" y="91"/>
                </a:lnTo>
                <a:lnTo>
                  <a:pt x="623" y="94"/>
                </a:lnTo>
                <a:lnTo>
                  <a:pt x="623" y="100"/>
                </a:lnTo>
                <a:lnTo>
                  <a:pt x="630" y="104"/>
                </a:lnTo>
                <a:lnTo>
                  <a:pt x="639" y="109"/>
                </a:lnTo>
                <a:lnTo>
                  <a:pt x="641" y="111"/>
                </a:lnTo>
                <a:lnTo>
                  <a:pt x="643" y="115"/>
                </a:lnTo>
                <a:lnTo>
                  <a:pt x="643" y="116"/>
                </a:lnTo>
                <a:lnTo>
                  <a:pt x="641" y="120"/>
                </a:lnTo>
                <a:lnTo>
                  <a:pt x="634" y="116"/>
                </a:lnTo>
                <a:lnTo>
                  <a:pt x="623" y="111"/>
                </a:lnTo>
                <a:lnTo>
                  <a:pt x="615" y="109"/>
                </a:lnTo>
                <a:lnTo>
                  <a:pt x="604" y="105"/>
                </a:lnTo>
                <a:lnTo>
                  <a:pt x="591" y="105"/>
                </a:lnTo>
                <a:lnTo>
                  <a:pt x="575" y="105"/>
                </a:lnTo>
                <a:lnTo>
                  <a:pt x="578" y="115"/>
                </a:lnTo>
                <a:lnTo>
                  <a:pt x="586" y="122"/>
                </a:lnTo>
                <a:lnTo>
                  <a:pt x="590" y="128"/>
                </a:lnTo>
                <a:lnTo>
                  <a:pt x="593" y="131"/>
                </a:lnTo>
                <a:lnTo>
                  <a:pt x="593" y="137"/>
                </a:lnTo>
                <a:lnTo>
                  <a:pt x="593" y="140"/>
                </a:lnTo>
                <a:lnTo>
                  <a:pt x="588" y="137"/>
                </a:lnTo>
                <a:lnTo>
                  <a:pt x="582" y="131"/>
                </a:lnTo>
                <a:lnTo>
                  <a:pt x="575" y="129"/>
                </a:lnTo>
                <a:lnTo>
                  <a:pt x="569" y="128"/>
                </a:lnTo>
                <a:lnTo>
                  <a:pt x="564" y="128"/>
                </a:lnTo>
                <a:lnTo>
                  <a:pt x="558" y="131"/>
                </a:lnTo>
                <a:lnTo>
                  <a:pt x="553" y="137"/>
                </a:lnTo>
                <a:lnTo>
                  <a:pt x="549" y="144"/>
                </a:lnTo>
                <a:lnTo>
                  <a:pt x="540" y="148"/>
                </a:lnTo>
                <a:lnTo>
                  <a:pt x="529" y="153"/>
                </a:lnTo>
                <a:lnTo>
                  <a:pt x="514" y="150"/>
                </a:lnTo>
                <a:lnTo>
                  <a:pt x="505" y="150"/>
                </a:lnTo>
                <a:lnTo>
                  <a:pt x="508" y="144"/>
                </a:lnTo>
                <a:lnTo>
                  <a:pt x="510" y="137"/>
                </a:lnTo>
                <a:lnTo>
                  <a:pt x="490" y="133"/>
                </a:lnTo>
                <a:lnTo>
                  <a:pt x="469" y="129"/>
                </a:lnTo>
                <a:lnTo>
                  <a:pt x="466" y="135"/>
                </a:lnTo>
                <a:lnTo>
                  <a:pt x="462" y="139"/>
                </a:lnTo>
                <a:lnTo>
                  <a:pt x="458" y="137"/>
                </a:lnTo>
                <a:lnTo>
                  <a:pt x="457" y="135"/>
                </a:lnTo>
                <a:lnTo>
                  <a:pt x="453" y="135"/>
                </a:lnTo>
                <a:lnTo>
                  <a:pt x="449" y="137"/>
                </a:lnTo>
                <a:lnTo>
                  <a:pt x="449" y="140"/>
                </a:lnTo>
                <a:lnTo>
                  <a:pt x="449" y="142"/>
                </a:lnTo>
                <a:lnTo>
                  <a:pt x="453" y="142"/>
                </a:lnTo>
                <a:lnTo>
                  <a:pt x="455" y="144"/>
                </a:lnTo>
                <a:lnTo>
                  <a:pt x="460" y="146"/>
                </a:lnTo>
                <a:lnTo>
                  <a:pt x="462" y="148"/>
                </a:lnTo>
                <a:lnTo>
                  <a:pt x="451" y="155"/>
                </a:lnTo>
                <a:lnTo>
                  <a:pt x="433" y="164"/>
                </a:lnTo>
                <a:lnTo>
                  <a:pt x="427" y="161"/>
                </a:lnTo>
                <a:lnTo>
                  <a:pt x="423" y="161"/>
                </a:lnTo>
                <a:lnTo>
                  <a:pt x="418" y="163"/>
                </a:lnTo>
                <a:lnTo>
                  <a:pt x="412" y="166"/>
                </a:lnTo>
                <a:lnTo>
                  <a:pt x="405" y="166"/>
                </a:lnTo>
                <a:lnTo>
                  <a:pt x="399" y="163"/>
                </a:lnTo>
                <a:lnTo>
                  <a:pt x="396" y="163"/>
                </a:lnTo>
                <a:lnTo>
                  <a:pt x="392" y="163"/>
                </a:lnTo>
                <a:lnTo>
                  <a:pt x="386" y="166"/>
                </a:lnTo>
                <a:lnTo>
                  <a:pt x="381" y="172"/>
                </a:lnTo>
                <a:lnTo>
                  <a:pt x="372" y="174"/>
                </a:lnTo>
                <a:lnTo>
                  <a:pt x="362" y="170"/>
                </a:lnTo>
                <a:lnTo>
                  <a:pt x="359" y="172"/>
                </a:lnTo>
                <a:lnTo>
                  <a:pt x="351" y="174"/>
                </a:lnTo>
                <a:lnTo>
                  <a:pt x="346" y="181"/>
                </a:lnTo>
                <a:lnTo>
                  <a:pt x="336" y="192"/>
                </a:lnTo>
                <a:lnTo>
                  <a:pt x="327" y="192"/>
                </a:lnTo>
                <a:lnTo>
                  <a:pt x="322" y="194"/>
                </a:lnTo>
                <a:lnTo>
                  <a:pt x="325" y="205"/>
                </a:lnTo>
                <a:lnTo>
                  <a:pt x="327" y="214"/>
                </a:lnTo>
                <a:lnTo>
                  <a:pt x="325" y="216"/>
                </a:lnTo>
                <a:lnTo>
                  <a:pt x="320" y="220"/>
                </a:lnTo>
                <a:lnTo>
                  <a:pt x="316" y="224"/>
                </a:lnTo>
                <a:lnTo>
                  <a:pt x="311" y="224"/>
                </a:lnTo>
                <a:lnTo>
                  <a:pt x="305" y="216"/>
                </a:lnTo>
                <a:lnTo>
                  <a:pt x="300" y="211"/>
                </a:lnTo>
                <a:lnTo>
                  <a:pt x="298" y="214"/>
                </a:lnTo>
                <a:lnTo>
                  <a:pt x="298" y="218"/>
                </a:lnTo>
                <a:lnTo>
                  <a:pt x="300" y="224"/>
                </a:lnTo>
                <a:lnTo>
                  <a:pt x="301" y="227"/>
                </a:lnTo>
                <a:lnTo>
                  <a:pt x="307" y="238"/>
                </a:lnTo>
                <a:lnTo>
                  <a:pt x="311" y="249"/>
                </a:lnTo>
                <a:lnTo>
                  <a:pt x="307" y="257"/>
                </a:lnTo>
                <a:lnTo>
                  <a:pt x="305" y="262"/>
                </a:lnTo>
                <a:lnTo>
                  <a:pt x="307" y="268"/>
                </a:lnTo>
                <a:lnTo>
                  <a:pt x="307" y="272"/>
                </a:lnTo>
                <a:lnTo>
                  <a:pt x="307" y="277"/>
                </a:lnTo>
                <a:lnTo>
                  <a:pt x="305" y="283"/>
                </a:lnTo>
                <a:lnTo>
                  <a:pt x="309" y="292"/>
                </a:lnTo>
                <a:lnTo>
                  <a:pt x="312" y="299"/>
                </a:lnTo>
                <a:lnTo>
                  <a:pt x="307" y="307"/>
                </a:lnTo>
                <a:lnTo>
                  <a:pt x="301" y="312"/>
                </a:lnTo>
                <a:lnTo>
                  <a:pt x="294" y="316"/>
                </a:lnTo>
                <a:lnTo>
                  <a:pt x="288" y="316"/>
                </a:lnTo>
                <a:lnTo>
                  <a:pt x="283" y="316"/>
                </a:lnTo>
                <a:lnTo>
                  <a:pt x="281" y="316"/>
                </a:lnTo>
                <a:lnTo>
                  <a:pt x="277" y="312"/>
                </a:lnTo>
                <a:lnTo>
                  <a:pt x="279" y="309"/>
                </a:lnTo>
                <a:lnTo>
                  <a:pt x="283" y="303"/>
                </a:lnTo>
                <a:lnTo>
                  <a:pt x="285" y="299"/>
                </a:lnTo>
                <a:lnTo>
                  <a:pt x="285" y="298"/>
                </a:lnTo>
                <a:lnTo>
                  <a:pt x="281" y="294"/>
                </a:lnTo>
                <a:lnTo>
                  <a:pt x="268" y="296"/>
                </a:lnTo>
                <a:lnTo>
                  <a:pt x="257" y="299"/>
                </a:lnTo>
                <a:lnTo>
                  <a:pt x="242" y="296"/>
                </a:lnTo>
                <a:lnTo>
                  <a:pt x="227" y="296"/>
                </a:lnTo>
                <a:lnTo>
                  <a:pt x="213" y="294"/>
                </a:lnTo>
                <a:lnTo>
                  <a:pt x="196" y="294"/>
                </a:lnTo>
                <a:lnTo>
                  <a:pt x="185" y="292"/>
                </a:lnTo>
                <a:lnTo>
                  <a:pt x="172" y="288"/>
                </a:lnTo>
                <a:lnTo>
                  <a:pt x="165" y="286"/>
                </a:lnTo>
                <a:lnTo>
                  <a:pt x="157" y="286"/>
                </a:lnTo>
                <a:lnTo>
                  <a:pt x="150" y="286"/>
                </a:lnTo>
                <a:lnTo>
                  <a:pt x="142" y="288"/>
                </a:lnTo>
                <a:lnTo>
                  <a:pt x="137" y="294"/>
                </a:lnTo>
                <a:lnTo>
                  <a:pt x="133" y="298"/>
                </a:lnTo>
                <a:lnTo>
                  <a:pt x="130" y="305"/>
                </a:lnTo>
                <a:lnTo>
                  <a:pt x="130" y="310"/>
                </a:lnTo>
                <a:lnTo>
                  <a:pt x="130" y="323"/>
                </a:lnTo>
                <a:lnTo>
                  <a:pt x="130" y="336"/>
                </a:lnTo>
                <a:lnTo>
                  <a:pt x="126" y="349"/>
                </a:lnTo>
                <a:lnTo>
                  <a:pt x="122" y="360"/>
                </a:lnTo>
                <a:lnTo>
                  <a:pt x="122" y="366"/>
                </a:lnTo>
                <a:lnTo>
                  <a:pt x="122" y="371"/>
                </a:lnTo>
                <a:lnTo>
                  <a:pt x="122" y="375"/>
                </a:lnTo>
                <a:lnTo>
                  <a:pt x="124" y="377"/>
                </a:lnTo>
                <a:lnTo>
                  <a:pt x="141" y="386"/>
                </a:lnTo>
                <a:lnTo>
                  <a:pt x="154" y="397"/>
                </a:lnTo>
                <a:lnTo>
                  <a:pt x="154" y="410"/>
                </a:lnTo>
                <a:lnTo>
                  <a:pt x="154" y="421"/>
                </a:lnTo>
                <a:lnTo>
                  <a:pt x="159" y="427"/>
                </a:lnTo>
                <a:lnTo>
                  <a:pt x="165" y="432"/>
                </a:lnTo>
                <a:lnTo>
                  <a:pt x="168" y="436"/>
                </a:lnTo>
                <a:lnTo>
                  <a:pt x="168" y="442"/>
                </a:lnTo>
                <a:lnTo>
                  <a:pt x="168" y="447"/>
                </a:lnTo>
                <a:lnTo>
                  <a:pt x="168" y="456"/>
                </a:lnTo>
                <a:lnTo>
                  <a:pt x="161" y="469"/>
                </a:lnTo>
                <a:lnTo>
                  <a:pt x="155" y="482"/>
                </a:lnTo>
                <a:lnTo>
                  <a:pt x="155" y="497"/>
                </a:lnTo>
                <a:lnTo>
                  <a:pt x="157" y="510"/>
                </a:lnTo>
                <a:lnTo>
                  <a:pt x="157" y="525"/>
                </a:lnTo>
                <a:lnTo>
                  <a:pt x="157" y="540"/>
                </a:lnTo>
                <a:lnTo>
                  <a:pt x="150" y="553"/>
                </a:lnTo>
                <a:lnTo>
                  <a:pt x="141" y="565"/>
                </a:lnTo>
                <a:lnTo>
                  <a:pt x="139" y="582"/>
                </a:lnTo>
                <a:lnTo>
                  <a:pt x="139" y="595"/>
                </a:lnTo>
                <a:lnTo>
                  <a:pt x="144" y="602"/>
                </a:lnTo>
                <a:lnTo>
                  <a:pt x="154" y="612"/>
                </a:lnTo>
                <a:lnTo>
                  <a:pt x="157" y="615"/>
                </a:lnTo>
                <a:lnTo>
                  <a:pt x="159" y="621"/>
                </a:lnTo>
                <a:lnTo>
                  <a:pt x="157" y="625"/>
                </a:lnTo>
                <a:lnTo>
                  <a:pt x="154" y="628"/>
                </a:lnTo>
                <a:lnTo>
                  <a:pt x="148" y="628"/>
                </a:lnTo>
                <a:lnTo>
                  <a:pt x="144" y="630"/>
                </a:lnTo>
                <a:lnTo>
                  <a:pt x="141" y="628"/>
                </a:lnTo>
                <a:lnTo>
                  <a:pt x="139" y="626"/>
                </a:lnTo>
                <a:lnTo>
                  <a:pt x="133" y="619"/>
                </a:lnTo>
                <a:lnTo>
                  <a:pt x="124" y="604"/>
                </a:lnTo>
                <a:lnTo>
                  <a:pt x="124" y="589"/>
                </a:lnTo>
                <a:lnTo>
                  <a:pt x="126" y="582"/>
                </a:lnTo>
                <a:lnTo>
                  <a:pt x="122" y="575"/>
                </a:lnTo>
                <a:lnTo>
                  <a:pt x="111" y="565"/>
                </a:lnTo>
                <a:lnTo>
                  <a:pt x="111" y="562"/>
                </a:lnTo>
                <a:lnTo>
                  <a:pt x="113" y="558"/>
                </a:lnTo>
                <a:lnTo>
                  <a:pt x="117" y="554"/>
                </a:lnTo>
                <a:lnTo>
                  <a:pt x="124" y="553"/>
                </a:lnTo>
                <a:lnTo>
                  <a:pt x="128" y="540"/>
                </a:lnTo>
                <a:lnTo>
                  <a:pt x="133" y="527"/>
                </a:lnTo>
                <a:lnTo>
                  <a:pt x="141" y="521"/>
                </a:lnTo>
                <a:lnTo>
                  <a:pt x="142" y="514"/>
                </a:lnTo>
                <a:lnTo>
                  <a:pt x="142" y="508"/>
                </a:lnTo>
                <a:lnTo>
                  <a:pt x="139" y="503"/>
                </a:lnTo>
                <a:lnTo>
                  <a:pt x="133" y="508"/>
                </a:lnTo>
                <a:lnTo>
                  <a:pt x="130" y="516"/>
                </a:lnTo>
                <a:lnTo>
                  <a:pt x="126" y="519"/>
                </a:lnTo>
                <a:lnTo>
                  <a:pt x="124" y="521"/>
                </a:lnTo>
                <a:lnTo>
                  <a:pt x="118" y="523"/>
                </a:lnTo>
                <a:lnTo>
                  <a:pt x="113" y="521"/>
                </a:lnTo>
                <a:lnTo>
                  <a:pt x="113" y="514"/>
                </a:lnTo>
                <a:lnTo>
                  <a:pt x="115" y="506"/>
                </a:lnTo>
                <a:lnTo>
                  <a:pt x="118" y="497"/>
                </a:lnTo>
                <a:lnTo>
                  <a:pt x="124" y="490"/>
                </a:lnTo>
                <a:lnTo>
                  <a:pt x="124" y="480"/>
                </a:lnTo>
                <a:lnTo>
                  <a:pt x="126" y="473"/>
                </a:lnTo>
                <a:lnTo>
                  <a:pt x="139" y="471"/>
                </a:lnTo>
                <a:lnTo>
                  <a:pt x="155" y="464"/>
                </a:lnTo>
                <a:lnTo>
                  <a:pt x="157" y="456"/>
                </a:lnTo>
                <a:lnTo>
                  <a:pt x="161" y="449"/>
                </a:lnTo>
                <a:lnTo>
                  <a:pt x="159" y="445"/>
                </a:lnTo>
                <a:lnTo>
                  <a:pt x="155" y="444"/>
                </a:lnTo>
                <a:lnTo>
                  <a:pt x="150" y="442"/>
                </a:lnTo>
                <a:lnTo>
                  <a:pt x="142" y="440"/>
                </a:lnTo>
                <a:lnTo>
                  <a:pt x="128" y="438"/>
                </a:lnTo>
                <a:lnTo>
                  <a:pt x="117" y="434"/>
                </a:lnTo>
                <a:lnTo>
                  <a:pt x="109" y="412"/>
                </a:lnTo>
                <a:lnTo>
                  <a:pt x="102" y="394"/>
                </a:lnTo>
                <a:lnTo>
                  <a:pt x="89" y="377"/>
                </a:lnTo>
                <a:lnTo>
                  <a:pt x="74" y="360"/>
                </a:lnTo>
                <a:lnTo>
                  <a:pt x="67" y="360"/>
                </a:lnTo>
                <a:lnTo>
                  <a:pt x="59" y="360"/>
                </a:lnTo>
                <a:lnTo>
                  <a:pt x="58" y="364"/>
                </a:lnTo>
                <a:lnTo>
                  <a:pt x="59" y="368"/>
                </a:lnTo>
                <a:lnTo>
                  <a:pt x="59" y="371"/>
                </a:lnTo>
                <a:lnTo>
                  <a:pt x="63" y="375"/>
                </a:lnTo>
                <a:lnTo>
                  <a:pt x="70" y="379"/>
                </a:lnTo>
                <a:lnTo>
                  <a:pt x="83" y="381"/>
                </a:lnTo>
                <a:lnTo>
                  <a:pt x="83" y="397"/>
                </a:lnTo>
                <a:lnTo>
                  <a:pt x="80" y="408"/>
                </a:lnTo>
                <a:lnTo>
                  <a:pt x="74" y="414"/>
                </a:lnTo>
                <a:lnTo>
                  <a:pt x="69" y="418"/>
                </a:lnTo>
                <a:lnTo>
                  <a:pt x="63" y="419"/>
                </a:lnTo>
                <a:lnTo>
                  <a:pt x="56" y="421"/>
                </a:lnTo>
                <a:lnTo>
                  <a:pt x="52" y="423"/>
                </a:lnTo>
                <a:lnTo>
                  <a:pt x="50" y="429"/>
                </a:lnTo>
                <a:lnTo>
                  <a:pt x="52" y="436"/>
                </a:lnTo>
                <a:lnTo>
                  <a:pt x="56" y="442"/>
                </a:lnTo>
                <a:lnTo>
                  <a:pt x="61" y="449"/>
                </a:lnTo>
                <a:lnTo>
                  <a:pt x="65" y="455"/>
                </a:lnTo>
                <a:lnTo>
                  <a:pt x="70" y="462"/>
                </a:lnTo>
                <a:lnTo>
                  <a:pt x="72" y="471"/>
                </a:lnTo>
                <a:lnTo>
                  <a:pt x="74" y="480"/>
                </a:lnTo>
                <a:lnTo>
                  <a:pt x="74" y="493"/>
                </a:lnTo>
                <a:lnTo>
                  <a:pt x="74" y="503"/>
                </a:lnTo>
                <a:lnTo>
                  <a:pt x="74" y="512"/>
                </a:lnTo>
                <a:lnTo>
                  <a:pt x="72" y="519"/>
                </a:lnTo>
                <a:lnTo>
                  <a:pt x="69" y="525"/>
                </a:lnTo>
                <a:lnTo>
                  <a:pt x="59" y="525"/>
                </a:lnTo>
                <a:lnTo>
                  <a:pt x="48" y="525"/>
                </a:lnTo>
                <a:lnTo>
                  <a:pt x="41" y="536"/>
                </a:lnTo>
                <a:lnTo>
                  <a:pt x="34" y="543"/>
                </a:lnTo>
                <a:lnTo>
                  <a:pt x="28" y="547"/>
                </a:lnTo>
                <a:lnTo>
                  <a:pt x="21" y="551"/>
                </a:lnTo>
                <a:lnTo>
                  <a:pt x="15" y="553"/>
                </a:lnTo>
                <a:lnTo>
                  <a:pt x="9" y="554"/>
                </a:lnTo>
                <a:lnTo>
                  <a:pt x="6" y="558"/>
                </a:lnTo>
                <a:lnTo>
                  <a:pt x="2" y="564"/>
                </a:lnTo>
                <a:lnTo>
                  <a:pt x="0" y="571"/>
                </a:lnTo>
                <a:lnTo>
                  <a:pt x="2" y="577"/>
                </a:lnTo>
                <a:lnTo>
                  <a:pt x="4" y="580"/>
                </a:lnTo>
                <a:lnTo>
                  <a:pt x="6" y="586"/>
                </a:lnTo>
                <a:lnTo>
                  <a:pt x="13" y="601"/>
                </a:lnTo>
                <a:lnTo>
                  <a:pt x="21" y="625"/>
                </a:lnTo>
                <a:lnTo>
                  <a:pt x="26" y="628"/>
                </a:lnTo>
                <a:lnTo>
                  <a:pt x="35" y="628"/>
                </a:lnTo>
                <a:lnTo>
                  <a:pt x="43" y="628"/>
                </a:lnTo>
                <a:lnTo>
                  <a:pt x="52" y="626"/>
                </a:lnTo>
                <a:lnTo>
                  <a:pt x="59" y="625"/>
                </a:lnTo>
                <a:lnTo>
                  <a:pt x="67" y="623"/>
                </a:lnTo>
                <a:lnTo>
                  <a:pt x="72" y="623"/>
                </a:lnTo>
                <a:lnTo>
                  <a:pt x="76" y="625"/>
                </a:lnTo>
                <a:lnTo>
                  <a:pt x="82" y="638"/>
                </a:lnTo>
                <a:lnTo>
                  <a:pt x="82" y="649"/>
                </a:lnTo>
                <a:lnTo>
                  <a:pt x="82" y="658"/>
                </a:lnTo>
                <a:lnTo>
                  <a:pt x="83" y="667"/>
                </a:lnTo>
                <a:lnTo>
                  <a:pt x="85" y="678"/>
                </a:lnTo>
                <a:lnTo>
                  <a:pt x="87" y="687"/>
                </a:lnTo>
                <a:lnTo>
                  <a:pt x="85" y="697"/>
                </a:lnTo>
                <a:lnTo>
                  <a:pt x="83" y="704"/>
                </a:lnTo>
                <a:lnTo>
                  <a:pt x="80" y="710"/>
                </a:lnTo>
                <a:lnTo>
                  <a:pt x="78" y="711"/>
                </a:lnTo>
                <a:lnTo>
                  <a:pt x="85" y="721"/>
                </a:lnTo>
                <a:lnTo>
                  <a:pt x="93" y="730"/>
                </a:lnTo>
                <a:lnTo>
                  <a:pt x="89" y="739"/>
                </a:lnTo>
                <a:lnTo>
                  <a:pt x="83" y="754"/>
                </a:lnTo>
                <a:lnTo>
                  <a:pt x="96" y="771"/>
                </a:lnTo>
                <a:lnTo>
                  <a:pt x="107" y="787"/>
                </a:lnTo>
                <a:lnTo>
                  <a:pt x="111" y="798"/>
                </a:lnTo>
                <a:lnTo>
                  <a:pt x="113" y="809"/>
                </a:lnTo>
                <a:lnTo>
                  <a:pt x="117" y="819"/>
                </a:lnTo>
                <a:lnTo>
                  <a:pt x="122" y="822"/>
                </a:lnTo>
                <a:lnTo>
                  <a:pt x="128" y="815"/>
                </a:lnTo>
                <a:lnTo>
                  <a:pt x="137" y="800"/>
                </a:lnTo>
                <a:lnTo>
                  <a:pt x="148" y="784"/>
                </a:lnTo>
                <a:lnTo>
                  <a:pt x="155" y="769"/>
                </a:lnTo>
                <a:lnTo>
                  <a:pt x="159" y="761"/>
                </a:lnTo>
                <a:lnTo>
                  <a:pt x="167" y="756"/>
                </a:lnTo>
                <a:lnTo>
                  <a:pt x="174" y="752"/>
                </a:lnTo>
                <a:lnTo>
                  <a:pt x="181" y="750"/>
                </a:lnTo>
                <a:lnTo>
                  <a:pt x="185" y="752"/>
                </a:lnTo>
                <a:lnTo>
                  <a:pt x="187" y="754"/>
                </a:lnTo>
                <a:lnTo>
                  <a:pt x="191" y="758"/>
                </a:lnTo>
                <a:lnTo>
                  <a:pt x="192" y="763"/>
                </a:lnTo>
                <a:lnTo>
                  <a:pt x="196" y="776"/>
                </a:lnTo>
                <a:lnTo>
                  <a:pt x="200" y="789"/>
                </a:lnTo>
                <a:lnTo>
                  <a:pt x="202" y="804"/>
                </a:lnTo>
                <a:lnTo>
                  <a:pt x="207" y="815"/>
                </a:lnTo>
                <a:lnTo>
                  <a:pt x="209" y="820"/>
                </a:lnTo>
                <a:lnTo>
                  <a:pt x="213" y="826"/>
                </a:lnTo>
                <a:lnTo>
                  <a:pt x="216" y="828"/>
                </a:lnTo>
                <a:lnTo>
                  <a:pt x="222" y="830"/>
                </a:lnTo>
                <a:lnTo>
                  <a:pt x="240" y="826"/>
                </a:lnTo>
                <a:lnTo>
                  <a:pt x="263" y="822"/>
                </a:lnTo>
                <a:lnTo>
                  <a:pt x="285" y="826"/>
                </a:lnTo>
                <a:lnTo>
                  <a:pt x="309" y="830"/>
                </a:lnTo>
                <a:lnTo>
                  <a:pt x="322" y="826"/>
                </a:lnTo>
                <a:lnTo>
                  <a:pt x="333" y="819"/>
                </a:lnTo>
                <a:lnTo>
                  <a:pt x="342" y="809"/>
                </a:lnTo>
                <a:lnTo>
                  <a:pt x="351" y="798"/>
                </a:lnTo>
                <a:lnTo>
                  <a:pt x="366" y="780"/>
                </a:lnTo>
                <a:lnTo>
                  <a:pt x="379" y="765"/>
                </a:lnTo>
                <a:lnTo>
                  <a:pt x="401" y="759"/>
                </a:lnTo>
                <a:lnTo>
                  <a:pt x="421" y="756"/>
                </a:lnTo>
                <a:lnTo>
                  <a:pt x="423" y="747"/>
                </a:lnTo>
                <a:lnTo>
                  <a:pt x="427" y="737"/>
                </a:lnTo>
                <a:lnTo>
                  <a:pt x="434" y="735"/>
                </a:lnTo>
                <a:lnTo>
                  <a:pt x="442" y="732"/>
                </a:lnTo>
                <a:lnTo>
                  <a:pt x="442" y="724"/>
                </a:lnTo>
                <a:lnTo>
                  <a:pt x="442" y="713"/>
                </a:lnTo>
                <a:lnTo>
                  <a:pt x="440" y="710"/>
                </a:lnTo>
                <a:lnTo>
                  <a:pt x="442" y="704"/>
                </a:lnTo>
                <a:lnTo>
                  <a:pt x="444" y="700"/>
                </a:lnTo>
                <a:lnTo>
                  <a:pt x="445" y="697"/>
                </a:lnTo>
                <a:lnTo>
                  <a:pt x="471" y="680"/>
                </a:lnTo>
                <a:lnTo>
                  <a:pt x="495" y="665"/>
                </a:lnTo>
                <a:lnTo>
                  <a:pt x="508" y="660"/>
                </a:lnTo>
                <a:lnTo>
                  <a:pt x="523" y="656"/>
                </a:lnTo>
                <a:lnTo>
                  <a:pt x="540" y="654"/>
                </a:lnTo>
                <a:lnTo>
                  <a:pt x="556" y="654"/>
                </a:lnTo>
                <a:lnTo>
                  <a:pt x="571" y="649"/>
                </a:lnTo>
                <a:lnTo>
                  <a:pt x="582" y="639"/>
                </a:lnTo>
                <a:lnTo>
                  <a:pt x="590" y="638"/>
                </a:lnTo>
                <a:lnTo>
                  <a:pt x="597" y="638"/>
                </a:lnTo>
                <a:lnTo>
                  <a:pt x="604" y="639"/>
                </a:lnTo>
                <a:lnTo>
                  <a:pt x="614" y="645"/>
                </a:lnTo>
                <a:lnTo>
                  <a:pt x="612" y="660"/>
                </a:lnTo>
                <a:lnTo>
                  <a:pt x="606" y="673"/>
                </a:lnTo>
                <a:lnTo>
                  <a:pt x="625" y="671"/>
                </a:lnTo>
                <a:lnTo>
                  <a:pt x="654" y="673"/>
                </a:lnTo>
                <a:lnTo>
                  <a:pt x="667" y="678"/>
                </a:lnTo>
                <a:lnTo>
                  <a:pt x="686" y="687"/>
                </a:lnTo>
                <a:lnTo>
                  <a:pt x="697" y="691"/>
                </a:lnTo>
                <a:lnTo>
                  <a:pt x="708" y="693"/>
                </a:lnTo>
                <a:lnTo>
                  <a:pt x="719" y="691"/>
                </a:lnTo>
                <a:lnTo>
                  <a:pt x="730" y="687"/>
                </a:lnTo>
                <a:lnTo>
                  <a:pt x="728" y="684"/>
                </a:lnTo>
                <a:lnTo>
                  <a:pt x="726" y="680"/>
                </a:lnTo>
                <a:lnTo>
                  <a:pt x="735" y="676"/>
                </a:lnTo>
                <a:lnTo>
                  <a:pt x="743" y="674"/>
                </a:lnTo>
                <a:lnTo>
                  <a:pt x="748" y="678"/>
                </a:lnTo>
                <a:lnTo>
                  <a:pt x="752" y="682"/>
                </a:lnTo>
                <a:lnTo>
                  <a:pt x="758" y="684"/>
                </a:lnTo>
                <a:lnTo>
                  <a:pt x="761" y="682"/>
                </a:lnTo>
                <a:lnTo>
                  <a:pt x="763" y="680"/>
                </a:lnTo>
                <a:lnTo>
                  <a:pt x="763" y="678"/>
                </a:lnTo>
                <a:lnTo>
                  <a:pt x="763" y="674"/>
                </a:lnTo>
                <a:lnTo>
                  <a:pt x="763" y="671"/>
                </a:lnTo>
                <a:lnTo>
                  <a:pt x="769" y="667"/>
                </a:lnTo>
                <a:lnTo>
                  <a:pt x="774" y="667"/>
                </a:lnTo>
                <a:lnTo>
                  <a:pt x="785" y="667"/>
                </a:lnTo>
                <a:lnTo>
                  <a:pt x="800" y="667"/>
                </a:lnTo>
                <a:lnTo>
                  <a:pt x="820" y="650"/>
                </a:lnTo>
                <a:lnTo>
                  <a:pt x="837" y="638"/>
                </a:lnTo>
                <a:lnTo>
                  <a:pt x="850" y="639"/>
                </a:lnTo>
                <a:lnTo>
                  <a:pt x="865" y="641"/>
                </a:lnTo>
                <a:lnTo>
                  <a:pt x="868" y="621"/>
                </a:lnTo>
                <a:lnTo>
                  <a:pt x="868" y="601"/>
                </a:lnTo>
                <a:lnTo>
                  <a:pt x="872" y="595"/>
                </a:lnTo>
                <a:lnTo>
                  <a:pt x="876" y="589"/>
                </a:lnTo>
                <a:lnTo>
                  <a:pt x="883" y="586"/>
                </a:lnTo>
                <a:lnTo>
                  <a:pt x="894" y="580"/>
                </a:lnTo>
                <a:lnTo>
                  <a:pt x="900" y="573"/>
                </a:lnTo>
                <a:lnTo>
                  <a:pt x="902" y="562"/>
                </a:lnTo>
                <a:lnTo>
                  <a:pt x="924" y="540"/>
                </a:lnTo>
                <a:lnTo>
                  <a:pt x="946" y="517"/>
                </a:lnTo>
                <a:lnTo>
                  <a:pt x="944" y="512"/>
                </a:lnTo>
                <a:lnTo>
                  <a:pt x="942" y="508"/>
                </a:lnTo>
                <a:lnTo>
                  <a:pt x="941" y="504"/>
                </a:lnTo>
                <a:lnTo>
                  <a:pt x="937" y="501"/>
                </a:lnTo>
                <a:lnTo>
                  <a:pt x="929" y="493"/>
                </a:lnTo>
                <a:lnTo>
                  <a:pt x="924" y="488"/>
                </a:lnTo>
                <a:lnTo>
                  <a:pt x="922" y="471"/>
                </a:lnTo>
                <a:lnTo>
                  <a:pt x="920" y="455"/>
                </a:lnTo>
                <a:lnTo>
                  <a:pt x="917" y="447"/>
                </a:lnTo>
                <a:lnTo>
                  <a:pt x="913" y="442"/>
                </a:lnTo>
                <a:lnTo>
                  <a:pt x="909" y="436"/>
                </a:lnTo>
                <a:lnTo>
                  <a:pt x="904" y="432"/>
                </a:lnTo>
                <a:lnTo>
                  <a:pt x="892" y="425"/>
                </a:lnTo>
                <a:lnTo>
                  <a:pt x="883" y="418"/>
                </a:lnTo>
                <a:lnTo>
                  <a:pt x="878" y="405"/>
                </a:lnTo>
                <a:lnTo>
                  <a:pt x="874" y="390"/>
                </a:lnTo>
                <a:lnTo>
                  <a:pt x="868" y="384"/>
                </a:lnTo>
                <a:lnTo>
                  <a:pt x="867" y="379"/>
                </a:lnTo>
                <a:lnTo>
                  <a:pt x="867" y="373"/>
                </a:lnTo>
                <a:lnTo>
                  <a:pt x="868" y="368"/>
                </a:lnTo>
                <a:lnTo>
                  <a:pt x="870" y="359"/>
                </a:lnTo>
                <a:lnTo>
                  <a:pt x="872" y="351"/>
                </a:lnTo>
                <a:lnTo>
                  <a:pt x="865" y="346"/>
                </a:lnTo>
                <a:lnTo>
                  <a:pt x="861" y="340"/>
                </a:lnTo>
                <a:lnTo>
                  <a:pt x="859" y="334"/>
                </a:lnTo>
                <a:lnTo>
                  <a:pt x="859" y="329"/>
                </a:lnTo>
                <a:lnTo>
                  <a:pt x="865" y="318"/>
                </a:lnTo>
                <a:lnTo>
                  <a:pt x="874" y="303"/>
                </a:lnTo>
                <a:close/>
              </a:path>
            </a:pathLst>
          </a:custGeom>
          <a:solidFill>
            <a:schemeClr val="accent6">
              <a:lumMod val="40000"/>
              <a:lumOff val="60000"/>
            </a:schemeClr>
          </a:solidFill>
          <a:ln w="3175" cmpd="sng">
            <a:solidFill>
              <a:schemeClr val="bg1"/>
            </a:solidFill>
            <a:round/>
            <a:headEnd/>
            <a:tailEnd/>
          </a:ln>
        </p:spPr>
        <p:txBody>
          <a:bodyPr/>
          <a:lstStyle/>
          <a:p>
            <a:endParaRPr lang="ru-RU" sz="1807" dirty="0">
              <a:latin typeface="Arial Обычный" charset="0"/>
            </a:endParaRPr>
          </a:p>
        </p:txBody>
      </p:sp>
      <p:sp>
        <p:nvSpPr>
          <p:cNvPr id="184" name="Freeform 18"/>
          <p:cNvSpPr>
            <a:spLocks/>
          </p:cNvSpPr>
          <p:nvPr/>
        </p:nvSpPr>
        <p:spPr bwMode="auto">
          <a:xfrm>
            <a:off x="7144346" y="3097860"/>
            <a:ext cx="71793" cy="62347"/>
          </a:xfrm>
          <a:custGeom>
            <a:avLst/>
            <a:gdLst>
              <a:gd name="T0" fmla="*/ 8828 w 41"/>
              <a:gd name="T1" fmla="*/ 23812 h 33"/>
              <a:gd name="T2" fmla="*/ 5885 w 41"/>
              <a:gd name="T3" fmla="*/ 17462 h 33"/>
              <a:gd name="T4" fmla="*/ 0 w 41"/>
              <a:gd name="T5" fmla="*/ 11112 h 33"/>
              <a:gd name="T6" fmla="*/ 0 w 41"/>
              <a:gd name="T7" fmla="*/ 9525 h 33"/>
              <a:gd name="T8" fmla="*/ 0 w 41"/>
              <a:gd name="T9" fmla="*/ 6350 h 33"/>
              <a:gd name="T10" fmla="*/ 0 w 41"/>
              <a:gd name="T11" fmla="*/ 3175 h 33"/>
              <a:gd name="T12" fmla="*/ 5885 w 41"/>
              <a:gd name="T13" fmla="*/ 3175 h 33"/>
              <a:gd name="T14" fmla="*/ 8828 w 41"/>
              <a:gd name="T15" fmla="*/ 0 h 33"/>
              <a:gd name="T16" fmla="*/ 13242 w 41"/>
              <a:gd name="T17" fmla="*/ 3175 h 33"/>
              <a:gd name="T18" fmla="*/ 19127 w 41"/>
              <a:gd name="T19" fmla="*/ 6350 h 33"/>
              <a:gd name="T20" fmla="*/ 25013 w 41"/>
              <a:gd name="T21" fmla="*/ 9525 h 33"/>
              <a:gd name="T22" fmla="*/ 35312 w 41"/>
              <a:gd name="T23" fmla="*/ 3175 h 33"/>
              <a:gd name="T24" fmla="*/ 44140 w 41"/>
              <a:gd name="T25" fmla="*/ 0 h 33"/>
              <a:gd name="T26" fmla="*/ 48554 w 41"/>
              <a:gd name="T27" fmla="*/ 0 h 33"/>
              <a:gd name="T28" fmla="*/ 54440 w 41"/>
              <a:gd name="T29" fmla="*/ 0 h 33"/>
              <a:gd name="T30" fmla="*/ 60325 w 41"/>
              <a:gd name="T31" fmla="*/ 6350 h 33"/>
              <a:gd name="T32" fmla="*/ 60325 w 41"/>
              <a:gd name="T33" fmla="*/ 11112 h 33"/>
              <a:gd name="T34" fmla="*/ 60325 w 41"/>
              <a:gd name="T35" fmla="*/ 20637 h 33"/>
              <a:gd name="T36" fmla="*/ 54440 w 41"/>
              <a:gd name="T37" fmla="*/ 31750 h 33"/>
              <a:gd name="T38" fmla="*/ 54440 w 41"/>
              <a:gd name="T39" fmla="*/ 41275 h 33"/>
              <a:gd name="T40" fmla="*/ 51497 w 41"/>
              <a:gd name="T41" fmla="*/ 44450 h 33"/>
              <a:gd name="T42" fmla="*/ 48554 w 41"/>
              <a:gd name="T43" fmla="*/ 47625 h 33"/>
              <a:gd name="T44" fmla="*/ 44140 w 41"/>
              <a:gd name="T45" fmla="*/ 50800 h 33"/>
              <a:gd name="T46" fmla="*/ 32370 w 41"/>
              <a:gd name="T47" fmla="*/ 52387 h 33"/>
              <a:gd name="T48" fmla="*/ 22070 w 41"/>
              <a:gd name="T49" fmla="*/ 50800 h 33"/>
              <a:gd name="T50" fmla="*/ 5885 w 41"/>
              <a:gd name="T51" fmla="*/ 44450 h 33"/>
              <a:gd name="T52" fmla="*/ 0 w 41"/>
              <a:gd name="T53" fmla="*/ 41275 h 33"/>
              <a:gd name="T54" fmla="*/ 2943 w 41"/>
              <a:gd name="T55" fmla="*/ 31750 h 33"/>
              <a:gd name="T56" fmla="*/ 8828 w 41"/>
              <a:gd name="T57" fmla="*/ 2381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33"/>
              <a:gd name="T89" fmla="*/ 41 w 41"/>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33">
                <a:moveTo>
                  <a:pt x="6" y="15"/>
                </a:moveTo>
                <a:lnTo>
                  <a:pt x="4" y="11"/>
                </a:lnTo>
                <a:lnTo>
                  <a:pt x="0" y="7"/>
                </a:lnTo>
                <a:lnTo>
                  <a:pt x="0" y="6"/>
                </a:lnTo>
                <a:lnTo>
                  <a:pt x="0" y="4"/>
                </a:lnTo>
                <a:lnTo>
                  <a:pt x="0" y="2"/>
                </a:lnTo>
                <a:lnTo>
                  <a:pt x="4" y="2"/>
                </a:lnTo>
                <a:lnTo>
                  <a:pt x="6" y="0"/>
                </a:lnTo>
                <a:lnTo>
                  <a:pt x="9" y="2"/>
                </a:lnTo>
                <a:lnTo>
                  <a:pt x="13" y="4"/>
                </a:lnTo>
                <a:lnTo>
                  <a:pt x="17" y="6"/>
                </a:lnTo>
                <a:lnTo>
                  <a:pt x="24" y="2"/>
                </a:lnTo>
                <a:lnTo>
                  <a:pt x="30" y="0"/>
                </a:lnTo>
                <a:lnTo>
                  <a:pt x="33" y="0"/>
                </a:lnTo>
                <a:lnTo>
                  <a:pt x="37" y="0"/>
                </a:lnTo>
                <a:lnTo>
                  <a:pt x="41" y="4"/>
                </a:lnTo>
                <a:lnTo>
                  <a:pt x="41" y="7"/>
                </a:lnTo>
                <a:lnTo>
                  <a:pt x="41" y="13"/>
                </a:lnTo>
                <a:lnTo>
                  <a:pt x="37" y="20"/>
                </a:lnTo>
                <a:lnTo>
                  <a:pt x="37" y="26"/>
                </a:lnTo>
                <a:lnTo>
                  <a:pt x="35" y="28"/>
                </a:lnTo>
                <a:lnTo>
                  <a:pt x="33" y="30"/>
                </a:lnTo>
                <a:lnTo>
                  <a:pt x="30" y="32"/>
                </a:lnTo>
                <a:lnTo>
                  <a:pt x="22" y="33"/>
                </a:lnTo>
                <a:lnTo>
                  <a:pt x="15" y="32"/>
                </a:lnTo>
                <a:lnTo>
                  <a:pt x="4" y="28"/>
                </a:lnTo>
                <a:lnTo>
                  <a:pt x="0" y="26"/>
                </a:lnTo>
                <a:lnTo>
                  <a:pt x="2" y="20"/>
                </a:lnTo>
                <a:lnTo>
                  <a:pt x="6" y="15"/>
                </a:lnTo>
                <a:close/>
              </a:path>
            </a:pathLst>
          </a:custGeom>
          <a:solidFill>
            <a:schemeClr val="bg1">
              <a:lumMod val="65000"/>
            </a:schemeClr>
          </a:solidFill>
          <a:ln w="3175" cmpd="sng">
            <a:solidFill>
              <a:schemeClr val="bg1"/>
            </a:solidFill>
            <a:round/>
            <a:headEnd/>
            <a:tailEnd/>
          </a:ln>
        </p:spPr>
        <p:txBody>
          <a:bodyPr/>
          <a:lstStyle/>
          <a:p>
            <a:endParaRPr lang="ru-RU" sz="1807" dirty="0">
              <a:latin typeface="Arial Обычный" charset="0"/>
            </a:endParaRPr>
          </a:p>
        </p:txBody>
      </p:sp>
      <p:sp>
        <p:nvSpPr>
          <p:cNvPr id="185" name="Freeform 19"/>
          <p:cNvSpPr>
            <a:spLocks/>
          </p:cNvSpPr>
          <p:nvPr/>
        </p:nvSpPr>
        <p:spPr bwMode="auto">
          <a:xfrm>
            <a:off x="7372950" y="5472719"/>
            <a:ext cx="1156257" cy="1573795"/>
          </a:xfrm>
          <a:custGeom>
            <a:avLst/>
            <a:gdLst>
              <a:gd name="T0" fmla="*/ 76200 w 663"/>
              <a:gd name="T1" fmla="*/ 1312863 h 833"/>
              <a:gd name="T2" fmla="*/ 165588 w 663"/>
              <a:gd name="T3" fmla="*/ 1319213 h 833"/>
              <a:gd name="T4" fmla="*/ 257908 w 663"/>
              <a:gd name="T5" fmla="*/ 1319213 h 833"/>
              <a:gd name="T6" fmla="*/ 427892 w 663"/>
              <a:gd name="T7" fmla="*/ 1208088 h 833"/>
              <a:gd name="T8" fmla="*/ 507023 w 663"/>
              <a:gd name="T9" fmla="*/ 1122363 h 833"/>
              <a:gd name="T10" fmla="*/ 558312 w 663"/>
              <a:gd name="T11" fmla="*/ 1119188 h 833"/>
              <a:gd name="T12" fmla="*/ 666750 w 663"/>
              <a:gd name="T13" fmla="*/ 1114425 h 833"/>
              <a:gd name="T14" fmla="*/ 750277 w 663"/>
              <a:gd name="T15" fmla="*/ 1146175 h 833"/>
              <a:gd name="T16" fmla="*/ 833804 w 663"/>
              <a:gd name="T17" fmla="*/ 1100138 h 833"/>
              <a:gd name="T18" fmla="*/ 896815 w 663"/>
              <a:gd name="T19" fmla="*/ 1062038 h 833"/>
              <a:gd name="T20" fmla="*/ 893885 w 663"/>
              <a:gd name="T21" fmla="*/ 1020763 h 833"/>
              <a:gd name="T22" fmla="*/ 885092 w 663"/>
              <a:gd name="T23" fmla="*/ 908050 h 833"/>
              <a:gd name="T24" fmla="*/ 915865 w 663"/>
              <a:gd name="T25" fmla="*/ 796925 h 833"/>
              <a:gd name="T26" fmla="*/ 907073 w 663"/>
              <a:gd name="T27" fmla="*/ 712788 h 833"/>
              <a:gd name="T28" fmla="*/ 855785 w 663"/>
              <a:gd name="T29" fmla="*/ 668338 h 833"/>
              <a:gd name="T30" fmla="*/ 920262 w 663"/>
              <a:gd name="T31" fmla="*/ 598488 h 833"/>
              <a:gd name="T32" fmla="*/ 951035 w 663"/>
              <a:gd name="T33" fmla="*/ 498475 h 833"/>
              <a:gd name="T34" fmla="*/ 907073 w 663"/>
              <a:gd name="T35" fmla="*/ 450850 h 833"/>
              <a:gd name="T36" fmla="*/ 912935 w 663"/>
              <a:gd name="T37" fmla="*/ 388938 h 833"/>
              <a:gd name="T38" fmla="*/ 877765 w 663"/>
              <a:gd name="T39" fmla="*/ 363538 h 833"/>
              <a:gd name="T40" fmla="*/ 877765 w 663"/>
              <a:gd name="T41" fmla="*/ 280988 h 833"/>
              <a:gd name="T42" fmla="*/ 830873 w 663"/>
              <a:gd name="T43" fmla="*/ 295275 h 833"/>
              <a:gd name="T44" fmla="*/ 820615 w 663"/>
              <a:gd name="T45" fmla="*/ 246063 h 833"/>
              <a:gd name="T46" fmla="*/ 782515 w 663"/>
              <a:gd name="T47" fmla="*/ 236538 h 833"/>
              <a:gd name="T48" fmla="*/ 741485 w 663"/>
              <a:gd name="T49" fmla="*/ 257175 h 833"/>
              <a:gd name="T50" fmla="*/ 747346 w 663"/>
              <a:gd name="T51" fmla="*/ 222250 h 833"/>
              <a:gd name="T52" fmla="*/ 693127 w 663"/>
              <a:gd name="T53" fmla="*/ 166688 h 833"/>
              <a:gd name="T54" fmla="*/ 693127 w 663"/>
              <a:gd name="T55" fmla="*/ 139700 h 833"/>
              <a:gd name="T56" fmla="*/ 657958 w 663"/>
              <a:gd name="T57" fmla="*/ 101600 h 833"/>
              <a:gd name="T58" fmla="*/ 633046 w 663"/>
              <a:gd name="T59" fmla="*/ 79375 h 833"/>
              <a:gd name="T60" fmla="*/ 609600 w 663"/>
              <a:gd name="T61" fmla="*/ 46038 h 833"/>
              <a:gd name="T62" fmla="*/ 581758 w 663"/>
              <a:gd name="T63" fmla="*/ 4763 h 833"/>
              <a:gd name="T64" fmla="*/ 555381 w 663"/>
              <a:gd name="T65" fmla="*/ 17463 h 833"/>
              <a:gd name="T66" fmla="*/ 507023 w 663"/>
              <a:gd name="T67" fmla="*/ 7938 h 833"/>
              <a:gd name="T68" fmla="*/ 501162 w 663"/>
              <a:gd name="T69" fmla="*/ 42863 h 833"/>
              <a:gd name="T70" fmla="*/ 504092 w 663"/>
              <a:gd name="T71" fmla="*/ 122238 h 833"/>
              <a:gd name="T72" fmla="*/ 527538 w 663"/>
              <a:gd name="T73" fmla="*/ 160338 h 833"/>
              <a:gd name="T74" fmla="*/ 490904 w 663"/>
              <a:gd name="T75" fmla="*/ 219075 h 833"/>
              <a:gd name="T76" fmla="*/ 422031 w 663"/>
              <a:gd name="T77" fmla="*/ 280988 h 833"/>
              <a:gd name="T78" fmla="*/ 473319 w 663"/>
              <a:gd name="T79" fmla="*/ 404813 h 833"/>
              <a:gd name="T80" fmla="*/ 536331 w 663"/>
              <a:gd name="T81" fmla="*/ 444500 h 833"/>
              <a:gd name="T82" fmla="*/ 562708 w 663"/>
              <a:gd name="T83" fmla="*/ 498475 h 833"/>
              <a:gd name="T84" fmla="*/ 468923 w 663"/>
              <a:gd name="T85" fmla="*/ 603250 h 833"/>
              <a:gd name="T86" fmla="*/ 395654 w 663"/>
              <a:gd name="T87" fmla="*/ 679450 h 833"/>
              <a:gd name="T88" fmla="*/ 427892 w 663"/>
              <a:gd name="T89" fmla="*/ 733425 h 833"/>
              <a:gd name="T90" fmla="*/ 430823 w 663"/>
              <a:gd name="T91" fmla="*/ 796925 h 833"/>
              <a:gd name="T92" fmla="*/ 366346 w 663"/>
              <a:gd name="T93" fmla="*/ 855663 h 833"/>
              <a:gd name="T94" fmla="*/ 325315 w 663"/>
              <a:gd name="T95" fmla="*/ 865188 h 833"/>
              <a:gd name="T96" fmla="*/ 257908 w 663"/>
              <a:gd name="T97" fmla="*/ 920750 h 833"/>
              <a:gd name="T98" fmla="*/ 194896 w 663"/>
              <a:gd name="T99" fmla="*/ 987425 h 833"/>
              <a:gd name="T100" fmla="*/ 86458 w 663"/>
              <a:gd name="T101" fmla="*/ 1025525 h 833"/>
              <a:gd name="T102" fmla="*/ 38100 w 663"/>
              <a:gd name="T103" fmla="*/ 1041400 h 833"/>
              <a:gd name="T104" fmla="*/ 41031 w 663"/>
              <a:gd name="T105" fmla="*/ 1066800 h 833"/>
              <a:gd name="T106" fmla="*/ 29308 w 663"/>
              <a:gd name="T107" fmla="*/ 1111250 h 833"/>
              <a:gd name="T108" fmla="*/ 63012 w 663"/>
              <a:gd name="T109" fmla="*/ 1166813 h 833"/>
              <a:gd name="T110" fmla="*/ 13188 w 663"/>
              <a:gd name="T111" fmla="*/ 1193800 h 8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63"/>
              <a:gd name="T169" fmla="*/ 0 h 833"/>
              <a:gd name="T170" fmla="*/ 663 w 663"/>
              <a:gd name="T171" fmla="*/ 833 h 83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63" h="833">
                <a:moveTo>
                  <a:pt x="4" y="792"/>
                </a:moveTo>
                <a:lnTo>
                  <a:pt x="19" y="805"/>
                </a:lnTo>
                <a:lnTo>
                  <a:pt x="33" y="818"/>
                </a:lnTo>
                <a:lnTo>
                  <a:pt x="41" y="824"/>
                </a:lnTo>
                <a:lnTo>
                  <a:pt x="52" y="827"/>
                </a:lnTo>
                <a:lnTo>
                  <a:pt x="65" y="829"/>
                </a:lnTo>
                <a:lnTo>
                  <a:pt x="81" y="827"/>
                </a:lnTo>
                <a:lnTo>
                  <a:pt x="94" y="826"/>
                </a:lnTo>
                <a:lnTo>
                  <a:pt x="104" y="827"/>
                </a:lnTo>
                <a:lnTo>
                  <a:pt x="113" y="831"/>
                </a:lnTo>
                <a:lnTo>
                  <a:pt x="124" y="833"/>
                </a:lnTo>
                <a:lnTo>
                  <a:pt x="135" y="829"/>
                </a:lnTo>
                <a:lnTo>
                  <a:pt x="148" y="822"/>
                </a:lnTo>
                <a:lnTo>
                  <a:pt x="161" y="827"/>
                </a:lnTo>
                <a:lnTo>
                  <a:pt x="176" y="831"/>
                </a:lnTo>
                <a:lnTo>
                  <a:pt x="200" y="815"/>
                </a:lnTo>
                <a:lnTo>
                  <a:pt x="224" y="798"/>
                </a:lnTo>
                <a:lnTo>
                  <a:pt x="251" y="792"/>
                </a:lnTo>
                <a:lnTo>
                  <a:pt x="279" y="785"/>
                </a:lnTo>
                <a:lnTo>
                  <a:pt x="292" y="761"/>
                </a:lnTo>
                <a:lnTo>
                  <a:pt x="301" y="739"/>
                </a:lnTo>
                <a:lnTo>
                  <a:pt x="318" y="728"/>
                </a:lnTo>
                <a:lnTo>
                  <a:pt x="333" y="720"/>
                </a:lnTo>
                <a:lnTo>
                  <a:pt x="340" y="715"/>
                </a:lnTo>
                <a:lnTo>
                  <a:pt x="346" y="707"/>
                </a:lnTo>
                <a:lnTo>
                  <a:pt x="351" y="704"/>
                </a:lnTo>
                <a:lnTo>
                  <a:pt x="359" y="700"/>
                </a:lnTo>
                <a:lnTo>
                  <a:pt x="366" y="700"/>
                </a:lnTo>
                <a:lnTo>
                  <a:pt x="373" y="704"/>
                </a:lnTo>
                <a:lnTo>
                  <a:pt x="381" y="705"/>
                </a:lnTo>
                <a:lnTo>
                  <a:pt x="388" y="711"/>
                </a:lnTo>
                <a:lnTo>
                  <a:pt x="401" y="718"/>
                </a:lnTo>
                <a:lnTo>
                  <a:pt x="414" y="722"/>
                </a:lnTo>
                <a:lnTo>
                  <a:pt x="436" y="713"/>
                </a:lnTo>
                <a:lnTo>
                  <a:pt x="455" y="702"/>
                </a:lnTo>
                <a:lnTo>
                  <a:pt x="468" y="704"/>
                </a:lnTo>
                <a:lnTo>
                  <a:pt x="480" y="707"/>
                </a:lnTo>
                <a:lnTo>
                  <a:pt x="492" y="713"/>
                </a:lnTo>
                <a:lnTo>
                  <a:pt x="501" y="718"/>
                </a:lnTo>
                <a:lnTo>
                  <a:pt x="512" y="722"/>
                </a:lnTo>
                <a:lnTo>
                  <a:pt x="525" y="726"/>
                </a:lnTo>
                <a:lnTo>
                  <a:pt x="538" y="726"/>
                </a:lnTo>
                <a:lnTo>
                  <a:pt x="553" y="724"/>
                </a:lnTo>
                <a:lnTo>
                  <a:pt x="560" y="709"/>
                </a:lnTo>
                <a:lnTo>
                  <a:pt x="569" y="693"/>
                </a:lnTo>
                <a:lnTo>
                  <a:pt x="580" y="687"/>
                </a:lnTo>
                <a:lnTo>
                  <a:pt x="595" y="681"/>
                </a:lnTo>
                <a:lnTo>
                  <a:pt x="602" y="678"/>
                </a:lnTo>
                <a:lnTo>
                  <a:pt x="608" y="674"/>
                </a:lnTo>
                <a:lnTo>
                  <a:pt x="612" y="669"/>
                </a:lnTo>
                <a:lnTo>
                  <a:pt x="615" y="661"/>
                </a:lnTo>
                <a:lnTo>
                  <a:pt x="615" y="656"/>
                </a:lnTo>
                <a:lnTo>
                  <a:pt x="613" y="650"/>
                </a:lnTo>
                <a:lnTo>
                  <a:pt x="612" y="646"/>
                </a:lnTo>
                <a:lnTo>
                  <a:pt x="610" y="643"/>
                </a:lnTo>
                <a:lnTo>
                  <a:pt x="604" y="637"/>
                </a:lnTo>
                <a:lnTo>
                  <a:pt x="599" y="630"/>
                </a:lnTo>
                <a:lnTo>
                  <a:pt x="599" y="613"/>
                </a:lnTo>
                <a:lnTo>
                  <a:pt x="601" y="593"/>
                </a:lnTo>
                <a:lnTo>
                  <a:pt x="604" y="572"/>
                </a:lnTo>
                <a:lnTo>
                  <a:pt x="608" y="556"/>
                </a:lnTo>
                <a:lnTo>
                  <a:pt x="610" y="543"/>
                </a:lnTo>
                <a:lnTo>
                  <a:pt x="613" y="530"/>
                </a:lnTo>
                <a:lnTo>
                  <a:pt x="619" y="517"/>
                </a:lnTo>
                <a:lnTo>
                  <a:pt x="625" y="502"/>
                </a:lnTo>
                <a:lnTo>
                  <a:pt x="626" y="491"/>
                </a:lnTo>
                <a:lnTo>
                  <a:pt x="626" y="480"/>
                </a:lnTo>
                <a:lnTo>
                  <a:pt x="626" y="471"/>
                </a:lnTo>
                <a:lnTo>
                  <a:pt x="625" y="462"/>
                </a:lnTo>
                <a:lnTo>
                  <a:pt x="619" y="449"/>
                </a:lnTo>
                <a:lnTo>
                  <a:pt x="613" y="438"/>
                </a:lnTo>
                <a:lnTo>
                  <a:pt x="604" y="434"/>
                </a:lnTo>
                <a:lnTo>
                  <a:pt x="595" y="430"/>
                </a:lnTo>
                <a:lnTo>
                  <a:pt x="588" y="426"/>
                </a:lnTo>
                <a:lnTo>
                  <a:pt x="584" y="421"/>
                </a:lnTo>
                <a:lnTo>
                  <a:pt x="586" y="414"/>
                </a:lnTo>
                <a:lnTo>
                  <a:pt x="589" y="406"/>
                </a:lnTo>
                <a:lnTo>
                  <a:pt x="599" y="399"/>
                </a:lnTo>
                <a:lnTo>
                  <a:pt x="608" y="391"/>
                </a:lnTo>
                <a:lnTo>
                  <a:pt x="628" y="377"/>
                </a:lnTo>
                <a:lnTo>
                  <a:pt x="643" y="365"/>
                </a:lnTo>
                <a:lnTo>
                  <a:pt x="654" y="354"/>
                </a:lnTo>
                <a:lnTo>
                  <a:pt x="663" y="347"/>
                </a:lnTo>
                <a:lnTo>
                  <a:pt x="649" y="314"/>
                </a:lnTo>
                <a:lnTo>
                  <a:pt x="632" y="310"/>
                </a:lnTo>
                <a:lnTo>
                  <a:pt x="619" y="303"/>
                </a:lnTo>
                <a:lnTo>
                  <a:pt x="617" y="295"/>
                </a:lnTo>
                <a:lnTo>
                  <a:pt x="617" y="290"/>
                </a:lnTo>
                <a:lnTo>
                  <a:pt x="619" y="284"/>
                </a:lnTo>
                <a:lnTo>
                  <a:pt x="623" y="279"/>
                </a:lnTo>
                <a:lnTo>
                  <a:pt x="628" y="268"/>
                </a:lnTo>
                <a:lnTo>
                  <a:pt x="632" y="258"/>
                </a:lnTo>
                <a:lnTo>
                  <a:pt x="628" y="249"/>
                </a:lnTo>
                <a:lnTo>
                  <a:pt x="623" y="245"/>
                </a:lnTo>
                <a:lnTo>
                  <a:pt x="617" y="244"/>
                </a:lnTo>
                <a:lnTo>
                  <a:pt x="612" y="244"/>
                </a:lnTo>
                <a:lnTo>
                  <a:pt x="602" y="245"/>
                </a:lnTo>
                <a:lnTo>
                  <a:pt x="595" y="245"/>
                </a:lnTo>
                <a:lnTo>
                  <a:pt x="599" y="229"/>
                </a:lnTo>
                <a:lnTo>
                  <a:pt x="606" y="208"/>
                </a:lnTo>
                <a:lnTo>
                  <a:pt x="606" y="195"/>
                </a:lnTo>
                <a:lnTo>
                  <a:pt x="604" y="184"/>
                </a:lnTo>
                <a:lnTo>
                  <a:pt x="601" y="181"/>
                </a:lnTo>
                <a:lnTo>
                  <a:pt x="599" y="177"/>
                </a:lnTo>
                <a:lnTo>
                  <a:pt x="595" y="173"/>
                </a:lnTo>
                <a:lnTo>
                  <a:pt x="589" y="171"/>
                </a:lnTo>
                <a:lnTo>
                  <a:pt x="582" y="181"/>
                </a:lnTo>
                <a:lnTo>
                  <a:pt x="573" y="188"/>
                </a:lnTo>
                <a:lnTo>
                  <a:pt x="567" y="186"/>
                </a:lnTo>
                <a:lnTo>
                  <a:pt x="564" y="183"/>
                </a:lnTo>
                <a:lnTo>
                  <a:pt x="562" y="177"/>
                </a:lnTo>
                <a:lnTo>
                  <a:pt x="562" y="170"/>
                </a:lnTo>
                <a:lnTo>
                  <a:pt x="560" y="162"/>
                </a:lnTo>
                <a:lnTo>
                  <a:pt x="560" y="155"/>
                </a:lnTo>
                <a:lnTo>
                  <a:pt x="558" y="149"/>
                </a:lnTo>
                <a:lnTo>
                  <a:pt x="553" y="146"/>
                </a:lnTo>
                <a:lnTo>
                  <a:pt x="547" y="144"/>
                </a:lnTo>
                <a:lnTo>
                  <a:pt x="541" y="146"/>
                </a:lnTo>
                <a:lnTo>
                  <a:pt x="534" y="149"/>
                </a:lnTo>
                <a:lnTo>
                  <a:pt x="530" y="155"/>
                </a:lnTo>
                <a:lnTo>
                  <a:pt x="525" y="160"/>
                </a:lnTo>
                <a:lnTo>
                  <a:pt x="519" y="164"/>
                </a:lnTo>
                <a:lnTo>
                  <a:pt x="514" y="164"/>
                </a:lnTo>
                <a:lnTo>
                  <a:pt x="506" y="162"/>
                </a:lnTo>
                <a:lnTo>
                  <a:pt x="504" y="159"/>
                </a:lnTo>
                <a:lnTo>
                  <a:pt x="503" y="155"/>
                </a:lnTo>
                <a:lnTo>
                  <a:pt x="504" y="151"/>
                </a:lnTo>
                <a:lnTo>
                  <a:pt x="506" y="147"/>
                </a:lnTo>
                <a:lnTo>
                  <a:pt x="510" y="140"/>
                </a:lnTo>
                <a:lnTo>
                  <a:pt x="510" y="133"/>
                </a:lnTo>
                <a:lnTo>
                  <a:pt x="490" y="123"/>
                </a:lnTo>
                <a:lnTo>
                  <a:pt x="473" y="116"/>
                </a:lnTo>
                <a:lnTo>
                  <a:pt x="471" y="110"/>
                </a:lnTo>
                <a:lnTo>
                  <a:pt x="473" y="105"/>
                </a:lnTo>
                <a:lnTo>
                  <a:pt x="477" y="96"/>
                </a:lnTo>
                <a:lnTo>
                  <a:pt x="480" y="86"/>
                </a:lnTo>
                <a:lnTo>
                  <a:pt x="477" y="88"/>
                </a:lnTo>
                <a:lnTo>
                  <a:pt x="473" y="88"/>
                </a:lnTo>
                <a:lnTo>
                  <a:pt x="462" y="86"/>
                </a:lnTo>
                <a:lnTo>
                  <a:pt x="455" y="83"/>
                </a:lnTo>
                <a:lnTo>
                  <a:pt x="451" y="77"/>
                </a:lnTo>
                <a:lnTo>
                  <a:pt x="449" y="70"/>
                </a:lnTo>
                <a:lnTo>
                  <a:pt x="449" y="64"/>
                </a:lnTo>
                <a:lnTo>
                  <a:pt x="449" y="57"/>
                </a:lnTo>
                <a:lnTo>
                  <a:pt x="447" y="51"/>
                </a:lnTo>
                <a:lnTo>
                  <a:pt x="445" y="48"/>
                </a:lnTo>
                <a:lnTo>
                  <a:pt x="440" y="48"/>
                </a:lnTo>
                <a:lnTo>
                  <a:pt x="432" y="50"/>
                </a:lnTo>
                <a:lnTo>
                  <a:pt x="429" y="51"/>
                </a:lnTo>
                <a:lnTo>
                  <a:pt x="425" y="50"/>
                </a:lnTo>
                <a:lnTo>
                  <a:pt x="421" y="48"/>
                </a:lnTo>
                <a:lnTo>
                  <a:pt x="418" y="44"/>
                </a:lnTo>
                <a:lnTo>
                  <a:pt x="416" y="29"/>
                </a:lnTo>
                <a:lnTo>
                  <a:pt x="416" y="14"/>
                </a:lnTo>
                <a:lnTo>
                  <a:pt x="412" y="11"/>
                </a:lnTo>
                <a:lnTo>
                  <a:pt x="408" y="7"/>
                </a:lnTo>
                <a:lnTo>
                  <a:pt x="403" y="5"/>
                </a:lnTo>
                <a:lnTo>
                  <a:pt x="397" y="3"/>
                </a:lnTo>
                <a:lnTo>
                  <a:pt x="392" y="9"/>
                </a:lnTo>
                <a:lnTo>
                  <a:pt x="388" y="14"/>
                </a:lnTo>
                <a:lnTo>
                  <a:pt x="379" y="11"/>
                </a:lnTo>
                <a:lnTo>
                  <a:pt x="371" y="3"/>
                </a:lnTo>
                <a:lnTo>
                  <a:pt x="366" y="1"/>
                </a:lnTo>
                <a:lnTo>
                  <a:pt x="360" y="0"/>
                </a:lnTo>
                <a:lnTo>
                  <a:pt x="355" y="0"/>
                </a:lnTo>
                <a:lnTo>
                  <a:pt x="346" y="5"/>
                </a:lnTo>
                <a:lnTo>
                  <a:pt x="344" y="7"/>
                </a:lnTo>
                <a:lnTo>
                  <a:pt x="342" y="11"/>
                </a:lnTo>
                <a:lnTo>
                  <a:pt x="340" y="14"/>
                </a:lnTo>
                <a:lnTo>
                  <a:pt x="340" y="18"/>
                </a:lnTo>
                <a:lnTo>
                  <a:pt x="342" y="27"/>
                </a:lnTo>
                <a:lnTo>
                  <a:pt x="346" y="40"/>
                </a:lnTo>
                <a:lnTo>
                  <a:pt x="340" y="50"/>
                </a:lnTo>
                <a:lnTo>
                  <a:pt x="335" y="62"/>
                </a:lnTo>
                <a:lnTo>
                  <a:pt x="338" y="70"/>
                </a:lnTo>
                <a:lnTo>
                  <a:pt x="344" y="77"/>
                </a:lnTo>
                <a:lnTo>
                  <a:pt x="344" y="86"/>
                </a:lnTo>
                <a:lnTo>
                  <a:pt x="346" y="96"/>
                </a:lnTo>
                <a:lnTo>
                  <a:pt x="351" y="99"/>
                </a:lnTo>
                <a:lnTo>
                  <a:pt x="359" y="99"/>
                </a:lnTo>
                <a:lnTo>
                  <a:pt x="360" y="101"/>
                </a:lnTo>
                <a:lnTo>
                  <a:pt x="364" y="105"/>
                </a:lnTo>
                <a:lnTo>
                  <a:pt x="366" y="110"/>
                </a:lnTo>
                <a:lnTo>
                  <a:pt x="368" y="123"/>
                </a:lnTo>
                <a:lnTo>
                  <a:pt x="357" y="129"/>
                </a:lnTo>
                <a:lnTo>
                  <a:pt x="335" y="138"/>
                </a:lnTo>
                <a:lnTo>
                  <a:pt x="309" y="146"/>
                </a:lnTo>
                <a:lnTo>
                  <a:pt x="292" y="149"/>
                </a:lnTo>
                <a:lnTo>
                  <a:pt x="288" y="159"/>
                </a:lnTo>
                <a:lnTo>
                  <a:pt x="287" y="168"/>
                </a:lnTo>
                <a:lnTo>
                  <a:pt x="288" y="177"/>
                </a:lnTo>
                <a:lnTo>
                  <a:pt x="292" y="186"/>
                </a:lnTo>
                <a:lnTo>
                  <a:pt x="301" y="205"/>
                </a:lnTo>
                <a:lnTo>
                  <a:pt x="309" y="221"/>
                </a:lnTo>
                <a:lnTo>
                  <a:pt x="316" y="238"/>
                </a:lnTo>
                <a:lnTo>
                  <a:pt x="323" y="255"/>
                </a:lnTo>
                <a:lnTo>
                  <a:pt x="329" y="268"/>
                </a:lnTo>
                <a:lnTo>
                  <a:pt x="336" y="275"/>
                </a:lnTo>
                <a:lnTo>
                  <a:pt x="347" y="277"/>
                </a:lnTo>
                <a:lnTo>
                  <a:pt x="360" y="279"/>
                </a:lnTo>
                <a:lnTo>
                  <a:pt x="366" y="280"/>
                </a:lnTo>
                <a:lnTo>
                  <a:pt x="371" y="284"/>
                </a:lnTo>
                <a:lnTo>
                  <a:pt x="377" y="288"/>
                </a:lnTo>
                <a:lnTo>
                  <a:pt x="381" y="292"/>
                </a:lnTo>
                <a:lnTo>
                  <a:pt x="384" y="301"/>
                </a:lnTo>
                <a:lnTo>
                  <a:pt x="384" y="314"/>
                </a:lnTo>
                <a:lnTo>
                  <a:pt x="384" y="327"/>
                </a:lnTo>
                <a:lnTo>
                  <a:pt x="383" y="336"/>
                </a:lnTo>
                <a:lnTo>
                  <a:pt x="357" y="347"/>
                </a:lnTo>
                <a:lnTo>
                  <a:pt x="333" y="360"/>
                </a:lnTo>
                <a:lnTo>
                  <a:pt x="320" y="380"/>
                </a:lnTo>
                <a:lnTo>
                  <a:pt x="303" y="404"/>
                </a:lnTo>
                <a:lnTo>
                  <a:pt x="292" y="414"/>
                </a:lnTo>
                <a:lnTo>
                  <a:pt x="281" y="421"/>
                </a:lnTo>
                <a:lnTo>
                  <a:pt x="275" y="425"/>
                </a:lnTo>
                <a:lnTo>
                  <a:pt x="270" y="428"/>
                </a:lnTo>
                <a:lnTo>
                  <a:pt x="264" y="434"/>
                </a:lnTo>
                <a:lnTo>
                  <a:pt x="262" y="439"/>
                </a:lnTo>
                <a:lnTo>
                  <a:pt x="272" y="449"/>
                </a:lnTo>
                <a:lnTo>
                  <a:pt x="285" y="456"/>
                </a:lnTo>
                <a:lnTo>
                  <a:pt x="292" y="462"/>
                </a:lnTo>
                <a:lnTo>
                  <a:pt x="298" y="465"/>
                </a:lnTo>
                <a:lnTo>
                  <a:pt x="301" y="471"/>
                </a:lnTo>
                <a:lnTo>
                  <a:pt x="303" y="476"/>
                </a:lnTo>
                <a:lnTo>
                  <a:pt x="301" y="487"/>
                </a:lnTo>
                <a:lnTo>
                  <a:pt x="294" y="502"/>
                </a:lnTo>
                <a:lnTo>
                  <a:pt x="287" y="517"/>
                </a:lnTo>
                <a:lnTo>
                  <a:pt x="281" y="526"/>
                </a:lnTo>
                <a:lnTo>
                  <a:pt x="268" y="532"/>
                </a:lnTo>
                <a:lnTo>
                  <a:pt x="257" y="534"/>
                </a:lnTo>
                <a:lnTo>
                  <a:pt x="250" y="539"/>
                </a:lnTo>
                <a:lnTo>
                  <a:pt x="244" y="545"/>
                </a:lnTo>
                <a:lnTo>
                  <a:pt x="238" y="545"/>
                </a:lnTo>
                <a:lnTo>
                  <a:pt x="233" y="545"/>
                </a:lnTo>
                <a:lnTo>
                  <a:pt x="227" y="543"/>
                </a:lnTo>
                <a:lnTo>
                  <a:pt x="222" y="545"/>
                </a:lnTo>
                <a:lnTo>
                  <a:pt x="214" y="554"/>
                </a:lnTo>
                <a:lnTo>
                  <a:pt x="209" y="563"/>
                </a:lnTo>
                <a:lnTo>
                  <a:pt x="198" y="565"/>
                </a:lnTo>
                <a:lnTo>
                  <a:pt x="187" y="567"/>
                </a:lnTo>
                <a:lnTo>
                  <a:pt x="176" y="580"/>
                </a:lnTo>
                <a:lnTo>
                  <a:pt x="168" y="593"/>
                </a:lnTo>
                <a:lnTo>
                  <a:pt x="161" y="596"/>
                </a:lnTo>
                <a:lnTo>
                  <a:pt x="150" y="602"/>
                </a:lnTo>
                <a:lnTo>
                  <a:pt x="142" y="611"/>
                </a:lnTo>
                <a:lnTo>
                  <a:pt x="133" y="622"/>
                </a:lnTo>
                <a:lnTo>
                  <a:pt x="120" y="620"/>
                </a:lnTo>
                <a:lnTo>
                  <a:pt x="104" y="619"/>
                </a:lnTo>
                <a:lnTo>
                  <a:pt x="87" y="632"/>
                </a:lnTo>
                <a:lnTo>
                  <a:pt x="70" y="643"/>
                </a:lnTo>
                <a:lnTo>
                  <a:pt x="59" y="646"/>
                </a:lnTo>
                <a:lnTo>
                  <a:pt x="50" y="648"/>
                </a:lnTo>
                <a:lnTo>
                  <a:pt x="41" y="648"/>
                </a:lnTo>
                <a:lnTo>
                  <a:pt x="33" y="650"/>
                </a:lnTo>
                <a:lnTo>
                  <a:pt x="30" y="652"/>
                </a:lnTo>
                <a:lnTo>
                  <a:pt x="26" y="656"/>
                </a:lnTo>
                <a:lnTo>
                  <a:pt x="24" y="661"/>
                </a:lnTo>
                <a:lnTo>
                  <a:pt x="22" y="665"/>
                </a:lnTo>
                <a:lnTo>
                  <a:pt x="24" y="669"/>
                </a:lnTo>
                <a:lnTo>
                  <a:pt x="26" y="670"/>
                </a:lnTo>
                <a:lnTo>
                  <a:pt x="28" y="672"/>
                </a:lnTo>
                <a:lnTo>
                  <a:pt x="30" y="674"/>
                </a:lnTo>
                <a:lnTo>
                  <a:pt x="32" y="676"/>
                </a:lnTo>
                <a:lnTo>
                  <a:pt x="32" y="678"/>
                </a:lnTo>
                <a:lnTo>
                  <a:pt x="24" y="687"/>
                </a:lnTo>
                <a:lnTo>
                  <a:pt x="20" y="700"/>
                </a:lnTo>
                <a:lnTo>
                  <a:pt x="17" y="711"/>
                </a:lnTo>
                <a:lnTo>
                  <a:pt x="13" y="724"/>
                </a:lnTo>
                <a:lnTo>
                  <a:pt x="28" y="728"/>
                </a:lnTo>
                <a:lnTo>
                  <a:pt x="43" y="728"/>
                </a:lnTo>
                <a:lnTo>
                  <a:pt x="43" y="735"/>
                </a:lnTo>
                <a:lnTo>
                  <a:pt x="39" y="741"/>
                </a:lnTo>
                <a:lnTo>
                  <a:pt x="32" y="744"/>
                </a:lnTo>
                <a:lnTo>
                  <a:pt x="24" y="746"/>
                </a:lnTo>
                <a:lnTo>
                  <a:pt x="17" y="750"/>
                </a:lnTo>
                <a:lnTo>
                  <a:pt x="9" y="752"/>
                </a:lnTo>
                <a:lnTo>
                  <a:pt x="4" y="755"/>
                </a:lnTo>
                <a:lnTo>
                  <a:pt x="0" y="759"/>
                </a:lnTo>
                <a:lnTo>
                  <a:pt x="0" y="772"/>
                </a:lnTo>
                <a:lnTo>
                  <a:pt x="4" y="792"/>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186" name="Freeform 20"/>
          <p:cNvSpPr>
            <a:spLocks/>
          </p:cNvSpPr>
          <p:nvPr/>
        </p:nvSpPr>
        <p:spPr bwMode="auto">
          <a:xfrm>
            <a:off x="6989420" y="6026288"/>
            <a:ext cx="481773" cy="719826"/>
          </a:xfrm>
          <a:custGeom>
            <a:avLst/>
            <a:gdLst>
              <a:gd name="T0" fmla="*/ 255208 w 276"/>
              <a:gd name="T1" fmla="*/ 317500 h 381"/>
              <a:gd name="T2" fmla="*/ 211206 w 276"/>
              <a:gd name="T3" fmla="*/ 400050 h 381"/>
              <a:gd name="T4" fmla="*/ 174538 w 276"/>
              <a:gd name="T5" fmla="*/ 455612 h 381"/>
              <a:gd name="T6" fmla="*/ 121737 w 276"/>
              <a:gd name="T7" fmla="*/ 514350 h 381"/>
              <a:gd name="T8" fmla="*/ 95336 w 276"/>
              <a:gd name="T9" fmla="*/ 539750 h 381"/>
              <a:gd name="T10" fmla="*/ 79202 w 276"/>
              <a:gd name="T11" fmla="*/ 538162 h 381"/>
              <a:gd name="T12" fmla="*/ 60135 w 276"/>
              <a:gd name="T13" fmla="*/ 522287 h 381"/>
              <a:gd name="T14" fmla="*/ 49868 w 276"/>
              <a:gd name="T15" fmla="*/ 528637 h 381"/>
              <a:gd name="T16" fmla="*/ 57202 w 276"/>
              <a:gd name="T17" fmla="*/ 542925 h 381"/>
              <a:gd name="T18" fmla="*/ 66002 w 276"/>
              <a:gd name="T19" fmla="*/ 555625 h 381"/>
              <a:gd name="T20" fmla="*/ 60135 w 276"/>
              <a:gd name="T21" fmla="*/ 560387 h 381"/>
              <a:gd name="T22" fmla="*/ 46935 w 276"/>
              <a:gd name="T23" fmla="*/ 566737 h 381"/>
              <a:gd name="T24" fmla="*/ 19067 w 276"/>
              <a:gd name="T25" fmla="*/ 569912 h 381"/>
              <a:gd name="T26" fmla="*/ 5867 w 276"/>
              <a:gd name="T27" fmla="*/ 576262 h 381"/>
              <a:gd name="T28" fmla="*/ 0 w 276"/>
              <a:gd name="T29" fmla="*/ 581025 h 381"/>
              <a:gd name="T30" fmla="*/ 2933 w 276"/>
              <a:gd name="T31" fmla="*/ 593725 h 381"/>
              <a:gd name="T32" fmla="*/ 16134 w 276"/>
              <a:gd name="T33" fmla="*/ 601662 h 381"/>
              <a:gd name="T34" fmla="*/ 51335 w 276"/>
              <a:gd name="T35" fmla="*/ 604837 h 381"/>
              <a:gd name="T36" fmla="*/ 95336 w 276"/>
              <a:gd name="T37" fmla="*/ 598487 h 381"/>
              <a:gd name="T38" fmla="*/ 139337 w 276"/>
              <a:gd name="T39" fmla="*/ 577850 h 381"/>
              <a:gd name="T40" fmla="*/ 174538 w 276"/>
              <a:gd name="T41" fmla="*/ 522287 h 381"/>
              <a:gd name="T42" fmla="*/ 203873 w 276"/>
              <a:gd name="T43" fmla="*/ 479425 h 381"/>
              <a:gd name="T44" fmla="*/ 228807 w 276"/>
              <a:gd name="T45" fmla="*/ 463550 h 381"/>
              <a:gd name="T46" fmla="*/ 242007 w 276"/>
              <a:gd name="T47" fmla="*/ 449262 h 381"/>
              <a:gd name="T48" fmla="*/ 274275 w 276"/>
              <a:gd name="T49" fmla="*/ 428625 h 381"/>
              <a:gd name="T50" fmla="*/ 312409 w 276"/>
              <a:gd name="T51" fmla="*/ 393700 h 381"/>
              <a:gd name="T52" fmla="*/ 338810 w 276"/>
              <a:gd name="T53" fmla="*/ 349250 h 381"/>
              <a:gd name="T54" fmla="*/ 344677 w 276"/>
              <a:gd name="T55" fmla="*/ 314325 h 381"/>
              <a:gd name="T56" fmla="*/ 335877 w 276"/>
              <a:gd name="T57" fmla="*/ 285750 h 381"/>
              <a:gd name="T58" fmla="*/ 352010 w 276"/>
              <a:gd name="T59" fmla="*/ 273050 h 381"/>
              <a:gd name="T60" fmla="*/ 363744 w 276"/>
              <a:gd name="T61" fmla="*/ 279400 h 381"/>
              <a:gd name="T62" fmla="*/ 363744 w 276"/>
              <a:gd name="T63" fmla="*/ 290512 h 381"/>
              <a:gd name="T64" fmla="*/ 366677 w 276"/>
              <a:gd name="T65" fmla="*/ 296862 h 381"/>
              <a:gd name="T66" fmla="*/ 382811 w 276"/>
              <a:gd name="T67" fmla="*/ 268287 h 381"/>
              <a:gd name="T68" fmla="*/ 393078 w 276"/>
              <a:gd name="T69" fmla="*/ 203200 h 381"/>
              <a:gd name="T70" fmla="*/ 393078 w 276"/>
              <a:gd name="T71" fmla="*/ 161925 h 381"/>
              <a:gd name="T72" fmla="*/ 398945 w 276"/>
              <a:gd name="T73" fmla="*/ 112712 h 381"/>
              <a:gd name="T74" fmla="*/ 401879 w 276"/>
              <a:gd name="T75" fmla="*/ 65087 h 381"/>
              <a:gd name="T76" fmla="*/ 393078 w 276"/>
              <a:gd name="T77" fmla="*/ 44450 h 381"/>
              <a:gd name="T78" fmla="*/ 396012 w 276"/>
              <a:gd name="T79" fmla="*/ 23812 h 381"/>
              <a:gd name="T80" fmla="*/ 396012 w 276"/>
              <a:gd name="T81" fmla="*/ 6350 h 381"/>
              <a:gd name="T82" fmla="*/ 376945 w 276"/>
              <a:gd name="T83" fmla="*/ 0 h 381"/>
              <a:gd name="T84" fmla="*/ 360811 w 276"/>
              <a:gd name="T85" fmla="*/ 23812 h 381"/>
              <a:gd name="T86" fmla="*/ 352010 w 276"/>
              <a:gd name="T87" fmla="*/ 58737 h 381"/>
              <a:gd name="T88" fmla="*/ 350544 w 276"/>
              <a:gd name="T89" fmla="*/ 88900 h 381"/>
              <a:gd name="T90" fmla="*/ 338810 w 276"/>
              <a:gd name="T91" fmla="*/ 120650 h 381"/>
              <a:gd name="T92" fmla="*/ 334410 w 276"/>
              <a:gd name="T93" fmla="*/ 150812 h 381"/>
              <a:gd name="T94" fmla="*/ 322676 w 276"/>
              <a:gd name="T95" fmla="*/ 196850 h 381"/>
              <a:gd name="T96" fmla="*/ 299209 w 276"/>
              <a:gd name="T97" fmla="*/ 249237 h 3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6"/>
              <a:gd name="T148" fmla="*/ 0 h 381"/>
              <a:gd name="T149" fmla="*/ 276 w 276"/>
              <a:gd name="T150" fmla="*/ 381 h 3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6" h="381">
                <a:moveTo>
                  <a:pt x="196" y="174"/>
                </a:moveTo>
                <a:lnTo>
                  <a:pt x="174" y="200"/>
                </a:lnTo>
                <a:lnTo>
                  <a:pt x="152" y="226"/>
                </a:lnTo>
                <a:lnTo>
                  <a:pt x="144" y="252"/>
                </a:lnTo>
                <a:lnTo>
                  <a:pt x="135" y="272"/>
                </a:lnTo>
                <a:lnTo>
                  <a:pt x="119" y="287"/>
                </a:lnTo>
                <a:lnTo>
                  <a:pt x="98" y="302"/>
                </a:lnTo>
                <a:lnTo>
                  <a:pt x="83" y="324"/>
                </a:lnTo>
                <a:lnTo>
                  <a:pt x="69" y="339"/>
                </a:lnTo>
                <a:lnTo>
                  <a:pt x="65" y="340"/>
                </a:lnTo>
                <a:lnTo>
                  <a:pt x="59" y="340"/>
                </a:lnTo>
                <a:lnTo>
                  <a:pt x="54" y="339"/>
                </a:lnTo>
                <a:lnTo>
                  <a:pt x="50" y="335"/>
                </a:lnTo>
                <a:lnTo>
                  <a:pt x="41" y="329"/>
                </a:lnTo>
                <a:lnTo>
                  <a:pt x="34" y="327"/>
                </a:lnTo>
                <a:lnTo>
                  <a:pt x="34" y="333"/>
                </a:lnTo>
                <a:lnTo>
                  <a:pt x="35" y="337"/>
                </a:lnTo>
                <a:lnTo>
                  <a:pt x="39" y="342"/>
                </a:lnTo>
                <a:lnTo>
                  <a:pt x="45" y="348"/>
                </a:lnTo>
                <a:lnTo>
                  <a:pt x="45" y="350"/>
                </a:lnTo>
                <a:lnTo>
                  <a:pt x="43" y="352"/>
                </a:lnTo>
                <a:lnTo>
                  <a:pt x="41" y="353"/>
                </a:lnTo>
                <a:lnTo>
                  <a:pt x="39" y="355"/>
                </a:lnTo>
                <a:lnTo>
                  <a:pt x="32" y="357"/>
                </a:lnTo>
                <a:lnTo>
                  <a:pt x="23" y="357"/>
                </a:lnTo>
                <a:lnTo>
                  <a:pt x="13" y="359"/>
                </a:lnTo>
                <a:lnTo>
                  <a:pt x="6" y="361"/>
                </a:lnTo>
                <a:lnTo>
                  <a:pt x="4" y="363"/>
                </a:lnTo>
                <a:lnTo>
                  <a:pt x="2" y="364"/>
                </a:lnTo>
                <a:lnTo>
                  <a:pt x="0" y="366"/>
                </a:lnTo>
                <a:lnTo>
                  <a:pt x="0" y="368"/>
                </a:lnTo>
                <a:lnTo>
                  <a:pt x="2" y="374"/>
                </a:lnTo>
                <a:lnTo>
                  <a:pt x="6" y="376"/>
                </a:lnTo>
                <a:lnTo>
                  <a:pt x="11" y="379"/>
                </a:lnTo>
                <a:lnTo>
                  <a:pt x="19" y="379"/>
                </a:lnTo>
                <a:lnTo>
                  <a:pt x="35" y="381"/>
                </a:lnTo>
                <a:lnTo>
                  <a:pt x="48" y="381"/>
                </a:lnTo>
                <a:lnTo>
                  <a:pt x="65" y="377"/>
                </a:lnTo>
                <a:lnTo>
                  <a:pt x="80" y="370"/>
                </a:lnTo>
                <a:lnTo>
                  <a:pt x="95" y="364"/>
                </a:lnTo>
                <a:lnTo>
                  <a:pt x="111" y="357"/>
                </a:lnTo>
                <a:lnTo>
                  <a:pt x="119" y="329"/>
                </a:lnTo>
                <a:lnTo>
                  <a:pt x="128" y="305"/>
                </a:lnTo>
                <a:lnTo>
                  <a:pt x="139" y="302"/>
                </a:lnTo>
                <a:lnTo>
                  <a:pt x="152" y="300"/>
                </a:lnTo>
                <a:lnTo>
                  <a:pt x="156" y="292"/>
                </a:lnTo>
                <a:lnTo>
                  <a:pt x="159" y="287"/>
                </a:lnTo>
                <a:lnTo>
                  <a:pt x="165" y="283"/>
                </a:lnTo>
                <a:lnTo>
                  <a:pt x="172" y="278"/>
                </a:lnTo>
                <a:lnTo>
                  <a:pt x="187" y="270"/>
                </a:lnTo>
                <a:lnTo>
                  <a:pt x="207" y="261"/>
                </a:lnTo>
                <a:lnTo>
                  <a:pt x="213" y="248"/>
                </a:lnTo>
                <a:lnTo>
                  <a:pt x="216" y="230"/>
                </a:lnTo>
                <a:lnTo>
                  <a:pt x="231" y="220"/>
                </a:lnTo>
                <a:lnTo>
                  <a:pt x="244" y="209"/>
                </a:lnTo>
                <a:lnTo>
                  <a:pt x="235" y="198"/>
                </a:lnTo>
                <a:lnTo>
                  <a:pt x="226" y="185"/>
                </a:lnTo>
                <a:lnTo>
                  <a:pt x="229" y="180"/>
                </a:lnTo>
                <a:lnTo>
                  <a:pt x="233" y="176"/>
                </a:lnTo>
                <a:lnTo>
                  <a:pt x="240" y="172"/>
                </a:lnTo>
                <a:lnTo>
                  <a:pt x="248" y="170"/>
                </a:lnTo>
                <a:lnTo>
                  <a:pt x="248" y="176"/>
                </a:lnTo>
                <a:lnTo>
                  <a:pt x="248" y="180"/>
                </a:lnTo>
                <a:lnTo>
                  <a:pt x="248" y="183"/>
                </a:lnTo>
                <a:lnTo>
                  <a:pt x="248" y="185"/>
                </a:lnTo>
                <a:lnTo>
                  <a:pt x="250" y="187"/>
                </a:lnTo>
                <a:lnTo>
                  <a:pt x="253" y="187"/>
                </a:lnTo>
                <a:lnTo>
                  <a:pt x="261" y="169"/>
                </a:lnTo>
                <a:lnTo>
                  <a:pt x="270" y="137"/>
                </a:lnTo>
                <a:lnTo>
                  <a:pt x="268" y="128"/>
                </a:lnTo>
                <a:lnTo>
                  <a:pt x="265" y="115"/>
                </a:lnTo>
                <a:lnTo>
                  <a:pt x="268" y="102"/>
                </a:lnTo>
                <a:lnTo>
                  <a:pt x="270" y="87"/>
                </a:lnTo>
                <a:lnTo>
                  <a:pt x="272" y="71"/>
                </a:lnTo>
                <a:lnTo>
                  <a:pt x="274" y="50"/>
                </a:lnTo>
                <a:lnTo>
                  <a:pt x="274" y="41"/>
                </a:lnTo>
                <a:lnTo>
                  <a:pt x="270" y="34"/>
                </a:lnTo>
                <a:lnTo>
                  <a:pt x="268" y="28"/>
                </a:lnTo>
                <a:lnTo>
                  <a:pt x="266" y="24"/>
                </a:lnTo>
                <a:lnTo>
                  <a:pt x="270" y="15"/>
                </a:lnTo>
                <a:lnTo>
                  <a:pt x="276" y="6"/>
                </a:lnTo>
                <a:lnTo>
                  <a:pt x="270" y="4"/>
                </a:lnTo>
                <a:lnTo>
                  <a:pt x="265" y="2"/>
                </a:lnTo>
                <a:lnTo>
                  <a:pt x="257" y="0"/>
                </a:lnTo>
                <a:lnTo>
                  <a:pt x="253" y="2"/>
                </a:lnTo>
                <a:lnTo>
                  <a:pt x="246" y="15"/>
                </a:lnTo>
                <a:lnTo>
                  <a:pt x="240" y="26"/>
                </a:lnTo>
                <a:lnTo>
                  <a:pt x="240" y="37"/>
                </a:lnTo>
                <a:lnTo>
                  <a:pt x="240" y="47"/>
                </a:lnTo>
                <a:lnTo>
                  <a:pt x="239" y="56"/>
                </a:lnTo>
                <a:lnTo>
                  <a:pt x="237" y="65"/>
                </a:lnTo>
                <a:lnTo>
                  <a:pt x="231" y="76"/>
                </a:lnTo>
                <a:lnTo>
                  <a:pt x="229" y="87"/>
                </a:lnTo>
                <a:lnTo>
                  <a:pt x="228" y="95"/>
                </a:lnTo>
                <a:lnTo>
                  <a:pt x="228" y="104"/>
                </a:lnTo>
                <a:lnTo>
                  <a:pt x="220" y="124"/>
                </a:lnTo>
                <a:lnTo>
                  <a:pt x="213" y="141"/>
                </a:lnTo>
                <a:lnTo>
                  <a:pt x="204" y="157"/>
                </a:lnTo>
                <a:lnTo>
                  <a:pt x="196" y="174"/>
                </a:lnTo>
                <a:close/>
              </a:path>
            </a:pathLst>
          </a:custGeom>
          <a:solidFill>
            <a:schemeClr val="accent6">
              <a:lumMod val="40000"/>
              <a:lumOff val="60000"/>
            </a:schemeClr>
          </a:solidFill>
          <a:ln w="3175" cmpd="sng">
            <a:solidFill>
              <a:schemeClr val="bg1"/>
            </a:solidFill>
            <a:round/>
            <a:headEnd/>
            <a:tailEnd/>
          </a:ln>
        </p:spPr>
        <p:txBody>
          <a:bodyPr/>
          <a:lstStyle/>
          <a:p>
            <a:endParaRPr lang="ru-RU" sz="1807" dirty="0">
              <a:latin typeface="Arial Обычный" charset="0"/>
            </a:endParaRPr>
          </a:p>
        </p:txBody>
      </p:sp>
      <p:sp>
        <p:nvSpPr>
          <p:cNvPr id="187" name="Freeform 21"/>
          <p:cNvSpPr>
            <a:spLocks/>
          </p:cNvSpPr>
          <p:nvPr/>
        </p:nvSpPr>
        <p:spPr bwMode="auto">
          <a:xfrm>
            <a:off x="6543546" y="5680544"/>
            <a:ext cx="1498221" cy="1288509"/>
          </a:xfrm>
          <a:custGeom>
            <a:avLst/>
            <a:gdLst>
              <a:gd name="T0" fmla="*/ 87932 w 859"/>
              <a:gd name="T1" fmla="*/ 860425 h 682"/>
              <a:gd name="T2" fmla="*/ 146553 w 859"/>
              <a:gd name="T3" fmla="*/ 881063 h 682"/>
              <a:gd name="T4" fmla="*/ 257933 w 859"/>
              <a:gd name="T5" fmla="*/ 930275 h 682"/>
              <a:gd name="T6" fmla="*/ 284312 w 859"/>
              <a:gd name="T7" fmla="*/ 1016000 h 682"/>
              <a:gd name="T8" fmla="*/ 392761 w 859"/>
              <a:gd name="T9" fmla="*/ 1074738 h 682"/>
              <a:gd name="T10" fmla="*/ 477762 w 859"/>
              <a:gd name="T11" fmla="*/ 1036638 h 682"/>
              <a:gd name="T12" fmla="*/ 587676 w 859"/>
              <a:gd name="T13" fmla="*/ 1030288 h 682"/>
              <a:gd name="T14" fmla="*/ 637504 w 859"/>
              <a:gd name="T15" fmla="*/ 1079500 h 682"/>
              <a:gd name="T16" fmla="*/ 699056 w 859"/>
              <a:gd name="T17" fmla="*/ 1079500 h 682"/>
              <a:gd name="T18" fmla="*/ 709315 w 859"/>
              <a:gd name="T19" fmla="*/ 1019175 h 682"/>
              <a:gd name="T20" fmla="*/ 759143 w 859"/>
              <a:gd name="T21" fmla="*/ 981075 h 682"/>
              <a:gd name="T22" fmla="*/ 743022 w 859"/>
              <a:gd name="T23" fmla="*/ 901700 h 682"/>
              <a:gd name="T24" fmla="*/ 728366 w 859"/>
              <a:gd name="T25" fmla="*/ 881063 h 682"/>
              <a:gd name="T26" fmla="*/ 769401 w 859"/>
              <a:gd name="T27" fmla="*/ 854075 h 682"/>
              <a:gd name="T28" fmla="*/ 891040 w 859"/>
              <a:gd name="T29" fmla="*/ 812800 h 682"/>
              <a:gd name="T30" fmla="*/ 970178 w 859"/>
              <a:gd name="T31" fmla="*/ 725487 h 682"/>
              <a:gd name="T32" fmla="*/ 1037593 w 859"/>
              <a:gd name="T33" fmla="*/ 690562 h 682"/>
              <a:gd name="T34" fmla="*/ 1107938 w 859"/>
              <a:gd name="T35" fmla="*/ 660400 h 682"/>
              <a:gd name="T36" fmla="*/ 1132852 w 859"/>
              <a:gd name="T37" fmla="*/ 563562 h 682"/>
              <a:gd name="T38" fmla="*/ 1091817 w 859"/>
              <a:gd name="T39" fmla="*/ 504825 h 682"/>
              <a:gd name="T40" fmla="*/ 1184145 w 859"/>
              <a:gd name="T41" fmla="*/ 396875 h 682"/>
              <a:gd name="T42" fmla="*/ 1254490 w 859"/>
              <a:gd name="T43" fmla="*/ 288925 h 682"/>
              <a:gd name="T44" fmla="*/ 1188542 w 859"/>
              <a:gd name="T45" fmla="*/ 261938 h 682"/>
              <a:gd name="T46" fmla="*/ 1124059 w 859"/>
              <a:gd name="T47" fmla="*/ 120650 h 682"/>
              <a:gd name="T48" fmla="*/ 1124059 w 859"/>
              <a:gd name="T49" fmla="*/ 61913 h 682"/>
              <a:gd name="T50" fmla="*/ 1121128 w 859"/>
              <a:gd name="T51" fmla="*/ 0 h 682"/>
              <a:gd name="T52" fmla="*/ 1102076 w 859"/>
              <a:gd name="T53" fmla="*/ 39687 h 682"/>
              <a:gd name="T54" fmla="*/ 1047851 w 859"/>
              <a:gd name="T55" fmla="*/ 109538 h 682"/>
              <a:gd name="T56" fmla="*/ 970178 w 859"/>
              <a:gd name="T57" fmla="*/ 127000 h 682"/>
              <a:gd name="T58" fmla="*/ 923282 w 859"/>
              <a:gd name="T59" fmla="*/ 117475 h 682"/>
              <a:gd name="T60" fmla="*/ 852936 w 859"/>
              <a:gd name="T61" fmla="*/ 103188 h 682"/>
              <a:gd name="T62" fmla="*/ 747418 w 859"/>
              <a:gd name="T63" fmla="*/ 153987 h 682"/>
              <a:gd name="T64" fmla="*/ 680004 w 859"/>
              <a:gd name="T65" fmla="*/ 188912 h 682"/>
              <a:gd name="T66" fmla="*/ 690263 w 859"/>
              <a:gd name="T67" fmla="*/ 241300 h 682"/>
              <a:gd name="T68" fmla="*/ 690263 w 859"/>
              <a:gd name="T69" fmla="*/ 327025 h 682"/>
              <a:gd name="T70" fmla="*/ 721039 w 859"/>
              <a:gd name="T71" fmla="*/ 393700 h 682"/>
              <a:gd name="T72" fmla="*/ 744487 w 859"/>
              <a:gd name="T73" fmla="*/ 293687 h 682"/>
              <a:gd name="T74" fmla="*/ 763539 w 859"/>
              <a:gd name="T75" fmla="*/ 328612 h 682"/>
              <a:gd name="T76" fmla="*/ 769401 w 859"/>
              <a:gd name="T77" fmla="*/ 428625 h 682"/>
              <a:gd name="T78" fmla="*/ 744487 w 859"/>
              <a:gd name="T79" fmla="*/ 587375 h 682"/>
              <a:gd name="T80" fmla="*/ 737160 w 859"/>
              <a:gd name="T81" fmla="*/ 560387 h 682"/>
              <a:gd name="T82" fmla="*/ 731298 w 859"/>
              <a:gd name="T83" fmla="*/ 622300 h 682"/>
              <a:gd name="T84" fmla="*/ 625780 w 859"/>
              <a:gd name="T85" fmla="*/ 731837 h 682"/>
              <a:gd name="T86" fmla="*/ 561297 w 859"/>
              <a:gd name="T87" fmla="*/ 774700 h 682"/>
              <a:gd name="T88" fmla="*/ 444054 w 859"/>
              <a:gd name="T89" fmla="*/ 895350 h 682"/>
              <a:gd name="T90" fmla="*/ 408882 w 859"/>
              <a:gd name="T91" fmla="*/ 919163 h 682"/>
              <a:gd name="T92" fmla="*/ 373709 w 859"/>
              <a:gd name="T93" fmla="*/ 915988 h 682"/>
              <a:gd name="T94" fmla="*/ 325347 w 859"/>
              <a:gd name="T95" fmla="*/ 881063 h 682"/>
              <a:gd name="T96" fmla="*/ 312157 w 859"/>
              <a:gd name="T97" fmla="*/ 842963 h 682"/>
              <a:gd name="T98" fmla="*/ 274053 w 859"/>
              <a:gd name="T99" fmla="*/ 801687 h 682"/>
              <a:gd name="T100" fmla="*/ 200777 w 859"/>
              <a:gd name="T101" fmla="*/ 760412 h 682"/>
              <a:gd name="T102" fmla="*/ 108449 w 859"/>
              <a:gd name="T103" fmla="*/ 649287 h 682"/>
              <a:gd name="T104" fmla="*/ 2931 w 859"/>
              <a:gd name="T105" fmla="*/ 722312 h 682"/>
              <a:gd name="T106" fmla="*/ 0 w 859"/>
              <a:gd name="T107" fmla="*/ 792162 h 6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9"/>
              <a:gd name="T163" fmla="*/ 0 h 682"/>
              <a:gd name="T164" fmla="*/ 859 w 859"/>
              <a:gd name="T165" fmla="*/ 682 h 6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9" h="682">
                <a:moveTo>
                  <a:pt x="2" y="512"/>
                </a:moveTo>
                <a:lnTo>
                  <a:pt x="12" y="520"/>
                </a:lnTo>
                <a:lnTo>
                  <a:pt x="23" y="525"/>
                </a:lnTo>
                <a:lnTo>
                  <a:pt x="34" y="529"/>
                </a:lnTo>
                <a:lnTo>
                  <a:pt x="47" y="533"/>
                </a:lnTo>
                <a:lnTo>
                  <a:pt x="60" y="542"/>
                </a:lnTo>
                <a:lnTo>
                  <a:pt x="69" y="547"/>
                </a:lnTo>
                <a:lnTo>
                  <a:pt x="72" y="551"/>
                </a:lnTo>
                <a:lnTo>
                  <a:pt x="78" y="551"/>
                </a:lnTo>
                <a:lnTo>
                  <a:pt x="82" y="551"/>
                </a:lnTo>
                <a:lnTo>
                  <a:pt x="87" y="549"/>
                </a:lnTo>
                <a:lnTo>
                  <a:pt x="100" y="555"/>
                </a:lnTo>
                <a:lnTo>
                  <a:pt x="120" y="562"/>
                </a:lnTo>
                <a:lnTo>
                  <a:pt x="145" y="571"/>
                </a:lnTo>
                <a:lnTo>
                  <a:pt x="163" y="577"/>
                </a:lnTo>
                <a:lnTo>
                  <a:pt x="170" y="581"/>
                </a:lnTo>
                <a:lnTo>
                  <a:pt x="174" y="583"/>
                </a:lnTo>
                <a:lnTo>
                  <a:pt x="176" y="586"/>
                </a:lnTo>
                <a:lnTo>
                  <a:pt x="178" y="590"/>
                </a:lnTo>
                <a:lnTo>
                  <a:pt x="178" y="597"/>
                </a:lnTo>
                <a:lnTo>
                  <a:pt x="178" y="608"/>
                </a:lnTo>
                <a:lnTo>
                  <a:pt x="180" y="618"/>
                </a:lnTo>
                <a:lnTo>
                  <a:pt x="185" y="627"/>
                </a:lnTo>
                <a:lnTo>
                  <a:pt x="194" y="640"/>
                </a:lnTo>
                <a:lnTo>
                  <a:pt x="205" y="656"/>
                </a:lnTo>
                <a:lnTo>
                  <a:pt x="224" y="666"/>
                </a:lnTo>
                <a:lnTo>
                  <a:pt x="242" y="679"/>
                </a:lnTo>
                <a:lnTo>
                  <a:pt x="254" y="679"/>
                </a:lnTo>
                <a:lnTo>
                  <a:pt x="265" y="679"/>
                </a:lnTo>
                <a:lnTo>
                  <a:pt x="268" y="677"/>
                </a:lnTo>
                <a:lnTo>
                  <a:pt x="274" y="677"/>
                </a:lnTo>
                <a:lnTo>
                  <a:pt x="278" y="675"/>
                </a:lnTo>
                <a:lnTo>
                  <a:pt x="279" y="671"/>
                </a:lnTo>
                <a:lnTo>
                  <a:pt x="294" y="666"/>
                </a:lnTo>
                <a:lnTo>
                  <a:pt x="309" y="660"/>
                </a:lnTo>
                <a:lnTo>
                  <a:pt x="326" y="653"/>
                </a:lnTo>
                <a:lnTo>
                  <a:pt x="338" y="647"/>
                </a:lnTo>
                <a:lnTo>
                  <a:pt x="351" y="649"/>
                </a:lnTo>
                <a:lnTo>
                  <a:pt x="364" y="651"/>
                </a:lnTo>
                <a:lnTo>
                  <a:pt x="375" y="651"/>
                </a:lnTo>
                <a:lnTo>
                  <a:pt x="388" y="647"/>
                </a:lnTo>
                <a:lnTo>
                  <a:pt x="401" y="649"/>
                </a:lnTo>
                <a:lnTo>
                  <a:pt x="411" y="653"/>
                </a:lnTo>
                <a:lnTo>
                  <a:pt x="418" y="658"/>
                </a:lnTo>
                <a:lnTo>
                  <a:pt x="423" y="664"/>
                </a:lnTo>
                <a:lnTo>
                  <a:pt x="427" y="669"/>
                </a:lnTo>
                <a:lnTo>
                  <a:pt x="431" y="675"/>
                </a:lnTo>
                <a:lnTo>
                  <a:pt x="435" y="680"/>
                </a:lnTo>
                <a:lnTo>
                  <a:pt x="440" y="682"/>
                </a:lnTo>
                <a:lnTo>
                  <a:pt x="449" y="680"/>
                </a:lnTo>
                <a:lnTo>
                  <a:pt x="459" y="679"/>
                </a:lnTo>
                <a:lnTo>
                  <a:pt x="468" y="679"/>
                </a:lnTo>
                <a:lnTo>
                  <a:pt x="477" y="680"/>
                </a:lnTo>
                <a:lnTo>
                  <a:pt x="479" y="682"/>
                </a:lnTo>
                <a:lnTo>
                  <a:pt x="475" y="662"/>
                </a:lnTo>
                <a:lnTo>
                  <a:pt x="475" y="649"/>
                </a:lnTo>
                <a:lnTo>
                  <a:pt x="479" y="645"/>
                </a:lnTo>
                <a:lnTo>
                  <a:pt x="484" y="642"/>
                </a:lnTo>
                <a:lnTo>
                  <a:pt x="492" y="640"/>
                </a:lnTo>
                <a:lnTo>
                  <a:pt x="499" y="636"/>
                </a:lnTo>
                <a:lnTo>
                  <a:pt x="507" y="634"/>
                </a:lnTo>
                <a:lnTo>
                  <a:pt x="514" y="631"/>
                </a:lnTo>
                <a:lnTo>
                  <a:pt x="518" y="625"/>
                </a:lnTo>
                <a:lnTo>
                  <a:pt x="518" y="618"/>
                </a:lnTo>
                <a:lnTo>
                  <a:pt x="503" y="618"/>
                </a:lnTo>
                <a:lnTo>
                  <a:pt x="488" y="614"/>
                </a:lnTo>
                <a:lnTo>
                  <a:pt x="492" y="601"/>
                </a:lnTo>
                <a:lnTo>
                  <a:pt x="495" y="590"/>
                </a:lnTo>
                <a:lnTo>
                  <a:pt x="499" y="577"/>
                </a:lnTo>
                <a:lnTo>
                  <a:pt x="507" y="568"/>
                </a:lnTo>
                <a:lnTo>
                  <a:pt x="507" y="566"/>
                </a:lnTo>
                <a:lnTo>
                  <a:pt x="505" y="564"/>
                </a:lnTo>
                <a:lnTo>
                  <a:pt x="503" y="562"/>
                </a:lnTo>
                <a:lnTo>
                  <a:pt x="501" y="560"/>
                </a:lnTo>
                <a:lnTo>
                  <a:pt x="499" y="559"/>
                </a:lnTo>
                <a:lnTo>
                  <a:pt x="497" y="555"/>
                </a:lnTo>
                <a:lnTo>
                  <a:pt x="499" y="551"/>
                </a:lnTo>
                <a:lnTo>
                  <a:pt x="501" y="546"/>
                </a:lnTo>
                <a:lnTo>
                  <a:pt x="505" y="542"/>
                </a:lnTo>
                <a:lnTo>
                  <a:pt x="508" y="540"/>
                </a:lnTo>
                <a:lnTo>
                  <a:pt x="516" y="538"/>
                </a:lnTo>
                <a:lnTo>
                  <a:pt x="525" y="538"/>
                </a:lnTo>
                <a:lnTo>
                  <a:pt x="534" y="536"/>
                </a:lnTo>
                <a:lnTo>
                  <a:pt x="545" y="533"/>
                </a:lnTo>
                <a:lnTo>
                  <a:pt x="562" y="522"/>
                </a:lnTo>
                <a:lnTo>
                  <a:pt x="579" y="509"/>
                </a:lnTo>
                <a:lnTo>
                  <a:pt x="595" y="510"/>
                </a:lnTo>
                <a:lnTo>
                  <a:pt x="608" y="512"/>
                </a:lnTo>
                <a:lnTo>
                  <a:pt x="617" y="501"/>
                </a:lnTo>
                <a:lnTo>
                  <a:pt x="625" y="492"/>
                </a:lnTo>
                <a:lnTo>
                  <a:pt x="636" y="486"/>
                </a:lnTo>
                <a:lnTo>
                  <a:pt x="643" y="483"/>
                </a:lnTo>
                <a:lnTo>
                  <a:pt x="651" y="470"/>
                </a:lnTo>
                <a:lnTo>
                  <a:pt x="662" y="457"/>
                </a:lnTo>
                <a:lnTo>
                  <a:pt x="673" y="455"/>
                </a:lnTo>
                <a:lnTo>
                  <a:pt x="684" y="453"/>
                </a:lnTo>
                <a:lnTo>
                  <a:pt x="689" y="444"/>
                </a:lnTo>
                <a:lnTo>
                  <a:pt x="697" y="435"/>
                </a:lnTo>
                <a:lnTo>
                  <a:pt x="702" y="433"/>
                </a:lnTo>
                <a:lnTo>
                  <a:pt x="708" y="435"/>
                </a:lnTo>
                <a:lnTo>
                  <a:pt x="713" y="435"/>
                </a:lnTo>
                <a:lnTo>
                  <a:pt x="719" y="435"/>
                </a:lnTo>
                <a:lnTo>
                  <a:pt x="725" y="429"/>
                </a:lnTo>
                <a:lnTo>
                  <a:pt x="732" y="424"/>
                </a:lnTo>
                <a:lnTo>
                  <a:pt x="743" y="422"/>
                </a:lnTo>
                <a:lnTo>
                  <a:pt x="756" y="416"/>
                </a:lnTo>
                <a:lnTo>
                  <a:pt x="762" y="407"/>
                </a:lnTo>
                <a:lnTo>
                  <a:pt x="769" y="392"/>
                </a:lnTo>
                <a:lnTo>
                  <a:pt x="776" y="377"/>
                </a:lnTo>
                <a:lnTo>
                  <a:pt x="778" y="366"/>
                </a:lnTo>
                <a:lnTo>
                  <a:pt x="776" y="361"/>
                </a:lnTo>
                <a:lnTo>
                  <a:pt x="773" y="355"/>
                </a:lnTo>
                <a:lnTo>
                  <a:pt x="767" y="352"/>
                </a:lnTo>
                <a:lnTo>
                  <a:pt x="760" y="346"/>
                </a:lnTo>
                <a:lnTo>
                  <a:pt x="747" y="339"/>
                </a:lnTo>
                <a:lnTo>
                  <a:pt x="737" y="329"/>
                </a:lnTo>
                <a:lnTo>
                  <a:pt x="739" y="324"/>
                </a:lnTo>
                <a:lnTo>
                  <a:pt x="745" y="318"/>
                </a:lnTo>
                <a:lnTo>
                  <a:pt x="750" y="315"/>
                </a:lnTo>
                <a:lnTo>
                  <a:pt x="756" y="311"/>
                </a:lnTo>
                <a:lnTo>
                  <a:pt x="767" y="304"/>
                </a:lnTo>
                <a:lnTo>
                  <a:pt x="778" y="294"/>
                </a:lnTo>
                <a:lnTo>
                  <a:pt x="795" y="270"/>
                </a:lnTo>
                <a:lnTo>
                  <a:pt x="808" y="250"/>
                </a:lnTo>
                <a:lnTo>
                  <a:pt x="832" y="237"/>
                </a:lnTo>
                <a:lnTo>
                  <a:pt x="858" y="226"/>
                </a:lnTo>
                <a:lnTo>
                  <a:pt x="859" y="217"/>
                </a:lnTo>
                <a:lnTo>
                  <a:pt x="859" y="204"/>
                </a:lnTo>
                <a:lnTo>
                  <a:pt x="859" y="191"/>
                </a:lnTo>
                <a:lnTo>
                  <a:pt x="856" y="182"/>
                </a:lnTo>
                <a:lnTo>
                  <a:pt x="852" y="178"/>
                </a:lnTo>
                <a:lnTo>
                  <a:pt x="846" y="174"/>
                </a:lnTo>
                <a:lnTo>
                  <a:pt x="841" y="170"/>
                </a:lnTo>
                <a:lnTo>
                  <a:pt x="835" y="169"/>
                </a:lnTo>
                <a:lnTo>
                  <a:pt x="822" y="167"/>
                </a:lnTo>
                <a:lnTo>
                  <a:pt x="811" y="165"/>
                </a:lnTo>
                <a:lnTo>
                  <a:pt x="804" y="158"/>
                </a:lnTo>
                <a:lnTo>
                  <a:pt x="798" y="145"/>
                </a:lnTo>
                <a:lnTo>
                  <a:pt x="791" y="128"/>
                </a:lnTo>
                <a:lnTo>
                  <a:pt x="784" y="111"/>
                </a:lnTo>
                <a:lnTo>
                  <a:pt x="776" y="95"/>
                </a:lnTo>
                <a:lnTo>
                  <a:pt x="767" y="76"/>
                </a:lnTo>
                <a:lnTo>
                  <a:pt x="763" y="67"/>
                </a:lnTo>
                <a:lnTo>
                  <a:pt x="762" y="58"/>
                </a:lnTo>
                <a:lnTo>
                  <a:pt x="763" y="49"/>
                </a:lnTo>
                <a:lnTo>
                  <a:pt x="767" y="39"/>
                </a:lnTo>
                <a:lnTo>
                  <a:pt x="782" y="21"/>
                </a:lnTo>
                <a:lnTo>
                  <a:pt x="789" y="12"/>
                </a:lnTo>
                <a:lnTo>
                  <a:pt x="784" y="6"/>
                </a:lnTo>
                <a:lnTo>
                  <a:pt x="778" y="2"/>
                </a:lnTo>
                <a:lnTo>
                  <a:pt x="771" y="0"/>
                </a:lnTo>
                <a:lnTo>
                  <a:pt x="765" y="0"/>
                </a:lnTo>
                <a:lnTo>
                  <a:pt x="760" y="2"/>
                </a:lnTo>
                <a:lnTo>
                  <a:pt x="758" y="4"/>
                </a:lnTo>
                <a:lnTo>
                  <a:pt x="756" y="8"/>
                </a:lnTo>
                <a:lnTo>
                  <a:pt x="754" y="12"/>
                </a:lnTo>
                <a:lnTo>
                  <a:pt x="754" y="19"/>
                </a:lnTo>
                <a:lnTo>
                  <a:pt x="752" y="25"/>
                </a:lnTo>
                <a:lnTo>
                  <a:pt x="739" y="26"/>
                </a:lnTo>
                <a:lnTo>
                  <a:pt x="726" y="28"/>
                </a:lnTo>
                <a:lnTo>
                  <a:pt x="728" y="43"/>
                </a:lnTo>
                <a:lnTo>
                  <a:pt x="726" y="58"/>
                </a:lnTo>
                <a:lnTo>
                  <a:pt x="721" y="65"/>
                </a:lnTo>
                <a:lnTo>
                  <a:pt x="715" y="69"/>
                </a:lnTo>
                <a:lnTo>
                  <a:pt x="710" y="71"/>
                </a:lnTo>
                <a:lnTo>
                  <a:pt x="704" y="73"/>
                </a:lnTo>
                <a:lnTo>
                  <a:pt x="697" y="82"/>
                </a:lnTo>
                <a:lnTo>
                  <a:pt x="689" y="89"/>
                </a:lnTo>
                <a:lnTo>
                  <a:pt x="673" y="85"/>
                </a:lnTo>
                <a:lnTo>
                  <a:pt x="662" y="80"/>
                </a:lnTo>
                <a:lnTo>
                  <a:pt x="653" y="84"/>
                </a:lnTo>
                <a:lnTo>
                  <a:pt x="643" y="85"/>
                </a:lnTo>
                <a:lnTo>
                  <a:pt x="638" y="84"/>
                </a:lnTo>
                <a:lnTo>
                  <a:pt x="634" y="82"/>
                </a:lnTo>
                <a:lnTo>
                  <a:pt x="632" y="78"/>
                </a:lnTo>
                <a:lnTo>
                  <a:pt x="630" y="74"/>
                </a:lnTo>
                <a:lnTo>
                  <a:pt x="627" y="67"/>
                </a:lnTo>
                <a:lnTo>
                  <a:pt x="621" y="63"/>
                </a:lnTo>
                <a:lnTo>
                  <a:pt x="616" y="69"/>
                </a:lnTo>
                <a:lnTo>
                  <a:pt x="610" y="76"/>
                </a:lnTo>
                <a:lnTo>
                  <a:pt x="597" y="69"/>
                </a:lnTo>
                <a:lnTo>
                  <a:pt x="582" y="65"/>
                </a:lnTo>
                <a:lnTo>
                  <a:pt x="573" y="76"/>
                </a:lnTo>
                <a:lnTo>
                  <a:pt x="564" y="91"/>
                </a:lnTo>
                <a:lnTo>
                  <a:pt x="545" y="91"/>
                </a:lnTo>
                <a:lnTo>
                  <a:pt x="531" y="87"/>
                </a:lnTo>
                <a:lnTo>
                  <a:pt x="520" y="91"/>
                </a:lnTo>
                <a:lnTo>
                  <a:pt x="510" y="97"/>
                </a:lnTo>
                <a:lnTo>
                  <a:pt x="505" y="102"/>
                </a:lnTo>
                <a:lnTo>
                  <a:pt x="497" y="108"/>
                </a:lnTo>
                <a:lnTo>
                  <a:pt x="488" y="110"/>
                </a:lnTo>
                <a:lnTo>
                  <a:pt x="477" y="113"/>
                </a:lnTo>
                <a:lnTo>
                  <a:pt x="470" y="115"/>
                </a:lnTo>
                <a:lnTo>
                  <a:pt x="464" y="119"/>
                </a:lnTo>
                <a:lnTo>
                  <a:pt x="460" y="124"/>
                </a:lnTo>
                <a:lnTo>
                  <a:pt x="457" y="132"/>
                </a:lnTo>
                <a:lnTo>
                  <a:pt x="457" y="137"/>
                </a:lnTo>
                <a:lnTo>
                  <a:pt x="460" y="145"/>
                </a:lnTo>
                <a:lnTo>
                  <a:pt x="466" y="148"/>
                </a:lnTo>
                <a:lnTo>
                  <a:pt x="471" y="152"/>
                </a:lnTo>
                <a:lnTo>
                  <a:pt x="483" y="159"/>
                </a:lnTo>
                <a:lnTo>
                  <a:pt x="488" y="165"/>
                </a:lnTo>
                <a:lnTo>
                  <a:pt x="483" y="174"/>
                </a:lnTo>
                <a:lnTo>
                  <a:pt x="475" y="185"/>
                </a:lnTo>
                <a:lnTo>
                  <a:pt x="473" y="195"/>
                </a:lnTo>
                <a:lnTo>
                  <a:pt x="471" y="206"/>
                </a:lnTo>
                <a:lnTo>
                  <a:pt x="473" y="215"/>
                </a:lnTo>
                <a:lnTo>
                  <a:pt x="475" y="226"/>
                </a:lnTo>
                <a:lnTo>
                  <a:pt x="479" y="246"/>
                </a:lnTo>
                <a:lnTo>
                  <a:pt x="484" y="270"/>
                </a:lnTo>
                <a:lnTo>
                  <a:pt x="486" y="259"/>
                </a:lnTo>
                <a:lnTo>
                  <a:pt x="492" y="248"/>
                </a:lnTo>
                <a:lnTo>
                  <a:pt x="494" y="239"/>
                </a:lnTo>
                <a:lnTo>
                  <a:pt x="495" y="230"/>
                </a:lnTo>
                <a:lnTo>
                  <a:pt x="495" y="220"/>
                </a:lnTo>
                <a:lnTo>
                  <a:pt x="495" y="209"/>
                </a:lnTo>
                <a:lnTo>
                  <a:pt x="501" y="198"/>
                </a:lnTo>
                <a:lnTo>
                  <a:pt x="508" y="185"/>
                </a:lnTo>
                <a:lnTo>
                  <a:pt x="512" y="183"/>
                </a:lnTo>
                <a:lnTo>
                  <a:pt x="520" y="185"/>
                </a:lnTo>
                <a:lnTo>
                  <a:pt x="525" y="187"/>
                </a:lnTo>
                <a:lnTo>
                  <a:pt x="531" y="189"/>
                </a:lnTo>
                <a:lnTo>
                  <a:pt x="525" y="198"/>
                </a:lnTo>
                <a:lnTo>
                  <a:pt x="521" y="207"/>
                </a:lnTo>
                <a:lnTo>
                  <a:pt x="523" y="211"/>
                </a:lnTo>
                <a:lnTo>
                  <a:pt x="525" y="217"/>
                </a:lnTo>
                <a:lnTo>
                  <a:pt x="529" y="224"/>
                </a:lnTo>
                <a:lnTo>
                  <a:pt x="529" y="233"/>
                </a:lnTo>
                <a:lnTo>
                  <a:pt x="527" y="254"/>
                </a:lnTo>
                <a:lnTo>
                  <a:pt x="525" y="270"/>
                </a:lnTo>
                <a:lnTo>
                  <a:pt x="523" y="285"/>
                </a:lnTo>
                <a:lnTo>
                  <a:pt x="520" y="298"/>
                </a:lnTo>
                <a:lnTo>
                  <a:pt x="523" y="311"/>
                </a:lnTo>
                <a:lnTo>
                  <a:pt x="525" y="320"/>
                </a:lnTo>
                <a:lnTo>
                  <a:pt x="516" y="352"/>
                </a:lnTo>
                <a:lnTo>
                  <a:pt x="508" y="370"/>
                </a:lnTo>
                <a:lnTo>
                  <a:pt x="505" y="370"/>
                </a:lnTo>
                <a:lnTo>
                  <a:pt x="503" y="368"/>
                </a:lnTo>
                <a:lnTo>
                  <a:pt x="503" y="366"/>
                </a:lnTo>
                <a:lnTo>
                  <a:pt x="503" y="363"/>
                </a:lnTo>
                <a:lnTo>
                  <a:pt x="503" y="359"/>
                </a:lnTo>
                <a:lnTo>
                  <a:pt x="503" y="353"/>
                </a:lnTo>
                <a:lnTo>
                  <a:pt x="495" y="355"/>
                </a:lnTo>
                <a:lnTo>
                  <a:pt x="488" y="359"/>
                </a:lnTo>
                <a:lnTo>
                  <a:pt x="484" y="363"/>
                </a:lnTo>
                <a:lnTo>
                  <a:pt x="481" y="368"/>
                </a:lnTo>
                <a:lnTo>
                  <a:pt x="490" y="381"/>
                </a:lnTo>
                <a:lnTo>
                  <a:pt x="499" y="392"/>
                </a:lnTo>
                <a:lnTo>
                  <a:pt x="486" y="403"/>
                </a:lnTo>
                <a:lnTo>
                  <a:pt x="471" y="413"/>
                </a:lnTo>
                <a:lnTo>
                  <a:pt x="468" y="431"/>
                </a:lnTo>
                <a:lnTo>
                  <a:pt x="462" y="444"/>
                </a:lnTo>
                <a:lnTo>
                  <a:pt x="442" y="453"/>
                </a:lnTo>
                <a:lnTo>
                  <a:pt x="427" y="461"/>
                </a:lnTo>
                <a:lnTo>
                  <a:pt x="420" y="466"/>
                </a:lnTo>
                <a:lnTo>
                  <a:pt x="414" y="470"/>
                </a:lnTo>
                <a:lnTo>
                  <a:pt x="411" y="475"/>
                </a:lnTo>
                <a:lnTo>
                  <a:pt x="407" y="483"/>
                </a:lnTo>
                <a:lnTo>
                  <a:pt x="394" y="485"/>
                </a:lnTo>
                <a:lnTo>
                  <a:pt x="383" y="488"/>
                </a:lnTo>
                <a:lnTo>
                  <a:pt x="374" y="512"/>
                </a:lnTo>
                <a:lnTo>
                  <a:pt x="366" y="540"/>
                </a:lnTo>
                <a:lnTo>
                  <a:pt x="350" y="547"/>
                </a:lnTo>
                <a:lnTo>
                  <a:pt x="335" y="553"/>
                </a:lnTo>
                <a:lnTo>
                  <a:pt x="320" y="560"/>
                </a:lnTo>
                <a:lnTo>
                  <a:pt x="303" y="564"/>
                </a:lnTo>
                <a:lnTo>
                  <a:pt x="302" y="564"/>
                </a:lnTo>
                <a:lnTo>
                  <a:pt x="300" y="564"/>
                </a:lnTo>
                <a:lnTo>
                  <a:pt x="296" y="573"/>
                </a:lnTo>
                <a:lnTo>
                  <a:pt x="290" y="579"/>
                </a:lnTo>
                <a:lnTo>
                  <a:pt x="285" y="579"/>
                </a:lnTo>
                <a:lnTo>
                  <a:pt x="279" y="579"/>
                </a:lnTo>
                <a:lnTo>
                  <a:pt x="272" y="584"/>
                </a:lnTo>
                <a:lnTo>
                  <a:pt x="266" y="588"/>
                </a:lnTo>
                <a:lnTo>
                  <a:pt x="263" y="586"/>
                </a:lnTo>
                <a:lnTo>
                  <a:pt x="259" y="584"/>
                </a:lnTo>
                <a:lnTo>
                  <a:pt x="257" y="581"/>
                </a:lnTo>
                <a:lnTo>
                  <a:pt x="255" y="577"/>
                </a:lnTo>
                <a:lnTo>
                  <a:pt x="254" y="568"/>
                </a:lnTo>
                <a:lnTo>
                  <a:pt x="250" y="562"/>
                </a:lnTo>
                <a:lnTo>
                  <a:pt x="239" y="562"/>
                </a:lnTo>
                <a:lnTo>
                  <a:pt x="226" y="564"/>
                </a:lnTo>
                <a:lnTo>
                  <a:pt x="224" y="560"/>
                </a:lnTo>
                <a:lnTo>
                  <a:pt x="222" y="555"/>
                </a:lnTo>
                <a:lnTo>
                  <a:pt x="222" y="549"/>
                </a:lnTo>
                <a:lnTo>
                  <a:pt x="222" y="544"/>
                </a:lnTo>
                <a:lnTo>
                  <a:pt x="220" y="538"/>
                </a:lnTo>
                <a:lnTo>
                  <a:pt x="218" y="535"/>
                </a:lnTo>
                <a:lnTo>
                  <a:pt x="217" y="533"/>
                </a:lnTo>
                <a:lnTo>
                  <a:pt x="213" y="531"/>
                </a:lnTo>
                <a:lnTo>
                  <a:pt x="205" y="531"/>
                </a:lnTo>
                <a:lnTo>
                  <a:pt x="200" y="527"/>
                </a:lnTo>
                <a:lnTo>
                  <a:pt x="196" y="518"/>
                </a:lnTo>
                <a:lnTo>
                  <a:pt x="194" y="512"/>
                </a:lnTo>
                <a:lnTo>
                  <a:pt x="191" y="507"/>
                </a:lnTo>
                <a:lnTo>
                  <a:pt x="187" y="505"/>
                </a:lnTo>
                <a:lnTo>
                  <a:pt x="174" y="503"/>
                </a:lnTo>
                <a:lnTo>
                  <a:pt x="159" y="505"/>
                </a:lnTo>
                <a:lnTo>
                  <a:pt x="154" y="503"/>
                </a:lnTo>
                <a:lnTo>
                  <a:pt x="148" y="498"/>
                </a:lnTo>
                <a:lnTo>
                  <a:pt x="143" y="488"/>
                </a:lnTo>
                <a:lnTo>
                  <a:pt x="137" y="479"/>
                </a:lnTo>
                <a:lnTo>
                  <a:pt x="130" y="470"/>
                </a:lnTo>
                <a:lnTo>
                  <a:pt x="120" y="462"/>
                </a:lnTo>
                <a:lnTo>
                  <a:pt x="111" y="453"/>
                </a:lnTo>
                <a:lnTo>
                  <a:pt x="102" y="448"/>
                </a:lnTo>
                <a:lnTo>
                  <a:pt x="84" y="424"/>
                </a:lnTo>
                <a:lnTo>
                  <a:pt x="74" y="409"/>
                </a:lnTo>
                <a:lnTo>
                  <a:pt x="52" y="425"/>
                </a:lnTo>
                <a:lnTo>
                  <a:pt x="23" y="451"/>
                </a:lnTo>
                <a:lnTo>
                  <a:pt x="19" y="453"/>
                </a:lnTo>
                <a:lnTo>
                  <a:pt x="13" y="455"/>
                </a:lnTo>
                <a:lnTo>
                  <a:pt x="8" y="455"/>
                </a:lnTo>
                <a:lnTo>
                  <a:pt x="2" y="455"/>
                </a:lnTo>
                <a:lnTo>
                  <a:pt x="4" y="461"/>
                </a:lnTo>
                <a:lnTo>
                  <a:pt x="4" y="468"/>
                </a:lnTo>
                <a:lnTo>
                  <a:pt x="2" y="475"/>
                </a:lnTo>
                <a:lnTo>
                  <a:pt x="2" y="485"/>
                </a:lnTo>
                <a:lnTo>
                  <a:pt x="0" y="492"/>
                </a:lnTo>
                <a:lnTo>
                  <a:pt x="0" y="499"/>
                </a:lnTo>
                <a:lnTo>
                  <a:pt x="0" y="507"/>
                </a:lnTo>
                <a:lnTo>
                  <a:pt x="2" y="512"/>
                </a:lnTo>
                <a:close/>
              </a:path>
            </a:pathLst>
          </a:custGeom>
          <a:solidFill>
            <a:schemeClr val="accent6">
              <a:lumMod val="40000"/>
              <a:lumOff val="60000"/>
            </a:schemeClr>
          </a:solidFill>
          <a:ln w="3175" cmpd="sng">
            <a:solidFill>
              <a:schemeClr val="bg1"/>
            </a:solidFill>
            <a:round/>
            <a:headEnd/>
            <a:tailEnd/>
          </a:ln>
        </p:spPr>
        <p:txBody>
          <a:bodyPr/>
          <a:lstStyle/>
          <a:p>
            <a:endParaRPr lang="ru-RU" sz="1807" dirty="0">
              <a:latin typeface="Arial Обычный" charset="0"/>
            </a:endParaRPr>
          </a:p>
        </p:txBody>
      </p:sp>
      <p:sp>
        <p:nvSpPr>
          <p:cNvPr id="188" name="Freeform 22"/>
          <p:cNvSpPr>
            <a:spLocks/>
          </p:cNvSpPr>
          <p:nvPr/>
        </p:nvSpPr>
        <p:spPr bwMode="auto">
          <a:xfrm>
            <a:off x="5665016" y="6400370"/>
            <a:ext cx="920094" cy="632918"/>
          </a:xfrm>
          <a:custGeom>
            <a:avLst/>
            <a:gdLst>
              <a:gd name="T0" fmla="*/ 48411 w 527"/>
              <a:gd name="T1" fmla="*/ 425450 h 335"/>
              <a:gd name="T2" fmla="*/ 70416 w 527"/>
              <a:gd name="T3" fmla="*/ 434975 h 335"/>
              <a:gd name="T4" fmla="*/ 95355 w 527"/>
              <a:gd name="T5" fmla="*/ 434975 h 335"/>
              <a:gd name="T6" fmla="*/ 149635 w 527"/>
              <a:gd name="T7" fmla="*/ 401637 h 335"/>
              <a:gd name="T8" fmla="*/ 176041 w 527"/>
              <a:gd name="T9" fmla="*/ 396875 h 335"/>
              <a:gd name="T10" fmla="*/ 278731 w 527"/>
              <a:gd name="T11" fmla="*/ 363537 h 335"/>
              <a:gd name="T12" fmla="*/ 287533 w 527"/>
              <a:gd name="T13" fmla="*/ 411162 h 335"/>
              <a:gd name="T14" fmla="*/ 347681 w 527"/>
              <a:gd name="T15" fmla="*/ 390525 h 335"/>
              <a:gd name="T16" fmla="*/ 399026 w 527"/>
              <a:gd name="T17" fmla="*/ 401637 h 335"/>
              <a:gd name="T18" fmla="*/ 412229 w 527"/>
              <a:gd name="T19" fmla="*/ 439737 h 335"/>
              <a:gd name="T20" fmla="*/ 460640 w 527"/>
              <a:gd name="T21" fmla="*/ 495300 h 335"/>
              <a:gd name="T22" fmla="*/ 492915 w 527"/>
              <a:gd name="T23" fmla="*/ 490537 h 335"/>
              <a:gd name="T24" fmla="*/ 539859 w 527"/>
              <a:gd name="T25" fmla="*/ 519112 h 335"/>
              <a:gd name="T26" fmla="*/ 566265 w 527"/>
              <a:gd name="T27" fmla="*/ 519112 h 335"/>
              <a:gd name="T28" fmla="*/ 588270 w 527"/>
              <a:gd name="T29" fmla="*/ 525462 h 335"/>
              <a:gd name="T30" fmla="*/ 610275 w 527"/>
              <a:gd name="T31" fmla="*/ 531812 h 335"/>
              <a:gd name="T32" fmla="*/ 661620 w 527"/>
              <a:gd name="T33" fmla="*/ 490537 h 335"/>
              <a:gd name="T34" fmla="*/ 685092 w 527"/>
              <a:gd name="T35" fmla="*/ 466725 h 335"/>
              <a:gd name="T36" fmla="*/ 693894 w 527"/>
              <a:gd name="T37" fmla="*/ 442912 h 335"/>
              <a:gd name="T38" fmla="*/ 668955 w 527"/>
              <a:gd name="T39" fmla="*/ 342900 h 335"/>
              <a:gd name="T40" fmla="*/ 685092 w 527"/>
              <a:gd name="T41" fmla="*/ 296862 h 335"/>
              <a:gd name="T42" fmla="*/ 718834 w 527"/>
              <a:gd name="T43" fmla="*/ 261937 h 335"/>
              <a:gd name="T44" fmla="*/ 742306 w 527"/>
              <a:gd name="T45" fmla="*/ 207962 h 335"/>
              <a:gd name="T46" fmla="*/ 739372 w 527"/>
              <a:gd name="T47" fmla="*/ 176212 h 335"/>
              <a:gd name="T48" fmla="*/ 745240 w 527"/>
              <a:gd name="T49" fmla="*/ 138112 h 335"/>
              <a:gd name="T50" fmla="*/ 751108 w 527"/>
              <a:gd name="T51" fmla="*/ 117475 h 335"/>
              <a:gd name="T52" fmla="*/ 773113 w 527"/>
              <a:gd name="T53" fmla="*/ 111125 h 335"/>
              <a:gd name="T54" fmla="*/ 745240 w 527"/>
              <a:gd name="T55" fmla="*/ 68262 h 335"/>
              <a:gd name="T56" fmla="*/ 726169 w 527"/>
              <a:gd name="T57" fmla="*/ 76200 h 335"/>
              <a:gd name="T58" fmla="*/ 704163 w 527"/>
              <a:gd name="T59" fmla="*/ 79375 h 335"/>
              <a:gd name="T60" fmla="*/ 683625 w 527"/>
              <a:gd name="T61" fmla="*/ 50800 h 335"/>
              <a:gd name="T62" fmla="*/ 664554 w 527"/>
              <a:gd name="T63" fmla="*/ 38100 h 335"/>
              <a:gd name="T64" fmla="*/ 601473 w 527"/>
              <a:gd name="T65" fmla="*/ 0 h 335"/>
              <a:gd name="T66" fmla="*/ 579468 w 527"/>
              <a:gd name="T67" fmla="*/ 17462 h 335"/>
              <a:gd name="T68" fmla="*/ 547194 w 527"/>
              <a:gd name="T69" fmla="*/ 26987 h 335"/>
              <a:gd name="T70" fmla="*/ 492915 w 527"/>
              <a:gd name="T71" fmla="*/ 23812 h 335"/>
              <a:gd name="T72" fmla="*/ 469442 w 527"/>
              <a:gd name="T73" fmla="*/ 17462 h 335"/>
              <a:gd name="T74" fmla="*/ 453305 w 527"/>
              <a:gd name="T75" fmla="*/ 17462 h 335"/>
              <a:gd name="T76" fmla="*/ 438635 w 527"/>
              <a:gd name="T77" fmla="*/ 90487 h 335"/>
              <a:gd name="T78" fmla="*/ 360884 w 527"/>
              <a:gd name="T79" fmla="*/ 165100 h 335"/>
              <a:gd name="T80" fmla="*/ 303671 w 527"/>
              <a:gd name="T81" fmla="*/ 203200 h 335"/>
              <a:gd name="T82" fmla="*/ 258193 w 527"/>
              <a:gd name="T83" fmla="*/ 220662 h 335"/>
              <a:gd name="T84" fmla="*/ 233254 w 527"/>
              <a:gd name="T85" fmla="*/ 207962 h 335"/>
              <a:gd name="T86" fmla="*/ 178975 w 527"/>
              <a:gd name="T87" fmla="*/ 190500 h 335"/>
              <a:gd name="T88" fmla="*/ 137899 w 527"/>
              <a:gd name="T89" fmla="*/ 149225 h 335"/>
              <a:gd name="T90" fmla="*/ 99757 w 527"/>
              <a:gd name="T91" fmla="*/ 152400 h 335"/>
              <a:gd name="T92" fmla="*/ 89487 w 527"/>
              <a:gd name="T93" fmla="*/ 182562 h 335"/>
              <a:gd name="T94" fmla="*/ 35208 w 527"/>
              <a:gd name="T95" fmla="*/ 200025 h 335"/>
              <a:gd name="T96" fmla="*/ 0 w 527"/>
              <a:gd name="T97" fmla="*/ 255587 h 335"/>
              <a:gd name="T98" fmla="*/ 24939 w 527"/>
              <a:gd name="T99" fmla="*/ 320675 h 335"/>
              <a:gd name="T100" fmla="*/ 60147 w 527"/>
              <a:gd name="T101" fmla="*/ 373062 h 335"/>
              <a:gd name="T102" fmla="*/ 60147 w 527"/>
              <a:gd name="T103" fmla="*/ 390525 h 335"/>
              <a:gd name="T104" fmla="*/ 38142 w 527"/>
              <a:gd name="T105" fmla="*/ 384175 h 335"/>
              <a:gd name="T106" fmla="*/ 24939 w 527"/>
              <a:gd name="T107" fmla="*/ 381000 h 335"/>
              <a:gd name="T108" fmla="*/ 24939 w 527"/>
              <a:gd name="T109" fmla="*/ 407987 h 3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27"/>
              <a:gd name="T166" fmla="*/ 0 h 335"/>
              <a:gd name="T167" fmla="*/ 527 w 527"/>
              <a:gd name="T168" fmla="*/ 335 h 33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27" h="335">
                <a:moveTo>
                  <a:pt x="32" y="270"/>
                </a:moveTo>
                <a:lnTo>
                  <a:pt x="32" y="268"/>
                </a:lnTo>
                <a:lnTo>
                  <a:pt x="33" y="268"/>
                </a:lnTo>
                <a:lnTo>
                  <a:pt x="39" y="268"/>
                </a:lnTo>
                <a:lnTo>
                  <a:pt x="44" y="272"/>
                </a:lnTo>
                <a:lnTo>
                  <a:pt x="48" y="274"/>
                </a:lnTo>
                <a:lnTo>
                  <a:pt x="54" y="275"/>
                </a:lnTo>
                <a:lnTo>
                  <a:pt x="59" y="275"/>
                </a:lnTo>
                <a:lnTo>
                  <a:pt x="65" y="274"/>
                </a:lnTo>
                <a:lnTo>
                  <a:pt x="80" y="266"/>
                </a:lnTo>
                <a:lnTo>
                  <a:pt x="94" y="257"/>
                </a:lnTo>
                <a:lnTo>
                  <a:pt x="102" y="253"/>
                </a:lnTo>
                <a:lnTo>
                  <a:pt x="109" y="251"/>
                </a:lnTo>
                <a:lnTo>
                  <a:pt x="115" y="250"/>
                </a:lnTo>
                <a:lnTo>
                  <a:pt x="120" y="250"/>
                </a:lnTo>
                <a:lnTo>
                  <a:pt x="148" y="239"/>
                </a:lnTo>
                <a:lnTo>
                  <a:pt x="174" y="229"/>
                </a:lnTo>
                <a:lnTo>
                  <a:pt x="190" y="229"/>
                </a:lnTo>
                <a:lnTo>
                  <a:pt x="201" y="231"/>
                </a:lnTo>
                <a:lnTo>
                  <a:pt x="196" y="248"/>
                </a:lnTo>
                <a:lnTo>
                  <a:pt x="196" y="259"/>
                </a:lnTo>
                <a:lnTo>
                  <a:pt x="209" y="253"/>
                </a:lnTo>
                <a:lnTo>
                  <a:pt x="224" y="250"/>
                </a:lnTo>
                <a:lnTo>
                  <a:pt x="237" y="246"/>
                </a:lnTo>
                <a:lnTo>
                  <a:pt x="251" y="246"/>
                </a:lnTo>
                <a:lnTo>
                  <a:pt x="262" y="250"/>
                </a:lnTo>
                <a:lnTo>
                  <a:pt x="272" y="253"/>
                </a:lnTo>
                <a:lnTo>
                  <a:pt x="277" y="257"/>
                </a:lnTo>
                <a:lnTo>
                  <a:pt x="279" y="264"/>
                </a:lnTo>
                <a:lnTo>
                  <a:pt x="281" y="277"/>
                </a:lnTo>
                <a:lnTo>
                  <a:pt x="285" y="292"/>
                </a:lnTo>
                <a:lnTo>
                  <a:pt x="299" y="303"/>
                </a:lnTo>
                <a:lnTo>
                  <a:pt x="314" y="312"/>
                </a:lnTo>
                <a:lnTo>
                  <a:pt x="322" y="311"/>
                </a:lnTo>
                <a:lnTo>
                  <a:pt x="329" y="311"/>
                </a:lnTo>
                <a:lnTo>
                  <a:pt x="336" y="309"/>
                </a:lnTo>
                <a:lnTo>
                  <a:pt x="344" y="312"/>
                </a:lnTo>
                <a:lnTo>
                  <a:pt x="357" y="322"/>
                </a:lnTo>
                <a:lnTo>
                  <a:pt x="368" y="327"/>
                </a:lnTo>
                <a:lnTo>
                  <a:pt x="373" y="327"/>
                </a:lnTo>
                <a:lnTo>
                  <a:pt x="381" y="327"/>
                </a:lnTo>
                <a:lnTo>
                  <a:pt x="386" y="327"/>
                </a:lnTo>
                <a:lnTo>
                  <a:pt x="394" y="325"/>
                </a:lnTo>
                <a:lnTo>
                  <a:pt x="397" y="327"/>
                </a:lnTo>
                <a:lnTo>
                  <a:pt x="401" y="331"/>
                </a:lnTo>
                <a:lnTo>
                  <a:pt x="405" y="333"/>
                </a:lnTo>
                <a:lnTo>
                  <a:pt x="410" y="335"/>
                </a:lnTo>
                <a:lnTo>
                  <a:pt x="416" y="335"/>
                </a:lnTo>
                <a:lnTo>
                  <a:pt x="423" y="333"/>
                </a:lnTo>
                <a:lnTo>
                  <a:pt x="438" y="322"/>
                </a:lnTo>
                <a:lnTo>
                  <a:pt x="451" y="309"/>
                </a:lnTo>
                <a:lnTo>
                  <a:pt x="456" y="303"/>
                </a:lnTo>
                <a:lnTo>
                  <a:pt x="464" y="298"/>
                </a:lnTo>
                <a:lnTo>
                  <a:pt x="467" y="294"/>
                </a:lnTo>
                <a:lnTo>
                  <a:pt x="471" y="290"/>
                </a:lnTo>
                <a:lnTo>
                  <a:pt x="473" y="285"/>
                </a:lnTo>
                <a:lnTo>
                  <a:pt x="473" y="279"/>
                </a:lnTo>
                <a:lnTo>
                  <a:pt x="464" y="259"/>
                </a:lnTo>
                <a:lnTo>
                  <a:pt x="455" y="233"/>
                </a:lnTo>
                <a:lnTo>
                  <a:pt x="456" y="216"/>
                </a:lnTo>
                <a:lnTo>
                  <a:pt x="460" y="202"/>
                </a:lnTo>
                <a:lnTo>
                  <a:pt x="464" y="194"/>
                </a:lnTo>
                <a:lnTo>
                  <a:pt x="467" y="187"/>
                </a:lnTo>
                <a:lnTo>
                  <a:pt x="471" y="181"/>
                </a:lnTo>
                <a:lnTo>
                  <a:pt x="477" y="176"/>
                </a:lnTo>
                <a:lnTo>
                  <a:pt x="490" y="165"/>
                </a:lnTo>
                <a:lnTo>
                  <a:pt x="497" y="159"/>
                </a:lnTo>
                <a:lnTo>
                  <a:pt x="501" y="152"/>
                </a:lnTo>
                <a:lnTo>
                  <a:pt x="506" y="131"/>
                </a:lnTo>
                <a:lnTo>
                  <a:pt x="504" y="126"/>
                </a:lnTo>
                <a:lnTo>
                  <a:pt x="504" y="118"/>
                </a:lnTo>
                <a:lnTo>
                  <a:pt x="504" y="111"/>
                </a:lnTo>
                <a:lnTo>
                  <a:pt x="506" y="104"/>
                </a:lnTo>
                <a:lnTo>
                  <a:pt x="506" y="94"/>
                </a:lnTo>
                <a:lnTo>
                  <a:pt x="508" y="87"/>
                </a:lnTo>
                <a:lnTo>
                  <a:pt x="508" y="80"/>
                </a:lnTo>
                <a:lnTo>
                  <a:pt x="506" y="74"/>
                </a:lnTo>
                <a:lnTo>
                  <a:pt x="512" y="74"/>
                </a:lnTo>
                <a:lnTo>
                  <a:pt x="517" y="74"/>
                </a:lnTo>
                <a:lnTo>
                  <a:pt x="521" y="72"/>
                </a:lnTo>
                <a:lnTo>
                  <a:pt x="527" y="70"/>
                </a:lnTo>
                <a:lnTo>
                  <a:pt x="517" y="52"/>
                </a:lnTo>
                <a:lnTo>
                  <a:pt x="514" y="43"/>
                </a:lnTo>
                <a:lnTo>
                  <a:pt x="508" y="43"/>
                </a:lnTo>
                <a:lnTo>
                  <a:pt x="503" y="44"/>
                </a:lnTo>
                <a:lnTo>
                  <a:pt x="499" y="46"/>
                </a:lnTo>
                <a:lnTo>
                  <a:pt x="495" y="48"/>
                </a:lnTo>
                <a:lnTo>
                  <a:pt x="491" y="50"/>
                </a:lnTo>
                <a:lnTo>
                  <a:pt x="486" y="50"/>
                </a:lnTo>
                <a:lnTo>
                  <a:pt x="480" y="50"/>
                </a:lnTo>
                <a:lnTo>
                  <a:pt x="475" y="44"/>
                </a:lnTo>
                <a:lnTo>
                  <a:pt x="469" y="37"/>
                </a:lnTo>
                <a:lnTo>
                  <a:pt x="466" y="32"/>
                </a:lnTo>
                <a:lnTo>
                  <a:pt x="462" y="28"/>
                </a:lnTo>
                <a:lnTo>
                  <a:pt x="460" y="26"/>
                </a:lnTo>
                <a:lnTo>
                  <a:pt x="453" y="24"/>
                </a:lnTo>
                <a:lnTo>
                  <a:pt x="445" y="19"/>
                </a:lnTo>
                <a:lnTo>
                  <a:pt x="425" y="6"/>
                </a:lnTo>
                <a:lnTo>
                  <a:pt x="410" y="0"/>
                </a:lnTo>
                <a:lnTo>
                  <a:pt x="403" y="2"/>
                </a:lnTo>
                <a:lnTo>
                  <a:pt x="394" y="6"/>
                </a:lnTo>
                <a:lnTo>
                  <a:pt x="395" y="11"/>
                </a:lnTo>
                <a:lnTo>
                  <a:pt x="395" y="15"/>
                </a:lnTo>
                <a:lnTo>
                  <a:pt x="388" y="17"/>
                </a:lnTo>
                <a:lnTo>
                  <a:pt x="373" y="17"/>
                </a:lnTo>
                <a:lnTo>
                  <a:pt x="358" y="15"/>
                </a:lnTo>
                <a:lnTo>
                  <a:pt x="344" y="15"/>
                </a:lnTo>
                <a:lnTo>
                  <a:pt x="336" y="15"/>
                </a:lnTo>
                <a:lnTo>
                  <a:pt x="329" y="15"/>
                </a:lnTo>
                <a:lnTo>
                  <a:pt x="323" y="13"/>
                </a:lnTo>
                <a:lnTo>
                  <a:pt x="320" y="11"/>
                </a:lnTo>
                <a:lnTo>
                  <a:pt x="316" y="9"/>
                </a:lnTo>
                <a:lnTo>
                  <a:pt x="312" y="9"/>
                </a:lnTo>
                <a:lnTo>
                  <a:pt x="309" y="11"/>
                </a:lnTo>
                <a:lnTo>
                  <a:pt x="303" y="15"/>
                </a:lnTo>
                <a:lnTo>
                  <a:pt x="301" y="35"/>
                </a:lnTo>
                <a:lnTo>
                  <a:pt x="299" y="57"/>
                </a:lnTo>
                <a:lnTo>
                  <a:pt x="283" y="74"/>
                </a:lnTo>
                <a:lnTo>
                  <a:pt x="264" y="89"/>
                </a:lnTo>
                <a:lnTo>
                  <a:pt x="246" y="104"/>
                </a:lnTo>
                <a:lnTo>
                  <a:pt x="227" y="117"/>
                </a:lnTo>
                <a:lnTo>
                  <a:pt x="216" y="122"/>
                </a:lnTo>
                <a:lnTo>
                  <a:pt x="207" y="128"/>
                </a:lnTo>
                <a:lnTo>
                  <a:pt x="196" y="135"/>
                </a:lnTo>
                <a:lnTo>
                  <a:pt x="183" y="139"/>
                </a:lnTo>
                <a:lnTo>
                  <a:pt x="176" y="139"/>
                </a:lnTo>
                <a:lnTo>
                  <a:pt x="168" y="137"/>
                </a:lnTo>
                <a:lnTo>
                  <a:pt x="165" y="135"/>
                </a:lnTo>
                <a:lnTo>
                  <a:pt x="159" y="131"/>
                </a:lnTo>
                <a:lnTo>
                  <a:pt x="152" y="124"/>
                </a:lnTo>
                <a:lnTo>
                  <a:pt x="142" y="117"/>
                </a:lnTo>
                <a:lnTo>
                  <a:pt x="122" y="120"/>
                </a:lnTo>
                <a:lnTo>
                  <a:pt x="107" y="124"/>
                </a:lnTo>
                <a:lnTo>
                  <a:pt x="102" y="107"/>
                </a:lnTo>
                <a:lnTo>
                  <a:pt x="94" y="94"/>
                </a:lnTo>
                <a:lnTo>
                  <a:pt x="81" y="93"/>
                </a:lnTo>
                <a:lnTo>
                  <a:pt x="72" y="93"/>
                </a:lnTo>
                <a:lnTo>
                  <a:pt x="68" y="96"/>
                </a:lnTo>
                <a:lnTo>
                  <a:pt x="65" y="102"/>
                </a:lnTo>
                <a:lnTo>
                  <a:pt x="63" y="107"/>
                </a:lnTo>
                <a:lnTo>
                  <a:pt x="61" y="115"/>
                </a:lnTo>
                <a:lnTo>
                  <a:pt x="56" y="122"/>
                </a:lnTo>
                <a:lnTo>
                  <a:pt x="48" y="128"/>
                </a:lnTo>
                <a:lnTo>
                  <a:pt x="24" y="126"/>
                </a:lnTo>
                <a:lnTo>
                  <a:pt x="0" y="124"/>
                </a:lnTo>
                <a:lnTo>
                  <a:pt x="0" y="144"/>
                </a:lnTo>
                <a:lnTo>
                  <a:pt x="0" y="161"/>
                </a:lnTo>
                <a:lnTo>
                  <a:pt x="2" y="178"/>
                </a:lnTo>
                <a:lnTo>
                  <a:pt x="6" y="189"/>
                </a:lnTo>
                <a:lnTo>
                  <a:pt x="17" y="202"/>
                </a:lnTo>
                <a:lnTo>
                  <a:pt x="30" y="218"/>
                </a:lnTo>
                <a:lnTo>
                  <a:pt x="35" y="227"/>
                </a:lnTo>
                <a:lnTo>
                  <a:pt x="41" y="235"/>
                </a:lnTo>
                <a:lnTo>
                  <a:pt x="41" y="239"/>
                </a:lnTo>
                <a:lnTo>
                  <a:pt x="41" y="242"/>
                </a:lnTo>
                <a:lnTo>
                  <a:pt x="41" y="246"/>
                </a:lnTo>
                <a:lnTo>
                  <a:pt x="39" y="248"/>
                </a:lnTo>
                <a:lnTo>
                  <a:pt x="32" y="246"/>
                </a:lnTo>
                <a:lnTo>
                  <a:pt x="26" y="242"/>
                </a:lnTo>
                <a:lnTo>
                  <a:pt x="22" y="240"/>
                </a:lnTo>
                <a:lnTo>
                  <a:pt x="19" y="239"/>
                </a:lnTo>
                <a:lnTo>
                  <a:pt x="17" y="240"/>
                </a:lnTo>
                <a:lnTo>
                  <a:pt x="13" y="244"/>
                </a:lnTo>
                <a:lnTo>
                  <a:pt x="13" y="251"/>
                </a:lnTo>
                <a:lnTo>
                  <a:pt x="17" y="257"/>
                </a:lnTo>
                <a:lnTo>
                  <a:pt x="22" y="264"/>
                </a:lnTo>
                <a:lnTo>
                  <a:pt x="32" y="270"/>
                </a:lnTo>
                <a:close/>
              </a:path>
            </a:pathLst>
          </a:custGeom>
          <a:solidFill>
            <a:schemeClr val="accent6">
              <a:lumMod val="40000"/>
              <a:lumOff val="60000"/>
            </a:schemeClr>
          </a:solidFill>
          <a:ln w="3175" cmpd="sng">
            <a:solidFill>
              <a:schemeClr val="bg1"/>
            </a:solidFill>
            <a:round/>
            <a:headEnd/>
            <a:tailEnd/>
          </a:ln>
        </p:spPr>
        <p:txBody>
          <a:bodyPr/>
          <a:lstStyle/>
          <a:p>
            <a:endParaRPr lang="ru-RU" sz="1807" dirty="0">
              <a:latin typeface="Arial Обычный" charset="0"/>
            </a:endParaRPr>
          </a:p>
        </p:txBody>
      </p:sp>
      <p:sp>
        <p:nvSpPr>
          <p:cNvPr id="189" name="Freeform 23"/>
          <p:cNvSpPr>
            <a:spLocks/>
          </p:cNvSpPr>
          <p:nvPr/>
        </p:nvSpPr>
        <p:spPr bwMode="auto">
          <a:xfrm>
            <a:off x="6284710" y="4707549"/>
            <a:ext cx="1787285" cy="2083907"/>
          </a:xfrm>
          <a:custGeom>
            <a:avLst/>
            <a:gdLst>
              <a:gd name="T0" fmla="*/ 668107 w 1025"/>
              <a:gd name="T1" fmla="*/ 44450 h 1103"/>
              <a:gd name="T2" fmla="*/ 676897 w 1025"/>
              <a:gd name="T3" fmla="*/ 125412 h 1103"/>
              <a:gd name="T4" fmla="*/ 671037 w 1025"/>
              <a:gd name="T5" fmla="*/ 277812 h 1103"/>
              <a:gd name="T6" fmla="*/ 632943 w 1025"/>
              <a:gd name="T7" fmla="*/ 390525 h 1103"/>
              <a:gd name="T8" fmla="*/ 610966 w 1025"/>
              <a:gd name="T9" fmla="*/ 542925 h 1103"/>
              <a:gd name="T10" fmla="*/ 608036 w 1025"/>
              <a:gd name="T11" fmla="*/ 622300 h 1103"/>
              <a:gd name="T12" fmla="*/ 649060 w 1025"/>
              <a:gd name="T13" fmla="*/ 688975 h 1103"/>
              <a:gd name="T14" fmla="*/ 575802 w 1025"/>
              <a:gd name="T15" fmla="*/ 760412 h 1103"/>
              <a:gd name="T16" fmla="*/ 517197 w 1025"/>
              <a:gd name="T17" fmla="*/ 698500 h 1103"/>
              <a:gd name="T18" fmla="*/ 470312 w 1025"/>
              <a:gd name="T19" fmla="*/ 741362 h 1103"/>
              <a:gd name="T20" fmla="*/ 386799 w 1025"/>
              <a:gd name="T21" fmla="*/ 830262 h 1103"/>
              <a:gd name="T22" fmla="*/ 378008 w 1025"/>
              <a:gd name="T23" fmla="*/ 917575 h 1103"/>
              <a:gd name="T24" fmla="*/ 335518 w 1025"/>
              <a:gd name="T25" fmla="*/ 889000 h 1103"/>
              <a:gd name="T26" fmla="*/ 284238 w 1025"/>
              <a:gd name="T27" fmla="*/ 868362 h 1103"/>
              <a:gd name="T28" fmla="*/ 224167 w 1025"/>
              <a:gd name="T29" fmla="*/ 885825 h 1103"/>
              <a:gd name="T30" fmla="*/ 147980 w 1025"/>
              <a:gd name="T31" fmla="*/ 1003300 h 1103"/>
              <a:gd name="T32" fmla="*/ 108421 w 1025"/>
              <a:gd name="T33" fmla="*/ 1135062 h 1103"/>
              <a:gd name="T34" fmla="*/ 76188 w 1025"/>
              <a:gd name="T35" fmla="*/ 1228724 h 1103"/>
              <a:gd name="T36" fmla="*/ 2930 w 1025"/>
              <a:gd name="T37" fmla="*/ 1339849 h 1103"/>
              <a:gd name="T38" fmla="*/ 102560 w 1025"/>
              <a:gd name="T39" fmla="*/ 1431924 h 1103"/>
              <a:gd name="T40" fmla="*/ 191934 w 1025"/>
              <a:gd name="T41" fmla="*/ 1501774 h 1103"/>
              <a:gd name="T42" fmla="*/ 252005 w 1025"/>
              <a:gd name="T43" fmla="*/ 1533524 h 1103"/>
              <a:gd name="T44" fmla="*/ 419032 w 1025"/>
              <a:gd name="T45" fmla="*/ 1577974 h 1103"/>
              <a:gd name="T46" fmla="*/ 505475 w 1025"/>
              <a:gd name="T47" fmla="*/ 1639887 h 1103"/>
              <a:gd name="T48" fmla="*/ 543569 w 1025"/>
              <a:gd name="T49" fmla="*/ 1698625 h 1103"/>
              <a:gd name="T50" fmla="*/ 603640 w 1025"/>
              <a:gd name="T51" fmla="*/ 1747837 h 1103"/>
              <a:gd name="T52" fmla="*/ 638804 w 1025"/>
              <a:gd name="T53" fmla="*/ 1712912 h 1103"/>
              <a:gd name="T54" fmla="*/ 600710 w 1025"/>
              <a:gd name="T55" fmla="*/ 1681162 h 1103"/>
              <a:gd name="T56" fmla="*/ 649060 w 1025"/>
              <a:gd name="T57" fmla="*/ 1651000 h 1103"/>
              <a:gd name="T58" fmla="*/ 693014 w 1025"/>
              <a:gd name="T59" fmla="*/ 1646237 h 1103"/>
              <a:gd name="T60" fmla="*/ 890809 w 1025"/>
              <a:gd name="T61" fmla="*/ 1357312 h 1103"/>
              <a:gd name="T62" fmla="*/ 911321 w 1025"/>
              <a:gd name="T63" fmla="*/ 1158875 h 1103"/>
              <a:gd name="T64" fmla="*/ 892274 w 1025"/>
              <a:gd name="T65" fmla="*/ 1047750 h 1103"/>
              <a:gd name="T66" fmla="*/ 958206 w 1025"/>
              <a:gd name="T67" fmla="*/ 979487 h 1103"/>
              <a:gd name="T68" fmla="*/ 1112046 w 1025"/>
              <a:gd name="T69" fmla="*/ 938212 h 1103"/>
              <a:gd name="T70" fmla="*/ 1175047 w 1025"/>
              <a:gd name="T71" fmla="*/ 950912 h 1103"/>
              <a:gd name="T72" fmla="*/ 1282003 w 1025"/>
              <a:gd name="T73" fmla="*/ 909637 h 1103"/>
              <a:gd name="T74" fmla="*/ 1331818 w 1025"/>
              <a:gd name="T75" fmla="*/ 820737 h 1103"/>
              <a:gd name="T76" fmla="*/ 1405075 w 1025"/>
              <a:gd name="T77" fmla="*/ 862012 h 1103"/>
              <a:gd name="T78" fmla="*/ 1418261 w 1025"/>
              <a:gd name="T79" fmla="*/ 779462 h 1103"/>
              <a:gd name="T80" fmla="*/ 1415331 w 1025"/>
              <a:gd name="T81" fmla="*/ 660400 h 1103"/>
              <a:gd name="T82" fmla="*/ 1488588 w 1025"/>
              <a:gd name="T83" fmla="*/ 657225 h 1103"/>
              <a:gd name="T84" fmla="*/ 1472472 w 1025"/>
              <a:gd name="T85" fmla="*/ 563562 h 1103"/>
              <a:gd name="T86" fmla="*/ 1447564 w 1025"/>
              <a:gd name="T87" fmla="*/ 509587 h 1103"/>
              <a:gd name="T88" fmla="*/ 1402145 w 1025"/>
              <a:gd name="T89" fmla="*/ 512762 h 1103"/>
              <a:gd name="T90" fmla="*/ 1339143 w 1025"/>
              <a:gd name="T91" fmla="*/ 477837 h 1103"/>
              <a:gd name="T92" fmla="*/ 1210211 w 1025"/>
              <a:gd name="T93" fmla="*/ 419100 h 1103"/>
              <a:gd name="T94" fmla="*/ 1160396 w 1025"/>
              <a:gd name="T95" fmla="*/ 550862 h 1103"/>
              <a:gd name="T96" fmla="*/ 1098860 w 1025"/>
              <a:gd name="T97" fmla="*/ 671512 h 1103"/>
              <a:gd name="T98" fmla="*/ 1047579 w 1025"/>
              <a:gd name="T99" fmla="*/ 619125 h 1103"/>
              <a:gd name="T100" fmla="*/ 936228 w 1025"/>
              <a:gd name="T101" fmla="*/ 681037 h 1103"/>
              <a:gd name="T102" fmla="*/ 898135 w 1025"/>
              <a:gd name="T103" fmla="*/ 574675 h 1103"/>
              <a:gd name="T104" fmla="*/ 930368 w 1025"/>
              <a:gd name="T105" fmla="*/ 407987 h 1103"/>
              <a:gd name="T106" fmla="*/ 840994 w 1025"/>
              <a:gd name="T107" fmla="*/ 231775 h 1103"/>
              <a:gd name="T108" fmla="*/ 798505 w 1025"/>
              <a:gd name="T109" fmla="*/ 90487 h 1103"/>
              <a:gd name="T110" fmla="*/ 754550 w 1025"/>
              <a:gd name="T111" fmla="*/ 65087 h 1103"/>
              <a:gd name="T112" fmla="*/ 738434 w 1025"/>
              <a:gd name="T113" fmla="*/ 7937 h 11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5"/>
              <a:gd name="T172" fmla="*/ 0 h 1103"/>
              <a:gd name="T173" fmla="*/ 1025 w 1025"/>
              <a:gd name="T174" fmla="*/ 1103 h 110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5" h="1103">
                <a:moveTo>
                  <a:pt x="504" y="5"/>
                </a:moveTo>
                <a:lnTo>
                  <a:pt x="510" y="11"/>
                </a:lnTo>
                <a:lnTo>
                  <a:pt x="511" y="18"/>
                </a:lnTo>
                <a:lnTo>
                  <a:pt x="511" y="20"/>
                </a:lnTo>
                <a:lnTo>
                  <a:pt x="510" y="24"/>
                </a:lnTo>
                <a:lnTo>
                  <a:pt x="506" y="28"/>
                </a:lnTo>
                <a:lnTo>
                  <a:pt x="502" y="30"/>
                </a:lnTo>
                <a:lnTo>
                  <a:pt x="471" y="30"/>
                </a:lnTo>
                <a:lnTo>
                  <a:pt x="456" y="28"/>
                </a:lnTo>
                <a:lnTo>
                  <a:pt x="458" y="41"/>
                </a:lnTo>
                <a:lnTo>
                  <a:pt x="458" y="50"/>
                </a:lnTo>
                <a:lnTo>
                  <a:pt x="458" y="55"/>
                </a:lnTo>
                <a:lnTo>
                  <a:pt x="456" y="61"/>
                </a:lnTo>
                <a:lnTo>
                  <a:pt x="451" y="68"/>
                </a:lnTo>
                <a:lnTo>
                  <a:pt x="451" y="79"/>
                </a:lnTo>
                <a:lnTo>
                  <a:pt x="454" y="79"/>
                </a:lnTo>
                <a:lnTo>
                  <a:pt x="460" y="79"/>
                </a:lnTo>
                <a:lnTo>
                  <a:pt x="462" y="79"/>
                </a:lnTo>
                <a:lnTo>
                  <a:pt x="463" y="81"/>
                </a:lnTo>
                <a:lnTo>
                  <a:pt x="463" y="85"/>
                </a:lnTo>
                <a:lnTo>
                  <a:pt x="463" y="92"/>
                </a:lnTo>
                <a:lnTo>
                  <a:pt x="456" y="96"/>
                </a:lnTo>
                <a:lnTo>
                  <a:pt x="447" y="100"/>
                </a:lnTo>
                <a:lnTo>
                  <a:pt x="454" y="120"/>
                </a:lnTo>
                <a:lnTo>
                  <a:pt x="467" y="148"/>
                </a:lnTo>
                <a:lnTo>
                  <a:pt x="462" y="161"/>
                </a:lnTo>
                <a:lnTo>
                  <a:pt x="458" y="175"/>
                </a:lnTo>
                <a:lnTo>
                  <a:pt x="460" y="187"/>
                </a:lnTo>
                <a:lnTo>
                  <a:pt x="460" y="196"/>
                </a:lnTo>
                <a:lnTo>
                  <a:pt x="451" y="205"/>
                </a:lnTo>
                <a:lnTo>
                  <a:pt x="439" y="214"/>
                </a:lnTo>
                <a:lnTo>
                  <a:pt x="441" y="227"/>
                </a:lnTo>
                <a:lnTo>
                  <a:pt x="445" y="233"/>
                </a:lnTo>
                <a:lnTo>
                  <a:pt x="443" y="238"/>
                </a:lnTo>
                <a:lnTo>
                  <a:pt x="438" y="242"/>
                </a:lnTo>
                <a:lnTo>
                  <a:pt x="432" y="246"/>
                </a:lnTo>
                <a:lnTo>
                  <a:pt x="425" y="249"/>
                </a:lnTo>
                <a:lnTo>
                  <a:pt x="412" y="255"/>
                </a:lnTo>
                <a:lnTo>
                  <a:pt x="403" y="262"/>
                </a:lnTo>
                <a:lnTo>
                  <a:pt x="403" y="277"/>
                </a:lnTo>
                <a:lnTo>
                  <a:pt x="401" y="299"/>
                </a:lnTo>
                <a:lnTo>
                  <a:pt x="403" y="316"/>
                </a:lnTo>
                <a:lnTo>
                  <a:pt x="406" y="327"/>
                </a:lnTo>
                <a:lnTo>
                  <a:pt x="410" y="336"/>
                </a:lnTo>
                <a:lnTo>
                  <a:pt x="417" y="342"/>
                </a:lnTo>
                <a:lnTo>
                  <a:pt x="430" y="345"/>
                </a:lnTo>
                <a:lnTo>
                  <a:pt x="441" y="347"/>
                </a:lnTo>
                <a:lnTo>
                  <a:pt x="441" y="358"/>
                </a:lnTo>
                <a:lnTo>
                  <a:pt x="438" y="368"/>
                </a:lnTo>
                <a:lnTo>
                  <a:pt x="434" y="375"/>
                </a:lnTo>
                <a:lnTo>
                  <a:pt x="428" y="381"/>
                </a:lnTo>
                <a:lnTo>
                  <a:pt x="423" y="384"/>
                </a:lnTo>
                <a:lnTo>
                  <a:pt x="419" y="388"/>
                </a:lnTo>
                <a:lnTo>
                  <a:pt x="415" y="392"/>
                </a:lnTo>
                <a:lnTo>
                  <a:pt x="414" y="395"/>
                </a:lnTo>
                <a:lnTo>
                  <a:pt x="415" y="401"/>
                </a:lnTo>
                <a:lnTo>
                  <a:pt x="419" y="405"/>
                </a:lnTo>
                <a:lnTo>
                  <a:pt x="423" y="408"/>
                </a:lnTo>
                <a:lnTo>
                  <a:pt x="428" y="410"/>
                </a:lnTo>
                <a:lnTo>
                  <a:pt x="434" y="414"/>
                </a:lnTo>
                <a:lnTo>
                  <a:pt x="439" y="418"/>
                </a:lnTo>
                <a:lnTo>
                  <a:pt x="441" y="425"/>
                </a:lnTo>
                <a:lnTo>
                  <a:pt x="443" y="434"/>
                </a:lnTo>
                <a:lnTo>
                  <a:pt x="441" y="440"/>
                </a:lnTo>
                <a:lnTo>
                  <a:pt x="436" y="445"/>
                </a:lnTo>
                <a:lnTo>
                  <a:pt x="430" y="449"/>
                </a:lnTo>
                <a:lnTo>
                  <a:pt x="423" y="455"/>
                </a:lnTo>
                <a:lnTo>
                  <a:pt x="419" y="469"/>
                </a:lnTo>
                <a:lnTo>
                  <a:pt x="415" y="482"/>
                </a:lnTo>
                <a:lnTo>
                  <a:pt x="410" y="484"/>
                </a:lnTo>
                <a:lnTo>
                  <a:pt x="399" y="482"/>
                </a:lnTo>
                <a:lnTo>
                  <a:pt x="393" y="479"/>
                </a:lnTo>
                <a:lnTo>
                  <a:pt x="390" y="477"/>
                </a:lnTo>
                <a:lnTo>
                  <a:pt x="386" y="471"/>
                </a:lnTo>
                <a:lnTo>
                  <a:pt x="384" y="467"/>
                </a:lnTo>
                <a:lnTo>
                  <a:pt x="378" y="464"/>
                </a:lnTo>
                <a:lnTo>
                  <a:pt x="373" y="462"/>
                </a:lnTo>
                <a:lnTo>
                  <a:pt x="366" y="464"/>
                </a:lnTo>
                <a:lnTo>
                  <a:pt x="362" y="464"/>
                </a:lnTo>
                <a:lnTo>
                  <a:pt x="358" y="455"/>
                </a:lnTo>
                <a:lnTo>
                  <a:pt x="353" y="440"/>
                </a:lnTo>
                <a:lnTo>
                  <a:pt x="349" y="434"/>
                </a:lnTo>
                <a:lnTo>
                  <a:pt x="345" y="432"/>
                </a:lnTo>
                <a:lnTo>
                  <a:pt x="340" y="434"/>
                </a:lnTo>
                <a:lnTo>
                  <a:pt x="334" y="443"/>
                </a:lnTo>
                <a:lnTo>
                  <a:pt x="327" y="445"/>
                </a:lnTo>
                <a:lnTo>
                  <a:pt x="321" y="451"/>
                </a:lnTo>
                <a:lnTo>
                  <a:pt x="319" y="455"/>
                </a:lnTo>
                <a:lnTo>
                  <a:pt x="319" y="462"/>
                </a:lnTo>
                <a:lnTo>
                  <a:pt x="321" y="467"/>
                </a:lnTo>
                <a:lnTo>
                  <a:pt x="321" y="473"/>
                </a:lnTo>
                <a:lnTo>
                  <a:pt x="319" y="479"/>
                </a:lnTo>
                <a:lnTo>
                  <a:pt x="318" y="484"/>
                </a:lnTo>
                <a:lnTo>
                  <a:pt x="299" y="491"/>
                </a:lnTo>
                <a:lnTo>
                  <a:pt x="282" y="499"/>
                </a:lnTo>
                <a:lnTo>
                  <a:pt x="279" y="514"/>
                </a:lnTo>
                <a:lnTo>
                  <a:pt x="279" y="525"/>
                </a:lnTo>
                <a:lnTo>
                  <a:pt x="269" y="523"/>
                </a:lnTo>
                <a:lnTo>
                  <a:pt x="264" y="523"/>
                </a:lnTo>
                <a:lnTo>
                  <a:pt x="258" y="525"/>
                </a:lnTo>
                <a:lnTo>
                  <a:pt x="255" y="528"/>
                </a:lnTo>
                <a:lnTo>
                  <a:pt x="253" y="532"/>
                </a:lnTo>
                <a:lnTo>
                  <a:pt x="253" y="538"/>
                </a:lnTo>
                <a:lnTo>
                  <a:pt x="253" y="543"/>
                </a:lnTo>
                <a:lnTo>
                  <a:pt x="253" y="549"/>
                </a:lnTo>
                <a:lnTo>
                  <a:pt x="257" y="562"/>
                </a:lnTo>
                <a:lnTo>
                  <a:pt x="258" y="573"/>
                </a:lnTo>
                <a:lnTo>
                  <a:pt x="258" y="578"/>
                </a:lnTo>
                <a:lnTo>
                  <a:pt x="260" y="582"/>
                </a:lnTo>
                <a:lnTo>
                  <a:pt x="258" y="586"/>
                </a:lnTo>
                <a:lnTo>
                  <a:pt x="257" y="588"/>
                </a:lnTo>
                <a:lnTo>
                  <a:pt x="253" y="588"/>
                </a:lnTo>
                <a:lnTo>
                  <a:pt x="247" y="586"/>
                </a:lnTo>
                <a:lnTo>
                  <a:pt x="244" y="584"/>
                </a:lnTo>
                <a:lnTo>
                  <a:pt x="240" y="580"/>
                </a:lnTo>
                <a:lnTo>
                  <a:pt x="234" y="571"/>
                </a:lnTo>
                <a:lnTo>
                  <a:pt x="229" y="560"/>
                </a:lnTo>
                <a:lnTo>
                  <a:pt x="223" y="551"/>
                </a:lnTo>
                <a:lnTo>
                  <a:pt x="218" y="541"/>
                </a:lnTo>
                <a:lnTo>
                  <a:pt x="216" y="538"/>
                </a:lnTo>
                <a:lnTo>
                  <a:pt x="212" y="536"/>
                </a:lnTo>
                <a:lnTo>
                  <a:pt x="210" y="536"/>
                </a:lnTo>
                <a:lnTo>
                  <a:pt x="207" y="536"/>
                </a:lnTo>
                <a:lnTo>
                  <a:pt x="201" y="538"/>
                </a:lnTo>
                <a:lnTo>
                  <a:pt x="197" y="541"/>
                </a:lnTo>
                <a:lnTo>
                  <a:pt x="194" y="547"/>
                </a:lnTo>
                <a:lnTo>
                  <a:pt x="192" y="552"/>
                </a:lnTo>
                <a:lnTo>
                  <a:pt x="188" y="560"/>
                </a:lnTo>
                <a:lnTo>
                  <a:pt x="185" y="565"/>
                </a:lnTo>
                <a:lnTo>
                  <a:pt x="179" y="569"/>
                </a:lnTo>
                <a:lnTo>
                  <a:pt x="170" y="571"/>
                </a:lnTo>
                <a:lnTo>
                  <a:pt x="162" y="569"/>
                </a:lnTo>
                <a:lnTo>
                  <a:pt x="157" y="565"/>
                </a:lnTo>
                <a:lnTo>
                  <a:pt x="155" y="560"/>
                </a:lnTo>
                <a:lnTo>
                  <a:pt x="153" y="558"/>
                </a:lnTo>
                <a:lnTo>
                  <a:pt x="138" y="556"/>
                </a:lnTo>
                <a:lnTo>
                  <a:pt x="120" y="558"/>
                </a:lnTo>
                <a:lnTo>
                  <a:pt x="111" y="580"/>
                </a:lnTo>
                <a:lnTo>
                  <a:pt x="101" y="599"/>
                </a:lnTo>
                <a:lnTo>
                  <a:pt x="92" y="612"/>
                </a:lnTo>
                <a:lnTo>
                  <a:pt x="87" y="619"/>
                </a:lnTo>
                <a:lnTo>
                  <a:pt x="94" y="625"/>
                </a:lnTo>
                <a:lnTo>
                  <a:pt x="103" y="628"/>
                </a:lnTo>
                <a:lnTo>
                  <a:pt x="101" y="632"/>
                </a:lnTo>
                <a:lnTo>
                  <a:pt x="98" y="636"/>
                </a:lnTo>
                <a:lnTo>
                  <a:pt x="105" y="639"/>
                </a:lnTo>
                <a:lnTo>
                  <a:pt x="112" y="647"/>
                </a:lnTo>
                <a:lnTo>
                  <a:pt x="112" y="665"/>
                </a:lnTo>
                <a:lnTo>
                  <a:pt x="111" y="678"/>
                </a:lnTo>
                <a:lnTo>
                  <a:pt x="103" y="687"/>
                </a:lnTo>
                <a:lnTo>
                  <a:pt x="90" y="698"/>
                </a:lnTo>
                <a:lnTo>
                  <a:pt x="81" y="708"/>
                </a:lnTo>
                <a:lnTo>
                  <a:pt x="74" y="715"/>
                </a:lnTo>
                <a:lnTo>
                  <a:pt x="70" y="722"/>
                </a:lnTo>
                <a:lnTo>
                  <a:pt x="68" y="728"/>
                </a:lnTo>
                <a:lnTo>
                  <a:pt x="64" y="741"/>
                </a:lnTo>
                <a:lnTo>
                  <a:pt x="66" y="758"/>
                </a:lnTo>
                <a:lnTo>
                  <a:pt x="61" y="758"/>
                </a:lnTo>
                <a:lnTo>
                  <a:pt x="59" y="759"/>
                </a:lnTo>
                <a:lnTo>
                  <a:pt x="55" y="763"/>
                </a:lnTo>
                <a:lnTo>
                  <a:pt x="53" y="765"/>
                </a:lnTo>
                <a:lnTo>
                  <a:pt x="52" y="774"/>
                </a:lnTo>
                <a:lnTo>
                  <a:pt x="52" y="782"/>
                </a:lnTo>
                <a:lnTo>
                  <a:pt x="50" y="791"/>
                </a:lnTo>
                <a:lnTo>
                  <a:pt x="50" y="800"/>
                </a:lnTo>
                <a:lnTo>
                  <a:pt x="48" y="809"/>
                </a:lnTo>
                <a:lnTo>
                  <a:pt x="44" y="815"/>
                </a:lnTo>
                <a:lnTo>
                  <a:pt x="24" y="820"/>
                </a:lnTo>
                <a:lnTo>
                  <a:pt x="2" y="830"/>
                </a:lnTo>
                <a:lnTo>
                  <a:pt x="0" y="837"/>
                </a:lnTo>
                <a:lnTo>
                  <a:pt x="2" y="844"/>
                </a:lnTo>
                <a:lnTo>
                  <a:pt x="5" y="854"/>
                </a:lnTo>
                <a:lnTo>
                  <a:pt x="11" y="863"/>
                </a:lnTo>
                <a:lnTo>
                  <a:pt x="26" y="883"/>
                </a:lnTo>
                <a:lnTo>
                  <a:pt x="39" y="902"/>
                </a:lnTo>
                <a:lnTo>
                  <a:pt x="48" y="898"/>
                </a:lnTo>
                <a:lnTo>
                  <a:pt x="55" y="896"/>
                </a:lnTo>
                <a:lnTo>
                  <a:pt x="70" y="902"/>
                </a:lnTo>
                <a:lnTo>
                  <a:pt x="90" y="915"/>
                </a:lnTo>
                <a:lnTo>
                  <a:pt x="98" y="920"/>
                </a:lnTo>
                <a:lnTo>
                  <a:pt x="105" y="922"/>
                </a:lnTo>
                <a:lnTo>
                  <a:pt x="107" y="924"/>
                </a:lnTo>
                <a:lnTo>
                  <a:pt x="111" y="928"/>
                </a:lnTo>
                <a:lnTo>
                  <a:pt x="114" y="933"/>
                </a:lnTo>
                <a:lnTo>
                  <a:pt x="120" y="940"/>
                </a:lnTo>
                <a:lnTo>
                  <a:pt x="125" y="946"/>
                </a:lnTo>
                <a:lnTo>
                  <a:pt x="131" y="946"/>
                </a:lnTo>
                <a:lnTo>
                  <a:pt x="136" y="946"/>
                </a:lnTo>
                <a:lnTo>
                  <a:pt x="140" y="944"/>
                </a:lnTo>
                <a:lnTo>
                  <a:pt x="144" y="942"/>
                </a:lnTo>
                <a:lnTo>
                  <a:pt x="148" y="940"/>
                </a:lnTo>
                <a:lnTo>
                  <a:pt x="153" y="939"/>
                </a:lnTo>
                <a:lnTo>
                  <a:pt x="159" y="939"/>
                </a:lnTo>
                <a:lnTo>
                  <a:pt x="162" y="948"/>
                </a:lnTo>
                <a:lnTo>
                  <a:pt x="172" y="966"/>
                </a:lnTo>
                <a:lnTo>
                  <a:pt x="201" y="940"/>
                </a:lnTo>
                <a:lnTo>
                  <a:pt x="223" y="924"/>
                </a:lnTo>
                <a:lnTo>
                  <a:pt x="233" y="939"/>
                </a:lnTo>
                <a:lnTo>
                  <a:pt x="251" y="963"/>
                </a:lnTo>
                <a:lnTo>
                  <a:pt x="260" y="968"/>
                </a:lnTo>
                <a:lnTo>
                  <a:pt x="269" y="977"/>
                </a:lnTo>
                <a:lnTo>
                  <a:pt x="279" y="985"/>
                </a:lnTo>
                <a:lnTo>
                  <a:pt x="286" y="994"/>
                </a:lnTo>
                <a:lnTo>
                  <a:pt x="292" y="1003"/>
                </a:lnTo>
                <a:lnTo>
                  <a:pt x="297" y="1013"/>
                </a:lnTo>
                <a:lnTo>
                  <a:pt x="303" y="1018"/>
                </a:lnTo>
                <a:lnTo>
                  <a:pt x="308" y="1020"/>
                </a:lnTo>
                <a:lnTo>
                  <a:pt x="323" y="1018"/>
                </a:lnTo>
                <a:lnTo>
                  <a:pt x="336" y="1020"/>
                </a:lnTo>
                <a:lnTo>
                  <a:pt x="340" y="1022"/>
                </a:lnTo>
                <a:lnTo>
                  <a:pt x="343" y="1027"/>
                </a:lnTo>
                <a:lnTo>
                  <a:pt x="345" y="1033"/>
                </a:lnTo>
                <a:lnTo>
                  <a:pt x="349" y="1042"/>
                </a:lnTo>
                <a:lnTo>
                  <a:pt x="354" y="1046"/>
                </a:lnTo>
                <a:lnTo>
                  <a:pt x="362" y="1046"/>
                </a:lnTo>
                <a:lnTo>
                  <a:pt x="366" y="1048"/>
                </a:lnTo>
                <a:lnTo>
                  <a:pt x="367" y="1050"/>
                </a:lnTo>
                <a:lnTo>
                  <a:pt x="369" y="1053"/>
                </a:lnTo>
                <a:lnTo>
                  <a:pt x="371" y="1059"/>
                </a:lnTo>
                <a:lnTo>
                  <a:pt x="371" y="1064"/>
                </a:lnTo>
                <a:lnTo>
                  <a:pt x="371" y="1070"/>
                </a:lnTo>
                <a:lnTo>
                  <a:pt x="373" y="1075"/>
                </a:lnTo>
                <a:lnTo>
                  <a:pt x="375" y="1079"/>
                </a:lnTo>
                <a:lnTo>
                  <a:pt x="388" y="1077"/>
                </a:lnTo>
                <a:lnTo>
                  <a:pt x="399" y="1077"/>
                </a:lnTo>
                <a:lnTo>
                  <a:pt x="403" y="1083"/>
                </a:lnTo>
                <a:lnTo>
                  <a:pt x="404" y="1092"/>
                </a:lnTo>
                <a:lnTo>
                  <a:pt x="406" y="1096"/>
                </a:lnTo>
                <a:lnTo>
                  <a:pt x="408" y="1099"/>
                </a:lnTo>
                <a:lnTo>
                  <a:pt x="412" y="1101"/>
                </a:lnTo>
                <a:lnTo>
                  <a:pt x="415" y="1103"/>
                </a:lnTo>
                <a:lnTo>
                  <a:pt x="421" y="1099"/>
                </a:lnTo>
                <a:lnTo>
                  <a:pt x="428" y="1094"/>
                </a:lnTo>
                <a:lnTo>
                  <a:pt x="434" y="1094"/>
                </a:lnTo>
                <a:lnTo>
                  <a:pt x="439" y="1094"/>
                </a:lnTo>
                <a:lnTo>
                  <a:pt x="445" y="1088"/>
                </a:lnTo>
                <a:lnTo>
                  <a:pt x="449" y="1079"/>
                </a:lnTo>
                <a:lnTo>
                  <a:pt x="436" y="1079"/>
                </a:lnTo>
                <a:lnTo>
                  <a:pt x="421" y="1077"/>
                </a:lnTo>
                <a:lnTo>
                  <a:pt x="415" y="1075"/>
                </a:lnTo>
                <a:lnTo>
                  <a:pt x="410" y="1074"/>
                </a:lnTo>
                <a:lnTo>
                  <a:pt x="406" y="1072"/>
                </a:lnTo>
                <a:lnTo>
                  <a:pt x="404" y="1066"/>
                </a:lnTo>
                <a:lnTo>
                  <a:pt x="404" y="1064"/>
                </a:lnTo>
                <a:lnTo>
                  <a:pt x="406" y="1062"/>
                </a:lnTo>
                <a:lnTo>
                  <a:pt x="408" y="1061"/>
                </a:lnTo>
                <a:lnTo>
                  <a:pt x="410" y="1059"/>
                </a:lnTo>
                <a:lnTo>
                  <a:pt x="417" y="1057"/>
                </a:lnTo>
                <a:lnTo>
                  <a:pt x="427" y="1055"/>
                </a:lnTo>
                <a:lnTo>
                  <a:pt x="436" y="1055"/>
                </a:lnTo>
                <a:lnTo>
                  <a:pt x="443" y="1053"/>
                </a:lnTo>
                <a:lnTo>
                  <a:pt x="445" y="1051"/>
                </a:lnTo>
                <a:lnTo>
                  <a:pt x="447" y="1050"/>
                </a:lnTo>
                <a:lnTo>
                  <a:pt x="449" y="1048"/>
                </a:lnTo>
                <a:lnTo>
                  <a:pt x="449" y="1046"/>
                </a:lnTo>
                <a:lnTo>
                  <a:pt x="443" y="1040"/>
                </a:lnTo>
                <a:lnTo>
                  <a:pt x="439" y="1035"/>
                </a:lnTo>
                <a:lnTo>
                  <a:pt x="438" y="1031"/>
                </a:lnTo>
                <a:lnTo>
                  <a:pt x="438" y="1025"/>
                </a:lnTo>
                <a:lnTo>
                  <a:pt x="445" y="1027"/>
                </a:lnTo>
                <a:lnTo>
                  <a:pt x="454" y="1033"/>
                </a:lnTo>
                <a:lnTo>
                  <a:pt x="458" y="1037"/>
                </a:lnTo>
                <a:lnTo>
                  <a:pt x="463" y="1038"/>
                </a:lnTo>
                <a:lnTo>
                  <a:pt x="469" y="1038"/>
                </a:lnTo>
                <a:lnTo>
                  <a:pt x="473" y="1037"/>
                </a:lnTo>
                <a:lnTo>
                  <a:pt x="487" y="1022"/>
                </a:lnTo>
                <a:lnTo>
                  <a:pt x="502" y="1000"/>
                </a:lnTo>
                <a:lnTo>
                  <a:pt x="523" y="985"/>
                </a:lnTo>
                <a:lnTo>
                  <a:pt x="539" y="970"/>
                </a:lnTo>
                <a:lnTo>
                  <a:pt x="548" y="950"/>
                </a:lnTo>
                <a:lnTo>
                  <a:pt x="556" y="924"/>
                </a:lnTo>
                <a:lnTo>
                  <a:pt x="578" y="898"/>
                </a:lnTo>
                <a:lnTo>
                  <a:pt x="600" y="872"/>
                </a:lnTo>
                <a:lnTo>
                  <a:pt x="608" y="855"/>
                </a:lnTo>
                <a:lnTo>
                  <a:pt x="617" y="839"/>
                </a:lnTo>
                <a:lnTo>
                  <a:pt x="624" y="822"/>
                </a:lnTo>
                <a:lnTo>
                  <a:pt x="632" y="802"/>
                </a:lnTo>
                <a:lnTo>
                  <a:pt x="632" y="793"/>
                </a:lnTo>
                <a:lnTo>
                  <a:pt x="633" y="785"/>
                </a:lnTo>
                <a:lnTo>
                  <a:pt x="628" y="761"/>
                </a:lnTo>
                <a:lnTo>
                  <a:pt x="624" y="741"/>
                </a:lnTo>
                <a:lnTo>
                  <a:pt x="622" y="730"/>
                </a:lnTo>
                <a:lnTo>
                  <a:pt x="620" y="721"/>
                </a:lnTo>
                <a:lnTo>
                  <a:pt x="622" y="710"/>
                </a:lnTo>
                <a:lnTo>
                  <a:pt x="624" y="700"/>
                </a:lnTo>
                <a:lnTo>
                  <a:pt x="632" y="689"/>
                </a:lnTo>
                <a:lnTo>
                  <a:pt x="637" y="680"/>
                </a:lnTo>
                <a:lnTo>
                  <a:pt x="632" y="674"/>
                </a:lnTo>
                <a:lnTo>
                  <a:pt x="620" y="667"/>
                </a:lnTo>
                <a:lnTo>
                  <a:pt x="615" y="663"/>
                </a:lnTo>
                <a:lnTo>
                  <a:pt x="609" y="660"/>
                </a:lnTo>
                <a:lnTo>
                  <a:pt x="606" y="652"/>
                </a:lnTo>
                <a:lnTo>
                  <a:pt x="606" y="647"/>
                </a:lnTo>
                <a:lnTo>
                  <a:pt x="609" y="639"/>
                </a:lnTo>
                <a:lnTo>
                  <a:pt x="613" y="634"/>
                </a:lnTo>
                <a:lnTo>
                  <a:pt x="619" y="630"/>
                </a:lnTo>
                <a:lnTo>
                  <a:pt x="626" y="628"/>
                </a:lnTo>
                <a:lnTo>
                  <a:pt x="637" y="625"/>
                </a:lnTo>
                <a:lnTo>
                  <a:pt x="646" y="623"/>
                </a:lnTo>
                <a:lnTo>
                  <a:pt x="654" y="617"/>
                </a:lnTo>
                <a:lnTo>
                  <a:pt x="659" y="612"/>
                </a:lnTo>
                <a:lnTo>
                  <a:pt x="669" y="606"/>
                </a:lnTo>
                <a:lnTo>
                  <a:pt x="680" y="602"/>
                </a:lnTo>
                <a:lnTo>
                  <a:pt x="694" y="606"/>
                </a:lnTo>
                <a:lnTo>
                  <a:pt x="713" y="606"/>
                </a:lnTo>
                <a:lnTo>
                  <a:pt x="722" y="591"/>
                </a:lnTo>
                <a:lnTo>
                  <a:pt x="731" y="580"/>
                </a:lnTo>
                <a:lnTo>
                  <a:pt x="746" y="584"/>
                </a:lnTo>
                <a:lnTo>
                  <a:pt x="759" y="591"/>
                </a:lnTo>
                <a:lnTo>
                  <a:pt x="765" y="584"/>
                </a:lnTo>
                <a:lnTo>
                  <a:pt x="770" y="578"/>
                </a:lnTo>
                <a:lnTo>
                  <a:pt x="776" y="582"/>
                </a:lnTo>
                <a:lnTo>
                  <a:pt x="779" y="589"/>
                </a:lnTo>
                <a:lnTo>
                  <a:pt x="781" y="593"/>
                </a:lnTo>
                <a:lnTo>
                  <a:pt x="783" y="597"/>
                </a:lnTo>
                <a:lnTo>
                  <a:pt x="787" y="599"/>
                </a:lnTo>
                <a:lnTo>
                  <a:pt x="792" y="600"/>
                </a:lnTo>
                <a:lnTo>
                  <a:pt x="802" y="599"/>
                </a:lnTo>
                <a:lnTo>
                  <a:pt x="811" y="595"/>
                </a:lnTo>
                <a:lnTo>
                  <a:pt x="822" y="600"/>
                </a:lnTo>
                <a:lnTo>
                  <a:pt x="838" y="604"/>
                </a:lnTo>
                <a:lnTo>
                  <a:pt x="846" y="597"/>
                </a:lnTo>
                <a:lnTo>
                  <a:pt x="853" y="588"/>
                </a:lnTo>
                <a:lnTo>
                  <a:pt x="859" y="586"/>
                </a:lnTo>
                <a:lnTo>
                  <a:pt x="864" y="584"/>
                </a:lnTo>
                <a:lnTo>
                  <a:pt x="870" y="580"/>
                </a:lnTo>
                <a:lnTo>
                  <a:pt x="875" y="573"/>
                </a:lnTo>
                <a:lnTo>
                  <a:pt x="877" y="558"/>
                </a:lnTo>
                <a:lnTo>
                  <a:pt x="875" y="543"/>
                </a:lnTo>
                <a:lnTo>
                  <a:pt x="888" y="541"/>
                </a:lnTo>
                <a:lnTo>
                  <a:pt x="901" y="540"/>
                </a:lnTo>
                <a:lnTo>
                  <a:pt x="903" y="534"/>
                </a:lnTo>
                <a:lnTo>
                  <a:pt x="903" y="527"/>
                </a:lnTo>
                <a:lnTo>
                  <a:pt x="905" y="523"/>
                </a:lnTo>
                <a:lnTo>
                  <a:pt x="907" y="519"/>
                </a:lnTo>
                <a:lnTo>
                  <a:pt x="909" y="517"/>
                </a:lnTo>
                <a:lnTo>
                  <a:pt x="914" y="515"/>
                </a:lnTo>
                <a:lnTo>
                  <a:pt x="920" y="515"/>
                </a:lnTo>
                <a:lnTo>
                  <a:pt x="927" y="517"/>
                </a:lnTo>
                <a:lnTo>
                  <a:pt x="933" y="521"/>
                </a:lnTo>
                <a:lnTo>
                  <a:pt x="938" y="527"/>
                </a:lnTo>
                <a:lnTo>
                  <a:pt x="931" y="536"/>
                </a:lnTo>
                <a:lnTo>
                  <a:pt x="916" y="554"/>
                </a:lnTo>
                <a:lnTo>
                  <a:pt x="935" y="551"/>
                </a:lnTo>
                <a:lnTo>
                  <a:pt x="959" y="543"/>
                </a:lnTo>
                <a:lnTo>
                  <a:pt x="981" y="534"/>
                </a:lnTo>
                <a:lnTo>
                  <a:pt x="992" y="528"/>
                </a:lnTo>
                <a:lnTo>
                  <a:pt x="990" y="515"/>
                </a:lnTo>
                <a:lnTo>
                  <a:pt x="988" y="510"/>
                </a:lnTo>
                <a:lnTo>
                  <a:pt x="984" y="506"/>
                </a:lnTo>
                <a:lnTo>
                  <a:pt x="983" y="504"/>
                </a:lnTo>
                <a:lnTo>
                  <a:pt x="975" y="504"/>
                </a:lnTo>
                <a:lnTo>
                  <a:pt x="970" y="501"/>
                </a:lnTo>
                <a:lnTo>
                  <a:pt x="968" y="491"/>
                </a:lnTo>
                <a:lnTo>
                  <a:pt x="968" y="482"/>
                </a:lnTo>
                <a:lnTo>
                  <a:pt x="962" y="475"/>
                </a:lnTo>
                <a:lnTo>
                  <a:pt x="959" y="467"/>
                </a:lnTo>
                <a:lnTo>
                  <a:pt x="964" y="455"/>
                </a:lnTo>
                <a:lnTo>
                  <a:pt x="970" y="445"/>
                </a:lnTo>
                <a:lnTo>
                  <a:pt x="966" y="432"/>
                </a:lnTo>
                <a:lnTo>
                  <a:pt x="964" y="423"/>
                </a:lnTo>
                <a:lnTo>
                  <a:pt x="964" y="419"/>
                </a:lnTo>
                <a:lnTo>
                  <a:pt x="966" y="416"/>
                </a:lnTo>
                <a:lnTo>
                  <a:pt x="968" y="412"/>
                </a:lnTo>
                <a:lnTo>
                  <a:pt x="970" y="410"/>
                </a:lnTo>
                <a:lnTo>
                  <a:pt x="979" y="405"/>
                </a:lnTo>
                <a:lnTo>
                  <a:pt x="984" y="405"/>
                </a:lnTo>
                <a:lnTo>
                  <a:pt x="990" y="406"/>
                </a:lnTo>
                <a:lnTo>
                  <a:pt x="995" y="408"/>
                </a:lnTo>
                <a:lnTo>
                  <a:pt x="1003" y="416"/>
                </a:lnTo>
                <a:lnTo>
                  <a:pt x="1012" y="419"/>
                </a:lnTo>
                <a:lnTo>
                  <a:pt x="1016" y="414"/>
                </a:lnTo>
                <a:lnTo>
                  <a:pt x="1021" y="408"/>
                </a:lnTo>
                <a:lnTo>
                  <a:pt x="1025" y="399"/>
                </a:lnTo>
                <a:lnTo>
                  <a:pt x="1025" y="394"/>
                </a:lnTo>
                <a:lnTo>
                  <a:pt x="1023" y="390"/>
                </a:lnTo>
                <a:lnTo>
                  <a:pt x="1019" y="386"/>
                </a:lnTo>
                <a:lnTo>
                  <a:pt x="1012" y="382"/>
                </a:lnTo>
                <a:lnTo>
                  <a:pt x="1008" y="375"/>
                </a:lnTo>
                <a:lnTo>
                  <a:pt x="1007" y="362"/>
                </a:lnTo>
                <a:lnTo>
                  <a:pt x="1005" y="355"/>
                </a:lnTo>
                <a:lnTo>
                  <a:pt x="1001" y="351"/>
                </a:lnTo>
                <a:lnTo>
                  <a:pt x="997" y="349"/>
                </a:lnTo>
                <a:lnTo>
                  <a:pt x="995" y="349"/>
                </a:lnTo>
                <a:lnTo>
                  <a:pt x="992" y="349"/>
                </a:lnTo>
                <a:lnTo>
                  <a:pt x="990" y="347"/>
                </a:lnTo>
                <a:lnTo>
                  <a:pt x="986" y="344"/>
                </a:lnTo>
                <a:lnTo>
                  <a:pt x="988" y="334"/>
                </a:lnTo>
                <a:lnTo>
                  <a:pt x="988" y="329"/>
                </a:lnTo>
                <a:lnTo>
                  <a:pt x="988" y="321"/>
                </a:lnTo>
                <a:lnTo>
                  <a:pt x="984" y="318"/>
                </a:lnTo>
                <a:lnTo>
                  <a:pt x="981" y="314"/>
                </a:lnTo>
                <a:lnTo>
                  <a:pt x="977" y="312"/>
                </a:lnTo>
                <a:lnTo>
                  <a:pt x="971" y="310"/>
                </a:lnTo>
                <a:lnTo>
                  <a:pt x="966" y="310"/>
                </a:lnTo>
                <a:lnTo>
                  <a:pt x="964" y="316"/>
                </a:lnTo>
                <a:lnTo>
                  <a:pt x="960" y="321"/>
                </a:lnTo>
                <a:lnTo>
                  <a:pt x="959" y="323"/>
                </a:lnTo>
                <a:lnTo>
                  <a:pt x="957" y="323"/>
                </a:lnTo>
                <a:lnTo>
                  <a:pt x="953" y="323"/>
                </a:lnTo>
                <a:lnTo>
                  <a:pt x="947" y="320"/>
                </a:lnTo>
                <a:lnTo>
                  <a:pt x="942" y="323"/>
                </a:lnTo>
                <a:lnTo>
                  <a:pt x="935" y="327"/>
                </a:lnTo>
                <a:lnTo>
                  <a:pt x="925" y="329"/>
                </a:lnTo>
                <a:lnTo>
                  <a:pt x="916" y="327"/>
                </a:lnTo>
                <a:lnTo>
                  <a:pt x="916" y="318"/>
                </a:lnTo>
                <a:lnTo>
                  <a:pt x="916" y="309"/>
                </a:lnTo>
                <a:lnTo>
                  <a:pt x="914" y="301"/>
                </a:lnTo>
                <a:lnTo>
                  <a:pt x="911" y="294"/>
                </a:lnTo>
                <a:lnTo>
                  <a:pt x="907" y="288"/>
                </a:lnTo>
                <a:lnTo>
                  <a:pt x="901" y="283"/>
                </a:lnTo>
                <a:lnTo>
                  <a:pt x="896" y="277"/>
                </a:lnTo>
                <a:lnTo>
                  <a:pt x="888" y="273"/>
                </a:lnTo>
                <a:lnTo>
                  <a:pt x="875" y="266"/>
                </a:lnTo>
                <a:lnTo>
                  <a:pt x="859" y="264"/>
                </a:lnTo>
                <a:lnTo>
                  <a:pt x="842" y="262"/>
                </a:lnTo>
                <a:lnTo>
                  <a:pt x="826" y="264"/>
                </a:lnTo>
                <a:lnTo>
                  <a:pt x="814" y="286"/>
                </a:lnTo>
                <a:lnTo>
                  <a:pt x="809" y="301"/>
                </a:lnTo>
                <a:lnTo>
                  <a:pt x="807" y="310"/>
                </a:lnTo>
                <a:lnTo>
                  <a:pt x="807" y="318"/>
                </a:lnTo>
                <a:lnTo>
                  <a:pt x="809" y="321"/>
                </a:lnTo>
                <a:lnTo>
                  <a:pt x="811" y="325"/>
                </a:lnTo>
                <a:lnTo>
                  <a:pt x="809" y="331"/>
                </a:lnTo>
                <a:lnTo>
                  <a:pt x="807" y="338"/>
                </a:lnTo>
                <a:lnTo>
                  <a:pt x="792" y="347"/>
                </a:lnTo>
                <a:lnTo>
                  <a:pt x="778" y="358"/>
                </a:lnTo>
                <a:lnTo>
                  <a:pt x="774" y="375"/>
                </a:lnTo>
                <a:lnTo>
                  <a:pt x="768" y="390"/>
                </a:lnTo>
                <a:lnTo>
                  <a:pt x="766" y="395"/>
                </a:lnTo>
                <a:lnTo>
                  <a:pt x="763" y="401"/>
                </a:lnTo>
                <a:lnTo>
                  <a:pt x="759" y="405"/>
                </a:lnTo>
                <a:lnTo>
                  <a:pt x="753" y="406"/>
                </a:lnTo>
                <a:lnTo>
                  <a:pt x="753" y="416"/>
                </a:lnTo>
                <a:lnTo>
                  <a:pt x="750" y="423"/>
                </a:lnTo>
                <a:lnTo>
                  <a:pt x="746" y="423"/>
                </a:lnTo>
                <a:lnTo>
                  <a:pt x="744" y="419"/>
                </a:lnTo>
                <a:lnTo>
                  <a:pt x="744" y="418"/>
                </a:lnTo>
                <a:lnTo>
                  <a:pt x="744" y="412"/>
                </a:lnTo>
                <a:lnTo>
                  <a:pt x="742" y="405"/>
                </a:lnTo>
                <a:lnTo>
                  <a:pt x="741" y="397"/>
                </a:lnTo>
                <a:lnTo>
                  <a:pt x="729" y="386"/>
                </a:lnTo>
                <a:lnTo>
                  <a:pt x="722" y="379"/>
                </a:lnTo>
                <a:lnTo>
                  <a:pt x="715" y="390"/>
                </a:lnTo>
                <a:lnTo>
                  <a:pt x="709" y="394"/>
                </a:lnTo>
                <a:lnTo>
                  <a:pt x="705" y="395"/>
                </a:lnTo>
                <a:lnTo>
                  <a:pt x="700" y="395"/>
                </a:lnTo>
                <a:lnTo>
                  <a:pt x="685" y="403"/>
                </a:lnTo>
                <a:lnTo>
                  <a:pt x="676" y="405"/>
                </a:lnTo>
                <a:lnTo>
                  <a:pt x="670" y="405"/>
                </a:lnTo>
                <a:lnTo>
                  <a:pt x="661" y="406"/>
                </a:lnTo>
                <a:lnTo>
                  <a:pt x="650" y="419"/>
                </a:lnTo>
                <a:lnTo>
                  <a:pt x="639" y="429"/>
                </a:lnTo>
                <a:lnTo>
                  <a:pt x="628" y="423"/>
                </a:lnTo>
                <a:lnTo>
                  <a:pt x="620" y="418"/>
                </a:lnTo>
                <a:lnTo>
                  <a:pt x="617" y="408"/>
                </a:lnTo>
                <a:lnTo>
                  <a:pt x="613" y="401"/>
                </a:lnTo>
                <a:lnTo>
                  <a:pt x="613" y="392"/>
                </a:lnTo>
                <a:lnTo>
                  <a:pt x="613" y="384"/>
                </a:lnTo>
                <a:lnTo>
                  <a:pt x="613" y="379"/>
                </a:lnTo>
                <a:lnTo>
                  <a:pt x="615" y="375"/>
                </a:lnTo>
                <a:lnTo>
                  <a:pt x="613" y="362"/>
                </a:lnTo>
                <a:lnTo>
                  <a:pt x="611" y="349"/>
                </a:lnTo>
                <a:lnTo>
                  <a:pt x="611" y="338"/>
                </a:lnTo>
                <a:lnTo>
                  <a:pt x="613" y="327"/>
                </a:lnTo>
                <a:lnTo>
                  <a:pt x="617" y="316"/>
                </a:lnTo>
                <a:lnTo>
                  <a:pt x="622" y="305"/>
                </a:lnTo>
                <a:lnTo>
                  <a:pt x="628" y="296"/>
                </a:lnTo>
                <a:lnTo>
                  <a:pt x="633" y="288"/>
                </a:lnTo>
                <a:lnTo>
                  <a:pt x="633" y="272"/>
                </a:lnTo>
                <a:lnTo>
                  <a:pt x="635" y="257"/>
                </a:lnTo>
                <a:lnTo>
                  <a:pt x="620" y="248"/>
                </a:lnTo>
                <a:lnTo>
                  <a:pt x="608" y="238"/>
                </a:lnTo>
                <a:lnTo>
                  <a:pt x="596" y="225"/>
                </a:lnTo>
                <a:lnTo>
                  <a:pt x="585" y="212"/>
                </a:lnTo>
                <a:lnTo>
                  <a:pt x="589" y="192"/>
                </a:lnTo>
                <a:lnTo>
                  <a:pt x="593" y="170"/>
                </a:lnTo>
                <a:lnTo>
                  <a:pt x="587" y="161"/>
                </a:lnTo>
                <a:lnTo>
                  <a:pt x="578" y="153"/>
                </a:lnTo>
                <a:lnTo>
                  <a:pt x="574" y="146"/>
                </a:lnTo>
                <a:lnTo>
                  <a:pt x="572" y="139"/>
                </a:lnTo>
                <a:lnTo>
                  <a:pt x="571" y="126"/>
                </a:lnTo>
                <a:lnTo>
                  <a:pt x="572" y="111"/>
                </a:lnTo>
                <a:lnTo>
                  <a:pt x="572" y="105"/>
                </a:lnTo>
                <a:lnTo>
                  <a:pt x="571" y="98"/>
                </a:lnTo>
                <a:lnTo>
                  <a:pt x="567" y="89"/>
                </a:lnTo>
                <a:lnTo>
                  <a:pt x="561" y="79"/>
                </a:lnTo>
                <a:lnTo>
                  <a:pt x="552" y="65"/>
                </a:lnTo>
                <a:lnTo>
                  <a:pt x="545" y="57"/>
                </a:lnTo>
                <a:lnTo>
                  <a:pt x="536" y="59"/>
                </a:lnTo>
                <a:lnTo>
                  <a:pt x="528" y="61"/>
                </a:lnTo>
                <a:lnTo>
                  <a:pt x="523" y="63"/>
                </a:lnTo>
                <a:lnTo>
                  <a:pt x="521" y="63"/>
                </a:lnTo>
                <a:lnTo>
                  <a:pt x="517" y="61"/>
                </a:lnTo>
                <a:lnTo>
                  <a:pt x="517" y="59"/>
                </a:lnTo>
                <a:lnTo>
                  <a:pt x="515" y="54"/>
                </a:lnTo>
                <a:lnTo>
                  <a:pt x="515" y="48"/>
                </a:lnTo>
                <a:lnTo>
                  <a:pt x="515" y="41"/>
                </a:lnTo>
                <a:lnTo>
                  <a:pt x="517" y="35"/>
                </a:lnTo>
                <a:lnTo>
                  <a:pt x="524" y="37"/>
                </a:lnTo>
                <a:lnTo>
                  <a:pt x="530" y="37"/>
                </a:lnTo>
                <a:lnTo>
                  <a:pt x="534" y="35"/>
                </a:lnTo>
                <a:lnTo>
                  <a:pt x="534" y="33"/>
                </a:lnTo>
                <a:lnTo>
                  <a:pt x="536" y="30"/>
                </a:lnTo>
                <a:lnTo>
                  <a:pt x="534" y="24"/>
                </a:lnTo>
                <a:lnTo>
                  <a:pt x="519" y="0"/>
                </a:lnTo>
                <a:lnTo>
                  <a:pt x="504" y="5"/>
                </a:lnTo>
                <a:close/>
              </a:path>
            </a:pathLst>
          </a:custGeom>
          <a:solidFill>
            <a:schemeClr val="accent6">
              <a:lumMod val="40000"/>
              <a:lumOff val="60000"/>
            </a:schemeClr>
          </a:solidFill>
          <a:ln w="3175" cmpd="sng">
            <a:solidFill>
              <a:schemeClr val="bg1"/>
            </a:solidFill>
            <a:round/>
            <a:headEnd/>
            <a:tailEnd/>
          </a:ln>
        </p:spPr>
        <p:txBody>
          <a:bodyPr/>
          <a:lstStyle/>
          <a:p>
            <a:endParaRPr lang="ru-RU" sz="1807" dirty="0">
              <a:latin typeface="Arial Обычный" charset="0"/>
            </a:endParaRPr>
          </a:p>
        </p:txBody>
      </p:sp>
      <p:sp>
        <p:nvSpPr>
          <p:cNvPr id="190" name="Freeform 24"/>
          <p:cNvSpPr>
            <a:spLocks/>
          </p:cNvSpPr>
          <p:nvPr/>
        </p:nvSpPr>
        <p:spPr bwMode="auto">
          <a:xfrm>
            <a:off x="5221030" y="6462717"/>
            <a:ext cx="515781" cy="549789"/>
          </a:xfrm>
          <a:custGeom>
            <a:avLst/>
            <a:gdLst>
              <a:gd name="T0" fmla="*/ 0 w 296"/>
              <a:gd name="T1" fmla="*/ 230188 h 291"/>
              <a:gd name="T2" fmla="*/ 0 w 296"/>
              <a:gd name="T3" fmla="*/ 252413 h 291"/>
              <a:gd name="T4" fmla="*/ 30747 w 296"/>
              <a:gd name="T5" fmla="*/ 269875 h 291"/>
              <a:gd name="T6" fmla="*/ 48317 w 296"/>
              <a:gd name="T7" fmla="*/ 285750 h 291"/>
              <a:gd name="T8" fmla="*/ 57102 w 296"/>
              <a:gd name="T9" fmla="*/ 346075 h 291"/>
              <a:gd name="T10" fmla="*/ 76136 w 296"/>
              <a:gd name="T11" fmla="*/ 376238 h 291"/>
              <a:gd name="T12" fmla="*/ 101026 w 296"/>
              <a:gd name="T13" fmla="*/ 387350 h 291"/>
              <a:gd name="T14" fmla="*/ 130309 w 296"/>
              <a:gd name="T15" fmla="*/ 384175 h 291"/>
              <a:gd name="T16" fmla="*/ 172769 w 296"/>
              <a:gd name="T17" fmla="*/ 384175 h 291"/>
              <a:gd name="T18" fmla="*/ 191803 w 296"/>
              <a:gd name="T19" fmla="*/ 414338 h 291"/>
              <a:gd name="T20" fmla="*/ 213765 w 296"/>
              <a:gd name="T21" fmla="*/ 441325 h 291"/>
              <a:gd name="T22" fmla="*/ 232799 w 296"/>
              <a:gd name="T23" fmla="*/ 452438 h 291"/>
              <a:gd name="T24" fmla="*/ 270867 w 296"/>
              <a:gd name="T25" fmla="*/ 455613 h 291"/>
              <a:gd name="T26" fmla="*/ 363108 w 296"/>
              <a:gd name="T27" fmla="*/ 434975 h 291"/>
              <a:gd name="T28" fmla="*/ 411425 w 296"/>
              <a:gd name="T29" fmla="*/ 417513 h 291"/>
              <a:gd name="T30" fmla="*/ 417281 w 296"/>
              <a:gd name="T31" fmla="*/ 387350 h 291"/>
              <a:gd name="T32" fmla="*/ 398248 w 296"/>
              <a:gd name="T33" fmla="*/ 355600 h 291"/>
              <a:gd name="T34" fmla="*/ 398248 w 296"/>
              <a:gd name="T35" fmla="*/ 328613 h 291"/>
              <a:gd name="T36" fmla="*/ 411425 w 296"/>
              <a:gd name="T37" fmla="*/ 331788 h 291"/>
              <a:gd name="T38" fmla="*/ 433387 w 296"/>
              <a:gd name="T39" fmla="*/ 338138 h 291"/>
              <a:gd name="T40" fmla="*/ 433387 w 296"/>
              <a:gd name="T41" fmla="*/ 320675 h 291"/>
              <a:gd name="T42" fmla="*/ 398248 w 296"/>
              <a:gd name="T43" fmla="*/ 268288 h 291"/>
              <a:gd name="T44" fmla="*/ 373357 w 296"/>
              <a:gd name="T45" fmla="*/ 203200 h 291"/>
              <a:gd name="T46" fmla="*/ 363108 w 296"/>
              <a:gd name="T47" fmla="*/ 150813 h 291"/>
              <a:gd name="T48" fmla="*/ 348467 w 296"/>
              <a:gd name="T49" fmla="*/ 173038 h 291"/>
              <a:gd name="T50" fmla="*/ 332361 w 296"/>
              <a:gd name="T51" fmla="*/ 179388 h 291"/>
              <a:gd name="T52" fmla="*/ 327968 w 296"/>
              <a:gd name="T53" fmla="*/ 168275 h 291"/>
              <a:gd name="T54" fmla="*/ 319184 w 296"/>
              <a:gd name="T55" fmla="*/ 133350 h 291"/>
              <a:gd name="T56" fmla="*/ 322112 w 296"/>
              <a:gd name="T57" fmla="*/ 92075 h 291"/>
              <a:gd name="T58" fmla="*/ 351395 w 296"/>
              <a:gd name="T59" fmla="*/ 71438 h 291"/>
              <a:gd name="T60" fmla="*/ 360180 w 296"/>
              <a:gd name="T61" fmla="*/ 44450 h 291"/>
              <a:gd name="T62" fmla="*/ 344074 w 296"/>
              <a:gd name="T63" fmla="*/ 36513 h 291"/>
              <a:gd name="T64" fmla="*/ 316255 w 296"/>
              <a:gd name="T65" fmla="*/ 20638 h 291"/>
              <a:gd name="T66" fmla="*/ 308935 w 296"/>
              <a:gd name="T67" fmla="*/ 36513 h 291"/>
              <a:gd name="T68" fmla="*/ 292829 w 296"/>
              <a:gd name="T69" fmla="*/ 33338 h 291"/>
              <a:gd name="T70" fmla="*/ 278188 w 296"/>
              <a:gd name="T71" fmla="*/ 12700 h 291"/>
              <a:gd name="T72" fmla="*/ 248905 w 296"/>
              <a:gd name="T73" fmla="*/ 0 h 291"/>
              <a:gd name="T74" fmla="*/ 232799 w 296"/>
              <a:gd name="T75" fmla="*/ 38100 h 291"/>
              <a:gd name="T76" fmla="*/ 207909 w 296"/>
              <a:gd name="T77" fmla="*/ 53975 h 291"/>
              <a:gd name="T78" fmla="*/ 159592 w 296"/>
              <a:gd name="T79" fmla="*/ 74613 h 291"/>
              <a:gd name="T80" fmla="*/ 86385 w 296"/>
              <a:gd name="T81" fmla="*/ 106363 h 291"/>
              <a:gd name="T82" fmla="*/ 35139 w 296"/>
              <a:gd name="T83" fmla="*/ 114300 h 291"/>
              <a:gd name="T84" fmla="*/ 2928 w 296"/>
              <a:gd name="T85" fmla="*/ 130175 h 291"/>
              <a:gd name="T86" fmla="*/ 16106 w 296"/>
              <a:gd name="T87" fmla="*/ 182563 h 2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6"/>
              <a:gd name="T133" fmla="*/ 0 h 291"/>
              <a:gd name="T134" fmla="*/ 296 w 296"/>
              <a:gd name="T135" fmla="*/ 291 h 29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6" h="291">
                <a:moveTo>
                  <a:pt x="0" y="121"/>
                </a:moveTo>
                <a:lnTo>
                  <a:pt x="2" y="133"/>
                </a:lnTo>
                <a:lnTo>
                  <a:pt x="0" y="145"/>
                </a:lnTo>
                <a:lnTo>
                  <a:pt x="0" y="148"/>
                </a:lnTo>
                <a:lnTo>
                  <a:pt x="0" y="154"/>
                </a:lnTo>
                <a:lnTo>
                  <a:pt x="0" y="159"/>
                </a:lnTo>
                <a:lnTo>
                  <a:pt x="4" y="165"/>
                </a:lnTo>
                <a:lnTo>
                  <a:pt x="11" y="169"/>
                </a:lnTo>
                <a:lnTo>
                  <a:pt x="21" y="170"/>
                </a:lnTo>
                <a:lnTo>
                  <a:pt x="26" y="172"/>
                </a:lnTo>
                <a:lnTo>
                  <a:pt x="30" y="174"/>
                </a:lnTo>
                <a:lnTo>
                  <a:pt x="33" y="180"/>
                </a:lnTo>
                <a:lnTo>
                  <a:pt x="35" y="185"/>
                </a:lnTo>
                <a:lnTo>
                  <a:pt x="37" y="202"/>
                </a:lnTo>
                <a:lnTo>
                  <a:pt x="39" y="218"/>
                </a:lnTo>
                <a:lnTo>
                  <a:pt x="43" y="224"/>
                </a:lnTo>
                <a:lnTo>
                  <a:pt x="46" y="231"/>
                </a:lnTo>
                <a:lnTo>
                  <a:pt x="52" y="237"/>
                </a:lnTo>
                <a:lnTo>
                  <a:pt x="57" y="242"/>
                </a:lnTo>
                <a:lnTo>
                  <a:pt x="63" y="244"/>
                </a:lnTo>
                <a:lnTo>
                  <a:pt x="69" y="244"/>
                </a:lnTo>
                <a:lnTo>
                  <a:pt x="74" y="244"/>
                </a:lnTo>
                <a:lnTo>
                  <a:pt x="78" y="244"/>
                </a:lnTo>
                <a:lnTo>
                  <a:pt x="89" y="242"/>
                </a:lnTo>
                <a:lnTo>
                  <a:pt x="102" y="242"/>
                </a:lnTo>
                <a:lnTo>
                  <a:pt x="111" y="242"/>
                </a:lnTo>
                <a:lnTo>
                  <a:pt x="118" y="242"/>
                </a:lnTo>
                <a:lnTo>
                  <a:pt x="124" y="242"/>
                </a:lnTo>
                <a:lnTo>
                  <a:pt x="126" y="244"/>
                </a:lnTo>
                <a:lnTo>
                  <a:pt x="131" y="261"/>
                </a:lnTo>
                <a:lnTo>
                  <a:pt x="139" y="270"/>
                </a:lnTo>
                <a:lnTo>
                  <a:pt x="142" y="274"/>
                </a:lnTo>
                <a:lnTo>
                  <a:pt x="146" y="278"/>
                </a:lnTo>
                <a:lnTo>
                  <a:pt x="152" y="278"/>
                </a:lnTo>
                <a:lnTo>
                  <a:pt x="155" y="278"/>
                </a:lnTo>
                <a:lnTo>
                  <a:pt x="159" y="285"/>
                </a:lnTo>
                <a:lnTo>
                  <a:pt x="163" y="291"/>
                </a:lnTo>
                <a:lnTo>
                  <a:pt x="174" y="291"/>
                </a:lnTo>
                <a:lnTo>
                  <a:pt x="185" y="287"/>
                </a:lnTo>
                <a:lnTo>
                  <a:pt x="200" y="281"/>
                </a:lnTo>
                <a:lnTo>
                  <a:pt x="218" y="278"/>
                </a:lnTo>
                <a:lnTo>
                  <a:pt x="248" y="274"/>
                </a:lnTo>
                <a:lnTo>
                  <a:pt x="270" y="268"/>
                </a:lnTo>
                <a:lnTo>
                  <a:pt x="277" y="266"/>
                </a:lnTo>
                <a:lnTo>
                  <a:pt x="281" y="263"/>
                </a:lnTo>
                <a:lnTo>
                  <a:pt x="283" y="259"/>
                </a:lnTo>
                <a:lnTo>
                  <a:pt x="285" y="254"/>
                </a:lnTo>
                <a:lnTo>
                  <a:pt x="285" y="244"/>
                </a:lnTo>
                <a:lnTo>
                  <a:pt x="287" y="237"/>
                </a:lnTo>
                <a:lnTo>
                  <a:pt x="277" y="231"/>
                </a:lnTo>
                <a:lnTo>
                  <a:pt x="272" y="224"/>
                </a:lnTo>
                <a:lnTo>
                  <a:pt x="268" y="218"/>
                </a:lnTo>
                <a:lnTo>
                  <a:pt x="268" y="211"/>
                </a:lnTo>
                <a:lnTo>
                  <a:pt x="272" y="207"/>
                </a:lnTo>
                <a:lnTo>
                  <a:pt x="274" y="206"/>
                </a:lnTo>
                <a:lnTo>
                  <a:pt x="277" y="207"/>
                </a:lnTo>
                <a:lnTo>
                  <a:pt x="281" y="209"/>
                </a:lnTo>
                <a:lnTo>
                  <a:pt x="287" y="213"/>
                </a:lnTo>
                <a:lnTo>
                  <a:pt x="294" y="215"/>
                </a:lnTo>
                <a:lnTo>
                  <a:pt x="296" y="213"/>
                </a:lnTo>
                <a:lnTo>
                  <a:pt x="296" y="209"/>
                </a:lnTo>
                <a:lnTo>
                  <a:pt x="296" y="206"/>
                </a:lnTo>
                <a:lnTo>
                  <a:pt x="296" y="202"/>
                </a:lnTo>
                <a:lnTo>
                  <a:pt x="290" y="194"/>
                </a:lnTo>
                <a:lnTo>
                  <a:pt x="285" y="185"/>
                </a:lnTo>
                <a:lnTo>
                  <a:pt x="272" y="169"/>
                </a:lnTo>
                <a:lnTo>
                  <a:pt x="261" y="156"/>
                </a:lnTo>
                <a:lnTo>
                  <a:pt x="257" y="145"/>
                </a:lnTo>
                <a:lnTo>
                  <a:pt x="255" y="128"/>
                </a:lnTo>
                <a:lnTo>
                  <a:pt x="255" y="111"/>
                </a:lnTo>
                <a:lnTo>
                  <a:pt x="255" y="91"/>
                </a:lnTo>
                <a:lnTo>
                  <a:pt x="248" y="95"/>
                </a:lnTo>
                <a:lnTo>
                  <a:pt x="240" y="98"/>
                </a:lnTo>
                <a:lnTo>
                  <a:pt x="240" y="104"/>
                </a:lnTo>
                <a:lnTo>
                  <a:pt x="238" y="109"/>
                </a:lnTo>
                <a:lnTo>
                  <a:pt x="237" y="113"/>
                </a:lnTo>
                <a:lnTo>
                  <a:pt x="231" y="115"/>
                </a:lnTo>
                <a:lnTo>
                  <a:pt x="227" y="113"/>
                </a:lnTo>
                <a:lnTo>
                  <a:pt x="226" y="111"/>
                </a:lnTo>
                <a:lnTo>
                  <a:pt x="226" y="109"/>
                </a:lnTo>
                <a:lnTo>
                  <a:pt x="224" y="106"/>
                </a:lnTo>
                <a:lnTo>
                  <a:pt x="224" y="98"/>
                </a:lnTo>
                <a:lnTo>
                  <a:pt x="222" y="93"/>
                </a:lnTo>
                <a:lnTo>
                  <a:pt x="218" y="84"/>
                </a:lnTo>
                <a:lnTo>
                  <a:pt x="216" y="72"/>
                </a:lnTo>
                <a:lnTo>
                  <a:pt x="216" y="65"/>
                </a:lnTo>
                <a:lnTo>
                  <a:pt x="220" y="58"/>
                </a:lnTo>
                <a:lnTo>
                  <a:pt x="224" y="54"/>
                </a:lnTo>
                <a:lnTo>
                  <a:pt x="229" y="52"/>
                </a:lnTo>
                <a:lnTo>
                  <a:pt x="240" y="45"/>
                </a:lnTo>
                <a:lnTo>
                  <a:pt x="244" y="39"/>
                </a:lnTo>
                <a:lnTo>
                  <a:pt x="246" y="34"/>
                </a:lnTo>
                <a:lnTo>
                  <a:pt x="246" y="28"/>
                </a:lnTo>
                <a:lnTo>
                  <a:pt x="244" y="24"/>
                </a:lnTo>
                <a:lnTo>
                  <a:pt x="238" y="23"/>
                </a:lnTo>
                <a:lnTo>
                  <a:pt x="235" y="23"/>
                </a:lnTo>
                <a:lnTo>
                  <a:pt x="229" y="21"/>
                </a:lnTo>
                <a:lnTo>
                  <a:pt x="222" y="15"/>
                </a:lnTo>
                <a:lnTo>
                  <a:pt x="216" y="13"/>
                </a:lnTo>
                <a:lnTo>
                  <a:pt x="214" y="15"/>
                </a:lnTo>
                <a:lnTo>
                  <a:pt x="213" y="21"/>
                </a:lnTo>
                <a:lnTo>
                  <a:pt x="211" y="23"/>
                </a:lnTo>
                <a:lnTo>
                  <a:pt x="209" y="23"/>
                </a:lnTo>
                <a:lnTo>
                  <a:pt x="205" y="23"/>
                </a:lnTo>
                <a:lnTo>
                  <a:pt x="200" y="21"/>
                </a:lnTo>
                <a:lnTo>
                  <a:pt x="194" y="17"/>
                </a:lnTo>
                <a:lnTo>
                  <a:pt x="192" y="11"/>
                </a:lnTo>
                <a:lnTo>
                  <a:pt x="190" y="8"/>
                </a:lnTo>
                <a:lnTo>
                  <a:pt x="190" y="2"/>
                </a:lnTo>
                <a:lnTo>
                  <a:pt x="181" y="0"/>
                </a:lnTo>
                <a:lnTo>
                  <a:pt x="170" y="0"/>
                </a:lnTo>
                <a:lnTo>
                  <a:pt x="166" y="10"/>
                </a:lnTo>
                <a:lnTo>
                  <a:pt x="163" y="21"/>
                </a:lnTo>
                <a:lnTo>
                  <a:pt x="159" y="24"/>
                </a:lnTo>
                <a:lnTo>
                  <a:pt x="154" y="28"/>
                </a:lnTo>
                <a:lnTo>
                  <a:pt x="148" y="32"/>
                </a:lnTo>
                <a:lnTo>
                  <a:pt x="142" y="34"/>
                </a:lnTo>
                <a:lnTo>
                  <a:pt x="131" y="30"/>
                </a:lnTo>
                <a:lnTo>
                  <a:pt x="122" y="30"/>
                </a:lnTo>
                <a:lnTo>
                  <a:pt x="109" y="47"/>
                </a:lnTo>
                <a:lnTo>
                  <a:pt x="91" y="65"/>
                </a:lnTo>
                <a:lnTo>
                  <a:pt x="74" y="65"/>
                </a:lnTo>
                <a:lnTo>
                  <a:pt x="59" y="67"/>
                </a:lnTo>
                <a:lnTo>
                  <a:pt x="46" y="69"/>
                </a:lnTo>
                <a:lnTo>
                  <a:pt x="32" y="72"/>
                </a:lnTo>
                <a:lnTo>
                  <a:pt x="24" y="72"/>
                </a:lnTo>
                <a:lnTo>
                  <a:pt x="17" y="74"/>
                </a:lnTo>
                <a:lnTo>
                  <a:pt x="9" y="76"/>
                </a:lnTo>
                <a:lnTo>
                  <a:pt x="2" y="82"/>
                </a:lnTo>
                <a:lnTo>
                  <a:pt x="13" y="98"/>
                </a:lnTo>
                <a:lnTo>
                  <a:pt x="22" y="111"/>
                </a:lnTo>
                <a:lnTo>
                  <a:pt x="11" y="115"/>
                </a:lnTo>
                <a:lnTo>
                  <a:pt x="0" y="121"/>
                </a:lnTo>
                <a:close/>
              </a:path>
            </a:pathLst>
          </a:custGeom>
          <a:solidFill>
            <a:schemeClr val="accent6">
              <a:lumMod val="40000"/>
              <a:lumOff val="60000"/>
            </a:schemeClr>
          </a:solidFill>
          <a:ln w="3175" cmpd="sng">
            <a:solidFill>
              <a:schemeClr val="bg1"/>
            </a:solidFill>
            <a:round/>
            <a:headEnd/>
            <a:tailEnd/>
          </a:ln>
        </p:spPr>
        <p:txBody>
          <a:bodyPr/>
          <a:lstStyle/>
          <a:p>
            <a:endParaRPr lang="ru-RU" sz="1807" dirty="0">
              <a:latin typeface="Arial Обычный" charset="0"/>
            </a:endParaRPr>
          </a:p>
        </p:txBody>
      </p:sp>
      <p:sp>
        <p:nvSpPr>
          <p:cNvPr id="191" name="Freeform 25"/>
          <p:cNvSpPr>
            <a:spLocks/>
          </p:cNvSpPr>
          <p:nvPr/>
        </p:nvSpPr>
        <p:spPr bwMode="auto">
          <a:xfrm>
            <a:off x="4782709" y="6071631"/>
            <a:ext cx="776505" cy="619693"/>
          </a:xfrm>
          <a:custGeom>
            <a:avLst/>
            <a:gdLst>
              <a:gd name="T0" fmla="*/ 19061 w 445"/>
              <a:gd name="T1" fmla="*/ 115888 h 328"/>
              <a:gd name="T2" fmla="*/ 41054 w 445"/>
              <a:gd name="T3" fmla="*/ 230188 h 328"/>
              <a:gd name="T4" fmla="*/ 54250 w 445"/>
              <a:gd name="T5" fmla="*/ 423863 h 328"/>
              <a:gd name="T6" fmla="*/ 61581 w 445"/>
              <a:gd name="T7" fmla="*/ 441325 h 328"/>
              <a:gd name="T8" fmla="*/ 102634 w 445"/>
              <a:gd name="T9" fmla="*/ 423863 h 328"/>
              <a:gd name="T10" fmla="*/ 118763 w 445"/>
              <a:gd name="T11" fmla="*/ 373062 h 328"/>
              <a:gd name="T12" fmla="*/ 149553 w 445"/>
              <a:gd name="T13" fmla="*/ 390525 h 328"/>
              <a:gd name="T14" fmla="*/ 153952 w 445"/>
              <a:gd name="T15" fmla="*/ 423863 h 328"/>
              <a:gd name="T16" fmla="*/ 165681 w 445"/>
              <a:gd name="T17" fmla="*/ 431800 h 328"/>
              <a:gd name="T18" fmla="*/ 178877 w 445"/>
              <a:gd name="T19" fmla="*/ 469900 h 328"/>
              <a:gd name="T20" fmla="*/ 192073 w 445"/>
              <a:gd name="T21" fmla="*/ 479425 h 328"/>
              <a:gd name="T22" fmla="*/ 262451 w 445"/>
              <a:gd name="T23" fmla="*/ 473075 h 328"/>
              <a:gd name="T24" fmla="*/ 281512 w 445"/>
              <a:gd name="T25" fmla="*/ 479425 h 328"/>
              <a:gd name="T26" fmla="*/ 291775 w 445"/>
              <a:gd name="T27" fmla="*/ 466725 h 328"/>
              <a:gd name="T28" fmla="*/ 325498 w 445"/>
              <a:gd name="T29" fmla="*/ 473075 h 328"/>
              <a:gd name="T30" fmla="*/ 360687 w 445"/>
              <a:gd name="T31" fmla="*/ 504825 h 328"/>
              <a:gd name="T32" fmla="*/ 368018 w 445"/>
              <a:gd name="T33" fmla="*/ 520700 h 328"/>
              <a:gd name="T34" fmla="*/ 387079 w 445"/>
              <a:gd name="T35" fmla="*/ 484188 h 328"/>
              <a:gd name="T36" fmla="*/ 392943 w 445"/>
              <a:gd name="T37" fmla="*/ 446088 h 328"/>
              <a:gd name="T38" fmla="*/ 435463 w 445"/>
              <a:gd name="T39" fmla="*/ 438150 h 328"/>
              <a:gd name="T40" fmla="*/ 501443 w 445"/>
              <a:gd name="T41" fmla="*/ 431800 h 328"/>
              <a:gd name="T42" fmla="*/ 560091 w 445"/>
              <a:gd name="T43" fmla="*/ 376237 h 328"/>
              <a:gd name="T44" fmla="*/ 593814 w 445"/>
              <a:gd name="T45" fmla="*/ 373062 h 328"/>
              <a:gd name="T46" fmla="*/ 611408 w 445"/>
              <a:gd name="T47" fmla="*/ 344487 h 328"/>
              <a:gd name="T48" fmla="*/ 646597 w 445"/>
              <a:gd name="T49" fmla="*/ 331787 h 328"/>
              <a:gd name="T50" fmla="*/ 636334 w 445"/>
              <a:gd name="T51" fmla="*/ 317500 h 328"/>
              <a:gd name="T52" fmla="*/ 645131 w 445"/>
              <a:gd name="T53" fmla="*/ 276225 h 328"/>
              <a:gd name="T54" fmla="*/ 639266 w 445"/>
              <a:gd name="T55" fmla="*/ 244475 h 328"/>
              <a:gd name="T56" fmla="*/ 623138 w 445"/>
              <a:gd name="T57" fmla="*/ 209550 h 328"/>
              <a:gd name="T58" fmla="*/ 609942 w 445"/>
              <a:gd name="T59" fmla="*/ 168275 h 328"/>
              <a:gd name="T60" fmla="*/ 582084 w 445"/>
              <a:gd name="T61" fmla="*/ 109538 h 328"/>
              <a:gd name="T62" fmla="*/ 546895 w 445"/>
              <a:gd name="T63" fmla="*/ 74612 h 328"/>
              <a:gd name="T64" fmla="*/ 536632 w 445"/>
              <a:gd name="T65" fmla="*/ 57150 h 328"/>
              <a:gd name="T66" fmla="*/ 521970 w 445"/>
              <a:gd name="T67" fmla="*/ 68262 h 328"/>
              <a:gd name="T68" fmla="*/ 492646 w 445"/>
              <a:gd name="T69" fmla="*/ 85725 h 328"/>
              <a:gd name="T70" fmla="*/ 447193 w 445"/>
              <a:gd name="T71" fmla="*/ 76200 h 328"/>
              <a:gd name="T72" fmla="*/ 403207 w 445"/>
              <a:gd name="T73" fmla="*/ 85725 h 328"/>
              <a:gd name="T74" fmla="*/ 379748 w 445"/>
              <a:gd name="T75" fmla="*/ 88900 h 328"/>
              <a:gd name="T76" fmla="*/ 351890 w 445"/>
              <a:gd name="T77" fmla="*/ 103188 h 328"/>
              <a:gd name="T78" fmla="*/ 346025 w 445"/>
              <a:gd name="T79" fmla="*/ 123825 h 328"/>
              <a:gd name="T80" fmla="*/ 316701 w 445"/>
              <a:gd name="T81" fmla="*/ 144462 h 328"/>
              <a:gd name="T82" fmla="*/ 303505 w 445"/>
              <a:gd name="T83" fmla="*/ 109538 h 328"/>
              <a:gd name="T84" fmla="*/ 319633 w 445"/>
              <a:gd name="T85" fmla="*/ 85725 h 328"/>
              <a:gd name="T86" fmla="*/ 310836 w 445"/>
              <a:gd name="T87" fmla="*/ 65088 h 328"/>
              <a:gd name="T88" fmla="*/ 271248 w 445"/>
              <a:gd name="T89" fmla="*/ 33337 h 328"/>
              <a:gd name="T90" fmla="*/ 249255 w 445"/>
              <a:gd name="T91" fmla="*/ 6350 h 328"/>
              <a:gd name="T92" fmla="*/ 186208 w 445"/>
              <a:gd name="T93" fmla="*/ 19050 h 328"/>
              <a:gd name="T94" fmla="*/ 114364 w 445"/>
              <a:gd name="T95" fmla="*/ 30163 h 328"/>
              <a:gd name="T96" fmla="*/ 43986 w 445"/>
              <a:gd name="T97" fmla="*/ 44450 h 328"/>
              <a:gd name="T98" fmla="*/ 7331 w 445"/>
              <a:gd name="T99" fmla="*/ 33337 h 3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5"/>
              <a:gd name="T151" fmla="*/ 0 h 328"/>
              <a:gd name="T152" fmla="*/ 445 w 445"/>
              <a:gd name="T153" fmla="*/ 328 h 3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5" h="328">
                <a:moveTo>
                  <a:pt x="0" y="36"/>
                </a:moveTo>
                <a:lnTo>
                  <a:pt x="7" y="54"/>
                </a:lnTo>
                <a:lnTo>
                  <a:pt x="13" y="73"/>
                </a:lnTo>
                <a:lnTo>
                  <a:pt x="18" y="91"/>
                </a:lnTo>
                <a:lnTo>
                  <a:pt x="20" y="106"/>
                </a:lnTo>
                <a:lnTo>
                  <a:pt x="28" y="145"/>
                </a:lnTo>
                <a:lnTo>
                  <a:pt x="33" y="185"/>
                </a:lnTo>
                <a:lnTo>
                  <a:pt x="35" y="226"/>
                </a:lnTo>
                <a:lnTo>
                  <a:pt x="37" y="267"/>
                </a:lnTo>
                <a:lnTo>
                  <a:pt x="37" y="274"/>
                </a:lnTo>
                <a:lnTo>
                  <a:pt x="39" y="278"/>
                </a:lnTo>
                <a:lnTo>
                  <a:pt x="42" y="278"/>
                </a:lnTo>
                <a:lnTo>
                  <a:pt x="52" y="274"/>
                </a:lnTo>
                <a:lnTo>
                  <a:pt x="61" y="270"/>
                </a:lnTo>
                <a:lnTo>
                  <a:pt x="70" y="267"/>
                </a:lnTo>
                <a:lnTo>
                  <a:pt x="72" y="252"/>
                </a:lnTo>
                <a:lnTo>
                  <a:pt x="76" y="239"/>
                </a:lnTo>
                <a:lnTo>
                  <a:pt x="81" y="235"/>
                </a:lnTo>
                <a:lnTo>
                  <a:pt x="89" y="235"/>
                </a:lnTo>
                <a:lnTo>
                  <a:pt x="96" y="239"/>
                </a:lnTo>
                <a:lnTo>
                  <a:pt x="102" y="246"/>
                </a:lnTo>
                <a:lnTo>
                  <a:pt x="103" y="257"/>
                </a:lnTo>
                <a:lnTo>
                  <a:pt x="103" y="265"/>
                </a:lnTo>
                <a:lnTo>
                  <a:pt x="105" y="267"/>
                </a:lnTo>
                <a:lnTo>
                  <a:pt x="107" y="268"/>
                </a:lnTo>
                <a:lnTo>
                  <a:pt x="109" y="270"/>
                </a:lnTo>
                <a:lnTo>
                  <a:pt x="113" y="272"/>
                </a:lnTo>
                <a:lnTo>
                  <a:pt x="114" y="281"/>
                </a:lnTo>
                <a:lnTo>
                  <a:pt x="118" y="292"/>
                </a:lnTo>
                <a:lnTo>
                  <a:pt x="122" y="296"/>
                </a:lnTo>
                <a:lnTo>
                  <a:pt x="124" y="300"/>
                </a:lnTo>
                <a:lnTo>
                  <a:pt x="127" y="302"/>
                </a:lnTo>
                <a:lnTo>
                  <a:pt x="131" y="302"/>
                </a:lnTo>
                <a:lnTo>
                  <a:pt x="151" y="303"/>
                </a:lnTo>
                <a:lnTo>
                  <a:pt x="172" y="305"/>
                </a:lnTo>
                <a:lnTo>
                  <a:pt x="179" y="298"/>
                </a:lnTo>
                <a:lnTo>
                  <a:pt x="181" y="289"/>
                </a:lnTo>
                <a:lnTo>
                  <a:pt x="187" y="296"/>
                </a:lnTo>
                <a:lnTo>
                  <a:pt x="192" y="302"/>
                </a:lnTo>
                <a:lnTo>
                  <a:pt x="194" y="298"/>
                </a:lnTo>
                <a:lnTo>
                  <a:pt x="198" y="296"/>
                </a:lnTo>
                <a:lnTo>
                  <a:pt x="199" y="294"/>
                </a:lnTo>
                <a:lnTo>
                  <a:pt x="205" y="294"/>
                </a:lnTo>
                <a:lnTo>
                  <a:pt x="212" y="294"/>
                </a:lnTo>
                <a:lnTo>
                  <a:pt x="222" y="298"/>
                </a:lnTo>
                <a:lnTo>
                  <a:pt x="231" y="305"/>
                </a:lnTo>
                <a:lnTo>
                  <a:pt x="240" y="311"/>
                </a:lnTo>
                <a:lnTo>
                  <a:pt x="246" y="318"/>
                </a:lnTo>
                <a:lnTo>
                  <a:pt x="251" y="326"/>
                </a:lnTo>
                <a:lnTo>
                  <a:pt x="251" y="328"/>
                </a:lnTo>
                <a:lnTo>
                  <a:pt x="262" y="322"/>
                </a:lnTo>
                <a:lnTo>
                  <a:pt x="273" y="318"/>
                </a:lnTo>
                <a:lnTo>
                  <a:pt x="264" y="305"/>
                </a:lnTo>
                <a:lnTo>
                  <a:pt x="253" y="289"/>
                </a:lnTo>
                <a:lnTo>
                  <a:pt x="260" y="283"/>
                </a:lnTo>
                <a:lnTo>
                  <a:pt x="268" y="281"/>
                </a:lnTo>
                <a:lnTo>
                  <a:pt x="275" y="279"/>
                </a:lnTo>
                <a:lnTo>
                  <a:pt x="283" y="279"/>
                </a:lnTo>
                <a:lnTo>
                  <a:pt x="297" y="276"/>
                </a:lnTo>
                <a:lnTo>
                  <a:pt x="310" y="274"/>
                </a:lnTo>
                <a:lnTo>
                  <a:pt x="325" y="272"/>
                </a:lnTo>
                <a:lnTo>
                  <a:pt x="342" y="272"/>
                </a:lnTo>
                <a:lnTo>
                  <a:pt x="360" y="254"/>
                </a:lnTo>
                <a:lnTo>
                  <a:pt x="373" y="237"/>
                </a:lnTo>
                <a:lnTo>
                  <a:pt x="382" y="237"/>
                </a:lnTo>
                <a:lnTo>
                  <a:pt x="393" y="241"/>
                </a:lnTo>
                <a:lnTo>
                  <a:pt x="399" y="239"/>
                </a:lnTo>
                <a:lnTo>
                  <a:pt x="405" y="235"/>
                </a:lnTo>
                <a:lnTo>
                  <a:pt x="410" y="231"/>
                </a:lnTo>
                <a:lnTo>
                  <a:pt x="414" y="228"/>
                </a:lnTo>
                <a:lnTo>
                  <a:pt x="417" y="217"/>
                </a:lnTo>
                <a:lnTo>
                  <a:pt x="421" y="207"/>
                </a:lnTo>
                <a:lnTo>
                  <a:pt x="432" y="207"/>
                </a:lnTo>
                <a:lnTo>
                  <a:pt x="441" y="209"/>
                </a:lnTo>
                <a:lnTo>
                  <a:pt x="441" y="207"/>
                </a:lnTo>
                <a:lnTo>
                  <a:pt x="440" y="206"/>
                </a:lnTo>
                <a:lnTo>
                  <a:pt x="434" y="200"/>
                </a:lnTo>
                <a:lnTo>
                  <a:pt x="429" y="191"/>
                </a:lnTo>
                <a:lnTo>
                  <a:pt x="434" y="180"/>
                </a:lnTo>
                <a:lnTo>
                  <a:pt x="440" y="174"/>
                </a:lnTo>
                <a:lnTo>
                  <a:pt x="432" y="167"/>
                </a:lnTo>
                <a:lnTo>
                  <a:pt x="427" y="159"/>
                </a:lnTo>
                <a:lnTo>
                  <a:pt x="436" y="154"/>
                </a:lnTo>
                <a:lnTo>
                  <a:pt x="445" y="148"/>
                </a:lnTo>
                <a:lnTo>
                  <a:pt x="436" y="141"/>
                </a:lnTo>
                <a:lnTo>
                  <a:pt x="425" y="132"/>
                </a:lnTo>
                <a:lnTo>
                  <a:pt x="425" y="122"/>
                </a:lnTo>
                <a:lnTo>
                  <a:pt x="425" y="111"/>
                </a:lnTo>
                <a:lnTo>
                  <a:pt x="416" y="106"/>
                </a:lnTo>
                <a:lnTo>
                  <a:pt x="408" y="98"/>
                </a:lnTo>
                <a:lnTo>
                  <a:pt x="405" y="82"/>
                </a:lnTo>
                <a:lnTo>
                  <a:pt x="397" y="69"/>
                </a:lnTo>
                <a:lnTo>
                  <a:pt x="388" y="61"/>
                </a:lnTo>
                <a:lnTo>
                  <a:pt x="379" y="54"/>
                </a:lnTo>
                <a:lnTo>
                  <a:pt x="373" y="47"/>
                </a:lnTo>
                <a:lnTo>
                  <a:pt x="368" y="39"/>
                </a:lnTo>
                <a:lnTo>
                  <a:pt x="366" y="37"/>
                </a:lnTo>
                <a:lnTo>
                  <a:pt x="366" y="36"/>
                </a:lnTo>
                <a:lnTo>
                  <a:pt x="364" y="36"/>
                </a:lnTo>
                <a:lnTo>
                  <a:pt x="360" y="37"/>
                </a:lnTo>
                <a:lnTo>
                  <a:pt x="356" y="43"/>
                </a:lnTo>
                <a:lnTo>
                  <a:pt x="349" y="47"/>
                </a:lnTo>
                <a:lnTo>
                  <a:pt x="344" y="50"/>
                </a:lnTo>
                <a:lnTo>
                  <a:pt x="336" y="54"/>
                </a:lnTo>
                <a:lnTo>
                  <a:pt x="325" y="54"/>
                </a:lnTo>
                <a:lnTo>
                  <a:pt x="316" y="56"/>
                </a:lnTo>
                <a:lnTo>
                  <a:pt x="305" y="48"/>
                </a:lnTo>
                <a:lnTo>
                  <a:pt x="292" y="45"/>
                </a:lnTo>
                <a:lnTo>
                  <a:pt x="284" y="48"/>
                </a:lnTo>
                <a:lnTo>
                  <a:pt x="275" y="54"/>
                </a:lnTo>
                <a:lnTo>
                  <a:pt x="270" y="50"/>
                </a:lnTo>
                <a:lnTo>
                  <a:pt x="262" y="48"/>
                </a:lnTo>
                <a:lnTo>
                  <a:pt x="259" y="56"/>
                </a:lnTo>
                <a:lnTo>
                  <a:pt x="253" y="65"/>
                </a:lnTo>
                <a:lnTo>
                  <a:pt x="247" y="65"/>
                </a:lnTo>
                <a:lnTo>
                  <a:pt x="240" y="65"/>
                </a:lnTo>
                <a:lnTo>
                  <a:pt x="240" y="71"/>
                </a:lnTo>
                <a:lnTo>
                  <a:pt x="238" y="74"/>
                </a:lnTo>
                <a:lnTo>
                  <a:pt x="236" y="78"/>
                </a:lnTo>
                <a:lnTo>
                  <a:pt x="233" y="82"/>
                </a:lnTo>
                <a:lnTo>
                  <a:pt x="225" y="87"/>
                </a:lnTo>
                <a:lnTo>
                  <a:pt x="216" y="91"/>
                </a:lnTo>
                <a:lnTo>
                  <a:pt x="212" y="84"/>
                </a:lnTo>
                <a:lnTo>
                  <a:pt x="209" y="74"/>
                </a:lnTo>
                <a:lnTo>
                  <a:pt x="207" y="69"/>
                </a:lnTo>
                <a:lnTo>
                  <a:pt x="211" y="65"/>
                </a:lnTo>
                <a:lnTo>
                  <a:pt x="214" y="60"/>
                </a:lnTo>
                <a:lnTo>
                  <a:pt x="218" y="54"/>
                </a:lnTo>
                <a:lnTo>
                  <a:pt x="218" y="48"/>
                </a:lnTo>
                <a:lnTo>
                  <a:pt x="216" y="45"/>
                </a:lnTo>
                <a:lnTo>
                  <a:pt x="212" y="41"/>
                </a:lnTo>
                <a:lnTo>
                  <a:pt x="209" y="39"/>
                </a:lnTo>
                <a:lnTo>
                  <a:pt x="196" y="30"/>
                </a:lnTo>
                <a:lnTo>
                  <a:pt x="185" y="21"/>
                </a:lnTo>
                <a:lnTo>
                  <a:pt x="179" y="10"/>
                </a:lnTo>
                <a:lnTo>
                  <a:pt x="177" y="0"/>
                </a:lnTo>
                <a:lnTo>
                  <a:pt x="170" y="4"/>
                </a:lnTo>
                <a:lnTo>
                  <a:pt x="157" y="12"/>
                </a:lnTo>
                <a:lnTo>
                  <a:pt x="142" y="12"/>
                </a:lnTo>
                <a:lnTo>
                  <a:pt x="127" y="12"/>
                </a:lnTo>
                <a:lnTo>
                  <a:pt x="113" y="17"/>
                </a:lnTo>
                <a:lnTo>
                  <a:pt x="96" y="21"/>
                </a:lnTo>
                <a:lnTo>
                  <a:pt x="78" y="19"/>
                </a:lnTo>
                <a:lnTo>
                  <a:pt x="59" y="17"/>
                </a:lnTo>
                <a:lnTo>
                  <a:pt x="44" y="21"/>
                </a:lnTo>
                <a:lnTo>
                  <a:pt x="30" y="28"/>
                </a:lnTo>
                <a:lnTo>
                  <a:pt x="17" y="19"/>
                </a:lnTo>
                <a:lnTo>
                  <a:pt x="9" y="12"/>
                </a:lnTo>
                <a:lnTo>
                  <a:pt x="5" y="21"/>
                </a:lnTo>
                <a:lnTo>
                  <a:pt x="0" y="36"/>
                </a:lnTo>
                <a:close/>
              </a:path>
            </a:pathLst>
          </a:custGeom>
          <a:solidFill>
            <a:schemeClr val="accent6">
              <a:lumMod val="40000"/>
              <a:lumOff val="60000"/>
            </a:schemeClr>
          </a:solidFill>
          <a:ln w="3175" cmpd="sng">
            <a:solidFill>
              <a:schemeClr val="bg1"/>
            </a:solidFill>
            <a:round/>
            <a:headEnd/>
            <a:tailEnd/>
          </a:ln>
        </p:spPr>
        <p:txBody>
          <a:bodyPr/>
          <a:lstStyle/>
          <a:p>
            <a:endParaRPr lang="ru-RU" sz="1807" dirty="0">
              <a:latin typeface="Arial Обычный" charset="0"/>
            </a:endParaRPr>
          </a:p>
        </p:txBody>
      </p:sp>
      <p:sp>
        <p:nvSpPr>
          <p:cNvPr id="192" name="Freeform 26"/>
          <p:cNvSpPr>
            <a:spLocks/>
          </p:cNvSpPr>
          <p:nvPr/>
        </p:nvSpPr>
        <p:spPr bwMode="auto">
          <a:xfrm>
            <a:off x="6528432" y="2899483"/>
            <a:ext cx="34007" cy="13225"/>
          </a:xfrm>
          <a:custGeom>
            <a:avLst/>
            <a:gdLst>
              <a:gd name="T0" fmla="*/ 0 w 19"/>
              <a:gd name="T1" fmla="*/ 4763 h 7"/>
              <a:gd name="T2" fmla="*/ 6016 w 19"/>
              <a:gd name="T3" fmla="*/ 3175 h 7"/>
              <a:gd name="T4" fmla="*/ 13536 w 19"/>
              <a:gd name="T5" fmla="*/ 0 h 7"/>
              <a:gd name="T6" fmla="*/ 22559 w 19"/>
              <a:gd name="T7" fmla="*/ 3175 h 7"/>
              <a:gd name="T8" fmla="*/ 28575 w 19"/>
              <a:gd name="T9" fmla="*/ 4763 h 7"/>
              <a:gd name="T10" fmla="*/ 22559 w 19"/>
              <a:gd name="T11" fmla="*/ 11113 h 7"/>
              <a:gd name="T12" fmla="*/ 12032 w 19"/>
              <a:gd name="T13" fmla="*/ 11113 h 7"/>
              <a:gd name="T14" fmla="*/ 3008 w 19"/>
              <a:gd name="T15" fmla="*/ 7938 h 7"/>
              <a:gd name="T16" fmla="*/ 0 w 19"/>
              <a:gd name="T17" fmla="*/ 4763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7"/>
              <a:gd name="T29" fmla="*/ 19 w 19"/>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7">
                <a:moveTo>
                  <a:pt x="0" y="3"/>
                </a:moveTo>
                <a:lnTo>
                  <a:pt x="4" y="2"/>
                </a:lnTo>
                <a:lnTo>
                  <a:pt x="9" y="0"/>
                </a:lnTo>
                <a:lnTo>
                  <a:pt x="15" y="2"/>
                </a:lnTo>
                <a:lnTo>
                  <a:pt x="19" y="3"/>
                </a:lnTo>
                <a:lnTo>
                  <a:pt x="15" y="7"/>
                </a:lnTo>
                <a:lnTo>
                  <a:pt x="8" y="7"/>
                </a:lnTo>
                <a:lnTo>
                  <a:pt x="2" y="5"/>
                </a:lnTo>
                <a:lnTo>
                  <a:pt x="0" y="3"/>
                </a:lnTo>
                <a:close/>
              </a:path>
            </a:pathLst>
          </a:custGeom>
          <a:solidFill>
            <a:schemeClr val="hlink"/>
          </a:solidFill>
          <a:ln w="3175" cmpd="sng">
            <a:solidFill>
              <a:schemeClr val="bg1"/>
            </a:solidFill>
            <a:round/>
            <a:headEnd/>
            <a:tailEnd/>
          </a:ln>
        </p:spPr>
        <p:txBody>
          <a:bodyPr/>
          <a:lstStyle/>
          <a:p>
            <a:endParaRPr lang="ru-RU" sz="1807" dirty="0">
              <a:latin typeface="Arial Обычный" charset="0"/>
            </a:endParaRPr>
          </a:p>
        </p:txBody>
      </p:sp>
      <p:sp>
        <p:nvSpPr>
          <p:cNvPr id="193" name="Freeform 27"/>
          <p:cNvSpPr>
            <a:spLocks noEditPoints="1"/>
          </p:cNvSpPr>
          <p:nvPr/>
        </p:nvSpPr>
        <p:spPr bwMode="auto">
          <a:xfrm>
            <a:off x="5755703" y="2079523"/>
            <a:ext cx="1171371" cy="1214826"/>
          </a:xfrm>
          <a:custGeom>
            <a:avLst/>
            <a:gdLst>
              <a:gd name="T0" fmla="*/ 205052 w 672"/>
              <a:gd name="T1" fmla="*/ 636588 h 643"/>
              <a:gd name="T2" fmla="*/ 200658 w 672"/>
              <a:gd name="T3" fmla="*/ 688975 h 643"/>
              <a:gd name="T4" fmla="*/ 246063 w 672"/>
              <a:gd name="T5" fmla="*/ 630238 h 643"/>
              <a:gd name="T6" fmla="*/ 229951 w 672"/>
              <a:gd name="T7" fmla="*/ 627063 h 643"/>
              <a:gd name="T8" fmla="*/ 197729 w 672"/>
              <a:gd name="T9" fmla="*/ 876300 h 643"/>
              <a:gd name="T10" fmla="*/ 188941 w 672"/>
              <a:gd name="T11" fmla="*/ 869950 h 643"/>
              <a:gd name="T12" fmla="*/ 227022 w 672"/>
              <a:gd name="T13" fmla="*/ 890588 h 643"/>
              <a:gd name="T14" fmla="*/ 281214 w 672"/>
              <a:gd name="T15" fmla="*/ 885825 h 643"/>
              <a:gd name="T16" fmla="*/ 268032 w 672"/>
              <a:gd name="T17" fmla="*/ 887413 h 643"/>
              <a:gd name="T18" fmla="*/ 281214 w 672"/>
              <a:gd name="T19" fmla="*/ 852488 h 643"/>
              <a:gd name="T20" fmla="*/ 10253 w 672"/>
              <a:gd name="T21" fmla="*/ 955675 h 643"/>
              <a:gd name="T22" fmla="*/ 26364 w 672"/>
              <a:gd name="T23" fmla="*/ 966788 h 643"/>
              <a:gd name="T24" fmla="*/ 5859 w 672"/>
              <a:gd name="T25" fmla="*/ 1014413 h 643"/>
              <a:gd name="T26" fmla="*/ 979856 w 672"/>
              <a:gd name="T27" fmla="*/ 530225 h 643"/>
              <a:gd name="T28" fmla="*/ 984250 w 672"/>
              <a:gd name="T29" fmla="*/ 527050 h 643"/>
              <a:gd name="T30" fmla="*/ 949098 w 672"/>
              <a:gd name="T31" fmla="*/ 509588 h 643"/>
              <a:gd name="T32" fmla="*/ 660561 w 672"/>
              <a:gd name="T33" fmla="*/ 676275 h 643"/>
              <a:gd name="T34" fmla="*/ 622479 w 672"/>
              <a:gd name="T35" fmla="*/ 658813 h 643"/>
              <a:gd name="T36" fmla="*/ 622479 w 672"/>
              <a:gd name="T37" fmla="*/ 674688 h 643"/>
              <a:gd name="T38" fmla="*/ 590257 w 672"/>
              <a:gd name="T39" fmla="*/ 665163 h 643"/>
              <a:gd name="T40" fmla="*/ 578540 w 672"/>
              <a:gd name="T41" fmla="*/ 630238 h 643"/>
              <a:gd name="T42" fmla="*/ 616621 w 672"/>
              <a:gd name="T43" fmla="*/ 623888 h 643"/>
              <a:gd name="T44" fmla="*/ 638591 w 672"/>
              <a:gd name="T45" fmla="*/ 609600 h 643"/>
              <a:gd name="T46" fmla="*/ 629803 w 672"/>
              <a:gd name="T47" fmla="*/ 615950 h 643"/>
              <a:gd name="T48" fmla="*/ 662025 w 672"/>
              <a:gd name="T49" fmla="*/ 582613 h 643"/>
              <a:gd name="T50" fmla="*/ 638591 w 672"/>
              <a:gd name="T51" fmla="*/ 547688 h 643"/>
              <a:gd name="T52" fmla="*/ 625409 w 672"/>
              <a:gd name="T53" fmla="*/ 574675 h 643"/>
              <a:gd name="T54" fmla="*/ 440862 w 672"/>
              <a:gd name="T55" fmla="*/ 520700 h 643"/>
              <a:gd name="T56" fmla="*/ 587328 w 672"/>
              <a:gd name="T57" fmla="*/ 90488 h 643"/>
              <a:gd name="T58" fmla="*/ 641520 w 672"/>
              <a:gd name="T59" fmla="*/ 34925 h 643"/>
              <a:gd name="T60" fmla="*/ 679601 w 672"/>
              <a:gd name="T61" fmla="*/ 1588 h 643"/>
              <a:gd name="T62" fmla="*/ 714753 w 672"/>
              <a:gd name="T63" fmla="*/ 76200 h 643"/>
              <a:gd name="T64" fmla="*/ 697177 w 672"/>
              <a:gd name="T65" fmla="*/ 139700 h 643"/>
              <a:gd name="T66" fmla="*/ 607833 w 672"/>
              <a:gd name="T67" fmla="*/ 169863 h 643"/>
              <a:gd name="T68" fmla="*/ 581469 w 672"/>
              <a:gd name="T69" fmla="*/ 128588 h 643"/>
              <a:gd name="T70" fmla="*/ 641520 w 672"/>
              <a:gd name="T71" fmla="*/ 169863 h 643"/>
              <a:gd name="T72" fmla="*/ 705965 w 672"/>
              <a:gd name="T73" fmla="*/ 173038 h 643"/>
              <a:gd name="T74" fmla="*/ 711824 w 672"/>
              <a:gd name="T75" fmla="*/ 192088 h 643"/>
              <a:gd name="T76" fmla="*/ 766016 w 672"/>
              <a:gd name="T77" fmla="*/ 239713 h 643"/>
              <a:gd name="T78" fmla="*/ 746975 w 672"/>
              <a:gd name="T79" fmla="*/ 284163 h 643"/>
              <a:gd name="T80" fmla="*/ 711824 w 672"/>
              <a:gd name="T81" fmla="*/ 346075 h 643"/>
              <a:gd name="T82" fmla="*/ 654702 w 672"/>
              <a:gd name="T83" fmla="*/ 312738 h 643"/>
              <a:gd name="T84" fmla="*/ 610762 w 672"/>
              <a:gd name="T85" fmla="*/ 242888 h 643"/>
              <a:gd name="T86" fmla="*/ 629803 w 672"/>
              <a:gd name="T87" fmla="*/ 198438 h 643"/>
              <a:gd name="T88" fmla="*/ 606368 w 672"/>
              <a:gd name="T89" fmla="*/ 190500 h 643"/>
              <a:gd name="T90" fmla="*/ 562429 w 672"/>
              <a:gd name="T91" fmla="*/ 198438 h 643"/>
              <a:gd name="T92" fmla="*/ 789451 w 672"/>
              <a:gd name="T93" fmla="*/ 315913 h 643"/>
              <a:gd name="T94" fmla="*/ 814350 w 672"/>
              <a:gd name="T95" fmla="*/ 271463 h 643"/>
              <a:gd name="T96" fmla="*/ 846572 w 672"/>
              <a:gd name="T97" fmla="*/ 263525 h 643"/>
              <a:gd name="T98" fmla="*/ 871471 w 672"/>
              <a:gd name="T99" fmla="*/ 288925 h 643"/>
              <a:gd name="T100" fmla="*/ 906623 w 672"/>
              <a:gd name="T101" fmla="*/ 330200 h 643"/>
              <a:gd name="T102" fmla="*/ 890512 w 672"/>
              <a:gd name="T103" fmla="*/ 398463 h 643"/>
              <a:gd name="T104" fmla="*/ 789451 w 672"/>
              <a:gd name="T105" fmla="*/ 436563 h 643"/>
              <a:gd name="T106" fmla="*/ 749905 w 672"/>
              <a:gd name="T107" fmla="*/ 419100 h 643"/>
              <a:gd name="T108" fmla="*/ 537529 w 672"/>
              <a:gd name="T109" fmla="*/ 215900 h 643"/>
              <a:gd name="T110" fmla="*/ 546317 w 672"/>
              <a:gd name="T111" fmla="*/ 231775 h 643"/>
              <a:gd name="T112" fmla="*/ 559499 w 672"/>
              <a:gd name="T113" fmla="*/ 201613 h 643"/>
              <a:gd name="T114" fmla="*/ 562429 w 672"/>
              <a:gd name="T115" fmla="*/ 233363 h 643"/>
              <a:gd name="T116" fmla="*/ 562429 w 672"/>
              <a:gd name="T117" fmla="*/ 233363 h 643"/>
              <a:gd name="T118" fmla="*/ 575610 w 672"/>
              <a:gd name="T119" fmla="*/ 242888 h 643"/>
              <a:gd name="T120" fmla="*/ 714753 w 672"/>
              <a:gd name="T121" fmla="*/ 96838 h 643"/>
              <a:gd name="T122" fmla="*/ 613692 w 672"/>
              <a:gd name="T123" fmla="*/ 11113 h 64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2"/>
              <a:gd name="T187" fmla="*/ 0 h 643"/>
              <a:gd name="T188" fmla="*/ 672 w 672"/>
              <a:gd name="T189" fmla="*/ 643 h 64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2" h="643">
                <a:moveTo>
                  <a:pt x="140" y="395"/>
                </a:moveTo>
                <a:lnTo>
                  <a:pt x="142" y="395"/>
                </a:lnTo>
                <a:lnTo>
                  <a:pt x="142" y="393"/>
                </a:lnTo>
                <a:lnTo>
                  <a:pt x="144" y="393"/>
                </a:lnTo>
                <a:lnTo>
                  <a:pt x="146" y="393"/>
                </a:lnTo>
                <a:lnTo>
                  <a:pt x="146" y="395"/>
                </a:lnTo>
                <a:lnTo>
                  <a:pt x="148" y="395"/>
                </a:lnTo>
                <a:lnTo>
                  <a:pt x="148" y="397"/>
                </a:lnTo>
                <a:lnTo>
                  <a:pt x="149" y="397"/>
                </a:lnTo>
                <a:lnTo>
                  <a:pt x="149" y="401"/>
                </a:lnTo>
                <a:lnTo>
                  <a:pt x="151" y="402"/>
                </a:lnTo>
                <a:lnTo>
                  <a:pt x="151" y="404"/>
                </a:lnTo>
                <a:lnTo>
                  <a:pt x="151" y="406"/>
                </a:lnTo>
                <a:lnTo>
                  <a:pt x="151" y="408"/>
                </a:lnTo>
                <a:lnTo>
                  <a:pt x="149" y="410"/>
                </a:lnTo>
                <a:lnTo>
                  <a:pt x="146" y="408"/>
                </a:lnTo>
                <a:lnTo>
                  <a:pt x="144" y="406"/>
                </a:lnTo>
                <a:lnTo>
                  <a:pt x="142" y="404"/>
                </a:lnTo>
                <a:lnTo>
                  <a:pt x="140" y="402"/>
                </a:lnTo>
                <a:lnTo>
                  <a:pt x="140" y="401"/>
                </a:lnTo>
                <a:lnTo>
                  <a:pt x="140" y="399"/>
                </a:lnTo>
                <a:lnTo>
                  <a:pt x="140" y="397"/>
                </a:lnTo>
                <a:lnTo>
                  <a:pt x="140" y="395"/>
                </a:lnTo>
                <a:close/>
                <a:moveTo>
                  <a:pt x="142" y="449"/>
                </a:moveTo>
                <a:lnTo>
                  <a:pt x="142" y="450"/>
                </a:lnTo>
                <a:lnTo>
                  <a:pt x="140" y="452"/>
                </a:lnTo>
                <a:lnTo>
                  <a:pt x="135" y="454"/>
                </a:lnTo>
                <a:lnTo>
                  <a:pt x="129" y="454"/>
                </a:lnTo>
                <a:lnTo>
                  <a:pt x="127" y="452"/>
                </a:lnTo>
                <a:lnTo>
                  <a:pt x="125" y="452"/>
                </a:lnTo>
                <a:lnTo>
                  <a:pt x="124" y="452"/>
                </a:lnTo>
                <a:lnTo>
                  <a:pt x="124" y="450"/>
                </a:lnTo>
                <a:lnTo>
                  <a:pt x="122" y="450"/>
                </a:lnTo>
                <a:lnTo>
                  <a:pt x="122" y="449"/>
                </a:lnTo>
                <a:lnTo>
                  <a:pt x="122" y="447"/>
                </a:lnTo>
                <a:lnTo>
                  <a:pt x="122" y="445"/>
                </a:lnTo>
                <a:lnTo>
                  <a:pt x="124" y="443"/>
                </a:lnTo>
                <a:lnTo>
                  <a:pt x="124" y="441"/>
                </a:lnTo>
                <a:lnTo>
                  <a:pt x="125" y="441"/>
                </a:lnTo>
                <a:lnTo>
                  <a:pt x="127" y="439"/>
                </a:lnTo>
                <a:lnTo>
                  <a:pt x="129" y="437"/>
                </a:lnTo>
                <a:lnTo>
                  <a:pt x="133" y="436"/>
                </a:lnTo>
                <a:lnTo>
                  <a:pt x="137" y="434"/>
                </a:lnTo>
                <a:lnTo>
                  <a:pt x="138" y="434"/>
                </a:lnTo>
                <a:lnTo>
                  <a:pt x="140" y="432"/>
                </a:lnTo>
                <a:lnTo>
                  <a:pt x="142" y="432"/>
                </a:lnTo>
                <a:lnTo>
                  <a:pt x="144" y="432"/>
                </a:lnTo>
                <a:lnTo>
                  <a:pt x="144" y="434"/>
                </a:lnTo>
                <a:lnTo>
                  <a:pt x="146" y="434"/>
                </a:lnTo>
                <a:lnTo>
                  <a:pt x="146" y="436"/>
                </a:lnTo>
                <a:lnTo>
                  <a:pt x="146" y="437"/>
                </a:lnTo>
                <a:lnTo>
                  <a:pt x="146" y="439"/>
                </a:lnTo>
                <a:lnTo>
                  <a:pt x="146" y="441"/>
                </a:lnTo>
                <a:lnTo>
                  <a:pt x="144" y="443"/>
                </a:lnTo>
                <a:lnTo>
                  <a:pt x="142" y="445"/>
                </a:lnTo>
                <a:lnTo>
                  <a:pt x="142" y="447"/>
                </a:lnTo>
                <a:lnTo>
                  <a:pt x="142" y="449"/>
                </a:lnTo>
                <a:close/>
                <a:moveTo>
                  <a:pt x="159" y="391"/>
                </a:moveTo>
                <a:lnTo>
                  <a:pt x="161" y="389"/>
                </a:lnTo>
                <a:lnTo>
                  <a:pt x="162" y="391"/>
                </a:lnTo>
                <a:lnTo>
                  <a:pt x="164" y="391"/>
                </a:lnTo>
                <a:lnTo>
                  <a:pt x="166" y="391"/>
                </a:lnTo>
                <a:lnTo>
                  <a:pt x="166" y="393"/>
                </a:lnTo>
                <a:lnTo>
                  <a:pt x="168" y="395"/>
                </a:lnTo>
                <a:lnTo>
                  <a:pt x="168" y="397"/>
                </a:lnTo>
                <a:lnTo>
                  <a:pt x="170" y="397"/>
                </a:lnTo>
                <a:lnTo>
                  <a:pt x="172" y="397"/>
                </a:lnTo>
                <a:lnTo>
                  <a:pt x="173" y="397"/>
                </a:lnTo>
                <a:lnTo>
                  <a:pt x="175" y="399"/>
                </a:lnTo>
                <a:lnTo>
                  <a:pt x="175" y="401"/>
                </a:lnTo>
                <a:lnTo>
                  <a:pt x="177" y="401"/>
                </a:lnTo>
                <a:lnTo>
                  <a:pt x="177" y="402"/>
                </a:lnTo>
                <a:lnTo>
                  <a:pt x="177" y="404"/>
                </a:lnTo>
                <a:lnTo>
                  <a:pt x="177" y="406"/>
                </a:lnTo>
                <a:lnTo>
                  <a:pt x="177" y="410"/>
                </a:lnTo>
                <a:lnTo>
                  <a:pt x="177" y="412"/>
                </a:lnTo>
                <a:lnTo>
                  <a:pt x="175" y="412"/>
                </a:lnTo>
                <a:lnTo>
                  <a:pt x="173" y="412"/>
                </a:lnTo>
                <a:lnTo>
                  <a:pt x="172" y="410"/>
                </a:lnTo>
                <a:lnTo>
                  <a:pt x="170" y="410"/>
                </a:lnTo>
                <a:lnTo>
                  <a:pt x="168" y="408"/>
                </a:lnTo>
                <a:lnTo>
                  <a:pt x="166" y="408"/>
                </a:lnTo>
                <a:lnTo>
                  <a:pt x="166" y="406"/>
                </a:lnTo>
                <a:lnTo>
                  <a:pt x="161" y="401"/>
                </a:lnTo>
                <a:lnTo>
                  <a:pt x="157" y="395"/>
                </a:lnTo>
                <a:lnTo>
                  <a:pt x="155" y="391"/>
                </a:lnTo>
                <a:lnTo>
                  <a:pt x="157" y="391"/>
                </a:lnTo>
                <a:lnTo>
                  <a:pt x="159" y="391"/>
                </a:lnTo>
                <a:close/>
                <a:moveTo>
                  <a:pt x="137" y="548"/>
                </a:moveTo>
                <a:lnTo>
                  <a:pt x="138" y="546"/>
                </a:lnTo>
                <a:lnTo>
                  <a:pt x="140" y="546"/>
                </a:lnTo>
                <a:lnTo>
                  <a:pt x="142" y="546"/>
                </a:lnTo>
                <a:lnTo>
                  <a:pt x="142" y="548"/>
                </a:lnTo>
                <a:lnTo>
                  <a:pt x="144" y="548"/>
                </a:lnTo>
                <a:lnTo>
                  <a:pt x="146" y="548"/>
                </a:lnTo>
                <a:lnTo>
                  <a:pt x="146" y="550"/>
                </a:lnTo>
                <a:lnTo>
                  <a:pt x="148" y="550"/>
                </a:lnTo>
                <a:lnTo>
                  <a:pt x="148" y="552"/>
                </a:lnTo>
                <a:lnTo>
                  <a:pt x="148" y="554"/>
                </a:lnTo>
                <a:lnTo>
                  <a:pt x="148" y="556"/>
                </a:lnTo>
                <a:lnTo>
                  <a:pt x="149" y="558"/>
                </a:lnTo>
                <a:lnTo>
                  <a:pt x="144" y="558"/>
                </a:lnTo>
                <a:lnTo>
                  <a:pt x="142" y="558"/>
                </a:lnTo>
                <a:lnTo>
                  <a:pt x="138" y="556"/>
                </a:lnTo>
                <a:lnTo>
                  <a:pt x="137" y="556"/>
                </a:lnTo>
                <a:lnTo>
                  <a:pt x="137" y="554"/>
                </a:lnTo>
                <a:lnTo>
                  <a:pt x="135" y="554"/>
                </a:lnTo>
                <a:lnTo>
                  <a:pt x="135" y="552"/>
                </a:lnTo>
                <a:lnTo>
                  <a:pt x="135" y="550"/>
                </a:lnTo>
                <a:lnTo>
                  <a:pt x="137" y="550"/>
                </a:lnTo>
                <a:lnTo>
                  <a:pt x="137" y="548"/>
                </a:lnTo>
                <a:close/>
                <a:moveTo>
                  <a:pt x="114" y="550"/>
                </a:moveTo>
                <a:lnTo>
                  <a:pt x="114" y="550"/>
                </a:lnTo>
                <a:lnTo>
                  <a:pt x="114" y="548"/>
                </a:lnTo>
                <a:lnTo>
                  <a:pt x="114" y="546"/>
                </a:lnTo>
                <a:lnTo>
                  <a:pt x="116" y="546"/>
                </a:lnTo>
                <a:lnTo>
                  <a:pt x="116" y="545"/>
                </a:lnTo>
                <a:lnTo>
                  <a:pt x="118" y="545"/>
                </a:lnTo>
                <a:lnTo>
                  <a:pt x="120" y="545"/>
                </a:lnTo>
                <a:lnTo>
                  <a:pt x="122" y="545"/>
                </a:lnTo>
                <a:lnTo>
                  <a:pt x="124" y="546"/>
                </a:lnTo>
                <a:lnTo>
                  <a:pt x="125" y="546"/>
                </a:lnTo>
                <a:lnTo>
                  <a:pt x="127" y="548"/>
                </a:lnTo>
                <a:lnTo>
                  <a:pt x="129" y="548"/>
                </a:lnTo>
                <a:lnTo>
                  <a:pt x="131" y="550"/>
                </a:lnTo>
                <a:lnTo>
                  <a:pt x="129" y="552"/>
                </a:lnTo>
                <a:lnTo>
                  <a:pt x="127" y="554"/>
                </a:lnTo>
                <a:lnTo>
                  <a:pt x="125" y="554"/>
                </a:lnTo>
                <a:lnTo>
                  <a:pt x="124" y="554"/>
                </a:lnTo>
                <a:lnTo>
                  <a:pt x="122" y="554"/>
                </a:lnTo>
                <a:lnTo>
                  <a:pt x="120" y="554"/>
                </a:lnTo>
                <a:lnTo>
                  <a:pt x="118" y="554"/>
                </a:lnTo>
                <a:lnTo>
                  <a:pt x="116" y="554"/>
                </a:lnTo>
                <a:lnTo>
                  <a:pt x="116" y="552"/>
                </a:lnTo>
                <a:lnTo>
                  <a:pt x="114" y="552"/>
                </a:lnTo>
                <a:lnTo>
                  <a:pt x="114" y="550"/>
                </a:lnTo>
                <a:close/>
                <a:moveTo>
                  <a:pt x="153" y="572"/>
                </a:moveTo>
                <a:lnTo>
                  <a:pt x="151" y="571"/>
                </a:lnTo>
                <a:lnTo>
                  <a:pt x="151" y="569"/>
                </a:lnTo>
                <a:lnTo>
                  <a:pt x="151" y="567"/>
                </a:lnTo>
                <a:lnTo>
                  <a:pt x="153" y="565"/>
                </a:lnTo>
                <a:lnTo>
                  <a:pt x="153" y="563"/>
                </a:lnTo>
                <a:lnTo>
                  <a:pt x="155" y="563"/>
                </a:lnTo>
                <a:lnTo>
                  <a:pt x="155" y="561"/>
                </a:lnTo>
                <a:lnTo>
                  <a:pt x="157" y="561"/>
                </a:lnTo>
                <a:lnTo>
                  <a:pt x="159" y="561"/>
                </a:lnTo>
                <a:lnTo>
                  <a:pt x="161" y="561"/>
                </a:lnTo>
                <a:lnTo>
                  <a:pt x="162" y="563"/>
                </a:lnTo>
                <a:lnTo>
                  <a:pt x="162" y="565"/>
                </a:lnTo>
                <a:lnTo>
                  <a:pt x="162" y="567"/>
                </a:lnTo>
                <a:lnTo>
                  <a:pt x="161" y="569"/>
                </a:lnTo>
                <a:lnTo>
                  <a:pt x="161" y="571"/>
                </a:lnTo>
                <a:lnTo>
                  <a:pt x="159" y="571"/>
                </a:lnTo>
                <a:lnTo>
                  <a:pt x="159" y="572"/>
                </a:lnTo>
                <a:lnTo>
                  <a:pt x="157" y="572"/>
                </a:lnTo>
                <a:lnTo>
                  <a:pt x="155" y="572"/>
                </a:lnTo>
                <a:lnTo>
                  <a:pt x="153" y="572"/>
                </a:lnTo>
                <a:close/>
                <a:moveTo>
                  <a:pt x="188" y="556"/>
                </a:moveTo>
                <a:lnTo>
                  <a:pt x="190" y="556"/>
                </a:lnTo>
                <a:lnTo>
                  <a:pt x="192" y="556"/>
                </a:lnTo>
                <a:lnTo>
                  <a:pt x="192" y="558"/>
                </a:lnTo>
                <a:lnTo>
                  <a:pt x="194" y="559"/>
                </a:lnTo>
                <a:lnTo>
                  <a:pt x="194" y="561"/>
                </a:lnTo>
                <a:lnTo>
                  <a:pt x="194" y="563"/>
                </a:lnTo>
                <a:lnTo>
                  <a:pt x="192" y="565"/>
                </a:lnTo>
                <a:lnTo>
                  <a:pt x="192" y="567"/>
                </a:lnTo>
                <a:lnTo>
                  <a:pt x="190" y="567"/>
                </a:lnTo>
                <a:lnTo>
                  <a:pt x="188" y="567"/>
                </a:lnTo>
                <a:lnTo>
                  <a:pt x="186" y="567"/>
                </a:lnTo>
                <a:lnTo>
                  <a:pt x="185" y="567"/>
                </a:lnTo>
                <a:lnTo>
                  <a:pt x="185" y="565"/>
                </a:lnTo>
                <a:lnTo>
                  <a:pt x="183" y="565"/>
                </a:lnTo>
                <a:lnTo>
                  <a:pt x="183" y="563"/>
                </a:lnTo>
                <a:lnTo>
                  <a:pt x="183" y="561"/>
                </a:lnTo>
                <a:lnTo>
                  <a:pt x="183" y="559"/>
                </a:lnTo>
                <a:lnTo>
                  <a:pt x="183" y="558"/>
                </a:lnTo>
                <a:lnTo>
                  <a:pt x="185" y="558"/>
                </a:lnTo>
                <a:lnTo>
                  <a:pt x="185" y="556"/>
                </a:lnTo>
                <a:lnTo>
                  <a:pt x="186" y="556"/>
                </a:lnTo>
                <a:lnTo>
                  <a:pt x="188" y="556"/>
                </a:lnTo>
                <a:close/>
                <a:moveTo>
                  <a:pt x="188" y="528"/>
                </a:moveTo>
                <a:lnTo>
                  <a:pt x="190" y="528"/>
                </a:lnTo>
                <a:lnTo>
                  <a:pt x="192" y="528"/>
                </a:lnTo>
                <a:lnTo>
                  <a:pt x="192" y="530"/>
                </a:lnTo>
                <a:lnTo>
                  <a:pt x="194" y="530"/>
                </a:lnTo>
                <a:lnTo>
                  <a:pt x="194" y="532"/>
                </a:lnTo>
                <a:lnTo>
                  <a:pt x="194" y="534"/>
                </a:lnTo>
                <a:lnTo>
                  <a:pt x="194" y="535"/>
                </a:lnTo>
                <a:lnTo>
                  <a:pt x="192" y="535"/>
                </a:lnTo>
                <a:lnTo>
                  <a:pt x="192" y="537"/>
                </a:lnTo>
                <a:lnTo>
                  <a:pt x="190" y="537"/>
                </a:lnTo>
                <a:lnTo>
                  <a:pt x="188" y="537"/>
                </a:lnTo>
                <a:lnTo>
                  <a:pt x="186" y="537"/>
                </a:lnTo>
                <a:lnTo>
                  <a:pt x="186" y="535"/>
                </a:lnTo>
                <a:lnTo>
                  <a:pt x="185" y="535"/>
                </a:lnTo>
                <a:lnTo>
                  <a:pt x="185" y="534"/>
                </a:lnTo>
                <a:lnTo>
                  <a:pt x="185" y="532"/>
                </a:lnTo>
                <a:lnTo>
                  <a:pt x="185" y="530"/>
                </a:lnTo>
                <a:lnTo>
                  <a:pt x="186" y="528"/>
                </a:lnTo>
                <a:lnTo>
                  <a:pt x="188" y="528"/>
                </a:lnTo>
                <a:close/>
                <a:moveTo>
                  <a:pt x="7" y="602"/>
                </a:moveTo>
                <a:lnTo>
                  <a:pt x="7" y="602"/>
                </a:lnTo>
                <a:lnTo>
                  <a:pt x="7" y="600"/>
                </a:lnTo>
                <a:lnTo>
                  <a:pt x="9" y="598"/>
                </a:lnTo>
                <a:lnTo>
                  <a:pt x="9" y="596"/>
                </a:lnTo>
                <a:lnTo>
                  <a:pt x="9" y="595"/>
                </a:lnTo>
                <a:lnTo>
                  <a:pt x="11" y="595"/>
                </a:lnTo>
                <a:lnTo>
                  <a:pt x="13" y="593"/>
                </a:lnTo>
                <a:lnTo>
                  <a:pt x="15" y="593"/>
                </a:lnTo>
                <a:lnTo>
                  <a:pt x="16" y="593"/>
                </a:lnTo>
                <a:lnTo>
                  <a:pt x="18" y="593"/>
                </a:lnTo>
                <a:lnTo>
                  <a:pt x="20" y="595"/>
                </a:lnTo>
                <a:lnTo>
                  <a:pt x="20" y="596"/>
                </a:lnTo>
                <a:lnTo>
                  <a:pt x="20" y="598"/>
                </a:lnTo>
                <a:lnTo>
                  <a:pt x="20" y="600"/>
                </a:lnTo>
                <a:lnTo>
                  <a:pt x="18" y="600"/>
                </a:lnTo>
                <a:lnTo>
                  <a:pt x="18" y="602"/>
                </a:lnTo>
                <a:lnTo>
                  <a:pt x="16" y="602"/>
                </a:lnTo>
                <a:lnTo>
                  <a:pt x="13" y="604"/>
                </a:lnTo>
                <a:lnTo>
                  <a:pt x="11" y="604"/>
                </a:lnTo>
                <a:lnTo>
                  <a:pt x="7" y="602"/>
                </a:lnTo>
                <a:close/>
                <a:moveTo>
                  <a:pt x="16" y="607"/>
                </a:moveTo>
                <a:lnTo>
                  <a:pt x="16" y="607"/>
                </a:lnTo>
                <a:lnTo>
                  <a:pt x="18" y="609"/>
                </a:lnTo>
                <a:lnTo>
                  <a:pt x="20" y="611"/>
                </a:lnTo>
                <a:lnTo>
                  <a:pt x="20" y="613"/>
                </a:lnTo>
                <a:lnTo>
                  <a:pt x="20" y="615"/>
                </a:lnTo>
                <a:lnTo>
                  <a:pt x="20" y="617"/>
                </a:lnTo>
                <a:lnTo>
                  <a:pt x="20" y="619"/>
                </a:lnTo>
                <a:lnTo>
                  <a:pt x="20" y="620"/>
                </a:lnTo>
                <a:lnTo>
                  <a:pt x="20" y="624"/>
                </a:lnTo>
                <a:lnTo>
                  <a:pt x="20" y="628"/>
                </a:lnTo>
                <a:lnTo>
                  <a:pt x="20" y="631"/>
                </a:lnTo>
                <a:lnTo>
                  <a:pt x="18" y="635"/>
                </a:lnTo>
                <a:lnTo>
                  <a:pt x="18" y="639"/>
                </a:lnTo>
                <a:lnTo>
                  <a:pt x="16" y="641"/>
                </a:lnTo>
                <a:lnTo>
                  <a:pt x="15" y="643"/>
                </a:lnTo>
                <a:lnTo>
                  <a:pt x="13" y="643"/>
                </a:lnTo>
                <a:lnTo>
                  <a:pt x="11" y="643"/>
                </a:lnTo>
                <a:lnTo>
                  <a:pt x="9" y="643"/>
                </a:lnTo>
                <a:lnTo>
                  <a:pt x="7" y="643"/>
                </a:lnTo>
                <a:lnTo>
                  <a:pt x="7" y="641"/>
                </a:lnTo>
                <a:lnTo>
                  <a:pt x="5" y="641"/>
                </a:lnTo>
                <a:lnTo>
                  <a:pt x="4" y="639"/>
                </a:lnTo>
                <a:lnTo>
                  <a:pt x="2" y="637"/>
                </a:lnTo>
                <a:lnTo>
                  <a:pt x="2" y="635"/>
                </a:lnTo>
                <a:lnTo>
                  <a:pt x="2" y="633"/>
                </a:lnTo>
                <a:lnTo>
                  <a:pt x="0" y="631"/>
                </a:lnTo>
                <a:lnTo>
                  <a:pt x="0" y="630"/>
                </a:lnTo>
                <a:lnTo>
                  <a:pt x="0" y="628"/>
                </a:lnTo>
                <a:lnTo>
                  <a:pt x="0" y="626"/>
                </a:lnTo>
                <a:lnTo>
                  <a:pt x="0" y="624"/>
                </a:lnTo>
                <a:lnTo>
                  <a:pt x="0" y="622"/>
                </a:lnTo>
                <a:lnTo>
                  <a:pt x="2" y="620"/>
                </a:lnTo>
                <a:lnTo>
                  <a:pt x="2" y="619"/>
                </a:lnTo>
                <a:lnTo>
                  <a:pt x="2" y="617"/>
                </a:lnTo>
                <a:lnTo>
                  <a:pt x="4" y="615"/>
                </a:lnTo>
                <a:lnTo>
                  <a:pt x="5" y="613"/>
                </a:lnTo>
                <a:lnTo>
                  <a:pt x="7" y="611"/>
                </a:lnTo>
                <a:lnTo>
                  <a:pt x="9" y="611"/>
                </a:lnTo>
                <a:lnTo>
                  <a:pt x="11" y="609"/>
                </a:lnTo>
                <a:lnTo>
                  <a:pt x="13" y="609"/>
                </a:lnTo>
                <a:lnTo>
                  <a:pt x="13" y="607"/>
                </a:lnTo>
                <a:lnTo>
                  <a:pt x="16" y="607"/>
                </a:lnTo>
                <a:close/>
                <a:moveTo>
                  <a:pt x="670" y="332"/>
                </a:moveTo>
                <a:lnTo>
                  <a:pt x="670" y="334"/>
                </a:lnTo>
                <a:lnTo>
                  <a:pt x="669" y="334"/>
                </a:lnTo>
                <a:lnTo>
                  <a:pt x="667" y="334"/>
                </a:lnTo>
                <a:lnTo>
                  <a:pt x="665" y="332"/>
                </a:lnTo>
                <a:lnTo>
                  <a:pt x="663" y="330"/>
                </a:lnTo>
                <a:lnTo>
                  <a:pt x="663" y="328"/>
                </a:lnTo>
                <a:lnTo>
                  <a:pt x="663" y="327"/>
                </a:lnTo>
                <a:lnTo>
                  <a:pt x="663" y="325"/>
                </a:lnTo>
                <a:lnTo>
                  <a:pt x="665" y="325"/>
                </a:lnTo>
                <a:lnTo>
                  <a:pt x="667" y="325"/>
                </a:lnTo>
                <a:lnTo>
                  <a:pt x="669" y="325"/>
                </a:lnTo>
                <a:lnTo>
                  <a:pt x="669" y="327"/>
                </a:lnTo>
                <a:lnTo>
                  <a:pt x="670" y="327"/>
                </a:lnTo>
                <a:lnTo>
                  <a:pt x="670" y="328"/>
                </a:lnTo>
                <a:lnTo>
                  <a:pt x="672" y="328"/>
                </a:lnTo>
                <a:lnTo>
                  <a:pt x="672" y="330"/>
                </a:lnTo>
                <a:lnTo>
                  <a:pt x="672" y="332"/>
                </a:lnTo>
                <a:lnTo>
                  <a:pt x="670" y="332"/>
                </a:lnTo>
                <a:close/>
                <a:moveTo>
                  <a:pt x="654" y="314"/>
                </a:moveTo>
                <a:lnTo>
                  <a:pt x="656" y="314"/>
                </a:lnTo>
                <a:lnTo>
                  <a:pt x="656" y="316"/>
                </a:lnTo>
                <a:lnTo>
                  <a:pt x="657" y="316"/>
                </a:lnTo>
                <a:lnTo>
                  <a:pt x="659" y="316"/>
                </a:lnTo>
                <a:lnTo>
                  <a:pt x="659" y="317"/>
                </a:lnTo>
                <a:lnTo>
                  <a:pt x="661" y="317"/>
                </a:lnTo>
                <a:lnTo>
                  <a:pt x="661" y="319"/>
                </a:lnTo>
                <a:lnTo>
                  <a:pt x="661" y="321"/>
                </a:lnTo>
                <a:lnTo>
                  <a:pt x="659" y="321"/>
                </a:lnTo>
                <a:lnTo>
                  <a:pt x="659" y="323"/>
                </a:lnTo>
                <a:lnTo>
                  <a:pt x="657" y="323"/>
                </a:lnTo>
                <a:lnTo>
                  <a:pt x="656" y="323"/>
                </a:lnTo>
                <a:lnTo>
                  <a:pt x="654" y="323"/>
                </a:lnTo>
                <a:lnTo>
                  <a:pt x="652" y="323"/>
                </a:lnTo>
                <a:lnTo>
                  <a:pt x="650" y="323"/>
                </a:lnTo>
                <a:lnTo>
                  <a:pt x="650" y="321"/>
                </a:lnTo>
                <a:lnTo>
                  <a:pt x="648" y="321"/>
                </a:lnTo>
                <a:lnTo>
                  <a:pt x="648" y="319"/>
                </a:lnTo>
                <a:lnTo>
                  <a:pt x="648" y="317"/>
                </a:lnTo>
                <a:lnTo>
                  <a:pt x="650" y="316"/>
                </a:lnTo>
                <a:lnTo>
                  <a:pt x="652" y="316"/>
                </a:lnTo>
                <a:lnTo>
                  <a:pt x="654" y="316"/>
                </a:lnTo>
                <a:lnTo>
                  <a:pt x="654" y="314"/>
                </a:lnTo>
                <a:close/>
                <a:moveTo>
                  <a:pt x="441" y="417"/>
                </a:moveTo>
                <a:lnTo>
                  <a:pt x="441" y="417"/>
                </a:lnTo>
                <a:lnTo>
                  <a:pt x="443" y="417"/>
                </a:lnTo>
                <a:lnTo>
                  <a:pt x="443" y="415"/>
                </a:lnTo>
                <a:lnTo>
                  <a:pt x="445" y="415"/>
                </a:lnTo>
                <a:lnTo>
                  <a:pt x="445" y="417"/>
                </a:lnTo>
                <a:lnTo>
                  <a:pt x="447" y="417"/>
                </a:lnTo>
                <a:lnTo>
                  <a:pt x="449" y="421"/>
                </a:lnTo>
                <a:lnTo>
                  <a:pt x="451" y="426"/>
                </a:lnTo>
                <a:lnTo>
                  <a:pt x="451" y="428"/>
                </a:lnTo>
                <a:lnTo>
                  <a:pt x="451" y="430"/>
                </a:lnTo>
                <a:lnTo>
                  <a:pt x="449" y="432"/>
                </a:lnTo>
                <a:lnTo>
                  <a:pt x="447" y="432"/>
                </a:lnTo>
                <a:lnTo>
                  <a:pt x="445" y="432"/>
                </a:lnTo>
                <a:lnTo>
                  <a:pt x="445" y="430"/>
                </a:lnTo>
                <a:lnTo>
                  <a:pt x="443" y="430"/>
                </a:lnTo>
                <a:lnTo>
                  <a:pt x="443" y="428"/>
                </a:lnTo>
                <a:lnTo>
                  <a:pt x="441" y="428"/>
                </a:lnTo>
                <a:lnTo>
                  <a:pt x="441" y="426"/>
                </a:lnTo>
                <a:lnTo>
                  <a:pt x="441" y="425"/>
                </a:lnTo>
                <a:lnTo>
                  <a:pt x="439" y="425"/>
                </a:lnTo>
                <a:lnTo>
                  <a:pt x="439" y="423"/>
                </a:lnTo>
                <a:lnTo>
                  <a:pt x="439" y="421"/>
                </a:lnTo>
                <a:lnTo>
                  <a:pt x="441" y="419"/>
                </a:lnTo>
                <a:lnTo>
                  <a:pt x="441" y="417"/>
                </a:lnTo>
                <a:close/>
                <a:moveTo>
                  <a:pt x="421" y="419"/>
                </a:moveTo>
                <a:lnTo>
                  <a:pt x="421" y="417"/>
                </a:lnTo>
                <a:lnTo>
                  <a:pt x="423" y="417"/>
                </a:lnTo>
                <a:lnTo>
                  <a:pt x="425" y="415"/>
                </a:lnTo>
                <a:lnTo>
                  <a:pt x="427" y="415"/>
                </a:lnTo>
                <a:lnTo>
                  <a:pt x="428" y="415"/>
                </a:lnTo>
                <a:lnTo>
                  <a:pt x="428" y="417"/>
                </a:lnTo>
                <a:lnTo>
                  <a:pt x="430" y="417"/>
                </a:lnTo>
                <a:lnTo>
                  <a:pt x="432" y="417"/>
                </a:lnTo>
                <a:lnTo>
                  <a:pt x="434" y="419"/>
                </a:lnTo>
                <a:lnTo>
                  <a:pt x="436" y="421"/>
                </a:lnTo>
                <a:lnTo>
                  <a:pt x="436" y="423"/>
                </a:lnTo>
                <a:lnTo>
                  <a:pt x="438" y="426"/>
                </a:lnTo>
                <a:lnTo>
                  <a:pt x="436" y="426"/>
                </a:lnTo>
                <a:lnTo>
                  <a:pt x="436" y="428"/>
                </a:lnTo>
                <a:lnTo>
                  <a:pt x="434" y="428"/>
                </a:lnTo>
                <a:lnTo>
                  <a:pt x="432" y="428"/>
                </a:lnTo>
                <a:lnTo>
                  <a:pt x="430" y="428"/>
                </a:lnTo>
                <a:lnTo>
                  <a:pt x="428" y="426"/>
                </a:lnTo>
                <a:lnTo>
                  <a:pt x="427" y="426"/>
                </a:lnTo>
                <a:lnTo>
                  <a:pt x="425" y="425"/>
                </a:lnTo>
                <a:lnTo>
                  <a:pt x="423" y="425"/>
                </a:lnTo>
                <a:lnTo>
                  <a:pt x="421" y="423"/>
                </a:lnTo>
                <a:lnTo>
                  <a:pt x="421" y="421"/>
                </a:lnTo>
                <a:lnTo>
                  <a:pt x="421" y="419"/>
                </a:lnTo>
                <a:close/>
                <a:moveTo>
                  <a:pt x="419" y="421"/>
                </a:moveTo>
                <a:lnTo>
                  <a:pt x="419" y="423"/>
                </a:lnTo>
                <a:lnTo>
                  <a:pt x="417" y="423"/>
                </a:lnTo>
                <a:lnTo>
                  <a:pt x="415" y="425"/>
                </a:lnTo>
                <a:lnTo>
                  <a:pt x="412" y="425"/>
                </a:lnTo>
                <a:lnTo>
                  <a:pt x="406" y="425"/>
                </a:lnTo>
                <a:lnTo>
                  <a:pt x="404" y="425"/>
                </a:lnTo>
                <a:lnTo>
                  <a:pt x="403" y="423"/>
                </a:lnTo>
                <a:lnTo>
                  <a:pt x="401" y="421"/>
                </a:lnTo>
                <a:lnTo>
                  <a:pt x="403" y="419"/>
                </a:lnTo>
                <a:lnTo>
                  <a:pt x="403" y="417"/>
                </a:lnTo>
                <a:lnTo>
                  <a:pt x="404" y="417"/>
                </a:lnTo>
                <a:lnTo>
                  <a:pt x="406" y="417"/>
                </a:lnTo>
                <a:lnTo>
                  <a:pt x="406" y="415"/>
                </a:lnTo>
                <a:lnTo>
                  <a:pt x="408" y="415"/>
                </a:lnTo>
                <a:lnTo>
                  <a:pt x="410" y="415"/>
                </a:lnTo>
                <a:lnTo>
                  <a:pt x="412" y="415"/>
                </a:lnTo>
                <a:lnTo>
                  <a:pt x="414" y="415"/>
                </a:lnTo>
                <a:lnTo>
                  <a:pt x="415" y="417"/>
                </a:lnTo>
                <a:lnTo>
                  <a:pt x="417" y="417"/>
                </a:lnTo>
                <a:lnTo>
                  <a:pt x="419" y="419"/>
                </a:lnTo>
                <a:lnTo>
                  <a:pt x="419" y="421"/>
                </a:lnTo>
                <a:close/>
                <a:moveTo>
                  <a:pt x="408" y="393"/>
                </a:moveTo>
                <a:lnTo>
                  <a:pt x="406" y="395"/>
                </a:lnTo>
                <a:lnTo>
                  <a:pt x="403" y="397"/>
                </a:lnTo>
                <a:lnTo>
                  <a:pt x="399" y="397"/>
                </a:lnTo>
                <a:lnTo>
                  <a:pt x="397" y="397"/>
                </a:lnTo>
                <a:lnTo>
                  <a:pt x="395" y="397"/>
                </a:lnTo>
                <a:lnTo>
                  <a:pt x="395" y="395"/>
                </a:lnTo>
                <a:lnTo>
                  <a:pt x="393" y="393"/>
                </a:lnTo>
                <a:lnTo>
                  <a:pt x="391" y="393"/>
                </a:lnTo>
                <a:lnTo>
                  <a:pt x="393" y="391"/>
                </a:lnTo>
                <a:lnTo>
                  <a:pt x="395" y="389"/>
                </a:lnTo>
                <a:lnTo>
                  <a:pt x="397" y="388"/>
                </a:lnTo>
                <a:lnTo>
                  <a:pt x="399" y="388"/>
                </a:lnTo>
                <a:lnTo>
                  <a:pt x="401" y="388"/>
                </a:lnTo>
                <a:lnTo>
                  <a:pt x="403" y="388"/>
                </a:lnTo>
                <a:lnTo>
                  <a:pt x="404" y="389"/>
                </a:lnTo>
                <a:lnTo>
                  <a:pt x="406" y="391"/>
                </a:lnTo>
                <a:lnTo>
                  <a:pt x="408" y="393"/>
                </a:lnTo>
                <a:close/>
                <a:moveTo>
                  <a:pt x="419" y="382"/>
                </a:moveTo>
                <a:lnTo>
                  <a:pt x="419" y="384"/>
                </a:lnTo>
                <a:lnTo>
                  <a:pt x="421" y="384"/>
                </a:lnTo>
                <a:lnTo>
                  <a:pt x="421" y="388"/>
                </a:lnTo>
                <a:lnTo>
                  <a:pt x="423" y="391"/>
                </a:lnTo>
                <a:lnTo>
                  <a:pt x="421" y="393"/>
                </a:lnTo>
                <a:lnTo>
                  <a:pt x="419" y="393"/>
                </a:lnTo>
                <a:lnTo>
                  <a:pt x="419" y="395"/>
                </a:lnTo>
                <a:lnTo>
                  <a:pt x="417" y="395"/>
                </a:lnTo>
                <a:lnTo>
                  <a:pt x="417" y="393"/>
                </a:lnTo>
                <a:lnTo>
                  <a:pt x="415" y="393"/>
                </a:lnTo>
                <a:lnTo>
                  <a:pt x="415" y="391"/>
                </a:lnTo>
                <a:lnTo>
                  <a:pt x="414" y="391"/>
                </a:lnTo>
                <a:lnTo>
                  <a:pt x="414" y="389"/>
                </a:lnTo>
                <a:lnTo>
                  <a:pt x="414" y="388"/>
                </a:lnTo>
                <a:lnTo>
                  <a:pt x="414" y="386"/>
                </a:lnTo>
                <a:lnTo>
                  <a:pt x="415" y="384"/>
                </a:lnTo>
                <a:lnTo>
                  <a:pt x="417" y="384"/>
                </a:lnTo>
                <a:lnTo>
                  <a:pt x="419" y="382"/>
                </a:lnTo>
                <a:close/>
                <a:moveTo>
                  <a:pt x="432" y="384"/>
                </a:moveTo>
                <a:lnTo>
                  <a:pt x="434" y="384"/>
                </a:lnTo>
                <a:lnTo>
                  <a:pt x="436" y="384"/>
                </a:lnTo>
                <a:lnTo>
                  <a:pt x="438" y="384"/>
                </a:lnTo>
                <a:lnTo>
                  <a:pt x="439" y="384"/>
                </a:lnTo>
                <a:lnTo>
                  <a:pt x="441" y="384"/>
                </a:lnTo>
                <a:lnTo>
                  <a:pt x="443" y="386"/>
                </a:lnTo>
                <a:lnTo>
                  <a:pt x="445" y="386"/>
                </a:lnTo>
                <a:lnTo>
                  <a:pt x="445" y="388"/>
                </a:lnTo>
                <a:lnTo>
                  <a:pt x="447" y="388"/>
                </a:lnTo>
                <a:lnTo>
                  <a:pt x="447" y="389"/>
                </a:lnTo>
                <a:lnTo>
                  <a:pt x="449" y="391"/>
                </a:lnTo>
                <a:lnTo>
                  <a:pt x="449" y="395"/>
                </a:lnTo>
                <a:lnTo>
                  <a:pt x="451" y="397"/>
                </a:lnTo>
                <a:lnTo>
                  <a:pt x="445" y="395"/>
                </a:lnTo>
                <a:lnTo>
                  <a:pt x="441" y="395"/>
                </a:lnTo>
                <a:lnTo>
                  <a:pt x="436" y="393"/>
                </a:lnTo>
                <a:lnTo>
                  <a:pt x="434" y="393"/>
                </a:lnTo>
                <a:lnTo>
                  <a:pt x="434" y="391"/>
                </a:lnTo>
                <a:lnTo>
                  <a:pt x="432" y="391"/>
                </a:lnTo>
                <a:lnTo>
                  <a:pt x="430" y="389"/>
                </a:lnTo>
                <a:lnTo>
                  <a:pt x="430" y="388"/>
                </a:lnTo>
                <a:lnTo>
                  <a:pt x="430" y="386"/>
                </a:lnTo>
                <a:lnTo>
                  <a:pt x="432" y="384"/>
                </a:lnTo>
                <a:close/>
                <a:moveTo>
                  <a:pt x="428" y="375"/>
                </a:moveTo>
                <a:lnTo>
                  <a:pt x="428" y="375"/>
                </a:lnTo>
                <a:lnTo>
                  <a:pt x="428" y="373"/>
                </a:lnTo>
                <a:lnTo>
                  <a:pt x="428" y="371"/>
                </a:lnTo>
                <a:lnTo>
                  <a:pt x="428" y="369"/>
                </a:lnTo>
                <a:lnTo>
                  <a:pt x="432" y="367"/>
                </a:lnTo>
                <a:lnTo>
                  <a:pt x="434" y="367"/>
                </a:lnTo>
                <a:lnTo>
                  <a:pt x="439" y="365"/>
                </a:lnTo>
                <a:lnTo>
                  <a:pt x="445" y="362"/>
                </a:lnTo>
                <a:lnTo>
                  <a:pt x="447" y="362"/>
                </a:lnTo>
                <a:lnTo>
                  <a:pt x="449" y="362"/>
                </a:lnTo>
                <a:lnTo>
                  <a:pt x="451" y="362"/>
                </a:lnTo>
                <a:lnTo>
                  <a:pt x="451" y="364"/>
                </a:lnTo>
                <a:lnTo>
                  <a:pt x="452" y="364"/>
                </a:lnTo>
                <a:lnTo>
                  <a:pt x="452" y="365"/>
                </a:lnTo>
                <a:lnTo>
                  <a:pt x="454" y="365"/>
                </a:lnTo>
                <a:lnTo>
                  <a:pt x="452" y="367"/>
                </a:lnTo>
                <a:lnTo>
                  <a:pt x="452" y="369"/>
                </a:lnTo>
                <a:lnTo>
                  <a:pt x="452" y="371"/>
                </a:lnTo>
                <a:lnTo>
                  <a:pt x="451" y="371"/>
                </a:lnTo>
                <a:lnTo>
                  <a:pt x="447" y="373"/>
                </a:lnTo>
                <a:lnTo>
                  <a:pt x="443" y="373"/>
                </a:lnTo>
                <a:lnTo>
                  <a:pt x="441" y="373"/>
                </a:lnTo>
                <a:lnTo>
                  <a:pt x="439" y="373"/>
                </a:lnTo>
                <a:lnTo>
                  <a:pt x="438" y="375"/>
                </a:lnTo>
                <a:lnTo>
                  <a:pt x="436" y="375"/>
                </a:lnTo>
                <a:lnTo>
                  <a:pt x="432" y="375"/>
                </a:lnTo>
                <a:lnTo>
                  <a:pt x="430" y="375"/>
                </a:lnTo>
                <a:lnTo>
                  <a:pt x="428" y="375"/>
                </a:lnTo>
                <a:close/>
                <a:moveTo>
                  <a:pt x="425" y="360"/>
                </a:moveTo>
                <a:lnTo>
                  <a:pt x="425" y="360"/>
                </a:lnTo>
                <a:lnTo>
                  <a:pt x="425" y="358"/>
                </a:lnTo>
                <a:lnTo>
                  <a:pt x="425" y="356"/>
                </a:lnTo>
                <a:lnTo>
                  <a:pt x="427" y="354"/>
                </a:lnTo>
                <a:lnTo>
                  <a:pt x="428" y="354"/>
                </a:lnTo>
                <a:lnTo>
                  <a:pt x="430" y="352"/>
                </a:lnTo>
                <a:lnTo>
                  <a:pt x="432" y="351"/>
                </a:lnTo>
                <a:lnTo>
                  <a:pt x="434" y="349"/>
                </a:lnTo>
                <a:lnTo>
                  <a:pt x="436" y="347"/>
                </a:lnTo>
                <a:lnTo>
                  <a:pt x="436" y="345"/>
                </a:lnTo>
                <a:lnTo>
                  <a:pt x="438" y="343"/>
                </a:lnTo>
                <a:lnTo>
                  <a:pt x="439" y="343"/>
                </a:lnTo>
                <a:lnTo>
                  <a:pt x="441" y="343"/>
                </a:lnTo>
                <a:lnTo>
                  <a:pt x="443" y="343"/>
                </a:lnTo>
                <a:lnTo>
                  <a:pt x="445" y="343"/>
                </a:lnTo>
                <a:lnTo>
                  <a:pt x="447" y="343"/>
                </a:lnTo>
                <a:lnTo>
                  <a:pt x="447" y="345"/>
                </a:lnTo>
                <a:lnTo>
                  <a:pt x="449" y="347"/>
                </a:lnTo>
                <a:lnTo>
                  <a:pt x="449" y="349"/>
                </a:lnTo>
                <a:lnTo>
                  <a:pt x="447" y="351"/>
                </a:lnTo>
                <a:lnTo>
                  <a:pt x="445" y="356"/>
                </a:lnTo>
                <a:lnTo>
                  <a:pt x="441" y="360"/>
                </a:lnTo>
                <a:lnTo>
                  <a:pt x="439" y="362"/>
                </a:lnTo>
                <a:lnTo>
                  <a:pt x="438" y="362"/>
                </a:lnTo>
                <a:lnTo>
                  <a:pt x="434" y="364"/>
                </a:lnTo>
                <a:lnTo>
                  <a:pt x="430" y="364"/>
                </a:lnTo>
                <a:lnTo>
                  <a:pt x="428" y="364"/>
                </a:lnTo>
                <a:lnTo>
                  <a:pt x="427" y="362"/>
                </a:lnTo>
                <a:lnTo>
                  <a:pt x="425" y="360"/>
                </a:lnTo>
                <a:close/>
                <a:moveTo>
                  <a:pt x="318" y="323"/>
                </a:moveTo>
                <a:lnTo>
                  <a:pt x="318" y="323"/>
                </a:lnTo>
                <a:lnTo>
                  <a:pt x="318" y="325"/>
                </a:lnTo>
                <a:lnTo>
                  <a:pt x="318" y="327"/>
                </a:lnTo>
                <a:lnTo>
                  <a:pt x="316" y="327"/>
                </a:lnTo>
                <a:lnTo>
                  <a:pt x="316" y="328"/>
                </a:lnTo>
                <a:lnTo>
                  <a:pt x="314" y="328"/>
                </a:lnTo>
                <a:lnTo>
                  <a:pt x="314" y="330"/>
                </a:lnTo>
                <a:lnTo>
                  <a:pt x="312" y="330"/>
                </a:lnTo>
                <a:lnTo>
                  <a:pt x="310" y="330"/>
                </a:lnTo>
                <a:lnTo>
                  <a:pt x="308" y="332"/>
                </a:lnTo>
                <a:lnTo>
                  <a:pt x="306" y="332"/>
                </a:lnTo>
                <a:lnTo>
                  <a:pt x="305" y="332"/>
                </a:lnTo>
                <a:lnTo>
                  <a:pt x="305" y="330"/>
                </a:lnTo>
                <a:lnTo>
                  <a:pt x="303" y="330"/>
                </a:lnTo>
                <a:lnTo>
                  <a:pt x="301" y="330"/>
                </a:lnTo>
                <a:lnTo>
                  <a:pt x="301" y="328"/>
                </a:lnTo>
                <a:lnTo>
                  <a:pt x="301" y="327"/>
                </a:lnTo>
                <a:lnTo>
                  <a:pt x="301" y="325"/>
                </a:lnTo>
                <a:lnTo>
                  <a:pt x="301" y="323"/>
                </a:lnTo>
                <a:lnTo>
                  <a:pt x="303" y="323"/>
                </a:lnTo>
                <a:lnTo>
                  <a:pt x="303" y="321"/>
                </a:lnTo>
                <a:lnTo>
                  <a:pt x="305" y="321"/>
                </a:lnTo>
                <a:lnTo>
                  <a:pt x="306" y="319"/>
                </a:lnTo>
                <a:lnTo>
                  <a:pt x="308" y="319"/>
                </a:lnTo>
                <a:lnTo>
                  <a:pt x="310" y="319"/>
                </a:lnTo>
                <a:lnTo>
                  <a:pt x="312" y="319"/>
                </a:lnTo>
                <a:lnTo>
                  <a:pt x="314" y="319"/>
                </a:lnTo>
                <a:lnTo>
                  <a:pt x="314" y="321"/>
                </a:lnTo>
                <a:lnTo>
                  <a:pt x="316" y="321"/>
                </a:lnTo>
                <a:lnTo>
                  <a:pt x="318" y="323"/>
                </a:lnTo>
                <a:close/>
                <a:moveTo>
                  <a:pt x="395" y="64"/>
                </a:moveTo>
                <a:lnTo>
                  <a:pt x="397" y="62"/>
                </a:lnTo>
                <a:lnTo>
                  <a:pt x="399" y="61"/>
                </a:lnTo>
                <a:lnTo>
                  <a:pt x="401" y="57"/>
                </a:lnTo>
                <a:lnTo>
                  <a:pt x="404" y="55"/>
                </a:lnTo>
                <a:lnTo>
                  <a:pt x="406" y="53"/>
                </a:lnTo>
                <a:lnTo>
                  <a:pt x="408" y="51"/>
                </a:lnTo>
                <a:lnTo>
                  <a:pt x="406" y="48"/>
                </a:lnTo>
                <a:lnTo>
                  <a:pt x="404" y="42"/>
                </a:lnTo>
                <a:lnTo>
                  <a:pt x="404" y="40"/>
                </a:lnTo>
                <a:lnTo>
                  <a:pt x="404" y="38"/>
                </a:lnTo>
                <a:lnTo>
                  <a:pt x="404" y="36"/>
                </a:lnTo>
                <a:lnTo>
                  <a:pt x="404" y="35"/>
                </a:lnTo>
                <a:lnTo>
                  <a:pt x="406" y="35"/>
                </a:lnTo>
                <a:lnTo>
                  <a:pt x="408" y="35"/>
                </a:lnTo>
                <a:lnTo>
                  <a:pt x="412" y="33"/>
                </a:lnTo>
                <a:lnTo>
                  <a:pt x="417" y="31"/>
                </a:lnTo>
                <a:lnTo>
                  <a:pt x="419" y="29"/>
                </a:lnTo>
                <a:lnTo>
                  <a:pt x="421" y="29"/>
                </a:lnTo>
                <a:lnTo>
                  <a:pt x="421" y="27"/>
                </a:lnTo>
                <a:lnTo>
                  <a:pt x="423" y="25"/>
                </a:lnTo>
                <a:lnTo>
                  <a:pt x="425" y="24"/>
                </a:lnTo>
                <a:lnTo>
                  <a:pt x="427" y="24"/>
                </a:lnTo>
                <a:lnTo>
                  <a:pt x="427" y="22"/>
                </a:lnTo>
                <a:lnTo>
                  <a:pt x="428" y="22"/>
                </a:lnTo>
                <a:lnTo>
                  <a:pt x="430" y="22"/>
                </a:lnTo>
                <a:lnTo>
                  <a:pt x="434" y="22"/>
                </a:lnTo>
                <a:lnTo>
                  <a:pt x="436" y="22"/>
                </a:lnTo>
                <a:lnTo>
                  <a:pt x="438" y="22"/>
                </a:lnTo>
                <a:lnTo>
                  <a:pt x="443" y="20"/>
                </a:lnTo>
                <a:lnTo>
                  <a:pt x="447" y="20"/>
                </a:lnTo>
                <a:lnTo>
                  <a:pt x="449" y="18"/>
                </a:lnTo>
                <a:lnTo>
                  <a:pt x="449" y="16"/>
                </a:lnTo>
                <a:lnTo>
                  <a:pt x="451" y="16"/>
                </a:lnTo>
                <a:lnTo>
                  <a:pt x="451" y="14"/>
                </a:lnTo>
                <a:lnTo>
                  <a:pt x="451" y="12"/>
                </a:lnTo>
                <a:lnTo>
                  <a:pt x="451" y="11"/>
                </a:lnTo>
                <a:lnTo>
                  <a:pt x="451" y="9"/>
                </a:lnTo>
                <a:lnTo>
                  <a:pt x="451" y="7"/>
                </a:lnTo>
                <a:lnTo>
                  <a:pt x="451" y="5"/>
                </a:lnTo>
                <a:lnTo>
                  <a:pt x="451" y="3"/>
                </a:lnTo>
                <a:lnTo>
                  <a:pt x="452" y="3"/>
                </a:lnTo>
                <a:lnTo>
                  <a:pt x="452" y="1"/>
                </a:lnTo>
                <a:lnTo>
                  <a:pt x="454" y="1"/>
                </a:lnTo>
                <a:lnTo>
                  <a:pt x="458" y="0"/>
                </a:lnTo>
                <a:lnTo>
                  <a:pt x="460" y="1"/>
                </a:lnTo>
                <a:lnTo>
                  <a:pt x="462" y="1"/>
                </a:lnTo>
                <a:lnTo>
                  <a:pt x="464" y="1"/>
                </a:lnTo>
                <a:lnTo>
                  <a:pt x="465" y="3"/>
                </a:lnTo>
                <a:lnTo>
                  <a:pt x="465" y="5"/>
                </a:lnTo>
                <a:lnTo>
                  <a:pt x="467" y="7"/>
                </a:lnTo>
                <a:lnTo>
                  <a:pt x="467" y="9"/>
                </a:lnTo>
                <a:lnTo>
                  <a:pt x="467" y="11"/>
                </a:lnTo>
                <a:lnTo>
                  <a:pt x="469" y="16"/>
                </a:lnTo>
                <a:lnTo>
                  <a:pt x="469" y="22"/>
                </a:lnTo>
                <a:lnTo>
                  <a:pt x="469" y="24"/>
                </a:lnTo>
                <a:lnTo>
                  <a:pt x="469" y="25"/>
                </a:lnTo>
                <a:lnTo>
                  <a:pt x="469" y="27"/>
                </a:lnTo>
                <a:lnTo>
                  <a:pt x="469" y="29"/>
                </a:lnTo>
                <a:lnTo>
                  <a:pt x="471" y="29"/>
                </a:lnTo>
                <a:lnTo>
                  <a:pt x="471" y="31"/>
                </a:lnTo>
                <a:lnTo>
                  <a:pt x="473" y="33"/>
                </a:lnTo>
                <a:lnTo>
                  <a:pt x="475" y="35"/>
                </a:lnTo>
                <a:lnTo>
                  <a:pt x="478" y="36"/>
                </a:lnTo>
                <a:lnTo>
                  <a:pt x="482" y="40"/>
                </a:lnTo>
                <a:lnTo>
                  <a:pt x="484" y="42"/>
                </a:lnTo>
                <a:lnTo>
                  <a:pt x="484" y="44"/>
                </a:lnTo>
                <a:lnTo>
                  <a:pt x="486" y="46"/>
                </a:lnTo>
                <a:lnTo>
                  <a:pt x="488" y="48"/>
                </a:lnTo>
                <a:lnTo>
                  <a:pt x="488" y="49"/>
                </a:lnTo>
                <a:lnTo>
                  <a:pt x="488" y="51"/>
                </a:lnTo>
                <a:lnTo>
                  <a:pt x="488" y="53"/>
                </a:lnTo>
                <a:lnTo>
                  <a:pt x="488" y="55"/>
                </a:lnTo>
                <a:lnTo>
                  <a:pt x="488" y="57"/>
                </a:lnTo>
                <a:lnTo>
                  <a:pt x="486" y="59"/>
                </a:lnTo>
                <a:lnTo>
                  <a:pt x="484" y="61"/>
                </a:lnTo>
                <a:lnTo>
                  <a:pt x="482" y="62"/>
                </a:lnTo>
                <a:lnTo>
                  <a:pt x="480" y="64"/>
                </a:lnTo>
                <a:lnTo>
                  <a:pt x="478" y="66"/>
                </a:lnTo>
                <a:lnTo>
                  <a:pt x="476" y="68"/>
                </a:lnTo>
                <a:lnTo>
                  <a:pt x="476" y="70"/>
                </a:lnTo>
                <a:lnTo>
                  <a:pt x="476" y="72"/>
                </a:lnTo>
                <a:lnTo>
                  <a:pt x="476" y="75"/>
                </a:lnTo>
                <a:lnTo>
                  <a:pt x="478" y="81"/>
                </a:lnTo>
                <a:lnTo>
                  <a:pt x="478" y="83"/>
                </a:lnTo>
                <a:lnTo>
                  <a:pt x="478" y="85"/>
                </a:lnTo>
                <a:lnTo>
                  <a:pt x="478" y="86"/>
                </a:lnTo>
                <a:lnTo>
                  <a:pt x="476" y="86"/>
                </a:lnTo>
                <a:lnTo>
                  <a:pt x="476" y="88"/>
                </a:lnTo>
                <a:lnTo>
                  <a:pt x="475" y="90"/>
                </a:lnTo>
                <a:lnTo>
                  <a:pt x="473" y="90"/>
                </a:lnTo>
                <a:lnTo>
                  <a:pt x="471" y="90"/>
                </a:lnTo>
                <a:lnTo>
                  <a:pt x="469" y="92"/>
                </a:lnTo>
                <a:lnTo>
                  <a:pt x="465" y="92"/>
                </a:lnTo>
                <a:lnTo>
                  <a:pt x="460" y="92"/>
                </a:lnTo>
                <a:lnTo>
                  <a:pt x="458" y="92"/>
                </a:lnTo>
                <a:lnTo>
                  <a:pt x="454" y="92"/>
                </a:lnTo>
                <a:lnTo>
                  <a:pt x="452" y="92"/>
                </a:lnTo>
                <a:lnTo>
                  <a:pt x="451" y="94"/>
                </a:lnTo>
                <a:lnTo>
                  <a:pt x="449" y="94"/>
                </a:lnTo>
                <a:lnTo>
                  <a:pt x="447" y="94"/>
                </a:lnTo>
                <a:lnTo>
                  <a:pt x="447" y="96"/>
                </a:lnTo>
                <a:lnTo>
                  <a:pt x="445" y="96"/>
                </a:lnTo>
                <a:lnTo>
                  <a:pt x="441" y="97"/>
                </a:lnTo>
                <a:lnTo>
                  <a:pt x="438" y="99"/>
                </a:lnTo>
                <a:lnTo>
                  <a:pt x="434" y="101"/>
                </a:lnTo>
                <a:lnTo>
                  <a:pt x="430" y="103"/>
                </a:lnTo>
                <a:lnTo>
                  <a:pt x="427" y="103"/>
                </a:lnTo>
                <a:lnTo>
                  <a:pt x="425" y="105"/>
                </a:lnTo>
                <a:lnTo>
                  <a:pt x="423" y="105"/>
                </a:lnTo>
                <a:lnTo>
                  <a:pt x="421" y="105"/>
                </a:lnTo>
                <a:lnTo>
                  <a:pt x="417" y="105"/>
                </a:lnTo>
                <a:lnTo>
                  <a:pt x="415" y="107"/>
                </a:lnTo>
                <a:lnTo>
                  <a:pt x="414" y="107"/>
                </a:lnTo>
                <a:lnTo>
                  <a:pt x="412" y="107"/>
                </a:lnTo>
                <a:lnTo>
                  <a:pt x="410" y="107"/>
                </a:lnTo>
                <a:lnTo>
                  <a:pt x="408" y="105"/>
                </a:lnTo>
                <a:lnTo>
                  <a:pt x="406" y="105"/>
                </a:lnTo>
                <a:lnTo>
                  <a:pt x="404" y="105"/>
                </a:lnTo>
                <a:lnTo>
                  <a:pt x="403" y="103"/>
                </a:lnTo>
                <a:lnTo>
                  <a:pt x="401" y="101"/>
                </a:lnTo>
                <a:lnTo>
                  <a:pt x="401" y="99"/>
                </a:lnTo>
                <a:lnTo>
                  <a:pt x="401" y="97"/>
                </a:lnTo>
                <a:lnTo>
                  <a:pt x="399" y="97"/>
                </a:lnTo>
                <a:lnTo>
                  <a:pt x="399" y="96"/>
                </a:lnTo>
                <a:lnTo>
                  <a:pt x="401" y="96"/>
                </a:lnTo>
                <a:lnTo>
                  <a:pt x="401" y="94"/>
                </a:lnTo>
                <a:lnTo>
                  <a:pt x="401" y="92"/>
                </a:lnTo>
                <a:lnTo>
                  <a:pt x="403" y="90"/>
                </a:lnTo>
                <a:lnTo>
                  <a:pt x="403" y="88"/>
                </a:lnTo>
                <a:lnTo>
                  <a:pt x="404" y="85"/>
                </a:lnTo>
                <a:lnTo>
                  <a:pt x="406" y="83"/>
                </a:lnTo>
                <a:lnTo>
                  <a:pt x="408" y="81"/>
                </a:lnTo>
                <a:lnTo>
                  <a:pt x="406" y="81"/>
                </a:lnTo>
                <a:lnTo>
                  <a:pt x="404" y="81"/>
                </a:lnTo>
                <a:lnTo>
                  <a:pt x="401" y="81"/>
                </a:lnTo>
                <a:lnTo>
                  <a:pt x="397" y="81"/>
                </a:lnTo>
                <a:lnTo>
                  <a:pt x="395" y="81"/>
                </a:lnTo>
                <a:lnTo>
                  <a:pt x="393" y="81"/>
                </a:lnTo>
                <a:lnTo>
                  <a:pt x="393" y="79"/>
                </a:lnTo>
                <a:lnTo>
                  <a:pt x="391" y="79"/>
                </a:lnTo>
                <a:lnTo>
                  <a:pt x="391" y="77"/>
                </a:lnTo>
                <a:lnTo>
                  <a:pt x="391" y="75"/>
                </a:lnTo>
                <a:lnTo>
                  <a:pt x="391" y="73"/>
                </a:lnTo>
                <a:lnTo>
                  <a:pt x="391" y="72"/>
                </a:lnTo>
                <a:lnTo>
                  <a:pt x="391" y="70"/>
                </a:lnTo>
                <a:lnTo>
                  <a:pt x="393" y="68"/>
                </a:lnTo>
                <a:lnTo>
                  <a:pt x="393" y="66"/>
                </a:lnTo>
                <a:lnTo>
                  <a:pt x="395" y="64"/>
                </a:lnTo>
                <a:close/>
                <a:moveTo>
                  <a:pt x="432" y="116"/>
                </a:moveTo>
                <a:lnTo>
                  <a:pt x="434" y="112"/>
                </a:lnTo>
                <a:lnTo>
                  <a:pt x="434" y="110"/>
                </a:lnTo>
                <a:lnTo>
                  <a:pt x="436" y="109"/>
                </a:lnTo>
                <a:lnTo>
                  <a:pt x="436" y="107"/>
                </a:lnTo>
                <a:lnTo>
                  <a:pt x="438" y="107"/>
                </a:lnTo>
                <a:lnTo>
                  <a:pt x="439" y="105"/>
                </a:lnTo>
                <a:lnTo>
                  <a:pt x="441" y="105"/>
                </a:lnTo>
                <a:lnTo>
                  <a:pt x="447" y="105"/>
                </a:lnTo>
                <a:lnTo>
                  <a:pt x="451" y="105"/>
                </a:lnTo>
                <a:lnTo>
                  <a:pt x="454" y="103"/>
                </a:lnTo>
                <a:lnTo>
                  <a:pt x="458" y="101"/>
                </a:lnTo>
                <a:lnTo>
                  <a:pt x="460" y="99"/>
                </a:lnTo>
                <a:lnTo>
                  <a:pt x="462" y="99"/>
                </a:lnTo>
                <a:lnTo>
                  <a:pt x="464" y="99"/>
                </a:lnTo>
                <a:lnTo>
                  <a:pt x="465" y="99"/>
                </a:lnTo>
                <a:lnTo>
                  <a:pt x="467" y="97"/>
                </a:lnTo>
                <a:lnTo>
                  <a:pt x="469" y="97"/>
                </a:lnTo>
                <a:lnTo>
                  <a:pt x="471" y="97"/>
                </a:lnTo>
                <a:lnTo>
                  <a:pt x="473" y="97"/>
                </a:lnTo>
                <a:lnTo>
                  <a:pt x="475" y="99"/>
                </a:lnTo>
                <a:lnTo>
                  <a:pt x="476" y="99"/>
                </a:lnTo>
                <a:lnTo>
                  <a:pt x="478" y="101"/>
                </a:lnTo>
                <a:lnTo>
                  <a:pt x="480" y="101"/>
                </a:lnTo>
                <a:lnTo>
                  <a:pt x="482" y="103"/>
                </a:lnTo>
                <a:lnTo>
                  <a:pt x="482" y="105"/>
                </a:lnTo>
                <a:lnTo>
                  <a:pt x="482" y="107"/>
                </a:lnTo>
                <a:lnTo>
                  <a:pt x="482" y="109"/>
                </a:lnTo>
                <a:lnTo>
                  <a:pt x="482" y="112"/>
                </a:lnTo>
                <a:lnTo>
                  <a:pt x="480" y="114"/>
                </a:lnTo>
                <a:lnTo>
                  <a:pt x="478" y="120"/>
                </a:lnTo>
                <a:lnTo>
                  <a:pt x="476" y="125"/>
                </a:lnTo>
                <a:lnTo>
                  <a:pt x="476" y="127"/>
                </a:lnTo>
                <a:lnTo>
                  <a:pt x="475" y="129"/>
                </a:lnTo>
                <a:lnTo>
                  <a:pt x="475" y="131"/>
                </a:lnTo>
                <a:lnTo>
                  <a:pt x="475" y="133"/>
                </a:lnTo>
                <a:lnTo>
                  <a:pt x="475" y="134"/>
                </a:lnTo>
                <a:lnTo>
                  <a:pt x="476" y="134"/>
                </a:lnTo>
                <a:lnTo>
                  <a:pt x="476" y="136"/>
                </a:lnTo>
                <a:lnTo>
                  <a:pt x="478" y="136"/>
                </a:lnTo>
                <a:lnTo>
                  <a:pt x="478" y="138"/>
                </a:lnTo>
                <a:lnTo>
                  <a:pt x="480" y="138"/>
                </a:lnTo>
                <a:lnTo>
                  <a:pt x="480" y="136"/>
                </a:lnTo>
                <a:lnTo>
                  <a:pt x="482" y="136"/>
                </a:lnTo>
                <a:lnTo>
                  <a:pt x="482" y="134"/>
                </a:lnTo>
                <a:lnTo>
                  <a:pt x="484" y="134"/>
                </a:lnTo>
                <a:lnTo>
                  <a:pt x="484" y="129"/>
                </a:lnTo>
                <a:lnTo>
                  <a:pt x="484" y="125"/>
                </a:lnTo>
                <a:lnTo>
                  <a:pt x="484" y="123"/>
                </a:lnTo>
                <a:lnTo>
                  <a:pt x="486" y="121"/>
                </a:lnTo>
                <a:lnTo>
                  <a:pt x="488" y="120"/>
                </a:lnTo>
                <a:lnTo>
                  <a:pt x="489" y="118"/>
                </a:lnTo>
                <a:lnTo>
                  <a:pt x="493" y="116"/>
                </a:lnTo>
                <a:lnTo>
                  <a:pt x="499" y="112"/>
                </a:lnTo>
                <a:lnTo>
                  <a:pt x="500" y="112"/>
                </a:lnTo>
                <a:lnTo>
                  <a:pt x="502" y="110"/>
                </a:lnTo>
                <a:lnTo>
                  <a:pt x="504" y="112"/>
                </a:lnTo>
                <a:lnTo>
                  <a:pt x="508" y="116"/>
                </a:lnTo>
                <a:lnTo>
                  <a:pt x="512" y="118"/>
                </a:lnTo>
                <a:lnTo>
                  <a:pt x="513" y="120"/>
                </a:lnTo>
                <a:lnTo>
                  <a:pt x="515" y="120"/>
                </a:lnTo>
                <a:lnTo>
                  <a:pt x="515" y="121"/>
                </a:lnTo>
                <a:lnTo>
                  <a:pt x="517" y="121"/>
                </a:lnTo>
                <a:lnTo>
                  <a:pt x="517" y="123"/>
                </a:lnTo>
                <a:lnTo>
                  <a:pt x="519" y="125"/>
                </a:lnTo>
                <a:lnTo>
                  <a:pt x="521" y="127"/>
                </a:lnTo>
                <a:lnTo>
                  <a:pt x="521" y="129"/>
                </a:lnTo>
                <a:lnTo>
                  <a:pt x="523" y="133"/>
                </a:lnTo>
                <a:lnTo>
                  <a:pt x="523" y="134"/>
                </a:lnTo>
                <a:lnTo>
                  <a:pt x="523" y="136"/>
                </a:lnTo>
                <a:lnTo>
                  <a:pt x="523" y="138"/>
                </a:lnTo>
                <a:lnTo>
                  <a:pt x="523" y="140"/>
                </a:lnTo>
                <a:lnTo>
                  <a:pt x="523" y="144"/>
                </a:lnTo>
                <a:lnTo>
                  <a:pt x="521" y="149"/>
                </a:lnTo>
                <a:lnTo>
                  <a:pt x="523" y="151"/>
                </a:lnTo>
                <a:lnTo>
                  <a:pt x="523" y="153"/>
                </a:lnTo>
                <a:lnTo>
                  <a:pt x="523" y="155"/>
                </a:lnTo>
                <a:lnTo>
                  <a:pt x="521" y="157"/>
                </a:lnTo>
                <a:lnTo>
                  <a:pt x="521" y="158"/>
                </a:lnTo>
                <a:lnTo>
                  <a:pt x="521" y="160"/>
                </a:lnTo>
                <a:lnTo>
                  <a:pt x="519" y="162"/>
                </a:lnTo>
                <a:lnTo>
                  <a:pt x="519" y="164"/>
                </a:lnTo>
                <a:lnTo>
                  <a:pt x="517" y="164"/>
                </a:lnTo>
                <a:lnTo>
                  <a:pt x="515" y="166"/>
                </a:lnTo>
                <a:lnTo>
                  <a:pt x="513" y="166"/>
                </a:lnTo>
                <a:lnTo>
                  <a:pt x="512" y="166"/>
                </a:lnTo>
                <a:lnTo>
                  <a:pt x="510" y="168"/>
                </a:lnTo>
                <a:lnTo>
                  <a:pt x="508" y="168"/>
                </a:lnTo>
                <a:lnTo>
                  <a:pt x="506" y="168"/>
                </a:lnTo>
                <a:lnTo>
                  <a:pt x="506" y="170"/>
                </a:lnTo>
                <a:lnTo>
                  <a:pt x="506" y="171"/>
                </a:lnTo>
                <a:lnTo>
                  <a:pt x="506" y="173"/>
                </a:lnTo>
                <a:lnTo>
                  <a:pt x="508" y="175"/>
                </a:lnTo>
                <a:lnTo>
                  <a:pt x="508" y="177"/>
                </a:lnTo>
                <a:lnTo>
                  <a:pt x="510" y="177"/>
                </a:lnTo>
                <a:lnTo>
                  <a:pt x="510" y="179"/>
                </a:lnTo>
                <a:lnTo>
                  <a:pt x="512" y="179"/>
                </a:lnTo>
                <a:lnTo>
                  <a:pt x="513" y="181"/>
                </a:lnTo>
                <a:lnTo>
                  <a:pt x="517" y="182"/>
                </a:lnTo>
                <a:lnTo>
                  <a:pt x="519" y="182"/>
                </a:lnTo>
                <a:lnTo>
                  <a:pt x="519" y="184"/>
                </a:lnTo>
                <a:lnTo>
                  <a:pt x="521" y="184"/>
                </a:lnTo>
                <a:lnTo>
                  <a:pt x="521" y="186"/>
                </a:lnTo>
                <a:lnTo>
                  <a:pt x="521" y="188"/>
                </a:lnTo>
                <a:lnTo>
                  <a:pt x="521" y="190"/>
                </a:lnTo>
                <a:lnTo>
                  <a:pt x="521" y="192"/>
                </a:lnTo>
                <a:lnTo>
                  <a:pt x="517" y="199"/>
                </a:lnTo>
                <a:lnTo>
                  <a:pt x="513" y="206"/>
                </a:lnTo>
                <a:lnTo>
                  <a:pt x="512" y="208"/>
                </a:lnTo>
                <a:lnTo>
                  <a:pt x="510" y="210"/>
                </a:lnTo>
                <a:lnTo>
                  <a:pt x="508" y="212"/>
                </a:lnTo>
                <a:lnTo>
                  <a:pt x="508" y="214"/>
                </a:lnTo>
                <a:lnTo>
                  <a:pt x="504" y="214"/>
                </a:lnTo>
                <a:lnTo>
                  <a:pt x="502" y="214"/>
                </a:lnTo>
                <a:lnTo>
                  <a:pt x="500" y="214"/>
                </a:lnTo>
                <a:lnTo>
                  <a:pt x="499" y="214"/>
                </a:lnTo>
                <a:lnTo>
                  <a:pt x="497" y="214"/>
                </a:lnTo>
                <a:lnTo>
                  <a:pt x="493" y="214"/>
                </a:lnTo>
                <a:lnTo>
                  <a:pt x="489" y="216"/>
                </a:lnTo>
                <a:lnTo>
                  <a:pt x="486" y="218"/>
                </a:lnTo>
                <a:lnTo>
                  <a:pt x="484" y="218"/>
                </a:lnTo>
                <a:lnTo>
                  <a:pt x="482" y="218"/>
                </a:lnTo>
                <a:lnTo>
                  <a:pt x="480" y="218"/>
                </a:lnTo>
                <a:lnTo>
                  <a:pt x="478" y="218"/>
                </a:lnTo>
                <a:lnTo>
                  <a:pt x="475" y="216"/>
                </a:lnTo>
                <a:lnTo>
                  <a:pt x="473" y="214"/>
                </a:lnTo>
                <a:lnTo>
                  <a:pt x="471" y="214"/>
                </a:lnTo>
                <a:lnTo>
                  <a:pt x="471" y="212"/>
                </a:lnTo>
                <a:lnTo>
                  <a:pt x="469" y="212"/>
                </a:lnTo>
                <a:lnTo>
                  <a:pt x="469" y="210"/>
                </a:lnTo>
                <a:lnTo>
                  <a:pt x="467" y="208"/>
                </a:lnTo>
                <a:lnTo>
                  <a:pt x="467" y="205"/>
                </a:lnTo>
                <a:lnTo>
                  <a:pt x="465" y="203"/>
                </a:lnTo>
                <a:lnTo>
                  <a:pt x="464" y="201"/>
                </a:lnTo>
                <a:lnTo>
                  <a:pt x="462" y="201"/>
                </a:lnTo>
                <a:lnTo>
                  <a:pt x="462" y="199"/>
                </a:lnTo>
                <a:lnTo>
                  <a:pt x="456" y="199"/>
                </a:lnTo>
                <a:lnTo>
                  <a:pt x="452" y="199"/>
                </a:lnTo>
                <a:lnTo>
                  <a:pt x="451" y="199"/>
                </a:lnTo>
                <a:lnTo>
                  <a:pt x="449" y="197"/>
                </a:lnTo>
                <a:lnTo>
                  <a:pt x="447" y="197"/>
                </a:lnTo>
                <a:lnTo>
                  <a:pt x="445" y="197"/>
                </a:lnTo>
                <a:lnTo>
                  <a:pt x="445" y="195"/>
                </a:lnTo>
                <a:lnTo>
                  <a:pt x="443" y="195"/>
                </a:lnTo>
                <a:lnTo>
                  <a:pt x="441" y="194"/>
                </a:lnTo>
                <a:lnTo>
                  <a:pt x="438" y="194"/>
                </a:lnTo>
                <a:lnTo>
                  <a:pt x="436" y="192"/>
                </a:lnTo>
                <a:lnTo>
                  <a:pt x="434" y="192"/>
                </a:lnTo>
                <a:lnTo>
                  <a:pt x="434" y="190"/>
                </a:lnTo>
                <a:lnTo>
                  <a:pt x="432" y="190"/>
                </a:lnTo>
                <a:lnTo>
                  <a:pt x="430" y="188"/>
                </a:lnTo>
                <a:lnTo>
                  <a:pt x="428" y="186"/>
                </a:lnTo>
                <a:lnTo>
                  <a:pt x="427" y="184"/>
                </a:lnTo>
                <a:lnTo>
                  <a:pt x="427" y="182"/>
                </a:lnTo>
                <a:lnTo>
                  <a:pt x="425" y="181"/>
                </a:lnTo>
                <a:lnTo>
                  <a:pt x="425" y="179"/>
                </a:lnTo>
                <a:lnTo>
                  <a:pt x="423" y="177"/>
                </a:lnTo>
                <a:lnTo>
                  <a:pt x="423" y="175"/>
                </a:lnTo>
                <a:lnTo>
                  <a:pt x="423" y="173"/>
                </a:lnTo>
                <a:lnTo>
                  <a:pt x="421" y="171"/>
                </a:lnTo>
                <a:lnTo>
                  <a:pt x="421" y="164"/>
                </a:lnTo>
                <a:lnTo>
                  <a:pt x="421" y="155"/>
                </a:lnTo>
                <a:lnTo>
                  <a:pt x="419" y="155"/>
                </a:lnTo>
                <a:lnTo>
                  <a:pt x="419" y="153"/>
                </a:lnTo>
                <a:lnTo>
                  <a:pt x="417" y="153"/>
                </a:lnTo>
                <a:lnTo>
                  <a:pt x="414" y="151"/>
                </a:lnTo>
                <a:lnTo>
                  <a:pt x="412" y="149"/>
                </a:lnTo>
                <a:lnTo>
                  <a:pt x="408" y="147"/>
                </a:lnTo>
                <a:lnTo>
                  <a:pt x="406" y="146"/>
                </a:lnTo>
                <a:lnTo>
                  <a:pt x="404" y="146"/>
                </a:lnTo>
                <a:lnTo>
                  <a:pt x="404" y="144"/>
                </a:lnTo>
                <a:lnTo>
                  <a:pt x="404" y="142"/>
                </a:lnTo>
                <a:lnTo>
                  <a:pt x="404" y="140"/>
                </a:lnTo>
                <a:lnTo>
                  <a:pt x="406" y="138"/>
                </a:lnTo>
                <a:lnTo>
                  <a:pt x="408" y="136"/>
                </a:lnTo>
                <a:lnTo>
                  <a:pt x="412" y="134"/>
                </a:lnTo>
                <a:lnTo>
                  <a:pt x="414" y="133"/>
                </a:lnTo>
                <a:lnTo>
                  <a:pt x="414" y="131"/>
                </a:lnTo>
                <a:lnTo>
                  <a:pt x="415" y="131"/>
                </a:lnTo>
                <a:lnTo>
                  <a:pt x="417" y="129"/>
                </a:lnTo>
                <a:lnTo>
                  <a:pt x="419" y="129"/>
                </a:lnTo>
                <a:lnTo>
                  <a:pt x="419" y="127"/>
                </a:lnTo>
                <a:lnTo>
                  <a:pt x="423" y="127"/>
                </a:lnTo>
                <a:lnTo>
                  <a:pt x="425" y="127"/>
                </a:lnTo>
                <a:lnTo>
                  <a:pt x="428" y="125"/>
                </a:lnTo>
                <a:lnTo>
                  <a:pt x="430" y="125"/>
                </a:lnTo>
                <a:lnTo>
                  <a:pt x="432" y="125"/>
                </a:lnTo>
                <a:lnTo>
                  <a:pt x="432" y="120"/>
                </a:lnTo>
                <a:lnTo>
                  <a:pt x="432" y="116"/>
                </a:lnTo>
                <a:close/>
                <a:moveTo>
                  <a:pt x="373" y="94"/>
                </a:moveTo>
                <a:lnTo>
                  <a:pt x="375" y="94"/>
                </a:lnTo>
                <a:lnTo>
                  <a:pt x="377" y="92"/>
                </a:lnTo>
                <a:lnTo>
                  <a:pt x="379" y="94"/>
                </a:lnTo>
                <a:lnTo>
                  <a:pt x="380" y="94"/>
                </a:lnTo>
                <a:lnTo>
                  <a:pt x="382" y="94"/>
                </a:lnTo>
                <a:lnTo>
                  <a:pt x="384" y="94"/>
                </a:lnTo>
                <a:lnTo>
                  <a:pt x="386" y="96"/>
                </a:lnTo>
                <a:lnTo>
                  <a:pt x="388" y="96"/>
                </a:lnTo>
                <a:lnTo>
                  <a:pt x="390" y="97"/>
                </a:lnTo>
                <a:lnTo>
                  <a:pt x="393" y="99"/>
                </a:lnTo>
                <a:lnTo>
                  <a:pt x="397" y="101"/>
                </a:lnTo>
                <a:lnTo>
                  <a:pt x="399" y="103"/>
                </a:lnTo>
                <a:lnTo>
                  <a:pt x="401" y="105"/>
                </a:lnTo>
                <a:lnTo>
                  <a:pt x="403" y="107"/>
                </a:lnTo>
                <a:lnTo>
                  <a:pt x="406" y="109"/>
                </a:lnTo>
                <a:lnTo>
                  <a:pt x="408" y="110"/>
                </a:lnTo>
                <a:lnTo>
                  <a:pt x="408" y="112"/>
                </a:lnTo>
                <a:lnTo>
                  <a:pt x="410" y="114"/>
                </a:lnTo>
                <a:lnTo>
                  <a:pt x="412" y="116"/>
                </a:lnTo>
                <a:lnTo>
                  <a:pt x="414" y="118"/>
                </a:lnTo>
                <a:lnTo>
                  <a:pt x="414" y="120"/>
                </a:lnTo>
                <a:lnTo>
                  <a:pt x="415" y="120"/>
                </a:lnTo>
                <a:lnTo>
                  <a:pt x="415" y="121"/>
                </a:lnTo>
                <a:lnTo>
                  <a:pt x="414" y="123"/>
                </a:lnTo>
                <a:lnTo>
                  <a:pt x="414" y="125"/>
                </a:lnTo>
                <a:lnTo>
                  <a:pt x="412" y="125"/>
                </a:lnTo>
                <a:lnTo>
                  <a:pt x="412" y="127"/>
                </a:lnTo>
                <a:lnTo>
                  <a:pt x="412" y="129"/>
                </a:lnTo>
                <a:lnTo>
                  <a:pt x="410" y="129"/>
                </a:lnTo>
                <a:lnTo>
                  <a:pt x="410" y="131"/>
                </a:lnTo>
                <a:lnTo>
                  <a:pt x="408" y="131"/>
                </a:lnTo>
                <a:lnTo>
                  <a:pt x="408" y="133"/>
                </a:lnTo>
                <a:lnTo>
                  <a:pt x="406" y="133"/>
                </a:lnTo>
                <a:lnTo>
                  <a:pt x="404" y="133"/>
                </a:lnTo>
                <a:lnTo>
                  <a:pt x="403" y="133"/>
                </a:lnTo>
                <a:lnTo>
                  <a:pt x="401" y="133"/>
                </a:lnTo>
                <a:lnTo>
                  <a:pt x="399" y="133"/>
                </a:lnTo>
                <a:lnTo>
                  <a:pt x="397" y="133"/>
                </a:lnTo>
                <a:lnTo>
                  <a:pt x="393" y="131"/>
                </a:lnTo>
                <a:lnTo>
                  <a:pt x="391" y="131"/>
                </a:lnTo>
                <a:lnTo>
                  <a:pt x="390" y="129"/>
                </a:lnTo>
                <a:lnTo>
                  <a:pt x="388" y="127"/>
                </a:lnTo>
                <a:lnTo>
                  <a:pt x="386" y="127"/>
                </a:lnTo>
                <a:lnTo>
                  <a:pt x="384" y="125"/>
                </a:lnTo>
                <a:lnTo>
                  <a:pt x="382" y="123"/>
                </a:lnTo>
                <a:lnTo>
                  <a:pt x="380" y="121"/>
                </a:lnTo>
                <a:lnTo>
                  <a:pt x="379" y="118"/>
                </a:lnTo>
                <a:lnTo>
                  <a:pt x="375" y="116"/>
                </a:lnTo>
                <a:lnTo>
                  <a:pt x="375" y="112"/>
                </a:lnTo>
                <a:lnTo>
                  <a:pt x="373" y="110"/>
                </a:lnTo>
                <a:lnTo>
                  <a:pt x="371" y="109"/>
                </a:lnTo>
                <a:lnTo>
                  <a:pt x="369" y="107"/>
                </a:lnTo>
                <a:lnTo>
                  <a:pt x="369" y="105"/>
                </a:lnTo>
                <a:lnTo>
                  <a:pt x="369" y="103"/>
                </a:lnTo>
                <a:lnTo>
                  <a:pt x="367" y="101"/>
                </a:lnTo>
                <a:lnTo>
                  <a:pt x="367" y="99"/>
                </a:lnTo>
                <a:lnTo>
                  <a:pt x="367" y="97"/>
                </a:lnTo>
                <a:lnTo>
                  <a:pt x="367" y="96"/>
                </a:lnTo>
                <a:lnTo>
                  <a:pt x="369" y="94"/>
                </a:lnTo>
                <a:lnTo>
                  <a:pt x="371" y="94"/>
                </a:lnTo>
                <a:lnTo>
                  <a:pt x="373" y="94"/>
                </a:lnTo>
                <a:close/>
                <a:moveTo>
                  <a:pt x="539" y="203"/>
                </a:moveTo>
                <a:lnTo>
                  <a:pt x="539" y="201"/>
                </a:lnTo>
                <a:lnTo>
                  <a:pt x="539" y="199"/>
                </a:lnTo>
                <a:lnTo>
                  <a:pt x="539" y="197"/>
                </a:lnTo>
                <a:lnTo>
                  <a:pt x="541" y="195"/>
                </a:lnTo>
                <a:lnTo>
                  <a:pt x="541" y="194"/>
                </a:lnTo>
                <a:lnTo>
                  <a:pt x="541" y="192"/>
                </a:lnTo>
                <a:lnTo>
                  <a:pt x="543" y="192"/>
                </a:lnTo>
                <a:lnTo>
                  <a:pt x="543" y="190"/>
                </a:lnTo>
                <a:lnTo>
                  <a:pt x="541" y="184"/>
                </a:lnTo>
                <a:lnTo>
                  <a:pt x="541" y="179"/>
                </a:lnTo>
                <a:lnTo>
                  <a:pt x="541" y="177"/>
                </a:lnTo>
                <a:lnTo>
                  <a:pt x="543" y="175"/>
                </a:lnTo>
                <a:lnTo>
                  <a:pt x="543" y="173"/>
                </a:lnTo>
                <a:lnTo>
                  <a:pt x="543" y="171"/>
                </a:lnTo>
                <a:lnTo>
                  <a:pt x="545" y="170"/>
                </a:lnTo>
                <a:lnTo>
                  <a:pt x="545" y="168"/>
                </a:lnTo>
                <a:lnTo>
                  <a:pt x="547" y="168"/>
                </a:lnTo>
                <a:lnTo>
                  <a:pt x="547" y="166"/>
                </a:lnTo>
                <a:lnTo>
                  <a:pt x="548" y="166"/>
                </a:lnTo>
                <a:lnTo>
                  <a:pt x="550" y="166"/>
                </a:lnTo>
                <a:lnTo>
                  <a:pt x="552" y="166"/>
                </a:lnTo>
                <a:lnTo>
                  <a:pt x="552" y="168"/>
                </a:lnTo>
                <a:lnTo>
                  <a:pt x="554" y="168"/>
                </a:lnTo>
                <a:lnTo>
                  <a:pt x="556" y="170"/>
                </a:lnTo>
                <a:lnTo>
                  <a:pt x="556" y="171"/>
                </a:lnTo>
                <a:lnTo>
                  <a:pt x="558" y="171"/>
                </a:lnTo>
                <a:lnTo>
                  <a:pt x="558" y="173"/>
                </a:lnTo>
                <a:lnTo>
                  <a:pt x="558" y="171"/>
                </a:lnTo>
                <a:lnTo>
                  <a:pt x="560" y="170"/>
                </a:lnTo>
                <a:lnTo>
                  <a:pt x="560" y="168"/>
                </a:lnTo>
                <a:lnTo>
                  <a:pt x="561" y="164"/>
                </a:lnTo>
                <a:lnTo>
                  <a:pt x="561" y="162"/>
                </a:lnTo>
                <a:lnTo>
                  <a:pt x="563" y="162"/>
                </a:lnTo>
                <a:lnTo>
                  <a:pt x="563" y="160"/>
                </a:lnTo>
                <a:lnTo>
                  <a:pt x="565" y="160"/>
                </a:lnTo>
                <a:lnTo>
                  <a:pt x="565" y="158"/>
                </a:lnTo>
                <a:lnTo>
                  <a:pt x="567" y="158"/>
                </a:lnTo>
                <a:lnTo>
                  <a:pt x="569" y="158"/>
                </a:lnTo>
                <a:lnTo>
                  <a:pt x="571" y="158"/>
                </a:lnTo>
                <a:lnTo>
                  <a:pt x="572" y="158"/>
                </a:lnTo>
                <a:lnTo>
                  <a:pt x="574" y="158"/>
                </a:lnTo>
                <a:lnTo>
                  <a:pt x="574" y="160"/>
                </a:lnTo>
                <a:lnTo>
                  <a:pt x="576" y="160"/>
                </a:lnTo>
                <a:lnTo>
                  <a:pt x="576" y="162"/>
                </a:lnTo>
                <a:lnTo>
                  <a:pt x="578" y="164"/>
                </a:lnTo>
                <a:lnTo>
                  <a:pt x="578" y="166"/>
                </a:lnTo>
                <a:lnTo>
                  <a:pt x="578" y="168"/>
                </a:lnTo>
                <a:lnTo>
                  <a:pt x="576" y="171"/>
                </a:lnTo>
                <a:lnTo>
                  <a:pt x="576" y="173"/>
                </a:lnTo>
                <a:lnTo>
                  <a:pt x="574" y="179"/>
                </a:lnTo>
                <a:lnTo>
                  <a:pt x="574" y="184"/>
                </a:lnTo>
                <a:lnTo>
                  <a:pt x="574" y="188"/>
                </a:lnTo>
                <a:lnTo>
                  <a:pt x="574" y="190"/>
                </a:lnTo>
                <a:lnTo>
                  <a:pt x="576" y="190"/>
                </a:lnTo>
                <a:lnTo>
                  <a:pt x="578" y="190"/>
                </a:lnTo>
                <a:lnTo>
                  <a:pt x="580" y="190"/>
                </a:lnTo>
                <a:lnTo>
                  <a:pt x="582" y="188"/>
                </a:lnTo>
                <a:lnTo>
                  <a:pt x="584" y="186"/>
                </a:lnTo>
                <a:lnTo>
                  <a:pt x="585" y="184"/>
                </a:lnTo>
                <a:lnTo>
                  <a:pt x="587" y="184"/>
                </a:lnTo>
                <a:lnTo>
                  <a:pt x="589" y="182"/>
                </a:lnTo>
                <a:lnTo>
                  <a:pt x="591" y="182"/>
                </a:lnTo>
                <a:lnTo>
                  <a:pt x="593" y="182"/>
                </a:lnTo>
                <a:lnTo>
                  <a:pt x="595" y="182"/>
                </a:lnTo>
                <a:lnTo>
                  <a:pt x="597" y="182"/>
                </a:lnTo>
                <a:lnTo>
                  <a:pt x="597" y="184"/>
                </a:lnTo>
                <a:lnTo>
                  <a:pt x="598" y="184"/>
                </a:lnTo>
                <a:lnTo>
                  <a:pt x="600" y="186"/>
                </a:lnTo>
                <a:lnTo>
                  <a:pt x="602" y="190"/>
                </a:lnTo>
                <a:lnTo>
                  <a:pt x="604" y="192"/>
                </a:lnTo>
                <a:lnTo>
                  <a:pt x="606" y="194"/>
                </a:lnTo>
                <a:lnTo>
                  <a:pt x="606" y="195"/>
                </a:lnTo>
                <a:lnTo>
                  <a:pt x="606" y="197"/>
                </a:lnTo>
                <a:lnTo>
                  <a:pt x="604" y="199"/>
                </a:lnTo>
                <a:lnTo>
                  <a:pt x="604" y="201"/>
                </a:lnTo>
                <a:lnTo>
                  <a:pt x="604" y="203"/>
                </a:lnTo>
                <a:lnTo>
                  <a:pt x="602" y="205"/>
                </a:lnTo>
                <a:lnTo>
                  <a:pt x="602" y="206"/>
                </a:lnTo>
                <a:lnTo>
                  <a:pt x="604" y="206"/>
                </a:lnTo>
                <a:lnTo>
                  <a:pt x="606" y="208"/>
                </a:lnTo>
                <a:lnTo>
                  <a:pt x="608" y="208"/>
                </a:lnTo>
                <a:lnTo>
                  <a:pt x="611" y="208"/>
                </a:lnTo>
                <a:lnTo>
                  <a:pt x="615" y="208"/>
                </a:lnTo>
                <a:lnTo>
                  <a:pt x="617" y="208"/>
                </a:lnTo>
                <a:lnTo>
                  <a:pt x="619" y="208"/>
                </a:lnTo>
                <a:lnTo>
                  <a:pt x="621" y="208"/>
                </a:lnTo>
                <a:lnTo>
                  <a:pt x="622" y="208"/>
                </a:lnTo>
                <a:lnTo>
                  <a:pt x="624" y="208"/>
                </a:lnTo>
                <a:lnTo>
                  <a:pt x="624" y="210"/>
                </a:lnTo>
                <a:lnTo>
                  <a:pt x="626" y="210"/>
                </a:lnTo>
                <a:lnTo>
                  <a:pt x="626" y="214"/>
                </a:lnTo>
                <a:lnTo>
                  <a:pt x="626" y="218"/>
                </a:lnTo>
                <a:lnTo>
                  <a:pt x="626" y="219"/>
                </a:lnTo>
                <a:lnTo>
                  <a:pt x="626" y="223"/>
                </a:lnTo>
                <a:lnTo>
                  <a:pt x="626" y="225"/>
                </a:lnTo>
                <a:lnTo>
                  <a:pt x="626" y="227"/>
                </a:lnTo>
                <a:lnTo>
                  <a:pt x="626" y="231"/>
                </a:lnTo>
                <a:lnTo>
                  <a:pt x="624" y="232"/>
                </a:lnTo>
                <a:lnTo>
                  <a:pt x="624" y="234"/>
                </a:lnTo>
                <a:lnTo>
                  <a:pt x="624" y="236"/>
                </a:lnTo>
                <a:lnTo>
                  <a:pt x="622" y="238"/>
                </a:lnTo>
                <a:lnTo>
                  <a:pt x="622" y="240"/>
                </a:lnTo>
                <a:lnTo>
                  <a:pt x="621" y="242"/>
                </a:lnTo>
                <a:lnTo>
                  <a:pt x="619" y="243"/>
                </a:lnTo>
                <a:lnTo>
                  <a:pt x="619" y="245"/>
                </a:lnTo>
                <a:lnTo>
                  <a:pt x="617" y="245"/>
                </a:lnTo>
                <a:lnTo>
                  <a:pt x="615" y="247"/>
                </a:lnTo>
                <a:lnTo>
                  <a:pt x="613" y="249"/>
                </a:lnTo>
                <a:lnTo>
                  <a:pt x="611" y="251"/>
                </a:lnTo>
                <a:lnTo>
                  <a:pt x="609" y="251"/>
                </a:lnTo>
                <a:lnTo>
                  <a:pt x="608" y="251"/>
                </a:lnTo>
                <a:lnTo>
                  <a:pt x="606" y="253"/>
                </a:lnTo>
                <a:lnTo>
                  <a:pt x="604" y="253"/>
                </a:lnTo>
                <a:lnTo>
                  <a:pt x="602" y="253"/>
                </a:lnTo>
                <a:lnTo>
                  <a:pt x="600" y="253"/>
                </a:lnTo>
                <a:lnTo>
                  <a:pt x="598" y="253"/>
                </a:lnTo>
                <a:lnTo>
                  <a:pt x="597" y="253"/>
                </a:lnTo>
                <a:lnTo>
                  <a:pt x="595" y="253"/>
                </a:lnTo>
                <a:lnTo>
                  <a:pt x="593" y="253"/>
                </a:lnTo>
                <a:lnTo>
                  <a:pt x="591" y="253"/>
                </a:lnTo>
                <a:lnTo>
                  <a:pt x="589" y="255"/>
                </a:lnTo>
                <a:lnTo>
                  <a:pt x="587" y="255"/>
                </a:lnTo>
                <a:lnTo>
                  <a:pt x="582" y="256"/>
                </a:lnTo>
                <a:lnTo>
                  <a:pt x="576" y="258"/>
                </a:lnTo>
                <a:lnTo>
                  <a:pt x="574" y="260"/>
                </a:lnTo>
                <a:lnTo>
                  <a:pt x="571" y="260"/>
                </a:lnTo>
                <a:lnTo>
                  <a:pt x="569" y="260"/>
                </a:lnTo>
                <a:lnTo>
                  <a:pt x="565" y="260"/>
                </a:lnTo>
                <a:lnTo>
                  <a:pt x="563" y="262"/>
                </a:lnTo>
                <a:lnTo>
                  <a:pt x="561" y="262"/>
                </a:lnTo>
                <a:lnTo>
                  <a:pt x="558" y="262"/>
                </a:lnTo>
                <a:lnTo>
                  <a:pt x="556" y="262"/>
                </a:lnTo>
                <a:lnTo>
                  <a:pt x="552" y="264"/>
                </a:lnTo>
                <a:lnTo>
                  <a:pt x="550" y="266"/>
                </a:lnTo>
                <a:lnTo>
                  <a:pt x="545" y="269"/>
                </a:lnTo>
                <a:lnTo>
                  <a:pt x="541" y="273"/>
                </a:lnTo>
                <a:lnTo>
                  <a:pt x="539" y="275"/>
                </a:lnTo>
                <a:lnTo>
                  <a:pt x="537" y="275"/>
                </a:lnTo>
                <a:lnTo>
                  <a:pt x="536" y="277"/>
                </a:lnTo>
                <a:lnTo>
                  <a:pt x="534" y="277"/>
                </a:lnTo>
                <a:lnTo>
                  <a:pt x="530" y="277"/>
                </a:lnTo>
                <a:lnTo>
                  <a:pt x="530" y="279"/>
                </a:lnTo>
                <a:lnTo>
                  <a:pt x="528" y="279"/>
                </a:lnTo>
                <a:lnTo>
                  <a:pt x="526" y="277"/>
                </a:lnTo>
                <a:lnTo>
                  <a:pt x="524" y="277"/>
                </a:lnTo>
                <a:lnTo>
                  <a:pt x="523" y="277"/>
                </a:lnTo>
                <a:lnTo>
                  <a:pt x="519" y="277"/>
                </a:lnTo>
                <a:lnTo>
                  <a:pt x="517" y="277"/>
                </a:lnTo>
                <a:lnTo>
                  <a:pt x="515" y="275"/>
                </a:lnTo>
                <a:lnTo>
                  <a:pt x="513" y="275"/>
                </a:lnTo>
                <a:lnTo>
                  <a:pt x="512" y="273"/>
                </a:lnTo>
                <a:lnTo>
                  <a:pt x="510" y="271"/>
                </a:lnTo>
                <a:lnTo>
                  <a:pt x="510" y="269"/>
                </a:lnTo>
                <a:lnTo>
                  <a:pt x="510" y="267"/>
                </a:lnTo>
                <a:lnTo>
                  <a:pt x="510" y="266"/>
                </a:lnTo>
                <a:lnTo>
                  <a:pt x="512" y="266"/>
                </a:lnTo>
                <a:lnTo>
                  <a:pt x="512" y="264"/>
                </a:lnTo>
                <a:lnTo>
                  <a:pt x="513" y="262"/>
                </a:lnTo>
                <a:lnTo>
                  <a:pt x="513" y="260"/>
                </a:lnTo>
                <a:lnTo>
                  <a:pt x="515" y="258"/>
                </a:lnTo>
                <a:lnTo>
                  <a:pt x="517" y="255"/>
                </a:lnTo>
                <a:lnTo>
                  <a:pt x="519" y="255"/>
                </a:lnTo>
                <a:lnTo>
                  <a:pt x="519" y="253"/>
                </a:lnTo>
                <a:lnTo>
                  <a:pt x="519" y="249"/>
                </a:lnTo>
                <a:lnTo>
                  <a:pt x="519" y="245"/>
                </a:lnTo>
                <a:lnTo>
                  <a:pt x="521" y="242"/>
                </a:lnTo>
                <a:lnTo>
                  <a:pt x="521" y="240"/>
                </a:lnTo>
                <a:lnTo>
                  <a:pt x="523" y="236"/>
                </a:lnTo>
                <a:lnTo>
                  <a:pt x="523" y="234"/>
                </a:lnTo>
                <a:lnTo>
                  <a:pt x="524" y="231"/>
                </a:lnTo>
                <a:lnTo>
                  <a:pt x="526" y="229"/>
                </a:lnTo>
                <a:lnTo>
                  <a:pt x="528" y="227"/>
                </a:lnTo>
                <a:lnTo>
                  <a:pt x="530" y="225"/>
                </a:lnTo>
                <a:lnTo>
                  <a:pt x="532" y="223"/>
                </a:lnTo>
                <a:lnTo>
                  <a:pt x="534" y="221"/>
                </a:lnTo>
                <a:lnTo>
                  <a:pt x="537" y="219"/>
                </a:lnTo>
                <a:lnTo>
                  <a:pt x="541" y="218"/>
                </a:lnTo>
                <a:lnTo>
                  <a:pt x="541" y="212"/>
                </a:lnTo>
                <a:lnTo>
                  <a:pt x="539" y="206"/>
                </a:lnTo>
                <a:lnTo>
                  <a:pt x="539" y="205"/>
                </a:lnTo>
                <a:lnTo>
                  <a:pt x="539" y="203"/>
                </a:lnTo>
                <a:close/>
                <a:moveTo>
                  <a:pt x="366" y="136"/>
                </a:moveTo>
                <a:lnTo>
                  <a:pt x="367" y="136"/>
                </a:lnTo>
                <a:lnTo>
                  <a:pt x="369" y="136"/>
                </a:lnTo>
                <a:lnTo>
                  <a:pt x="369" y="140"/>
                </a:lnTo>
                <a:lnTo>
                  <a:pt x="369" y="142"/>
                </a:lnTo>
                <a:lnTo>
                  <a:pt x="369" y="144"/>
                </a:lnTo>
                <a:lnTo>
                  <a:pt x="367" y="144"/>
                </a:lnTo>
                <a:lnTo>
                  <a:pt x="367" y="146"/>
                </a:lnTo>
                <a:lnTo>
                  <a:pt x="366" y="146"/>
                </a:lnTo>
                <a:lnTo>
                  <a:pt x="364" y="144"/>
                </a:lnTo>
                <a:lnTo>
                  <a:pt x="364" y="140"/>
                </a:lnTo>
                <a:lnTo>
                  <a:pt x="364" y="138"/>
                </a:lnTo>
                <a:lnTo>
                  <a:pt x="364" y="136"/>
                </a:lnTo>
                <a:lnTo>
                  <a:pt x="366" y="136"/>
                </a:lnTo>
                <a:close/>
                <a:moveTo>
                  <a:pt x="373" y="146"/>
                </a:moveTo>
                <a:lnTo>
                  <a:pt x="373" y="146"/>
                </a:lnTo>
                <a:lnTo>
                  <a:pt x="375" y="146"/>
                </a:lnTo>
                <a:lnTo>
                  <a:pt x="377" y="147"/>
                </a:lnTo>
                <a:lnTo>
                  <a:pt x="377" y="149"/>
                </a:lnTo>
                <a:lnTo>
                  <a:pt x="377" y="151"/>
                </a:lnTo>
                <a:lnTo>
                  <a:pt x="375" y="151"/>
                </a:lnTo>
                <a:lnTo>
                  <a:pt x="373" y="151"/>
                </a:lnTo>
                <a:lnTo>
                  <a:pt x="371" y="151"/>
                </a:lnTo>
                <a:lnTo>
                  <a:pt x="369" y="151"/>
                </a:lnTo>
                <a:lnTo>
                  <a:pt x="369" y="149"/>
                </a:lnTo>
                <a:lnTo>
                  <a:pt x="369" y="147"/>
                </a:lnTo>
                <a:lnTo>
                  <a:pt x="371" y="146"/>
                </a:lnTo>
                <a:lnTo>
                  <a:pt x="373" y="146"/>
                </a:lnTo>
                <a:close/>
                <a:moveTo>
                  <a:pt x="379" y="127"/>
                </a:moveTo>
                <a:lnTo>
                  <a:pt x="380" y="127"/>
                </a:lnTo>
                <a:lnTo>
                  <a:pt x="382" y="127"/>
                </a:lnTo>
                <a:lnTo>
                  <a:pt x="384" y="129"/>
                </a:lnTo>
                <a:lnTo>
                  <a:pt x="384" y="131"/>
                </a:lnTo>
                <a:lnTo>
                  <a:pt x="384" y="133"/>
                </a:lnTo>
                <a:lnTo>
                  <a:pt x="382" y="133"/>
                </a:lnTo>
                <a:lnTo>
                  <a:pt x="380" y="133"/>
                </a:lnTo>
                <a:lnTo>
                  <a:pt x="379" y="133"/>
                </a:lnTo>
                <a:lnTo>
                  <a:pt x="375" y="133"/>
                </a:lnTo>
                <a:lnTo>
                  <a:pt x="373" y="133"/>
                </a:lnTo>
                <a:lnTo>
                  <a:pt x="371" y="133"/>
                </a:lnTo>
                <a:lnTo>
                  <a:pt x="371" y="131"/>
                </a:lnTo>
                <a:lnTo>
                  <a:pt x="371" y="129"/>
                </a:lnTo>
                <a:lnTo>
                  <a:pt x="373" y="127"/>
                </a:lnTo>
                <a:lnTo>
                  <a:pt x="375" y="127"/>
                </a:lnTo>
                <a:lnTo>
                  <a:pt x="379" y="127"/>
                </a:lnTo>
                <a:close/>
                <a:moveTo>
                  <a:pt x="384" y="147"/>
                </a:moveTo>
                <a:lnTo>
                  <a:pt x="386" y="147"/>
                </a:lnTo>
                <a:lnTo>
                  <a:pt x="386" y="149"/>
                </a:lnTo>
                <a:lnTo>
                  <a:pt x="388" y="149"/>
                </a:lnTo>
                <a:lnTo>
                  <a:pt x="388" y="151"/>
                </a:lnTo>
                <a:lnTo>
                  <a:pt x="388" y="153"/>
                </a:lnTo>
                <a:lnTo>
                  <a:pt x="386" y="153"/>
                </a:lnTo>
                <a:lnTo>
                  <a:pt x="384" y="155"/>
                </a:lnTo>
                <a:lnTo>
                  <a:pt x="382" y="155"/>
                </a:lnTo>
                <a:lnTo>
                  <a:pt x="380" y="153"/>
                </a:lnTo>
                <a:lnTo>
                  <a:pt x="380" y="151"/>
                </a:lnTo>
                <a:lnTo>
                  <a:pt x="380" y="149"/>
                </a:lnTo>
                <a:lnTo>
                  <a:pt x="382" y="149"/>
                </a:lnTo>
                <a:lnTo>
                  <a:pt x="382" y="147"/>
                </a:lnTo>
                <a:lnTo>
                  <a:pt x="384" y="147"/>
                </a:lnTo>
                <a:close/>
                <a:moveTo>
                  <a:pt x="397" y="149"/>
                </a:moveTo>
                <a:lnTo>
                  <a:pt x="397" y="149"/>
                </a:lnTo>
                <a:lnTo>
                  <a:pt x="399" y="149"/>
                </a:lnTo>
                <a:lnTo>
                  <a:pt x="399" y="151"/>
                </a:lnTo>
                <a:lnTo>
                  <a:pt x="401" y="151"/>
                </a:lnTo>
                <a:lnTo>
                  <a:pt x="401" y="153"/>
                </a:lnTo>
                <a:lnTo>
                  <a:pt x="401" y="155"/>
                </a:lnTo>
                <a:lnTo>
                  <a:pt x="401" y="157"/>
                </a:lnTo>
                <a:lnTo>
                  <a:pt x="401" y="158"/>
                </a:lnTo>
                <a:lnTo>
                  <a:pt x="399" y="158"/>
                </a:lnTo>
                <a:lnTo>
                  <a:pt x="397" y="160"/>
                </a:lnTo>
                <a:lnTo>
                  <a:pt x="395" y="160"/>
                </a:lnTo>
                <a:lnTo>
                  <a:pt x="395" y="158"/>
                </a:lnTo>
                <a:lnTo>
                  <a:pt x="393" y="158"/>
                </a:lnTo>
                <a:lnTo>
                  <a:pt x="393" y="157"/>
                </a:lnTo>
                <a:lnTo>
                  <a:pt x="393" y="155"/>
                </a:lnTo>
                <a:lnTo>
                  <a:pt x="393" y="153"/>
                </a:lnTo>
                <a:lnTo>
                  <a:pt x="393" y="151"/>
                </a:lnTo>
                <a:lnTo>
                  <a:pt x="395" y="151"/>
                </a:lnTo>
                <a:lnTo>
                  <a:pt x="395" y="149"/>
                </a:lnTo>
                <a:lnTo>
                  <a:pt x="397" y="149"/>
                </a:lnTo>
                <a:close/>
                <a:moveTo>
                  <a:pt x="489" y="59"/>
                </a:moveTo>
                <a:lnTo>
                  <a:pt x="491" y="59"/>
                </a:lnTo>
                <a:lnTo>
                  <a:pt x="493" y="59"/>
                </a:lnTo>
                <a:lnTo>
                  <a:pt x="493" y="61"/>
                </a:lnTo>
                <a:lnTo>
                  <a:pt x="493" y="62"/>
                </a:lnTo>
                <a:lnTo>
                  <a:pt x="493" y="64"/>
                </a:lnTo>
                <a:lnTo>
                  <a:pt x="493" y="66"/>
                </a:lnTo>
                <a:lnTo>
                  <a:pt x="491" y="66"/>
                </a:lnTo>
                <a:lnTo>
                  <a:pt x="489" y="66"/>
                </a:lnTo>
                <a:lnTo>
                  <a:pt x="488" y="66"/>
                </a:lnTo>
                <a:lnTo>
                  <a:pt x="488" y="64"/>
                </a:lnTo>
                <a:lnTo>
                  <a:pt x="488" y="62"/>
                </a:lnTo>
                <a:lnTo>
                  <a:pt x="488" y="61"/>
                </a:lnTo>
                <a:lnTo>
                  <a:pt x="488" y="59"/>
                </a:lnTo>
                <a:lnTo>
                  <a:pt x="489" y="59"/>
                </a:lnTo>
                <a:close/>
                <a:moveTo>
                  <a:pt x="421" y="7"/>
                </a:moveTo>
                <a:lnTo>
                  <a:pt x="421" y="7"/>
                </a:lnTo>
                <a:lnTo>
                  <a:pt x="423" y="7"/>
                </a:lnTo>
                <a:lnTo>
                  <a:pt x="423" y="9"/>
                </a:lnTo>
                <a:lnTo>
                  <a:pt x="425" y="11"/>
                </a:lnTo>
                <a:lnTo>
                  <a:pt x="425" y="12"/>
                </a:lnTo>
                <a:lnTo>
                  <a:pt x="423" y="12"/>
                </a:lnTo>
                <a:lnTo>
                  <a:pt x="423" y="14"/>
                </a:lnTo>
                <a:lnTo>
                  <a:pt x="421" y="14"/>
                </a:lnTo>
                <a:lnTo>
                  <a:pt x="419" y="14"/>
                </a:lnTo>
                <a:lnTo>
                  <a:pt x="417" y="14"/>
                </a:lnTo>
                <a:lnTo>
                  <a:pt x="417" y="12"/>
                </a:lnTo>
                <a:lnTo>
                  <a:pt x="417" y="11"/>
                </a:lnTo>
                <a:lnTo>
                  <a:pt x="417" y="9"/>
                </a:lnTo>
                <a:lnTo>
                  <a:pt x="419" y="7"/>
                </a:lnTo>
                <a:lnTo>
                  <a:pt x="421" y="7"/>
                </a:lnTo>
                <a:close/>
                <a:moveTo>
                  <a:pt x="379" y="1"/>
                </a:moveTo>
                <a:lnTo>
                  <a:pt x="382" y="1"/>
                </a:lnTo>
                <a:lnTo>
                  <a:pt x="384" y="1"/>
                </a:lnTo>
                <a:lnTo>
                  <a:pt x="386" y="3"/>
                </a:lnTo>
                <a:lnTo>
                  <a:pt x="386" y="5"/>
                </a:lnTo>
                <a:lnTo>
                  <a:pt x="386" y="7"/>
                </a:lnTo>
                <a:lnTo>
                  <a:pt x="384" y="9"/>
                </a:lnTo>
                <a:lnTo>
                  <a:pt x="380" y="9"/>
                </a:lnTo>
                <a:lnTo>
                  <a:pt x="377" y="9"/>
                </a:lnTo>
                <a:lnTo>
                  <a:pt x="375" y="9"/>
                </a:lnTo>
                <a:lnTo>
                  <a:pt x="373" y="7"/>
                </a:lnTo>
                <a:lnTo>
                  <a:pt x="371" y="7"/>
                </a:lnTo>
                <a:lnTo>
                  <a:pt x="371" y="5"/>
                </a:lnTo>
                <a:lnTo>
                  <a:pt x="371" y="3"/>
                </a:lnTo>
                <a:lnTo>
                  <a:pt x="373" y="3"/>
                </a:lnTo>
                <a:lnTo>
                  <a:pt x="377" y="1"/>
                </a:lnTo>
                <a:lnTo>
                  <a:pt x="379" y="1"/>
                </a:lnTo>
                <a:close/>
              </a:path>
            </a:pathLst>
          </a:custGeom>
          <a:solidFill>
            <a:schemeClr val="accent3">
              <a:lumMod val="40000"/>
              <a:lumOff val="60000"/>
            </a:schemeClr>
          </a:solidFill>
          <a:ln w="3175" cmpd="sng">
            <a:solidFill>
              <a:schemeClr val="bg1"/>
            </a:solidFill>
            <a:round/>
            <a:headEnd/>
            <a:tailEnd/>
          </a:ln>
        </p:spPr>
        <p:txBody>
          <a:bodyPr/>
          <a:lstStyle/>
          <a:p>
            <a:endParaRPr lang="ru-RU" sz="1807" dirty="0">
              <a:latin typeface="Arial Обычный" charset="0"/>
            </a:endParaRPr>
          </a:p>
        </p:txBody>
      </p:sp>
      <p:sp>
        <p:nvSpPr>
          <p:cNvPr id="194" name="Freeform 28"/>
          <p:cNvSpPr>
            <a:spLocks/>
          </p:cNvSpPr>
          <p:nvPr/>
        </p:nvSpPr>
        <p:spPr bwMode="auto">
          <a:xfrm>
            <a:off x="5997535" y="3846026"/>
            <a:ext cx="1178928" cy="1775949"/>
          </a:xfrm>
          <a:custGeom>
            <a:avLst/>
            <a:gdLst>
              <a:gd name="T0" fmla="*/ 753208 w 676"/>
              <a:gd name="T1" fmla="*/ 1412875 h 940"/>
              <a:gd name="T2" fmla="*/ 795704 w 676"/>
              <a:gd name="T3" fmla="*/ 1460500 h 940"/>
              <a:gd name="T4" fmla="*/ 842596 w 676"/>
              <a:gd name="T5" fmla="*/ 1492250 h 940"/>
              <a:gd name="T6" fmla="*/ 888023 w 676"/>
              <a:gd name="T7" fmla="*/ 1422400 h 940"/>
              <a:gd name="T8" fmla="*/ 861646 w 676"/>
              <a:gd name="T9" fmla="*/ 1371600 h 940"/>
              <a:gd name="T10" fmla="*/ 861646 w 676"/>
              <a:gd name="T11" fmla="*/ 1333500 h 940"/>
              <a:gd name="T12" fmla="*/ 871904 w 676"/>
              <a:gd name="T13" fmla="*/ 1271588 h 940"/>
              <a:gd name="T14" fmla="*/ 832339 w 676"/>
              <a:gd name="T15" fmla="*/ 1163638 h 940"/>
              <a:gd name="T16" fmla="*/ 890954 w 676"/>
              <a:gd name="T17" fmla="*/ 1101725 h 940"/>
              <a:gd name="T18" fmla="*/ 915865 w 676"/>
              <a:gd name="T19" fmla="*/ 1020763 h 940"/>
              <a:gd name="T20" fmla="*/ 910004 w 676"/>
              <a:gd name="T21" fmla="*/ 876300 h 940"/>
              <a:gd name="T22" fmla="*/ 907073 w 676"/>
              <a:gd name="T23" fmla="*/ 849313 h 940"/>
              <a:gd name="T24" fmla="*/ 912935 w 676"/>
              <a:gd name="T25" fmla="*/ 788987 h 940"/>
              <a:gd name="T26" fmla="*/ 990600 w 676"/>
              <a:gd name="T27" fmla="*/ 755650 h 940"/>
              <a:gd name="T28" fmla="*/ 955431 w 676"/>
              <a:gd name="T29" fmla="*/ 727075 h 940"/>
              <a:gd name="T30" fmla="*/ 888023 w 676"/>
              <a:gd name="T31" fmla="*/ 717550 h 940"/>
              <a:gd name="T32" fmla="*/ 858715 w 676"/>
              <a:gd name="T33" fmla="*/ 693738 h 940"/>
              <a:gd name="T34" fmla="*/ 868973 w 676"/>
              <a:gd name="T35" fmla="*/ 647700 h 940"/>
              <a:gd name="T36" fmla="*/ 888023 w 676"/>
              <a:gd name="T37" fmla="*/ 530225 h 940"/>
              <a:gd name="T38" fmla="*/ 858715 w 676"/>
              <a:gd name="T39" fmla="*/ 409575 h 940"/>
              <a:gd name="T40" fmla="*/ 826477 w 676"/>
              <a:gd name="T41" fmla="*/ 381000 h 940"/>
              <a:gd name="T42" fmla="*/ 871904 w 676"/>
              <a:gd name="T43" fmla="*/ 250825 h 940"/>
              <a:gd name="T44" fmla="*/ 829408 w 676"/>
              <a:gd name="T45" fmla="*/ 84138 h 940"/>
              <a:gd name="T46" fmla="*/ 817685 w 676"/>
              <a:gd name="T47" fmla="*/ 46038 h 940"/>
              <a:gd name="T48" fmla="*/ 798635 w 676"/>
              <a:gd name="T49" fmla="*/ 69850 h 940"/>
              <a:gd name="T50" fmla="*/ 747346 w 676"/>
              <a:gd name="T51" fmla="*/ 66675 h 940"/>
              <a:gd name="T52" fmla="*/ 688731 w 676"/>
              <a:gd name="T53" fmla="*/ 77788 h 940"/>
              <a:gd name="T54" fmla="*/ 583223 w 676"/>
              <a:gd name="T55" fmla="*/ 11113 h 940"/>
              <a:gd name="T56" fmla="*/ 498231 w 676"/>
              <a:gd name="T57" fmla="*/ 25400 h 940"/>
              <a:gd name="T58" fmla="*/ 335573 w 676"/>
              <a:gd name="T59" fmla="*/ 93662 h 940"/>
              <a:gd name="T60" fmla="*/ 331177 w 676"/>
              <a:gd name="T61" fmla="*/ 149225 h 940"/>
              <a:gd name="T62" fmla="*/ 238858 w 676"/>
              <a:gd name="T63" fmla="*/ 201612 h 940"/>
              <a:gd name="T64" fmla="*/ 136281 w 676"/>
              <a:gd name="T65" fmla="*/ 350838 h 940"/>
              <a:gd name="T66" fmla="*/ 33704 w 676"/>
              <a:gd name="T67" fmla="*/ 430213 h 940"/>
              <a:gd name="T68" fmla="*/ 0 w 676"/>
              <a:gd name="T69" fmla="*/ 541338 h 940"/>
              <a:gd name="T70" fmla="*/ 5862 w 676"/>
              <a:gd name="T71" fmla="*/ 623888 h 940"/>
              <a:gd name="T72" fmla="*/ 27842 w 676"/>
              <a:gd name="T73" fmla="*/ 658813 h 940"/>
              <a:gd name="T74" fmla="*/ 98181 w 676"/>
              <a:gd name="T75" fmla="*/ 706438 h 940"/>
              <a:gd name="T76" fmla="*/ 146538 w 676"/>
              <a:gd name="T77" fmla="*/ 758825 h 940"/>
              <a:gd name="T78" fmla="*/ 136281 w 676"/>
              <a:gd name="T79" fmla="*/ 900113 h 940"/>
              <a:gd name="T80" fmla="*/ 63012 w 676"/>
              <a:gd name="T81" fmla="*/ 931863 h 940"/>
              <a:gd name="T82" fmla="*/ 38100 w 676"/>
              <a:gd name="T83" fmla="*/ 1038225 h 940"/>
              <a:gd name="T84" fmla="*/ 57150 w 676"/>
              <a:gd name="T85" fmla="*/ 1193800 h 940"/>
              <a:gd name="T86" fmla="*/ 114300 w 676"/>
              <a:gd name="T87" fmla="*/ 1195388 h 940"/>
              <a:gd name="T88" fmla="*/ 158262 w 676"/>
              <a:gd name="T89" fmla="*/ 1122363 h 940"/>
              <a:gd name="T90" fmla="*/ 175846 w 676"/>
              <a:gd name="T91" fmla="*/ 1139825 h 940"/>
              <a:gd name="T92" fmla="*/ 235927 w 676"/>
              <a:gd name="T93" fmla="*/ 1163638 h 940"/>
              <a:gd name="T94" fmla="*/ 279888 w 676"/>
              <a:gd name="T95" fmla="*/ 1228725 h 940"/>
              <a:gd name="T96" fmla="*/ 254977 w 676"/>
              <a:gd name="T97" fmla="*/ 1304925 h 940"/>
              <a:gd name="T98" fmla="*/ 300404 w 676"/>
              <a:gd name="T99" fmla="*/ 1374775 h 940"/>
              <a:gd name="T100" fmla="*/ 360485 w 676"/>
              <a:gd name="T101" fmla="*/ 1381125 h 940"/>
              <a:gd name="T102" fmla="*/ 385396 w 676"/>
              <a:gd name="T103" fmla="*/ 1354138 h 940"/>
              <a:gd name="T104" fmla="*/ 501162 w 676"/>
              <a:gd name="T105" fmla="*/ 1350963 h 940"/>
              <a:gd name="T106" fmla="*/ 548054 w 676"/>
              <a:gd name="T107" fmla="*/ 1319213 h 940"/>
              <a:gd name="T108" fmla="*/ 672611 w 676"/>
              <a:gd name="T109" fmla="*/ 1357313 h 940"/>
              <a:gd name="T110" fmla="*/ 712177 w 676"/>
              <a:gd name="T111" fmla="*/ 1387475 h 9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76"/>
              <a:gd name="T169" fmla="*/ 0 h 940"/>
              <a:gd name="T170" fmla="*/ 676 w 676"/>
              <a:gd name="T171" fmla="*/ 940 h 9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76" h="940">
                <a:moveTo>
                  <a:pt x="492" y="901"/>
                </a:moveTo>
                <a:lnTo>
                  <a:pt x="495" y="899"/>
                </a:lnTo>
                <a:lnTo>
                  <a:pt x="499" y="899"/>
                </a:lnTo>
                <a:lnTo>
                  <a:pt x="505" y="890"/>
                </a:lnTo>
                <a:lnTo>
                  <a:pt x="510" y="888"/>
                </a:lnTo>
                <a:lnTo>
                  <a:pt x="514" y="890"/>
                </a:lnTo>
                <a:lnTo>
                  <a:pt x="518" y="896"/>
                </a:lnTo>
                <a:lnTo>
                  <a:pt x="523" y="911"/>
                </a:lnTo>
                <a:lnTo>
                  <a:pt x="527" y="920"/>
                </a:lnTo>
                <a:lnTo>
                  <a:pt x="531" y="920"/>
                </a:lnTo>
                <a:lnTo>
                  <a:pt x="538" y="918"/>
                </a:lnTo>
                <a:lnTo>
                  <a:pt x="543" y="920"/>
                </a:lnTo>
                <a:lnTo>
                  <a:pt x="549" y="923"/>
                </a:lnTo>
                <a:lnTo>
                  <a:pt x="551" y="927"/>
                </a:lnTo>
                <a:lnTo>
                  <a:pt x="555" y="933"/>
                </a:lnTo>
                <a:lnTo>
                  <a:pt x="558" y="935"/>
                </a:lnTo>
                <a:lnTo>
                  <a:pt x="564" y="938"/>
                </a:lnTo>
                <a:lnTo>
                  <a:pt x="575" y="940"/>
                </a:lnTo>
                <a:lnTo>
                  <a:pt x="580" y="938"/>
                </a:lnTo>
                <a:lnTo>
                  <a:pt x="584" y="925"/>
                </a:lnTo>
                <a:lnTo>
                  <a:pt x="588" y="911"/>
                </a:lnTo>
                <a:lnTo>
                  <a:pt x="595" y="905"/>
                </a:lnTo>
                <a:lnTo>
                  <a:pt x="601" y="901"/>
                </a:lnTo>
                <a:lnTo>
                  <a:pt x="606" y="896"/>
                </a:lnTo>
                <a:lnTo>
                  <a:pt x="608" y="890"/>
                </a:lnTo>
                <a:lnTo>
                  <a:pt x="606" y="881"/>
                </a:lnTo>
                <a:lnTo>
                  <a:pt x="604" y="874"/>
                </a:lnTo>
                <a:lnTo>
                  <a:pt x="599" y="870"/>
                </a:lnTo>
                <a:lnTo>
                  <a:pt x="593" y="866"/>
                </a:lnTo>
                <a:lnTo>
                  <a:pt x="588" y="864"/>
                </a:lnTo>
                <a:lnTo>
                  <a:pt x="584" y="861"/>
                </a:lnTo>
                <a:lnTo>
                  <a:pt x="580" y="857"/>
                </a:lnTo>
                <a:lnTo>
                  <a:pt x="579" y="851"/>
                </a:lnTo>
                <a:lnTo>
                  <a:pt x="580" y="848"/>
                </a:lnTo>
                <a:lnTo>
                  <a:pt x="584" y="844"/>
                </a:lnTo>
                <a:lnTo>
                  <a:pt x="588" y="840"/>
                </a:lnTo>
                <a:lnTo>
                  <a:pt x="593" y="837"/>
                </a:lnTo>
                <a:lnTo>
                  <a:pt x="599" y="831"/>
                </a:lnTo>
                <a:lnTo>
                  <a:pt x="603" y="824"/>
                </a:lnTo>
                <a:lnTo>
                  <a:pt x="606" y="814"/>
                </a:lnTo>
                <a:lnTo>
                  <a:pt x="606" y="803"/>
                </a:lnTo>
                <a:lnTo>
                  <a:pt x="595" y="801"/>
                </a:lnTo>
                <a:lnTo>
                  <a:pt x="582" y="798"/>
                </a:lnTo>
                <a:lnTo>
                  <a:pt x="575" y="792"/>
                </a:lnTo>
                <a:lnTo>
                  <a:pt x="571" y="783"/>
                </a:lnTo>
                <a:lnTo>
                  <a:pt x="568" y="772"/>
                </a:lnTo>
                <a:lnTo>
                  <a:pt x="566" y="755"/>
                </a:lnTo>
                <a:lnTo>
                  <a:pt x="568" y="733"/>
                </a:lnTo>
                <a:lnTo>
                  <a:pt x="568" y="718"/>
                </a:lnTo>
                <a:lnTo>
                  <a:pt x="577" y="711"/>
                </a:lnTo>
                <a:lnTo>
                  <a:pt x="590" y="705"/>
                </a:lnTo>
                <a:lnTo>
                  <a:pt x="597" y="702"/>
                </a:lnTo>
                <a:lnTo>
                  <a:pt x="603" y="698"/>
                </a:lnTo>
                <a:lnTo>
                  <a:pt x="608" y="694"/>
                </a:lnTo>
                <a:lnTo>
                  <a:pt x="610" y="689"/>
                </a:lnTo>
                <a:lnTo>
                  <a:pt x="606" y="683"/>
                </a:lnTo>
                <a:lnTo>
                  <a:pt x="604" y="670"/>
                </a:lnTo>
                <a:lnTo>
                  <a:pt x="616" y="661"/>
                </a:lnTo>
                <a:lnTo>
                  <a:pt x="625" y="652"/>
                </a:lnTo>
                <a:lnTo>
                  <a:pt x="625" y="643"/>
                </a:lnTo>
                <a:lnTo>
                  <a:pt x="623" y="631"/>
                </a:lnTo>
                <a:lnTo>
                  <a:pt x="627" y="617"/>
                </a:lnTo>
                <a:lnTo>
                  <a:pt x="632" y="604"/>
                </a:lnTo>
                <a:lnTo>
                  <a:pt x="619" y="576"/>
                </a:lnTo>
                <a:lnTo>
                  <a:pt x="612" y="556"/>
                </a:lnTo>
                <a:lnTo>
                  <a:pt x="621" y="552"/>
                </a:lnTo>
                <a:lnTo>
                  <a:pt x="628" y="548"/>
                </a:lnTo>
                <a:lnTo>
                  <a:pt x="628" y="541"/>
                </a:lnTo>
                <a:lnTo>
                  <a:pt x="628" y="537"/>
                </a:lnTo>
                <a:lnTo>
                  <a:pt x="627" y="535"/>
                </a:lnTo>
                <a:lnTo>
                  <a:pt x="625" y="535"/>
                </a:lnTo>
                <a:lnTo>
                  <a:pt x="619" y="535"/>
                </a:lnTo>
                <a:lnTo>
                  <a:pt x="616" y="535"/>
                </a:lnTo>
                <a:lnTo>
                  <a:pt x="616" y="524"/>
                </a:lnTo>
                <a:lnTo>
                  <a:pt x="621" y="517"/>
                </a:lnTo>
                <a:lnTo>
                  <a:pt x="623" y="511"/>
                </a:lnTo>
                <a:lnTo>
                  <a:pt x="623" y="506"/>
                </a:lnTo>
                <a:lnTo>
                  <a:pt x="623" y="497"/>
                </a:lnTo>
                <a:lnTo>
                  <a:pt x="621" y="484"/>
                </a:lnTo>
                <a:lnTo>
                  <a:pt x="636" y="486"/>
                </a:lnTo>
                <a:lnTo>
                  <a:pt x="667" y="486"/>
                </a:lnTo>
                <a:lnTo>
                  <a:pt x="671" y="484"/>
                </a:lnTo>
                <a:lnTo>
                  <a:pt x="675" y="480"/>
                </a:lnTo>
                <a:lnTo>
                  <a:pt x="676" y="476"/>
                </a:lnTo>
                <a:lnTo>
                  <a:pt x="676" y="474"/>
                </a:lnTo>
                <a:lnTo>
                  <a:pt x="675" y="467"/>
                </a:lnTo>
                <a:lnTo>
                  <a:pt x="669" y="461"/>
                </a:lnTo>
                <a:lnTo>
                  <a:pt x="669" y="463"/>
                </a:lnTo>
                <a:lnTo>
                  <a:pt x="662" y="460"/>
                </a:lnTo>
                <a:lnTo>
                  <a:pt x="652" y="458"/>
                </a:lnTo>
                <a:lnTo>
                  <a:pt x="641" y="458"/>
                </a:lnTo>
                <a:lnTo>
                  <a:pt x="632" y="460"/>
                </a:lnTo>
                <a:lnTo>
                  <a:pt x="625" y="454"/>
                </a:lnTo>
                <a:lnTo>
                  <a:pt x="619" y="449"/>
                </a:lnTo>
                <a:lnTo>
                  <a:pt x="612" y="449"/>
                </a:lnTo>
                <a:lnTo>
                  <a:pt x="606" y="452"/>
                </a:lnTo>
                <a:lnTo>
                  <a:pt x="603" y="452"/>
                </a:lnTo>
                <a:lnTo>
                  <a:pt x="599" y="452"/>
                </a:lnTo>
                <a:lnTo>
                  <a:pt x="595" y="450"/>
                </a:lnTo>
                <a:lnTo>
                  <a:pt x="588" y="445"/>
                </a:lnTo>
                <a:lnTo>
                  <a:pt x="586" y="441"/>
                </a:lnTo>
                <a:lnTo>
                  <a:pt x="586" y="437"/>
                </a:lnTo>
                <a:lnTo>
                  <a:pt x="586" y="434"/>
                </a:lnTo>
                <a:lnTo>
                  <a:pt x="590" y="430"/>
                </a:lnTo>
                <a:lnTo>
                  <a:pt x="595" y="423"/>
                </a:lnTo>
                <a:lnTo>
                  <a:pt x="603" y="419"/>
                </a:lnTo>
                <a:lnTo>
                  <a:pt x="597" y="413"/>
                </a:lnTo>
                <a:lnTo>
                  <a:pt x="593" y="408"/>
                </a:lnTo>
                <a:lnTo>
                  <a:pt x="608" y="389"/>
                </a:lnTo>
                <a:lnTo>
                  <a:pt x="625" y="364"/>
                </a:lnTo>
                <a:lnTo>
                  <a:pt x="616" y="356"/>
                </a:lnTo>
                <a:lnTo>
                  <a:pt x="612" y="347"/>
                </a:lnTo>
                <a:lnTo>
                  <a:pt x="608" y="341"/>
                </a:lnTo>
                <a:lnTo>
                  <a:pt x="606" y="334"/>
                </a:lnTo>
                <a:lnTo>
                  <a:pt x="593" y="321"/>
                </a:lnTo>
                <a:lnTo>
                  <a:pt x="580" y="306"/>
                </a:lnTo>
                <a:lnTo>
                  <a:pt x="584" y="288"/>
                </a:lnTo>
                <a:lnTo>
                  <a:pt x="588" y="271"/>
                </a:lnTo>
                <a:lnTo>
                  <a:pt x="588" y="264"/>
                </a:lnTo>
                <a:lnTo>
                  <a:pt x="586" y="258"/>
                </a:lnTo>
                <a:lnTo>
                  <a:pt x="580" y="255"/>
                </a:lnTo>
                <a:lnTo>
                  <a:pt x="577" y="253"/>
                </a:lnTo>
                <a:lnTo>
                  <a:pt x="571" y="249"/>
                </a:lnTo>
                <a:lnTo>
                  <a:pt x="568" y="247"/>
                </a:lnTo>
                <a:lnTo>
                  <a:pt x="566" y="243"/>
                </a:lnTo>
                <a:lnTo>
                  <a:pt x="564" y="240"/>
                </a:lnTo>
                <a:lnTo>
                  <a:pt x="584" y="232"/>
                </a:lnTo>
                <a:lnTo>
                  <a:pt x="603" y="225"/>
                </a:lnTo>
                <a:lnTo>
                  <a:pt x="603" y="212"/>
                </a:lnTo>
                <a:lnTo>
                  <a:pt x="601" y="195"/>
                </a:lnTo>
                <a:lnTo>
                  <a:pt x="597" y="179"/>
                </a:lnTo>
                <a:lnTo>
                  <a:pt x="595" y="158"/>
                </a:lnTo>
                <a:lnTo>
                  <a:pt x="593" y="131"/>
                </a:lnTo>
                <a:lnTo>
                  <a:pt x="592" y="107"/>
                </a:lnTo>
                <a:lnTo>
                  <a:pt x="588" y="86"/>
                </a:lnTo>
                <a:lnTo>
                  <a:pt x="582" y="70"/>
                </a:lnTo>
                <a:lnTo>
                  <a:pt x="575" y="61"/>
                </a:lnTo>
                <a:lnTo>
                  <a:pt x="566" y="53"/>
                </a:lnTo>
                <a:lnTo>
                  <a:pt x="562" y="48"/>
                </a:lnTo>
                <a:lnTo>
                  <a:pt x="558" y="44"/>
                </a:lnTo>
                <a:lnTo>
                  <a:pt x="558" y="36"/>
                </a:lnTo>
                <a:lnTo>
                  <a:pt x="558" y="29"/>
                </a:lnTo>
                <a:lnTo>
                  <a:pt x="553" y="29"/>
                </a:lnTo>
                <a:lnTo>
                  <a:pt x="547" y="33"/>
                </a:lnTo>
                <a:lnTo>
                  <a:pt x="547" y="36"/>
                </a:lnTo>
                <a:lnTo>
                  <a:pt x="547" y="40"/>
                </a:lnTo>
                <a:lnTo>
                  <a:pt x="547" y="42"/>
                </a:lnTo>
                <a:lnTo>
                  <a:pt x="545" y="44"/>
                </a:lnTo>
                <a:lnTo>
                  <a:pt x="542" y="46"/>
                </a:lnTo>
                <a:lnTo>
                  <a:pt x="536" y="44"/>
                </a:lnTo>
                <a:lnTo>
                  <a:pt x="532" y="40"/>
                </a:lnTo>
                <a:lnTo>
                  <a:pt x="527" y="36"/>
                </a:lnTo>
                <a:lnTo>
                  <a:pt x="519" y="38"/>
                </a:lnTo>
                <a:lnTo>
                  <a:pt x="510" y="42"/>
                </a:lnTo>
                <a:lnTo>
                  <a:pt x="512" y="46"/>
                </a:lnTo>
                <a:lnTo>
                  <a:pt x="514" y="49"/>
                </a:lnTo>
                <a:lnTo>
                  <a:pt x="503" y="53"/>
                </a:lnTo>
                <a:lnTo>
                  <a:pt x="492" y="55"/>
                </a:lnTo>
                <a:lnTo>
                  <a:pt x="481" y="53"/>
                </a:lnTo>
                <a:lnTo>
                  <a:pt x="470" y="49"/>
                </a:lnTo>
                <a:lnTo>
                  <a:pt x="451" y="40"/>
                </a:lnTo>
                <a:lnTo>
                  <a:pt x="438" y="35"/>
                </a:lnTo>
                <a:lnTo>
                  <a:pt x="409" y="33"/>
                </a:lnTo>
                <a:lnTo>
                  <a:pt x="390" y="35"/>
                </a:lnTo>
                <a:lnTo>
                  <a:pt x="396" y="22"/>
                </a:lnTo>
                <a:lnTo>
                  <a:pt x="398" y="7"/>
                </a:lnTo>
                <a:lnTo>
                  <a:pt x="388" y="1"/>
                </a:lnTo>
                <a:lnTo>
                  <a:pt x="381" y="0"/>
                </a:lnTo>
                <a:lnTo>
                  <a:pt x="374" y="0"/>
                </a:lnTo>
                <a:lnTo>
                  <a:pt x="366" y="1"/>
                </a:lnTo>
                <a:lnTo>
                  <a:pt x="355" y="11"/>
                </a:lnTo>
                <a:lnTo>
                  <a:pt x="340" y="16"/>
                </a:lnTo>
                <a:lnTo>
                  <a:pt x="324" y="16"/>
                </a:lnTo>
                <a:lnTo>
                  <a:pt x="307" y="18"/>
                </a:lnTo>
                <a:lnTo>
                  <a:pt x="292" y="22"/>
                </a:lnTo>
                <a:lnTo>
                  <a:pt x="279" y="27"/>
                </a:lnTo>
                <a:lnTo>
                  <a:pt x="255" y="42"/>
                </a:lnTo>
                <a:lnTo>
                  <a:pt x="229" y="59"/>
                </a:lnTo>
                <a:lnTo>
                  <a:pt x="228" y="62"/>
                </a:lnTo>
                <a:lnTo>
                  <a:pt x="226" y="66"/>
                </a:lnTo>
                <a:lnTo>
                  <a:pt x="224" y="72"/>
                </a:lnTo>
                <a:lnTo>
                  <a:pt x="226" y="75"/>
                </a:lnTo>
                <a:lnTo>
                  <a:pt x="226" y="86"/>
                </a:lnTo>
                <a:lnTo>
                  <a:pt x="226" y="94"/>
                </a:lnTo>
                <a:lnTo>
                  <a:pt x="218" y="97"/>
                </a:lnTo>
                <a:lnTo>
                  <a:pt x="211" y="99"/>
                </a:lnTo>
                <a:lnTo>
                  <a:pt x="207" y="109"/>
                </a:lnTo>
                <a:lnTo>
                  <a:pt x="205" y="118"/>
                </a:lnTo>
                <a:lnTo>
                  <a:pt x="185" y="121"/>
                </a:lnTo>
                <a:lnTo>
                  <a:pt x="163" y="127"/>
                </a:lnTo>
                <a:lnTo>
                  <a:pt x="143" y="151"/>
                </a:lnTo>
                <a:lnTo>
                  <a:pt x="115" y="182"/>
                </a:lnTo>
                <a:lnTo>
                  <a:pt x="109" y="195"/>
                </a:lnTo>
                <a:lnTo>
                  <a:pt x="104" y="205"/>
                </a:lnTo>
                <a:lnTo>
                  <a:pt x="98" y="214"/>
                </a:lnTo>
                <a:lnTo>
                  <a:pt x="93" y="221"/>
                </a:lnTo>
                <a:lnTo>
                  <a:pt x="82" y="234"/>
                </a:lnTo>
                <a:lnTo>
                  <a:pt x="71" y="242"/>
                </a:lnTo>
                <a:lnTo>
                  <a:pt x="58" y="247"/>
                </a:lnTo>
                <a:lnTo>
                  <a:pt x="45" y="253"/>
                </a:lnTo>
                <a:lnTo>
                  <a:pt x="34" y="260"/>
                </a:lnTo>
                <a:lnTo>
                  <a:pt x="23" y="271"/>
                </a:lnTo>
                <a:lnTo>
                  <a:pt x="17" y="280"/>
                </a:lnTo>
                <a:lnTo>
                  <a:pt x="13" y="293"/>
                </a:lnTo>
                <a:lnTo>
                  <a:pt x="11" y="306"/>
                </a:lnTo>
                <a:lnTo>
                  <a:pt x="8" y="321"/>
                </a:lnTo>
                <a:lnTo>
                  <a:pt x="2" y="330"/>
                </a:lnTo>
                <a:lnTo>
                  <a:pt x="0" y="341"/>
                </a:lnTo>
                <a:lnTo>
                  <a:pt x="10" y="354"/>
                </a:lnTo>
                <a:lnTo>
                  <a:pt x="17" y="369"/>
                </a:lnTo>
                <a:lnTo>
                  <a:pt x="15" y="376"/>
                </a:lnTo>
                <a:lnTo>
                  <a:pt x="8" y="384"/>
                </a:lnTo>
                <a:lnTo>
                  <a:pt x="6" y="389"/>
                </a:lnTo>
                <a:lnTo>
                  <a:pt x="4" y="393"/>
                </a:lnTo>
                <a:lnTo>
                  <a:pt x="2" y="397"/>
                </a:lnTo>
                <a:lnTo>
                  <a:pt x="4" y="402"/>
                </a:lnTo>
                <a:lnTo>
                  <a:pt x="8" y="408"/>
                </a:lnTo>
                <a:lnTo>
                  <a:pt x="11" y="412"/>
                </a:lnTo>
                <a:lnTo>
                  <a:pt x="15" y="415"/>
                </a:lnTo>
                <a:lnTo>
                  <a:pt x="19" y="415"/>
                </a:lnTo>
                <a:lnTo>
                  <a:pt x="26" y="417"/>
                </a:lnTo>
                <a:lnTo>
                  <a:pt x="32" y="419"/>
                </a:lnTo>
                <a:lnTo>
                  <a:pt x="39" y="428"/>
                </a:lnTo>
                <a:lnTo>
                  <a:pt x="48" y="436"/>
                </a:lnTo>
                <a:lnTo>
                  <a:pt x="58" y="441"/>
                </a:lnTo>
                <a:lnTo>
                  <a:pt x="67" y="445"/>
                </a:lnTo>
                <a:lnTo>
                  <a:pt x="74" y="449"/>
                </a:lnTo>
                <a:lnTo>
                  <a:pt x="84" y="452"/>
                </a:lnTo>
                <a:lnTo>
                  <a:pt x="89" y="456"/>
                </a:lnTo>
                <a:lnTo>
                  <a:pt x="96" y="463"/>
                </a:lnTo>
                <a:lnTo>
                  <a:pt x="98" y="469"/>
                </a:lnTo>
                <a:lnTo>
                  <a:pt x="100" y="478"/>
                </a:lnTo>
                <a:lnTo>
                  <a:pt x="100" y="487"/>
                </a:lnTo>
                <a:lnTo>
                  <a:pt x="98" y="500"/>
                </a:lnTo>
                <a:lnTo>
                  <a:pt x="93" y="524"/>
                </a:lnTo>
                <a:lnTo>
                  <a:pt x="89" y="548"/>
                </a:lnTo>
                <a:lnTo>
                  <a:pt x="91" y="558"/>
                </a:lnTo>
                <a:lnTo>
                  <a:pt x="93" y="567"/>
                </a:lnTo>
                <a:lnTo>
                  <a:pt x="93" y="571"/>
                </a:lnTo>
                <a:lnTo>
                  <a:pt x="93" y="576"/>
                </a:lnTo>
                <a:lnTo>
                  <a:pt x="91" y="580"/>
                </a:lnTo>
                <a:lnTo>
                  <a:pt x="89" y="585"/>
                </a:lnTo>
                <a:lnTo>
                  <a:pt x="67" y="587"/>
                </a:lnTo>
                <a:lnTo>
                  <a:pt x="43" y="587"/>
                </a:lnTo>
                <a:lnTo>
                  <a:pt x="32" y="591"/>
                </a:lnTo>
                <a:lnTo>
                  <a:pt x="23" y="595"/>
                </a:lnTo>
                <a:lnTo>
                  <a:pt x="13" y="600"/>
                </a:lnTo>
                <a:lnTo>
                  <a:pt x="8" y="609"/>
                </a:lnTo>
                <a:lnTo>
                  <a:pt x="15" y="626"/>
                </a:lnTo>
                <a:lnTo>
                  <a:pt x="26" y="654"/>
                </a:lnTo>
                <a:lnTo>
                  <a:pt x="23" y="672"/>
                </a:lnTo>
                <a:lnTo>
                  <a:pt x="23" y="691"/>
                </a:lnTo>
                <a:lnTo>
                  <a:pt x="23" y="707"/>
                </a:lnTo>
                <a:lnTo>
                  <a:pt x="26" y="726"/>
                </a:lnTo>
                <a:lnTo>
                  <a:pt x="32" y="741"/>
                </a:lnTo>
                <a:lnTo>
                  <a:pt x="39" y="752"/>
                </a:lnTo>
                <a:lnTo>
                  <a:pt x="43" y="755"/>
                </a:lnTo>
                <a:lnTo>
                  <a:pt x="47" y="759"/>
                </a:lnTo>
                <a:lnTo>
                  <a:pt x="52" y="763"/>
                </a:lnTo>
                <a:lnTo>
                  <a:pt x="56" y="763"/>
                </a:lnTo>
                <a:lnTo>
                  <a:pt x="69" y="759"/>
                </a:lnTo>
                <a:lnTo>
                  <a:pt x="78" y="753"/>
                </a:lnTo>
                <a:lnTo>
                  <a:pt x="85" y="746"/>
                </a:lnTo>
                <a:lnTo>
                  <a:pt x="93" y="741"/>
                </a:lnTo>
                <a:lnTo>
                  <a:pt x="100" y="726"/>
                </a:lnTo>
                <a:lnTo>
                  <a:pt x="104" y="713"/>
                </a:lnTo>
                <a:lnTo>
                  <a:pt x="106" y="711"/>
                </a:lnTo>
                <a:lnTo>
                  <a:pt x="108" y="707"/>
                </a:lnTo>
                <a:lnTo>
                  <a:pt x="109" y="707"/>
                </a:lnTo>
                <a:lnTo>
                  <a:pt x="113" y="707"/>
                </a:lnTo>
                <a:lnTo>
                  <a:pt x="117" y="709"/>
                </a:lnTo>
                <a:lnTo>
                  <a:pt x="119" y="711"/>
                </a:lnTo>
                <a:lnTo>
                  <a:pt x="120" y="715"/>
                </a:lnTo>
                <a:lnTo>
                  <a:pt x="120" y="718"/>
                </a:lnTo>
                <a:lnTo>
                  <a:pt x="120" y="724"/>
                </a:lnTo>
                <a:lnTo>
                  <a:pt x="122" y="729"/>
                </a:lnTo>
                <a:lnTo>
                  <a:pt x="126" y="733"/>
                </a:lnTo>
                <a:lnTo>
                  <a:pt x="133" y="735"/>
                </a:lnTo>
                <a:lnTo>
                  <a:pt x="146" y="733"/>
                </a:lnTo>
                <a:lnTo>
                  <a:pt x="161" y="733"/>
                </a:lnTo>
                <a:lnTo>
                  <a:pt x="170" y="735"/>
                </a:lnTo>
                <a:lnTo>
                  <a:pt x="178" y="739"/>
                </a:lnTo>
                <a:lnTo>
                  <a:pt x="183" y="746"/>
                </a:lnTo>
                <a:lnTo>
                  <a:pt x="189" y="755"/>
                </a:lnTo>
                <a:lnTo>
                  <a:pt x="191" y="765"/>
                </a:lnTo>
                <a:lnTo>
                  <a:pt x="191" y="774"/>
                </a:lnTo>
                <a:lnTo>
                  <a:pt x="189" y="779"/>
                </a:lnTo>
                <a:lnTo>
                  <a:pt x="185" y="783"/>
                </a:lnTo>
                <a:lnTo>
                  <a:pt x="178" y="790"/>
                </a:lnTo>
                <a:lnTo>
                  <a:pt x="170" y="800"/>
                </a:lnTo>
                <a:lnTo>
                  <a:pt x="172" y="811"/>
                </a:lnTo>
                <a:lnTo>
                  <a:pt x="174" y="822"/>
                </a:lnTo>
                <a:lnTo>
                  <a:pt x="176" y="835"/>
                </a:lnTo>
                <a:lnTo>
                  <a:pt x="180" y="844"/>
                </a:lnTo>
                <a:lnTo>
                  <a:pt x="183" y="853"/>
                </a:lnTo>
                <a:lnTo>
                  <a:pt x="191" y="857"/>
                </a:lnTo>
                <a:lnTo>
                  <a:pt x="198" y="862"/>
                </a:lnTo>
                <a:lnTo>
                  <a:pt x="205" y="866"/>
                </a:lnTo>
                <a:lnTo>
                  <a:pt x="217" y="862"/>
                </a:lnTo>
                <a:lnTo>
                  <a:pt x="226" y="859"/>
                </a:lnTo>
                <a:lnTo>
                  <a:pt x="233" y="861"/>
                </a:lnTo>
                <a:lnTo>
                  <a:pt x="237" y="866"/>
                </a:lnTo>
                <a:lnTo>
                  <a:pt x="241" y="868"/>
                </a:lnTo>
                <a:lnTo>
                  <a:pt x="246" y="870"/>
                </a:lnTo>
                <a:lnTo>
                  <a:pt x="253" y="868"/>
                </a:lnTo>
                <a:lnTo>
                  <a:pt x="263" y="866"/>
                </a:lnTo>
                <a:lnTo>
                  <a:pt x="265" y="862"/>
                </a:lnTo>
                <a:lnTo>
                  <a:pt x="263" y="859"/>
                </a:lnTo>
                <a:lnTo>
                  <a:pt x="261" y="857"/>
                </a:lnTo>
                <a:lnTo>
                  <a:pt x="263" y="853"/>
                </a:lnTo>
                <a:lnTo>
                  <a:pt x="263" y="851"/>
                </a:lnTo>
                <a:lnTo>
                  <a:pt x="266" y="848"/>
                </a:lnTo>
                <a:lnTo>
                  <a:pt x="287" y="848"/>
                </a:lnTo>
                <a:lnTo>
                  <a:pt x="309" y="850"/>
                </a:lnTo>
                <a:lnTo>
                  <a:pt x="329" y="851"/>
                </a:lnTo>
                <a:lnTo>
                  <a:pt x="342" y="851"/>
                </a:lnTo>
                <a:lnTo>
                  <a:pt x="348" y="848"/>
                </a:lnTo>
                <a:lnTo>
                  <a:pt x="353" y="842"/>
                </a:lnTo>
                <a:lnTo>
                  <a:pt x="357" y="838"/>
                </a:lnTo>
                <a:lnTo>
                  <a:pt x="361" y="835"/>
                </a:lnTo>
                <a:lnTo>
                  <a:pt x="366" y="833"/>
                </a:lnTo>
                <a:lnTo>
                  <a:pt x="374" y="831"/>
                </a:lnTo>
                <a:lnTo>
                  <a:pt x="392" y="837"/>
                </a:lnTo>
                <a:lnTo>
                  <a:pt x="409" y="844"/>
                </a:lnTo>
                <a:lnTo>
                  <a:pt x="422" y="846"/>
                </a:lnTo>
                <a:lnTo>
                  <a:pt x="434" y="846"/>
                </a:lnTo>
                <a:lnTo>
                  <a:pt x="447" y="850"/>
                </a:lnTo>
                <a:lnTo>
                  <a:pt x="459" y="855"/>
                </a:lnTo>
                <a:lnTo>
                  <a:pt x="468" y="853"/>
                </a:lnTo>
                <a:lnTo>
                  <a:pt x="477" y="851"/>
                </a:lnTo>
                <a:lnTo>
                  <a:pt x="484" y="857"/>
                </a:lnTo>
                <a:lnTo>
                  <a:pt x="486" y="864"/>
                </a:lnTo>
                <a:lnTo>
                  <a:pt x="488" y="868"/>
                </a:lnTo>
                <a:lnTo>
                  <a:pt x="486" y="874"/>
                </a:lnTo>
                <a:lnTo>
                  <a:pt x="483" y="881"/>
                </a:lnTo>
                <a:lnTo>
                  <a:pt x="481" y="886"/>
                </a:lnTo>
                <a:lnTo>
                  <a:pt x="486" y="894"/>
                </a:lnTo>
                <a:lnTo>
                  <a:pt x="492" y="901"/>
                </a:lnTo>
                <a:close/>
              </a:path>
            </a:pathLst>
          </a:custGeom>
          <a:solidFill>
            <a:schemeClr val="accent6">
              <a:lumMod val="40000"/>
              <a:lumOff val="60000"/>
            </a:schemeClr>
          </a:solidFill>
          <a:ln w="3175" cmpd="sng">
            <a:solidFill>
              <a:schemeClr val="bg1"/>
            </a:solidFill>
            <a:round/>
            <a:headEnd/>
            <a:tailEnd/>
          </a:ln>
        </p:spPr>
        <p:txBody>
          <a:bodyPr/>
          <a:lstStyle/>
          <a:p>
            <a:endParaRPr lang="ru-RU" sz="1807" dirty="0">
              <a:latin typeface="Arial Обычный" charset="0"/>
            </a:endParaRPr>
          </a:p>
        </p:txBody>
      </p:sp>
      <p:sp>
        <p:nvSpPr>
          <p:cNvPr id="195" name="Freeform 29"/>
          <p:cNvSpPr>
            <a:spLocks/>
          </p:cNvSpPr>
          <p:nvPr/>
        </p:nvSpPr>
        <p:spPr bwMode="auto">
          <a:xfrm>
            <a:off x="5578107" y="3983946"/>
            <a:ext cx="1277173" cy="2679039"/>
          </a:xfrm>
          <a:custGeom>
            <a:avLst/>
            <a:gdLst>
              <a:gd name="T0" fmla="*/ 101158 w 732"/>
              <a:gd name="T1" fmla="*/ 92075 h 1418"/>
              <a:gd name="T2" fmla="*/ 101158 w 732"/>
              <a:gd name="T3" fmla="*/ 223838 h 1418"/>
              <a:gd name="T4" fmla="*/ 98225 w 732"/>
              <a:gd name="T5" fmla="*/ 314325 h 1418"/>
              <a:gd name="T6" fmla="*/ 121682 w 732"/>
              <a:gd name="T7" fmla="*/ 455613 h 1418"/>
              <a:gd name="T8" fmla="*/ 197917 w 732"/>
              <a:gd name="T9" fmla="*/ 501650 h 1418"/>
              <a:gd name="T10" fmla="*/ 117284 w 732"/>
              <a:gd name="T11" fmla="*/ 631825 h 1418"/>
              <a:gd name="T12" fmla="*/ 95293 w 732"/>
              <a:gd name="T13" fmla="*/ 766762 h 1418"/>
              <a:gd name="T14" fmla="*/ 43982 w 732"/>
              <a:gd name="T15" fmla="*/ 850900 h 1418"/>
              <a:gd name="T16" fmla="*/ 79167 w 732"/>
              <a:gd name="T17" fmla="*/ 950913 h 1418"/>
              <a:gd name="T18" fmla="*/ 21991 w 732"/>
              <a:gd name="T19" fmla="*/ 1062038 h 1418"/>
              <a:gd name="T20" fmla="*/ 35185 w 732"/>
              <a:gd name="T21" fmla="*/ 1130300 h 1418"/>
              <a:gd name="T22" fmla="*/ 162732 w 732"/>
              <a:gd name="T23" fmla="*/ 1176337 h 1418"/>
              <a:gd name="T24" fmla="*/ 192053 w 732"/>
              <a:gd name="T25" fmla="*/ 1238250 h 1418"/>
              <a:gd name="T26" fmla="*/ 192053 w 732"/>
              <a:gd name="T27" fmla="*/ 1282700 h 1418"/>
              <a:gd name="T28" fmla="*/ 187655 w 732"/>
              <a:gd name="T29" fmla="*/ 1414462 h 1418"/>
              <a:gd name="T30" fmla="*/ 181790 w 732"/>
              <a:gd name="T31" fmla="*/ 1504950 h 1418"/>
              <a:gd name="T32" fmla="*/ 175926 w 732"/>
              <a:gd name="T33" fmla="*/ 1622425 h 1418"/>
              <a:gd name="T34" fmla="*/ 206713 w 732"/>
              <a:gd name="T35" fmla="*/ 1701800 h 1418"/>
              <a:gd name="T36" fmla="*/ 181790 w 732"/>
              <a:gd name="T37" fmla="*/ 1811338 h 1418"/>
              <a:gd name="T38" fmla="*/ 277084 w 732"/>
              <a:gd name="T39" fmla="*/ 1801813 h 1418"/>
              <a:gd name="T40" fmla="*/ 319599 w 732"/>
              <a:gd name="T41" fmla="*/ 1933575 h 1418"/>
              <a:gd name="T42" fmla="*/ 293210 w 732"/>
              <a:gd name="T43" fmla="*/ 2074863 h 1418"/>
              <a:gd name="T44" fmla="*/ 252161 w 732"/>
              <a:gd name="T45" fmla="*/ 2133600 h 1418"/>
              <a:gd name="T46" fmla="*/ 296142 w 732"/>
              <a:gd name="T47" fmla="*/ 2227263 h 1418"/>
              <a:gd name="T48" fmla="*/ 406096 w 732"/>
              <a:gd name="T49" fmla="*/ 2216150 h 1418"/>
              <a:gd name="T50" fmla="*/ 536575 w 732"/>
              <a:gd name="T51" fmla="*/ 2044700 h 1418"/>
              <a:gd name="T52" fmla="*/ 652393 w 732"/>
              <a:gd name="T53" fmla="*/ 2054225 h 1418"/>
              <a:gd name="T54" fmla="*/ 593751 w 732"/>
              <a:gd name="T55" fmla="*/ 1936750 h 1418"/>
              <a:gd name="T56" fmla="*/ 671452 w 732"/>
              <a:gd name="T57" fmla="*/ 1822450 h 1418"/>
              <a:gd name="T58" fmla="*/ 712501 w 732"/>
              <a:gd name="T59" fmla="*/ 1731963 h 1418"/>
              <a:gd name="T60" fmla="*/ 744754 w 732"/>
              <a:gd name="T61" fmla="*/ 1604962 h 1418"/>
              <a:gd name="T62" fmla="*/ 820989 w 732"/>
              <a:gd name="T63" fmla="*/ 1497012 h 1418"/>
              <a:gd name="T64" fmla="*/ 882563 w 732"/>
              <a:gd name="T65" fmla="*/ 1466850 h 1418"/>
              <a:gd name="T66" fmla="*/ 936807 w 732"/>
              <a:gd name="T67" fmla="*/ 1514475 h 1418"/>
              <a:gd name="T68" fmla="*/ 971992 w 732"/>
              <a:gd name="T69" fmla="*/ 1517650 h 1418"/>
              <a:gd name="T70" fmla="*/ 988119 w 732"/>
              <a:gd name="T71" fmla="*/ 1438275 h 1418"/>
              <a:gd name="T72" fmla="*/ 1057023 w 732"/>
              <a:gd name="T73" fmla="*/ 1290637 h 1418"/>
              <a:gd name="T74" fmla="*/ 1007178 w 732"/>
              <a:gd name="T75" fmla="*/ 1233487 h 1418"/>
              <a:gd name="T76" fmla="*/ 869369 w 732"/>
              <a:gd name="T77" fmla="*/ 1220787 h 1418"/>
              <a:gd name="T78" fmla="*/ 734492 w 732"/>
              <a:gd name="T79" fmla="*/ 1244600 h 1418"/>
              <a:gd name="T80" fmla="*/ 683180 w 732"/>
              <a:gd name="T81" fmla="*/ 1247775 h 1418"/>
              <a:gd name="T82" fmla="*/ 604013 w 732"/>
              <a:gd name="T83" fmla="*/ 1171575 h 1418"/>
              <a:gd name="T84" fmla="*/ 612810 w 732"/>
              <a:gd name="T85" fmla="*/ 1057275 h 1418"/>
              <a:gd name="T86" fmla="*/ 527779 w 732"/>
              <a:gd name="T87" fmla="*/ 1019175 h 1418"/>
              <a:gd name="T88" fmla="*/ 488195 w 732"/>
              <a:gd name="T89" fmla="*/ 1060450 h 1418"/>
              <a:gd name="T90" fmla="*/ 398766 w 732"/>
              <a:gd name="T91" fmla="*/ 1060450 h 1418"/>
              <a:gd name="T92" fmla="*/ 385572 w 732"/>
              <a:gd name="T93" fmla="*/ 828675 h 1418"/>
              <a:gd name="T94" fmla="*/ 485263 w 732"/>
              <a:gd name="T95" fmla="*/ 769937 h 1418"/>
              <a:gd name="T96" fmla="*/ 475001 w 732"/>
              <a:gd name="T97" fmla="*/ 601662 h 1418"/>
              <a:gd name="T98" fmla="*/ 373843 w 732"/>
              <a:gd name="T99" fmla="*/ 542925 h 1418"/>
              <a:gd name="T100" fmla="*/ 376775 w 732"/>
              <a:gd name="T101" fmla="*/ 469900 h 1418"/>
              <a:gd name="T102" fmla="*/ 401698 w 732"/>
              <a:gd name="T103" fmla="*/ 296862 h 1418"/>
              <a:gd name="T104" fmla="*/ 520448 w 732"/>
              <a:gd name="T105" fmla="*/ 173037 h 1418"/>
              <a:gd name="T106" fmla="*/ 341590 w 732"/>
              <a:gd name="T107" fmla="*/ 173037 h 1418"/>
              <a:gd name="T108" fmla="*/ 300541 w 732"/>
              <a:gd name="T109" fmla="*/ 61913 h 1418"/>
              <a:gd name="T110" fmla="*/ 206713 w 732"/>
              <a:gd name="T111" fmla="*/ 171450 h 1418"/>
              <a:gd name="T112" fmla="*/ 149537 w 732"/>
              <a:gd name="T113" fmla="*/ 0 h 14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32"/>
              <a:gd name="T172" fmla="*/ 0 h 1418"/>
              <a:gd name="T173" fmla="*/ 732 w 732"/>
              <a:gd name="T174" fmla="*/ 1418 h 14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32" h="1418">
                <a:moveTo>
                  <a:pt x="102" y="0"/>
                </a:moveTo>
                <a:lnTo>
                  <a:pt x="94" y="4"/>
                </a:lnTo>
                <a:lnTo>
                  <a:pt x="87" y="8"/>
                </a:lnTo>
                <a:lnTo>
                  <a:pt x="87" y="17"/>
                </a:lnTo>
                <a:lnTo>
                  <a:pt x="85" y="26"/>
                </a:lnTo>
                <a:lnTo>
                  <a:pt x="69" y="23"/>
                </a:lnTo>
                <a:lnTo>
                  <a:pt x="58" y="19"/>
                </a:lnTo>
                <a:lnTo>
                  <a:pt x="63" y="37"/>
                </a:lnTo>
                <a:lnTo>
                  <a:pt x="69" y="58"/>
                </a:lnTo>
                <a:lnTo>
                  <a:pt x="65" y="71"/>
                </a:lnTo>
                <a:lnTo>
                  <a:pt x="59" y="84"/>
                </a:lnTo>
                <a:lnTo>
                  <a:pt x="69" y="100"/>
                </a:lnTo>
                <a:lnTo>
                  <a:pt x="82" y="119"/>
                </a:lnTo>
                <a:lnTo>
                  <a:pt x="82" y="124"/>
                </a:lnTo>
                <a:lnTo>
                  <a:pt x="80" y="128"/>
                </a:lnTo>
                <a:lnTo>
                  <a:pt x="78" y="132"/>
                </a:lnTo>
                <a:lnTo>
                  <a:pt x="74" y="135"/>
                </a:lnTo>
                <a:lnTo>
                  <a:pt x="69" y="141"/>
                </a:lnTo>
                <a:lnTo>
                  <a:pt x="65" y="146"/>
                </a:lnTo>
                <a:lnTo>
                  <a:pt x="69" y="158"/>
                </a:lnTo>
                <a:lnTo>
                  <a:pt x="74" y="170"/>
                </a:lnTo>
                <a:lnTo>
                  <a:pt x="70" y="176"/>
                </a:lnTo>
                <a:lnTo>
                  <a:pt x="67" y="180"/>
                </a:lnTo>
                <a:lnTo>
                  <a:pt x="65" y="182"/>
                </a:lnTo>
                <a:lnTo>
                  <a:pt x="65" y="185"/>
                </a:lnTo>
                <a:lnTo>
                  <a:pt x="65" y="191"/>
                </a:lnTo>
                <a:lnTo>
                  <a:pt x="67" y="198"/>
                </a:lnTo>
                <a:lnTo>
                  <a:pt x="80" y="215"/>
                </a:lnTo>
                <a:lnTo>
                  <a:pt x="91" y="230"/>
                </a:lnTo>
                <a:lnTo>
                  <a:pt x="93" y="241"/>
                </a:lnTo>
                <a:lnTo>
                  <a:pt x="93" y="252"/>
                </a:lnTo>
                <a:lnTo>
                  <a:pt x="91" y="259"/>
                </a:lnTo>
                <a:lnTo>
                  <a:pt x="89" y="267"/>
                </a:lnTo>
                <a:lnTo>
                  <a:pt x="85" y="272"/>
                </a:lnTo>
                <a:lnTo>
                  <a:pt x="83" y="279"/>
                </a:lnTo>
                <a:lnTo>
                  <a:pt x="83" y="287"/>
                </a:lnTo>
                <a:lnTo>
                  <a:pt x="85" y="294"/>
                </a:lnTo>
                <a:lnTo>
                  <a:pt x="91" y="300"/>
                </a:lnTo>
                <a:lnTo>
                  <a:pt x="96" y="303"/>
                </a:lnTo>
                <a:lnTo>
                  <a:pt x="104" y="305"/>
                </a:lnTo>
                <a:lnTo>
                  <a:pt x="111" y="307"/>
                </a:lnTo>
                <a:lnTo>
                  <a:pt x="118" y="307"/>
                </a:lnTo>
                <a:lnTo>
                  <a:pt x="126" y="309"/>
                </a:lnTo>
                <a:lnTo>
                  <a:pt x="131" y="311"/>
                </a:lnTo>
                <a:lnTo>
                  <a:pt x="135" y="316"/>
                </a:lnTo>
                <a:lnTo>
                  <a:pt x="130" y="331"/>
                </a:lnTo>
                <a:lnTo>
                  <a:pt x="122" y="346"/>
                </a:lnTo>
                <a:lnTo>
                  <a:pt x="124" y="361"/>
                </a:lnTo>
                <a:lnTo>
                  <a:pt x="122" y="374"/>
                </a:lnTo>
                <a:lnTo>
                  <a:pt x="107" y="379"/>
                </a:lnTo>
                <a:lnTo>
                  <a:pt x="89" y="383"/>
                </a:lnTo>
                <a:lnTo>
                  <a:pt x="85" y="398"/>
                </a:lnTo>
                <a:lnTo>
                  <a:pt x="83" y="400"/>
                </a:lnTo>
                <a:lnTo>
                  <a:pt x="80" y="398"/>
                </a:lnTo>
                <a:lnTo>
                  <a:pt x="76" y="400"/>
                </a:lnTo>
                <a:lnTo>
                  <a:pt x="85" y="414"/>
                </a:lnTo>
                <a:lnTo>
                  <a:pt x="94" y="429"/>
                </a:lnTo>
                <a:lnTo>
                  <a:pt x="93" y="437"/>
                </a:lnTo>
                <a:lnTo>
                  <a:pt x="89" y="442"/>
                </a:lnTo>
                <a:lnTo>
                  <a:pt x="83" y="449"/>
                </a:lnTo>
                <a:lnTo>
                  <a:pt x="76" y="455"/>
                </a:lnTo>
                <a:lnTo>
                  <a:pt x="72" y="468"/>
                </a:lnTo>
                <a:lnTo>
                  <a:pt x="65" y="483"/>
                </a:lnTo>
                <a:lnTo>
                  <a:pt x="61" y="488"/>
                </a:lnTo>
                <a:lnTo>
                  <a:pt x="58" y="494"/>
                </a:lnTo>
                <a:lnTo>
                  <a:pt x="54" y="496"/>
                </a:lnTo>
                <a:lnTo>
                  <a:pt x="50" y="499"/>
                </a:lnTo>
                <a:lnTo>
                  <a:pt x="43" y="501"/>
                </a:lnTo>
                <a:lnTo>
                  <a:pt x="37" y="507"/>
                </a:lnTo>
                <a:lnTo>
                  <a:pt x="32" y="518"/>
                </a:lnTo>
                <a:lnTo>
                  <a:pt x="30" y="527"/>
                </a:lnTo>
                <a:lnTo>
                  <a:pt x="30" y="536"/>
                </a:lnTo>
                <a:lnTo>
                  <a:pt x="33" y="547"/>
                </a:lnTo>
                <a:lnTo>
                  <a:pt x="43" y="555"/>
                </a:lnTo>
                <a:lnTo>
                  <a:pt x="56" y="560"/>
                </a:lnTo>
                <a:lnTo>
                  <a:pt x="63" y="564"/>
                </a:lnTo>
                <a:lnTo>
                  <a:pt x="67" y="571"/>
                </a:lnTo>
                <a:lnTo>
                  <a:pt x="67" y="579"/>
                </a:lnTo>
                <a:lnTo>
                  <a:pt x="65" y="590"/>
                </a:lnTo>
                <a:lnTo>
                  <a:pt x="61" y="595"/>
                </a:lnTo>
                <a:lnTo>
                  <a:pt x="54" y="599"/>
                </a:lnTo>
                <a:lnTo>
                  <a:pt x="46" y="601"/>
                </a:lnTo>
                <a:lnTo>
                  <a:pt x="35" y="603"/>
                </a:lnTo>
                <a:lnTo>
                  <a:pt x="17" y="607"/>
                </a:lnTo>
                <a:lnTo>
                  <a:pt x="0" y="610"/>
                </a:lnTo>
                <a:lnTo>
                  <a:pt x="6" y="627"/>
                </a:lnTo>
                <a:lnTo>
                  <a:pt x="11" y="642"/>
                </a:lnTo>
                <a:lnTo>
                  <a:pt x="13" y="653"/>
                </a:lnTo>
                <a:lnTo>
                  <a:pt x="15" y="664"/>
                </a:lnTo>
                <a:lnTo>
                  <a:pt x="15" y="669"/>
                </a:lnTo>
                <a:lnTo>
                  <a:pt x="13" y="673"/>
                </a:lnTo>
                <a:lnTo>
                  <a:pt x="9" y="679"/>
                </a:lnTo>
                <a:lnTo>
                  <a:pt x="6" y="682"/>
                </a:lnTo>
                <a:lnTo>
                  <a:pt x="4" y="686"/>
                </a:lnTo>
                <a:lnTo>
                  <a:pt x="2" y="692"/>
                </a:lnTo>
                <a:lnTo>
                  <a:pt x="4" y="697"/>
                </a:lnTo>
                <a:lnTo>
                  <a:pt x="6" y="703"/>
                </a:lnTo>
                <a:lnTo>
                  <a:pt x="15" y="708"/>
                </a:lnTo>
                <a:lnTo>
                  <a:pt x="24" y="712"/>
                </a:lnTo>
                <a:lnTo>
                  <a:pt x="37" y="712"/>
                </a:lnTo>
                <a:lnTo>
                  <a:pt x="50" y="714"/>
                </a:lnTo>
                <a:lnTo>
                  <a:pt x="65" y="714"/>
                </a:lnTo>
                <a:lnTo>
                  <a:pt x="78" y="716"/>
                </a:lnTo>
                <a:lnTo>
                  <a:pt x="89" y="717"/>
                </a:lnTo>
                <a:lnTo>
                  <a:pt x="100" y="723"/>
                </a:lnTo>
                <a:lnTo>
                  <a:pt x="106" y="730"/>
                </a:lnTo>
                <a:lnTo>
                  <a:pt x="109" y="736"/>
                </a:lnTo>
                <a:lnTo>
                  <a:pt x="111" y="741"/>
                </a:lnTo>
                <a:lnTo>
                  <a:pt x="111" y="749"/>
                </a:lnTo>
                <a:lnTo>
                  <a:pt x="111" y="756"/>
                </a:lnTo>
                <a:lnTo>
                  <a:pt x="111" y="762"/>
                </a:lnTo>
                <a:lnTo>
                  <a:pt x="113" y="769"/>
                </a:lnTo>
                <a:lnTo>
                  <a:pt x="117" y="777"/>
                </a:lnTo>
                <a:lnTo>
                  <a:pt x="118" y="778"/>
                </a:lnTo>
                <a:lnTo>
                  <a:pt x="122" y="780"/>
                </a:lnTo>
                <a:lnTo>
                  <a:pt x="126" y="780"/>
                </a:lnTo>
                <a:lnTo>
                  <a:pt x="131" y="780"/>
                </a:lnTo>
                <a:lnTo>
                  <a:pt x="141" y="778"/>
                </a:lnTo>
                <a:lnTo>
                  <a:pt x="152" y="777"/>
                </a:lnTo>
                <a:lnTo>
                  <a:pt x="154" y="782"/>
                </a:lnTo>
                <a:lnTo>
                  <a:pt x="154" y="791"/>
                </a:lnTo>
                <a:lnTo>
                  <a:pt x="154" y="801"/>
                </a:lnTo>
                <a:lnTo>
                  <a:pt x="154" y="808"/>
                </a:lnTo>
                <a:lnTo>
                  <a:pt x="146" y="806"/>
                </a:lnTo>
                <a:lnTo>
                  <a:pt x="135" y="804"/>
                </a:lnTo>
                <a:lnTo>
                  <a:pt x="131" y="808"/>
                </a:lnTo>
                <a:lnTo>
                  <a:pt x="126" y="812"/>
                </a:lnTo>
                <a:lnTo>
                  <a:pt x="118" y="819"/>
                </a:lnTo>
                <a:lnTo>
                  <a:pt x="113" y="828"/>
                </a:lnTo>
                <a:lnTo>
                  <a:pt x="109" y="841"/>
                </a:lnTo>
                <a:lnTo>
                  <a:pt x="107" y="852"/>
                </a:lnTo>
                <a:lnTo>
                  <a:pt x="107" y="863"/>
                </a:lnTo>
                <a:lnTo>
                  <a:pt x="109" y="874"/>
                </a:lnTo>
                <a:lnTo>
                  <a:pt x="118" y="884"/>
                </a:lnTo>
                <a:lnTo>
                  <a:pt x="128" y="891"/>
                </a:lnTo>
                <a:lnTo>
                  <a:pt x="137" y="895"/>
                </a:lnTo>
                <a:lnTo>
                  <a:pt x="144" y="897"/>
                </a:lnTo>
                <a:lnTo>
                  <a:pt x="150" y="898"/>
                </a:lnTo>
                <a:lnTo>
                  <a:pt x="155" y="902"/>
                </a:lnTo>
                <a:lnTo>
                  <a:pt x="157" y="904"/>
                </a:lnTo>
                <a:lnTo>
                  <a:pt x="159" y="910"/>
                </a:lnTo>
                <a:lnTo>
                  <a:pt x="150" y="923"/>
                </a:lnTo>
                <a:lnTo>
                  <a:pt x="139" y="937"/>
                </a:lnTo>
                <a:lnTo>
                  <a:pt x="124" y="948"/>
                </a:lnTo>
                <a:lnTo>
                  <a:pt x="111" y="958"/>
                </a:lnTo>
                <a:lnTo>
                  <a:pt x="115" y="967"/>
                </a:lnTo>
                <a:lnTo>
                  <a:pt x="118" y="978"/>
                </a:lnTo>
                <a:lnTo>
                  <a:pt x="113" y="985"/>
                </a:lnTo>
                <a:lnTo>
                  <a:pt x="109" y="995"/>
                </a:lnTo>
                <a:lnTo>
                  <a:pt x="106" y="1004"/>
                </a:lnTo>
                <a:lnTo>
                  <a:pt x="106" y="1011"/>
                </a:lnTo>
                <a:lnTo>
                  <a:pt x="111" y="1017"/>
                </a:lnTo>
                <a:lnTo>
                  <a:pt x="120" y="1022"/>
                </a:lnTo>
                <a:lnTo>
                  <a:pt x="126" y="1026"/>
                </a:lnTo>
                <a:lnTo>
                  <a:pt x="130" y="1028"/>
                </a:lnTo>
                <a:lnTo>
                  <a:pt x="131" y="1033"/>
                </a:lnTo>
                <a:lnTo>
                  <a:pt x="133" y="1037"/>
                </a:lnTo>
                <a:lnTo>
                  <a:pt x="137" y="1043"/>
                </a:lnTo>
                <a:lnTo>
                  <a:pt x="142" y="1050"/>
                </a:lnTo>
                <a:lnTo>
                  <a:pt x="146" y="1056"/>
                </a:lnTo>
                <a:lnTo>
                  <a:pt x="146" y="1063"/>
                </a:lnTo>
                <a:lnTo>
                  <a:pt x="141" y="1072"/>
                </a:lnTo>
                <a:lnTo>
                  <a:pt x="133" y="1076"/>
                </a:lnTo>
                <a:lnTo>
                  <a:pt x="128" y="1078"/>
                </a:lnTo>
                <a:lnTo>
                  <a:pt x="120" y="1083"/>
                </a:lnTo>
                <a:lnTo>
                  <a:pt x="109" y="1093"/>
                </a:lnTo>
                <a:lnTo>
                  <a:pt x="100" y="1104"/>
                </a:lnTo>
                <a:lnTo>
                  <a:pt x="107" y="1122"/>
                </a:lnTo>
                <a:lnTo>
                  <a:pt x="117" y="1133"/>
                </a:lnTo>
                <a:lnTo>
                  <a:pt x="120" y="1137"/>
                </a:lnTo>
                <a:lnTo>
                  <a:pt x="124" y="1141"/>
                </a:lnTo>
                <a:lnTo>
                  <a:pt x="128" y="1142"/>
                </a:lnTo>
                <a:lnTo>
                  <a:pt x="133" y="1142"/>
                </a:lnTo>
                <a:lnTo>
                  <a:pt x="152" y="1129"/>
                </a:lnTo>
                <a:lnTo>
                  <a:pt x="161" y="1120"/>
                </a:lnTo>
                <a:lnTo>
                  <a:pt x="166" y="1124"/>
                </a:lnTo>
                <a:lnTo>
                  <a:pt x="174" y="1133"/>
                </a:lnTo>
                <a:lnTo>
                  <a:pt x="179" y="1135"/>
                </a:lnTo>
                <a:lnTo>
                  <a:pt x="187" y="1135"/>
                </a:lnTo>
                <a:lnTo>
                  <a:pt x="189" y="1135"/>
                </a:lnTo>
                <a:lnTo>
                  <a:pt x="192" y="1137"/>
                </a:lnTo>
                <a:lnTo>
                  <a:pt x="196" y="1139"/>
                </a:lnTo>
                <a:lnTo>
                  <a:pt x="198" y="1142"/>
                </a:lnTo>
                <a:lnTo>
                  <a:pt x="202" y="1150"/>
                </a:lnTo>
                <a:lnTo>
                  <a:pt x="203" y="1157"/>
                </a:lnTo>
                <a:lnTo>
                  <a:pt x="205" y="1168"/>
                </a:lnTo>
                <a:lnTo>
                  <a:pt x="207" y="1183"/>
                </a:lnTo>
                <a:lnTo>
                  <a:pt x="213" y="1203"/>
                </a:lnTo>
                <a:lnTo>
                  <a:pt x="218" y="1218"/>
                </a:lnTo>
                <a:lnTo>
                  <a:pt x="216" y="1231"/>
                </a:lnTo>
                <a:lnTo>
                  <a:pt x="209" y="1250"/>
                </a:lnTo>
                <a:lnTo>
                  <a:pt x="216" y="1274"/>
                </a:lnTo>
                <a:lnTo>
                  <a:pt x="224" y="1294"/>
                </a:lnTo>
                <a:lnTo>
                  <a:pt x="222" y="1298"/>
                </a:lnTo>
                <a:lnTo>
                  <a:pt x="218" y="1301"/>
                </a:lnTo>
                <a:lnTo>
                  <a:pt x="213" y="1303"/>
                </a:lnTo>
                <a:lnTo>
                  <a:pt x="205" y="1305"/>
                </a:lnTo>
                <a:lnTo>
                  <a:pt x="200" y="1307"/>
                </a:lnTo>
                <a:lnTo>
                  <a:pt x="196" y="1311"/>
                </a:lnTo>
                <a:lnTo>
                  <a:pt x="192" y="1318"/>
                </a:lnTo>
                <a:lnTo>
                  <a:pt x="192" y="1329"/>
                </a:lnTo>
                <a:lnTo>
                  <a:pt x="189" y="1329"/>
                </a:lnTo>
                <a:lnTo>
                  <a:pt x="183" y="1329"/>
                </a:lnTo>
                <a:lnTo>
                  <a:pt x="185" y="1336"/>
                </a:lnTo>
                <a:lnTo>
                  <a:pt x="187" y="1342"/>
                </a:lnTo>
                <a:lnTo>
                  <a:pt x="179" y="1342"/>
                </a:lnTo>
                <a:lnTo>
                  <a:pt x="172" y="1344"/>
                </a:lnTo>
                <a:lnTo>
                  <a:pt x="166" y="1346"/>
                </a:lnTo>
                <a:lnTo>
                  <a:pt x="161" y="1351"/>
                </a:lnTo>
                <a:lnTo>
                  <a:pt x="154" y="1362"/>
                </a:lnTo>
                <a:lnTo>
                  <a:pt x="146" y="1373"/>
                </a:lnTo>
                <a:lnTo>
                  <a:pt x="152" y="1388"/>
                </a:lnTo>
                <a:lnTo>
                  <a:pt x="157" y="1403"/>
                </a:lnTo>
                <a:lnTo>
                  <a:pt x="172" y="1399"/>
                </a:lnTo>
                <a:lnTo>
                  <a:pt x="192" y="1396"/>
                </a:lnTo>
                <a:lnTo>
                  <a:pt x="202" y="1403"/>
                </a:lnTo>
                <a:lnTo>
                  <a:pt x="209" y="1410"/>
                </a:lnTo>
                <a:lnTo>
                  <a:pt x="215" y="1414"/>
                </a:lnTo>
                <a:lnTo>
                  <a:pt x="218" y="1416"/>
                </a:lnTo>
                <a:lnTo>
                  <a:pt x="226" y="1418"/>
                </a:lnTo>
                <a:lnTo>
                  <a:pt x="233" y="1418"/>
                </a:lnTo>
                <a:lnTo>
                  <a:pt x="246" y="1414"/>
                </a:lnTo>
                <a:lnTo>
                  <a:pt x="257" y="1407"/>
                </a:lnTo>
                <a:lnTo>
                  <a:pt x="266" y="1401"/>
                </a:lnTo>
                <a:lnTo>
                  <a:pt x="277" y="1396"/>
                </a:lnTo>
                <a:lnTo>
                  <a:pt x="296" y="1383"/>
                </a:lnTo>
                <a:lnTo>
                  <a:pt x="314" y="1368"/>
                </a:lnTo>
                <a:lnTo>
                  <a:pt x="333" y="1353"/>
                </a:lnTo>
                <a:lnTo>
                  <a:pt x="349" y="1336"/>
                </a:lnTo>
                <a:lnTo>
                  <a:pt x="351" y="1314"/>
                </a:lnTo>
                <a:lnTo>
                  <a:pt x="353" y="1294"/>
                </a:lnTo>
                <a:lnTo>
                  <a:pt x="359" y="1290"/>
                </a:lnTo>
                <a:lnTo>
                  <a:pt x="362" y="1288"/>
                </a:lnTo>
                <a:lnTo>
                  <a:pt x="366" y="1288"/>
                </a:lnTo>
                <a:lnTo>
                  <a:pt x="370" y="1290"/>
                </a:lnTo>
                <a:lnTo>
                  <a:pt x="373" y="1292"/>
                </a:lnTo>
                <a:lnTo>
                  <a:pt x="379" y="1294"/>
                </a:lnTo>
                <a:lnTo>
                  <a:pt x="386" y="1294"/>
                </a:lnTo>
                <a:lnTo>
                  <a:pt x="394" y="1294"/>
                </a:lnTo>
                <a:lnTo>
                  <a:pt x="408" y="1294"/>
                </a:lnTo>
                <a:lnTo>
                  <a:pt x="423" y="1296"/>
                </a:lnTo>
                <a:lnTo>
                  <a:pt x="438" y="1296"/>
                </a:lnTo>
                <a:lnTo>
                  <a:pt x="445" y="1294"/>
                </a:lnTo>
                <a:lnTo>
                  <a:pt x="445" y="1290"/>
                </a:lnTo>
                <a:lnTo>
                  <a:pt x="444" y="1285"/>
                </a:lnTo>
                <a:lnTo>
                  <a:pt x="431" y="1266"/>
                </a:lnTo>
                <a:lnTo>
                  <a:pt x="416" y="1246"/>
                </a:lnTo>
                <a:lnTo>
                  <a:pt x="410" y="1237"/>
                </a:lnTo>
                <a:lnTo>
                  <a:pt x="407" y="1227"/>
                </a:lnTo>
                <a:lnTo>
                  <a:pt x="405" y="1220"/>
                </a:lnTo>
                <a:lnTo>
                  <a:pt x="407" y="1213"/>
                </a:lnTo>
                <a:lnTo>
                  <a:pt x="429" y="1203"/>
                </a:lnTo>
                <a:lnTo>
                  <a:pt x="449" y="1198"/>
                </a:lnTo>
                <a:lnTo>
                  <a:pt x="453" y="1192"/>
                </a:lnTo>
                <a:lnTo>
                  <a:pt x="455" y="1183"/>
                </a:lnTo>
                <a:lnTo>
                  <a:pt x="455" y="1174"/>
                </a:lnTo>
                <a:lnTo>
                  <a:pt x="457" y="1165"/>
                </a:lnTo>
                <a:lnTo>
                  <a:pt x="457" y="1157"/>
                </a:lnTo>
                <a:lnTo>
                  <a:pt x="458" y="1148"/>
                </a:lnTo>
                <a:lnTo>
                  <a:pt x="460" y="1146"/>
                </a:lnTo>
                <a:lnTo>
                  <a:pt x="464" y="1142"/>
                </a:lnTo>
                <a:lnTo>
                  <a:pt x="466" y="1141"/>
                </a:lnTo>
                <a:lnTo>
                  <a:pt x="471" y="1141"/>
                </a:lnTo>
                <a:lnTo>
                  <a:pt x="469" y="1124"/>
                </a:lnTo>
                <a:lnTo>
                  <a:pt x="473" y="1111"/>
                </a:lnTo>
                <a:lnTo>
                  <a:pt x="475" y="1105"/>
                </a:lnTo>
                <a:lnTo>
                  <a:pt x="479" y="1098"/>
                </a:lnTo>
                <a:lnTo>
                  <a:pt x="486" y="1091"/>
                </a:lnTo>
                <a:lnTo>
                  <a:pt x="495" y="1081"/>
                </a:lnTo>
                <a:lnTo>
                  <a:pt x="508" y="1070"/>
                </a:lnTo>
                <a:lnTo>
                  <a:pt x="516" y="1061"/>
                </a:lnTo>
                <a:lnTo>
                  <a:pt x="517" y="1048"/>
                </a:lnTo>
                <a:lnTo>
                  <a:pt x="517" y="1030"/>
                </a:lnTo>
                <a:lnTo>
                  <a:pt x="510" y="1022"/>
                </a:lnTo>
                <a:lnTo>
                  <a:pt x="503" y="1019"/>
                </a:lnTo>
                <a:lnTo>
                  <a:pt x="506" y="1015"/>
                </a:lnTo>
                <a:lnTo>
                  <a:pt x="508" y="1011"/>
                </a:lnTo>
                <a:lnTo>
                  <a:pt x="499" y="1008"/>
                </a:lnTo>
                <a:lnTo>
                  <a:pt x="492" y="1002"/>
                </a:lnTo>
                <a:lnTo>
                  <a:pt x="497" y="995"/>
                </a:lnTo>
                <a:lnTo>
                  <a:pt x="506" y="982"/>
                </a:lnTo>
                <a:lnTo>
                  <a:pt x="516" y="963"/>
                </a:lnTo>
                <a:lnTo>
                  <a:pt x="525" y="941"/>
                </a:lnTo>
                <a:lnTo>
                  <a:pt x="543" y="939"/>
                </a:lnTo>
                <a:lnTo>
                  <a:pt x="558" y="941"/>
                </a:lnTo>
                <a:lnTo>
                  <a:pt x="560" y="943"/>
                </a:lnTo>
                <a:lnTo>
                  <a:pt x="562" y="948"/>
                </a:lnTo>
                <a:lnTo>
                  <a:pt x="567" y="952"/>
                </a:lnTo>
                <a:lnTo>
                  <a:pt x="575" y="954"/>
                </a:lnTo>
                <a:lnTo>
                  <a:pt x="584" y="952"/>
                </a:lnTo>
                <a:lnTo>
                  <a:pt x="590" y="948"/>
                </a:lnTo>
                <a:lnTo>
                  <a:pt x="593" y="943"/>
                </a:lnTo>
                <a:lnTo>
                  <a:pt x="597" y="935"/>
                </a:lnTo>
                <a:lnTo>
                  <a:pt x="599" y="930"/>
                </a:lnTo>
                <a:lnTo>
                  <a:pt x="602" y="924"/>
                </a:lnTo>
                <a:lnTo>
                  <a:pt x="606" y="921"/>
                </a:lnTo>
                <a:lnTo>
                  <a:pt x="612" y="919"/>
                </a:lnTo>
                <a:lnTo>
                  <a:pt x="615" y="919"/>
                </a:lnTo>
                <a:lnTo>
                  <a:pt x="617" y="919"/>
                </a:lnTo>
                <a:lnTo>
                  <a:pt x="621" y="921"/>
                </a:lnTo>
                <a:lnTo>
                  <a:pt x="623" y="924"/>
                </a:lnTo>
                <a:lnTo>
                  <a:pt x="628" y="934"/>
                </a:lnTo>
                <a:lnTo>
                  <a:pt x="634" y="943"/>
                </a:lnTo>
                <a:lnTo>
                  <a:pt x="639" y="954"/>
                </a:lnTo>
                <a:lnTo>
                  <a:pt x="645" y="963"/>
                </a:lnTo>
                <a:lnTo>
                  <a:pt x="649" y="967"/>
                </a:lnTo>
                <a:lnTo>
                  <a:pt x="652" y="969"/>
                </a:lnTo>
                <a:lnTo>
                  <a:pt x="658" y="971"/>
                </a:lnTo>
                <a:lnTo>
                  <a:pt x="662" y="971"/>
                </a:lnTo>
                <a:lnTo>
                  <a:pt x="663" y="969"/>
                </a:lnTo>
                <a:lnTo>
                  <a:pt x="665" y="965"/>
                </a:lnTo>
                <a:lnTo>
                  <a:pt x="663" y="961"/>
                </a:lnTo>
                <a:lnTo>
                  <a:pt x="663" y="956"/>
                </a:lnTo>
                <a:lnTo>
                  <a:pt x="662" y="945"/>
                </a:lnTo>
                <a:lnTo>
                  <a:pt x="658" y="932"/>
                </a:lnTo>
                <a:lnTo>
                  <a:pt x="658" y="926"/>
                </a:lnTo>
                <a:lnTo>
                  <a:pt x="658" y="921"/>
                </a:lnTo>
                <a:lnTo>
                  <a:pt x="658" y="915"/>
                </a:lnTo>
                <a:lnTo>
                  <a:pt x="660" y="911"/>
                </a:lnTo>
                <a:lnTo>
                  <a:pt x="663" y="908"/>
                </a:lnTo>
                <a:lnTo>
                  <a:pt x="669" y="906"/>
                </a:lnTo>
                <a:lnTo>
                  <a:pt x="674" y="906"/>
                </a:lnTo>
                <a:lnTo>
                  <a:pt x="684" y="908"/>
                </a:lnTo>
                <a:lnTo>
                  <a:pt x="684" y="897"/>
                </a:lnTo>
                <a:lnTo>
                  <a:pt x="687" y="882"/>
                </a:lnTo>
                <a:lnTo>
                  <a:pt x="704" y="874"/>
                </a:lnTo>
                <a:lnTo>
                  <a:pt x="723" y="867"/>
                </a:lnTo>
                <a:lnTo>
                  <a:pt x="726" y="847"/>
                </a:lnTo>
                <a:lnTo>
                  <a:pt x="732" y="828"/>
                </a:lnTo>
                <a:lnTo>
                  <a:pt x="726" y="821"/>
                </a:lnTo>
                <a:lnTo>
                  <a:pt x="721" y="813"/>
                </a:lnTo>
                <a:lnTo>
                  <a:pt x="723" y="808"/>
                </a:lnTo>
                <a:lnTo>
                  <a:pt x="726" y="801"/>
                </a:lnTo>
                <a:lnTo>
                  <a:pt x="728" y="795"/>
                </a:lnTo>
                <a:lnTo>
                  <a:pt x="726" y="791"/>
                </a:lnTo>
                <a:lnTo>
                  <a:pt x="724" y="784"/>
                </a:lnTo>
                <a:lnTo>
                  <a:pt x="717" y="778"/>
                </a:lnTo>
                <a:lnTo>
                  <a:pt x="708" y="780"/>
                </a:lnTo>
                <a:lnTo>
                  <a:pt x="699" y="782"/>
                </a:lnTo>
                <a:lnTo>
                  <a:pt x="687" y="777"/>
                </a:lnTo>
                <a:lnTo>
                  <a:pt x="674" y="773"/>
                </a:lnTo>
                <a:lnTo>
                  <a:pt x="662" y="773"/>
                </a:lnTo>
                <a:lnTo>
                  <a:pt x="649" y="771"/>
                </a:lnTo>
                <a:lnTo>
                  <a:pt x="632" y="764"/>
                </a:lnTo>
                <a:lnTo>
                  <a:pt x="614" y="758"/>
                </a:lnTo>
                <a:lnTo>
                  <a:pt x="606" y="760"/>
                </a:lnTo>
                <a:lnTo>
                  <a:pt x="601" y="762"/>
                </a:lnTo>
                <a:lnTo>
                  <a:pt x="597" y="765"/>
                </a:lnTo>
                <a:lnTo>
                  <a:pt x="593" y="769"/>
                </a:lnTo>
                <a:lnTo>
                  <a:pt x="588" y="775"/>
                </a:lnTo>
                <a:lnTo>
                  <a:pt x="582" y="778"/>
                </a:lnTo>
                <a:lnTo>
                  <a:pt x="569" y="778"/>
                </a:lnTo>
                <a:lnTo>
                  <a:pt x="549" y="777"/>
                </a:lnTo>
                <a:lnTo>
                  <a:pt x="527" y="775"/>
                </a:lnTo>
                <a:lnTo>
                  <a:pt x="506" y="775"/>
                </a:lnTo>
                <a:lnTo>
                  <a:pt x="503" y="778"/>
                </a:lnTo>
                <a:lnTo>
                  <a:pt x="503" y="780"/>
                </a:lnTo>
                <a:lnTo>
                  <a:pt x="501" y="784"/>
                </a:lnTo>
                <a:lnTo>
                  <a:pt x="503" y="786"/>
                </a:lnTo>
                <a:lnTo>
                  <a:pt x="505" y="789"/>
                </a:lnTo>
                <a:lnTo>
                  <a:pt x="503" y="793"/>
                </a:lnTo>
                <a:lnTo>
                  <a:pt x="493" y="795"/>
                </a:lnTo>
                <a:lnTo>
                  <a:pt x="486" y="797"/>
                </a:lnTo>
                <a:lnTo>
                  <a:pt x="481" y="795"/>
                </a:lnTo>
                <a:lnTo>
                  <a:pt x="477" y="793"/>
                </a:lnTo>
                <a:lnTo>
                  <a:pt x="473" y="788"/>
                </a:lnTo>
                <a:lnTo>
                  <a:pt x="466" y="786"/>
                </a:lnTo>
                <a:lnTo>
                  <a:pt x="457" y="789"/>
                </a:lnTo>
                <a:lnTo>
                  <a:pt x="445" y="793"/>
                </a:lnTo>
                <a:lnTo>
                  <a:pt x="438" y="789"/>
                </a:lnTo>
                <a:lnTo>
                  <a:pt x="431" y="784"/>
                </a:lnTo>
                <a:lnTo>
                  <a:pt x="423" y="780"/>
                </a:lnTo>
                <a:lnTo>
                  <a:pt x="420" y="771"/>
                </a:lnTo>
                <a:lnTo>
                  <a:pt x="416" y="762"/>
                </a:lnTo>
                <a:lnTo>
                  <a:pt x="414" y="749"/>
                </a:lnTo>
                <a:lnTo>
                  <a:pt x="412" y="738"/>
                </a:lnTo>
                <a:lnTo>
                  <a:pt x="410" y="727"/>
                </a:lnTo>
                <a:lnTo>
                  <a:pt x="418" y="717"/>
                </a:lnTo>
                <a:lnTo>
                  <a:pt x="425" y="710"/>
                </a:lnTo>
                <a:lnTo>
                  <a:pt x="429" y="706"/>
                </a:lnTo>
                <a:lnTo>
                  <a:pt x="431" y="701"/>
                </a:lnTo>
                <a:lnTo>
                  <a:pt x="431" y="692"/>
                </a:lnTo>
                <a:lnTo>
                  <a:pt x="429" y="682"/>
                </a:lnTo>
                <a:lnTo>
                  <a:pt x="423" y="673"/>
                </a:lnTo>
                <a:lnTo>
                  <a:pt x="418" y="666"/>
                </a:lnTo>
                <a:lnTo>
                  <a:pt x="410" y="662"/>
                </a:lnTo>
                <a:lnTo>
                  <a:pt x="401" y="660"/>
                </a:lnTo>
                <a:lnTo>
                  <a:pt x="386" y="660"/>
                </a:lnTo>
                <a:lnTo>
                  <a:pt x="373" y="662"/>
                </a:lnTo>
                <a:lnTo>
                  <a:pt x="366" y="660"/>
                </a:lnTo>
                <a:lnTo>
                  <a:pt x="362" y="656"/>
                </a:lnTo>
                <a:lnTo>
                  <a:pt x="360" y="651"/>
                </a:lnTo>
                <a:lnTo>
                  <a:pt x="360" y="645"/>
                </a:lnTo>
                <a:lnTo>
                  <a:pt x="360" y="642"/>
                </a:lnTo>
                <a:lnTo>
                  <a:pt x="359" y="638"/>
                </a:lnTo>
                <a:lnTo>
                  <a:pt x="357" y="636"/>
                </a:lnTo>
                <a:lnTo>
                  <a:pt x="353" y="634"/>
                </a:lnTo>
                <a:lnTo>
                  <a:pt x="349" y="634"/>
                </a:lnTo>
                <a:lnTo>
                  <a:pt x="348" y="634"/>
                </a:lnTo>
                <a:lnTo>
                  <a:pt x="346" y="638"/>
                </a:lnTo>
                <a:lnTo>
                  <a:pt x="344" y="640"/>
                </a:lnTo>
                <a:lnTo>
                  <a:pt x="340" y="653"/>
                </a:lnTo>
                <a:lnTo>
                  <a:pt x="333" y="668"/>
                </a:lnTo>
                <a:lnTo>
                  <a:pt x="325" y="673"/>
                </a:lnTo>
                <a:lnTo>
                  <a:pt x="318" y="680"/>
                </a:lnTo>
                <a:lnTo>
                  <a:pt x="309" y="686"/>
                </a:lnTo>
                <a:lnTo>
                  <a:pt x="296" y="690"/>
                </a:lnTo>
                <a:lnTo>
                  <a:pt x="292" y="690"/>
                </a:lnTo>
                <a:lnTo>
                  <a:pt x="287" y="686"/>
                </a:lnTo>
                <a:lnTo>
                  <a:pt x="283" y="682"/>
                </a:lnTo>
                <a:lnTo>
                  <a:pt x="279" y="679"/>
                </a:lnTo>
                <a:lnTo>
                  <a:pt x="272" y="668"/>
                </a:lnTo>
                <a:lnTo>
                  <a:pt x="266" y="653"/>
                </a:lnTo>
                <a:lnTo>
                  <a:pt x="263" y="634"/>
                </a:lnTo>
                <a:lnTo>
                  <a:pt x="263" y="618"/>
                </a:lnTo>
                <a:lnTo>
                  <a:pt x="263" y="599"/>
                </a:lnTo>
                <a:lnTo>
                  <a:pt x="266" y="581"/>
                </a:lnTo>
                <a:lnTo>
                  <a:pt x="255" y="553"/>
                </a:lnTo>
                <a:lnTo>
                  <a:pt x="248" y="536"/>
                </a:lnTo>
                <a:lnTo>
                  <a:pt x="253" y="527"/>
                </a:lnTo>
                <a:lnTo>
                  <a:pt x="263" y="522"/>
                </a:lnTo>
                <a:lnTo>
                  <a:pt x="272" y="518"/>
                </a:lnTo>
                <a:lnTo>
                  <a:pt x="283" y="514"/>
                </a:lnTo>
                <a:lnTo>
                  <a:pt x="307" y="514"/>
                </a:lnTo>
                <a:lnTo>
                  <a:pt x="329" y="512"/>
                </a:lnTo>
                <a:lnTo>
                  <a:pt x="331" y="507"/>
                </a:lnTo>
                <a:lnTo>
                  <a:pt x="333" y="503"/>
                </a:lnTo>
                <a:lnTo>
                  <a:pt x="333" y="498"/>
                </a:lnTo>
                <a:lnTo>
                  <a:pt x="333" y="494"/>
                </a:lnTo>
                <a:lnTo>
                  <a:pt x="331" y="485"/>
                </a:lnTo>
                <a:lnTo>
                  <a:pt x="329" y="475"/>
                </a:lnTo>
                <a:lnTo>
                  <a:pt x="333" y="451"/>
                </a:lnTo>
                <a:lnTo>
                  <a:pt x="338" y="427"/>
                </a:lnTo>
                <a:lnTo>
                  <a:pt x="340" y="414"/>
                </a:lnTo>
                <a:lnTo>
                  <a:pt x="340" y="405"/>
                </a:lnTo>
                <a:lnTo>
                  <a:pt x="338" y="396"/>
                </a:lnTo>
                <a:lnTo>
                  <a:pt x="336" y="390"/>
                </a:lnTo>
                <a:lnTo>
                  <a:pt x="329" y="383"/>
                </a:lnTo>
                <a:lnTo>
                  <a:pt x="324" y="379"/>
                </a:lnTo>
                <a:lnTo>
                  <a:pt x="314" y="376"/>
                </a:lnTo>
                <a:lnTo>
                  <a:pt x="307" y="372"/>
                </a:lnTo>
                <a:lnTo>
                  <a:pt x="298" y="368"/>
                </a:lnTo>
                <a:lnTo>
                  <a:pt x="288" y="363"/>
                </a:lnTo>
                <a:lnTo>
                  <a:pt x="279" y="355"/>
                </a:lnTo>
                <a:lnTo>
                  <a:pt x="272" y="346"/>
                </a:lnTo>
                <a:lnTo>
                  <a:pt x="266" y="344"/>
                </a:lnTo>
                <a:lnTo>
                  <a:pt x="259" y="342"/>
                </a:lnTo>
                <a:lnTo>
                  <a:pt x="255" y="342"/>
                </a:lnTo>
                <a:lnTo>
                  <a:pt x="251" y="339"/>
                </a:lnTo>
                <a:lnTo>
                  <a:pt x="248" y="335"/>
                </a:lnTo>
                <a:lnTo>
                  <a:pt x="244" y="329"/>
                </a:lnTo>
                <a:lnTo>
                  <a:pt x="242" y="324"/>
                </a:lnTo>
                <a:lnTo>
                  <a:pt x="244" y="320"/>
                </a:lnTo>
                <a:lnTo>
                  <a:pt x="246" y="316"/>
                </a:lnTo>
                <a:lnTo>
                  <a:pt x="248" y="311"/>
                </a:lnTo>
                <a:lnTo>
                  <a:pt x="255" y="303"/>
                </a:lnTo>
                <a:lnTo>
                  <a:pt x="257" y="296"/>
                </a:lnTo>
                <a:lnTo>
                  <a:pt x="250" y="281"/>
                </a:lnTo>
                <a:lnTo>
                  <a:pt x="240" y="268"/>
                </a:lnTo>
                <a:lnTo>
                  <a:pt x="242" y="257"/>
                </a:lnTo>
                <a:lnTo>
                  <a:pt x="248" y="248"/>
                </a:lnTo>
                <a:lnTo>
                  <a:pt x="251" y="233"/>
                </a:lnTo>
                <a:lnTo>
                  <a:pt x="253" y="220"/>
                </a:lnTo>
                <a:lnTo>
                  <a:pt x="257" y="207"/>
                </a:lnTo>
                <a:lnTo>
                  <a:pt x="263" y="198"/>
                </a:lnTo>
                <a:lnTo>
                  <a:pt x="274" y="187"/>
                </a:lnTo>
                <a:lnTo>
                  <a:pt x="285" y="180"/>
                </a:lnTo>
                <a:lnTo>
                  <a:pt x="298" y="174"/>
                </a:lnTo>
                <a:lnTo>
                  <a:pt x="311" y="169"/>
                </a:lnTo>
                <a:lnTo>
                  <a:pt x="322" y="161"/>
                </a:lnTo>
                <a:lnTo>
                  <a:pt x="333" y="148"/>
                </a:lnTo>
                <a:lnTo>
                  <a:pt x="338" y="141"/>
                </a:lnTo>
                <a:lnTo>
                  <a:pt x="344" y="132"/>
                </a:lnTo>
                <a:lnTo>
                  <a:pt x="349" y="122"/>
                </a:lnTo>
                <a:lnTo>
                  <a:pt x="355" y="109"/>
                </a:lnTo>
                <a:lnTo>
                  <a:pt x="344" y="115"/>
                </a:lnTo>
                <a:lnTo>
                  <a:pt x="333" y="119"/>
                </a:lnTo>
                <a:lnTo>
                  <a:pt x="309" y="115"/>
                </a:lnTo>
                <a:lnTo>
                  <a:pt x="287" y="111"/>
                </a:lnTo>
                <a:lnTo>
                  <a:pt x="264" y="115"/>
                </a:lnTo>
                <a:lnTo>
                  <a:pt x="246" y="119"/>
                </a:lnTo>
                <a:lnTo>
                  <a:pt x="240" y="117"/>
                </a:lnTo>
                <a:lnTo>
                  <a:pt x="237" y="115"/>
                </a:lnTo>
                <a:lnTo>
                  <a:pt x="233" y="109"/>
                </a:lnTo>
                <a:lnTo>
                  <a:pt x="231" y="104"/>
                </a:lnTo>
                <a:lnTo>
                  <a:pt x="226" y="93"/>
                </a:lnTo>
                <a:lnTo>
                  <a:pt x="224" y="78"/>
                </a:lnTo>
                <a:lnTo>
                  <a:pt x="220" y="65"/>
                </a:lnTo>
                <a:lnTo>
                  <a:pt x="216" y="52"/>
                </a:lnTo>
                <a:lnTo>
                  <a:pt x="215" y="47"/>
                </a:lnTo>
                <a:lnTo>
                  <a:pt x="211" y="43"/>
                </a:lnTo>
                <a:lnTo>
                  <a:pt x="209" y="41"/>
                </a:lnTo>
                <a:lnTo>
                  <a:pt x="205" y="39"/>
                </a:lnTo>
                <a:lnTo>
                  <a:pt x="198" y="41"/>
                </a:lnTo>
                <a:lnTo>
                  <a:pt x="191" y="45"/>
                </a:lnTo>
                <a:lnTo>
                  <a:pt x="183" y="50"/>
                </a:lnTo>
                <a:lnTo>
                  <a:pt x="179" y="58"/>
                </a:lnTo>
                <a:lnTo>
                  <a:pt x="172" y="73"/>
                </a:lnTo>
                <a:lnTo>
                  <a:pt x="161" y="89"/>
                </a:lnTo>
                <a:lnTo>
                  <a:pt x="152" y="104"/>
                </a:lnTo>
                <a:lnTo>
                  <a:pt x="146" y="111"/>
                </a:lnTo>
                <a:lnTo>
                  <a:pt x="141" y="108"/>
                </a:lnTo>
                <a:lnTo>
                  <a:pt x="137" y="98"/>
                </a:lnTo>
                <a:lnTo>
                  <a:pt x="135" y="87"/>
                </a:lnTo>
                <a:lnTo>
                  <a:pt x="131" y="76"/>
                </a:lnTo>
                <a:lnTo>
                  <a:pt x="120" y="60"/>
                </a:lnTo>
                <a:lnTo>
                  <a:pt x="107" y="43"/>
                </a:lnTo>
                <a:lnTo>
                  <a:pt x="113" y="28"/>
                </a:lnTo>
                <a:lnTo>
                  <a:pt x="117" y="19"/>
                </a:lnTo>
                <a:lnTo>
                  <a:pt x="109" y="10"/>
                </a:lnTo>
                <a:lnTo>
                  <a:pt x="102" y="0"/>
                </a:lnTo>
                <a:close/>
              </a:path>
            </a:pathLst>
          </a:custGeom>
          <a:solidFill>
            <a:srgbClr val="FFFF99"/>
          </a:solidFill>
          <a:ln w="3175" cmpd="sng">
            <a:solidFill>
              <a:srgbClr val="FF9966"/>
            </a:solidFill>
            <a:round/>
            <a:headEnd/>
            <a:tailEnd/>
          </a:ln>
        </p:spPr>
        <p:txBody>
          <a:bodyPr/>
          <a:lstStyle/>
          <a:p>
            <a:endParaRPr lang="ru-RU" sz="1807" dirty="0">
              <a:latin typeface="Arial Обычный" charset="0"/>
            </a:endParaRPr>
          </a:p>
        </p:txBody>
      </p:sp>
      <p:sp>
        <p:nvSpPr>
          <p:cNvPr id="196" name="Freeform 30"/>
          <p:cNvSpPr>
            <a:spLocks/>
          </p:cNvSpPr>
          <p:nvPr/>
        </p:nvSpPr>
        <p:spPr bwMode="auto">
          <a:xfrm>
            <a:off x="5417516" y="5827910"/>
            <a:ext cx="415647" cy="725494"/>
          </a:xfrm>
          <a:custGeom>
            <a:avLst/>
            <a:gdLst>
              <a:gd name="T0" fmla="*/ 268541 w 238"/>
              <a:gd name="T1" fmla="*/ 220663 h 384"/>
              <a:gd name="T2" fmla="*/ 265606 w 238"/>
              <a:gd name="T3" fmla="*/ 241300 h 384"/>
              <a:gd name="T4" fmla="*/ 278813 w 238"/>
              <a:gd name="T5" fmla="*/ 276225 h 384"/>
              <a:gd name="T6" fmla="*/ 252399 w 238"/>
              <a:gd name="T7" fmla="*/ 314325 h 384"/>
              <a:gd name="T8" fmla="*/ 256801 w 238"/>
              <a:gd name="T9" fmla="*/ 339725 h 384"/>
              <a:gd name="T10" fmla="*/ 265606 w 238"/>
              <a:gd name="T11" fmla="*/ 339725 h 384"/>
              <a:gd name="T12" fmla="*/ 297890 w 238"/>
              <a:gd name="T13" fmla="*/ 346075 h 384"/>
              <a:gd name="T14" fmla="*/ 275878 w 238"/>
              <a:gd name="T15" fmla="*/ 390525 h 384"/>
              <a:gd name="T16" fmla="*/ 240660 w 238"/>
              <a:gd name="T17" fmla="*/ 422275 h 384"/>
              <a:gd name="T18" fmla="*/ 246529 w 238"/>
              <a:gd name="T19" fmla="*/ 484188 h 384"/>
              <a:gd name="T20" fmla="*/ 259736 w 238"/>
              <a:gd name="T21" fmla="*/ 536575 h 384"/>
              <a:gd name="T22" fmla="*/ 236257 w 238"/>
              <a:gd name="T23" fmla="*/ 581025 h 384"/>
              <a:gd name="T24" fmla="*/ 202506 w 238"/>
              <a:gd name="T25" fmla="*/ 604838 h 384"/>
              <a:gd name="T26" fmla="*/ 189299 w 238"/>
              <a:gd name="T27" fmla="*/ 601663 h 384"/>
              <a:gd name="T28" fmla="*/ 195169 w 238"/>
              <a:gd name="T29" fmla="*/ 577850 h 384"/>
              <a:gd name="T30" fmla="*/ 179027 w 238"/>
              <a:gd name="T31" fmla="*/ 569913 h 384"/>
              <a:gd name="T32" fmla="*/ 151146 w 238"/>
              <a:gd name="T33" fmla="*/ 554038 h 384"/>
              <a:gd name="T34" fmla="*/ 143809 w 238"/>
              <a:gd name="T35" fmla="*/ 569913 h 384"/>
              <a:gd name="T36" fmla="*/ 127667 w 238"/>
              <a:gd name="T37" fmla="*/ 566738 h 384"/>
              <a:gd name="T38" fmla="*/ 112993 w 238"/>
              <a:gd name="T39" fmla="*/ 546100 h 384"/>
              <a:gd name="T40" fmla="*/ 111525 w 238"/>
              <a:gd name="T41" fmla="*/ 531813 h 384"/>
              <a:gd name="T42" fmla="*/ 102721 w 238"/>
              <a:gd name="T43" fmla="*/ 490538 h 384"/>
              <a:gd name="T44" fmla="*/ 92449 w 238"/>
              <a:gd name="T45" fmla="*/ 457200 h 384"/>
              <a:gd name="T46" fmla="*/ 105655 w 238"/>
              <a:gd name="T47" fmla="*/ 428625 h 384"/>
              <a:gd name="T48" fmla="*/ 89514 w 238"/>
              <a:gd name="T49" fmla="*/ 381000 h 384"/>
              <a:gd name="T50" fmla="*/ 60165 w 238"/>
              <a:gd name="T51" fmla="*/ 334962 h 384"/>
              <a:gd name="T52" fmla="*/ 22012 w 238"/>
              <a:gd name="T53" fmla="*/ 290513 h 384"/>
              <a:gd name="T54" fmla="*/ 2935 w 238"/>
              <a:gd name="T55" fmla="*/ 261938 h 384"/>
              <a:gd name="T56" fmla="*/ 7337 w 238"/>
              <a:gd name="T57" fmla="*/ 196850 h 384"/>
              <a:gd name="T58" fmla="*/ 19077 w 238"/>
              <a:gd name="T59" fmla="*/ 127000 h 384"/>
              <a:gd name="T60" fmla="*/ 10272 w 238"/>
              <a:gd name="T61" fmla="*/ 82550 h 384"/>
              <a:gd name="T62" fmla="*/ 13207 w 238"/>
              <a:gd name="T63" fmla="*/ 58738 h 384"/>
              <a:gd name="T64" fmla="*/ 60165 w 238"/>
              <a:gd name="T65" fmla="*/ 41275 h 384"/>
              <a:gd name="T66" fmla="*/ 102721 w 238"/>
              <a:gd name="T67" fmla="*/ 30163 h 384"/>
              <a:gd name="T68" fmla="*/ 146744 w 238"/>
              <a:gd name="T69" fmla="*/ 0 h 384"/>
              <a:gd name="T70" fmla="*/ 205441 w 238"/>
              <a:gd name="T71" fmla="*/ 9525 h 384"/>
              <a:gd name="T72" fmla="*/ 246529 w 238"/>
              <a:gd name="T73" fmla="*/ 30163 h 384"/>
              <a:gd name="T74" fmla="*/ 297890 w 238"/>
              <a:gd name="T75" fmla="*/ 20637 h 384"/>
              <a:gd name="T76" fmla="*/ 290553 w 238"/>
              <a:gd name="T77" fmla="*/ 55563 h 384"/>
              <a:gd name="T78" fmla="*/ 319901 w 238"/>
              <a:gd name="T79" fmla="*/ 79375 h 384"/>
              <a:gd name="T80" fmla="*/ 330173 w 238"/>
              <a:gd name="T81" fmla="*/ 96837 h 384"/>
              <a:gd name="T82" fmla="*/ 349250 w 238"/>
              <a:gd name="T83" fmla="*/ 127000 h 384"/>
              <a:gd name="T84" fmla="*/ 330173 w 238"/>
              <a:gd name="T85" fmla="*/ 158750 h 384"/>
              <a:gd name="T86" fmla="*/ 294955 w 238"/>
              <a:gd name="T87" fmla="*/ 185737 h 384"/>
              <a:gd name="T88" fmla="*/ 281748 w 238"/>
              <a:gd name="T89" fmla="*/ 203200 h 3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8"/>
              <a:gd name="T136" fmla="*/ 0 h 384"/>
              <a:gd name="T137" fmla="*/ 238 w 238"/>
              <a:gd name="T138" fmla="*/ 384 h 3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8" h="384">
                <a:moveTo>
                  <a:pt x="192" y="128"/>
                </a:moveTo>
                <a:lnTo>
                  <a:pt x="186" y="133"/>
                </a:lnTo>
                <a:lnTo>
                  <a:pt x="183" y="139"/>
                </a:lnTo>
                <a:lnTo>
                  <a:pt x="181" y="142"/>
                </a:lnTo>
                <a:lnTo>
                  <a:pt x="181" y="148"/>
                </a:lnTo>
                <a:lnTo>
                  <a:pt x="181" y="152"/>
                </a:lnTo>
                <a:lnTo>
                  <a:pt x="183" y="157"/>
                </a:lnTo>
                <a:lnTo>
                  <a:pt x="188" y="166"/>
                </a:lnTo>
                <a:lnTo>
                  <a:pt x="190" y="174"/>
                </a:lnTo>
                <a:lnTo>
                  <a:pt x="183" y="183"/>
                </a:lnTo>
                <a:lnTo>
                  <a:pt x="174" y="194"/>
                </a:lnTo>
                <a:lnTo>
                  <a:pt x="172" y="198"/>
                </a:lnTo>
                <a:lnTo>
                  <a:pt x="170" y="203"/>
                </a:lnTo>
                <a:lnTo>
                  <a:pt x="172" y="209"/>
                </a:lnTo>
                <a:lnTo>
                  <a:pt x="175" y="214"/>
                </a:lnTo>
                <a:lnTo>
                  <a:pt x="177" y="216"/>
                </a:lnTo>
                <a:lnTo>
                  <a:pt x="179" y="216"/>
                </a:lnTo>
                <a:lnTo>
                  <a:pt x="181" y="214"/>
                </a:lnTo>
                <a:lnTo>
                  <a:pt x="183" y="211"/>
                </a:lnTo>
                <a:lnTo>
                  <a:pt x="188" y="214"/>
                </a:lnTo>
                <a:lnTo>
                  <a:pt x="203" y="218"/>
                </a:lnTo>
                <a:lnTo>
                  <a:pt x="199" y="224"/>
                </a:lnTo>
                <a:lnTo>
                  <a:pt x="192" y="233"/>
                </a:lnTo>
                <a:lnTo>
                  <a:pt x="188" y="246"/>
                </a:lnTo>
                <a:lnTo>
                  <a:pt x="188" y="253"/>
                </a:lnTo>
                <a:lnTo>
                  <a:pt x="177" y="259"/>
                </a:lnTo>
                <a:lnTo>
                  <a:pt x="164" y="266"/>
                </a:lnTo>
                <a:lnTo>
                  <a:pt x="168" y="279"/>
                </a:lnTo>
                <a:lnTo>
                  <a:pt x="175" y="292"/>
                </a:lnTo>
                <a:lnTo>
                  <a:pt x="168" y="305"/>
                </a:lnTo>
                <a:lnTo>
                  <a:pt x="161" y="318"/>
                </a:lnTo>
                <a:lnTo>
                  <a:pt x="170" y="327"/>
                </a:lnTo>
                <a:lnTo>
                  <a:pt x="177" y="338"/>
                </a:lnTo>
                <a:lnTo>
                  <a:pt x="172" y="349"/>
                </a:lnTo>
                <a:lnTo>
                  <a:pt x="168" y="359"/>
                </a:lnTo>
                <a:lnTo>
                  <a:pt x="161" y="366"/>
                </a:lnTo>
                <a:lnTo>
                  <a:pt x="155" y="372"/>
                </a:lnTo>
                <a:lnTo>
                  <a:pt x="148" y="377"/>
                </a:lnTo>
                <a:lnTo>
                  <a:pt x="138" y="381"/>
                </a:lnTo>
                <a:lnTo>
                  <a:pt x="131" y="383"/>
                </a:lnTo>
                <a:lnTo>
                  <a:pt x="122" y="384"/>
                </a:lnTo>
                <a:lnTo>
                  <a:pt x="129" y="379"/>
                </a:lnTo>
                <a:lnTo>
                  <a:pt x="133" y="373"/>
                </a:lnTo>
                <a:lnTo>
                  <a:pt x="133" y="370"/>
                </a:lnTo>
                <a:lnTo>
                  <a:pt x="133" y="364"/>
                </a:lnTo>
                <a:lnTo>
                  <a:pt x="131" y="360"/>
                </a:lnTo>
                <a:lnTo>
                  <a:pt x="125" y="359"/>
                </a:lnTo>
                <a:lnTo>
                  <a:pt x="122" y="359"/>
                </a:lnTo>
                <a:lnTo>
                  <a:pt x="116" y="357"/>
                </a:lnTo>
                <a:lnTo>
                  <a:pt x="109" y="351"/>
                </a:lnTo>
                <a:lnTo>
                  <a:pt x="103" y="349"/>
                </a:lnTo>
                <a:lnTo>
                  <a:pt x="101" y="351"/>
                </a:lnTo>
                <a:lnTo>
                  <a:pt x="100" y="357"/>
                </a:lnTo>
                <a:lnTo>
                  <a:pt x="98" y="359"/>
                </a:lnTo>
                <a:lnTo>
                  <a:pt x="96" y="359"/>
                </a:lnTo>
                <a:lnTo>
                  <a:pt x="92" y="359"/>
                </a:lnTo>
                <a:lnTo>
                  <a:pt x="87" y="357"/>
                </a:lnTo>
                <a:lnTo>
                  <a:pt x="81" y="353"/>
                </a:lnTo>
                <a:lnTo>
                  <a:pt x="79" y="347"/>
                </a:lnTo>
                <a:lnTo>
                  <a:pt x="77" y="344"/>
                </a:lnTo>
                <a:lnTo>
                  <a:pt x="77" y="338"/>
                </a:lnTo>
                <a:lnTo>
                  <a:pt x="77" y="336"/>
                </a:lnTo>
                <a:lnTo>
                  <a:pt x="76" y="335"/>
                </a:lnTo>
                <a:lnTo>
                  <a:pt x="70" y="329"/>
                </a:lnTo>
                <a:lnTo>
                  <a:pt x="65" y="320"/>
                </a:lnTo>
                <a:lnTo>
                  <a:pt x="70" y="309"/>
                </a:lnTo>
                <a:lnTo>
                  <a:pt x="76" y="303"/>
                </a:lnTo>
                <a:lnTo>
                  <a:pt x="68" y="296"/>
                </a:lnTo>
                <a:lnTo>
                  <a:pt x="63" y="288"/>
                </a:lnTo>
                <a:lnTo>
                  <a:pt x="72" y="283"/>
                </a:lnTo>
                <a:lnTo>
                  <a:pt x="81" y="277"/>
                </a:lnTo>
                <a:lnTo>
                  <a:pt x="72" y="270"/>
                </a:lnTo>
                <a:lnTo>
                  <a:pt x="61" y="261"/>
                </a:lnTo>
                <a:lnTo>
                  <a:pt x="61" y="251"/>
                </a:lnTo>
                <a:lnTo>
                  <a:pt x="61" y="240"/>
                </a:lnTo>
                <a:lnTo>
                  <a:pt x="52" y="235"/>
                </a:lnTo>
                <a:lnTo>
                  <a:pt x="44" y="227"/>
                </a:lnTo>
                <a:lnTo>
                  <a:pt x="41" y="211"/>
                </a:lnTo>
                <a:lnTo>
                  <a:pt x="33" y="198"/>
                </a:lnTo>
                <a:lnTo>
                  <a:pt x="24" y="190"/>
                </a:lnTo>
                <a:lnTo>
                  <a:pt x="15" y="183"/>
                </a:lnTo>
                <a:lnTo>
                  <a:pt x="9" y="176"/>
                </a:lnTo>
                <a:lnTo>
                  <a:pt x="4" y="168"/>
                </a:lnTo>
                <a:lnTo>
                  <a:pt x="2" y="165"/>
                </a:lnTo>
                <a:lnTo>
                  <a:pt x="0" y="165"/>
                </a:lnTo>
                <a:lnTo>
                  <a:pt x="4" y="144"/>
                </a:lnTo>
                <a:lnTo>
                  <a:pt x="5" y="124"/>
                </a:lnTo>
                <a:lnTo>
                  <a:pt x="4" y="107"/>
                </a:lnTo>
                <a:lnTo>
                  <a:pt x="5" y="92"/>
                </a:lnTo>
                <a:lnTo>
                  <a:pt x="13" y="80"/>
                </a:lnTo>
                <a:lnTo>
                  <a:pt x="20" y="61"/>
                </a:lnTo>
                <a:lnTo>
                  <a:pt x="13" y="57"/>
                </a:lnTo>
                <a:lnTo>
                  <a:pt x="7" y="52"/>
                </a:lnTo>
                <a:lnTo>
                  <a:pt x="9" y="48"/>
                </a:lnTo>
                <a:lnTo>
                  <a:pt x="11" y="43"/>
                </a:lnTo>
                <a:lnTo>
                  <a:pt x="9" y="37"/>
                </a:lnTo>
                <a:lnTo>
                  <a:pt x="5" y="33"/>
                </a:lnTo>
                <a:lnTo>
                  <a:pt x="24" y="28"/>
                </a:lnTo>
                <a:lnTo>
                  <a:pt x="41" y="26"/>
                </a:lnTo>
                <a:lnTo>
                  <a:pt x="50" y="24"/>
                </a:lnTo>
                <a:lnTo>
                  <a:pt x="61" y="22"/>
                </a:lnTo>
                <a:lnTo>
                  <a:pt x="70" y="19"/>
                </a:lnTo>
                <a:lnTo>
                  <a:pt x="81" y="15"/>
                </a:lnTo>
                <a:lnTo>
                  <a:pt x="94" y="6"/>
                </a:lnTo>
                <a:lnTo>
                  <a:pt x="100" y="0"/>
                </a:lnTo>
                <a:lnTo>
                  <a:pt x="114" y="4"/>
                </a:lnTo>
                <a:lnTo>
                  <a:pt x="129" y="7"/>
                </a:lnTo>
                <a:lnTo>
                  <a:pt x="140" y="6"/>
                </a:lnTo>
                <a:lnTo>
                  <a:pt x="150" y="4"/>
                </a:lnTo>
                <a:lnTo>
                  <a:pt x="157" y="11"/>
                </a:lnTo>
                <a:lnTo>
                  <a:pt x="168" y="19"/>
                </a:lnTo>
                <a:lnTo>
                  <a:pt x="188" y="13"/>
                </a:lnTo>
                <a:lnTo>
                  <a:pt x="207" y="4"/>
                </a:lnTo>
                <a:lnTo>
                  <a:pt x="203" y="13"/>
                </a:lnTo>
                <a:lnTo>
                  <a:pt x="199" y="20"/>
                </a:lnTo>
                <a:lnTo>
                  <a:pt x="198" y="28"/>
                </a:lnTo>
                <a:lnTo>
                  <a:pt x="198" y="35"/>
                </a:lnTo>
                <a:lnTo>
                  <a:pt x="203" y="41"/>
                </a:lnTo>
                <a:lnTo>
                  <a:pt x="212" y="46"/>
                </a:lnTo>
                <a:lnTo>
                  <a:pt x="218" y="50"/>
                </a:lnTo>
                <a:lnTo>
                  <a:pt x="222" y="52"/>
                </a:lnTo>
                <a:lnTo>
                  <a:pt x="223" y="57"/>
                </a:lnTo>
                <a:lnTo>
                  <a:pt x="225" y="61"/>
                </a:lnTo>
                <a:lnTo>
                  <a:pt x="229" y="67"/>
                </a:lnTo>
                <a:lnTo>
                  <a:pt x="234" y="74"/>
                </a:lnTo>
                <a:lnTo>
                  <a:pt x="238" y="80"/>
                </a:lnTo>
                <a:lnTo>
                  <a:pt x="238" y="87"/>
                </a:lnTo>
                <a:lnTo>
                  <a:pt x="233" y="96"/>
                </a:lnTo>
                <a:lnTo>
                  <a:pt x="225" y="100"/>
                </a:lnTo>
                <a:lnTo>
                  <a:pt x="220" y="102"/>
                </a:lnTo>
                <a:lnTo>
                  <a:pt x="212" y="107"/>
                </a:lnTo>
                <a:lnTo>
                  <a:pt x="201" y="117"/>
                </a:lnTo>
                <a:lnTo>
                  <a:pt x="192" y="128"/>
                </a:lnTo>
                <a:close/>
              </a:path>
            </a:pathLst>
          </a:custGeom>
          <a:solidFill>
            <a:srgbClr val="FFFF99"/>
          </a:solidFill>
          <a:ln w="3175" cmpd="sng">
            <a:solidFill>
              <a:srgbClr val="FF9966"/>
            </a:solidFill>
            <a:round/>
            <a:headEnd/>
            <a:tailEnd/>
          </a:ln>
        </p:spPr>
        <p:txBody>
          <a:bodyPr/>
          <a:lstStyle/>
          <a:p>
            <a:endParaRPr lang="ru-RU" sz="1807" dirty="0">
              <a:latin typeface="Arial Обычный" charset="0"/>
            </a:endParaRPr>
          </a:p>
        </p:txBody>
      </p:sp>
      <p:sp>
        <p:nvSpPr>
          <p:cNvPr id="197" name="Freeform 31"/>
          <p:cNvSpPr>
            <a:spLocks/>
          </p:cNvSpPr>
          <p:nvPr/>
        </p:nvSpPr>
        <p:spPr bwMode="auto">
          <a:xfrm>
            <a:off x="5597001" y="6069741"/>
            <a:ext cx="372194" cy="610248"/>
          </a:xfrm>
          <a:custGeom>
            <a:avLst/>
            <a:gdLst>
              <a:gd name="T0" fmla="*/ 24960 w 213"/>
              <a:gd name="T1" fmla="*/ 409575 h 323"/>
              <a:gd name="T2" fmla="*/ 11746 w 213"/>
              <a:gd name="T3" fmla="*/ 415925 h 323"/>
              <a:gd name="T4" fmla="*/ 0 w 213"/>
              <a:gd name="T5" fmla="*/ 433388 h 323"/>
              <a:gd name="T6" fmla="*/ 2937 w 213"/>
              <a:gd name="T7" fmla="*/ 463550 h 323"/>
              <a:gd name="T8" fmla="*/ 11746 w 213"/>
              <a:gd name="T9" fmla="*/ 485775 h 323"/>
              <a:gd name="T10" fmla="*/ 14683 w 213"/>
              <a:gd name="T11" fmla="*/ 503238 h 323"/>
              <a:gd name="T12" fmla="*/ 16151 w 213"/>
              <a:gd name="T13" fmla="*/ 509588 h 323"/>
              <a:gd name="T14" fmla="*/ 30833 w 213"/>
              <a:gd name="T15" fmla="*/ 509588 h 323"/>
              <a:gd name="T16" fmla="*/ 35238 w 213"/>
              <a:gd name="T17" fmla="*/ 495300 h 323"/>
              <a:gd name="T18" fmla="*/ 46984 w 213"/>
              <a:gd name="T19" fmla="*/ 481013 h 323"/>
              <a:gd name="T20" fmla="*/ 92500 w 213"/>
              <a:gd name="T21" fmla="*/ 477838 h 323"/>
              <a:gd name="T22" fmla="*/ 139484 w 213"/>
              <a:gd name="T23" fmla="*/ 471488 h 323"/>
              <a:gd name="T24" fmla="*/ 149762 w 213"/>
              <a:gd name="T25" fmla="*/ 447675 h 323"/>
              <a:gd name="T26" fmla="*/ 157103 w 213"/>
              <a:gd name="T27" fmla="*/ 430213 h 323"/>
              <a:gd name="T28" fmla="*/ 176190 w 213"/>
              <a:gd name="T29" fmla="*/ 425450 h 323"/>
              <a:gd name="T30" fmla="*/ 195278 w 213"/>
              <a:gd name="T31" fmla="*/ 427038 h 323"/>
              <a:gd name="T32" fmla="*/ 209960 w 213"/>
              <a:gd name="T33" fmla="*/ 409575 h 323"/>
              <a:gd name="T34" fmla="*/ 227579 w 213"/>
              <a:gd name="T35" fmla="*/ 384175 h 323"/>
              <a:gd name="T36" fmla="*/ 246667 w 213"/>
              <a:gd name="T37" fmla="*/ 377825 h 323"/>
              <a:gd name="T38" fmla="*/ 255476 w 213"/>
              <a:gd name="T39" fmla="*/ 368300 h 323"/>
              <a:gd name="T40" fmla="*/ 261349 w 213"/>
              <a:gd name="T41" fmla="*/ 357188 h 323"/>
              <a:gd name="T42" fmla="*/ 265754 w 213"/>
              <a:gd name="T43" fmla="*/ 339725 h 323"/>
              <a:gd name="T44" fmla="*/ 277500 w 213"/>
              <a:gd name="T45" fmla="*/ 322263 h 323"/>
              <a:gd name="T46" fmla="*/ 296587 w 213"/>
              <a:gd name="T47" fmla="*/ 315913 h 323"/>
              <a:gd name="T48" fmla="*/ 309801 w 213"/>
              <a:gd name="T49" fmla="*/ 307975 h 323"/>
              <a:gd name="T50" fmla="*/ 300992 w 213"/>
              <a:gd name="T51" fmla="*/ 269875 h 323"/>
              <a:gd name="T52" fmla="*/ 300992 w 213"/>
              <a:gd name="T53" fmla="*/ 201613 h 323"/>
              <a:gd name="T54" fmla="*/ 296587 w 213"/>
              <a:gd name="T55" fmla="*/ 157163 h 323"/>
              <a:gd name="T56" fmla="*/ 284841 w 213"/>
              <a:gd name="T57" fmla="*/ 101600 h 323"/>
              <a:gd name="T58" fmla="*/ 280436 w 213"/>
              <a:gd name="T59" fmla="*/ 73025 h 323"/>
              <a:gd name="T60" fmla="*/ 271627 w 213"/>
              <a:gd name="T61" fmla="*/ 55563 h 323"/>
              <a:gd name="T62" fmla="*/ 261349 w 213"/>
              <a:gd name="T63" fmla="*/ 49213 h 323"/>
              <a:gd name="T64" fmla="*/ 246667 w 213"/>
              <a:gd name="T65" fmla="*/ 49213 h 323"/>
              <a:gd name="T66" fmla="*/ 227579 w 213"/>
              <a:gd name="T67" fmla="*/ 31750 h 323"/>
              <a:gd name="T68" fmla="*/ 207024 w 213"/>
              <a:gd name="T69" fmla="*/ 39688 h 323"/>
              <a:gd name="T70" fmla="*/ 171786 w 213"/>
              <a:gd name="T71" fmla="*/ 60325 h 323"/>
              <a:gd name="T72" fmla="*/ 160040 w 213"/>
              <a:gd name="T73" fmla="*/ 52388 h 323"/>
              <a:gd name="T74" fmla="*/ 140952 w 213"/>
              <a:gd name="T75" fmla="*/ 28575 h 323"/>
              <a:gd name="T76" fmla="*/ 121865 w 213"/>
              <a:gd name="T77" fmla="*/ 7938 h 323"/>
              <a:gd name="T78" fmla="*/ 114524 w 213"/>
              <a:gd name="T79" fmla="*/ 22225 h 323"/>
              <a:gd name="T80" fmla="*/ 114524 w 213"/>
              <a:gd name="T81" fmla="*/ 38100 h 323"/>
              <a:gd name="T82" fmla="*/ 124802 w 213"/>
              <a:gd name="T83" fmla="*/ 60325 h 323"/>
              <a:gd name="T84" fmla="*/ 117460 w 213"/>
              <a:gd name="T85" fmla="*/ 87313 h 323"/>
              <a:gd name="T86" fmla="*/ 101310 w 213"/>
              <a:gd name="T87" fmla="*/ 111125 h 323"/>
              <a:gd name="T88" fmla="*/ 101310 w 213"/>
              <a:gd name="T89" fmla="*/ 128588 h 323"/>
              <a:gd name="T90" fmla="*/ 108651 w 213"/>
              <a:gd name="T91" fmla="*/ 139700 h 323"/>
              <a:gd name="T92" fmla="*/ 114524 w 213"/>
              <a:gd name="T93" fmla="*/ 136525 h 323"/>
              <a:gd name="T94" fmla="*/ 124802 w 213"/>
              <a:gd name="T95" fmla="*/ 136525 h 323"/>
              <a:gd name="T96" fmla="*/ 140952 w 213"/>
              <a:gd name="T97" fmla="*/ 152400 h 323"/>
              <a:gd name="T98" fmla="*/ 124802 w 213"/>
              <a:gd name="T99" fmla="*/ 187325 h 323"/>
              <a:gd name="T100" fmla="*/ 108651 w 213"/>
              <a:gd name="T101" fmla="*/ 207963 h 323"/>
              <a:gd name="T102" fmla="*/ 95436 w 213"/>
              <a:gd name="T103" fmla="*/ 239713 h 323"/>
              <a:gd name="T104" fmla="*/ 95436 w 213"/>
              <a:gd name="T105" fmla="*/ 280988 h 323"/>
              <a:gd name="T106" fmla="*/ 98373 w 213"/>
              <a:gd name="T107" fmla="*/ 315913 h 323"/>
              <a:gd name="T108" fmla="*/ 101310 w 213"/>
              <a:gd name="T109" fmla="*/ 350838 h 323"/>
              <a:gd name="T110" fmla="*/ 85159 w 213"/>
              <a:gd name="T111" fmla="*/ 377825 h 323"/>
              <a:gd name="T112" fmla="*/ 66071 w 213"/>
              <a:gd name="T113" fmla="*/ 395288 h 323"/>
              <a:gd name="T114" fmla="*/ 41111 w 213"/>
              <a:gd name="T115" fmla="*/ 404813 h 32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3"/>
              <a:gd name="T175" fmla="*/ 0 h 323"/>
              <a:gd name="T176" fmla="*/ 213 w 213"/>
              <a:gd name="T177" fmla="*/ 323 h 32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3" h="323">
                <a:moveTo>
                  <a:pt x="19" y="256"/>
                </a:moveTo>
                <a:lnTo>
                  <a:pt x="17" y="258"/>
                </a:lnTo>
                <a:lnTo>
                  <a:pt x="13" y="260"/>
                </a:lnTo>
                <a:lnTo>
                  <a:pt x="8" y="262"/>
                </a:lnTo>
                <a:lnTo>
                  <a:pt x="4" y="266"/>
                </a:lnTo>
                <a:lnTo>
                  <a:pt x="0" y="273"/>
                </a:lnTo>
                <a:lnTo>
                  <a:pt x="0" y="280"/>
                </a:lnTo>
                <a:lnTo>
                  <a:pt x="2" y="292"/>
                </a:lnTo>
                <a:lnTo>
                  <a:pt x="6" y="301"/>
                </a:lnTo>
                <a:lnTo>
                  <a:pt x="8" y="306"/>
                </a:lnTo>
                <a:lnTo>
                  <a:pt x="8" y="314"/>
                </a:lnTo>
                <a:lnTo>
                  <a:pt x="10" y="317"/>
                </a:lnTo>
                <a:lnTo>
                  <a:pt x="10" y="319"/>
                </a:lnTo>
                <a:lnTo>
                  <a:pt x="11" y="321"/>
                </a:lnTo>
                <a:lnTo>
                  <a:pt x="15" y="323"/>
                </a:lnTo>
                <a:lnTo>
                  <a:pt x="21" y="321"/>
                </a:lnTo>
                <a:lnTo>
                  <a:pt x="22" y="317"/>
                </a:lnTo>
                <a:lnTo>
                  <a:pt x="24" y="312"/>
                </a:lnTo>
                <a:lnTo>
                  <a:pt x="24" y="306"/>
                </a:lnTo>
                <a:lnTo>
                  <a:pt x="32" y="303"/>
                </a:lnTo>
                <a:lnTo>
                  <a:pt x="39" y="299"/>
                </a:lnTo>
                <a:lnTo>
                  <a:pt x="63" y="301"/>
                </a:lnTo>
                <a:lnTo>
                  <a:pt x="87" y="303"/>
                </a:lnTo>
                <a:lnTo>
                  <a:pt x="95" y="297"/>
                </a:lnTo>
                <a:lnTo>
                  <a:pt x="100" y="290"/>
                </a:lnTo>
                <a:lnTo>
                  <a:pt x="102" y="282"/>
                </a:lnTo>
                <a:lnTo>
                  <a:pt x="104" y="277"/>
                </a:lnTo>
                <a:lnTo>
                  <a:pt x="107" y="271"/>
                </a:lnTo>
                <a:lnTo>
                  <a:pt x="111" y="268"/>
                </a:lnTo>
                <a:lnTo>
                  <a:pt x="120" y="268"/>
                </a:lnTo>
                <a:lnTo>
                  <a:pt x="133" y="269"/>
                </a:lnTo>
                <a:lnTo>
                  <a:pt x="135" y="269"/>
                </a:lnTo>
                <a:lnTo>
                  <a:pt x="143" y="258"/>
                </a:lnTo>
                <a:lnTo>
                  <a:pt x="150" y="247"/>
                </a:lnTo>
                <a:lnTo>
                  <a:pt x="155" y="242"/>
                </a:lnTo>
                <a:lnTo>
                  <a:pt x="161" y="240"/>
                </a:lnTo>
                <a:lnTo>
                  <a:pt x="168" y="238"/>
                </a:lnTo>
                <a:lnTo>
                  <a:pt x="176" y="238"/>
                </a:lnTo>
                <a:lnTo>
                  <a:pt x="174" y="232"/>
                </a:lnTo>
                <a:lnTo>
                  <a:pt x="172" y="225"/>
                </a:lnTo>
                <a:lnTo>
                  <a:pt x="178" y="225"/>
                </a:lnTo>
                <a:lnTo>
                  <a:pt x="181" y="225"/>
                </a:lnTo>
                <a:lnTo>
                  <a:pt x="181" y="214"/>
                </a:lnTo>
                <a:lnTo>
                  <a:pt x="185" y="207"/>
                </a:lnTo>
                <a:lnTo>
                  <a:pt x="189" y="203"/>
                </a:lnTo>
                <a:lnTo>
                  <a:pt x="194" y="201"/>
                </a:lnTo>
                <a:lnTo>
                  <a:pt x="202" y="199"/>
                </a:lnTo>
                <a:lnTo>
                  <a:pt x="207" y="197"/>
                </a:lnTo>
                <a:lnTo>
                  <a:pt x="211" y="194"/>
                </a:lnTo>
                <a:lnTo>
                  <a:pt x="213" y="190"/>
                </a:lnTo>
                <a:lnTo>
                  <a:pt x="205" y="170"/>
                </a:lnTo>
                <a:lnTo>
                  <a:pt x="198" y="146"/>
                </a:lnTo>
                <a:lnTo>
                  <a:pt x="205" y="127"/>
                </a:lnTo>
                <a:lnTo>
                  <a:pt x="207" y="114"/>
                </a:lnTo>
                <a:lnTo>
                  <a:pt x="202" y="99"/>
                </a:lnTo>
                <a:lnTo>
                  <a:pt x="196" y="79"/>
                </a:lnTo>
                <a:lnTo>
                  <a:pt x="194" y="64"/>
                </a:lnTo>
                <a:lnTo>
                  <a:pt x="192" y="53"/>
                </a:lnTo>
                <a:lnTo>
                  <a:pt x="191" y="46"/>
                </a:lnTo>
                <a:lnTo>
                  <a:pt x="187" y="38"/>
                </a:lnTo>
                <a:lnTo>
                  <a:pt x="185" y="35"/>
                </a:lnTo>
                <a:lnTo>
                  <a:pt x="181" y="33"/>
                </a:lnTo>
                <a:lnTo>
                  <a:pt x="178" y="31"/>
                </a:lnTo>
                <a:lnTo>
                  <a:pt x="176" y="31"/>
                </a:lnTo>
                <a:lnTo>
                  <a:pt x="168" y="31"/>
                </a:lnTo>
                <a:lnTo>
                  <a:pt x="163" y="29"/>
                </a:lnTo>
                <a:lnTo>
                  <a:pt x="155" y="20"/>
                </a:lnTo>
                <a:lnTo>
                  <a:pt x="150" y="16"/>
                </a:lnTo>
                <a:lnTo>
                  <a:pt x="141" y="25"/>
                </a:lnTo>
                <a:lnTo>
                  <a:pt x="122" y="38"/>
                </a:lnTo>
                <a:lnTo>
                  <a:pt x="117" y="38"/>
                </a:lnTo>
                <a:lnTo>
                  <a:pt x="113" y="37"/>
                </a:lnTo>
                <a:lnTo>
                  <a:pt x="109" y="33"/>
                </a:lnTo>
                <a:lnTo>
                  <a:pt x="106" y="29"/>
                </a:lnTo>
                <a:lnTo>
                  <a:pt x="96" y="18"/>
                </a:lnTo>
                <a:lnTo>
                  <a:pt x="89" y="0"/>
                </a:lnTo>
                <a:lnTo>
                  <a:pt x="83" y="5"/>
                </a:lnTo>
                <a:lnTo>
                  <a:pt x="80" y="11"/>
                </a:lnTo>
                <a:lnTo>
                  <a:pt x="78" y="14"/>
                </a:lnTo>
                <a:lnTo>
                  <a:pt x="78" y="20"/>
                </a:lnTo>
                <a:lnTo>
                  <a:pt x="78" y="24"/>
                </a:lnTo>
                <a:lnTo>
                  <a:pt x="80" y="29"/>
                </a:lnTo>
                <a:lnTo>
                  <a:pt x="85" y="38"/>
                </a:lnTo>
                <a:lnTo>
                  <a:pt x="87" y="46"/>
                </a:lnTo>
                <a:lnTo>
                  <a:pt x="80" y="55"/>
                </a:lnTo>
                <a:lnTo>
                  <a:pt x="71" y="66"/>
                </a:lnTo>
                <a:lnTo>
                  <a:pt x="69" y="70"/>
                </a:lnTo>
                <a:lnTo>
                  <a:pt x="67" y="75"/>
                </a:lnTo>
                <a:lnTo>
                  <a:pt x="69" y="81"/>
                </a:lnTo>
                <a:lnTo>
                  <a:pt x="72" y="86"/>
                </a:lnTo>
                <a:lnTo>
                  <a:pt x="74" y="88"/>
                </a:lnTo>
                <a:lnTo>
                  <a:pt x="76" y="88"/>
                </a:lnTo>
                <a:lnTo>
                  <a:pt x="78" y="86"/>
                </a:lnTo>
                <a:lnTo>
                  <a:pt x="80" y="83"/>
                </a:lnTo>
                <a:lnTo>
                  <a:pt x="85" y="86"/>
                </a:lnTo>
                <a:lnTo>
                  <a:pt x="100" y="90"/>
                </a:lnTo>
                <a:lnTo>
                  <a:pt x="96" y="96"/>
                </a:lnTo>
                <a:lnTo>
                  <a:pt x="89" y="105"/>
                </a:lnTo>
                <a:lnTo>
                  <a:pt x="85" y="118"/>
                </a:lnTo>
                <a:lnTo>
                  <a:pt x="85" y="125"/>
                </a:lnTo>
                <a:lnTo>
                  <a:pt x="74" y="131"/>
                </a:lnTo>
                <a:lnTo>
                  <a:pt x="61" y="138"/>
                </a:lnTo>
                <a:lnTo>
                  <a:pt x="65" y="151"/>
                </a:lnTo>
                <a:lnTo>
                  <a:pt x="72" y="164"/>
                </a:lnTo>
                <a:lnTo>
                  <a:pt x="65" y="177"/>
                </a:lnTo>
                <a:lnTo>
                  <a:pt x="58" y="190"/>
                </a:lnTo>
                <a:lnTo>
                  <a:pt x="67" y="199"/>
                </a:lnTo>
                <a:lnTo>
                  <a:pt x="74" y="210"/>
                </a:lnTo>
                <a:lnTo>
                  <a:pt x="69" y="221"/>
                </a:lnTo>
                <a:lnTo>
                  <a:pt x="65" y="231"/>
                </a:lnTo>
                <a:lnTo>
                  <a:pt x="58" y="238"/>
                </a:lnTo>
                <a:lnTo>
                  <a:pt x="52" y="244"/>
                </a:lnTo>
                <a:lnTo>
                  <a:pt x="45" y="249"/>
                </a:lnTo>
                <a:lnTo>
                  <a:pt x="35" y="253"/>
                </a:lnTo>
                <a:lnTo>
                  <a:pt x="28" y="255"/>
                </a:lnTo>
                <a:lnTo>
                  <a:pt x="19" y="256"/>
                </a:lnTo>
                <a:close/>
              </a:path>
            </a:pathLst>
          </a:custGeom>
          <a:solidFill>
            <a:schemeClr val="accent6">
              <a:lumMod val="40000"/>
              <a:lumOff val="60000"/>
            </a:schemeClr>
          </a:solidFill>
          <a:ln w="3175" cmpd="sng">
            <a:solidFill>
              <a:schemeClr val="bg1"/>
            </a:solidFill>
            <a:round/>
            <a:headEnd/>
            <a:tailEnd/>
          </a:ln>
        </p:spPr>
        <p:txBody>
          <a:bodyPr/>
          <a:lstStyle/>
          <a:p>
            <a:endParaRPr lang="ru-RU" sz="1807" dirty="0">
              <a:latin typeface="Arial Обычный" charset="0"/>
            </a:endParaRPr>
          </a:p>
        </p:txBody>
      </p:sp>
      <p:sp>
        <p:nvSpPr>
          <p:cNvPr id="198" name="Freeform 32"/>
          <p:cNvSpPr>
            <a:spLocks/>
          </p:cNvSpPr>
          <p:nvPr/>
        </p:nvSpPr>
        <p:spPr bwMode="auto">
          <a:xfrm>
            <a:off x="4663683" y="5514285"/>
            <a:ext cx="789731" cy="729273"/>
          </a:xfrm>
          <a:custGeom>
            <a:avLst/>
            <a:gdLst>
              <a:gd name="T0" fmla="*/ 1468 w 452"/>
              <a:gd name="T1" fmla="*/ 363537 h 386"/>
              <a:gd name="T2" fmla="*/ 23489 w 452"/>
              <a:gd name="T3" fmla="*/ 369887 h 386"/>
              <a:gd name="T4" fmla="*/ 55787 w 452"/>
              <a:gd name="T5" fmla="*/ 363537 h 386"/>
              <a:gd name="T6" fmla="*/ 80745 w 452"/>
              <a:gd name="T7" fmla="*/ 369887 h 386"/>
              <a:gd name="T8" fmla="*/ 99830 w 452"/>
              <a:gd name="T9" fmla="*/ 354012 h 386"/>
              <a:gd name="T10" fmla="*/ 96894 w 452"/>
              <a:gd name="T11" fmla="*/ 387350 h 386"/>
              <a:gd name="T12" fmla="*/ 58723 w 452"/>
              <a:gd name="T13" fmla="*/ 384175 h 386"/>
              <a:gd name="T14" fmla="*/ 45511 w 452"/>
              <a:gd name="T15" fmla="*/ 398462 h 386"/>
              <a:gd name="T16" fmla="*/ 54319 w 452"/>
              <a:gd name="T17" fmla="*/ 433388 h 386"/>
              <a:gd name="T18" fmla="*/ 83681 w 452"/>
              <a:gd name="T19" fmla="*/ 484188 h 386"/>
              <a:gd name="T20" fmla="*/ 113043 w 452"/>
              <a:gd name="T21" fmla="*/ 487363 h 386"/>
              <a:gd name="T22" fmla="*/ 164426 w 452"/>
              <a:gd name="T23" fmla="*/ 501650 h 386"/>
              <a:gd name="T24" fmla="*/ 240766 w 452"/>
              <a:gd name="T25" fmla="*/ 501650 h 386"/>
              <a:gd name="T26" fmla="*/ 308298 w 452"/>
              <a:gd name="T27" fmla="*/ 487363 h 386"/>
              <a:gd name="T28" fmla="*/ 359681 w 452"/>
              <a:gd name="T29" fmla="*/ 468313 h 386"/>
              <a:gd name="T30" fmla="*/ 387575 w 452"/>
              <a:gd name="T31" fmla="*/ 515938 h 386"/>
              <a:gd name="T32" fmla="*/ 416937 w 452"/>
              <a:gd name="T33" fmla="*/ 539750 h 386"/>
              <a:gd name="T34" fmla="*/ 414000 w 452"/>
              <a:gd name="T35" fmla="*/ 563563 h 386"/>
              <a:gd name="T36" fmla="*/ 406660 w 452"/>
              <a:gd name="T37" fmla="*/ 585788 h 386"/>
              <a:gd name="T38" fmla="*/ 430149 w 452"/>
              <a:gd name="T39" fmla="*/ 606425 h 386"/>
              <a:gd name="T40" fmla="*/ 449234 w 452"/>
              <a:gd name="T41" fmla="*/ 585788 h 386"/>
              <a:gd name="T42" fmla="*/ 462447 w 452"/>
              <a:gd name="T43" fmla="*/ 571500 h 386"/>
              <a:gd name="T44" fmla="*/ 484469 w 452"/>
              <a:gd name="T45" fmla="*/ 544513 h 386"/>
              <a:gd name="T46" fmla="*/ 516766 w 452"/>
              <a:gd name="T47" fmla="*/ 544513 h 386"/>
              <a:gd name="T48" fmla="*/ 563745 w 452"/>
              <a:gd name="T49" fmla="*/ 557213 h 386"/>
              <a:gd name="T50" fmla="*/ 604852 w 452"/>
              <a:gd name="T51" fmla="*/ 547688 h 386"/>
              <a:gd name="T52" fmla="*/ 628341 w 452"/>
              <a:gd name="T53" fmla="*/ 527050 h 386"/>
              <a:gd name="T54" fmla="*/ 640086 w 452"/>
              <a:gd name="T55" fmla="*/ 492125 h 386"/>
              <a:gd name="T56" fmla="*/ 641554 w 452"/>
              <a:gd name="T57" fmla="*/ 409575 h 386"/>
              <a:gd name="T58" fmla="*/ 653298 w 452"/>
              <a:gd name="T59" fmla="*/ 354012 h 386"/>
              <a:gd name="T60" fmla="*/ 650362 w 452"/>
              <a:gd name="T61" fmla="*/ 331787 h 386"/>
              <a:gd name="T62" fmla="*/ 631277 w 452"/>
              <a:gd name="T63" fmla="*/ 311150 h 386"/>
              <a:gd name="T64" fmla="*/ 593107 w 452"/>
              <a:gd name="T65" fmla="*/ 328612 h 386"/>
              <a:gd name="T66" fmla="*/ 574022 w 452"/>
              <a:gd name="T67" fmla="*/ 336550 h 386"/>
              <a:gd name="T68" fmla="*/ 566681 w 452"/>
              <a:gd name="T69" fmla="*/ 280988 h 386"/>
              <a:gd name="T70" fmla="*/ 566681 w 452"/>
              <a:gd name="T71" fmla="*/ 222250 h 386"/>
              <a:gd name="T72" fmla="*/ 535852 w 452"/>
              <a:gd name="T73" fmla="*/ 236538 h 386"/>
              <a:gd name="T74" fmla="*/ 493277 w 452"/>
              <a:gd name="T75" fmla="*/ 239713 h 386"/>
              <a:gd name="T76" fmla="*/ 446298 w 452"/>
              <a:gd name="T77" fmla="*/ 173037 h 386"/>
              <a:gd name="T78" fmla="*/ 378766 w 452"/>
              <a:gd name="T79" fmla="*/ 173037 h 386"/>
              <a:gd name="T80" fmla="*/ 365553 w 452"/>
              <a:gd name="T81" fmla="*/ 146050 h 386"/>
              <a:gd name="T82" fmla="*/ 305362 w 452"/>
              <a:gd name="T83" fmla="*/ 69850 h 386"/>
              <a:gd name="T84" fmla="*/ 205532 w 452"/>
              <a:gd name="T85" fmla="*/ 14288 h 386"/>
              <a:gd name="T86" fmla="*/ 151213 w 452"/>
              <a:gd name="T87" fmla="*/ 25400 h 386"/>
              <a:gd name="T88" fmla="*/ 118915 w 452"/>
              <a:gd name="T89" fmla="*/ 69850 h 386"/>
              <a:gd name="T90" fmla="*/ 124787 w 452"/>
              <a:gd name="T91" fmla="*/ 96837 h 386"/>
              <a:gd name="T92" fmla="*/ 121851 w 452"/>
              <a:gd name="T93" fmla="*/ 120650 h 386"/>
              <a:gd name="T94" fmla="*/ 96894 w 452"/>
              <a:gd name="T95" fmla="*/ 125413 h 386"/>
              <a:gd name="T96" fmla="*/ 61660 w 452"/>
              <a:gd name="T97" fmla="*/ 111125 h 386"/>
              <a:gd name="T98" fmla="*/ 26426 w 452"/>
              <a:gd name="T99" fmla="*/ 149225 h 386"/>
              <a:gd name="T100" fmla="*/ 20553 w 452"/>
              <a:gd name="T101" fmla="*/ 179387 h 386"/>
              <a:gd name="T102" fmla="*/ 7340 w 452"/>
              <a:gd name="T103" fmla="*/ 222250 h 386"/>
              <a:gd name="T104" fmla="*/ 23489 w 452"/>
              <a:gd name="T105" fmla="*/ 266700 h 386"/>
              <a:gd name="T106" fmla="*/ 10277 w 452"/>
              <a:gd name="T107" fmla="*/ 298450 h 386"/>
              <a:gd name="T108" fmla="*/ 0 w 452"/>
              <a:gd name="T109" fmla="*/ 319087 h 3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52"/>
              <a:gd name="T166" fmla="*/ 0 h 386"/>
              <a:gd name="T167" fmla="*/ 452 w 452"/>
              <a:gd name="T168" fmla="*/ 386 h 3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52" h="386">
                <a:moveTo>
                  <a:pt x="1" y="229"/>
                </a:moveTo>
                <a:lnTo>
                  <a:pt x="1" y="229"/>
                </a:lnTo>
                <a:lnTo>
                  <a:pt x="7" y="233"/>
                </a:lnTo>
                <a:lnTo>
                  <a:pt x="13" y="233"/>
                </a:lnTo>
                <a:lnTo>
                  <a:pt x="16" y="233"/>
                </a:lnTo>
                <a:lnTo>
                  <a:pt x="22" y="233"/>
                </a:lnTo>
                <a:lnTo>
                  <a:pt x="31" y="231"/>
                </a:lnTo>
                <a:lnTo>
                  <a:pt x="38" y="229"/>
                </a:lnTo>
                <a:lnTo>
                  <a:pt x="46" y="231"/>
                </a:lnTo>
                <a:lnTo>
                  <a:pt x="51" y="233"/>
                </a:lnTo>
                <a:lnTo>
                  <a:pt x="55" y="233"/>
                </a:lnTo>
                <a:lnTo>
                  <a:pt x="59" y="231"/>
                </a:lnTo>
                <a:lnTo>
                  <a:pt x="64" y="227"/>
                </a:lnTo>
                <a:lnTo>
                  <a:pt x="68" y="223"/>
                </a:lnTo>
                <a:lnTo>
                  <a:pt x="70" y="231"/>
                </a:lnTo>
                <a:lnTo>
                  <a:pt x="68" y="236"/>
                </a:lnTo>
                <a:lnTo>
                  <a:pt x="66" y="244"/>
                </a:lnTo>
                <a:lnTo>
                  <a:pt x="61" y="247"/>
                </a:lnTo>
                <a:lnTo>
                  <a:pt x="49" y="246"/>
                </a:lnTo>
                <a:lnTo>
                  <a:pt x="40" y="242"/>
                </a:lnTo>
                <a:lnTo>
                  <a:pt x="37" y="244"/>
                </a:lnTo>
                <a:lnTo>
                  <a:pt x="33" y="246"/>
                </a:lnTo>
                <a:lnTo>
                  <a:pt x="31" y="251"/>
                </a:lnTo>
                <a:lnTo>
                  <a:pt x="31" y="257"/>
                </a:lnTo>
                <a:lnTo>
                  <a:pt x="33" y="268"/>
                </a:lnTo>
                <a:lnTo>
                  <a:pt x="37" y="273"/>
                </a:lnTo>
                <a:lnTo>
                  <a:pt x="42" y="281"/>
                </a:lnTo>
                <a:lnTo>
                  <a:pt x="51" y="292"/>
                </a:lnTo>
                <a:lnTo>
                  <a:pt x="57" y="305"/>
                </a:lnTo>
                <a:lnTo>
                  <a:pt x="68" y="331"/>
                </a:lnTo>
                <a:lnTo>
                  <a:pt x="73" y="316"/>
                </a:lnTo>
                <a:lnTo>
                  <a:pt x="77" y="307"/>
                </a:lnTo>
                <a:lnTo>
                  <a:pt x="85" y="314"/>
                </a:lnTo>
                <a:lnTo>
                  <a:pt x="98" y="323"/>
                </a:lnTo>
                <a:lnTo>
                  <a:pt x="112" y="316"/>
                </a:lnTo>
                <a:lnTo>
                  <a:pt x="127" y="312"/>
                </a:lnTo>
                <a:lnTo>
                  <a:pt x="146" y="314"/>
                </a:lnTo>
                <a:lnTo>
                  <a:pt x="164" y="316"/>
                </a:lnTo>
                <a:lnTo>
                  <a:pt x="181" y="312"/>
                </a:lnTo>
                <a:lnTo>
                  <a:pt x="195" y="307"/>
                </a:lnTo>
                <a:lnTo>
                  <a:pt x="210" y="307"/>
                </a:lnTo>
                <a:lnTo>
                  <a:pt x="225" y="307"/>
                </a:lnTo>
                <a:lnTo>
                  <a:pt x="238" y="299"/>
                </a:lnTo>
                <a:lnTo>
                  <a:pt x="245" y="295"/>
                </a:lnTo>
                <a:lnTo>
                  <a:pt x="247" y="305"/>
                </a:lnTo>
                <a:lnTo>
                  <a:pt x="253" y="316"/>
                </a:lnTo>
                <a:lnTo>
                  <a:pt x="264" y="325"/>
                </a:lnTo>
                <a:lnTo>
                  <a:pt x="277" y="334"/>
                </a:lnTo>
                <a:lnTo>
                  <a:pt x="280" y="336"/>
                </a:lnTo>
                <a:lnTo>
                  <a:pt x="284" y="340"/>
                </a:lnTo>
                <a:lnTo>
                  <a:pt x="286" y="343"/>
                </a:lnTo>
                <a:lnTo>
                  <a:pt x="286" y="349"/>
                </a:lnTo>
                <a:lnTo>
                  <a:pt x="282" y="355"/>
                </a:lnTo>
                <a:lnTo>
                  <a:pt x="279" y="360"/>
                </a:lnTo>
                <a:lnTo>
                  <a:pt x="275" y="364"/>
                </a:lnTo>
                <a:lnTo>
                  <a:pt x="277" y="369"/>
                </a:lnTo>
                <a:lnTo>
                  <a:pt x="280" y="379"/>
                </a:lnTo>
                <a:lnTo>
                  <a:pt x="284" y="386"/>
                </a:lnTo>
                <a:lnTo>
                  <a:pt x="293" y="382"/>
                </a:lnTo>
                <a:lnTo>
                  <a:pt x="301" y="377"/>
                </a:lnTo>
                <a:lnTo>
                  <a:pt x="304" y="373"/>
                </a:lnTo>
                <a:lnTo>
                  <a:pt x="306" y="369"/>
                </a:lnTo>
                <a:lnTo>
                  <a:pt x="308" y="366"/>
                </a:lnTo>
                <a:lnTo>
                  <a:pt x="308" y="360"/>
                </a:lnTo>
                <a:lnTo>
                  <a:pt x="315" y="360"/>
                </a:lnTo>
                <a:lnTo>
                  <a:pt x="321" y="360"/>
                </a:lnTo>
                <a:lnTo>
                  <a:pt x="327" y="351"/>
                </a:lnTo>
                <a:lnTo>
                  <a:pt x="330" y="343"/>
                </a:lnTo>
                <a:lnTo>
                  <a:pt x="338" y="345"/>
                </a:lnTo>
                <a:lnTo>
                  <a:pt x="343" y="349"/>
                </a:lnTo>
                <a:lnTo>
                  <a:pt x="352" y="343"/>
                </a:lnTo>
                <a:lnTo>
                  <a:pt x="360" y="340"/>
                </a:lnTo>
                <a:lnTo>
                  <a:pt x="373" y="343"/>
                </a:lnTo>
                <a:lnTo>
                  <a:pt x="384" y="351"/>
                </a:lnTo>
                <a:lnTo>
                  <a:pt x="393" y="349"/>
                </a:lnTo>
                <a:lnTo>
                  <a:pt x="404" y="349"/>
                </a:lnTo>
                <a:lnTo>
                  <a:pt x="412" y="345"/>
                </a:lnTo>
                <a:lnTo>
                  <a:pt x="417" y="342"/>
                </a:lnTo>
                <a:lnTo>
                  <a:pt x="424" y="338"/>
                </a:lnTo>
                <a:lnTo>
                  <a:pt x="428" y="332"/>
                </a:lnTo>
                <a:lnTo>
                  <a:pt x="430" y="331"/>
                </a:lnTo>
                <a:lnTo>
                  <a:pt x="432" y="331"/>
                </a:lnTo>
                <a:lnTo>
                  <a:pt x="436" y="310"/>
                </a:lnTo>
                <a:lnTo>
                  <a:pt x="437" y="290"/>
                </a:lnTo>
                <a:lnTo>
                  <a:pt x="436" y="273"/>
                </a:lnTo>
                <a:lnTo>
                  <a:pt x="437" y="258"/>
                </a:lnTo>
                <a:lnTo>
                  <a:pt x="445" y="246"/>
                </a:lnTo>
                <a:lnTo>
                  <a:pt x="452" y="227"/>
                </a:lnTo>
                <a:lnTo>
                  <a:pt x="445" y="223"/>
                </a:lnTo>
                <a:lnTo>
                  <a:pt x="439" y="218"/>
                </a:lnTo>
                <a:lnTo>
                  <a:pt x="441" y="214"/>
                </a:lnTo>
                <a:lnTo>
                  <a:pt x="443" y="209"/>
                </a:lnTo>
                <a:lnTo>
                  <a:pt x="441" y="203"/>
                </a:lnTo>
                <a:lnTo>
                  <a:pt x="437" y="199"/>
                </a:lnTo>
                <a:lnTo>
                  <a:pt x="430" y="196"/>
                </a:lnTo>
                <a:lnTo>
                  <a:pt x="424" y="194"/>
                </a:lnTo>
                <a:lnTo>
                  <a:pt x="415" y="201"/>
                </a:lnTo>
                <a:lnTo>
                  <a:pt x="404" y="207"/>
                </a:lnTo>
                <a:lnTo>
                  <a:pt x="400" y="209"/>
                </a:lnTo>
                <a:lnTo>
                  <a:pt x="395" y="210"/>
                </a:lnTo>
                <a:lnTo>
                  <a:pt x="391" y="212"/>
                </a:lnTo>
                <a:lnTo>
                  <a:pt x="384" y="210"/>
                </a:lnTo>
                <a:lnTo>
                  <a:pt x="386" y="199"/>
                </a:lnTo>
                <a:lnTo>
                  <a:pt x="386" y="177"/>
                </a:lnTo>
                <a:lnTo>
                  <a:pt x="391" y="159"/>
                </a:lnTo>
                <a:lnTo>
                  <a:pt x="393" y="138"/>
                </a:lnTo>
                <a:lnTo>
                  <a:pt x="386" y="140"/>
                </a:lnTo>
                <a:lnTo>
                  <a:pt x="376" y="146"/>
                </a:lnTo>
                <a:lnTo>
                  <a:pt x="371" y="148"/>
                </a:lnTo>
                <a:lnTo>
                  <a:pt x="365" y="149"/>
                </a:lnTo>
                <a:lnTo>
                  <a:pt x="358" y="149"/>
                </a:lnTo>
                <a:lnTo>
                  <a:pt x="351" y="148"/>
                </a:lnTo>
                <a:lnTo>
                  <a:pt x="336" y="151"/>
                </a:lnTo>
                <a:lnTo>
                  <a:pt x="325" y="153"/>
                </a:lnTo>
                <a:lnTo>
                  <a:pt x="315" y="133"/>
                </a:lnTo>
                <a:lnTo>
                  <a:pt x="304" y="109"/>
                </a:lnTo>
                <a:lnTo>
                  <a:pt x="279" y="111"/>
                </a:lnTo>
                <a:lnTo>
                  <a:pt x="262" y="113"/>
                </a:lnTo>
                <a:lnTo>
                  <a:pt x="258" y="109"/>
                </a:lnTo>
                <a:lnTo>
                  <a:pt x="255" y="103"/>
                </a:lnTo>
                <a:lnTo>
                  <a:pt x="253" y="98"/>
                </a:lnTo>
                <a:lnTo>
                  <a:pt x="249" y="92"/>
                </a:lnTo>
                <a:lnTo>
                  <a:pt x="245" y="79"/>
                </a:lnTo>
                <a:lnTo>
                  <a:pt x="242" y="68"/>
                </a:lnTo>
                <a:lnTo>
                  <a:pt x="208" y="44"/>
                </a:lnTo>
                <a:lnTo>
                  <a:pt x="175" y="24"/>
                </a:lnTo>
                <a:lnTo>
                  <a:pt x="157" y="16"/>
                </a:lnTo>
                <a:lnTo>
                  <a:pt x="140" y="9"/>
                </a:lnTo>
                <a:lnTo>
                  <a:pt x="122" y="3"/>
                </a:lnTo>
                <a:lnTo>
                  <a:pt x="101" y="0"/>
                </a:lnTo>
                <a:lnTo>
                  <a:pt x="103" y="16"/>
                </a:lnTo>
                <a:lnTo>
                  <a:pt x="103" y="31"/>
                </a:lnTo>
                <a:lnTo>
                  <a:pt x="92" y="39"/>
                </a:lnTo>
                <a:lnTo>
                  <a:pt x="81" y="44"/>
                </a:lnTo>
                <a:lnTo>
                  <a:pt x="81" y="52"/>
                </a:lnTo>
                <a:lnTo>
                  <a:pt x="83" y="57"/>
                </a:lnTo>
                <a:lnTo>
                  <a:pt x="85" y="61"/>
                </a:lnTo>
                <a:lnTo>
                  <a:pt x="86" y="64"/>
                </a:lnTo>
                <a:lnTo>
                  <a:pt x="85" y="70"/>
                </a:lnTo>
                <a:lnTo>
                  <a:pt x="83" y="76"/>
                </a:lnTo>
                <a:lnTo>
                  <a:pt x="77" y="79"/>
                </a:lnTo>
                <a:lnTo>
                  <a:pt x="72" y="79"/>
                </a:lnTo>
                <a:lnTo>
                  <a:pt x="66" y="79"/>
                </a:lnTo>
                <a:lnTo>
                  <a:pt x="61" y="76"/>
                </a:lnTo>
                <a:lnTo>
                  <a:pt x="51" y="72"/>
                </a:lnTo>
                <a:lnTo>
                  <a:pt x="42" y="70"/>
                </a:lnTo>
                <a:lnTo>
                  <a:pt x="33" y="79"/>
                </a:lnTo>
                <a:lnTo>
                  <a:pt x="25" y="92"/>
                </a:lnTo>
                <a:lnTo>
                  <a:pt x="18" y="94"/>
                </a:lnTo>
                <a:lnTo>
                  <a:pt x="11" y="98"/>
                </a:lnTo>
                <a:lnTo>
                  <a:pt x="13" y="105"/>
                </a:lnTo>
                <a:lnTo>
                  <a:pt x="14" y="113"/>
                </a:lnTo>
                <a:lnTo>
                  <a:pt x="7" y="118"/>
                </a:lnTo>
                <a:lnTo>
                  <a:pt x="1" y="127"/>
                </a:lnTo>
                <a:lnTo>
                  <a:pt x="5" y="140"/>
                </a:lnTo>
                <a:lnTo>
                  <a:pt x="13" y="153"/>
                </a:lnTo>
                <a:lnTo>
                  <a:pt x="14" y="161"/>
                </a:lnTo>
                <a:lnTo>
                  <a:pt x="16" y="168"/>
                </a:lnTo>
                <a:lnTo>
                  <a:pt x="16" y="175"/>
                </a:lnTo>
                <a:lnTo>
                  <a:pt x="14" y="185"/>
                </a:lnTo>
                <a:lnTo>
                  <a:pt x="7" y="188"/>
                </a:lnTo>
                <a:lnTo>
                  <a:pt x="3" y="192"/>
                </a:lnTo>
                <a:lnTo>
                  <a:pt x="1" y="196"/>
                </a:lnTo>
                <a:lnTo>
                  <a:pt x="0" y="201"/>
                </a:lnTo>
                <a:lnTo>
                  <a:pt x="0" y="216"/>
                </a:lnTo>
                <a:lnTo>
                  <a:pt x="1" y="229"/>
                </a:lnTo>
                <a:close/>
              </a:path>
            </a:pathLst>
          </a:custGeom>
          <a:solidFill>
            <a:schemeClr val="accent6">
              <a:lumMod val="40000"/>
              <a:lumOff val="60000"/>
            </a:schemeClr>
          </a:solidFill>
          <a:ln w="3175" cmpd="sng">
            <a:solidFill>
              <a:schemeClr val="bg1"/>
            </a:solidFill>
            <a:round/>
            <a:headEnd/>
            <a:tailEnd/>
          </a:ln>
        </p:spPr>
        <p:txBody>
          <a:bodyPr/>
          <a:lstStyle/>
          <a:p>
            <a:endParaRPr lang="ru-RU" sz="1807" dirty="0">
              <a:latin typeface="Arial Обычный" charset="0"/>
            </a:endParaRPr>
          </a:p>
        </p:txBody>
      </p:sp>
      <p:sp>
        <p:nvSpPr>
          <p:cNvPr id="199" name="Freeform 33"/>
          <p:cNvSpPr>
            <a:spLocks/>
          </p:cNvSpPr>
          <p:nvPr/>
        </p:nvSpPr>
        <p:spPr bwMode="auto">
          <a:xfrm>
            <a:off x="4306604" y="5147758"/>
            <a:ext cx="559235" cy="848300"/>
          </a:xfrm>
          <a:custGeom>
            <a:avLst/>
            <a:gdLst>
              <a:gd name="T0" fmla="*/ 32205 w 321"/>
              <a:gd name="T1" fmla="*/ 381000 h 449"/>
              <a:gd name="T2" fmla="*/ 26350 w 321"/>
              <a:gd name="T3" fmla="*/ 428625 h 449"/>
              <a:gd name="T4" fmla="*/ 29277 w 321"/>
              <a:gd name="T5" fmla="*/ 466725 h 449"/>
              <a:gd name="T6" fmla="*/ 0 w 321"/>
              <a:gd name="T7" fmla="*/ 530225 h 449"/>
              <a:gd name="T8" fmla="*/ 13175 w 321"/>
              <a:gd name="T9" fmla="*/ 544513 h 449"/>
              <a:gd name="T10" fmla="*/ 51235 w 321"/>
              <a:gd name="T11" fmla="*/ 554038 h 449"/>
              <a:gd name="T12" fmla="*/ 61482 w 321"/>
              <a:gd name="T13" fmla="*/ 557213 h 449"/>
              <a:gd name="T14" fmla="*/ 74657 w 321"/>
              <a:gd name="T15" fmla="*/ 544513 h 449"/>
              <a:gd name="T16" fmla="*/ 77585 w 321"/>
              <a:gd name="T17" fmla="*/ 571500 h 449"/>
              <a:gd name="T18" fmla="*/ 71729 w 321"/>
              <a:gd name="T19" fmla="*/ 598488 h 449"/>
              <a:gd name="T20" fmla="*/ 89296 w 321"/>
              <a:gd name="T21" fmla="*/ 601663 h 449"/>
              <a:gd name="T22" fmla="*/ 112717 w 321"/>
              <a:gd name="T23" fmla="*/ 609600 h 449"/>
              <a:gd name="T24" fmla="*/ 137603 w 321"/>
              <a:gd name="T25" fmla="*/ 627063 h 449"/>
              <a:gd name="T26" fmla="*/ 147850 w 321"/>
              <a:gd name="T27" fmla="*/ 623888 h 449"/>
              <a:gd name="T28" fmla="*/ 156633 w 321"/>
              <a:gd name="T29" fmla="*/ 633413 h 449"/>
              <a:gd name="T30" fmla="*/ 140531 w 321"/>
              <a:gd name="T31" fmla="*/ 647700 h 449"/>
              <a:gd name="T32" fmla="*/ 118573 w 321"/>
              <a:gd name="T33" fmla="*/ 661988 h 449"/>
              <a:gd name="T34" fmla="*/ 121501 w 321"/>
              <a:gd name="T35" fmla="*/ 685800 h 449"/>
              <a:gd name="T36" fmla="*/ 137603 w 321"/>
              <a:gd name="T37" fmla="*/ 682625 h 449"/>
              <a:gd name="T38" fmla="*/ 159561 w 321"/>
              <a:gd name="T39" fmla="*/ 685800 h 449"/>
              <a:gd name="T40" fmla="*/ 166880 w 321"/>
              <a:gd name="T41" fmla="*/ 703263 h 449"/>
              <a:gd name="T42" fmla="*/ 185911 w 321"/>
              <a:gd name="T43" fmla="*/ 700088 h 449"/>
              <a:gd name="T44" fmla="*/ 215188 w 321"/>
              <a:gd name="T45" fmla="*/ 700088 h 449"/>
              <a:gd name="T46" fmla="*/ 253248 w 321"/>
              <a:gd name="T47" fmla="*/ 703263 h 449"/>
              <a:gd name="T48" fmla="*/ 301556 w 321"/>
              <a:gd name="T49" fmla="*/ 671513 h 449"/>
              <a:gd name="T50" fmla="*/ 301556 w 321"/>
              <a:gd name="T51" fmla="*/ 619125 h 449"/>
              <a:gd name="T52" fmla="*/ 320586 w 321"/>
              <a:gd name="T53" fmla="*/ 601663 h 449"/>
              <a:gd name="T54" fmla="*/ 320586 w 321"/>
              <a:gd name="T55" fmla="*/ 563563 h 449"/>
              <a:gd name="T56" fmla="*/ 301556 w 321"/>
              <a:gd name="T57" fmla="*/ 509588 h 449"/>
              <a:gd name="T58" fmla="*/ 319122 w 321"/>
              <a:gd name="T59" fmla="*/ 474663 h 449"/>
              <a:gd name="T60" fmla="*/ 336688 w 321"/>
              <a:gd name="T61" fmla="*/ 454025 h 449"/>
              <a:gd name="T62" fmla="*/ 374749 w 321"/>
              <a:gd name="T63" fmla="*/ 422275 h 449"/>
              <a:gd name="T64" fmla="*/ 405490 w 321"/>
              <a:gd name="T65" fmla="*/ 433388 h 449"/>
              <a:gd name="T66" fmla="*/ 424520 w 321"/>
              <a:gd name="T67" fmla="*/ 419100 h 449"/>
              <a:gd name="T68" fmla="*/ 421593 w 321"/>
              <a:gd name="T69" fmla="*/ 398463 h 449"/>
              <a:gd name="T70" fmla="*/ 434767 w 321"/>
              <a:gd name="T71" fmla="*/ 369888 h 449"/>
              <a:gd name="T72" fmla="*/ 447942 w 321"/>
              <a:gd name="T73" fmla="*/ 307975 h 449"/>
              <a:gd name="T74" fmla="*/ 434767 w 321"/>
              <a:gd name="T75" fmla="*/ 255588 h 449"/>
              <a:gd name="T76" fmla="*/ 443550 w 321"/>
              <a:gd name="T77" fmla="*/ 217488 h 449"/>
              <a:gd name="T78" fmla="*/ 453798 w 321"/>
              <a:gd name="T79" fmla="*/ 204788 h 449"/>
              <a:gd name="T80" fmla="*/ 447942 w 321"/>
              <a:gd name="T81" fmla="*/ 176213 h 449"/>
              <a:gd name="T82" fmla="*/ 469900 w 321"/>
              <a:gd name="T83" fmla="*/ 90488 h 449"/>
              <a:gd name="T84" fmla="*/ 447942 w 321"/>
              <a:gd name="T85" fmla="*/ 104775 h 449"/>
              <a:gd name="T86" fmla="*/ 383532 w 321"/>
              <a:gd name="T87" fmla="*/ 125413 h 449"/>
              <a:gd name="T88" fmla="*/ 313267 w 321"/>
              <a:gd name="T89" fmla="*/ 104775 h 449"/>
              <a:gd name="T90" fmla="*/ 237146 w 321"/>
              <a:gd name="T91" fmla="*/ 73025 h 449"/>
              <a:gd name="T92" fmla="*/ 202013 w 321"/>
              <a:gd name="T93" fmla="*/ 38100 h 449"/>
              <a:gd name="T94" fmla="*/ 202013 w 321"/>
              <a:gd name="T95" fmla="*/ 0 h 449"/>
              <a:gd name="T96" fmla="*/ 175664 w 321"/>
              <a:gd name="T97" fmla="*/ 14288 h 449"/>
              <a:gd name="T98" fmla="*/ 144922 w 321"/>
              <a:gd name="T99" fmla="*/ 58738 h 449"/>
              <a:gd name="T100" fmla="*/ 153706 w 321"/>
              <a:gd name="T101" fmla="*/ 158750 h 449"/>
              <a:gd name="T102" fmla="*/ 161025 w 321"/>
              <a:gd name="T103" fmla="*/ 219075 h 449"/>
              <a:gd name="T104" fmla="*/ 150778 w 321"/>
              <a:gd name="T105" fmla="*/ 236538 h 449"/>
              <a:gd name="T106" fmla="*/ 131748 w 321"/>
              <a:gd name="T107" fmla="*/ 242888 h 449"/>
              <a:gd name="T108" fmla="*/ 115645 w 321"/>
              <a:gd name="T109" fmla="*/ 242888 h 449"/>
              <a:gd name="T110" fmla="*/ 96615 w 321"/>
              <a:gd name="T111" fmla="*/ 255588 h 449"/>
              <a:gd name="T112" fmla="*/ 83440 w 321"/>
              <a:gd name="T113" fmla="*/ 290513 h 449"/>
              <a:gd name="T114" fmla="*/ 71729 w 321"/>
              <a:gd name="T115" fmla="*/ 295275 h 449"/>
              <a:gd name="T116" fmla="*/ 58555 w 321"/>
              <a:gd name="T117" fmla="*/ 304800 h 449"/>
              <a:gd name="T118" fmla="*/ 42452 w 321"/>
              <a:gd name="T119" fmla="*/ 352425 h 4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1"/>
              <a:gd name="T181" fmla="*/ 0 h 449"/>
              <a:gd name="T182" fmla="*/ 321 w 321"/>
              <a:gd name="T183" fmla="*/ 449 h 4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1" h="449">
                <a:moveTo>
                  <a:pt x="22" y="240"/>
                </a:moveTo>
                <a:lnTo>
                  <a:pt x="22" y="240"/>
                </a:lnTo>
                <a:lnTo>
                  <a:pt x="22" y="255"/>
                </a:lnTo>
                <a:lnTo>
                  <a:pt x="20" y="264"/>
                </a:lnTo>
                <a:lnTo>
                  <a:pt x="18" y="270"/>
                </a:lnTo>
                <a:lnTo>
                  <a:pt x="18" y="275"/>
                </a:lnTo>
                <a:lnTo>
                  <a:pt x="18" y="282"/>
                </a:lnTo>
                <a:lnTo>
                  <a:pt x="20" y="294"/>
                </a:lnTo>
                <a:lnTo>
                  <a:pt x="12" y="308"/>
                </a:lnTo>
                <a:lnTo>
                  <a:pt x="1" y="329"/>
                </a:lnTo>
                <a:lnTo>
                  <a:pt x="0" y="334"/>
                </a:lnTo>
                <a:lnTo>
                  <a:pt x="1" y="340"/>
                </a:lnTo>
                <a:lnTo>
                  <a:pt x="3" y="342"/>
                </a:lnTo>
                <a:lnTo>
                  <a:pt x="9" y="343"/>
                </a:lnTo>
                <a:lnTo>
                  <a:pt x="18" y="345"/>
                </a:lnTo>
                <a:lnTo>
                  <a:pt x="31" y="347"/>
                </a:lnTo>
                <a:lnTo>
                  <a:pt x="35" y="349"/>
                </a:lnTo>
                <a:lnTo>
                  <a:pt x="38" y="353"/>
                </a:lnTo>
                <a:lnTo>
                  <a:pt x="40" y="353"/>
                </a:lnTo>
                <a:lnTo>
                  <a:pt x="42" y="351"/>
                </a:lnTo>
                <a:lnTo>
                  <a:pt x="44" y="347"/>
                </a:lnTo>
                <a:lnTo>
                  <a:pt x="46" y="340"/>
                </a:lnTo>
                <a:lnTo>
                  <a:pt x="51" y="343"/>
                </a:lnTo>
                <a:lnTo>
                  <a:pt x="55" y="349"/>
                </a:lnTo>
                <a:lnTo>
                  <a:pt x="55" y="355"/>
                </a:lnTo>
                <a:lnTo>
                  <a:pt x="53" y="360"/>
                </a:lnTo>
                <a:lnTo>
                  <a:pt x="51" y="367"/>
                </a:lnTo>
                <a:lnTo>
                  <a:pt x="49" y="373"/>
                </a:lnTo>
                <a:lnTo>
                  <a:pt x="49" y="377"/>
                </a:lnTo>
                <a:lnTo>
                  <a:pt x="51" y="380"/>
                </a:lnTo>
                <a:lnTo>
                  <a:pt x="55" y="380"/>
                </a:lnTo>
                <a:lnTo>
                  <a:pt x="61" y="379"/>
                </a:lnTo>
                <a:lnTo>
                  <a:pt x="66" y="375"/>
                </a:lnTo>
                <a:lnTo>
                  <a:pt x="70" y="371"/>
                </a:lnTo>
                <a:lnTo>
                  <a:pt x="77" y="384"/>
                </a:lnTo>
                <a:lnTo>
                  <a:pt x="86" y="393"/>
                </a:lnTo>
                <a:lnTo>
                  <a:pt x="90" y="395"/>
                </a:lnTo>
                <a:lnTo>
                  <a:pt x="94" y="395"/>
                </a:lnTo>
                <a:lnTo>
                  <a:pt x="97" y="395"/>
                </a:lnTo>
                <a:lnTo>
                  <a:pt x="99" y="395"/>
                </a:lnTo>
                <a:lnTo>
                  <a:pt x="101" y="393"/>
                </a:lnTo>
                <a:lnTo>
                  <a:pt x="105" y="393"/>
                </a:lnTo>
                <a:lnTo>
                  <a:pt x="107" y="395"/>
                </a:lnTo>
                <a:lnTo>
                  <a:pt x="107" y="399"/>
                </a:lnTo>
                <a:lnTo>
                  <a:pt x="107" y="403"/>
                </a:lnTo>
                <a:lnTo>
                  <a:pt x="101" y="406"/>
                </a:lnTo>
                <a:lnTo>
                  <a:pt x="96" y="408"/>
                </a:lnTo>
                <a:lnTo>
                  <a:pt x="90" y="410"/>
                </a:lnTo>
                <a:lnTo>
                  <a:pt x="85" y="414"/>
                </a:lnTo>
                <a:lnTo>
                  <a:pt x="81" y="417"/>
                </a:lnTo>
                <a:lnTo>
                  <a:pt x="79" y="423"/>
                </a:lnTo>
                <a:lnTo>
                  <a:pt x="79" y="430"/>
                </a:lnTo>
                <a:lnTo>
                  <a:pt x="83" y="432"/>
                </a:lnTo>
                <a:lnTo>
                  <a:pt x="86" y="434"/>
                </a:lnTo>
                <a:lnTo>
                  <a:pt x="90" y="432"/>
                </a:lnTo>
                <a:lnTo>
                  <a:pt x="94" y="430"/>
                </a:lnTo>
                <a:lnTo>
                  <a:pt x="101" y="427"/>
                </a:lnTo>
                <a:lnTo>
                  <a:pt x="107" y="427"/>
                </a:lnTo>
                <a:lnTo>
                  <a:pt x="109" y="432"/>
                </a:lnTo>
                <a:lnTo>
                  <a:pt x="110" y="438"/>
                </a:lnTo>
                <a:lnTo>
                  <a:pt x="112" y="441"/>
                </a:lnTo>
                <a:lnTo>
                  <a:pt x="114" y="443"/>
                </a:lnTo>
                <a:lnTo>
                  <a:pt x="118" y="447"/>
                </a:lnTo>
                <a:lnTo>
                  <a:pt x="121" y="449"/>
                </a:lnTo>
                <a:lnTo>
                  <a:pt x="127" y="441"/>
                </a:lnTo>
                <a:lnTo>
                  <a:pt x="133" y="436"/>
                </a:lnTo>
                <a:lnTo>
                  <a:pt x="138" y="436"/>
                </a:lnTo>
                <a:lnTo>
                  <a:pt x="147" y="441"/>
                </a:lnTo>
                <a:lnTo>
                  <a:pt x="153" y="443"/>
                </a:lnTo>
                <a:lnTo>
                  <a:pt x="162" y="445"/>
                </a:lnTo>
                <a:lnTo>
                  <a:pt x="173" y="443"/>
                </a:lnTo>
                <a:lnTo>
                  <a:pt x="188" y="440"/>
                </a:lnTo>
                <a:lnTo>
                  <a:pt x="199" y="432"/>
                </a:lnTo>
                <a:lnTo>
                  <a:pt x="206" y="423"/>
                </a:lnTo>
                <a:lnTo>
                  <a:pt x="205" y="410"/>
                </a:lnTo>
                <a:lnTo>
                  <a:pt x="205" y="395"/>
                </a:lnTo>
                <a:lnTo>
                  <a:pt x="206" y="390"/>
                </a:lnTo>
                <a:lnTo>
                  <a:pt x="208" y="386"/>
                </a:lnTo>
                <a:lnTo>
                  <a:pt x="212" y="382"/>
                </a:lnTo>
                <a:lnTo>
                  <a:pt x="219" y="379"/>
                </a:lnTo>
                <a:lnTo>
                  <a:pt x="221" y="369"/>
                </a:lnTo>
                <a:lnTo>
                  <a:pt x="221" y="362"/>
                </a:lnTo>
                <a:lnTo>
                  <a:pt x="219" y="355"/>
                </a:lnTo>
                <a:lnTo>
                  <a:pt x="218" y="347"/>
                </a:lnTo>
                <a:lnTo>
                  <a:pt x="210" y="334"/>
                </a:lnTo>
                <a:lnTo>
                  <a:pt x="206" y="321"/>
                </a:lnTo>
                <a:lnTo>
                  <a:pt x="212" y="312"/>
                </a:lnTo>
                <a:lnTo>
                  <a:pt x="219" y="307"/>
                </a:lnTo>
                <a:lnTo>
                  <a:pt x="218" y="299"/>
                </a:lnTo>
                <a:lnTo>
                  <a:pt x="216" y="292"/>
                </a:lnTo>
                <a:lnTo>
                  <a:pt x="223" y="288"/>
                </a:lnTo>
                <a:lnTo>
                  <a:pt x="230" y="286"/>
                </a:lnTo>
                <a:lnTo>
                  <a:pt x="238" y="273"/>
                </a:lnTo>
                <a:lnTo>
                  <a:pt x="247" y="264"/>
                </a:lnTo>
                <a:lnTo>
                  <a:pt x="256" y="266"/>
                </a:lnTo>
                <a:lnTo>
                  <a:pt x="266" y="270"/>
                </a:lnTo>
                <a:lnTo>
                  <a:pt x="271" y="273"/>
                </a:lnTo>
                <a:lnTo>
                  <a:pt x="277" y="273"/>
                </a:lnTo>
                <a:lnTo>
                  <a:pt x="282" y="273"/>
                </a:lnTo>
                <a:lnTo>
                  <a:pt x="288" y="270"/>
                </a:lnTo>
                <a:lnTo>
                  <a:pt x="290" y="264"/>
                </a:lnTo>
                <a:lnTo>
                  <a:pt x="291" y="258"/>
                </a:lnTo>
                <a:lnTo>
                  <a:pt x="290" y="255"/>
                </a:lnTo>
                <a:lnTo>
                  <a:pt x="288" y="251"/>
                </a:lnTo>
                <a:lnTo>
                  <a:pt x="286" y="246"/>
                </a:lnTo>
                <a:lnTo>
                  <a:pt x="286" y="238"/>
                </a:lnTo>
                <a:lnTo>
                  <a:pt x="297" y="233"/>
                </a:lnTo>
                <a:lnTo>
                  <a:pt x="308" y="225"/>
                </a:lnTo>
                <a:lnTo>
                  <a:pt x="308" y="210"/>
                </a:lnTo>
                <a:lnTo>
                  <a:pt x="306" y="194"/>
                </a:lnTo>
                <a:lnTo>
                  <a:pt x="301" y="175"/>
                </a:lnTo>
                <a:lnTo>
                  <a:pt x="297" y="161"/>
                </a:lnTo>
                <a:lnTo>
                  <a:pt x="299" y="149"/>
                </a:lnTo>
                <a:lnTo>
                  <a:pt x="301" y="140"/>
                </a:lnTo>
                <a:lnTo>
                  <a:pt x="303" y="137"/>
                </a:lnTo>
                <a:lnTo>
                  <a:pt x="304" y="133"/>
                </a:lnTo>
                <a:lnTo>
                  <a:pt x="308" y="131"/>
                </a:lnTo>
                <a:lnTo>
                  <a:pt x="310" y="129"/>
                </a:lnTo>
                <a:lnTo>
                  <a:pt x="312" y="127"/>
                </a:lnTo>
                <a:lnTo>
                  <a:pt x="312" y="122"/>
                </a:lnTo>
                <a:lnTo>
                  <a:pt x="306" y="111"/>
                </a:lnTo>
                <a:lnTo>
                  <a:pt x="303" y="101"/>
                </a:lnTo>
                <a:lnTo>
                  <a:pt x="312" y="81"/>
                </a:lnTo>
                <a:lnTo>
                  <a:pt x="321" y="57"/>
                </a:lnTo>
                <a:lnTo>
                  <a:pt x="306" y="66"/>
                </a:lnTo>
                <a:lnTo>
                  <a:pt x="291" y="72"/>
                </a:lnTo>
                <a:lnTo>
                  <a:pt x="277" y="77"/>
                </a:lnTo>
                <a:lnTo>
                  <a:pt x="262" y="79"/>
                </a:lnTo>
                <a:lnTo>
                  <a:pt x="243" y="70"/>
                </a:lnTo>
                <a:lnTo>
                  <a:pt x="229" y="61"/>
                </a:lnTo>
                <a:lnTo>
                  <a:pt x="214" y="66"/>
                </a:lnTo>
                <a:lnTo>
                  <a:pt x="199" y="70"/>
                </a:lnTo>
                <a:lnTo>
                  <a:pt x="181" y="59"/>
                </a:lnTo>
                <a:lnTo>
                  <a:pt x="162" y="46"/>
                </a:lnTo>
                <a:lnTo>
                  <a:pt x="147" y="46"/>
                </a:lnTo>
                <a:lnTo>
                  <a:pt x="133" y="44"/>
                </a:lnTo>
                <a:lnTo>
                  <a:pt x="138" y="24"/>
                </a:lnTo>
                <a:lnTo>
                  <a:pt x="145" y="3"/>
                </a:lnTo>
                <a:lnTo>
                  <a:pt x="142" y="2"/>
                </a:lnTo>
                <a:lnTo>
                  <a:pt x="138" y="0"/>
                </a:lnTo>
                <a:lnTo>
                  <a:pt x="133" y="2"/>
                </a:lnTo>
                <a:lnTo>
                  <a:pt x="127" y="5"/>
                </a:lnTo>
                <a:lnTo>
                  <a:pt x="120" y="9"/>
                </a:lnTo>
                <a:lnTo>
                  <a:pt x="114" y="16"/>
                </a:lnTo>
                <a:lnTo>
                  <a:pt x="107" y="26"/>
                </a:lnTo>
                <a:lnTo>
                  <a:pt x="99" y="37"/>
                </a:lnTo>
                <a:lnTo>
                  <a:pt x="97" y="57"/>
                </a:lnTo>
                <a:lnTo>
                  <a:pt x="99" y="79"/>
                </a:lnTo>
                <a:lnTo>
                  <a:pt x="105" y="100"/>
                </a:lnTo>
                <a:lnTo>
                  <a:pt x="110" y="116"/>
                </a:lnTo>
                <a:lnTo>
                  <a:pt x="110" y="129"/>
                </a:lnTo>
                <a:lnTo>
                  <a:pt x="110" y="138"/>
                </a:lnTo>
                <a:lnTo>
                  <a:pt x="109" y="144"/>
                </a:lnTo>
                <a:lnTo>
                  <a:pt x="107" y="148"/>
                </a:lnTo>
                <a:lnTo>
                  <a:pt x="103" y="149"/>
                </a:lnTo>
                <a:lnTo>
                  <a:pt x="101" y="151"/>
                </a:lnTo>
                <a:lnTo>
                  <a:pt x="96" y="153"/>
                </a:lnTo>
                <a:lnTo>
                  <a:pt x="90" y="153"/>
                </a:lnTo>
                <a:lnTo>
                  <a:pt x="85" y="151"/>
                </a:lnTo>
                <a:lnTo>
                  <a:pt x="79" y="146"/>
                </a:lnTo>
                <a:lnTo>
                  <a:pt x="79" y="153"/>
                </a:lnTo>
                <a:lnTo>
                  <a:pt x="75" y="157"/>
                </a:lnTo>
                <a:lnTo>
                  <a:pt x="70" y="159"/>
                </a:lnTo>
                <a:lnTo>
                  <a:pt x="66" y="161"/>
                </a:lnTo>
                <a:lnTo>
                  <a:pt x="64" y="172"/>
                </a:lnTo>
                <a:lnTo>
                  <a:pt x="64" y="183"/>
                </a:lnTo>
                <a:lnTo>
                  <a:pt x="57" y="183"/>
                </a:lnTo>
                <a:lnTo>
                  <a:pt x="49" y="181"/>
                </a:lnTo>
                <a:lnTo>
                  <a:pt x="51" y="183"/>
                </a:lnTo>
                <a:lnTo>
                  <a:pt x="49" y="186"/>
                </a:lnTo>
                <a:lnTo>
                  <a:pt x="48" y="188"/>
                </a:lnTo>
                <a:lnTo>
                  <a:pt x="46" y="188"/>
                </a:lnTo>
                <a:lnTo>
                  <a:pt x="40" y="192"/>
                </a:lnTo>
                <a:lnTo>
                  <a:pt x="35" y="194"/>
                </a:lnTo>
                <a:lnTo>
                  <a:pt x="31" y="209"/>
                </a:lnTo>
                <a:lnTo>
                  <a:pt x="29" y="222"/>
                </a:lnTo>
                <a:lnTo>
                  <a:pt x="25" y="231"/>
                </a:lnTo>
                <a:lnTo>
                  <a:pt x="22" y="240"/>
                </a:lnTo>
                <a:close/>
              </a:path>
            </a:pathLst>
          </a:custGeom>
          <a:solidFill>
            <a:srgbClr val="FF9966"/>
          </a:solidFill>
          <a:ln w="3175" cmpd="sng">
            <a:solidFill>
              <a:srgbClr val="FF0000"/>
            </a:solidFill>
            <a:round/>
            <a:headEnd/>
            <a:tailEnd/>
          </a:ln>
        </p:spPr>
        <p:txBody>
          <a:bodyPr/>
          <a:lstStyle/>
          <a:p>
            <a:endParaRPr lang="ru-RU" sz="1807" dirty="0">
              <a:latin typeface="Arial Обычный" charset="0"/>
            </a:endParaRPr>
          </a:p>
        </p:txBody>
      </p:sp>
      <p:sp>
        <p:nvSpPr>
          <p:cNvPr id="200" name="Freeform 34"/>
          <p:cNvSpPr>
            <a:spLocks/>
          </p:cNvSpPr>
          <p:nvPr/>
        </p:nvSpPr>
        <p:spPr bwMode="auto">
          <a:xfrm>
            <a:off x="4824275" y="4992835"/>
            <a:ext cx="1031562" cy="921982"/>
          </a:xfrm>
          <a:custGeom>
            <a:avLst/>
            <a:gdLst>
              <a:gd name="T0" fmla="*/ 505985 w 591"/>
              <a:gd name="T1" fmla="*/ 754063 h 488"/>
              <a:gd name="T2" fmla="*/ 571983 w 591"/>
              <a:gd name="T3" fmla="*/ 739775 h 488"/>
              <a:gd name="T4" fmla="*/ 617449 w 591"/>
              <a:gd name="T5" fmla="*/ 725488 h 488"/>
              <a:gd name="T6" fmla="*/ 665847 w 591"/>
              <a:gd name="T7" fmla="*/ 708025 h 488"/>
              <a:gd name="T8" fmla="*/ 718646 w 591"/>
              <a:gd name="T9" fmla="*/ 708025 h 488"/>
              <a:gd name="T10" fmla="*/ 774378 w 591"/>
              <a:gd name="T11" fmla="*/ 722313 h 488"/>
              <a:gd name="T12" fmla="*/ 806643 w 591"/>
              <a:gd name="T13" fmla="*/ 704850 h 488"/>
              <a:gd name="T14" fmla="*/ 815443 w 591"/>
              <a:gd name="T15" fmla="*/ 657225 h 488"/>
              <a:gd name="T16" fmla="*/ 866775 w 591"/>
              <a:gd name="T17" fmla="*/ 596900 h 488"/>
              <a:gd name="T18" fmla="*/ 853575 w 591"/>
              <a:gd name="T19" fmla="*/ 577850 h 488"/>
              <a:gd name="T20" fmla="*/ 821310 w 591"/>
              <a:gd name="T21" fmla="*/ 566738 h 488"/>
              <a:gd name="T22" fmla="*/ 790511 w 591"/>
              <a:gd name="T23" fmla="*/ 522288 h 488"/>
              <a:gd name="T24" fmla="*/ 799310 w 591"/>
              <a:gd name="T25" fmla="*/ 466725 h 488"/>
              <a:gd name="T26" fmla="*/ 825710 w 591"/>
              <a:gd name="T27" fmla="*/ 434975 h 488"/>
              <a:gd name="T28" fmla="*/ 859442 w 591"/>
              <a:gd name="T29" fmla="*/ 434975 h 488"/>
              <a:gd name="T30" fmla="*/ 859442 w 591"/>
              <a:gd name="T31" fmla="*/ 393700 h 488"/>
              <a:gd name="T32" fmla="*/ 825710 w 591"/>
              <a:gd name="T33" fmla="*/ 390525 h 488"/>
              <a:gd name="T34" fmla="*/ 806643 w 591"/>
              <a:gd name="T35" fmla="*/ 387350 h 488"/>
              <a:gd name="T36" fmla="*/ 796377 w 591"/>
              <a:gd name="T37" fmla="*/ 361950 h 488"/>
              <a:gd name="T38" fmla="*/ 796377 w 591"/>
              <a:gd name="T39" fmla="*/ 328613 h 488"/>
              <a:gd name="T40" fmla="*/ 780244 w 591"/>
              <a:gd name="T41" fmla="*/ 300038 h 488"/>
              <a:gd name="T42" fmla="*/ 728912 w 591"/>
              <a:gd name="T43" fmla="*/ 285750 h 488"/>
              <a:gd name="T44" fmla="*/ 668781 w 591"/>
              <a:gd name="T45" fmla="*/ 282575 h 488"/>
              <a:gd name="T46" fmla="*/ 639448 w 591"/>
              <a:gd name="T47" fmla="*/ 258763 h 488"/>
              <a:gd name="T48" fmla="*/ 642381 w 591"/>
              <a:gd name="T49" fmla="*/ 234950 h 488"/>
              <a:gd name="T50" fmla="*/ 655581 w 591"/>
              <a:gd name="T51" fmla="*/ 214313 h 488"/>
              <a:gd name="T52" fmla="*/ 649715 w 591"/>
              <a:gd name="T53" fmla="*/ 171450 h 488"/>
              <a:gd name="T54" fmla="*/ 604249 w 591"/>
              <a:gd name="T55" fmla="*/ 112713 h 488"/>
              <a:gd name="T56" fmla="*/ 511852 w 591"/>
              <a:gd name="T57" fmla="*/ 133350 h 488"/>
              <a:gd name="T58" fmla="*/ 473720 w 591"/>
              <a:gd name="T59" fmla="*/ 109538 h 488"/>
              <a:gd name="T60" fmla="*/ 441454 w 591"/>
              <a:gd name="T61" fmla="*/ 77788 h 488"/>
              <a:gd name="T62" fmla="*/ 406255 w 591"/>
              <a:gd name="T63" fmla="*/ 79375 h 488"/>
              <a:gd name="T64" fmla="*/ 365189 w 591"/>
              <a:gd name="T65" fmla="*/ 71438 h 488"/>
              <a:gd name="T66" fmla="*/ 335857 w 591"/>
              <a:gd name="T67" fmla="*/ 41275 h 488"/>
              <a:gd name="T68" fmla="*/ 294791 w 591"/>
              <a:gd name="T69" fmla="*/ 33338 h 488"/>
              <a:gd name="T70" fmla="*/ 252259 w 591"/>
              <a:gd name="T71" fmla="*/ 3175 h 488"/>
              <a:gd name="T72" fmla="*/ 230260 w 591"/>
              <a:gd name="T73" fmla="*/ 23813 h 488"/>
              <a:gd name="T74" fmla="*/ 197994 w 591"/>
              <a:gd name="T75" fmla="*/ 57150 h 488"/>
              <a:gd name="T76" fmla="*/ 165729 w 591"/>
              <a:gd name="T77" fmla="*/ 103188 h 488"/>
              <a:gd name="T78" fmla="*/ 121730 w 591"/>
              <a:gd name="T79" fmla="*/ 144463 h 488"/>
              <a:gd name="T80" fmla="*/ 67465 w 591"/>
              <a:gd name="T81" fmla="*/ 206375 h 488"/>
              <a:gd name="T82" fmla="*/ 35199 w 591"/>
              <a:gd name="T83" fmla="*/ 220663 h 488"/>
              <a:gd name="T84" fmla="*/ 13200 w 591"/>
              <a:gd name="T85" fmla="*/ 306388 h 488"/>
              <a:gd name="T86" fmla="*/ 19066 w 591"/>
              <a:gd name="T87" fmla="*/ 334963 h 488"/>
              <a:gd name="T88" fmla="*/ 8800 w 591"/>
              <a:gd name="T89" fmla="*/ 347663 h 488"/>
              <a:gd name="T90" fmla="*/ 0 w 591"/>
              <a:gd name="T91" fmla="*/ 385763 h 488"/>
              <a:gd name="T92" fmla="*/ 13200 w 591"/>
              <a:gd name="T93" fmla="*/ 438150 h 488"/>
              <a:gd name="T94" fmla="*/ 95331 w 591"/>
              <a:gd name="T95" fmla="*/ 463550 h 488"/>
              <a:gd name="T96" fmla="*/ 219994 w 591"/>
              <a:gd name="T97" fmla="*/ 546100 h 488"/>
              <a:gd name="T98" fmla="*/ 236127 w 591"/>
              <a:gd name="T99" fmla="*/ 593725 h 488"/>
              <a:gd name="T100" fmla="*/ 249326 w 591"/>
              <a:gd name="T101" fmla="*/ 617538 h 488"/>
              <a:gd name="T102" fmla="*/ 327057 w 591"/>
              <a:gd name="T103" fmla="*/ 649288 h 488"/>
              <a:gd name="T104" fmla="*/ 379856 w 591"/>
              <a:gd name="T105" fmla="*/ 673100 h 488"/>
              <a:gd name="T106" fmla="*/ 409188 w 591"/>
              <a:gd name="T107" fmla="*/ 673100 h 488"/>
              <a:gd name="T108" fmla="*/ 441454 w 591"/>
              <a:gd name="T109" fmla="*/ 657225 h 488"/>
              <a:gd name="T110" fmla="*/ 431188 w 591"/>
              <a:gd name="T111" fmla="*/ 754063 h 488"/>
              <a:gd name="T112" fmla="*/ 444387 w 591"/>
              <a:gd name="T113" fmla="*/ 771525 h 488"/>
              <a:gd name="T114" fmla="*/ 473720 w 591"/>
              <a:gd name="T115" fmla="*/ 757238 h 488"/>
              <a:gd name="T116" fmla="*/ 505985 w 591"/>
              <a:gd name="T117" fmla="*/ 754063 h 4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1"/>
              <a:gd name="T178" fmla="*/ 0 h 488"/>
              <a:gd name="T179" fmla="*/ 591 w 591"/>
              <a:gd name="T180" fmla="*/ 488 h 4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1" h="488">
                <a:moveTo>
                  <a:pt x="345" y="475"/>
                </a:moveTo>
                <a:lnTo>
                  <a:pt x="345" y="475"/>
                </a:lnTo>
                <a:lnTo>
                  <a:pt x="364" y="470"/>
                </a:lnTo>
                <a:lnTo>
                  <a:pt x="381" y="468"/>
                </a:lnTo>
                <a:lnTo>
                  <a:pt x="390" y="466"/>
                </a:lnTo>
                <a:lnTo>
                  <a:pt x="401" y="464"/>
                </a:lnTo>
                <a:lnTo>
                  <a:pt x="410" y="461"/>
                </a:lnTo>
                <a:lnTo>
                  <a:pt x="421" y="457"/>
                </a:lnTo>
                <a:lnTo>
                  <a:pt x="434" y="448"/>
                </a:lnTo>
                <a:lnTo>
                  <a:pt x="440" y="442"/>
                </a:lnTo>
                <a:lnTo>
                  <a:pt x="454" y="446"/>
                </a:lnTo>
                <a:lnTo>
                  <a:pt x="469" y="449"/>
                </a:lnTo>
                <a:lnTo>
                  <a:pt x="480" y="448"/>
                </a:lnTo>
                <a:lnTo>
                  <a:pt x="490" y="446"/>
                </a:lnTo>
                <a:lnTo>
                  <a:pt x="497" y="453"/>
                </a:lnTo>
                <a:lnTo>
                  <a:pt x="508" y="461"/>
                </a:lnTo>
                <a:lnTo>
                  <a:pt x="528" y="455"/>
                </a:lnTo>
                <a:lnTo>
                  <a:pt x="547" y="446"/>
                </a:lnTo>
                <a:lnTo>
                  <a:pt x="549" y="444"/>
                </a:lnTo>
                <a:lnTo>
                  <a:pt x="550" y="444"/>
                </a:lnTo>
                <a:lnTo>
                  <a:pt x="547" y="433"/>
                </a:lnTo>
                <a:lnTo>
                  <a:pt x="543" y="424"/>
                </a:lnTo>
                <a:lnTo>
                  <a:pt x="556" y="414"/>
                </a:lnTo>
                <a:lnTo>
                  <a:pt x="571" y="403"/>
                </a:lnTo>
                <a:lnTo>
                  <a:pt x="582" y="389"/>
                </a:lnTo>
                <a:lnTo>
                  <a:pt x="591" y="376"/>
                </a:lnTo>
                <a:lnTo>
                  <a:pt x="589" y="370"/>
                </a:lnTo>
                <a:lnTo>
                  <a:pt x="587" y="368"/>
                </a:lnTo>
                <a:lnTo>
                  <a:pt x="582" y="364"/>
                </a:lnTo>
                <a:lnTo>
                  <a:pt x="576" y="363"/>
                </a:lnTo>
                <a:lnTo>
                  <a:pt x="569" y="361"/>
                </a:lnTo>
                <a:lnTo>
                  <a:pt x="560" y="357"/>
                </a:lnTo>
                <a:lnTo>
                  <a:pt x="550" y="350"/>
                </a:lnTo>
                <a:lnTo>
                  <a:pt x="541" y="340"/>
                </a:lnTo>
                <a:lnTo>
                  <a:pt x="539" y="329"/>
                </a:lnTo>
                <a:lnTo>
                  <a:pt x="539" y="318"/>
                </a:lnTo>
                <a:lnTo>
                  <a:pt x="541" y="307"/>
                </a:lnTo>
                <a:lnTo>
                  <a:pt x="545" y="294"/>
                </a:lnTo>
                <a:lnTo>
                  <a:pt x="550" y="285"/>
                </a:lnTo>
                <a:lnTo>
                  <a:pt x="558" y="278"/>
                </a:lnTo>
                <a:lnTo>
                  <a:pt x="563" y="274"/>
                </a:lnTo>
                <a:lnTo>
                  <a:pt x="567" y="270"/>
                </a:lnTo>
                <a:lnTo>
                  <a:pt x="578" y="272"/>
                </a:lnTo>
                <a:lnTo>
                  <a:pt x="586" y="274"/>
                </a:lnTo>
                <a:lnTo>
                  <a:pt x="586" y="267"/>
                </a:lnTo>
                <a:lnTo>
                  <a:pt x="586" y="257"/>
                </a:lnTo>
                <a:lnTo>
                  <a:pt x="586" y="248"/>
                </a:lnTo>
                <a:lnTo>
                  <a:pt x="584" y="243"/>
                </a:lnTo>
                <a:lnTo>
                  <a:pt x="573" y="244"/>
                </a:lnTo>
                <a:lnTo>
                  <a:pt x="563" y="246"/>
                </a:lnTo>
                <a:lnTo>
                  <a:pt x="558" y="246"/>
                </a:lnTo>
                <a:lnTo>
                  <a:pt x="554" y="246"/>
                </a:lnTo>
                <a:lnTo>
                  <a:pt x="550" y="244"/>
                </a:lnTo>
                <a:lnTo>
                  <a:pt x="549" y="243"/>
                </a:lnTo>
                <a:lnTo>
                  <a:pt x="545" y="235"/>
                </a:lnTo>
                <a:lnTo>
                  <a:pt x="543" y="228"/>
                </a:lnTo>
                <a:lnTo>
                  <a:pt x="543" y="222"/>
                </a:lnTo>
                <a:lnTo>
                  <a:pt x="543" y="215"/>
                </a:lnTo>
                <a:lnTo>
                  <a:pt x="543" y="207"/>
                </a:lnTo>
                <a:lnTo>
                  <a:pt x="541" y="202"/>
                </a:lnTo>
                <a:lnTo>
                  <a:pt x="538" y="196"/>
                </a:lnTo>
                <a:lnTo>
                  <a:pt x="532" y="189"/>
                </a:lnTo>
                <a:lnTo>
                  <a:pt x="521" y="183"/>
                </a:lnTo>
                <a:lnTo>
                  <a:pt x="510" y="182"/>
                </a:lnTo>
                <a:lnTo>
                  <a:pt x="497" y="180"/>
                </a:lnTo>
                <a:lnTo>
                  <a:pt x="482" y="180"/>
                </a:lnTo>
                <a:lnTo>
                  <a:pt x="469" y="178"/>
                </a:lnTo>
                <a:lnTo>
                  <a:pt x="456" y="178"/>
                </a:lnTo>
                <a:lnTo>
                  <a:pt x="447" y="174"/>
                </a:lnTo>
                <a:lnTo>
                  <a:pt x="438" y="169"/>
                </a:lnTo>
                <a:lnTo>
                  <a:pt x="436" y="163"/>
                </a:lnTo>
                <a:lnTo>
                  <a:pt x="434" y="158"/>
                </a:lnTo>
                <a:lnTo>
                  <a:pt x="436" y="152"/>
                </a:lnTo>
                <a:lnTo>
                  <a:pt x="438" y="148"/>
                </a:lnTo>
                <a:lnTo>
                  <a:pt x="441" y="145"/>
                </a:lnTo>
                <a:lnTo>
                  <a:pt x="445" y="139"/>
                </a:lnTo>
                <a:lnTo>
                  <a:pt x="447" y="135"/>
                </a:lnTo>
                <a:lnTo>
                  <a:pt x="447" y="130"/>
                </a:lnTo>
                <a:lnTo>
                  <a:pt x="445" y="119"/>
                </a:lnTo>
                <a:lnTo>
                  <a:pt x="443" y="108"/>
                </a:lnTo>
                <a:lnTo>
                  <a:pt x="438" y="93"/>
                </a:lnTo>
                <a:lnTo>
                  <a:pt x="432" y="76"/>
                </a:lnTo>
                <a:lnTo>
                  <a:pt x="412" y="71"/>
                </a:lnTo>
                <a:lnTo>
                  <a:pt x="395" y="63"/>
                </a:lnTo>
                <a:lnTo>
                  <a:pt x="371" y="73"/>
                </a:lnTo>
                <a:lnTo>
                  <a:pt x="349" y="84"/>
                </a:lnTo>
                <a:lnTo>
                  <a:pt x="342" y="78"/>
                </a:lnTo>
                <a:lnTo>
                  <a:pt x="338" y="69"/>
                </a:lnTo>
                <a:lnTo>
                  <a:pt x="323" y="69"/>
                </a:lnTo>
                <a:lnTo>
                  <a:pt x="310" y="69"/>
                </a:lnTo>
                <a:lnTo>
                  <a:pt x="305" y="58"/>
                </a:lnTo>
                <a:lnTo>
                  <a:pt x="301" y="49"/>
                </a:lnTo>
                <a:lnTo>
                  <a:pt x="294" y="49"/>
                </a:lnTo>
                <a:lnTo>
                  <a:pt x="284" y="50"/>
                </a:lnTo>
                <a:lnTo>
                  <a:pt x="277" y="50"/>
                </a:lnTo>
                <a:lnTo>
                  <a:pt x="270" y="50"/>
                </a:lnTo>
                <a:lnTo>
                  <a:pt x="260" y="49"/>
                </a:lnTo>
                <a:lnTo>
                  <a:pt x="249" y="45"/>
                </a:lnTo>
                <a:lnTo>
                  <a:pt x="240" y="36"/>
                </a:lnTo>
                <a:lnTo>
                  <a:pt x="235" y="26"/>
                </a:lnTo>
                <a:lnTo>
                  <a:pt x="229" y="26"/>
                </a:lnTo>
                <a:lnTo>
                  <a:pt x="222" y="26"/>
                </a:lnTo>
                <a:lnTo>
                  <a:pt x="212" y="26"/>
                </a:lnTo>
                <a:lnTo>
                  <a:pt x="201" y="21"/>
                </a:lnTo>
                <a:lnTo>
                  <a:pt x="188" y="10"/>
                </a:lnTo>
                <a:lnTo>
                  <a:pt x="175" y="0"/>
                </a:lnTo>
                <a:lnTo>
                  <a:pt x="172" y="2"/>
                </a:lnTo>
                <a:lnTo>
                  <a:pt x="166" y="4"/>
                </a:lnTo>
                <a:lnTo>
                  <a:pt x="163" y="10"/>
                </a:lnTo>
                <a:lnTo>
                  <a:pt x="157" y="15"/>
                </a:lnTo>
                <a:lnTo>
                  <a:pt x="148" y="21"/>
                </a:lnTo>
                <a:lnTo>
                  <a:pt x="137" y="26"/>
                </a:lnTo>
                <a:lnTo>
                  <a:pt x="135" y="36"/>
                </a:lnTo>
                <a:lnTo>
                  <a:pt x="131" y="45"/>
                </a:lnTo>
                <a:lnTo>
                  <a:pt x="122" y="54"/>
                </a:lnTo>
                <a:lnTo>
                  <a:pt x="113" y="65"/>
                </a:lnTo>
                <a:lnTo>
                  <a:pt x="109" y="74"/>
                </a:lnTo>
                <a:lnTo>
                  <a:pt x="102" y="87"/>
                </a:lnTo>
                <a:lnTo>
                  <a:pt x="83" y="91"/>
                </a:lnTo>
                <a:lnTo>
                  <a:pt x="63" y="93"/>
                </a:lnTo>
                <a:lnTo>
                  <a:pt x="54" y="111"/>
                </a:lnTo>
                <a:lnTo>
                  <a:pt x="46" y="130"/>
                </a:lnTo>
                <a:lnTo>
                  <a:pt x="35" y="135"/>
                </a:lnTo>
                <a:lnTo>
                  <a:pt x="24" y="139"/>
                </a:lnTo>
                <a:lnTo>
                  <a:pt x="15" y="163"/>
                </a:lnTo>
                <a:lnTo>
                  <a:pt x="6" y="183"/>
                </a:lnTo>
                <a:lnTo>
                  <a:pt x="9" y="193"/>
                </a:lnTo>
                <a:lnTo>
                  <a:pt x="15" y="204"/>
                </a:lnTo>
                <a:lnTo>
                  <a:pt x="15" y="209"/>
                </a:lnTo>
                <a:lnTo>
                  <a:pt x="13" y="211"/>
                </a:lnTo>
                <a:lnTo>
                  <a:pt x="11" y="213"/>
                </a:lnTo>
                <a:lnTo>
                  <a:pt x="7" y="215"/>
                </a:lnTo>
                <a:lnTo>
                  <a:pt x="6" y="219"/>
                </a:lnTo>
                <a:lnTo>
                  <a:pt x="4" y="222"/>
                </a:lnTo>
                <a:lnTo>
                  <a:pt x="2" y="231"/>
                </a:lnTo>
                <a:lnTo>
                  <a:pt x="0" y="243"/>
                </a:lnTo>
                <a:lnTo>
                  <a:pt x="4" y="257"/>
                </a:lnTo>
                <a:lnTo>
                  <a:pt x="9" y="276"/>
                </a:lnTo>
                <a:lnTo>
                  <a:pt x="30" y="279"/>
                </a:lnTo>
                <a:lnTo>
                  <a:pt x="48" y="285"/>
                </a:lnTo>
                <a:lnTo>
                  <a:pt x="65" y="292"/>
                </a:lnTo>
                <a:lnTo>
                  <a:pt x="83" y="300"/>
                </a:lnTo>
                <a:lnTo>
                  <a:pt x="116" y="320"/>
                </a:lnTo>
                <a:lnTo>
                  <a:pt x="150" y="344"/>
                </a:lnTo>
                <a:lnTo>
                  <a:pt x="153" y="355"/>
                </a:lnTo>
                <a:lnTo>
                  <a:pt x="157" y="368"/>
                </a:lnTo>
                <a:lnTo>
                  <a:pt x="161" y="374"/>
                </a:lnTo>
                <a:lnTo>
                  <a:pt x="163" y="379"/>
                </a:lnTo>
                <a:lnTo>
                  <a:pt x="166" y="385"/>
                </a:lnTo>
                <a:lnTo>
                  <a:pt x="170" y="389"/>
                </a:lnTo>
                <a:lnTo>
                  <a:pt x="187" y="387"/>
                </a:lnTo>
                <a:lnTo>
                  <a:pt x="212" y="385"/>
                </a:lnTo>
                <a:lnTo>
                  <a:pt x="223" y="409"/>
                </a:lnTo>
                <a:lnTo>
                  <a:pt x="233" y="429"/>
                </a:lnTo>
                <a:lnTo>
                  <a:pt x="244" y="427"/>
                </a:lnTo>
                <a:lnTo>
                  <a:pt x="259" y="424"/>
                </a:lnTo>
                <a:lnTo>
                  <a:pt x="266" y="425"/>
                </a:lnTo>
                <a:lnTo>
                  <a:pt x="273" y="425"/>
                </a:lnTo>
                <a:lnTo>
                  <a:pt x="279" y="424"/>
                </a:lnTo>
                <a:lnTo>
                  <a:pt x="284" y="422"/>
                </a:lnTo>
                <a:lnTo>
                  <a:pt x="294" y="416"/>
                </a:lnTo>
                <a:lnTo>
                  <a:pt x="301" y="414"/>
                </a:lnTo>
                <a:lnTo>
                  <a:pt x="299" y="435"/>
                </a:lnTo>
                <a:lnTo>
                  <a:pt x="294" y="453"/>
                </a:lnTo>
                <a:lnTo>
                  <a:pt x="294" y="475"/>
                </a:lnTo>
                <a:lnTo>
                  <a:pt x="292" y="486"/>
                </a:lnTo>
                <a:lnTo>
                  <a:pt x="299" y="488"/>
                </a:lnTo>
                <a:lnTo>
                  <a:pt x="303" y="486"/>
                </a:lnTo>
                <a:lnTo>
                  <a:pt x="308" y="485"/>
                </a:lnTo>
                <a:lnTo>
                  <a:pt x="312" y="483"/>
                </a:lnTo>
                <a:lnTo>
                  <a:pt x="323" y="477"/>
                </a:lnTo>
                <a:lnTo>
                  <a:pt x="332" y="470"/>
                </a:lnTo>
                <a:lnTo>
                  <a:pt x="338" y="472"/>
                </a:lnTo>
                <a:lnTo>
                  <a:pt x="345" y="475"/>
                </a:lnTo>
                <a:close/>
              </a:path>
            </a:pathLst>
          </a:custGeom>
          <a:solidFill>
            <a:srgbClr val="FFFF99"/>
          </a:solidFill>
          <a:ln w="3175" cmpd="sng">
            <a:solidFill>
              <a:srgbClr val="FF9966"/>
            </a:solidFill>
            <a:round/>
            <a:headEnd/>
            <a:tailEnd/>
          </a:ln>
        </p:spPr>
        <p:txBody>
          <a:bodyPr/>
          <a:lstStyle/>
          <a:p>
            <a:endParaRPr lang="ru-RU" sz="1807" dirty="0">
              <a:latin typeface="Arial Обычный" charset="0"/>
            </a:endParaRPr>
          </a:p>
        </p:txBody>
      </p:sp>
      <p:sp>
        <p:nvSpPr>
          <p:cNvPr id="201" name="Freeform 35"/>
          <p:cNvSpPr>
            <a:spLocks/>
          </p:cNvSpPr>
          <p:nvPr/>
        </p:nvSpPr>
        <p:spPr bwMode="auto">
          <a:xfrm>
            <a:off x="3475309" y="4242782"/>
            <a:ext cx="750055" cy="925761"/>
          </a:xfrm>
          <a:custGeom>
            <a:avLst/>
            <a:gdLst>
              <a:gd name="T0" fmla="*/ 470479 w 430"/>
              <a:gd name="T1" fmla="*/ 52388 h 490"/>
              <a:gd name="T2" fmla="*/ 444097 w 430"/>
              <a:gd name="T3" fmla="*/ 96838 h 490"/>
              <a:gd name="T4" fmla="*/ 389868 w 430"/>
              <a:gd name="T5" fmla="*/ 161925 h 490"/>
              <a:gd name="T6" fmla="*/ 341501 w 430"/>
              <a:gd name="T7" fmla="*/ 206375 h 490"/>
              <a:gd name="T8" fmla="*/ 316584 w 430"/>
              <a:gd name="T9" fmla="*/ 211138 h 490"/>
              <a:gd name="T10" fmla="*/ 290202 w 430"/>
              <a:gd name="T11" fmla="*/ 241300 h 490"/>
              <a:gd name="T12" fmla="*/ 290202 w 430"/>
              <a:gd name="T13" fmla="*/ 263525 h 490"/>
              <a:gd name="T14" fmla="*/ 300462 w 430"/>
              <a:gd name="T15" fmla="*/ 282575 h 490"/>
              <a:gd name="T16" fmla="*/ 281408 w 430"/>
              <a:gd name="T17" fmla="*/ 317500 h 490"/>
              <a:gd name="T18" fmla="*/ 284339 w 430"/>
              <a:gd name="T19" fmla="*/ 342900 h 490"/>
              <a:gd name="T20" fmla="*/ 278477 w 430"/>
              <a:gd name="T21" fmla="*/ 363538 h 490"/>
              <a:gd name="T22" fmla="*/ 205193 w 430"/>
              <a:gd name="T23" fmla="*/ 401637 h 490"/>
              <a:gd name="T24" fmla="*/ 172949 w 430"/>
              <a:gd name="T25" fmla="*/ 434975 h 490"/>
              <a:gd name="T26" fmla="*/ 156826 w 430"/>
              <a:gd name="T27" fmla="*/ 417513 h 490"/>
              <a:gd name="T28" fmla="*/ 137773 w 430"/>
              <a:gd name="T29" fmla="*/ 401637 h 490"/>
              <a:gd name="T30" fmla="*/ 121650 w 430"/>
              <a:gd name="T31" fmla="*/ 411163 h 490"/>
              <a:gd name="T32" fmla="*/ 111391 w 430"/>
              <a:gd name="T33" fmla="*/ 439738 h 490"/>
              <a:gd name="T34" fmla="*/ 102597 w 430"/>
              <a:gd name="T35" fmla="*/ 476250 h 490"/>
              <a:gd name="T36" fmla="*/ 73283 w 430"/>
              <a:gd name="T37" fmla="*/ 477838 h 490"/>
              <a:gd name="T38" fmla="*/ 60092 w 430"/>
              <a:gd name="T39" fmla="*/ 463550 h 490"/>
              <a:gd name="T40" fmla="*/ 43970 w 430"/>
              <a:gd name="T41" fmla="*/ 455613 h 490"/>
              <a:gd name="T42" fmla="*/ 0 w 430"/>
              <a:gd name="T43" fmla="*/ 515938 h 490"/>
              <a:gd name="T44" fmla="*/ 2931 w 430"/>
              <a:gd name="T45" fmla="*/ 515938 h 490"/>
              <a:gd name="T46" fmla="*/ 13191 w 430"/>
              <a:gd name="T47" fmla="*/ 554038 h 490"/>
              <a:gd name="T48" fmla="*/ 41039 w 430"/>
              <a:gd name="T49" fmla="*/ 573088 h 490"/>
              <a:gd name="T50" fmla="*/ 89406 w 430"/>
              <a:gd name="T51" fmla="*/ 622300 h 490"/>
              <a:gd name="T52" fmla="*/ 105528 w 430"/>
              <a:gd name="T53" fmla="*/ 612775 h 490"/>
              <a:gd name="T54" fmla="*/ 140704 w 430"/>
              <a:gd name="T55" fmla="*/ 636588 h 490"/>
              <a:gd name="T56" fmla="*/ 200796 w 430"/>
              <a:gd name="T57" fmla="*/ 688975 h 490"/>
              <a:gd name="T58" fmla="*/ 243301 w 430"/>
              <a:gd name="T59" fmla="*/ 708025 h 490"/>
              <a:gd name="T60" fmla="*/ 284339 w 430"/>
              <a:gd name="T61" fmla="*/ 725488 h 490"/>
              <a:gd name="T62" fmla="*/ 329775 w 430"/>
              <a:gd name="T63" fmla="*/ 727075 h 490"/>
              <a:gd name="T64" fmla="*/ 367883 w 430"/>
              <a:gd name="T65" fmla="*/ 760413 h 490"/>
              <a:gd name="T66" fmla="*/ 398662 w 430"/>
              <a:gd name="T67" fmla="*/ 777875 h 490"/>
              <a:gd name="T68" fmla="*/ 451426 w 430"/>
              <a:gd name="T69" fmla="*/ 763588 h 490"/>
              <a:gd name="T70" fmla="*/ 473411 w 430"/>
              <a:gd name="T71" fmla="*/ 757238 h 490"/>
              <a:gd name="T72" fmla="*/ 492464 w 430"/>
              <a:gd name="T73" fmla="*/ 688975 h 490"/>
              <a:gd name="T74" fmla="*/ 524709 w 430"/>
              <a:gd name="T75" fmla="*/ 671513 h 490"/>
              <a:gd name="T76" fmla="*/ 562816 w 430"/>
              <a:gd name="T77" fmla="*/ 684213 h 490"/>
              <a:gd name="T78" fmla="*/ 614115 w 430"/>
              <a:gd name="T79" fmla="*/ 666750 h 490"/>
              <a:gd name="T80" fmla="*/ 614115 w 430"/>
              <a:gd name="T81" fmla="*/ 649288 h 490"/>
              <a:gd name="T82" fmla="*/ 622909 w 430"/>
              <a:gd name="T83" fmla="*/ 608013 h 490"/>
              <a:gd name="T84" fmla="*/ 630237 w 430"/>
              <a:gd name="T85" fmla="*/ 598488 h 490"/>
              <a:gd name="T86" fmla="*/ 617046 w 430"/>
              <a:gd name="T87" fmla="*/ 546100 h 490"/>
              <a:gd name="T88" fmla="*/ 625840 w 430"/>
              <a:gd name="T89" fmla="*/ 498475 h 490"/>
              <a:gd name="T90" fmla="*/ 600924 w 430"/>
              <a:gd name="T91" fmla="*/ 446088 h 490"/>
              <a:gd name="T92" fmla="*/ 606786 w 430"/>
              <a:gd name="T93" fmla="*/ 352425 h 490"/>
              <a:gd name="T94" fmla="*/ 597992 w 430"/>
              <a:gd name="T95" fmla="*/ 293688 h 490"/>
              <a:gd name="T96" fmla="*/ 595061 w 430"/>
              <a:gd name="T97" fmla="*/ 252413 h 490"/>
              <a:gd name="T98" fmla="*/ 622909 w 430"/>
              <a:gd name="T99" fmla="*/ 193675 h 490"/>
              <a:gd name="T100" fmla="*/ 606786 w 430"/>
              <a:gd name="T101" fmla="*/ 128588 h 490"/>
              <a:gd name="T102" fmla="*/ 576007 w 430"/>
              <a:gd name="T103" fmla="*/ 85725 h 490"/>
              <a:gd name="T104" fmla="*/ 540831 w 430"/>
              <a:gd name="T105" fmla="*/ 55563 h 490"/>
              <a:gd name="T106" fmla="*/ 521778 w 430"/>
              <a:gd name="T107" fmla="*/ 17463 h 490"/>
              <a:gd name="T108" fmla="*/ 514449 w 430"/>
              <a:gd name="T109" fmla="*/ 0 h 4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0"/>
              <a:gd name="T166" fmla="*/ 0 h 490"/>
              <a:gd name="T167" fmla="*/ 430 w 430"/>
              <a:gd name="T168" fmla="*/ 490 h 49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0" h="490">
                <a:moveTo>
                  <a:pt x="342" y="4"/>
                </a:moveTo>
                <a:lnTo>
                  <a:pt x="329" y="24"/>
                </a:lnTo>
                <a:lnTo>
                  <a:pt x="321" y="33"/>
                </a:lnTo>
                <a:lnTo>
                  <a:pt x="318" y="37"/>
                </a:lnTo>
                <a:lnTo>
                  <a:pt x="310" y="45"/>
                </a:lnTo>
                <a:lnTo>
                  <a:pt x="303" y="61"/>
                </a:lnTo>
                <a:lnTo>
                  <a:pt x="296" y="78"/>
                </a:lnTo>
                <a:lnTo>
                  <a:pt x="283" y="89"/>
                </a:lnTo>
                <a:lnTo>
                  <a:pt x="266" y="102"/>
                </a:lnTo>
                <a:lnTo>
                  <a:pt x="249" y="113"/>
                </a:lnTo>
                <a:lnTo>
                  <a:pt x="242" y="124"/>
                </a:lnTo>
                <a:lnTo>
                  <a:pt x="233" y="130"/>
                </a:lnTo>
                <a:lnTo>
                  <a:pt x="225" y="130"/>
                </a:lnTo>
                <a:lnTo>
                  <a:pt x="220" y="131"/>
                </a:lnTo>
                <a:lnTo>
                  <a:pt x="216" y="133"/>
                </a:lnTo>
                <a:lnTo>
                  <a:pt x="211" y="139"/>
                </a:lnTo>
                <a:lnTo>
                  <a:pt x="203" y="144"/>
                </a:lnTo>
                <a:lnTo>
                  <a:pt x="198" y="152"/>
                </a:lnTo>
                <a:lnTo>
                  <a:pt x="196" y="159"/>
                </a:lnTo>
                <a:lnTo>
                  <a:pt x="196" y="163"/>
                </a:lnTo>
                <a:lnTo>
                  <a:pt x="198" y="166"/>
                </a:lnTo>
                <a:lnTo>
                  <a:pt x="201" y="170"/>
                </a:lnTo>
                <a:lnTo>
                  <a:pt x="203" y="174"/>
                </a:lnTo>
                <a:lnTo>
                  <a:pt x="205" y="178"/>
                </a:lnTo>
                <a:lnTo>
                  <a:pt x="205" y="183"/>
                </a:lnTo>
                <a:lnTo>
                  <a:pt x="198" y="191"/>
                </a:lnTo>
                <a:lnTo>
                  <a:pt x="192" y="200"/>
                </a:lnTo>
                <a:lnTo>
                  <a:pt x="192" y="205"/>
                </a:lnTo>
                <a:lnTo>
                  <a:pt x="194" y="213"/>
                </a:lnTo>
                <a:lnTo>
                  <a:pt x="194" y="216"/>
                </a:lnTo>
                <a:lnTo>
                  <a:pt x="194" y="220"/>
                </a:lnTo>
                <a:lnTo>
                  <a:pt x="194" y="226"/>
                </a:lnTo>
                <a:lnTo>
                  <a:pt x="190" y="229"/>
                </a:lnTo>
                <a:lnTo>
                  <a:pt x="164" y="237"/>
                </a:lnTo>
                <a:lnTo>
                  <a:pt x="146" y="239"/>
                </a:lnTo>
                <a:lnTo>
                  <a:pt x="140" y="253"/>
                </a:lnTo>
                <a:lnTo>
                  <a:pt x="135" y="270"/>
                </a:lnTo>
                <a:lnTo>
                  <a:pt x="126" y="274"/>
                </a:lnTo>
                <a:lnTo>
                  <a:pt x="118" y="274"/>
                </a:lnTo>
                <a:lnTo>
                  <a:pt x="114" y="272"/>
                </a:lnTo>
                <a:lnTo>
                  <a:pt x="111" y="268"/>
                </a:lnTo>
                <a:lnTo>
                  <a:pt x="107" y="263"/>
                </a:lnTo>
                <a:lnTo>
                  <a:pt x="103" y="259"/>
                </a:lnTo>
                <a:lnTo>
                  <a:pt x="100" y="255"/>
                </a:lnTo>
                <a:lnTo>
                  <a:pt x="94" y="253"/>
                </a:lnTo>
                <a:lnTo>
                  <a:pt x="90" y="255"/>
                </a:lnTo>
                <a:lnTo>
                  <a:pt x="87" y="257"/>
                </a:lnTo>
                <a:lnTo>
                  <a:pt x="83" y="259"/>
                </a:lnTo>
                <a:lnTo>
                  <a:pt x="81" y="263"/>
                </a:lnTo>
                <a:lnTo>
                  <a:pt x="78" y="270"/>
                </a:lnTo>
                <a:lnTo>
                  <a:pt x="76" y="277"/>
                </a:lnTo>
                <a:lnTo>
                  <a:pt x="76" y="287"/>
                </a:lnTo>
                <a:lnTo>
                  <a:pt x="74" y="294"/>
                </a:lnTo>
                <a:lnTo>
                  <a:pt x="70" y="300"/>
                </a:lnTo>
                <a:lnTo>
                  <a:pt x="63" y="303"/>
                </a:lnTo>
                <a:lnTo>
                  <a:pt x="55" y="303"/>
                </a:lnTo>
                <a:lnTo>
                  <a:pt x="50" y="301"/>
                </a:lnTo>
                <a:lnTo>
                  <a:pt x="46" y="298"/>
                </a:lnTo>
                <a:lnTo>
                  <a:pt x="42" y="296"/>
                </a:lnTo>
                <a:lnTo>
                  <a:pt x="41" y="292"/>
                </a:lnTo>
                <a:lnTo>
                  <a:pt x="37" y="288"/>
                </a:lnTo>
                <a:lnTo>
                  <a:pt x="35" y="287"/>
                </a:lnTo>
                <a:lnTo>
                  <a:pt x="30" y="287"/>
                </a:lnTo>
                <a:lnTo>
                  <a:pt x="17" y="305"/>
                </a:lnTo>
                <a:lnTo>
                  <a:pt x="0" y="325"/>
                </a:lnTo>
                <a:lnTo>
                  <a:pt x="2" y="325"/>
                </a:lnTo>
                <a:lnTo>
                  <a:pt x="4" y="336"/>
                </a:lnTo>
                <a:lnTo>
                  <a:pt x="7" y="344"/>
                </a:lnTo>
                <a:lnTo>
                  <a:pt x="9" y="349"/>
                </a:lnTo>
                <a:lnTo>
                  <a:pt x="13" y="353"/>
                </a:lnTo>
                <a:lnTo>
                  <a:pt x="20" y="357"/>
                </a:lnTo>
                <a:lnTo>
                  <a:pt x="28" y="361"/>
                </a:lnTo>
                <a:lnTo>
                  <a:pt x="42" y="375"/>
                </a:lnTo>
                <a:lnTo>
                  <a:pt x="61" y="392"/>
                </a:lnTo>
                <a:lnTo>
                  <a:pt x="63" y="390"/>
                </a:lnTo>
                <a:lnTo>
                  <a:pt x="66" y="388"/>
                </a:lnTo>
                <a:lnTo>
                  <a:pt x="72" y="386"/>
                </a:lnTo>
                <a:lnTo>
                  <a:pt x="78" y="388"/>
                </a:lnTo>
                <a:lnTo>
                  <a:pt x="83" y="388"/>
                </a:lnTo>
                <a:lnTo>
                  <a:pt x="96" y="401"/>
                </a:lnTo>
                <a:lnTo>
                  <a:pt x="109" y="414"/>
                </a:lnTo>
                <a:lnTo>
                  <a:pt x="124" y="421"/>
                </a:lnTo>
                <a:lnTo>
                  <a:pt x="137" y="434"/>
                </a:lnTo>
                <a:lnTo>
                  <a:pt x="146" y="433"/>
                </a:lnTo>
                <a:lnTo>
                  <a:pt x="155" y="433"/>
                </a:lnTo>
                <a:lnTo>
                  <a:pt x="166" y="446"/>
                </a:lnTo>
                <a:lnTo>
                  <a:pt x="177" y="460"/>
                </a:lnTo>
                <a:lnTo>
                  <a:pt x="194" y="457"/>
                </a:lnTo>
                <a:lnTo>
                  <a:pt x="211" y="451"/>
                </a:lnTo>
                <a:lnTo>
                  <a:pt x="216" y="453"/>
                </a:lnTo>
                <a:lnTo>
                  <a:pt x="225" y="458"/>
                </a:lnTo>
                <a:lnTo>
                  <a:pt x="233" y="464"/>
                </a:lnTo>
                <a:lnTo>
                  <a:pt x="242" y="471"/>
                </a:lnTo>
                <a:lnTo>
                  <a:pt x="251" y="479"/>
                </a:lnTo>
                <a:lnTo>
                  <a:pt x="259" y="484"/>
                </a:lnTo>
                <a:lnTo>
                  <a:pt x="266" y="490"/>
                </a:lnTo>
                <a:lnTo>
                  <a:pt x="272" y="490"/>
                </a:lnTo>
                <a:lnTo>
                  <a:pt x="284" y="484"/>
                </a:lnTo>
                <a:lnTo>
                  <a:pt x="297" y="481"/>
                </a:lnTo>
                <a:lnTo>
                  <a:pt x="308" y="481"/>
                </a:lnTo>
                <a:lnTo>
                  <a:pt x="320" y="482"/>
                </a:lnTo>
                <a:lnTo>
                  <a:pt x="323" y="477"/>
                </a:lnTo>
                <a:lnTo>
                  <a:pt x="327" y="473"/>
                </a:lnTo>
                <a:lnTo>
                  <a:pt x="332" y="455"/>
                </a:lnTo>
                <a:lnTo>
                  <a:pt x="336" y="434"/>
                </a:lnTo>
                <a:lnTo>
                  <a:pt x="344" y="427"/>
                </a:lnTo>
                <a:lnTo>
                  <a:pt x="351" y="423"/>
                </a:lnTo>
                <a:lnTo>
                  <a:pt x="358" y="423"/>
                </a:lnTo>
                <a:lnTo>
                  <a:pt x="364" y="423"/>
                </a:lnTo>
                <a:lnTo>
                  <a:pt x="375" y="429"/>
                </a:lnTo>
                <a:lnTo>
                  <a:pt x="384" y="431"/>
                </a:lnTo>
                <a:lnTo>
                  <a:pt x="401" y="425"/>
                </a:lnTo>
                <a:lnTo>
                  <a:pt x="417" y="420"/>
                </a:lnTo>
                <a:lnTo>
                  <a:pt x="419" y="420"/>
                </a:lnTo>
                <a:lnTo>
                  <a:pt x="419" y="416"/>
                </a:lnTo>
                <a:lnTo>
                  <a:pt x="419" y="412"/>
                </a:lnTo>
                <a:lnTo>
                  <a:pt x="419" y="409"/>
                </a:lnTo>
                <a:lnTo>
                  <a:pt x="419" y="399"/>
                </a:lnTo>
                <a:lnTo>
                  <a:pt x="421" y="390"/>
                </a:lnTo>
                <a:lnTo>
                  <a:pt x="425" y="383"/>
                </a:lnTo>
                <a:lnTo>
                  <a:pt x="430" y="377"/>
                </a:lnTo>
                <a:lnTo>
                  <a:pt x="425" y="364"/>
                </a:lnTo>
                <a:lnTo>
                  <a:pt x="423" y="353"/>
                </a:lnTo>
                <a:lnTo>
                  <a:pt x="421" y="344"/>
                </a:lnTo>
                <a:lnTo>
                  <a:pt x="423" y="333"/>
                </a:lnTo>
                <a:lnTo>
                  <a:pt x="425" y="324"/>
                </a:lnTo>
                <a:lnTo>
                  <a:pt x="427" y="314"/>
                </a:lnTo>
                <a:lnTo>
                  <a:pt x="427" y="305"/>
                </a:lnTo>
                <a:lnTo>
                  <a:pt x="425" y="296"/>
                </a:lnTo>
                <a:lnTo>
                  <a:pt x="410" y="281"/>
                </a:lnTo>
                <a:lnTo>
                  <a:pt x="395" y="266"/>
                </a:lnTo>
                <a:lnTo>
                  <a:pt x="405" y="244"/>
                </a:lnTo>
                <a:lnTo>
                  <a:pt x="414" y="222"/>
                </a:lnTo>
                <a:lnTo>
                  <a:pt x="410" y="211"/>
                </a:lnTo>
                <a:lnTo>
                  <a:pt x="406" y="198"/>
                </a:lnTo>
                <a:lnTo>
                  <a:pt x="408" y="185"/>
                </a:lnTo>
                <a:lnTo>
                  <a:pt x="410" y="172"/>
                </a:lnTo>
                <a:lnTo>
                  <a:pt x="408" y="165"/>
                </a:lnTo>
                <a:lnTo>
                  <a:pt x="406" y="159"/>
                </a:lnTo>
                <a:lnTo>
                  <a:pt x="416" y="148"/>
                </a:lnTo>
                <a:lnTo>
                  <a:pt x="427" y="137"/>
                </a:lnTo>
                <a:lnTo>
                  <a:pt x="425" y="122"/>
                </a:lnTo>
                <a:lnTo>
                  <a:pt x="421" y="102"/>
                </a:lnTo>
                <a:lnTo>
                  <a:pt x="417" y="91"/>
                </a:lnTo>
                <a:lnTo>
                  <a:pt x="414" y="81"/>
                </a:lnTo>
                <a:lnTo>
                  <a:pt x="410" y="74"/>
                </a:lnTo>
                <a:lnTo>
                  <a:pt x="405" y="69"/>
                </a:lnTo>
                <a:lnTo>
                  <a:pt x="393" y="54"/>
                </a:lnTo>
                <a:lnTo>
                  <a:pt x="388" y="46"/>
                </a:lnTo>
                <a:lnTo>
                  <a:pt x="377" y="41"/>
                </a:lnTo>
                <a:lnTo>
                  <a:pt x="369" y="35"/>
                </a:lnTo>
                <a:lnTo>
                  <a:pt x="364" y="30"/>
                </a:lnTo>
                <a:lnTo>
                  <a:pt x="360" y="24"/>
                </a:lnTo>
                <a:lnTo>
                  <a:pt x="356" y="11"/>
                </a:lnTo>
                <a:lnTo>
                  <a:pt x="351" y="0"/>
                </a:lnTo>
                <a:lnTo>
                  <a:pt x="345" y="2"/>
                </a:lnTo>
                <a:lnTo>
                  <a:pt x="342" y="4"/>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02" name="Freeform 36"/>
          <p:cNvSpPr>
            <a:spLocks noEditPoints="1"/>
          </p:cNvSpPr>
          <p:nvPr/>
        </p:nvSpPr>
        <p:spPr bwMode="auto">
          <a:xfrm>
            <a:off x="4474751" y="3020397"/>
            <a:ext cx="1339520" cy="1927094"/>
          </a:xfrm>
          <a:custGeom>
            <a:avLst/>
            <a:gdLst>
              <a:gd name="T0" fmla="*/ 1014157 w 768"/>
              <a:gd name="T1" fmla="*/ 211138 h 1020"/>
              <a:gd name="T2" fmla="*/ 1012691 w 768"/>
              <a:gd name="T3" fmla="*/ 1593850 h 1020"/>
              <a:gd name="T4" fmla="*/ 1044933 w 768"/>
              <a:gd name="T5" fmla="*/ 1441450 h 1020"/>
              <a:gd name="T6" fmla="*/ 1112348 w 768"/>
              <a:gd name="T7" fmla="*/ 1300163 h 1020"/>
              <a:gd name="T8" fmla="*/ 1061054 w 768"/>
              <a:gd name="T9" fmla="*/ 1220788 h 1020"/>
              <a:gd name="T10" fmla="*/ 1036140 w 768"/>
              <a:gd name="T11" fmla="*/ 1079500 h 1020"/>
              <a:gd name="T12" fmla="*/ 1022950 w 768"/>
              <a:gd name="T13" fmla="*/ 922338 h 1020"/>
              <a:gd name="T14" fmla="*/ 1084503 w 768"/>
              <a:gd name="T15" fmla="*/ 798513 h 1020"/>
              <a:gd name="T16" fmla="*/ 1049330 w 768"/>
              <a:gd name="T17" fmla="*/ 673100 h 1020"/>
              <a:gd name="T18" fmla="*/ 965794 w 768"/>
              <a:gd name="T19" fmla="*/ 576263 h 1020"/>
              <a:gd name="T20" fmla="*/ 1068382 w 768"/>
              <a:gd name="T21" fmla="*/ 504825 h 1020"/>
              <a:gd name="T22" fmla="*/ 1036140 w 768"/>
              <a:gd name="T23" fmla="*/ 361950 h 1020"/>
              <a:gd name="T24" fmla="*/ 1049330 w 768"/>
              <a:gd name="T25" fmla="*/ 269875 h 1020"/>
              <a:gd name="T26" fmla="*/ 1009760 w 768"/>
              <a:gd name="T27" fmla="*/ 317500 h 1020"/>
              <a:gd name="T28" fmla="*/ 959932 w 768"/>
              <a:gd name="T29" fmla="*/ 279400 h 1020"/>
              <a:gd name="T30" fmla="*/ 968725 w 768"/>
              <a:gd name="T31" fmla="*/ 369888 h 1020"/>
              <a:gd name="T32" fmla="*/ 1017088 w 768"/>
              <a:gd name="T33" fmla="*/ 441325 h 1020"/>
              <a:gd name="T34" fmla="*/ 898379 w 768"/>
              <a:gd name="T35" fmla="*/ 344488 h 1020"/>
              <a:gd name="T36" fmla="*/ 920362 w 768"/>
              <a:gd name="T37" fmla="*/ 250825 h 1020"/>
              <a:gd name="T38" fmla="*/ 943811 w 768"/>
              <a:gd name="T39" fmla="*/ 150813 h 1020"/>
              <a:gd name="T40" fmla="*/ 841223 w 768"/>
              <a:gd name="T41" fmla="*/ 261938 h 1020"/>
              <a:gd name="T42" fmla="*/ 795791 w 768"/>
              <a:gd name="T43" fmla="*/ 441325 h 1020"/>
              <a:gd name="T44" fmla="*/ 728375 w 768"/>
              <a:gd name="T45" fmla="*/ 581025 h 1020"/>
              <a:gd name="T46" fmla="*/ 792860 w 768"/>
              <a:gd name="T47" fmla="*/ 593725 h 1020"/>
              <a:gd name="T48" fmla="*/ 882258 w 768"/>
              <a:gd name="T49" fmla="*/ 681038 h 1020"/>
              <a:gd name="T50" fmla="*/ 850016 w 768"/>
              <a:gd name="T51" fmla="*/ 769938 h 1020"/>
              <a:gd name="T52" fmla="*/ 892517 w 768"/>
              <a:gd name="T53" fmla="*/ 881063 h 1020"/>
              <a:gd name="T54" fmla="*/ 811912 w 768"/>
              <a:gd name="T55" fmla="*/ 825500 h 1020"/>
              <a:gd name="T56" fmla="*/ 833895 w 768"/>
              <a:gd name="T57" fmla="*/ 663575 h 1020"/>
              <a:gd name="T58" fmla="*/ 744496 w 768"/>
              <a:gd name="T59" fmla="*/ 642938 h 1020"/>
              <a:gd name="T60" fmla="*/ 655098 w 768"/>
              <a:gd name="T61" fmla="*/ 812800 h 1020"/>
              <a:gd name="T62" fmla="*/ 479233 w 768"/>
              <a:gd name="T63" fmla="*/ 871538 h 1020"/>
              <a:gd name="T64" fmla="*/ 419146 w 768"/>
              <a:gd name="T65" fmla="*/ 784225 h 1020"/>
              <a:gd name="T66" fmla="*/ 514406 w 768"/>
              <a:gd name="T67" fmla="*/ 828675 h 1020"/>
              <a:gd name="T68" fmla="*/ 640443 w 768"/>
              <a:gd name="T69" fmla="*/ 739775 h 1020"/>
              <a:gd name="T70" fmla="*/ 694668 w 768"/>
              <a:gd name="T71" fmla="*/ 639763 h 1020"/>
              <a:gd name="T72" fmla="*/ 716651 w 768"/>
              <a:gd name="T73" fmla="*/ 469900 h 1020"/>
              <a:gd name="T74" fmla="*/ 760618 w 768"/>
              <a:gd name="T75" fmla="*/ 285750 h 1020"/>
              <a:gd name="T76" fmla="*/ 852947 w 768"/>
              <a:gd name="T77" fmla="*/ 147638 h 1020"/>
              <a:gd name="T78" fmla="*/ 722513 w 768"/>
              <a:gd name="T79" fmla="*/ 88900 h 1020"/>
              <a:gd name="T80" fmla="*/ 589149 w 768"/>
              <a:gd name="T81" fmla="*/ 203200 h 1020"/>
              <a:gd name="T82" fmla="*/ 549579 w 768"/>
              <a:gd name="T83" fmla="*/ 255588 h 1020"/>
              <a:gd name="T84" fmla="*/ 505613 w 768"/>
              <a:gd name="T85" fmla="*/ 411163 h 1020"/>
              <a:gd name="T86" fmla="*/ 511475 w 768"/>
              <a:gd name="T87" fmla="*/ 542925 h 1020"/>
              <a:gd name="T88" fmla="*/ 448457 w 768"/>
              <a:gd name="T89" fmla="*/ 549275 h 1020"/>
              <a:gd name="T90" fmla="*/ 400094 w 768"/>
              <a:gd name="T91" fmla="*/ 423863 h 1020"/>
              <a:gd name="T92" fmla="*/ 340006 w 768"/>
              <a:gd name="T93" fmla="*/ 590550 h 1020"/>
              <a:gd name="T94" fmla="*/ 128968 w 768"/>
              <a:gd name="T95" fmla="*/ 649288 h 1020"/>
              <a:gd name="T96" fmla="*/ 7328 w 768"/>
              <a:gd name="T97" fmla="*/ 854075 h 1020"/>
              <a:gd name="T98" fmla="*/ 143623 w 768"/>
              <a:gd name="T99" fmla="*/ 915988 h 1020"/>
              <a:gd name="T100" fmla="*/ 194917 w 768"/>
              <a:gd name="T101" fmla="*/ 1030288 h 1020"/>
              <a:gd name="T102" fmla="*/ 294574 w 768"/>
              <a:gd name="T103" fmla="*/ 1027113 h 1020"/>
              <a:gd name="T104" fmla="*/ 354662 w 768"/>
              <a:gd name="T105" fmla="*/ 1217613 h 1020"/>
              <a:gd name="T106" fmla="*/ 495354 w 768"/>
              <a:gd name="T107" fmla="*/ 1317625 h 1020"/>
              <a:gd name="T108" fmla="*/ 675616 w 768"/>
              <a:gd name="T109" fmla="*/ 1465263 h 1020"/>
              <a:gd name="T110" fmla="*/ 822170 w 768"/>
              <a:gd name="T111" fmla="*/ 1449388 h 1020"/>
              <a:gd name="T112" fmla="*/ 924758 w 768"/>
              <a:gd name="T113" fmla="*/ 1566863 h 1020"/>
              <a:gd name="T114" fmla="*/ 1017088 w 768"/>
              <a:gd name="T115" fmla="*/ 133350 h 1020"/>
              <a:gd name="T116" fmla="*/ 1020019 w 768"/>
              <a:gd name="T117" fmla="*/ 85725 h 1020"/>
              <a:gd name="T118" fmla="*/ 981915 w 768"/>
              <a:gd name="T119" fmla="*/ 82550 h 1020"/>
              <a:gd name="T120" fmla="*/ 936483 w 768"/>
              <a:gd name="T121" fmla="*/ 106363 h 1020"/>
              <a:gd name="T122" fmla="*/ 852947 w 768"/>
              <a:gd name="T123" fmla="*/ 41275 h 10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8"/>
              <a:gd name="T187" fmla="*/ 0 h 1020"/>
              <a:gd name="T188" fmla="*/ 768 w 768"/>
              <a:gd name="T189" fmla="*/ 1020 h 102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8" h="1020">
                <a:moveTo>
                  <a:pt x="715" y="150"/>
                </a:moveTo>
                <a:lnTo>
                  <a:pt x="709" y="154"/>
                </a:lnTo>
                <a:lnTo>
                  <a:pt x="700" y="154"/>
                </a:lnTo>
                <a:lnTo>
                  <a:pt x="689" y="154"/>
                </a:lnTo>
                <a:lnTo>
                  <a:pt x="678" y="154"/>
                </a:lnTo>
                <a:lnTo>
                  <a:pt x="676" y="148"/>
                </a:lnTo>
                <a:lnTo>
                  <a:pt x="676" y="145"/>
                </a:lnTo>
                <a:lnTo>
                  <a:pt x="679" y="143"/>
                </a:lnTo>
                <a:lnTo>
                  <a:pt x="683" y="143"/>
                </a:lnTo>
                <a:lnTo>
                  <a:pt x="689" y="135"/>
                </a:lnTo>
                <a:lnTo>
                  <a:pt x="692" y="133"/>
                </a:lnTo>
                <a:lnTo>
                  <a:pt x="698" y="132"/>
                </a:lnTo>
                <a:lnTo>
                  <a:pt x="702" y="133"/>
                </a:lnTo>
                <a:lnTo>
                  <a:pt x="709" y="141"/>
                </a:lnTo>
                <a:lnTo>
                  <a:pt x="715" y="150"/>
                </a:lnTo>
                <a:close/>
                <a:moveTo>
                  <a:pt x="668" y="1020"/>
                </a:moveTo>
                <a:lnTo>
                  <a:pt x="670" y="1019"/>
                </a:lnTo>
                <a:lnTo>
                  <a:pt x="670" y="1017"/>
                </a:lnTo>
                <a:lnTo>
                  <a:pt x="676" y="1011"/>
                </a:lnTo>
                <a:lnTo>
                  <a:pt x="683" y="1009"/>
                </a:lnTo>
                <a:lnTo>
                  <a:pt x="687" y="1006"/>
                </a:lnTo>
                <a:lnTo>
                  <a:pt x="691" y="1004"/>
                </a:lnTo>
                <a:lnTo>
                  <a:pt x="694" y="998"/>
                </a:lnTo>
                <a:lnTo>
                  <a:pt x="698" y="993"/>
                </a:lnTo>
                <a:lnTo>
                  <a:pt x="705" y="978"/>
                </a:lnTo>
                <a:lnTo>
                  <a:pt x="709" y="965"/>
                </a:lnTo>
                <a:lnTo>
                  <a:pt x="716" y="959"/>
                </a:lnTo>
                <a:lnTo>
                  <a:pt x="722" y="952"/>
                </a:lnTo>
                <a:lnTo>
                  <a:pt x="726" y="947"/>
                </a:lnTo>
                <a:lnTo>
                  <a:pt x="727" y="939"/>
                </a:lnTo>
                <a:lnTo>
                  <a:pt x="718" y="924"/>
                </a:lnTo>
                <a:lnTo>
                  <a:pt x="709" y="910"/>
                </a:lnTo>
                <a:lnTo>
                  <a:pt x="713" y="908"/>
                </a:lnTo>
                <a:lnTo>
                  <a:pt x="716" y="910"/>
                </a:lnTo>
                <a:lnTo>
                  <a:pt x="718" y="908"/>
                </a:lnTo>
                <a:lnTo>
                  <a:pt x="722" y="893"/>
                </a:lnTo>
                <a:lnTo>
                  <a:pt x="740" y="889"/>
                </a:lnTo>
                <a:lnTo>
                  <a:pt x="755" y="884"/>
                </a:lnTo>
                <a:lnTo>
                  <a:pt x="757" y="871"/>
                </a:lnTo>
                <a:lnTo>
                  <a:pt x="755" y="856"/>
                </a:lnTo>
                <a:lnTo>
                  <a:pt x="763" y="841"/>
                </a:lnTo>
                <a:lnTo>
                  <a:pt x="768" y="826"/>
                </a:lnTo>
                <a:lnTo>
                  <a:pt x="764" y="821"/>
                </a:lnTo>
                <a:lnTo>
                  <a:pt x="759" y="819"/>
                </a:lnTo>
                <a:lnTo>
                  <a:pt x="751" y="817"/>
                </a:lnTo>
                <a:lnTo>
                  <a:pt x="744" y="817"/>
                </a:lnTo>
                <a:lnTo>
                  <a:pt x="737" y="815"/>
                </a:lnTo>
                <a:lnTo>
                  <a:pt x="729" y="813"/>
                </a:lnTo>
                <a:lnTo>
                  <a:pt x="724" y="810"/>
                </a:lnTo>
                <a:lnTo>
                  <a:pt x="718" y="804"/>
                </a:lnTo>
                <a:lnTo>
                  <a:pt x="716" y="797"/>
                </a:lnTo>
                <a:lnTo>
                  <a:pt x="716" y="789"/>
                </a:lnTo>
                <a:lnTo>
                  <a:pt x="718" y="782"/>
                </a:lnTo>
                <a:lnTo>
                  <a:pt x="722" y="777"/>
                </a:lnTo>
                <a:lnTo>
                  <a:pt x="724" y="769"/>
                </a:lnTo>
                <a:lnTo>
                  <a:pt x="726" y="762"/>
                </a:lnTo>
                <a:lnTo>
                  <a:pt x="726" y="751"/>
                </a:lnTo>
                <a:lnTo>
                  <a:pt x="724" y="740"/>
                </a:lnTo>
                <a:lnTo>
                  <a:pt x="713" y="725"/>
                </a:lnTo>
                <a:lnTo>
                  <a:pt x="700" y="708"/>
                </a:lnTo>
                <a:lnTo>
                  <a:pt x="698" y="701"/>
                </a:lnTo>
                <a:lnTo>
                  <a:pt x="698" y="695"/>
                </a:lnTo>
                <a:lnTo>
                  <a:pt x="698" y="692"/>
                </a:lnTo>
                <a:lnTo>
                  <a:pt x="700" y="690"/>
                </a:lnTo>
                <a:lnTo>
                  <a:pt x="703" y="686"/>
                </a:lnTo>
                <a:lnTo>
                  <a:pt x="707" y="680"/>
                </a:lnTo>
                <a:lnTo>
                  <a:pt x="702" y="668"/>
                </a:lnTo>
                <a:lnTo>
                  <a:pt x="698" y="656"/>
                </a:lnTo>
                <a:lnTo>
                  <a:pt x="702" y="651"/>
                </a:lnTo>
                <a:lnTo>
                  <a:pt x="707" y="645"/>
                </a:lnTo>
                <a:lnTo>
                  <a:pt x="711" y="642"/>
                </a:lnTo>
                <a:lnTo>
                  <a:pt x="713" y="638"/>
                </a:lnTo>
                <a:lnTo>
                  <a:pt x="715" y="634"/>
                </a:lnTo>
                <a:lnTo>
                  <a:pt x="715" y="629"/>
                </a:lnTo>
                <a:lnTo>
                  <a:pt x="702" y="610"/>
                </a:lnTo>
                <a:lnTo>
                  <a:pt x="692" y="594"/>
                </a:lnTo>
                <a:lnTo>
                  <a:pt x="698" y="581"/>
                </a:lnTo>
                <a:lnTo>
                  <a:pt x="702" y="568"/>
                </a:lnTo>
                <a:lnTo>
                  <a:pt x="696" y="547"/>
                </a:lnTo>
                <a:lnTo>
                  <a:pt x="691" y="529"/>
                </a:lnTo>
                <a:lnTo>
                  <a:pt x="702" y="533"/>
                </a:lnTo>
                <a:lnTo>
                  <a:pt x="718" y="536"/>
                </a:lnTo>
                <a:lnTo>
                  <a:pt x="720" y="527"/>
                </a:lnTo>
                <a:lnTo>
                  <a:pt x="720" y="518"/>
                </a:lnTo>
                <a:lnTo>
                  <a:pt x="727" y="514"/>
                </a:lnTo>
                <a:lnTo>
                  <a:pt x="735" y="510"/>
                </a:lnTo>
                <a:lnTo>
                  <a:pt x="737" y="509"/>
                </a:lnTo>
                <a:lnTo>
                  <a:pt x="740" y="503"/>
                </a:lnTo>
                <a:lnTo>
                  <a:pt x="742" y="496"/>
                </a:lnTo>
                <a:lnTo>
                  <a:pt x="744" y="486"/>
                </a:lnTo>
                <a:lnTo>
                  <a:pt x="742" y="477"/>
                </a:lnTo>
                <a:lnTo>
                  <a:pt x="740" y="466"/>
                </a:lnTo>
                <a:lnTo>
                  <a:pt x="739" y="457"/>
                </a:lnTo>
                <a:lnTo>
                  <a:pt x="739" y="448"/>
                </a:lnTo>
                <a:lnTo>
                  <a:pt x="739" y="437"/>
                </a:lnTo>
                <a:lnTo>
                  <a:pt x="733" y="424"/>
                </a:lnTo>
                <a:lnTo>
                  <a:pt x="729" y="422"/>
                </a:lnTo>
                <a:lnTo>
                  <a:pt x="724" y="422"/>
                </a:lnTo>
                <a:lnTo>
                  <a:pt x="716" y="424"/>
                </a:lnTo>
                <a:lnTo>
                  <a:pt x="709" y="425"/>
                </a:lnTo>
                <a:lnTo>
                  <a:pt x="700" y="427"/>
                </a:lnTo>
                <a:lnTo>
                  <a:pt x="692" y="427"/>
                </a:lnTo>
                <a:lnTo>
                  <a:pt x="683" y="427"/>
                </a:lnTo>
                <a:lnTo>
                  <a:pt x="678" y="424"/>
                </a:lnTo>
                <a:lnTo>
                  <a:pt x="670" y="400"/>
                </a:lnTo>
                <a:lnTo>
                  <a:pt x="663" y="385"/>
                </a:lnTo>
                <a:lnTo>
                  <a:pt x="661" y="379"/>
                </a:lnTo>
                <a:lnTo>
                  <a:pt x="659" y="376"/>
                </a:lnTo>
                <a:lnTo>
                  <a:pt x="657" y="370"/>
                </a:lnTo>
                <a:lnTo>
                  <a:pt x="659" y="363"/>
                </a:lnTo>
                <a:lnTo>
                  <a:pt x="663" y="357"/>
                </a:lnTo>
                <a:lnTo>
                  <a:pt x="666" y="353"/>
                </a:lnTo>
                <a:lnTo>
                  <a:pt x="672" y="352"/>
                </a:lnTo>
                <a:lnTo>
                  <a:pt x="678" y="350"/>
                </a:lnTo>
                <a:lnTo>
                  <a:pt x="685" y="346"/>
                </a:lnTo>
                <a:lnTo>
                  <a:pt x="691" y="342"/>
                </a:lnTo>
                <a:lnTo>
                  <a:pt x="698" y="335"/>
                </a:lnTo>
                <a:lnTo>
                  <a:pt x="705" y="324"/>
                </a:lnTo>
                <a:lnTo>
                  <a:pt x="716" y="324"/>
                </a:lnTo>
                <a:lnTo>
                  <a:pt x="726" y="324"/>
                </a:lnTo>
                <a:lnTo>
                  <a:pt x="729" y="318"/>
                </a:lnTo>
                <a:lnTo>
                  <a:pt x="731" y="311"/>
                </a:lnTo>
                <a:lnTo>
                  <a:pt x="731" y="302"/>
                </a:lnTo>
                <a:lnTo>
                  <a:pt x="731" y="292"/>
                </a:lnTo>
                <a:lnTo>
                  <a:pt x="731" y="279"/>
                </a:lnTo>
                <a:lnTo>
                  <a:pt x="729" y="270"/>
                </a:lnTo>
                <a:lnTo>
                  <a:pt x="727" y="261"/>
                </a:lnTo>
                <a:lnTo>
                  <a:pt x="722" y="254"/>
                </a:lnTo>
                <a:lnTo>
                  <a:pt x="718" y="248"/>
                </a:lnTo>
                <a:lnTo>
                  <a:pt x="713" y="241"/>
                </a:lnTo>
                <a:lnTo>
                  <a:pt x="709" y="235"/>
                </a:lnTo>
                <a:lnTo>
                  <a:pt x="707" y="228"/>
                </a:lnTo>
                <a:lnTo>
                  <a:pt x="709" y="222"/>
                </a:lnTo>
                <a:lnTo>
                  <a:pt x="713" y="220"/>
                </a:lnTo>
                <a:lnTo>
                  <a:pt x="720" y="218"/>
                </a:lnTo>
                <a:lnTo>
                  <a:pt x="726" y="217"/>
                </a:lnTo>
                <a:lnTo>
                  <a:pt x="731" y="213"/>
                </a:lnTo>
                <a:lnTo>
                  <a:pt x="737" y="207"/>
                </a:lnTo>
                <a:lnTo>
                  <a:pt x="740" y="196"/>
                </a:lnTo>
                <a:lnTo>
                  <a:pt x="740" y="180"/>
                </a:lnTo>
                <a:lnTo>
                  <a:pt x="727" y="178"/>
                </a:lnTo>
                <a:lnTo>
                  <a:pt x="720" y="174"/>
                </a:lnTo>
                <a:lnTo>
                  <a:pt x="716" y="170"/>
                </a:lnTo>
                <a:lnTo>
                  <a:pt x="716" y="167"/>
                </a:lnTo>
                <a:lnTo>
                  <a:pt x="715" y="163"/>
                </a:lnTo>
                <a:lnTo>
                  <a:pt x="716" y="159"/>
                </a:lnTo>
                <a:lnTo>
                  <a:pt x="703" y="161"/>
                </a:lnTo>
                <a:lnTo>
                  <a:pt x="689" y="163"/>
                </a:lnTo>
                <a:lnTo>
                  <a:pt x="694" y="174"/>
                </a:lnTo>
                <a:lnTo>
                  <a:pt x="702" y="187"/>
                </a:lnTo>
                <a:lnTo>
                  <a:pt x="700" y="193"/>
                </a:lnTo>
                <a:lnTo>
                  <a:pt x="698" y="198"/>
                </a:lnTo>
                <a:lnTo>
                  <a:pt x="694" y="200"/>
                </a:lnTo>
                <a:lnTo>
                  <a:pt x="689" y="200"/>
                </a:lnTo>
                <a:lnTo>
                  <a:pt x="683" y="198"/>
                </a:lnTo>
                <a:lnTo>
                  <a:pt x="679" y="196"/>
                </a:lnTo>
                <a:lnTo>
                  <a:pt x="676" y="193"/>
                </a:lnTo>
                <a:lnTo>
                  <a:pt x="676" y="189"/>
                </a:lnTo>
                <a:lnTo>
                  <a:pt x="674" y="183"/>
                </a:lnTo>
                <a:lnTo>
                  <a:pt x="672" y="176"/>
                </a:lnTo>
                <a:lnTo>
                  <a:pt x="670" y="174"/>
                </a:lnTo>
                <a:lnTo>
                  <a:pt x="668" y="172"/>
                </a:lnTo>
                <a:lnTo>
                  <a:pt x="663" y="174"/>
                </a:lnTo>
                <a:lnTo>
                  <a:pt x="659" y="176"/>
                </a:lnTo>
                <a:lnTo>
                  <a:pt x="655" y="176"/>
                </a:lnTo>
                <a:lnTo>
                  <a:pt x="650" y="176"/>
                </a:lnTo>
                <a:lnTo>
                  <a:pt x="646" y="176"/>
                </a:lnTo>
                <a:lnTo>
                  <a:pt x="644" y="178"/>
                </a:lnTo>
                <a:lnTo>
                  <a:pt x="642" y="189"/>
                </a:lnTo>
                <a:lnTo>
                  <a:pt x="642" y="196"/>
                </a:lnTo>
                <a:lnTo>
                  <a:pt x="642" y="204"/>
                </a:lnTo>
                <a:lnTo>
                  <a:pt x="642" y="209"/>
                </a:lnTo>
                <a:lnTo>
                  <a:pt x="648" y="217"/>
                </a:lnTo>
                <a:lnTo>
                  <a:pt x="654" y="224"/>
                </a:lnTo>
                <a:lnTo>
                  <a:pt x="657" y="228"/>
                </a:lnTo>
                <a:lnTo>
                  <a:pt x="661" y="233"/>
                </a:lnTo>
                <a:lnTo>
                  <a:pt x="666" y="237"/>
                </a:lnTo>
                <a:lnTo>
                  <a:pt x="676" y="239"/>
                </a:lnTo>
                <a:lnTo>
                  <a:pt x="679" y="250"/>
                </a:lnTo>
                <a:lnTo>
                  <a:pt x="683" y="261"/>
                </a:lnTo>
                <a:lnTo>
                  <a:pt x="687" y="265"/>
                </a:lnTo>
                <a:lnTo>
                  <a:pt x="692" y="268"/>
                </a:lnTo>
                <a:lnTo>
                  <a:pt x="696" y="270"/>
                </a:lnTo>
                <a:lnTo>
                  <a:pt x="698" y="272"/>
                </a:lnTo>
                <a:lnTo>
                  <a:pt x="698" y="274"/>
                </a:lnTo>
                <a:lnTo>
                  <a:pt x="698" y="278"/>
                </a:lnTo>
                <a:lnTo>
                  <a:pt x="694" y="278"/>
                </a:lnTo>
                <a:lnTo>
                  <a:pt x="689" y="278"/>
                </a:lnTo>
                <a:lnTo>
                  <a:pt x="681" y="274"/>
                </a:lnTo>
                <a:lnTo>
                  <a:pt x="670" y="267"/>
                </a:lnTo>
                <a:lnTo>
                  <a:pt x="665" y="255"/>
                </a:lnTo>
                <a:lnTo>
                  <a:pt x="657" y="244"/>
                </a:lnTo>
                <a:lnTo>
                  <a:pt x="644" y="244"/>
                </a:lnTo>
                <a:lnTo>
                  <a:pt x="633" y="241"/>
                </a:lnTo>
                <a:lnTo>
                  <a:pt x="626" y="230"/>
                </a:lnTo>
                <a:lnTo>
                  <a:pt x="618" y="222"/>
                </a:lnTo>
                <a:lnTo>
                  <a:pt x="615" y="220"/>
                </a:lnTo>
                <a:lnTo>
                  <a:pt x="613" y="217"/>
                </a:lnTo>
                <a:lnTo>
                  <a:pt x="613" y="211"/>
                </a:lnTo>
                <a:lnTo>
                  <a:pt x="617" y="206"/>
                </a:lnTo>
                <a:lnTo>
                  <a:pt x="620" y="198"/>
                </a:lnTo>
                <a:lnTo>
                  <a:pt x="624" y="193"/>
                </a:lnTo>
                <a:lnTo>
                  <a:pt x="624" y="187"/>
                </a:lnTo>
                <a:lnTo>
                  <a:pt x="624" y="182"/>
                </a:lnTo>
                <a:lnTo>
                  <a:pt x="622" y="178"/>
                </a:lnTo>
                <a:lnTo>
                  <a:pt x="622" y="172"/>
                </a:lnTo>
                <a:lnTo>
                  <a:pt x="622" y="169"/>
                </a:lnTo>
                <a:lnTo>
                  <a:pt x="624" y="165"/>
                </a:lnTo>
                <a:lnTo>
                  <a:pt x="628" y="158"/>
                </a:lnTo>
                <a:lnTo>
                  <a:pt x="633" y="154"/>
                </a:lnTo>
                <a:lnTo>
                  <a:pt x="641" y="148"/>
                </a:lnTo>
                <a:lnTo>
                  <a:pt x="650" y="146"/>
                </a:lnTo>
                <a:lnTo>
                  <a:pt x="648" y="139"/>
                </a:lnTo>
                <a:lnTo>
                  <a:pt x="648" y="130"/>
                </a:lnTo>
                <a:lnTo>
                  <a:pt x="650" y="122"/>
                </a:lnTo>
                <a:lnTo>
                  <a:pt x="650" y="113"/>
                </a:lnTo>
                <a:lnTo>
                  <a:pt x="652" y="106"/>
                </a:lnTo>
                <a:lnTo>
                  <a:pt x="652" y="100"/>
                </a:lnTo>
                <a:lnTo>
                  <a:pt x="650" y="97"/>
                </a:lnTo>
                <a:lnTo>
                  <a:pt x="644" y="95"/>
                </a:lnTo>
                <a:lnTo>
                  <a:pt x="641" y="102"/>
                </a:lnTo>
                <a:lnTo>
                  <a:pt x="635" y="108"/>
                </a:lnTo>
                <a:lnTo>
                  <a:pt x="637" y="115"/>
                </a:lnTo>
                <a:lnTo>
                  <a:pt x="637" y="122"/>
                </a:lnTo>
                <a:lnTo>
                  <a:pt x="635" y="128"/>
                </a:lnTo>
                <a:lnTo>
                  <a:pt x="630" y="135"/>
                </a:lnTo>
                <a:lnTo>
                  <a:pt x="618" y="148"/>
                </a:lnTo>
                <a:lnTo>
                  <a:pt x="607" y="158"/>
                </a:lnTo>
                <a:lnTo>
                  <a:pt x="594" y="158"/>
                </a:lnTo>
                <a:lnTo>
                  <a:pt x="582" y="158"/>
                </a:lnTo>
                <a:lnTo>
                  <a:pt x="574" y="165"/>
                </a:lnTo>
                <a:lnTo>
                  <a:pt x="567" y="174"/>
                </a:lnTo>
                <a:lnTo>
                  <a:pt x="559" y="178"/>
                </a:lnTo>
                <a:lnTo>
                  <a:pt x="552" y="185"/>
                </a:lnTo>
                <a:lnTo>
                  <a:pt x="557" y="198"/>
                </a:lnTo>
                <a:lnTo>
                  <a:pt x="561" y="211"/>
                </a:lnTo>
                <a:lnTo>
                  <a:pt x="557" y="220"/>
                </a:lnTo>
                <a:lnTo>
                  <a:pt x="556" y="230"/>
                </a:lnTo>
                <a:lnTo>
                  <a:pt x="557" y="246"/>
                </a:lnTo>
                <a:lnTo>
                  <a:pt x="557" y="261"/>
                </a:lnTo>
                <a:lnTo>
                  <a:pt x="550" y="270"/>
                </a:lnTo>
                <a:lnTo>
                  <a:pt x="543" y="278"/>
                </a:lnTo>
                <a:lnTo>
                  <a:pt x="535" y="281"/>
                </a:lnTo>
                <a:lnTo>
                  <a:pt x="528" y="287"/>
                </a:lnTo>
                <a:lnTo>
                  <a:pt x="526" y="294"/>
                </a:lnTo>
                <a:lnTo>
                  <a:pt x="522" y="303"/>
                </a:lnTo>
                <a:lnTo>
                  <a:pt x="515" y="315"/>
                </a:lnTo>
                <a:lnTo>
                  <a:pt x="508" y="326"/>
                </a:lnTo>
                <a:lnTo>
                  <a:pt x="508" y="339"/>
                </a:lnTo>
                <a:lnTo>
                  <a:pt x="506" y="348"/>
                </a:lnTo>
                <a:lnTo>
                  <a:pt x="502" y="357"/>
                </a:lnTo>
                <a:lnTo>
                  <a:pt x="497" y="364"/>
                </a:lnTo>
                <a:lnTo>
                  <a:pt x="497" y="366"/>
                </a:lnTo>
                <a:lnTo>
                  <a:pt x="498" y="368"/>
                </a:lnTo>
                <a:lnTo>
                  <a:pt x="500" y="368"/>
                </a:lnTo>
                <a:lnTo>
                  <a:pt x="504" y="368"/>
                </a:lnTo>
                <a:lnTo>
                  <a:pt x="511" y="368"/>
                </a:lnTo>
                <a:lnTo>
                  <a:pt x="517" y="370"/>
                </a:lnTo>
                <a:lnTo>
                  <a:pt x="522" y="377"/>
                </a:lnTo>
                <a:lnTo>
                  <a:pt x="526" y="381"/>
                </a:lnTo>
                <a:lnTo>
                  <a:pt x="530" y="381"/>
                </a:lnTo>
                <a:lnTo>
                  <a:pt x="533" y="379"/>
                </a:lnTo>
                <a:lnTo>
                  <a:pt x="537" y="377"/>
                </a:lnTo>
                <a:lnTo>
                  <a:pt x="541" y="374"/>
                </a:lnTo>
                <a:lnTo>
                  <a:pt x="546" y="374"/>
                </a:lnTo>
                <a:lnTo>
                  <a:pt x="552" y="376"/>
                </a:lnTo>
                <a:lnTo>
                  <a:pt x="561" y="383"/>
                </a:lnTo>
                <a:lnTo>
                  <a:pt x="567" y="390"/>
                </a:lnTo>
                <a:lnTo>
                  <a:pt x="576" y="394"/>
                </a:lnTo>
                <a:lnTo>
                  <a:pt x="580" y="398"/>
                </a:lnTo>
                <a:lnTo>
                  <a:pt x="580" y="403"/>
                </a:lnTo>
                <a:lnTo>
                  <a:pt x="582" y="411"/>
                </a:lnTo>
                <a:lnTo>
                  <a:pt x="594" y="420"/>
                </a:lnTo>
                <a:lnTo>
                  <a:pt x="600" y="425"/>
                </a:lnTo>
                <a:lnTo>
                  <a:pt x="602" y="429"/>
                </a:lnTo>
                <a:lnTo>
                  <a:pt x="602" y="433"/>
                </a:lnTo>
                <a:lnTo>
                  <a:pt x="602" y="437"/>
                </a:lnTo>
                <a:lnTo>
                  <a:pt x="598" y="442"/>
                </a:lnTo>
                <a:lnTo>
                  <a:pt x="600" y="455"/>
                </a:lnTo>
                <a:lnTo>
                  <a:pt x="602" y="461"/>
                </a:lnTo>
                <a:lnTo>
                  <a:pt x="600" y="464"/>
                </a:lnTo>
                <a:lnTo>
                  <a:pt x="594" y="470"/>
                </a:lnTo>
                <a:lnTo>
                  <a:pt x="593" y="475"/>
                </a:lnTo>
                <a:lnTo>
                  <a:pt x="591" y="481"/>
                </a:lnTo>
                <a:lnTo>
                  <a:pt x="585" y="481"/>
                </a:lnTo>
                <a:lnTo>
                  <a:pt x="580" y="485"/>
                </a:lnTo>
                <a:lnTo>
                  <a:pt x="578" y="490"/>
                </a:lnTo>
                <a:lnTo>
                  <a:pt x="576" y="498"/>
                </a:lnTo>
                <a:lnTo>
                  <a:pt x="572" y="505"/>
                </a:lnTo>
                <a:lnTo>
                  <a:pt x="572" y="512"/>
                </a:lnTo>
                <a:lnTo>
                  <a:pt x="572" y="516"/>
                </a:lnTo>
                <a:lnTo>
                  <a:pt x="574" y="520"/>
                </a:lnTo>
                <a:lnTo>
                  <a:pt x="583" y="527"/>
                </a:lnTo>
                <a:lnTo>
                  <a:pt x="600" y="533"/>
                </a:lnTo>
                <a:lnTo>
                  <a:pt x="602" y="536"/>
                </a:lnTo>
                <a:lnTo>
                  <a:pt x="604" y="549"/>
                </a:lnTo>
                <a:lnTo>
                  <a:pt x="609" y="555"/>
                </a:lnTo>
                <a:lnTo>
                  <a:pt x="615" y="564"/>
                </a:lnTo>
                <a:lnTo>
                  <a:pt x="617" y="570"/>
                </a:lnTo>
                <a:lnTo>
                  <a:pt x="618" y="573"/>
                </a:lnTo>
                <a:lnTo>
                  <a:pt x="617" y="577"/>
                </a:lnTo>
                <a:lnTo>
                  <a:pt x="615" y="579"/>
                </a:lnTo>
                <a:lnTo>
                  <a:pt x="604" y="564"/>
                </a:lnTo>
                <a:lnTo>
                  <a:pt x="591" y="544"/>
                </a:lnTo>
                <a:lnTo>
                  <a:pt x="572" y="536"/>
                </a:lnTo>
                <a:lnTo>
                  <a:pt x="557" y="529"/>
                </a:lnTo>
                <a:lnTo>
                  <a:pt x="556" y="525"/>
                </a:lnTo>
                <a:lnTo>
                  <a:pt x="554" y="520"/>
                </a:lnTo>
                <a:lnTo>
                  <a:pt x="554" y="514"/>
                </a:lnTo>
                <a:lnTo>
                  <a:pt x="554" y="509"/>
                </a:lnTo>
                <a:lnTo>
                  <a:pt x="554" y="503"/>
                </a:lnTo>
                <a:lnTo>
                  <a:pt x="556" y="498"/>
                </a:lnTo>
                <a:lnTo>
                  <a:pt x="559" y="492"/>
                </a:lnTo>
                <a:lnTo>
                  <a:pt x="563" y="488"/>
                </a:lnTo>
                <a:lnTo>
                  <a:pt x="572" y="477"/>
                </a:lnTo>
                <a:lnTo>
                  <a:pt x="576" y="466"/>
                </a:lnTo>
                <a:lnTo>
                  <a:pt x="576" y="455"/>
                </a:lnTo>
                <a:lnTo>
                  <a:pt x="570" y="437"/>
                </a:lnTo>
                <a:lnTo>
                  <a:pt x="569" y="418"/>
                </a:lnTo>
                <a:lnTo>
                  <a:pt x="569" y="409"/>
                </a:lnTo>
                <a:lnTo>
                  <a:pt x="565" y="407"/>
                </a:lnTo>
                <a:lnTo>
                  <a:pt x="561" y="407"/>
                </a:lnTo>
                <a:lnTo>
                  <a:pt x="552" y="405"/>
                </a:lnTo>
                <a:lnTo>
                  <a:pt x="539" y="405"/>
                </a:lnTo>
                <a:lnTo>
                  <a:pt x="530" y="405"/>
                </a:lnTo>
                <a:lnTo>
                  <a:pt x="521" y="401"/>
                </a:lnTo>
                <a:lnTo>
                  <a:pt x="515" y="401"/>
                </a:lnTo>
                <a:lnTo>
                  <a:pt x="513" y="401"/>
                </a:lnTo>
                <a:lnTo>
                  <a:pt x="509" y="403"/>
                </a:lnTo>
                <a:lnTo>
                  <a:pt x="508" y="405"/>
                </a:lnTo>
                <a:lnTo>
                  <a:pt x="506" y="411"/>
                </a:lnTo>
                <a:lnTo>
                  <a:pt x="504" y="416"/>
                </a:lnTo>
                <a:lnTo>
                  <a:pt x="498" y="420"/>
                </a:lnTo>
                <a:lnTo>
                  <a:pt x="493" y="427"/>
                </a:lnTo>
                <a:lnTo>
                  <a:pt x="495" y="438"/>
                </a:lnTo>
                <a:lnTo>
                  <a:pt x="497" y="451"/>
                </a:lnTo>
                <a:lnTo>
                  <a:pt x="497" y="464"/>
                </a:lnTo>
                <a:lnTo>
                  <a:pt x="491" y="477"/>
                </a:lnTo>
                <a:lnTo>
                  <a:pt x="478" y="485"/>
                </a:lnTo>
                <a:lnTo>
                  <a:pt x="461" y="496"/>
                </a:lnTo>
                <a:lnTo>
                  <a:pt x="447" y="512"/>
                </a:lnTo>
                <a:lnTo>
                  <a:pt x="426" y="531"/>
                </a:lnTo>
                <a:lnTo>
                  <a:pt x="402" y="538"/>
                </a:lnTo>
                <a:lnTo>
                  <a:pt x="386" y="544"/>
                </a:lnTo>
                <a:lnTo>
                  <a:pt x="375" y="549"/>
                </a:lnTo>
                <a:lnTo>
                  <a:pt x="367" y="553"/>
                </a:lnTo>
                <a:lnTo>
                  <a:pt x="364" y="557"/>
                </a:lnTo>
                <a:lnTo>
                  <a:pt x="360" y="558"/>
                </a:lnTo>
                <a:lnTo>
                  <a:pt x="356" y="560"/>
                </a:lnTo>
                <a:lnTo>
                  <a:pt x="349" y="562"/>
                </a:lnTo>
                <a:lnTo>
                  <a:pt x="338" y="555"/>
                </a:lnTo>
                <a:lnTo>
                  <a:pt x="327" y="549"/>
                </a:lnTo>
                <a:lnTo>
                  <a:pt x="317" y="546"/>
                </a:lnTo>
                <a:lnTo>
                  <a:pt x="304" y="542"/>
                </a:lnTo>
                <a:lnTo>
                  <a:pt x="297" y="534"/>
                </a:lnTo>
                <a:lnTo>
                  <a:pt x="290" y="525"/>
                </a:lnTo>
                <a:lnTo>
                  <a:pt x="284" y="520"/>
                </a:lnTo>
                <a:lnTo>
                  <a:pt x="280" y="512"/>
                </a:lnTo>
                <a:lnTo>
                  <a:pt x="277" y="499"/>
                </a:lnTo>
                <a:lnTo>
                  <a:pt x="275" y="488"/>
                </a:lnTo>
                <a:lnTo>
                  <a:pt x="279" y="488"/>
                </a:lnTo>
                <a:lnTo>
                  <a:pt x="282" y="490"/>
                </a:lnTo>
                <a:lnTo>
                  <a:pt x="286" y="494"/>
                </a:lnTo>
                <a:lnTo>
                  <a:pt x="288" y="499"/>
                </a:lnTo>
                <a:lnTo>
                  <a:pt x="291" y="509"/>
                </a:lnTo>
                <a:lnTo>
                  <a:pt x="297" y="514"/>
                </a:lnTo>
                <a:lnTo>
                  <a:pt x="301" y="503"/>
                </a:lnTo>
                <a:lnTo>
                  <a:pt x="304" y="496"/>
                </a:lnTo>
                <a:lnTo>
                  <a:pt x="310" y="509"/>
                </a:lnTo>
                <a:lnTo>
                  <a:pt x="312" y="522"/>
                </a:lnTo>
                <a:lnTo>
                  <a:pt x="319" y="525"/>
                </a:lnTo>
                <a:lnTo>
                  <a:pt x="330" y="525"/>
                </a:lnTo>
                <a:lnTo>
                  <a:pt x="343" y="525"/>
                </a:lnTo>
                <a:lnTo>
                  <a:pt x="351" y="522"/>
                </a:lnTo>
                <a:lnTo>
                  <a:pt x="352" y="512"/>
                </a:lnTo>
                <a:lnTo>
                  <a:pt x="356" y="507"/>
                </a:lnTo>
                <a:lnTo>
                  <a:pt x="371" y="505"/>
                </a:lnTo>
                <a:lnTo>
                  <a:pt x="380" y="505"/>
                </a:lnTo>
                <a:lnTo>
                  <a:pt x="388" y="501"/>
                </a:lnTo>
                <a:lnTo>
                  <a:pt x="391" y="499"/>
                </a:lnTo>
                <a:lnTo>
                  <a:pt x="399" y="488"/>
                </a:lnTo>
                <a:lnTo>
                  <a:pt x="412" y="468"/>
                </a:lnTo>
                <a:lnTo>
                  <a:pt x="421" y="468"/>
                </a:lnTo>
                <a:lnTo>
                  <a:pt x="432" y="468"/>
                </a:lnTo>
                <a:lnTo>
                  <a:pt x="437" y="466"/>
                </a:lnTo>
                <a:lnTo>
                  <a:pt x="439" y="461"/>
                </a:lnTo>
                <a:lnTo>
                  <a:pt x="441" y="455"/>
                </a:lnTo>
                <a:lnTo>
                  <a:pt x="441" y="449"/>
                </a:lnTo>
                <a:lnTo>
                  <a:pt x="443" y="437"/>
                </a:lnTo>
                <a:lnTo>
                  <a:pt x="445" y="429"/>
                </a:lnTo>
                <a:lnTo>
                  <a:pt x="450" y="422"/>
                </a:lnTo>
                <a:lnTo>
                  <a:pt x="461" y="418"/>
                </a:lnTo>
                <a:lnTo>
                  <a:pt x="469" y="414"/>
                </a:lnTo>
                <a:lnTo>
                  <a:pt x="473" y="411"/>
                </a:lnTo>
                <a:lnTo>
                  <a:pt x="474" y="407"/>
                </a:lnTo>
                <a:lnTo>
                  <a:pt x="474" y="403"/>
                </a:lnTo>
                <a:lnTo>
                  <a:pt x="469" y="392"/>
                </a:lnTo>
                <a:lnTo>
                  <a:pt x="461" y="379"/>
                </a:lnTo>
                <a:lnTo>
                  <a:pt x="461" y="364"/>
                </a:lnTo>
                <a:lnTo>
                  <a:pt x="463" y="353"/>
                </a:lnTo>
                <a:lnTo>
                  <a:pt x="467" y="344"/>
                </a:lnTo>
                <a:lnTo>
                  <a:pt x="474" y="333"/>
                </a:lnTo>
                <a:lnTo>
                  <a:pt x="476" y="324"/>
                </a:lnTo>
                <a:lnTo>
                  <a:pt x="480" y="313"/>
                </a:lnTo>
                <a:lnTo>
                  <a:pt x="482" y="307"/>
                </a:lnTo>
                <a:lnTo>
                  <a:pt x="485" y="302"/>
                </a:lnTo>
                <a:lnTo>
                  <a:pt x="489" y="296"/>
                </a:lnTo>
                <a:lnTo>
                  <a:pt x="495" y="292"/>
                </a:lnTo>
                <a:lnTo>
                  <a:pt x="498" y="278"/>
                </a:lnTo>
                <a:lnTo>
                  <a:pt x="502" y="261"/>
                </a:lnTo>
                <a:lnTo>
                  <a:pt x="509" y="254"/>
                </a:lnTo>
                <a:lnTo>
                  <a:pt x="515" y="250"/>
                </a:lnTo>
                <a:lnTo>
                  <a:pt x="519" y="244"/>
                </a:lnTo>
                <a:lnTo>
                  <a:pt x="522" y="239"/>
                </a:lnTo>
                <a:lnTo>
                  <a:pt x="526" y="230"/>
                </a:lnTo>
                <a:lnTo>
                  <a:pt x="528" y="215"/>
                </a:lnTo>
                <a:lnTo>
                  <a:pt x="524" y="196"/>
                </a:lnTo>
                <a:lnTo>
                  <a:pt x="519" y="180"/>
                </a:lnTo>
                <a:lnTo>
                  <a:pt x="519" y="176"/>
                </a:lnTo>
                <a:lnTo>
                  <a:pt x="521" y="172"/>
                </a:lnTo>
                <a:lnTo>
                  <a:pt x="524" y="169"/>
                </a:lnTo>
                <a:lnTo>
                  <a:pt x="528" y="167"/>
                </a:lnTo>
                <a:lnTo>
                  <a:pt x="535" y="163"/>
                </a:lnTo>
                <a:lnTo>
                  <a:pt x="543" y="161"/>
                </a:lnTo>
                <a:lnTo>
                  <a:pt x="556" y="141"/>
                </a:lnTo>
                <a:lnTo>
                  <a:pt x="570" y="124"/>
                </a:lnTo>
                <a:lnTo>
                  <a:pt x="576" y="115"/>
                </a:lnTo>
                <a:lnTo>
                  <a:pt x="580" y="104"/>
                </a:lnTo>
                <a:lnTo>
                  <a:pt x="582" y="93"/>
                </a:lnTo>
                <a:lnTo>
                  <a:pt x="582" y="76"/>
                </a:lnTo>
                <a:lnTo>
                  <a:pt x="580" y="69"/>
                </a:lnTo>
                <a:lnTo>
                  <a:pt x="576" y="63"/>
                </a:lnTo>
                <a:lnTo>
                  <a:pt x="572" y="60"/>
                </a:lnTo>
                <a:lnTo>
                  <a:pt x="567" y="56"/>
                </a:lnTo>
                <a:lnTo>
                  <a:pt x="552" y="50"/>
                </a:lnTo>
                <a:lnTo>
                  <a:pt x="533" y="47"/>
                </a:lnTo>
                <a:lnTo>
                  <a:pt x="530" y="37"/>
                </a:lnTo>
                <a:lnTo>
                  <a:pt x="524" y="32"/>
                </a:lnTo>
                <a:lnTo>
                  <a:pt x="506" y="45"/>
                </a:lnTo>
                <a:lnTo>
                  <a:pt x="493" y="56"/>
                </a:lnTo>
                <a:lnTo>
                  <a:pt x="491" y="61"/>
                </a:lnTo>
                <a:lnTo>
                  <a:pt x="487" y="67"/>
                </a:lnTo>
                <a:lnTo>
                  <a:pt x="484" y="71"/>
                </a:lnTo>
                <a:lnTo>
                  <a:pt x="480" y="76"/>
                </a:lnTo>
                <a:lnTo>
                  <a:pt x="469" y="84"/>
                </a:lnTo>
                <a:lnTo>
                  <a:pt x="460" y="95"/>
                </a:lnTo>
                <a:lnTo>
                  <a:pt x="450" y="104"/>
                </a:lnTo>
                <a:lnTo>
                  <a:pt x="441" y="113"/>
                </a:lnTo>
                <a:lnTo>
                  <a:pt x="432" y="119"/>
                </a:lnTo>
                <a:lnTo>
                  <a:pt x="421" y="122"/>
                </a:lnTo>
                <a:lnTo>
                  <a:pt x="402" y="128"/>
                </a:lnTo>
                <a:lnTo>
                  <a:pt x="380" y="132"/>
                </a:lnTo>
                <a:lnTo>
                  <a:pt x="376" y="133"/>
                </a:lnTo>
                <a:lnTo>
                  <a:pt x="376" y="135"/>
                </a:lnTo>
                <a:lnTo>
                  <a:pt x="376" y="137"/>
                </a:lnTo>
                <a:lnTo>
                  <a:pt x="378" y="139"/>
                </a:lnTo>
                <a:lnTo>
                  <a:pt x="382" y="145"/>
                </a:lnTo>
                <a:lnTo>
                  <a:pt x="382" y="148"/>
                </a:lnTo>
                <a:lnTo>
                  <a:pt x="376" y="152"/>
                </a:lnTo>
                <a:lnTo>
                  <a:pt x="375" y="156"/>
                </a:lnTo>
                <a:lnTo>
                  <a:pt x="373" y="158"/>
                </a:lnTo>
                <a:lnTo>
                  <a:pt x="375" y="161"/>
                </a:lnTo>
                <a:lnTo>
                  <a:pt x="380" y="167"/>
                </a:lnTo>
                <a:lnTo>
                  <a:pt x="382" y="172"/>
                </a:lnTo>
                <a:lnTo>
                  <a:pt x="376" y="178"/>
                </a:lnTo>
                <a:lnTo>
                  <a:pt x="369" y="183"/>
                </a:lnTo>
                <a:lnTo>
                  <a:pt x="365" y="196"/>
                </a:lnTo>
                <a:lnTo>
                  <a:pt x="364" y="206"/>
                </a:lnTo>
                <a:lnTo>
                  <a:pt x="341" y="220"/>
                </a:lnTo>
                <a:lnTo>
                  <a:pt x="332" y="230"/>
                </a:lnTo>
                <a:lnTo>
                  <a:pt x="336" y="239"/>
                </a:lnTo>
                <a:lnTo>
                  <a:pt x="343" y="252"/>
                </a:lnTo>
                <a:lnTo>
                  <a:pt x="345" y="259"/>
                </a:lnTo>
                <a:lnTo>
                  <a:pt x="345" y="265"/>
                </a:lnTo>
                <a:lnTo>
                  <a:pt x="349" y="267"/>
                </a:lnTo>
                <a:lnTo>
                  <a:pt x="356" y="267"/>
                </a:lnTo>
                <a:lnTo>
                  <a:pt x="352" y="279"/>
                </a:lnTo>
                <a:lnTo>
                  <a:pt x="343" y="291"/>
                </a:lnTo>
                <a:lnTo>
                  <a:pt x="343" y="300"/>
                </a:lnTo>
                <a:lnTo>
                  <a:pt x="343" y="307"/>
                </a:lnTo>
                <a:lnTo>
                  <a:pt x="345" y="315"/>
                </a:lnTo>
                <a:lnTo>
                  <a:pt x="349" y="322"/>
                </a:lnTo>
                <a:lnTo>
                  <a:pt x="351" y="335"/>
                </a:lnTo>
                <a:lnTo>
                  <a:pt x="349" y="342"/>
                </a:lnTo>
                <a:lnTo>
                  <a:pt x="345" y="346"/>
                </a:lnTo>
                <a:lnTo>
                  <a:pt x="332" y="352"/>
                </a:lnTo>
                <a:lnTo>
                  <a:pt x="327" y="355"/>
                </a:lnTo>
                <a:lnTo>
                  <a:pt x="321" y="359"/>
                </a:lnTo>
                <a:lnTo>
                  <a:pt x="319" y="361"/>
                </a:lnTo>
                <a:lnTo>
                  <a:pt x="316" y="363"/>
                </a:lnTo>
                <a:lnTo>
                  <a:pt x="312" y="363"/>
                </a:lnTo>
                <a:lnTo>
                  <a:pt x="308" y="361"/>
                </a:lnTo>
                <a:lnTo>
                  <a:pt x="310" y="355"/>
                </a:lnTo>
                <a:lnTo>
                  <a:pt x="312" y="350"/>
                </a:lnTo>
                <a:lnTo>
                  <a:pt x="306" y="346"/>
                </a:lnTo>
                <a:lnTo>
                  <a:pt x="301" y="340"/>
                </a:lnTo>
                <a:lnTo>
                  <a:pt x="303" y="333"/>
                </a:lnTo>
                <a:lnTo>
                  <a:pt x="304" y="324"/>
                </a:lnTo>
                <a:lnTo>
                  <a:pt x="299" y="316"/>
                </a:lnTo>
                <a:lnTo>
                  <a:pt x="293" y="309"/>
                </a:lnTo>
                <a:lnTo>
                  <a:pt x="293" y="303"/>
                </a:lnTo>
                <a:lnTo>
                  <a:pt x="291" y="298"/>
                </a:lnTo>
                <a:lnTo>
                  <a:pt x="284" y="289"/>
                </a:lnTo>
                <a:lnTo>
                  <a:pt x="275" y="279"/>
                </a:lnTo>
                <a:lnTo>
                  <a:pt x="275" y="272"/>
                </a:lnTo>
                <a:lnTo>
                  <a:pt x="273" y="267"/>
                </a:lnTo>
                <a:lnTo>
                  <a:pt x="266" y="265"/>
                </a:lnTo>
                <a:lnTo>
                  <a:pt x="260" y="267"/>
                </a:lnTo>
                <a:lnTo>
                  <a:pt x="258" y="278"/>
                </a:lnTo>
                <a:lnTo>
                  <a:pt x="255" y="287"/>
                </a:lnTo>
                <a:lnTo>
                  <a:pt x="249" y="294"/>
                </a:lnTo>
                <a:lnTo>
                  <a:pt x="245" y="300"/>
                </a:lnTo>
                <a:lnTo>
                  <a:pt x="234" y="309"/>
                </a:lnTo>
                <a:lnTo>
                  <a:pt x="225" y="322"/>
                </a:lnTo>
                <a:lnTo>
                  <a:pt x="234" y="344"/>
                </a:lnTo>
                <a:lnTo>
                  <a:pt x="242" y="370"/>
                </a:lnTo>
                <a:lnTo>
                  <a:pt x="232" y="372"/>
                </a:lnTo>
                <a:lnTo>
                  <a:pt x="227" y="372"/>
                </a:lnTo>
                <a:lnTo>
                  <a:pt x="225" y="377"/>
                </a:lnTo>
                <a:lnTo>
                  <a:pt x="223" y="385"/>
                </a:lnTo>
                <a:lnTo>
                  <a:pt x="208" y="388"/>
                </a:lnTo>
                <a:lnTo>
                  <a:pt x="184" y="390"/>
                </a:lnTo>
                <a:lnTo>
                  <a:pt x="171" y="401"/>
                </a:lnTo>
                <a:lnTo>
                  <a:pt x="155" y="411"/>
                </a:lnTo>
                <a:lnTo>
                  <a:pt x="133" y="405"/>
                </a:lnTo>
                <a:lnTo>
                  <a:pt x="105" y="401"/>
                </a:lnTo>
                <a:lnTo>
                  <a:pt x="96" y="405"/>
                </a:lnTo>
                <a:lnTo>
                  <a:pt x="88" y="409"/>
                </a:lnTo>
                <a:lnTo>
                  <a:pt x="83" y="413"/>
                </a:lnTo>
                <a:lnTo>
                  <a:pt x="79" y="418"/>
                </a:lnTo>
                <a:lnTo>
                  <a:pt x="70" y="427"/>
                </a:lnTo>
                <a:lnTo>
                  <a:pt x="61" y="437"/>
                </a:lnTo>
                <a:lnTo>
                  <a:pt x="48" y="437"/>
                </a:lnTo>
                <a:lnTo>
                  <a:pt x="33" y="437"/>
                </a:lnTo>
                <a:lnTo>
                  <a:pt x="37" y="457"/>
                </a:lnTo>
                <a:lnTo>
                  <a:pt x="38" y="479"/>
                </a:lnTo>
                <a:lnTo>
                  <a:pt x="14" y="512"/>
                </a:lnTo>
                <a:lnTo>
                  <a:pt x="0" y="533"/>
                </a:lnTo>
                <a:lnTo>
                  <a:pt x="5" y="538"/>
                </a:lnTo>
                <a:lnTo>
                  <a:pt x="16" y="542"/>
                </a:lnTo>
                <a:lnTo>
                  <a:pt x="18" y="549"/>
                </a:lnTo>
                <a:lnTo>
                  <a:pt x="20" y="555"/>
                </a:lnTo>
                <a:lnTo>
                  <a:pt x="24" y="562"/>
                </a:lnTo>
                <a:lnTo>
                  <a:pt x="27" y="566"/>
                </a:lnTo>
                <a:lnTo>
                  <a:pt x="38" y="570"/>
                </a:lnTo>
                <a:lnTo>
                  <a:pt x="51" y="571"/>
                </a:lnTo>
                <a:lnTo>
                  <a:pt x="62" y="571"/>
                </a:lnTo>
                <a:lnTo>
                  <a:pt x="74" y="573"/>
                </a:lnTo>
                <a:lnTo>
                  <a:pt x="86" y="573"/>
                </a:lnTo>
                <a:lnTo>
                  <a:pt x="98" y="577"/>
                </a:lnTo>
                <a:lnTo>
                  <a:pt x="110" y="586"/>
                </a:lnTo>
                <a:lnTo>
                  <a:pt x="125" y="597"/>
                </a:lnTo>
                <a:lnTo>
                  <a:pt x="127" y="603"/>
                </a:lnTo>
                <a:lnTo>
                  <a:pt x="125" y="607"/>
                </a:lnTo>
                <a:lnTo>
                  <a:pt x="122" y="610"/>
                </a:lnTo>
                <a:lnTo>
                  <a:pt x="118" y="612"/>
                </a:lnTo>
                <a:lnTo>
                  <a:pt x="114" y="614"/>
                </a:lnTo>
                <a:lnTo>
                  <a:pt x="110" y="616"/>
                </a:lnTo>
                <a:lnTo>
                  <a:pt x="109" y="619"/>
                </a:lnTo>
                <a:lnTo>
                  <a:pt x="109" y="623"/>
                </a:lnTo>
                <a:lnTo>
                  <a:pt x="133" y="649"/>
                </a:lnTo>
                <a:lnTo>
                  <a:pt x="149" y="662"/>
                </a:lnTo>
                <a:lnTo>
                  <a:pt x="158" y="656"/>
                </a:lnTo>
                <a:lnTo>
                  <a:pt x="168" y="649"/>
                </a:lnTo>
                <a:lnTo>
                  <a:pt x="175" y="651"/>
                </a:lnTo>
                <a:lnTo>
                  <a:pt x="182" y="653"/>
                </a:lnTo>
                <a:lnTo>
                  <a:pt x="184" y="642"/>
                </a:lnTo>
                <a:lnTo>
                  <a:pt x="186" y="632"/>
                </a:lnTo>
                <a:lnTo>
                  <a:pt x="192" y="632"/>
                </a:lnTo>
                <a:lnTo>
                  <a:pt x="195" y="634"/>
                </a:lnTo>
                <a:lnTo>
                  <a:pt x="197" y="640"/>
                </a:lnTo>
                <a:lnTo>
                  <a:pt x="201" y="647"/>
                </a:lnTo>
                <a:lnTo>
                  <a:pt x="203" y="655"/>
                </a:lnTo>
                <a:lnTo>
                  <a:pt x="208" y="664"/>
                </a:lnTo>
                <a:lnTo>
                  <a:pt x="214" y="671"/>
                </a:lnTo>
                <a:lnTo>
                  <a:pt x="223" y="679"/>
                </a:lnTo>
                <a:lnTo>
                  <a:pt x="223" y="699"/>
                </a:lnTo>
                <a:lnTo>
                  <a:pt x="223" y="728"/>
                </a:lnTo>
                <a:lnTo>
                  <a:pt x="225" y="738"/>
                </a:lnTo>
                <a:lnTo>
                  <a:pt x="231" y="745"/>
                </a:lnTo>
                <a:lnTo>
                  <a:pt x="236" y="753"/>
                </a:lnTo>
                <a:lnTo>
                  <a:pt x="242" y="760"/>
                </a:lnTo>
                <a:lnTo>
                  <a:pt x="242" y="767"/>
                </a:lnTo>
                <a:lnTo>
                  <a:pt x="242" y="777"/>
                </a:lnTo>
                <a:lnTo>
                  <a:pt x="243" y="780"/>
                </a:lnTo>
                <a:lnTo>
                  <a:pt x="245" y="782"/>
                </a:lnTo>
                <a:lnTo>
                  <a:pt x="251" y="786"/>
                </a:lnTo>
                <a:lnTo>
                  <a:pt x="256" y="788"/>
                </a:lnTo>
                <a:lnTo>
                  <a:pt x="271" y="788"/>
                </a:lnTo>
                <a:lnTo>
                  <a:pt x="286" y="791"/>
                </a:lnTo>
                <a:lnTo>
                  <a:pt x="297" y="801"/>
                </a:lnTo>
                <a:lnTo>
                  <a:pt x="310" y="812"/>
                </a:lnTo>
                <a:lnTo>
                  <a:pt x="323" y="823"/>
                </a:lnTo>
                <a:lnTo>
                  <a:pt x="338" y="830"/>
                </a:lnTo>
                <a:lnTo>
                  <a:pt x="358" y="834"/>
                </a:lnTo>
                <a:lnTo>
                  <a:pt x="376" y="836"/>
                </a:lnTo>
                <a:lnTo>
                  <a:pt x="382" y="854"/>
                </a:lnTo>
                <a:lnTo>
                  <a:pt x="389" y="873"/>
                </a:lnTo>
                <a:lnTo>
                  <a:pt x="402" y="873"/>
                </a:lnTo>
                <a:lnTo>
                  <a:pt x="417" y="876"/>
                </a:lnTo>
                <a:lnTo>
                  <a:pt x="424" y="898"/>
                </a:lnTo>
                <a:lnTo>
                  <a:pt x="432" y="919"/>
                </a:lnTo>
                <a:lnTo>
                  <a:pt x="443" y="923"/>
                </a:lnTo>
                <a:lnTo>
                  <a:pt x="454" y="923"/>
                </a:lnTo>
                <a:lnTo>
                  <a:pt x="461" y="923"/>
                </a:lnTo>
                <a:lnTo>
                  <a:pt x="469" y="924"/>
                </a:lnTo>
                <a:lnTo>
                  <a:pt x="478" y="928"/>
                </a:lnTo>
                <a:lnTo>
                  <a:pt x="491" y="934"/>
                </a:lnTo>
                <a:lnTo>
                  <a:pt x="498" y="934"/>
                </a:lnTo>
                <a:lnTo>
                  <a:pt x="509" y="932"/>
                </a:lnTo>
                <a:lnTo>
                  <a:pt x="519" y="928"/>
                </a:lnTo>
                <a:lnTo>
                  <a:pt x="528" y="923"/>
                </a:lnTo>
                <a:lnTo>
                  <a:pt x="537" y="919"/>
                </a:lnTo>
                <a:lnTo>
                  <a:pt x="546" y="915"/>
                </a:lnTo>
                <a:lnTo>
                  <a:pt x="554" y="913"/>
                </a:lnTo>
                <a:lnTo>
                  <a:pt x="561" y="913"/>
                </a:lnTo>
                <a:lnTo>
                  <a:pt x="570" y="928"/>
                </a:lnTo>
                <a:lnTo>
                  <a:pt x="583" y="948"/>
                </a:lnTo>
                <a:lnTo>
                  <a:pt x="589" y="948"/>
                </a:lnTo>
                <a:lnTo>
                  <a:pt x="594" y="948"/>
                </a:lnTo>
                <a:lnTo>
                  <a:pt x="598" y="950"/>
                </a:lnTo>
                <a:lnTo>
                  <a:pt x="604" y="952"/>
                </a:lnTo>
                <a:lnTo>
                  <a:pt x="611" y="963"/>
                </a:lnTo>
                <a:lnTo>
                  <a:pt x="622" y="983"/>
                </a:lnTo>
                <a:lnTo>
                  <a:pt x="624" y="985"/>
                </a:lnTo>
                <a:lnTo>
                  <a:pt x="628" y="987"/>
                </a:lnTo>
                <a:lnTo>
                  <a:pt x="631" y="987"/>
                </a:lnTo>
                <a:lnTo>
                  <a:pt x="637" y="985"/>
                </a:lnTo>
                <a:lnTo>
                  <a:pt x="644" y="982"/>
                </a:lnTo>
                <a:lnTo>
                  <a:pt x="654" y="980"/>
                </a:lnTo>
                <a:lnTo>
                  <a:pt x="663" y="998"/>
                </a:lnTo>
                <a:lnTo>
                  <a:pt x="668" y="1020"/>
                </a:lnTo>
                <a:close/>
                <a:moveTo>
                  <a:pt x="683" y="85"/>
                </a:moveTo>
                <a:lnTo>
                  <a:pt x="683" y="84"/>
                </a:lnTo>
                <a:lnTo>
                  <a:pt x="687" y="82"/>
                </a:lnTo>
                <a:lnTo>
                  <a:pt x="689" y="82"/>
                </a:lnTo>
                <a:lnTo>
                  <a:pt x="694" y="84"/>
                </a:lnTo>
                <a:lnTo>
                  <a:pt x="692" y="85"/>
                </a:lnTo>
                <a:lnTo>
                  <a:pt x="687" y="85"/>
                </a:lnTo>
                <a:lnTo>
                  <a:pt x="683" y="85"/>
                </a:lnTo>
                <a:close/>
                <a:moveTo>
                  <a:pt x="694" y="52"/>
                </a:moveTo>
                <a:lnTo>
                  <a:pt x="694" y="58"/>
                </a:lnTo>
                <a:lnTo>
                  <a:pt x="694" y="61"/>
                </a:lnTo>
                <a:lnTo>
                  <a:pt x="696" y="63"/>
                </a:lnTo>
                <a:lnTo>
                  <a:pt x="700" y="65"/>
                </a:lnTo>
                <a:lnTo>
                  <a:pt x="702" y="61"/>
                </a:lnTo>
                <a:lnTo>
                  <a:pt x="700" y="58"/>
                </a:lnTo>
                <a:lnTo>
                  <a:pt x="696" y="54"/>
                </a:lnTo>
                <a:lnTo>
                  <a:pt x="694" y="52"/>
                </a:lnTo>
                <a:close/>
                <a:moveTo>
                  <a:pt x="670" y="48"/>
                </a:moveTo>
                <a:lnTo>
                  <a:pt x="676" y="47"/>
                </a:lnTo>
                <a:lnTo>
                  <a:pt x="681" y="43"/>
                </a:lnTo>
                <a:lnTo>
                  <a:pt x="685" y="47"/>
                </a:lnTo>
                <a:lnTo>
                  <a:pt x="685" y="50"/>
                </a:lnTo>
                <a:lnTo>
                  <a:pt x="683" y="50"/>
                </a:lnTo>
                <a:lnTo>
                  <a:pt x="681" y="50"/>
                </a:lnTo>
                <a:lnTo>
                  <a:pt x="676" y="52"/>
                </a:lnTo>
                <a:lnTo>
                  <a:pt x="670" y="54"/>
                </a:lnTo>
                <a:lnTo>
                  <a:pt x="670" y="52"/>
                </a:lnTo>
                <a:lnTo>
                  <a:pt x="670" y="48"/>
                </a:lnTo>
                <a:close/>
                <a:moveTo>
                  <a:pt x="648" y="65"/>
                </a:moveTo>
                <a:lnTo>
                  <a:pt x="648" y="71"/>
                </a:lnTo>
                <a:lnTo>
                  <a:pt x="646" y="74"/>
                </a:lnTo>
                <a:lnTo>
                  <a:pt x="642" y="76"/>
                </a:lnTo>
                <a:lnTo>
                  <a:pt x="637" y="80"/>
                </a:lnTo>
                <a:lnTo>
                  <a:pt x="635" y="80"/>
                </a:lnTo>
                <a:lnTo>
                  <a:pt x="635" y="76"/>
                </a:lnTo>
                <a:lnTo>
                  <a:pt x="635" y="74"/>
                </a:lnTo>
                <a:lnTo>
                  <a:pt x="635" y="73"/>
                </a:lnTo>
                <a:lnTo>
                  <a:pt x="639" y="67"/>
                </a:lnTo>
                <a:lnTo>
                  <a:pt x="648" y="65"/>
                </a:lnTo>
                <a:close/>
                <a:moveTo>
                  <a:pt x="533" y="23"/>
                </a:moveTo>
                <a:lnTo>
                  <a:pt x="543" y="15"/>
                </a:lnTo>
                <a:lnTo>
                  <a:pt x="548" y="6"/>
                </a:lnTo>
                <a:lnTo>
                  <a:pt x="556" y="2"/>
                </a:lnTo>
                <a:lnTo>
                  <a:pt x="563" y="0"/>
                </a:lnTo>
                <a:lnTo>
                  <a:pt x="570" y="2"/>
                </a:lnTo>
                <a:lnTo>
                  <a:pt x="578" y="10"/>
                </a:lnTo>
                <a:lnTo>
                  <a:pt x="582" y="17"/>
                </a:lnTo>
                <a:lnTo>
                  <a:pt x="583" y="23"/>
                </a:lnTo>
                <a:lnTo>
                  <a:pt x="582" y="26"/>
                </a:lnTo>
                <a:lnTo>
                  <a:pt x="580" y="28"/>
                </a:lnTo>
                <a:lnTo>
                  <a:pt x="576" y="32"/>
                </a:lnTo>
                <a:lnTo>
                  <a:pt x="570" y="34"/>
                </a:lnTo>
                <a:lnTo>
                  <a:pt x="561" y="34"/>
                </a:lnTo>
                <a:lnTo>
                  <a:pt x="552" y="30"/>
                </a:lnTo>
                <a:lnTo>
                  <a:pt x="543" y="30"/>
                </a:lnTo>
                <a:lnTo>
                  <a:pt x="537" y="30"/>
                </a:lnTo>
                <a:lnTo>
                  <a:pt x="533" y="28"/>
                </a:lnTo>
                <a:lnTo>
                  <a:pt x="533" y="23"/>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03" name="Freeform 37"/>
          <p:cNvSpPr>
            <a:spLocks/>
          </p:cNvSpPr>
          <p:nvPr/>
        </p:nvSpPr>
        <p:spPr bwMode="auto">
          <a:xfrm>
            <a:off x="4087444" y="3846027"/>
            <a:ext cx="1607801" cy="1409424"/>
          </a:xfrm>
          <a:custGeom>
            <a:avLst/>
            <a:gdLst>
              <a:gd name="T0" fmla="*/ 712112 w 922"/>
              <a:gd name="T1" fmla="*/ 1111250 h 746"/>
              <a:gd name="T2" fmla="*/ 798562 w 922"/>
              <a:gd name="T3" fmla="*/ 1049338 h 746"/>
              <a:gd name="T4" fmla="*/ 849846 w 922"/>
              <a:gd name="T5" fmla="*/ 987425 h 746"/>
              <a:gd name="T6" fmla="*/ 895269 w 922"/>
              <a:gd name="T7" fmla="*/ 979488 h 746"/>
              <a:gd name="T8" fmla="*/ 964136 w 922"/>
              <a:gd name="T9" fmla="*/ 1004888 h 746"/>
              <a:gd name="T10" fmla="*/ 1025676 w 922"/>
              <a:gd name="T11" fmla="*/ 1042988 h 746"/>
              <a:gd name="T12" fmla="*/ 1074030 w 922"/>
              <a:gd name="T13" fmla="*/ 1073150 h 746"/>
              <a:gd name="T14" fmla="*/ 1163410 w 922"/>
              <a:gd name="T15" fmla="*/ 1079500 h 746"/>
              <a:gd name="T16" fmla="*/ 1277699 w 922"/>
              <a:gd name="T17" fmla="*/ 1079500 h 746"/>
              <a:gd name="T18" fmla="*/ 1348031 w 922"/>
              <a:gd name="T19" fmla="*/ 1052513 h 746"/>
              <a:gd name="T20" fmla="*/ 1315796 w 922"/>
              <a:gd name="T21" fmla="*/ 996950 h 746"/>
              <a:gd name="T22" fmla="*/ 1304074 w 922"/>
              <a:gd name="T23" fmla="*/ 925513 h 746"/>
              <a:gd name="T24" fmla="*/ 1249860 w 922"/>
              <a:gd name="T25" fmla="*/ 873125 h 746"/>
              <a:gd name="T26" fmla="*/ 1210298 w 922"/>
              <a:gd name="T27" fmla="*/ 817563 h 746"/>
              <a:gd name="T28" fmla="*/ 1160479 w 922"/>
              <a:gd name="T29" fmla="*/ 779462 h 746"/>
              <a:gd name="T30" fmla="*/ 1098939 w 922"/>
              <a:gd name="T31" fmla="*/ 771525 h 746"/>
              <a:gd name="T32" fmla="*/ 1025676 w 922"/>
              <a:gd name="T33" fmla="*/ 779462 h 746"/>
              <a:gd name="T34" fmla="*/ 958275 w 922"/>
              <a:gd name="T35" fmla="*/ 765175 h 746"/>
              <a:gd name="T36" fmla="*/ 885012 w 922"/>
              <a:gd name="T37" fmla="*/ 661987 h 746"/>
              <a:gd name="T38" fmla="*/ 779514 w 922"/>
              <a:gd name="T39" fmla="*/ 595312 h 746"/>
              <a:gd name="T40" fmla="*/ 693064 w 922"/>
              <a:gd name="T41" fmla="*/ 554038 h 746"/>
              <a:gd name="T42" fmla="*/ 679877 w 922"/>
              <a:gd name="T43" fmla="*/ 512763 h 746"/>
              <a:gd name="T44" fmla="*/ 652037 w 922"/>
              <a:gd name="T45" fmla="*/ 415925 h 746"/>
              <a:gd name="T46" fmla="*/ 619801 w 922"/>
              <a:gd name="T47" fmla="*/ 333375 h 746"/>
              <a:gd name="T48" fmla="*/ 594892 w 922"/>
              <a:gd name="T49" fmla="*/ 325437 h 746"/>
              <a:gd name="T50" fmla="*/ 543608 w 922"/>
              <a:gd name="T51" fmla="*/ 357187 h 746"/>
              <a:gd name="T52" fmla="*/ 492325 w 922"/>
              <a:gd name="T53" fmla="*/ 280988 h 746"/>
              <a:gd name="T54" fmla="*/ 508442 w 922"/>
              <a:gd name="T55" fmla="*/ 254000 h 746"/>
              <a:gd name="T56" fmla="*/ 416132 w 922"/>
              <a:gd name="T57" fmla="*/ 212725 h 746"/>
              <a:gd name="T58" fmla="*/ 354591 w 922"/>
              <a:gd name="T59" fmla="*/ 187325 h 746"/>
              <a:gd name="T60" fmla="*/ 345799 w 922"/>
              <a:gd name="T61" fmla="*/ 119063 h 746"/>
              <a:gd name="T62" fmla="*/ 351660 w 922"/>
              <a:gd name="T63" fmla="*/ 0 h 746"/>
              <a:gd name="T64" fmla="*/ 291585 w 922"/>
              <a:gd name="T65" fmla="*/ 39687 h 746"/>
              <a:gd name="T66" fmla="*/ 238836 w 922"/>
              <a:gd name="T67" fmla="*/ 7938 h 746"/>
              <a:gd name="T68" fmla="*/ 205135 w 922"/>
              <a:gd name="T69" fmla="*/ 38100 h 746"/>
              <a:gd name="T70" fmla="*/ 167039 w 922"/>
              <a:gd name="T71" fmla="*/ 60325 h 746"/>
              <a:gd name="T72" fmla="*/ 140664 w 922"/>
              <a:gd name="T73" fmla="*/ 146050 h 746"/>
              <a:gd name="T74" fmla="*/ 57145 w 922"/>
              <a:gd name="T75" fmla="*/ 249238 h 746"/>
              <a:gd name="T76" fmla="*/ 45423 w 922"/>
              <a:gd name="T77" fmla="*/ 292100 h 746"/>
              <a:gd name="T78" fmla="*/ 0 w 922"/>
              <a:gd name="T79" fmla="*/ 333375 h 746"/>
              <a:gd name="T80" fmla="*/ 38097 w 922"/>
              <a:gd name="T81" fmla="*/ 398462 h 746"/>
              <a:gd name="T82" fmla="*/ 92311 w 922"/>
              <a:gd name="T83" fmla="*/ 461963 h 746"/>
              <a:gd name="T84" fmla="*/ 95241 w 922"/>
              <a:gd name="T85" fmla="*/ 568325 h 746"/>
              <a:gd name="T86" fmla="*/ 80589 w 922"/>
              <a:gd name="T87" fmla="*/ 647700 h 746"/>
              <a:gd name="T88" fmla="*/ 86450 w 922"/>
              <a:gd name="T89" fmla="*/ 779462 h 746"/>
              <a:gd name="T90" fmla="*/ 105498 w 922"/>
              <a:gd name="T91" fmla="*/ 862013 h 746"/>
              <a:gd name="T92" fmla="*/ 130407 w 922"/>
              <a:gd name="T93" fmla="*/ 941388 h 746"/>
              <a:gd name="T94" fmla="*/ 227114 w 922"/>
              <a:gd name="T95" fmla="*/ 931863 h 746"/>
              <a:gd name="T96" fmla="*/ 348730 w 922"/>
              <a:gd name="T97" fmla="*/ 903288 h 746"/>
              <a:gd name="T98" fmla="*/ 438110 w 922"/>
              <a:gd name="T99" fmla="*/ 925513 h 746"/>
              <a:gd name="T100" fmla="*/ 504047 w 922"/>
              <a:gd name="T101" fmla="*/ 955675 h 746"/>
              <a:gd name="T102" fmla="*/ 540678 w 922"/>
              <a:gd name="T103" fmla="*/ 1076325 h 746"/>
              <a:gd name="T104" fmla="*/ 571448 w 922"/>
              <a:gd name="T105" fmla="*/ 1122363 h 746"/>
              <a:gd name="T106" fmla="*/ 603684 w 922"/>
              <a:gd name="T107" fmla="*/ 1155700 h 7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2"/>
              <a:gd name="T163" fmla="*/ 0 h 746"/>
              <a:gd name="T164" fmla="*/ 922 w 922"/>
              <a:gd name="T165" fmla="*/ 746 h 7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2" h="746">
                <a:moveTo>
                  <a:pt x="447" y="746"/>
                </a:moveTo>
                <a:lnTo>
                  <a:pt x="458" y="742"/>
                </a:lnTo>
                <a:lnTo>
                  <a:pt x="469" y="737"/>
                </a:lnTo>
                <a:lnTo>
                  <a:pt x="477" y="718"/>
                </a:lnTo>
                <a:lnTo>
                  <a:pt x="486" y="700"/>
                </a:lnTo>
                <a:lnTo>
                  <a:pt x="506" y="698"/>
                </a:lnTo>
                <a:lnTo>
                  <a:pt x="525" y="694"/>
                </a:lnTo>
                <a:lnTo>
                  <a:pt x="532" y="681"/>
                </a:lnTo>
                <a:lnTo>
                  <a:pt x="536" y="672"/>
                </a:lnTo>
                <a:lnTo>
                  <a:pt x="545" y="661"/>
                </a:lnTo>
                <a:lnTo>
                  <a:pt x="554" y="652"/>
                </a:lnTo>
                <a:lnTo>
                  <a:pt x="558" y="643"/>
                </a:lnTo>
                <a:lnTo>
                  <a:pt x="560" y="633"/>
                </a:lnTo>
                <a:lnTo>
                  <a:pt x="571" y="628"/>
                </a:lnTo>
                <a:lnTo>
                  <a:pt x="580" y="622"/>
                </a:lnTo>
                <a:lnTo>
                  <a:pt x="586" y="617"/>
                </a:lnTo>
                <a:lnTo>
                  <a:pt x="589" y="611"/>
                </a:lnTo>
                <a:lnTo>
                  <a:pt x="595" y="609"/>
                </a:lnTo>
                <a:lnTo>
                  <a:pt x="598" y="607"/>
                </a:lnTo>
                <a:lnTo>
                  <a:pt x="611" y="617"/>
                </a:lnTo>
                <a:lnTo>
                  <a:pt x="624" y="628"/>
                </a:lnTo>
                <a:lnTo>
                  <a:pt x="635" y="633"/>
                </a:lnTo>
                <a:lnTo>
                  <a:pt x="645" y="633"/>
                </a:lnTo>
                <a:lnTo>
                  <a:pt x="652" y="633"/>
                </a:lnTo>
                <a:lnTo>
                  <a:pt x="658" y="633"/>
                </a:lnTo>
                <a:lnTo>
                  <a:pt x="663" y="643"/>
                </a:lnTo>
                <a:lnTo>
                  <a:pt x="672" y="652"/>
                </a:lnTo>
                <a:lnTo>
                  <a:pt x="683" y="656"/>
                </a:lnTo>
                <a:lnTo>
                  <a:pt x="693" y="657"/>
                </a:lnTo>
                <a:lnTo>
                  <a:pt x="700" y="657"/>
                </a:lnTo>
                <a:lnTo>
                  <a:pt x="707" y="657"/>
                </a:lnTo>
                <a:lnTo>
                  <a:pt x="717" y="656"/>
                </a:lnTo>
                <a:lnTo>
                  <a:pt x="724" y="656"/>
                </a:lnTo>
                <a:lnTo>
                  <a:pt x="728" y="665"/>
                </a:lnTo>
                <a:lnTo>
                  <a:pt x="733" y="676"/>
                </a:lnTo>
                <a:lnTo>
                  <a:pt x="746" y="676"/>
                </a:lnTo>
                <a:lnTo>
                  <a:pt x="761" y="676"/>
                </a:lnTo>
                <a:lnTo>
                  <a:pt x="765" y="685"/>
                </a:lnTo>
                <a:lnTo>
                  <a:pt x="772" y="691"/>
                </a:lnTo>
                <a:lnTo>
                  <a:pt x="794" y="680"/>
                </a:lnTo>
                <a:lnTo>
                  <a:pt x="818" y="670"/>
                </a:lnTo>
                <a:lnTo>
                  <a:pt x="835" y="678"/>
                </a:lnTo>
                <a:lnTo>
                  <a:pt x="855" y="683"/>
                </a:lnTo>
                <a:lnTo>
                  <a:pt x="872" y="680"/>
                </a:lnTo>
                <a:lnTo>
                  <a:pt x="890" y="676"/>
                </a:lnTo>
                <a:lnTo>
                  <a:pt x="901" y="674"/>
                </a:lnTo>
                <a:lnTo>
                  <a:pt x="909" y="672"/>
                </a:lnTo>
                <a:lnTo>
                  <a:pt x="916" y="668"/>
                </a:lnTo>
                <a:lnTo>
                  <a:pt x="920" y="663"/>
                </a:lnTo>
                <a:lnTo>
                  <a:pt x="922" y="652"/>
                </a:lnTo>
                <a:lnTo>
                  <a:pt x="922" y="644"/>
                </a:lnTo>
                <a:lnTo>
                  <a:pt x="918" y="637"/>
                </a:lnTo>
                <a:lnTo>
                  <a:pt x="911" y="633"/>
                </a:lnTo>
                <a:lnTo>
                  <a:pt x="898" y="628"/>
                </a:lnTo>
                <a:lnTo>
                  <a:pt x="888" y="620"/>
                </a:lnTo>
                <a:lnTo>
                  <a:pt x="885" y="611"/>
                </a:lnTo>
                <a:lnTo>
                  <a:pt x="885" y="602"/>
                </a:lnTo>
                <a:lnTo>
                  <a:pt x="887" y="595"/>
                </a:lnTo>
                <a:lnTo>
                  <a:pt x="890" y="583"/>
                </a:lnTo>
                <a:lnTo>
                  <a:pt x="885" y="561"/>
                </a:lnTo>
                <a:lnTo>
                  <a:pt x="876" y="543"/>
                </a:lnTo>
                <a:lnTo>
                  <a:pt x="866" y="545"/>
                </a:lnTo>
                <a:lnTo>
                  <a:pt x="859" y="548"/>
                </a:lnTo>
                <a:lnTo>
                  <a:pt x="853" y="550"/>
                </a:lnTo>
                <a:lnTo>
                  <a:pt x="850" y="550"/>
                </a:lnTo>
                <a:lnTo>
                  <a:pt x="846" y="548"/>
                </a:lnTo>
                <a:lnTo>
                  <a:pt x="844" y="546"/>
                </a:lnTo>
                <a:lnTo>
                  <a:pt x="833" y="526"/>
                </a:lnTo>
                <a:lnTo>
                  <a:pt x="826" y="515"/>
                </a:lnTo>
                <a:lnTo>
                  <a:pt x="820" y="513"/>
                </a:lnTo>
                <a:lnTo>
                  <a:pt x="816" y="511"/>
                </a:lnTo>
                <a:lnTo>
                  <a:pt x="811" y="511"/>
                </a:lnTo>
                <a:lnTo>
                  <a:pt x="805" y="511"/>
                </a:lnTo>
                <a:lnTo>
                  <a:pt x="792" y="491"/>
                </a:lnTo>
                <a:lnTo>
                  <a:pt x="783" y="476"/>
                </a:lnTo>
                <a:lnTo>
                  <a:pt x="776" y="476"/>
                </a:lnTo>
                <a:lnTo>
                  <a:pt x="768" y="478"/>
                </a:lnTo>
                <a:lnTo>
                  <a:pt x="759" y="482"/>
                </a:lnTo>
                <a:lnTo>
                  <a:pt x="750" y="486"/>
                </a:lnTo>
                <a:lnTo>
                  <a:pt x="741" y="491"/>
                </a:lnTo>
                <a:lnTo>
                  <a:pt x="731" y="495"/>
                </a:lnTo>
                <a:lnTo>
                  <a:pt x="720" y="497"/>
                </a:lnTo>
                <a:lnTo>
                  <a:pt x="713" y="497"/>
                </a:lnTo>
                <a:lnTo>
                  <a:pt x="700" y="491"/>
                </a:lnTo>
                <a:lnTo>
                  <a:pt x="691" y="487"/>
                </a:lnTo>
                <a:lnTo>
                  <a:pt x="683" y="486"/>
                </a:lnTo>
                <a:lnTo>
                  <a:pt x="676" y="486"/>
                </a:lnTo>
                <a:lnTo>
                  <a:pt x="665" y="486"/>
                </a:lnTo>
                <a:lnTo>
                  <a:pt x="654" y="482"/>
                </a:lnTo>
                <a:lnTo>
                  <a:pt x="646" y="461"/>
                </a:lnTo>
                <a:lnTo>
                  <a:pt x="639" y="439"/>
                </a:lnTo>
                <a:lnTo>
                  <a:pt x="624" y="436"/>
                </a:lnTo>
                <a:lnTo>
                  <a:pt x="611" y="436"/>
                </a:lnTo>
                <a:lnTo>
                  <a:pt x="604" y="417"/>
                </a:lnTo>
                <a:lnTo>
                  <a:pt x="598" y="399"/>
                </a:lnTo>
                <a:lnTo>
                  <a:pt x="580" y="397"/>
                </a:lnTo>
                <a:lnTo>
                  <a:pt x="560" y="393"/>
                </a:lnTo>
                <a:lnTo>
                  <a:pt x="545" y="386"/>
                </a:lnTo>
                <a:lnTo>
                  <a:pt x="532" y="375"/>
                </a:lnTo>
                <a:lnTo>
                  <a:pt x="519" y="364"/>
                </a:lnTo>
                <a:lnTo>
                  <a:pt x="508" y="354"/>
                </a:lnTo>
                <a:lnTo>
                  <a:pt x="493" y="351"/>
                </a:lnTo>
                <a:lnTo>
                  <a:pt x="478" y="351"/>
                </a:lnTo>
                <a:lnTo>
                  <a:pt x="473" y="349"/>
                </a:lnTo>
                <a:lnTo>
                  <a:pt x="467" y="345"/>
                </a:lnTo>
                <a:lnTo>
                  <a:pt x="465" y="343"/>
                </a:lnTo>
                <a:lnTo>
                  <a:pt x="464" y="340"/>
                </a:lnTo>
                <a:lnTo>
                  <a:pt x="464" y="330"/>
                </a:lnTo>
                <a:lnTo>
                  <a:pt x="464" y="323"/>
                </a:lnTo>
                <a:lnTo>
                  <a:pt x="458" y="316"/>
                </a:lnTo>
                <a:lnTo>
                  <a:pt x="453" y="308"/>
                </a:lnTo>
                <a:lnTo>
                  <a:pt x="447" y="301"/>
                </a:lnTo>
                <a:lnTo>
                  <a:pt x="445" y="291"/>
                </a:lnTo>
                <a:lnTo>
                  <a:pt x="445" y="262"/>
                </a:lnTo>
                <a:lnTo>
                  <a:pt x="445" y="242"/>
                </a:lnTo>
                <a:lnTo>
                  <a:pt x="436" y="234"/>
                </a:lnTo>
                <a:lnTo>
                  <a:pt x="430" y="227"/>
                </a:lnTo>
                <a:lnTo>
                  <a:pt x="425" y="218"/>
                </a:lnTo>
                <a:lnTo>
                  <a:pt x="423" y="210"/>
                </a:lnTo>
                <a:lnTo>
                  <a:pt x="419" y="203"/>
                </a:lnTo>
                <a:lnTo>
                  <a:pt x="417" y="197"/>
                </a:lnTo>
                <a:lnTo>
                  <a:pt x="414" y="195"/>
                </a:lnTo>
                <a:lnTo>
                  <a:pt x="408" y="195"/>
                </a:lnTo>
                <a:lnTo>
                  <a:pt x="406" y="205"/>
                </a:lnTo>
                <a:lnTo>
                  <a:pt x="404" y="216"/>
                </a:lnTo>
                <a:lnTo>
                  <a:pt x="397" y="214"/>
                </a:lnTo>
                <a:lnTo>
                  <a:pt x="390" y="212"/>
                </a:lnTo>
                <a:lnTo>
                  <a:pt x="380" y="219"/>
                </a:lnTo>
                <a:lnTo>
                  <a:pt x="371" y="225"/>
                </a:lnTo>
                <a:lnTo>
                  <a:pt x="355" y="212"/>
                </a:lnTo>
                <a:lnTo>
                  <a:pt x="331" y="186"/>
                </a:lnTo>
                <a:lnTo>
                  <a:pt x="331" y="182"/>
                </a:lnTo>
                <a:lnTo>
                  <a:pt x="332" y="179"/>
                </a:lnTo>
                <a:lnTo>
                  <a:pt x="336" y="177"/>
                </a:lnTo>
                <a:lnTo>
                  <a:pt x="340" y="175"/>
                </a:lnTo>
                <a:lnTo>
                  <a:pt x="344" y="173"/>
                </a:lnTo>
                <a:lnTo>
                  <a:pt x="347" y="170"/>
                </a:lnTo>
                <a:lnTo>
                  <a:pt x="349" y="166"/>
                </a:lnTo>
                <a:lnTo>
                  <a:pt x="347" y="160"/>
                </a:lnTo>
                <a:lnTo>
                  <a:pt x="332" y="149"/>
                </a:lnTo>
                <a:lnTo>
                  <a:pt x="320" y="140"/>
                </a:lnTo>
                <a:lnTo>
                  <a:pt x="308" y="136"/>
                </a:lnTo>
                <a:lnTo>
                  <a:pt x="296" y="136"/>
                </a:lnTo>
                <a:lnTo>
                  <a:pt x="284" y="134"/>
                </a:lnTo>
                <a:lnTo>
                  <a:pt x="273" y="134"/>
                </a:lnTo>
                <a:lnTo>
                  <a:pt x="260" y="133"/>
                </a:lnTo>
                <a:lnTo>
                  <a:pt x="249" y="129"/>
                </a:lnTo>
                <a:lnTo>
                  <a:pt x="246" y="125"/>
                </a:lnTo>
                <a:lnTo>
                  <a:pt x="242" y="118"/>
                </a:lnTo>
                <a:lnTo>
                  <a:pt x="240" y="112"/>
                </a:lnTo>
                <a:lnTo>
                  <a:pt x="238" y="105"/>
                </a:lnTo>
                <a:lnTo>
                  <a:pt x="227" y="101"/>
                </a:lnTo>
                <a:lnTo>
                  <a:pt x="222" y="96"/>
                </a:lnTo>
                <a:lnTo>
                  <a:pt x="236" y="75"/>
                </a:lnTo>
                <a:lnTo>
                  <a:pt x="260" y="42"/>
                </a:lnTo>
                <a:lnTo>
                  <a:pt x="259" y="20"/>
                </a:lnTo>
                <a:lnTo>
                  <a:pt x="255" y="0"/>
                </a:lnTo>
                <a:lnTo>
                  <a:pt x="247" y="0"/>
                </a:lnTo>
                <a:lnTo>
                  <a:pt x="240" y="0"/>
                </a:lnTo>
                <a:lnTo>
                  <a:pt x="231" y="5"/>
                </a:lnTo>
                <a:lnTo>
                  <a:pt x="222" y="9"/>
                </a:lnTo>
                <a:lnTo>
                  <a:pt x="214" y="14"/>
                </a:lnTo>
                <a:lnTo>
                  <a:pt x="207" y="20"/>
                </a:lnTo>
                <a:lnTo>
                  <a:pt x="199" y="25"/>
                </a:lnTo>
                <a:lnTo>
                  <a:pt x="192" y="31"/>
                </a:lnTo>
                <a:lnTo>
                  <a:pt x="183" y="35"/>
                </a:lnTo>
                <a:lnTo>
                  <a:pt x="172" y="38"/>
                </a:lnTo>
                <a:lnTo>
                  <a:pt x="168" y="18"/>
                </a:lnTo>
                <a:lnTo>
                  <a:pt x="163" y="5"/>
                </a:lnTo>
                <a:lnTo>
                  <a:pt x="157" y="5"/>
                </a:lnTo>
                <a:lnTo>
                  <a:pt x="151" y="9"/>
                </a:lnTo>
                <a:lnTo>
                  <a:pt x="146" y="14"/>
                </a:lnTo>
                <a:lnTo>
                  <a:pt x="140" y="20"/>
                </a:lnTo>
                <a:lnTo>
                  <a:pt x="140" y="24"/>
                </a:lnTo>
                <a:lnTo>
                  <a:pt x="138" y="27"/>
                </a:lnTo>
                <a:lnTo>
                  <a:pt x="137" y="31"/>
                </a:lnTo>
                <a:lnTo>
                  <a:pt x="133" y="33"/>
                </a:lnTo>
                <a:lnTo>
                  <a:pt x="126" y="35"/>
                </a:lnTo>
                <a:lnTo>
                  <a:pt x="114" y="38"/>
                </a:lnTo>
                <a:lnTo>
                  <a:pt x="114" y="48"/>
                </a:lnTo>
                <a:lnTo>
                  <a:pt x="113" y="61"/>
                </a:lnTo>
                <a:lnTo>
                  <a:pt x="111" y="70"/>
                </a:lnTo>
                <a:lnTo>
                  <a:pt x="105" y="81"/>
                </a:lnTo>
                <a:lnTo>
                  <a:pt x="96" y="92"/>
                </a:lnTo>
                <a:lnTo>
                  <a:pt x="85" y="103"/>
                </a:lnTo>
                <a:lnTo>
                  <a:pt x="72" y="112"/>
                </a:lnTo>
                <a:lnTo>
                  <a:pt x="59" y="123"/>
                </a:lnTo>
                <a:lnTo>
                  <a:pt x="48" y="144"/>
                </a:lnTo>
                <a:lnTo>
                  <a:pt x="39" y="157"/>
                </a:lnTo>
                <a:lnTo>
                  <a:pt x="35" y="162"/>
                </a:lnTo>
                <a:lnTo>
                  <a:pt x="31" y="168"/>
                </a:lnTo>
                <a:lnTo>
                  <a:pt x="31" y="173"/>
                </a:lnTo>
                <a:lnTo>
                  <a:pt x="31" y="179"/>
                </a:lnTo>
                <a:lnTo>
                  <a:pt x="31" y="184"/>
                </a:lnTo>
                <a:lnTo>
                  <a:pt x="28" y="190"/>
                </a:lnTo>
                <a:lnTo>
                  <a:pt x="26" y="194"/>
                </a:lnTo>
                <a:lnTo>
                  <a:pt x="20" y="199"/>
                </a:lnTo>
                <a:lnTo>
                  <a:pt x="11" y="205"/>
                </a:lnTo>
                <a:lnTo>
                  <a:pt x="0" y="210"/>
                </a:lnTo>
                <a:lnTo>
                  <a:pt x="5" y="221"/>
                </a:lnTo>
                <a:lnTo>
                  <a:pt x="9" y="234"/>
                </a:lnTo>
                <a:lnTo>
                  <a:pt x="13" y="240"/>
                </a:lnTo>
                <a:lnTo>
                  <a:pt x="18" y="245"/>
                </a:lnTo>
                <a:lnTo>
                  <a:pt x="26" y="251"/>
                </a:lnTo>
                <a:lnTo>
                  <a:pt x="37" y="256"/>
                </a:lnTo>
                <a:lnTo>
                  <a:pt x="42" y="264"/>
                </a:lnTo>
                <a:lnTo>
                  <a:pt x="54" y="279"/>
                </a:lnTo>
                <a:lnTo>
                  <a:pt x="59" y="284"/>
                </a:lnTo>
                <a:lnTo>
                  <a:pt x="63" y="291"/>
                </a:lnTo>
                <a:lnTo>
                  <a:pt x="66" y="301"/>
                </a:lnTo>
                <a:lnTo>
                  <a:pt x="70" y="312"/>
                </a:lnTo>
                <a:lnTo>
                  <a:pt x="74" y="332"/>
                </a:lnTo>
                <a:lnTo>
                  <a:pt x="76" y="347"/>
                </a:lnTo>
                <a:lnTo>
                  <a:pt x="65" y="358"/>
                </a:lnTo>
                <a:lnTo>
                  <a:pt x="55" y="369"/>
                </a:lnTo>
                <a:lnTo>
                  <a:pt x="57" y="375"/>
                </a:lnTo>
                <a:lnTo>
                  <a:pt x="59" y="382"/>
                </a:lnTo>
                <a:lnTo>
                  <a:pt x="57" y="395"/>
                </a:lnTo>
                <a:lnTo>
                  <a:pt x="55" y="408"/>
                </a:lnTo>
                <a:lnTo>
                  <a:pt x="59" y="421"/>
                </a:lnTo>
                <a:lnTo>
                  <a:pt x="63" y="432"/>
                </a:lnTo>
                <a:lnTo>
                  <a:pt x="54" y="454"/>
                </a:lnTo>
                <a:lnTo>
                  <a:pt x="44" y="476"/>
                </a:lnTo>
                <a:lnTo>
                  <a:pt x="59" y="491"/>
                </a:lnTo>
                <a:lnTo>
                  <a:pt x="74" y="506"/>
                </a:lnTo>
                <a:lnTo>
                  <a:pt x="76" y="515"/>
                </a:lnTo>
                <a:lnTo>
                  <a:pt x="76" y="524"/>
                </a:lnTo>
                <a:lnTo>
                  <a:pt x="74" y="534"/>
                </a:lnTo>
                <a:lnTo>
                  <a:pt x="72" y="543"/>
                </a:lnTo>
                <a:lnTo>
                  <a:pt x="70" y="554"/>
                </a:lnTo>
                <a:lnTo>
                  <a:pt x="72" y="563"/>
                </a:lnTo>
                <a:lnTo>
                  <a:pt x="74" y="574"/>
                </a:lnTo>
                <a:lnTo>
                  <a:pt x="79" y="587"/>
                </a:lnTo>
                <a:lnTo>
                  <a:pt x="89" y="593"/>
                </a:lnTo>
                <a:lnTo>
                  <a:pt x="98" y="595"/>
                </a:lnTo>
                <a:lnTo>
                  <a:pt x="107" y="596"/>
                </a:lnTo>
                <a:lnTo>
                  <a:pt x="116" y="595"/>
                </a:lnTo>
                <a:lnTo>
                  <a:pt x="135" y="591"/>
                </a:lnTo>
                <a:lnTo>
                  <a:pt x="155" y="587"/>
                </a:lnTo>
                <a:lnTo>
                  <a:pt x="168" y="585"/>
                </a:lnTo>
                <a:lnTo>
                  <a:pt x="183" y="585"/>
                </a:lnTo>
                <a:lnTo>
                  <a:pt x="198" y="587"/>
                </a:lnTo>
                <a:lnTo>
                  <a:pt x="211" y="585"/>
                </a:lnTo>
                <a:lnTo>
                  <a:pt x="238" y="569"/>
                </a:lnTo>
                <a:lnTo>
                  <a:pt x="255" y="558"/>
                </a:lnTo>
                <a:lnTo>
                  <a:pt x="264" y="572"/>
                </a:lnTo>
                <a:lnTo>
                  <a:pt x="271" y="587"/>
                </a:lnTo>
                <a:lnTo>
                  <a:pt x="284" y="587"/>
                </a:lnTo>
                <a:lnTo>
                  <a:pt x="299" y="583"/>
                </a:lnTo>
                <a:lnTo>
                  <a:pt x="308" y="583"/>
                </a:lnTo>
                <a:lnTo>
                  <a:pt x="318" y="583"/>
                </a:lnTo>
                <a:lnTo>
                  <a:pt x="327" y="587"/>
                </a:lnTo>
                <a:lnTo>
                  <a:pt x="336" y="593"/>
                </a:lnTo>
                <a:lnTo>
                  <a:pt x="344" y="602"/>
                </a:lnTo>
                <a:lnTo>
                  <a:pt x="349" y="613"/>
                </a:lnTo>
                <a:lnTo>
                  <a:pt x="353" y="630"/>
                </a:lnTo>
                <a:lnTo>
                  <a:pt x="353" y="654"/>
                </a:lnTo>
                <a:lnTo>
                  <a:pt x="362" y="667"/>
                </a:lnTo>
                <a:lnTo>
                  <a:pt x="369" y="678"/>
                </a:lnTo>
                <a:lnTo>
                  <a:pt x="366" y="685"/>
                </a:lnTo>
                <a:lnTo>
                  <a:pt x="364" y="698"/>
                </a:lnTo>
                <a:lnTo>
                  <a:pt x="371" y="704"/>
                </a:lnTo>
                <a:lnTo>
                  <a:pt x="380" y="705"/>
                </a:lnTo>
                <a:lnTo>
                  <a:pt x="390" y="707"/>
                </a:lnTo>
                <a:lnTo>
                  <a:pt x="395" y="707"/>
                </a:lnTo>
                <a:lnTo>
                  <a:pt x="403" y="713"/>
                </a:lnTo>
                <a:lnTo>
                  <a:pt x="406" y="716"/>
                </a:lnTo>
                <a:lnTo>
                  <a:pt x="410" y="722"/>
                </a:lnTo>
                <a:lnTo>
                  <a:pt x="412" y="728"/>
                </a:lnTo>
                <a:lnTo>
                  <a:pt x="417" y="733"/>
                </a:lnTo>
                <a:lnTo>
                  <a:pt x="423" y="737"/>
                </a:lnTo>
                <a:lnTo>
                  <a:pt x="432" y="742"/>
                </a:lnTo>
                <a:lnTo>
                  <a:pt x="447" y="746"/>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04" name="Freeform 38"/>
          <p:cNvSpPr>
            <a:spLocks/>
          </p:cNvSpPr>
          <p:nvPr/>
        </p:nvSpPr>
        <p:spPr bwMode="auto">
          <a:xfrm>
            <a:off x="4000537" y="4900261"/>
            <a:ext cx="865303" cy="704711"/>
          </a:xfrm>
          <a:custGeom>
            <a:avLst/>
            <a:gdLst>
              <a:gd name="T0" fmla="*/ 194569 w 497"/>
              <a:gd name="T1" fmla="*/ 539750 h 373"/>
              <a:gd name="T2" fmla="*/ 222365 w 497"/>
              <a:gd name="T3" fmla="*/ 568325 h 373"/>
              <a:gd name="T4" fmla="*/ 248698 w 497"/>
              <a:gd name="T5" fmla="*/ 588962 h 373"/>
              <a:gd name="T6" fmla="*/ 294048 w 497"/>
              <a:gd name="T7" fmla="*/ 574675 h 373"/>
              <a:gd name="T8" fmla="*/ 308678 w 497"/>
              <a:gd name="T9" fmla="*/ 515937 h 373"/>
              <a:gd name="T10" fmla="*/ 327696 w 497"/>
              <a:gd name="T11" fmla="*/ 506412 h 373"/>
              <a:gd name="T12" fmla="*/ 329159 w 497"/>
              <a:gd name="T13" fmla="*/ 495300 h 373"/>
              <a:gd name="T14" fmla="*/ 351103 w 497"/>
              <a:gd name="T15" fmla="*/ 481012 h 373"/>
              <a:gd name="T16" fmla="*/ 367195 w 497"/>
              <a:gd name="T17" fmla="*/ 457200 h 373"/>
              <a:gd name="T18" fmla="*/ 381824 w 497"/>
              <a:gd name="T19" fmla="*/ 447675 h 373"/>
              <a:gd name="T20" fmla="*/ 405231 w 497"/>
              <a:gd name="T21" fmla="*/ 447675 h 373"/>
              <a:gd name="T22" fmla="*/ 416934 w 497"/>
              <a:gd name="T23" fmla="*/ 436562 h 373"/>
              <a:gd name="T24" fmla="*/ 418397 w 497"/>
              <a:gd name="T25" fmla="*/ 392112 h 373"/>
              <a:gd name="T26" fmla="*/ 399379 w 497"/>
              <a:gd name="T27" fmla="*/ 298450 h 373"/>
              <a:gd name="T28" fmla="*/ 424249 w 497"/>
              <a:gd name="T29" fmla="*/ 233362 h 373"/>
              <a:gd name="T30" fmla="*/ 452045 w 497"/>
              <a:gd name="T31" fmla="*/ 211137 h 373"/>
              <a:gd name="T32" fmla="*/ 469600 w 497"/>
              <a:gd name="T33" fmla="*/ 212725 h 373"/>
              <a:gd name="T34" fmla="*/ 472526 w 497"/>
              <a:gd name="T35" fmla="*/ 280987 h 373"/>
              <a:gd name="T36" fmla="*/ 548598 w 497"/>
              <a:gd name="T37" fmla="*/ 319087 h 373"/>
              <a:gd name="T38" fmla="*/ 612967 w 497"/>
              <a:gd name="T39" fmla="*/ 319087 h 373"/>
              <a:gd name="T40" fmla="*/ 683187 w 497"/>
              <a:gd name="T41" fmla="*/ 322262 h 373"/>
              <a:gd name="T42" fmla="*/ 727075 w 497"/>
              <a:gd name="T43" fmla="*/ 298450 h 373"/>
              <a:gd name="T44" fmla="*/ 691965 w 497"/>
              <a:gd name="T45" fmla="*/ 284162 h 373"/>
              <a:gd name="T46" fmla="*/ 672947 w 497"/>
              <a:gd name="T47" fmla="*/ 260350 h 373"/>
              <a:gd name="T48" fmla="*/ 651003 w 497"/>
              <a:gd name="T49" fmla="*/ 236537 h 373"/>
              <a:gd name="T50" fmla="*/ 615893 w 497"/>
              <a:gd name="T51" fmla="*/ 231775 h 373"/>
              <a:gd name="T52" fmla="*/ 612967 w 497"/>
              <a:gd name="T53" fmla="*/ 190500 h 373"/>
              <a:gd name="T54" fmla="*/ 589560 w 497"/>
              <a:gd name="T55" fmla="*/ 114300 h 373"/>
              <a:gd name="T56" fmla="*/ 564690 w 497"/>
              <a:gd name="T57" fmla="*/ 55562 h 373"/>
              <a:gd name="T58" fmla="*/ 523728 w 497"/>
              <a:gd name="T59" fmla="*/ 39687 h 373"/>
              <a:gd name="T60" fmla="*/ 469600 w 497"/>
              <a:gd name="T61" fmla="*/ 46037 h 373"/>
              <a:gd name="T62" fmla="*/ 421323 w 497"/>
              <a:gd name="T63" fmla="*/ 17462 h 373"/>
              <a:gd name="T64" fmla="*/ 340862 w 497"/>
              <a:gd name="T65" fmla="*/ 42862 h 373"/>
              <a:gd name="T66" fmla="*/ 270642 w 497"/>
              <a:gd name="T67" fmla="*/ 52387 h 373"/>
              <a:gd name="T68" fmla="*/ 216513 w 497"/>
              <a:gd name="T69" fmla="*/ 58737 h 373"/>
              <a:gd name="T70" fmla="*/ 188718 w 497"/>
              <a:gd name="T71" fmla="*/ 46037 h 373"/>
              <a:gd name="T72" fmla="*/ 175551 w 497"/>
              <a:gd name="T73" fmla="*/ 66675 h 373"/>
              <a:gd name="T74" fmla="*/ 172625 w 497"/>
              <a:gd name="T75" fmla="*/ 101600 h 373"/>
              <a:gd name="T76" fmla="*/ 169700 w 497"/>
              <a:gd name="T77" fmla="*/ 114300 h 373"/>
              <a:gd name="T78" fmla="*/ 108257 w 497"/>
              <a:gd name="T79" fmla="*/ 128587 h 373"/>
              <a:gd name="T80" fmla="*/ 73146 w 497"/>
              <a:gd name="T81" fmla="*/ 119062 h 373"/>
              <a:gd name="T82" fmla="*/ 45351 w 497"/>
              <a:gd name="T83" fmla="*/ 169862 h 373"/>
              <a:gd name="T84" fmla="*/ 10240 w 497"/>
              <a:gd name="T85" fmla="*/ 231775 h 373"/>
              <a:gd name="T86" fmla="*/ 0 w 497"/>
              <a:gd name="T87" fmla="*/ 257175 h 373"/>
              <a:gd name="T88" fmla="*/ 10240 w 497"/>
              <a:gd name="T89" fmla="*/ 287337 h 373"/>
              <a:gd name="T90" fmla="*/ 51202 w 497"/>
              <a:gd name="T91" fmla="*/ 336550 h 373"/>
              <a:gd name="T92" fmla="*/ 89239 w 497"/>
              <a:gd name="T93" fmla="*/ 374650 h 373"/>
              <a:gd name="T94" fmla="*/ 133126 w 497"/>
              <a:gd name="T95" fmla="*/ 444500 h 373"/>
              <a:gd name="T96" fmla="*/ 168237 w 497"/>
              <a:gd name="T97" fmla="*/ 492125 h 373"/>
              <a:gd name="T98" fmla="*/ 169700 w 497"/>
              <a:gd name="T99" fmla="*/ 506412 h 373"/>
              <a:gd name="T100" fmla="*/ 168237 w 497"/>
              <a:gd name="T101" fmla="*/ 533400 h 3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7"/>
              <a:gd name="T154" fmla="*/ 0 h 373"/>
              <a:gd name="T155" fmla="*/ 497 w 497"/>
              <a:gd name="T156" fmla="*/ 373 h 3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7" h="373">
                <a:moveTo>
                  <a:pt x="115" y="336"/>
                </a:moveTo>
                <a:lnTo>
                  <a:pt x="124" y="338"/>
                </a:lnTo>
                <a:lnTo>
                  <a:pt x="133" y="340"/>
                </a:lnTo>
                <a:lnTo>
                  <a:pt x="140" y="345"/>
                </a:lnTo>
                <a:lnTo>
                  <a:pt x="146" y="349"/>
                </a:lnTo>
                <a:lnTo>
                  <a:pt x="152" y="358"/>
                </a:lnTo>
                <a:lnTo>
                  <a:pt x="157" y="364"/>
                </a:lnTo>
                <a:lnTo>
                  <a:pt x="164" y="367"/>
                </a:lnTo>
                <a:lnTo>
                  <a:pt x="170" y="371"/>
                </a:lnTo>
                <a:lnTo>
                  <a:pt x="183" y="373"/>
                </a:lnTo>
                <a:lnTo>
                  <a:pt x="198" y="371"/>
                </a:lnTo>
                <a:lnTo>
                  <a:pt x="201" y="362"/>
                </a:lnTo>
                <a:lnTo>
                  <a:pt x="205" y="353"/>
                </a:lnTo>
                <a:lnTo>
                  <a:pt x="207" y="340"/>
                </a:lnTo>
                <a:lnTo>
                  <a:pt x="211" y="325"/>
                </a:lnTo>
                <a:lnTo>
                  <a:pt x="216" y="323"/>
                </a:lnTo>
                <a:lnTo>
                  <a:pt x="222" y="319"/>
                </a:lnTo>
                <a:lnTo>
                  <a:pt x="224" y="319"/>
                </a:lnTo>
                <a:lnTo>
                  <a:pt x="225" y="317"/>
                </a:lnTo>
                <a:lnTo>
                  <a:pt x="227" y="314"/>
                </a:lnTo>
                <a:lnTo>
                  <a:pt x="225" y="312"/>
                </a:lnTo>
                <a:lnTo>
                  <a:pt x="233" y="314"/>
                </a:lnTo>
                <a:lnTo>
                  <a:pt x="240" y="314"/>
                </a:lnTo>
                <a:lnTo>
                  <a:pt x="240" y="303"/>
                </a:lnTo>
                <a:lnTo>
                  <a:pt x="242" y="292"/>
                </a:lnTo>
                <a:lnTo>
                  <a:pt x="246" y="290"/>
                </a:lnTo>
                <a:lnTo>
                  <a:pt x="251" y="288"/>
                </a:lnTo>
                <a:lnTo>
                  <a:pt x="255" y="284"/>
                </a:lnTo>
                <a:lnTo>
                  <a:pt x="255" y="277"/>
                </a:lnTo>
                <a:lnTo>
                  <a:pt x="261" y="282"/>
                </a:lnTo>
                <a:lnTo>
                  <a:pt x="266" y="284"/>
                </a:lnTo>
                <a:lnTo>
                  <a:pt x="272" y="284"/>
                </a:lnTo>
                <a:lnTo>
                  <a:pt x="277" y="282"/>
                </a:lnTo>
                <a:lnTo>
                  <a:pt x="279" y="280"/>
                </a:lnTo>
                <a:lnTo>
                  <a:pt x="283" y="279"/>
                </a:lnTo>
                <a:lnTo>
                  <a:pt x="285" y="275"/>
                </a:lnTo>
                <a:lnTo>
                  <a:pt x="286" y="269"/>
                </a:lnTo>
                <a:lnTo>
                  <a:pt x="286" y="260"/>
                </a:lnTo>
                <a:lnTo>
                  <a:pt x="286" y="247"/>
                </a:lnTo>
                <a:lnTo>
                  <a:pt x="281" y="231"/>
                </a:lnTo>
                <a:lnTo>
                  <a:pt x="275" y="210"/>
                </a:lnTo>
                <a:lnTo>
                  <a:pt x="273" y="188"/>
                </a:lnTo>
                <a:lnTo>
                  <a:pt x="275" y="168"/>
                </a:lnTo>
                <a:lnTo>
                  <a:pt x="283" y="157"/>
                </a:lnTo>
                <a:lnTo>
                  <a:pt x="290" y="147"/>
                </a:lnTo>
                <a:lnTo>
                  <a:pt x="296" y="140"/>
                </a:lnTo>
                <a:lnTo>
                  <a:pt x="303" y="136"/>
                </a:lnTo>
                <a:lnTo>
                  <a:pt x="309" y="133"/>
                </a:lnTo>
                <a:lnTo>
                  <a:pt x="314" y="131"/>
                </a:lnTo>
                <a:lnTo>
                  <a:pt x="318" y="133"/>
                </a:lnTo>
                <a:lnTo>
                  <a:pt x="321" y="134"/>
                </a:lnTo>
                <a:lnTo>
                  <a:pt x="314" y="155"/>
                </a:lnTo>
                <a:lnTo>
                  <a:pt x="309" y="175"/>
                </a:lnTo>
                <a:lnTo>
                  <a:pt x="323" y="177"/>
                </a:lnTo>
                <a:lnTo>
                  <a:pt x="338" y="177"/>
                </a:lnTo>
                <a:lnTo>
                  <a:pt x="357" y="190"/>
                </a:lnTo>
                <a:lnTo>
                  <a:pt x="375" y="201"/>
                </a:lnTo>
                <a:lnTo>
                  <a:pt x="390" y="197"/>
                </a:lnTo>
                <a:lnTo>
                  <a:pt x="405" y="192"/>
                </a:lnTo>
                <a:lnTo>
                  <a:pt x="419" y="201"/>
                </a:lnTo>
                <a:lnTo>
                  <a:pt x="438" y="210"/>
                </a:lnTo>
                <a:lnTo>
                  <a:pt x="453" y="208"/>
                </a:lnTo>
                <a:lnTo>
                  <a:pt x="467" y="203"/>
                </a:lnTo>
                <a:lnTo>
                  <a:pt x="482" y="197"/>
                </a:lnTo>
                <a:lnTo>
                  <a:pt x="497" y="188"/>
                </a:lnTo>
                <a:lnTo>
                  <a:pt x="482" y="184"/>
                </a:lnTo>
                <a:lnTo>
                  <a:pt x="473" y="179"/>
                </a:lnTo>
                <a:lnTo>
                  <a:pt x="467" y="175"/>
                </a:lnTo>
                <a:lnTo>
                  <a:pt x="462" y="170"/>
                </a:lnTo>
                <a:lnTo>
                  <a:pt x="460" y="164"/>
                </a:lnTo>
                <a:lnTo>
                  <a:pt x="456" y="158"/>
                </a:lnTo>
                <a:lnTo>
                  <a:pt x="453" y="155"/>
                </a:lnTo>
                <a:lnTo>
                  <a:pt x="445" y="149"/>
                </a:lnTo>
                <a:lnTo>
                  <a:pt x="440" y="149"/>
                </a:lnTo>
                <a:lnTo>
                  <a:pt x="430" y="147"/>
                </a:lnTo>
                <a:lnTo>
                  <a:pt x="421" y="146"/>
                </a:lnTo>
                <a:lnTo>
                  <a:pt x="414" y="140"/>
                </a:lnTo>
                <a:lnTo>
                  <a:pt x="416" y="127"/>
                </a:lnTo>
                <a:lnTo>
                  <a:pt x="419" y="120"/>
                </a:lnTo>
                <a:lnTo>
                  <a:pt x="412" y="109"/>
                </a:lnTo>
                <a:lnTo>
                  <a:pt x="403" y="96"/>
                </a:lnTo>
                <a:lnTo>
                  <a:pt x="403" y="72"/>
                </a:lnTo>
                <a:lnTo>
                  <a:pt x="399" y="55"/>
                </a:lnTo>
                <a:lnTo>
                  <a:pt x="394" y="44"/>
                </a:lnTo>
                <a:lnTo>
                  <a:pt x="386" y="35"/>
                </a:lnTo>
                <a:lnTo>
                  <a:pt x="377" y="29"/>
                </a:lnTo>
                <a:lnTo>
                  <a:pt x="368" y="25"/>
                </a:lnTo>
                <a:lnTo>
                  <a:pt x="358" y="25"/>
                </a:lnTo>
                <a:lnTo>
                  <a:pt x="349" y="25"/>
                </a:lnTo>
                <a:lnTo>
                  <a:pt x="334" y="29"/>
                </a:lnTo>
                <a:lnTo>
                  <a:pt x="321" y="29"/>
                </a:lnTo>
                <a:lnTo>
                  <a:pt x="314" y="14"/>
                </a:lnTo>
                <a:lnTo>
                  <a:pt x="305" y="0"/>
                </a:lnTo>
                <a:lnTo>
                  <a:pt x="288" y="11"/>
                </a:lnTo>
                <a:lnTo>
                  <a:pt x="261" y="27"/>
                </a:lnTo>
                <a:lnTo>
                  <a:pt x="248" y="29"/>
                </a:lnTo>
                <a:lnTo>
                  <a:pt x="233" y="27"/>
                </a:lnTo>
                <a:lnTo>
                  <a:pt x="218" y="27"/>
                </a:lnTo>
                <a:lnTo>
                  <a:pt x="205" y="29"/>
                </a:lnTo>
                <a:lnTo>
                  <a:pt x="185" y="33"/>
                </a:lnTo>
                <a:lnTo>
                  <a:pt x="166" y="37"/>
                </a:lnTo>
                <a:lnTo>
                  <a:pt x="157" y="38"/>
                </a:lnTo>
                <a:lnTo>
                  <a:pt x="148" y="37"/>
                </a:lnTo>
                <a:lnTo>
                  <a:pt x="139" y="35"/>
                </a:lnTo>
                <a:lnTo>
                  <a:pt x="129" y="29"/>
                </a:lnTo>
                <a:lnTo>
                  <a:pt x="124" y="35"/>
                </a:lnTo>
                <a:lnTo>
                  <a:pt x="120" y="42"/>
                </a:lnTo>
                <a:lnTo>
                  <a:pt x="118" y="51"/>
                </a:lnTo>
                <a:lnTo>
                  <a:pt x="118" y="61"/>
                </a:lnTo>
                <a:lnTo>
                  <a:pt x="118" y="64"/>
                </a:lnTo>
                <a:lnTo>
                  <a:pt x="118" y="68"/>
                </a:lnTo>
                <a:lnTo>
                  <a:pt x="118" y="72"/>
                </a:lnTo>
                <a:lnTo>
                  <a:pt x="116" y="72"/>
                </a:lnTo>
                <a:lnTo>
                  <a:pt x="100" y="77"/>
                </a:lnTo>
                <a:lnTo>
                  <a:pt x="83" y="83"/>
                </a:lnTo>
                <a:lnTo>
                  <a:pt x="74" y="81"/>
                </a:lnTo>
                <a:lnTo>
                  <a:pt x="63" y="75"/>
                </a:lnTo>
                <a:lnTo>
                  <a:pt x="57" y="75"/>
                </a:lnTo>
                <a:lnTo>
                  <a:pt x="50" y="75"/>
                </a:lnTo>
                <a:lnTo>
                  <a:pt x="43" y="79"/>
                </a:lnTo>
                <a:lnTo>
                  <a:pt x="35" y="86"/>
                </a:lnTo>
                <a:lnTo>
                  <a:pt x="31" y="107"/>
                </a:lnTo>
                <a:lnTo>
                  <a:pt x="26" y="125"/>
                </a:lnTo>
                <a:lnTo>
                  <a:pt x="17" y="136"/>
                </a:lnTo>
                <a:lnTo>
                  <a:pt x="7" y="146"/>
                </a:lnTo>
                <a:lnTo>
                  <a:pt x="4" y="151"/>
                </a:lnTo>
                <a:lnTo>
                  <a:pt x="2" y="157"/>
                </a:lnTo>
                <a:lnTo>
                  <a:pt x="0" y="162"/>
                </a:lnTo>
                <a:lnTo>
                  <a:pt x="0" y="166"/>
                </a:lnTo>
                <a:lnTo>
                  <a:pt x="2" y="173"/>
                </a:lnTo>
                <a:lnTo>
                  <a:pt x="7" y="181"/>
                </a:lnTo>
                <a:lnTo>
                  <a:pt x="15" y="190"/>
                </a:lnTo>
                <a:lnTo>
                  <a:pt x="26" y="201"/>
                </a:lnTo>
                <a:lnTo>
                  <a:pt x="35" y="212"/>
                </a:lnTo>
                <a:lnTo>
                  <a:pt x="44" y="225"/>
                </a:lnTo>
                <a:lnTo>
                  <a:pt x="52" y="231"/>
                </a:lnTo>
                <a:lnTo>
                  <a:pt x="61" y="236"/>
                </a:lnTo>
                <a:lnTo>
                  <a:pt x="68" y="253"/>
                </a:lnTo>
                <a:lnTo>
                  <a:pt x="76" y="271"/>
                </a:lnTo>
                <a:lnTo>
                  <a:pt x="91" y="280"/>
                </a:lnTo>
                <a:lnTo>
                  <a:pt x="104" y="288"/>
                </a:lnTo>
                <a:lnTo>
                  <a:pt x="109" y="303"/>
                </a:lnTo>
                <a:lnTo>
                  <a:pt x="115" y="310"/>
                </a:lnTo>
                <a:lnTo>
                  <a:pt x="116" y="312"/>
                </a:lnTo>
                <a:lnTo>
                  <a:pt x="116" y="316"/>
                </a:lnTo>
                <a:lnTo>
                  <a:pt x="116" y="319"/>
                </a:lnTo>
                <a:lnTo>
                  <a:pt x="116" y="323"/>
                </a:lnTo>
                <a:lnTo>
                  <a:pt x="116" y="330"/>
                </a:lnTo>
                <a:lnTo>
                  <a:pt x="115" y="336"/>
                </a:lnTo>
                <a:close/>
              </a:path>
            </a:pathLst>
          </a:custGeom>
          <a:solidFill>
            <a:srgbClr val="FFFF99"/>
          </a:solidFill>
          <a:ln w="3175" cap="flat" cmpd="sng">
            <a:solidFill>
              <a:srgbClr val="FF9966"/>
            </a:solidFill>
            <a:prstDash val="solid"/>
            <a:round/>
            <a:headEnd type="none" w="med" len="med"/>
            <a:tailEnd type="none" w="med" len="med"/>
          </a:ln>
        </p:spPr>
        <p:txBody>
          <a:bodyPr/>
          <a:lstStyle/>
          <a:p>
            <a:endParaRPr lang="ru-RU" sz="1807" dirty="0">
              <a:latin typeface="Arial Обычный" charset="0"/>
            </a:endParaRPr>
          </a:p>
        </p:txBody>
      </p:sp>
      <p:sp>
        <p:nvSpPr>
          <p:cNvPr id="205" name="Freeform 39"/>
          <p:cNvSpPr>
            <a:spLocks/>
          </p:cNvSpPr>
          <p:nvPr/>
        </p:nvSpPr>
        <p:spPr bwMode="auto">
          <a:xfrm>
            <a:off x="3685022" y="5094859"/>
            <a:ext cx="517670" cy="457213"/>
          </a:xfrm>
          <a:custGeom>
            <a:avLst/>
            <a:gdLst>
              <a:gd name="T0" fmla="*/ 64441 w 297"/>
              <a:gd name="T1" fmla="*/ 311150 h 242"/>
              <a:gd name="T2" fmla="*/ 124488 w 297"/>
              <a:gd name="T3" fmla="*/ 334963 h 242"/>
              <a:gd name="T4" fmla="*/ 168425 w 297"/>
              <a:gd name="T5" fmla="*/ 346075 h 242"/>
              <a:gd name="T6" fmla="*/ 191858 w 297"/>
              <a:gd name="T7" fmla="*/ 338138 h 242"/>
              <a:gd name="T8" fmla="*/ 216755 w 297"/>
              <a:gd name="T9" fmla="*/ 339725 h 242"/>
              <a:gd name="T10" fmla="*/ 262157 w 297"/>
              <a:gd name="T11" fmla="*/ 360363 h 242"/>
              <a:gd name="T12" fmla="*/ 335385 w 297"/>
              <a:gd name="T13" fmla="*/ 381000 h 242"/>
              <a:gd name="T14" fmla="*/ 364676 w 297"/>
              <a:gd name="T15" fmla="*/ 384175 h 242"/>
              <a:gd name="T16" fmla="*/ 380786 w 297"/>
              <a:gd name="T17" fmla="*/ 377825 h 242"/>
              <a:gd name="T18" fmla="*/ 399826 w 297"/>
              <a:gd name="T19" fmla="*/ 376238 h 242"/>
              <a:gd name="T20" fmla="*/ 421794 w 297"/>
              <a:gd name="T21" fmla="*/ 373063 h 242"/>
              <a:gd name="T22" fmla="*/ 433510 w 297"/>
              <a:gd name="T23" fmla="*/ 369888 h 242"/>
              <a:gd name="T24" fmla="*/ 434975 w 297"/>
              <a:gd name="T25" fmla="*/ 360363 h 242"/>
              <a:gd name="T26" fmla="*/ 434975 w 297"/>
              <a:gd name="T27" fmla="*/ 342900 h 242"/>
              <a:gd name="T28" fmla="*/ 434975 w 297"/>
              <a:gd name="T29" fmla="*/ 331788 h 242"/>
              <a:gd name="T30" fmla="*/ 424723 w 297"/>
              <a:gd name="T31" fmla="*/ 317500 h 242"/>
              <a:gd name="T32" fmla="*/ 398361 w 297"/>
              <a:gd name="T33" fmla="*/ 280988 h 242"/>
              <a:gd name="T34" fmla="*/ 364676 w 297"/>
              <a:gd name="T35" fmla="*/ 238125 h 242"/>
              <a:gd name="T36" fmla="*/ 341243 w 297"/>
              <a:gd name="T37" fmla="*/ 203200 h 242"/>
              <a:gd name="T38" fmla="*/ 316345 w 297"/>
              <a:gd name="T39" fmla="*/ 173038 h 242"/>
              <a:gd name="T40" fmla="*/ 287054 w 297"/>
              <a:gd name="T41" fmla="*/ 138113 h 242"/>
              <a:gd name="T42" fmla="*/ 268015 w 297"/>
              <a:gd name="T43" fmla="*/ 111125 h 242"/>
              <a:gd name="T44" fmla="*/ 265086 w 297"/>
              <a:gd name="T45" fmla="*/ 87313 h 242"/>
              <a:gd name="T46" fmla="*/ 281196 w 297"/>
              <a:gd name="T47" fmla="*/ 61913 h 242"/>
              <a:gd name="T48" fmla="*/ 275338 w 297"/>
              <a:gd name="T49" fmla="*/ 47625 h 242"/>
              <a:gd name="T50" fmla="*/ 240188 w 297"/>
              <a:gd name="T51" fmla="*/ 52388 h 242"/>
              <a:gd name="T52" fmla="*/ 213826 w 297"/>
              <a:gd name="T53" fmla="*/ 61913 h 242"/>
              <a:gd name="T54" fmla="*/ 191858 w 297"/>
              <a:gd name="T55" fmla="*/ 44450 h 242"/>
              <a:gd name="T56" fmla="*/ 165496 w 297"/>
              <a:gd name="T57" fmla="*/ 20638 h 242"/>
              <a:gd name="T58" fmla="*/ 140598 w 297"/>
              <a:gd name="T59" fmla="*/ 3175 h 242"/>
              <a:gd name="T60" fmla="*/ 108378 w 297"/>
              <a:gd name="T61" fmla="*/ 9525 h 242"/>
              <a:gd name="T62" fmla="*/ 86409 w 297"/>
              <a:gd name="T63" fmla="*/ 34925 h 242"/>
              <a:gd name="T64" fmla="*/ 80551 w 297"/>
              <a:gd name="T65" fmla="*/ 79375 h 242"/>
              <a:gd name="T66" fmla="*/ 67370 w 297"/>
              <a:gd name="T67" fmla="*/ 114300 h 242"/>
              <a:gd name="T68" fmla="*/ 43937 w 297"/>
              <a:gd name="T69" fmla="*/ 131763 h 242"/>
              <a:gd name="T70" fmla="*/ 13181 w 297"/>
              <a:gd name="T71" fmla="*/ 152400 h 242"/>
              <a:gd name="T72" fmla="*/ 0 w 297"/>
              <a:gd name="T73" fmla="*/ 166688 h 242"/>
              <a:gd name="T74" fmla="*/ 2929 w 297"/>
              <a:gd name="T75" fmla="*/ 176213 h 242"/>
              <a:gd name="T76" fmla="*/ 19039 w 297"/>
              <a:gd name="T77" fmla="*/ 196850 h 242"/>
              <a:gd name="T78" fmla="*/ 32220 w 297"/>
              <a:gd name="T79" fmla="*/ 220663 h 242"/>
              <a:gd name="T80" fmla="*/ 41008 w 297"/>
              <a:gd name="T81" fmla="*/ 252413 h 242"/>
              <a:gd name="T82" fmla="*/ 38079 w 297"/>
              <a:gd name="T83" fmla="*/ 284163 h 2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7"/>
              <a:gd name="T127" fmla="*/ 0 h 242"/>
              <a:gd name="T128" fmla="*/ 297 w 297"/>
              <a:gd name="T129" fmla="*/ 242 h 2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7" h="242">
                <a:moveTo>
                  <a:pt x="24" y="189"/>
                </a:moveTo>
                <a:lnTo>
                  <a:pt x="44" y="196"/>
                </a:lnTo>
                <a:lnTo>
                  <a:pt x="65" y="203"/>
                </a:lnTo>
                <a:lnTo>
                  <a:pt x="85" y="211"/>
                </a:lnTo>
                <a:lnTo>
                  <a:pt x="107" y="218"/>
                </a:lnTo>
                <a:lnTo>
                  <a:pt x="115" y="218"/>
                </a:lnTo>
                <a:lnTo>
                  <a:pt x="126" y="214"/>
                </a:lnTo>
                <a:lnTo>
                  <a:pt x="131" y="213"/>
                </a:lnTo>
                <a:lnTo>
                  <a:pt x="139" y="213"/>
                </a:lnTo>
                <a:lnTo>
                  <a:pt x="148" y="214"/>
                </a:lnTo>
                <a:lnTo>
                  <a:pt x="157" y="220"/>
                </a:lnTo>
                <a:lnTo>
                  <a:pt x="179" y="227"/>
                </a:lnTo>
                <a:lnTo>
                  <a:pt x="212" y="237"/>
                </a:lnTo>
                <a:lnTo>
                  <a:pt x="229" y="240"/>
                </a:lnTo>
                <a:lnTo>
                  <a:pt x="244" y="242"/>
                </a:lnTo>
                <a:lnTo>
                  <a:pt x="249" y="242"/>
                </a:lnTo>
                <a:lnTo>
                  <a:pt x="255" y="240"/>
                </a:lnTo>
                <a:lnTo>
                  <a:pt x="260" y="238"/>
                </a:lnTo>
                <a:lnTo>
                  <a:pt x="264" y="235"/>
                </a:lnTo>
                <a:lnTo>
                  <a:pt x="273" y="237"/>
                </a:lnTo>
                <a:lnTo>
                  <a:pt x="281" y="237"/>
                </a:lnTo>
                <a:lnTo>
                  <a:pt x="288" y="235"/>
                </a:lnTo>
                <a:lnTo>
                  <a:pt x="296" y="233"/>
                </a:lnTo>
                <a:lnTo>
                  <a:pt x="297" y="227"/>
                </a:lnTo>
                <a:lnTo>
                  <a:pt x="297" y="220"/>
                </a:lnTo>
                <a:lnTo>
                  <a:pt x="297" y="216"/>
                </a:lnTo>
                <a:lnTo>
                  <a:pt x="297" y="213"/>
                </a:lnTo>
                <a:lnTo>
                  <a:pt x="297" y="209"/>
                </a:lnTo>
                <a:lnTo>
                  <a:pt x="296" y="207"/>
                </a:lnTo>
                <a:lnTo>
                  <a:pt x="290" y="200"/>
                </a:lnTo>
                <a:lnTo>
                  <a:pt x="285" y="185"/>
                </a:lnTo>
                <a:lnTo>
                  <a:pt x="272" y="177"/>
                </a:lnTo>
                <a:lnTo>
                  <a:pt x="257" y="168"/>
                </a:lnTo>
                <a:lnTo>
                  <a:pt x="249" y="150"/>
                </a:lnTo>
                <a:lnTo>
                  <a:pt x="242" y="133"/>
                </a:lnTo>
                <a:lnTo>
                  <a:pt x="233" y="128"/>
                </a:lnTo>
                <a:lnTo>
                  <a:pt x="225" y="122"/>
                </a:lnTo>
                <a:lnTo>
                  <a:pt x="216" y="109"/>
                </a:lnTo>
                <a:lnTo>
                  <a:pt x="207" y="98"/>
                </a:lnTo>
                <a:lnTo>
                  <a:pt x="196" y="87"/>
                </a:lnTo>
                <a:lnTo>
                  <a:pt x="188" y="78"/>
                </a:lnTo>
                <a:lnTo>
                  <a:pt x="183" y="70"/>
                </a:lnTo>
                <a:lnTo>
                  <a:pt x="181" y="63"/>
                </a:lnTo>
                <a:lnTo>
                  <a:pt x="181" y="55"/>
                </a:lnTo>
                <a:lnTo>
                  <a:pt x="185" y="48"/>
                </a:lnTo>
                <a:lnTo>
                  <a:pt x="192" y="39"/>
                </a:lnTo>
                <a:lnTo>
                  <a:pt x="200" y="31"/>
                </a:lnTo>
                <a:lnTo>
                  <a:pt x="188" y="30"/>
                </a:lnTo>
                <a:lnTo>
                  <a:pt x="177" y="30"/>
                </a:lnTo>
                <a:lnTo>
                  <a:pt x="164" y="33"/>
                </a:lnTo>
                <a:lnTo>
                  <a:pt x="152" y="39"/>
                </a:lnTo>
                <a:lnTo>
                  <a:pt x="146" y="39"/>
                </a:lnTo>
                <a:lnTo>
                  <a:pt x="139" y="33"/>
                </a:lnTo>
                <a:lnTo>
                  <a:pt x="131" y="28"/>
                </a:lnTo>
                <a:lnTo>
                  <a:pt x="122" y="20"/>
                </a:lnTo>
                <a:lnTo>
                  <a:pt x="113" y="13"/>
                </a:lnTo>
                <a:lnTo>
                  <a:pt x="105" y="7"/>
                </a:lnTo>
                <a:lnTo>
                  <a:pt x="96" y="2"/>
                </a:lnTo>
                <a:lnTo>
                  <a:pt x="91" y="0"/>
                </a:lnTo>
                <a:lnTo>
                  <a:pt x="74" y="6"/>
                </a:lnTo>
                <a:lnTo>
                  <a:pt x="57" y="9"/>
                </a:lnTo>
                <a:lnTo>
                  <a:pt x="59" y="22"/>
                </a:lnTo>
                <a:lnTo>
                  <a:pt x="57" y="37"/>
                </a:lnTo>
                <a:lnTo>
                  <a:pt x="55" y="50"/>
                </a:lnTo>
                <a:lnTo>
                  <a:pt x="55" y="67"/>
                </a:lnTo>
                <a:lnTo>
                  <a:pt x="46" y="72"/>
                </a:lnTo>
                <a:lnTo>
                  <a:pt x="33" y="76"/>
                </a:lnTo>
                <a:lnTo>
                  <a:pt x="30" y="83"/>
                </a:lnTo>
                <a:lnTo>
                  <a:pt x="22" y="92"/>
                </a:lnTo>
                <a:lnTo>
                  <a:pt x="9" y="96"/>
                </a:lnTo>
                <a:lnTo>
                  <a:pt x="2" y="102"/>
                </a:lnTo>
                <a:lnTo>
                  <a:pt x="0" y="105"/>
                </a:lnTo>
                <a:lnTo>
                  <a:pt x="0" y="107"/>
                </a:lnTo>
                <a:lnTo>
                  <a:pt x="2" y="111"/>
                </a:lnTo>
                <a:lnTo>
                  <a:pt x="4" y="116"/>
                </a:lnTo>
                <a:lnTo>
                  <a:pt x="13" y="124"/>
                </a:lnTo>
                <a:lnTo>
                  <a:pt x="19" y="131"/>
                </a:lnTo>
                <a:lnTo>
                  <a:pt x="22" y="139"/>
                </a:lnTo>
                <a:lnTo>
                  <a:pt x="26" y="144"/>
                </a:lnTo>
                <a:lnTo>
                  <a:pt x="28" y="159"/>
                </a:lnTo>
                <a:lnTo>
                  <a:pt x="28" y="172"/>
                </a:lnTo>
                <a:lnTo>
                  <a:pt x="26" y="179"/>
                </a:lnTo>
                <a:lnTo>
                  <a:pt x="24" y="189"/>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06" name="Freeform 40"/>
          <p:cNvSpPr>
            <a:spLocks/>
          </p:cNvSpPr>
          <p:nvPr/>
        </p:nvSpPr>
        <p:spPr bwMode="auto">
          <a:xfrm>
            <a:off x="3258037" y="4972053"/>
            <a:ext cx="529006" cy="617803"/>
          </a:xfrm>
          <a:custGeom>
            <a:avLst/>
            <a:gdLst>
              <a:gd name="T0" fmla="*/ 44010 w 303"/>
              <a:gd name="T1" fmla="*/ 500062 h 327"/>
              <a:gd name="T2" fmla="*/ 98289 w 303"/>
              <a:gd name="T3" fmla="*/ 519112 h 327"/>
              <a:gd name="T4" fmla="*/ 133497 w 303"/>
              <a:gd name="T5" fmla="*/ 511175 h 327"/>
              <a:gd name="T6" fmla="*/ 133497 w 303"/>
              <a:gd name="T7" fmla="*/ 449262 h 327"/>
              <a:gd name="T8" fmla="*/ 152568 w 303"/>
              <a:gd name="T9" fmla="*/ 442912 h 327"/>
              <a:gd name="T10" fmla="*/ 195111 w 303"/>
              <a:gd name="T11" fmla="*/ 446087 h 327"/>
              <a:gd name="T12" fmla="*/ 222983 w 303"/>
              <a:gd name="T13" fmla="*/ 481012 h 327"/>
              <a:gd name="T14" fmla="*/ 239120 w 303"/>
              <a:gd name="T15" fmla="*/ 479425 h 327"/>
              <a:gd name="T16" fmla="*/ 208314 w 303"/>
              <a:gd name="T17" fmla="*/ 411162 h 327"/>
              <a:gd name="T18" fmla="*/ 227384 w 303"/>
              <a:gd name="T19" fmla="*/ 379412 h 327"/>
              <a:gd name="T20" fmla="*/ 233252 w 303"/>
              <a:gd name="T21" fmla="*/ 338137 h 327"/>
              <a:gd name="T22" fmla="*/ 277262 w 303"/>
              <a:gd name="T23" fmla="*/ 355600 h 327"/>
              <a:gd name="T24" fmla="*/ 325673 w 303"/>
              <a:gd name="T25" fmla="*/ 384175 h 327"/>
              <a:gd name="T26" fmla="*/ 377018 w 303"/>
              <a:gd name="T27" fmla="*/ 393700 h 327"/>
              <a:gd name="T28" fmla="*/ 399023 w 303"/>
              <a:gd name="T29" fmla="*/ 376237 h 327"/>
              <a:gd name="T30" fmla="*/ 390221 w 303"/>
              <a:gd name="T31" fmla="*/ 323850 h 327"/>
              <a:gd name="T32" fmla="*/ 363815 w 303"/>
              <a:gd name="T33" fmla="*/ 287337 h 327"/>
              <a:gd name="T34" fmla="*/ 357947 w 303"/>
              <a:gd name="T35" fmla="*/ 269875 h 327"/>
              <a:gd name="T36" fmla="*/ 390221 w 303"/>
              <a:gd name="T37" fmla="*/ 249237 h 327"/>
              <a:gd name="T38" fmla="*/ 425429 w 303"/>
              <a:gd name="T39" fmla="*/ 217487 h 327"/>
              <a:gd name="T40" fmla="*/ 441566 w 303"/>
              <a:gd name="T41" fmla="*/ 161925 h 327"/>
              <a:gd name="T42" fmla="*/ 425429 w 303"/>
              <a:gd name="T43" fmla="*/ 95250 h 327"/>
              <a:gd name="T44" fmla="*/ 382886 w 303"/>
              <a:gd name="T45" fmla="*/ 76200 h 327"/>
              <a:gd name="T46" fmla="*/ 322739 w 303"/>
              <a:gd name="T47" fmla="*/ 23812 h 327"/>
              <a:gd name="T48" fmla="*/ 287531 w 303"/>
              <a:gd name="T49" fmla="*/ 0 h 327"/>
              <a:gd name="T50" fmla="*/ 271394 w 303"/>
              <a:gd name="T51" fmla="*/ 17462 h 327"/>
              <a:gd name="T52" fmla="*/ 246455 w 303"/>
              <a:gd name="T53" fmla="*/ 50800 h 327"/>
              <a:gd name="T54" fmla="*/ 255257 w 303"/>
              <a:gd name="T55" fmla="*/ 92075 h 327"/>
              <a:gd name="T56" fmla="*/ 239120 w 303"/>
              <a:gd name="T57" fmla="*/ 92075 h 327"/>
              <a:gd name="T58" fmla="*/ 222983 w 303"/>
              <a:gd name="T59" fmla="*/ 85725 h 327"/>
              <a:gd name="T60" fmla="*/ 203913 w 303"/>
              <a:gd name="T61" fmla="*/ 100012 h 327"/>
              <a:gd name="T62" fmla="*/ 189243 w 303"/>
              <a:gd name="T63" fmla="*/ 82550 h 327"/>
              <a:gd name="T64" fmla="*/ 154035 w 303"/>
              <a:gd name="T65" fmla="*/ 76200 h 327"/>
              <a:gd name="T66" fmla="*/ 136431 w 303"/>
              <a:gd name="T67" fmla="*/ 61912 h 327"/>
              <a:gd name="T68" fmla="*/ 124695 w 303"/>
              <a:gd name="T69" fmla="*/ 15875 h 327"/>
              <a:gd name="T70" fmla="*/ 105624 w 303"/>
              <a:gd name="T71" fmla="*/ 9525 h 327"/>
              <a:gd name="T72" fmla="*/ 79218 w 303"/>
              <a:gd name="T73" fmla="*/ 36512 h 327"/>
              <a:gd name="T74" fmla="*/ 63081 w 303"/>
              <a:gd name="T75" fmla="*/ 88900 h 327"/>
              <a:gd name="T76" fmla="*/ 79218 w 303"/>
              <a:gd name="T77" fmla="*/ 133350 h 327"/>
              <a:gd name="T78" fmla="*/ 117360 w 303"/>
              <a:gd name="T79" fmla="*/ 144462 h 327"/>
              <a:gd name="T80" fmla="*/ 146700 w 303"/>
              <a:gd name="T81" fmla="*/ 155575 h 327"/>
              <a:gd name="T82" fmla="*/ 187776 w 303"/>
              <a:gd name="T83" fmla="*/ 168275 h 327"/>
              <a:gd name="T84" fmla="*/ 206847 w 303"/>
              <a:gd name="T85" fmla="*/ 161925 h 327"/>
              <a:gd name="T86" fmla="*/ 222983 w 303"/>
              <a:gd name="T87" fmla="*/ 176212 h 327"/>
              <a:gd name="T88" fmla="*/ 214182 w 303"/>
              <a:gd name="T89" fmla="*/ 190500 h 327"/>
              <a:gd name="T90" fmla="*/ 187776 w 303"/>
              <a:gd name="T91" fmla="*/ 217487 h 327"/>
              <a:gd name="T92" fmla="*/ 152568 w 303"/>
              <a:gd name="T93" fmla="*/ 217487 h 327"/>
              <a:gd name="T94" fmla="*/ 102690 w 303"/>
              <a:gd name="T95" fmla="*/ 227012 h 327"/>
              <a:gd name="T96" fmla="*/ 41076 w 303"/>
              <a:gd name="T97" fmla="*/ 331787 h 327"/>
              <a:gd name="T98" fmla="*/ 11736 w 303"/>
              <a:gd name="T99" fmla="*/ 361950 h 327"/>
              <a:gd name="T100" fmla="*/ 0 w 303"/>
              <a:gd name="T101" fmla="*/ 411162 h 327"/>
              <a:gd name="T102" fmla="*/ 11736 w 303"/>
              <a:gd name="T103" fmla="*/ 425450 h 327"/>
              <a:gd name="T104" fmla="*/ 35208 w 303"/>
              <a:gd name="T105" fmla="*/ 417512 h 327"/>
              <a:gd name="T106" fmla="*/ 57213 w 303"/>
              <a:gd name="T107" fmla="*/ 441325 h 327"/>
              <a:gd name="T108" fmla="*/ 70416 w 303"/>
              <a:gd name="T109" fmla="*/ 469900 h 327"/>
              <a:gd name="T110" fmla="*/ 44010 w 303"/>
              <a:gd name="T111" fmla="*/ 500062 h 3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3"/>
              <a:gd name="T169" fmla="*/ 0 h 327"/>
              <a:gd name="T170" fmla="*/ 303 w 303"/>
              <a:gd name="T171" fmla="*/ 327 h 32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3" h="327">
                <a:moveTo>
                  <a:pt x="30" y="315"/>
                </a:moveTo>
                <a:lnTo>
                  <a:pt x="30" y="315"/>
                </a:lnTo>
                <a:lnTo>
                  <a:pt x="45" y="322"/>
                </a:lnTo>
                <a:lnTo>
                  <a:pt x="59" y="326"/>
                </a:lnTo>
                <a:lnTo>
                  <a:pt x="67" y="327"/>
                </a:lnTo>
                <a:lnTo>
                  <a:pt x="76" y="327"/>
                </a:lnTo>
                <a:lnTo>
                  <a:pt x="83" y="326"/>
                </a:lnTo>
                <a:lnTo>
                  <a:pt x="91" y="322"/>
                </a:lnTo>
                <a:lnTo>
                  <a:pt x="91" y="305"/>
                </a:lnTo>
                <a:lnTo>
                  <a:pt x="87" y="287"/>
                </a:lnTo>
                <a:lnTo>
                  <a:pt x="91" y="283"/>
                </a:lnTo>
                <a:lnTo>
                  <a:pt x="94" y="281"/>
                </a:lnTo>
                <a:lnTo>
                  <a:pt x="98" y="281"/>
                </a:lnTo>
                <a:lnTo>
                  <a:pt x="104" y="279"/>
                </a:lnTo>
                <a:lnTo>
                  <a:pt x="115" y="279"/>
                </a:lnTo>
                <a:lnTo>
                  <a:pt x="124" y="279"/>
                </a:lnTo>
                <a:lnTo>
                  <a:pt x="133" y="281"/>
                </a:lnTo>
                <a:lnTo>
                  <a:pt x="139" y="287"/>
                </a:lnTo>
                <a:lnTo>
                  <a:pt x="146" y="292"/>
                </a:lnTo>
                <a:lnTo>
                  <a:pt x="152" y="303"/>
                </a:lnTo>
                <a:lnTo>
                  <a:pt x="155" y="305"/>
                </a:lnTo>
                <a:lnTo>
                  <a:pt x="159" y="305"/>
                </a:lnTo>
                <a:lnTo>
                  <a:pt x="163" y="302"/>
                </a:lnTo>
                <a:lnTo>
                  <a:pt x="163" y="298"/>
                </a:lnTo>
                <a:lnTo>
                  <a:pt x="152" y="279"/>
                </a:lnTo>
                <a:lnTo>
                  <a:pt x="142" y="259"/>
                </a:lnTo>
                <a:lnTo>
                  <a:pt x="150" y="254"/>
                </a:lnTo>
                <a:lnTo>
                  <a:pt x="159" y="250"/>
                </a:lnTo>
                <a:lnTo>
                  <a:pt x="155" y="239"/>
                </a:lnTo>
                <a:lnTo>
                  <a:pt x="150" y="228"/>
                </a:lnTo>
                <a:lnTo>
                  <a:pt x="152" y="220"/>
                </a:lnTo>
                <a:lnTo>
                  <a:pt x="159" y="213"/>
                </a:lnTo>
                <a:lnTo>
                  <a:pt x="168" y="207"/>
                </a:lnTo>
                <a:lnTo>
                  <a:pt x="174" y="207"/>
                </a:lnTo>
                <a:lnTo>
                  <a:pt x="189" y="224"/>
                </a:lnTo>
                <a:lnTo>
                  <a:pt x="202" y="235"/>
                </a:lnTo>
                <a:lnTo>
                  <a:pt x="213" y="241"/>
                </a:lnTo>
                <a:lnTo>
                  <a:pt x="222" y="242"/>
                </a:lnTo>
                <a:lnTo>
                  <a:pt x="235" y="242"/>
                </a:lnTo>
                <a:lnTo>
                  <a:pt x="244" y="244"/>
                </a:lnTo>
                <a:lnTo>
                  <a:pt x="257" y="248"/>
                </a:lnTo>
                <a:lnTo>
                  <a:pt x="268" y="254"/>
                </a:lnTo>
                <a:lnTo>
                  <a:pt x="270" y="244"/>
                </a:lnTo>
                <a:lnTo>
                  <a:pt x="272" y="237"/>
                </a:lnTo>
                <a:lnTo>
                  <a:pt x="272" y="224"/>
                </a:lnTo>
                <a:lnTo>
                  <a:pt x="270" y="209"/>
                </a:lnTo>
                <a:lnTo>
                  <a:pt x="266" y="204"/>
                </a:lnTo>
                <a:lnTo>
                  <a:pt x="263" y="196"/>
                </a:lnTo>
                <a:lnTo>
                  <a:pt x="257" y="189"/>
                </a:lnTo>
                <a:lnTo>
                  <a:pt x="248" y="181"/>
                </a:lnTo>
                <a:lnTo>
                  <a:pt x="246" y="176"/>
                </a:lnTo>
                <a:lnTo>
                  <a:pt x="244" y="172"/>
                </a:lnTo>
                <a:lnTo>
                  <a:pt x="244" y="170"/>
                </a:lnTo>
                <a:lnTo>
                  <a:pt x="246" y="167"/>
                </a:lnTo>
                <a:lnTo>
                  <a:pt x="253" y="161"/>
                </a:lnTo>
                <a:lnTo>
                  <a:pt x="266" y="157"/>
                </a:lnTo>
                <a:lnTo>
                  <a:pt x="274" y="148"/>
                </a:lnTo>
                <a:lnTo>
                  <a:pt x="277" y="141"/>
                </a:lnTo>
                <a:lnTo>
                  <a:pt x="290" y="137"/>
                </a:lnTo>
                <a:lnTo>
                  <a:pt x="299" y="132"/>
                </a:lnTo>
                <a:lnTo>
                  <a:pt x="299" y="115"/>
                </a:lnTo>
                <a:lnTo>
                  <a:pt x="301" y="102"/>
                </a:lnTo>
                <a:lnTo>
                  <a:pt x="303" y="87"/>
                </a:lnTo>
                <a:lnTo>
                  <a:pt x="301" y="74"/>
                </a:lnTo>
                <a:lnTo>
                  <a:pt x="290" y="60"/>
                </a:lnTo>
                <a:lnTo>
                  <a:pt x="279" y="47"/>
                </a:lnTo>
                <a:lnTo>
                  <a:pt x="270" y="47"/>
                </a:lnTo>
                <a:lnTo>
                  <a:pt x="261" y="48"/>
                </a:lnTo>
                <a:lnTo>
                  <a:pt x="248" y="35"/>
                </a:lnTo>
                <a:lnTo>
                  <a:pt x="233" y="28"/>
                </a:lnTo>
                <a:lnTo>
                  <a:pt x="220" y="15"/>
                </a:lnTo>
                <a:lnTo>
                  <a:pt x="207" y="2"/>
                </a:lnTo>
                <a:lnTo>
                  <a:pt x="202" y="2"/>
                </a:lnTo>
                <a:lnTo>
                  <a:pt x="196" y="0"/>
                </a:lnTo>
                <a:lnTo>
                  <a:pt x="190" y="2"/>
                </a:lnTo>
                <a:lnTo>
                  <a:pt x="187" y="4"/>
                </a:lnTo>
                <a:lnTo>
                  <a:pt x="185" y="11"/>
                </a:lnTo>
                <a:lnTo>
                  <a:pt x="185" y="21"/>
                </a:lnTo>
                <a:lnTo>
                  <a:pt x="176" y="24"/>
                </a:lnTo>
                <a:lnTo>
                  <a:pt x="168" y="32"/>
                </a:lnTo>
                <a:lnTo>
                  <a:pt x="174" y="41"/>
                </a:lnTo>
                <a:lnTo>
                  <a:pt x="178" y="54"/>
                </a:lnTo>
                <a:lnTo>
                  <a:pt x="174" y="58"/>
                </a:lnTo>
                <a:lnTo>
                  <a:pt x="170" y="60"/>
                </a:lnTo>
                <a:lnTo>
                  <a:pt x="166" y="60"/>
                </a:lnTo>
                <a:lnTo>
                  <a:pt x="163" y="58"/>
                </a:lnTo>
                <a:lnTo>
                  <a:pt x="159" y="56"/>
                </a:lnTo>
                <a:lnTo>
                  <a:pt x="155" y="54"/>
                </a:lnTo>
                <a:lnTo>
                  <a:pt x="152" y="54"/>
                </a:lnTo>
                <a:lnTo>
                  <a:pt x="148" y="56"/>
                </a:lnTo>
                <a:lnTo>
                  <a:pt x="144" y="61"/>
                </a:lnTo>
                <a:lnTo>
                  <a:pt x="139" y="63"/>
                </a:lnTo>
                <a:lnTo>
                  <a:pt x="133" y="61"/>
                </a:lnTo>
                <a:lnTo>
                  <a:pt x="131" y="56"/>
                </a:lnTo>
                <a:lnTo>
                  <a:pt x="129" y="52"/>
                </a:lnTo>
                <a:lnTo>
                  <a:pt x="124" y="50"/>
                </a:lnTo>
                <a:lnTo>
                  <a:pt x="117" y="48"/>
                </a:lnTo>
                <a:lnTo>
                  <a:pt x="105" y="48"/>
                </a:lnTo>
                <a:lnTo>
                  <a:pt x="93" y="50"/>
                </a:lnTo>
                <a:lnTo>
                  <a:pt x="85" y="48"/>
                </a:lnTo>
                <a:lnTo>
                  <a:pt x="93" y="39"/>
                </a:lnTo>
                <a:lnTo>
                  <a:pt x="98" y="24"/>
                </a:lnTo>
                <a:lnTo>
                  <a:pt x="93" y="15"/>
                </a:lnTo>
                <a:lnTo>
                  <a:pt x="85" y="10"/>
                </a:lnTo>
                <a:lnTo>
                  <a:pt x="81" y="8"/>
                </a:lnTo>
                <a:lnTo>
                  <a:pt x="78" y="6"/>
                </a:lnTo>
                <a:lnTo>
                  <a:pt x="72" y="6"/>
                </a:lnTo>
                <a:lnTo>
                  <a:pt x="67" y="6"/>
                </a:lnTo>
                <a:lnTo>
                  <a:pt x="61" y="11"/>
                </a:lnTo>
                <a:lnTo>
                  <a:pt x="54" y="23"/>
                </a:lnTo>
                <a:lnTo>
                  <a:pt x="48" y="34"/>
                </a:lnTo>
                <a:lnTo>
                  <a:pt x="45" y="45"/>
                </a:lnTo>
                <a:lnTo>
                  <a:pt x="43" y="56"/>
                </a:lnTo>
                <a:lnTo>
                  <a:pt x="43" y="67"/>
                </a:lnTo>
                <a:lnTo>
                  <a:pt x="46" y="76"/>
                </a:lnTo>
                <a:lnTo>
                  <a:pt x="54" y="84"/>
                </a:lnTo>
                <a:lnTo>
                  <a:pt x="65" y="84"/>
                </a:lnTo>
                <a:lnTo>
                  <a:pt x="74" y="82"/>
                </a:lnTo>
                <a:lnTo>
                  <a:pt x="80" y="91"/>
                </a:lnTo>
                <a:lnTo>
                  <a:pt x="85" y="100"/>
                </a:lnTo>
                <a:lnTo>
                  <a:pt x="93" y="100"/>
                </a:lnTo>
                <a:lnTo>
                  <a:pt x="100" y="98"/>
                </a:lnTo>
                <a:lnTo>
                  <a:pt x="109" y="104"/>
                </a:lnTo>
                <a:lnTo>
                  <a:pt x="120" y="108"/>
                </a:lnTo>
                <a:lnTo>
                  <a:pt x="128" y="106"/>
                </a:lnTo>
                <a:lnTo>
                  <a:pt x="133" y="104"/>
                </a:lnTo>
                <a:lnTo>
                  <a:pt x="137" y="102"/>
                </a:lnTo>
                <a:lnTo>
                  <a:pt x="141" y="102"/>
                </a:lnTo>
                <a:lnTo>
                  <a:pt x="144" y="102"/>
                </a:lnTo>
                <a:lnTo>
                  <a:pt x="148" y="104"/>
                </a:lnTo>
                <a:lnTo>
                  <a:pt x="152" y="111"/>
                </a:lnTo>
                <a:lnTo>
                  <a:pt x="152" y="115"/>
                </a:lnTo>
                <a:lnTo>
                  <a:pt x="150" y="119"/>
                </a:lnTo>
                <a:lnTo>
                  <a:pt x="146" y="120"/>
                </a:lnTo>
                <a:lnTo>
                  <a:pt x="137" y="122"/>
                </a:lnTo>
                <a:lnTo>
                  <a:pt x="131" y="126"/>
                </a:lnTo>
                <a:lnTo>
                  <a:pt x="128" y="137"/>
                </a:lnTo>
                <a:lnTo>
                  <a:pt x="124" y="146"/>
                </a:lnTo>
                <a:lnTo>
                  <a:pt x="115" y="143"/>
                </a:lnTo>
                <a:lnTo>
                  <a:pt x="104" y="137"/>
                </a:lnTo>
                <a:lnTo>
                  <a:pt x="87" y="133"/>
                </a:lnTo>
                <a:lnTo>
                  <a:pt x="74" y="133"/>
                </a:lnTo>
                <a:lnTo>
                  <a:pt x="70" y="143"/>
                </a:lnTo>
                <a:lnTo>
                  <a:pt x="65" y="159"/>
                </a:lnTo>
                <a:lnTo>
                  <a:pt x="48" y="181"/>
                </a:lnTo>
                <a:lnTo>
                  <a:pt x="28" y="209"/>
                </a:lnTo>
                <a:lnTo>
                  <a:pt x="21" y="217"/>
                </a:lnTo>
                <a:lnTo>
                  <a:pt x="13" y="224"/>
                </a:lnTo>
                <a:lnTo>
                  <a:pt x="8" y="228"/>
                </a:lnTo>
                <a:lnTo>
                  <a:pt x="6" y="235"/>
                </a:lnTo>
                <a:lnTo>
                  <a:pt x="2" y="246"/>
                </a:lnTo>
                <a:lnTo>
                  <a:pt x="0" y="259"/>
                </a:lnTo>
                <a:lnTo>
                  <a:pt x="2" y="266"/>
                </a:lnTo>
                <a:lnTo>
                  <a:pt x="4" y="268"/>
                </a:lnTo>
                <a:lnTo>
                  <a:pt x="8" y="268"/>
                </a:lnTo>
                <a:lnTo>
                  <a:pt x="13" y="266"/>
                </a:lnTo>
                <a:lnTo>
                  <a:pt x="19" y="263"/>
                </a:lnTo>
                <a:lnTo>
                  <a:pt x="24" y="263"/>
                </a:lnTo>
                <a:lnTo>
                  <a:pt x="30" y="266"/>
                </a:lnTo>
                <a:lnTo>
                  <a:pt x="35" y="272"/>
                </a:lnTo>
                <a:lnTo>
                  <a:pt x="39" y="278"/>
                </a:lnTo>
                <a:lnTo>
                  <a:pt x="45" y="283"/>
                </a:lnTo>
                <a:lnTo>
                  <a:pt x="48" y="289"/>
                </a:lnTo>
                <a:lnTo>
                  <a:pt x="48" y="296"/>
                </a:lnTo>
                <a:lnTo>
                  <a:pt x="37" y="305"/>
                </a:lnTo>
                <a:lnTo>
                  <a:pt x="30" y="311"/>
                </a:lnTo>
                <a:lnTo>
                  <a:pt x="30" y="315"/>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07" name="Freeform 41"/>
          <p:cNvSpPr>
            <a:spLocks/>
          </p:cNvSpPr>
          <p:nvPr/>
        </p:nvSpPr>
        <p:spPr bwMode="auto">
          <a:xfrm>
            <a:off x="1289378" y="5444381"/>
            <a:ext cx="368416" cy="606468"/>
          </a:xfrm>
          <a:custGeom>
            <a:avLst/>
            <a:gdLst>
              <a:gd name="T0" fmla="*/ 17605 w 211"/>
              <a:gd name="T1" fmla="*/ 239712 h 321"/>
              <a:gd name="T2" fmla="*/ 2934 w 211"/>
              <a:gd name="T3" fmla="*/ 257175 h 321"/>
              <a:gd name="T4" fmla="*/ 8803 w 211"/>
              <a:gd name="T5" fmla="*/ 295275 h 321"/>
              <a:gd name="T6" fmla="*/ 36678 w 211"/>
              <a:gd name="T7" fmla="*/ 395287 h 321"/>
              <a:gd name="T8" fmla="*/ 38145 w 211"/>
              <a:gd name="T9" fmla="*/ 463550 h 321"/>
              <a:gd name="T10" fmla="*/ 46948 w 211"/>
              <a:gd name="T11" fmla="*/ 487362 h 321"/>
              <a:gd name="T12" fmla="*/ 88027 w 211"/>
              <a:gd name="T13" fmla="*/ 504825 h 321"/>
              <a:gd name="T14" fmla="*/ 165785 w 211"/>
              <a:gd name="T15" fmla="*/ 460375 h 321"/>
              <a:gd name="T16" fmla="*/ 174588 w 211"/>
              <a:gd name="T17" fmla="*/ 398462 h 321"/>
              <a:gd name="T18" fmla="*/ 177522 w 211"/>
              <a:gd name="T19" fmla="*/ 363537 h 321"/>
              <a:gd name="T20" fmla="*/ 181923 w 211"/>
              <a:gd name="T21" fmla="*/ 336550 h 321"/>
              <a:gd name="T22" fmla="*/ 190726 w 211"/>
              <a:gd name="T23" fmla="*/ 304800 h 321"/>
              <a:gd name="T24" fmla="*/ 214200 w 211"/>
              <a:gd name="T25" fmla="*/ 298450 h 321"/>
              <a:gd name="T26" fmla="*/ 233273 w 211"/>
              <a:gd name="T27" fmla="*/ 266700 h 321"/>
              <a:gd name="T28" fmla="*/ 277286 w 211"/>
              <a:gd name="T29" fmla="*/ 246062 h 321"/>
              <a:gd name="T30" fmla="*/ 271418 w 211"/>
              <a:gd name="T31" fmla="*/ 239712 h 321"/>
              <a:gd name="T32" fmla="*/ 233273 w 211"/>
              <a:gd name="T33" fmla="*/ 242887 h 321"/>
              <a:gd name="T34" fmla="*/ 233273 w 211"/>
              <a:gd name="T35" fmla="*/ 238125 h 321"/>
              <a:gd name="T36" fmla="*/ 249411 w 211"/>
              <a:gd name="T37" fmla="*/ 234950 h 321"/>
              <a:gd name="T38" fmla="*/ 274352 w 211"/>
              <a:gd name="T39" fmla="*/ 180975 h 321"/>
              <a:gd name="T40" fmla="*/ 268484 w 211"/>
              <a:gd name="T41" fmla="*/ 142875 h 321"/>
              <a:gd name="T42" fmla="*/ 284622 w 211"/>
              <a:gd name="T43" fmla="*/ 111125 h 321"/>
              <a:gd name="T44" fmla="*/ 306629 w 211"/>
              <a:gd name="T45" fmla="*/ 79375 h 321"/>
              <a:gd name="T46" fmla="*/ 274352 w 211"/>
              <a:gd name="T47" fmla="*/ 23812 h 321"/>
              <a:gd name="T48" fmla="*/ 184858 w 211"/>
              <a:gd name="T49" fmla="*/ 0 h 321"/>
              <a:gd name="T50" fmla="*/ 178989 w 211"/>
              <a:gd name="T51" fmla="*/ 17462 h 321"/>
              <a:gd name="T52" fmla="*/ 187792 w 211"/>
              <a:gd name="T53" fmla="*/ 38100 h 321"/>
              <a:gd name="T54" fmla="*/ 133508 w 211"/>
              <a:gd name="T55" fmla="*/ 34925 h 321"/>
              <a:gd name="T56" fmla="*/ 149647 w 211"/>
              <a:gd name="T57" fmla="*/ 44450 h 321"/>
              <a:gd name="T58" fmla="*/ 165785 w 211"/>
              <a:gd name="T59" fmla="*/ 61912 h 321"/>
              <a:gd name="T60" fmla="*/ 146712 w 211"/>
              <a:gd name="T61" fmla="*/ 79375 h 321"/>
              <a:gd name="T62" fmla="*/ 168719 w 211"/>
              <a:gd name="T63" fmla="*/ 114300 h 321"/>
              <a:gd name="T64" fmla="*/ 162851 w 211"/>
              <a:gd name="T65" fmla="*/ 125412 h 321"/>
              <a:gd name="T66" fmla="*/ 190726 w 211"/>
              <a:gd name="T67" fmla="*/ 134937 h 321"/>
              <a:gd name="T68" fmla="*/ 209799 w 211"/>
              <a:gd name="T69" fmla="*/ 149225 h 321"/>
              <a:gd name="T70" fmla="*/ 200996 w 211"/>
              <a:gd name="T71" fmla="*/ 166687 h 321"/>
              <a:gd name="T72" fmla="*/ 174588 w 211"/>
              <a:gd name="T73" fmla="*/ 180975 h 321"/>
              <a:gd name="T74" fmla="*/ 139377 w 211"/>
              <a:gd name="T75" fmla="*/ 196850 h 321"/>
              <a:gd name="T76" fmla="*/ 127640 w 211"/>
              <a:gd name="T77" fmla="*/ 231775 h 321"/>
              <a:gd name="T78" fmla="*/ 114436 w 211"/>
              <a:gd name="T79" fmla="*/ 242887 h 321"/>
              <a:gd name="T80" fmla="*/ 79225 w 211"/>
              <a:gd name="T81" fmla="*/ 228600 h 321"/>
              <a:gd name="T82" fmla="*/ 57218 w 211"/>
              <a:gd name="T83" fmla="*/ 239712 h 321"/>
              <a:gd name="T84" fmla="*/ 30810 w 211"/>
              <a:gd name="T85" fmla="*/ 231775 h 321"/>
              <a:gd name="T86" fmla="*/ 5868 w 211"/>
              <a:gd name="T87" fmla="*/ 204787 h 3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1"/>
              <a:gd name="T133" fmla="*/ 0 h 321"/>
              <a:gd name="T134" fmla="*/ 211 w 211"/>
              <a:gd name="T135" fmla="*/ 321 h 32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1" h="321">
                <a:moveTo>
                  <a:pt x="4" y="129"/>
                </a:moveTo>
                <a:lnTo>
                  <a:pt x="8" y="142"/>
                </a:lnTo>
                <a:lnTo>
                  <a:pt x="12" y="151"/>
                </a:lnTo>
                <a:lnTo>
                  <a:pt x="6" y="155"/>
                </a:lnTo>
                <a:lnTo>
                  <a:pt x="4" y="159"/>
                </a:lnTo>
                <a:lnTo>
                  <a:pt x="2" y="162"/>
                </a:lnTo>
                <a:lnTo>
                  <a:pt x="0" y="166"/>
                </a:lnTo>
                <a:lnTo>
                  <a:pt x="2" y="175"/>
                </a:lnTo>
                <a:lnTo>
                  <a:pt x="6" y="186"/>
                </a:lnTo>
                <a:lnTo>
                  <a:pt x="15" y="207"/>
                </a:lnTo>
                <a:lnTo>
                  <a:pt x="23" y="233"/>
                </a:lnTo>
                <a:lnTo>
                  <a:pt x="25" y="249"/>
                </a:lnTo>
                <a:lnTo>
                  <a:pt x="25" y="262"/>
                </a:lnTo>
                <a:lnTo>
                  <a:pt x="25" y="275"/>
                </a:lnTo>
                <a:lnTo>
                  <a:pt x="26" y="292"/>
                </a:lnTo>
                <a:lnTo>
                  <a:pt x="26" y="297"/>
                </a:lnTo>
                <a:lnTo>
                  <a:pt x="28" y="303"/>
                </a:lnTo>
                <a:lnTo>
                  <a:pt x="32" y="307"/>
                </a:lnTo>
                <a:lnTo>
                  <a:pt x="36" y="310"/>
                </a:lnTo>
                <a:lnTo>
                  <a:pt x="47" y="314"/>
                </a:lnTo>
                <a:lnTo>
                  <a:pt x="60" y="318"/>
                </a:lnTo>
                <a:lnTo>
                  <a:pt x="85" y="320"/>
                </a:lnTo>
                <a:lnTo>
                  <a:pt x="111" y="321"/>
                </a:lnTo>
                <a:lnTo>
                  <a:pt x="113" y="290"/>
                </a:lnTo>
                <a:lnTo>
                  <a:pt x="115" y="268"/>
                </a:lnTo>
                <a:lnTo>
                  <a:pt x="117" y="259"/>
                </a:lnTo>
                <a:lnTo>
                  <a:pt x="119" y="251"/>
                </a:lnTo>
                <a:lnTo>
                  <a:pt x="119" y="244"/>
                </a:lnTo>
                <a:lnTo>
                  <a:pt x="117" y="235"/>
                </a:lnTo>
                <a:lnTo>
                  <a:pt x="121" y="229"/>
                </a:lnTo>
                <a:lnTo>
                  <a:pt x="124" y="223"/>
                </a:lnTo>
                <a:lnTo>
                  <a:pt x="124" y="218"/>
                </a:lnTo>
                <a:lnTo>
                  <a:pt x="124" y="212"/>
                </a:lnTo>
                <a:lnTo>
                  <a:pt x="122" y="205"/>
                </a:lnTo>
                <a:lnTo>
                  <a:pt x="124" y="196"/>
                </a:lnTo>
                <a:lnTo>
                  <a:pt x="130" y="192"/>
                </a:lnTo>
                <a:lnTo>
                  <a:pt x="135" y="190"/>
                </a:lnTo>
                <a:lnTo>
                  <a:pt x="141" y="188"/>
                </a:lnTo>
                <a:lnTo>
                  <a:pt x="146" y="188"/>
                </a:lnTo>
                <a:lnTo>
                  <a:pt x="152" y="181"/>
                </a:lnTo>
                <a:lnTo>
                  <a:pt x="156" y="172"/>
                </a:lnTo>
                <a:lnTo>
                  <a:pt x="159" y="168"/>
                </a:lnTo>
                <a:lnTo>
                  <a:pt x="165" y="162"/>
                </a:lnTo>
                <a:lnTo>
                  <a:pt x="174" y="159"/>
                </a:lnTo>
                <a:lnTo>
                  <a:pt x="189" y="155"/>
                </a:lnTo>
                <a:lnTo>
                  <a:pt x="189" y="153"/>
                </a:lnTo>
                <a:lnTo>
                  <a:pt x="187" y="151"/>
                </a:lnTo>
                <a:lnTo>
                  <a:pt x="185" y="151"/>
                </a:lnTo>
                <a:lnTo>
                  <a:pt x="182" y="151"/>
                </a:lnTo>
                <a:lnTo>
                  <a:pt x="170" y="151"/>
                </a:lnTo>
                <a:lnTo>
                  <a:pt x="159" y="153"/>
                </a:lnTo>
                <a:lnTo>
                  <a:pt x="158" y="151"/>
                </a:lnTo>
                <a:lnTo>
                  <a:pt x="158" y="150"/>
                </a:lnTo>
                <a:lnTo>
                  <a:pt x="159" y="150"/>
                </a:lnTo>
                <a:lnTo>
                  <a:pt x="161" y="148"/>
                </a:lnTo>
                <a:lnTo>
                  <a:pt x="167" y="148"/>
                </a:lnTo>
                <a:lnTo>
                  <a:pt x="170" y="148"/>
                </a:lnTo>
                <a:lnTo>
                  <a:pt x="178" y="137"/>
                </a:lnTo>
                <a:lnTo>
                  <a:pt x="183" y="125"/>
                </a:lnTo>
                <a:lnTo>
                  <a:pt x="187" y="114"/>
                </a:lnTo>
                <a:lnTo>
                  <a:pt x="189" y="105"/>
                </a:lnTo>
                <a:lnTo>
                  <a:pt x="185" y="98"/>
                </a:lnTo>
                <a:lnTo>
                  <a:pt x="183" y="90"/>
                </a:lnTo>
                <a:lnTo>
                  <a:pt x="180" y="81"/>
                </a:lnTo>
                <a:lnTo>
                  <a:pt x="182" y="70"/>
                </a:lnTo>
                <a:lnTo>
                  <a:pt x="194" y="70"/>
                </a:lnTo>
                <a:lnTo>
                  <a:pt x="211" y="68"/>
                </a:lnTo>
                <a:lnTo>
                  <a:pt x="211" y="59"/>
                </a:lnTo>
                <a:lnTo>
                  <a:pt x="209" y="50"/>
                </a:lnTo>
                <a:lnTo>
                  <a:pt x="204" y="40"/>
                </a:lnTo>
                <a:lnTo>
                  <a:pt x="198" y="31"/>
                </a:lnTo>
                <a:lnTo>
                  <a:pt x="187" y="15"/>
                </a:lnTo>
                <a:lnTo>
                  <a:pt x="174" y="4"/>
                </a:lnTo>
                <a:lnTo>
                  <a:pt x="146" y="4"/>
                </a:lnTo>
                <a:lnTo>
                  <a:pt x="126" y="0"/>
                </a:lnTo>
                <a:lnTo>
                  <a:pt x="122" y="4"/>
                </a:lnTo>
                <a:lnTo>
                  <a:pt x="122" y="7"/>
                </a:lnTo>
                <a:lnTo>
                  <a:pt x="122" y="11"/>
                </a:lnTo>
                <a:lnTo>
                  <a:pt x="124" y="15"/>
                </a:lnTo>
                <a:lnTo>
                  <a:pt x="130" y="20"/>
                </a:lnTo>
                <a:lnTo>
                  <a:pt x="128" y="24"/>
                </a:lnTo>
                <a:lnTo>
                  <a:pt x="109" y="20"/>
                </a:lnTo>
                <a:lnTo>
                  <a:pt x="91" y="18"/>
                </a:lnTo>
                <a:lnTo>
                  <a:pt x="91" y="22"/>
                </a:lnTo>
                <a:lnTo>
                  <a:pt x="93" y="24"/>
                </a:lnTo>
                <a:lnTo>
                  <a:pt x="97" y="26"/>
                </a:lnTo>
                <a:lnTo>
                  <a:pt x="102" y="28"/>
                </a:lnTo>
                <a:lnTo>
                  <a:pt x="106" y="29"/>
                </a:lnTo>
                <a:lnTo>
                  <a:pt x="111" y="33"/>
                </a:lnTo>
                <a:lnTo>
                  <a:pt x="113" y="39"/>
                </a:lnTo>
                <a:lnTo>
                  <a:pt x="115" y="44"/>
                </a:lnTo>
                <a:lnTo>
                  <a:pt x="108" y="48"/>
                </a:lnTo>
                <a:lnTo>
                  <a:pt x="100" y="50"/>
                </a:lnTo>
                <a:lnTo>
                  <a:pt x="109" y="59"/>
                </a:lnTo>
                <a:lnTo>
                  <a:pt x="117" y="65"/>
                </a:lnTo>
                <a:lnTo>
                  <a:pt x="115" y="72"/>
                </a:lnTo>
                <a:lnTo>
                  <a:pt x="111" y="76"/>
                </a:lnTo>
                <a:lnTo>
                  <a:pt x="109" y="77"/>
                </a:lnTo>
                <a:lnTo>
                  <a:pt x="111" y="79"/>
                </a:lnTo>
                <a:lnTo>
                  <a:pt x="113" y="83"/>
                </a:lnTo>
                <a:lnTo>
                  <a:pt x="121" y="89"/>
                </a:lnTo>
                <a:lnTo>
                  <a:pt x="130" y="85"/>
                </a:lnTo>
                <a:lnTo>
                  <a:pt x="137" y="85"/>
                </a:lnTo>
                <a:lnTo>
                  <a:pt x="141" y="89"/>
                </a:lnTo>
                <a:lnTo>
                  <a:pt x="143" y="94"/>
                </a:lnTo>
                <a:lnTo>
                  <a:pt x="143" y="98"/>
                </a:lnTo>
                <a:lnTo>
                  <a:pt x="141" y="101"/>
                </a:lnTo>
                <a:lnTo>
                  <a:pt x="137" y="105"/>
                </a:lnTo>
                <a:lnTo>
                  <a:pt x="132" y="109"/>
                </a:lnTo>
                <a:lnTo>
                  <a:pt x="126" y="111"/>
                </a:lnTo>
                <a:lnTo>
                  <a:pt x="119" y="114"/>
                </a:lnTo>
                <a:lnTo>
                  <a:pt x="111" y="116"/>
                </a:lnTo>
                <a:lnTo>
                  <a:pt x="102" y="116"/>
                </a:lnTo>
                <a:lnTo>
                  <a:pt x="95" y="124"/>
                </a:lnTo>
                <a:lnTo>
                  <a:pt x="91" y="133"/>
                </a:lnTo>
                <a:lnTo>
                  <a:pt x="87" y="142"/>
                </a:lnTo>
                <a:lnTo>
                  <a:pt x="87" y="146"/>
                </a:lnTo>
                <a:lnTo>
                  <a:pt x="84" y="150"/>
                </a:lnTo>
                <a:lnTo>
                  <a:pt x="82" y="151"/>
                </a:lnTo>
                <a:lnTo>
                  <a:pt x="78" y="153"/>
                </a:lnTo>
                <a:lnTo>
                  <a:pt x="69" y="148"/>
                </a:lnTo>
                <a:lnTo>
                  <a:pt x="61" y="140"/>
                </a:lnTo>
                <a:lnTo>
                  <a:pt x="54" y="144"/>
                </a:lnTo>
                <a:lnTo>
                  <a:pt x="47" y="148"/>
                </a:lnTo>
                <a:lnTo>
                  <a:pt x="43" y="150"/>
                </a:lnTo>
                <a:lnTo>
                  <a:pt x="39" y="151"/>
                </a:lnTo>
                <a:lnTo>
                  <a:pt x="34" y="151"/>
                </a:lnTo>
                <a:lnTo>
                  <a:pt x="30" y="150"/>
                </a:lnTo>
                <a:lnTo>
                  <a:pt x="21" y="146"/>
                </a:lnTo>
                <a:lnTo>
                  <a:pt x="13" y="140"/>
                </a:lnTo>
                <a:lnTo>
                  <a:pt x="10" y="135"/>
                </a:lnTo>
                <a:lnTo>
                  <a:pt x="4" y="129"/>
                </a:lnTo>
                <a:close/>
              </a:path>
            </a:pathLst>
          </a:custGeom>
          <a:solidFill>
            <a:schemeClr val="accent6">
              <a:lumMod val="40000"/>
              <a:lumOff val="60000"/>
            </a:schemeClr>
          </a:solidFill>
          <a:ln w="3175" cmpd="sng">
            <a:solidFill>
              <a:schemeClr val="bg1"/>
            </a:solidFill>
            <a:round/>
            <a:headEnd/>
            <a:tailEnd/>
          </a:ln>
        </p:spPr>
        <p:txBody>
          <a:bodyPr/>
          <a:lstStyle/>
          <a:p>
            <a:endParaRPr lang="ru-RU" sz="1807" dirty="0">
              <a:latin typeface="Arial Обычный" charset="0"/>
            </a:endParaRPr>
          </a:p>
        </p:txBody>
      </p:sp>
      <p:sp>
        <p:nvSpPr>
          <p:cNvPr id="208" name="Freeform 42"/>
          <p:cNvSpPr>
            <a:spLocks/>
          </p:cNvSpPr>
          <p:nvPr/>
        </p:nvSpPr>
        <p:spPr bwMode="auto">
          <a:xfrm>
            <a:off x="1193023" y="5429267"/>
            <a:ext cx="239942" cy="179483"/>
          </a:xfrm>
          <a:custGeom>
            <a:avLst/>
            <a:gdLst>
              <a:gd name="T0" fmla="*/ 0 w 137"/>
              <a:gd name="T1" fmla="*/ 36512 h 95"/>
              <a:gd name="T2" fmla="*/ 0 w 137"/>
              <a:gd name="T3" fmla="*/ 53975 h 95"/>
              <a:gd name="T4" fmla="*/ 2943 w 137"/>
              <a:gd name="T5" fmla="*/ 71437 h 95"/>
              <a:gd name="T6" fmla="*/ 5886 w 137"/>
              <a:gd name="T7" fmla="*/ 85725 h 95"/>
              <a:gd name="T8" fmla="*/ 8830 w 137"/>
              <a:gd name="T9" fmla="*/ 96837 h 95"/>
              <a:gd name="T10" fmla="*/ 16188 w 137"/>
              <a:gd name="T11" fmla="*/ 109537 h 95"/>
              <a:gd name="T12" fmla="*/ 29432 w 137"/>
              <a:gd name="T13" fmla="*/ 120650 h 95"/>
              <a:gd name="T14" fmla="*/ 45620 w 137"/>
              <a:gd name="T15" fmla="*/ 130175 h 95"/>
              <a:gd name="T16" fmla="*/ 70638 w 137"/>
              <a:gd name="T17" fmla="*/ 134937 h 95"/>
              <a:gd name="T18" fmla="*/ 76524 w 137"/>
              <a:gd name="T19" fmla="*/ 138112 h 95"/>
              <a:gd name="T20" fmla="*/ 79467 w 137"/>
              <a:gd name="T21" fmla="*/ 147637 h 95"/>
              <a:gd name="T22" fmla="*/ 83882 w 137"/>
              <a:gd name="T23" fmla="*/ 150812 h 95"/>
              <a:gd name="T24" fmla="*/ 89769 w 137"/>
              <a:gd name="T25" fmla="*/ 150812 h 95"/>
              <a:gd name="T26" fmla="*/ 98599 w 137"/>
              <a:gd name="T27" fmla="*/ 150812 h 95"/>
              <a:gd name="T28" fmla="*/ 103013 w 137"/>
              <a:gd name="T29" fmla="*/ 147637 h 95"/>
              <a:gd name="T30" fmla="*/ 108900 w 137"/>
              <a:gd name="T31" fmla="*/ 141287 h 95"/>
              <a:gd name="T32" fmla="*/ 111843 w 137"/>
              <a:gd name="T33" fmla="*/ 130175 h 95"/>
              <a:gd name="T34" fmla="*/ 114786 w 137"/>
              <a:gd name="T35" fmla="*/ 115887 h 95"/>
              <a:gd name="T36" fmla="*/ 114786 w 137"/>
              <a:gd name="T37" fmla="*/ 103187 h 95"/>
              <a:gd name="T38" fmla="*/ 114786 w 137"/>
              <a:gd name="T39" fmla="*/ 88900 h 95"/>
              <a:gd name="T40" fmla="*/ 117730 w 137"/>
              <a:gd name="T41" fmla="*/ 76200 h 95"/>
              <a:gd name="T42" fmla="*/ 119201 w 137"/>
              <a:gd name="T43" fmla="*/ 68262 h 95"/>
              <a:gd name="T44" fmla="*/ 128031 w 137"/>
              <a:gd name="T45" fmla="*/ 58737 h 95"/>
              <a:gd name="T46" fmla="*/ 153049 w 137"/>
              <a:gd name="T47" fmla="*/ 76200 h 95"/>
              <a:gd name="T48" fmla="*/ 170708 w 137"/>
              <a:gd name="T49" fmla="*/ 92075 h 95"/>
              <a:gd name="T50" fmla="*/ 185424 w 137"/>
              <a:gd name="T51" fmla="*/ 76200 h 95"/>
              <a:gd name="T52" fmla="*/ 201612 w 137"/>
              <a:gd name="T53" fmla="*/ 65087 h 95"/>
              <a:gd name="T54" fmla="*/ 188367 w 137"/>
              <a:gd name="T55" fmla="*/ 57150 h 95"/>
              <a:gd name="T56" fmla="*/ 173651 w 137"/>
              <a:gd name="T57" fmla="*/ 50800 h 95"/>
              <a:gd name="T58" fmla="*/ 163350 w 137"/>
              <a:gd name="T59" fmla="*/ 23812 h 95"/>
              <a:gd name="T60" fmla="*/ 153049 w 137"/>
              <a:gd name="T61" fmla="*/ 0 h 95"/>
              <a:gd name="T62" fmla="*/ 141276 w 137"/>
              <a:gd name="T63" fmla="*/ 15875 h 95"/>
              <a:gd name="T64" fmla="*/ 133917 w 137"/>
              <a:gd name="T65" fmla="*/ 30162 h 95"/>
              <a:gd name="T66" fmla="*/ 114786 w 137"/>
              <a:gd name="T67" fmla="*/ 38100 h 95"/>
              <a:gd name="T68" fmla="*/ 95655 w 137"/>
              <a:gd name="T69" fmla="*/ 44450 h 95"/>
              <a:gd name="T70" fmla="*/ 76524 w 137"/>
              <a:gd name="T71" fmla="*/ 33337 h 95"/>
              <a:gd name="T72" fmla="*/ 57393 w 137"/>
              <a:gd name="T73" fmla="*/ 26987 h 95"/>
              <a:gd name="T74" fmla="*/ 45620 w 137"/>
              <a:gd name="T75" fmla="*/ 33337 h 95"/>
              <a:gd name="T76" fmla="*/ 35319 w 137"/>
              <a:gd name="T77" fmla="*/ 38100 h 95"/>
              <a:gd name="T78" fmla="*/ 27961 w 137"/>
              <a:gd name="T79" fmla="*/ 41275 h 95"/>
              <a:gd name="T80" fmla="*/ 19131 w 137"/>
              <a:gd name="T81" fmla="*/ 41275 h 95"/>
              <a:gd name="T82" fmla="*/ 10301 w 137"/>
              <a:gd name="T83" fmla="*/ 38100 h 95"/>
              <a:gd name="T84" fmla="*/ 0 w 137"/>
              <a:gd name="T85" fmla="*/ 36512 h 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7"/>
              <a:gd name="T130" fmla="*/ 0 h 95"/>
              <a:gd name="T131" fmla="*/ 137 w 137"/>
              <a:gd name="T132" fmla="*/ 95 h 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7" h="95">
                <a:moveTo>
                  <a:pt x="0" y="23"/>
                </a:moveTo>
                <a:lnTo>
                  <a:pt x="0" y="34"/>
                </a:lnTo>
                <a:lnTo>
                  <a:pt x="2" y="45"/>
                </a:lnTo>
                <a:lnTo>
                  <a:pt x="4" y="54"/>
                </a:lnTo>
                <a:lnTo>
                  <a:pt x="6" y="61"/>
                </a:lnTo>
                <a:lnTo>
                  <a:pt x="11" y="69"/>
                </a:lnTo>
                <a:lnTo>
                  <a:pt x="20" y="76"/>
                </a:lnTo>
                <a:lnTo>
                  <a:pt x="31" y="82"/>
                </a:lnTo>
                <a:lnTo>
                  <a:pt x="48" y="85"/>
                </a:lnTo>
                <a:lnTo>
                  <a:pt x="52" y="87"/>
                </a:lnTo>
                <a:lnTo>
                  <a:pt x="54" y="93"/>
                </a:lnTo>
                <a:lnTo>
                  <a:pt x="57" y="95"/>
                </a:lnTo>
                <a:lnTo>
                  <a:pt x="61" y="95"/>
                </a:lnTo>
                <a:lnTo>
                  <a:pt x="67" y="95"/>
                </a:lnTo>
                <a:lnTo>
                  <a:pt x="70" y="93"/>
                </a:lnTo>
                <a:lnTo>
                  <a:pt x="74" y="89"/>
                </a:lnTo>
                <a:lnTo>
                  <a:pt x="76" y="82"/>
                </a:lnTo>
                <a:lnTo>
                  <a:pt x="78" y="73"/>
                </a:lnTo>
                <a:lnTo>
                  <a:pt x="78" y="65"/>
                </a:lnTo>
                <a:lnTo>
                  <a:pt x="78" y="56"/>
                </a:lnTo>
                <a:lnTo>
                  <a:pt x="80" y="48"/>
                </a:lnTo>
                <a:lnTo>
                  <a:pt x="81" y="43"/>
                </a:lnTo>
                <a:lnTo>
                  <a:pt x="87" y="37"/>
                </a:lnTo>
                <a:lnTo>
                  <a:pt x="104" y="48"/>
                </a:lnTo>
                <a:lnTo>
                  <a:pt x="116" y="58"/>
                </a:lnTo>
                <a:lnTo>
                  <a:pt x="126" y="48"/>
                </a:lnTo>
                <a:lnTo>
                  <a:pt x="137" y="41"/>
                </a:lnTo>
                <a:lnTo>
                  <a:pt x="128" y="36"/>
                </a:lnTo>
                <a:lnTo>
                  <a:pt x="118" y="32"/>
                </a:lnTo>
                <a:lnTo>
                  <a:pt x="111" y="15"/>
                </a:lnTo>
                <a:lnTo>
                  <a:pt x="104" y="0"/>
                </a:lnTo>
                <a:lnTo>
                  <a:pt x="96" y="10"/>
                </a:lnTo>
                <a:lnTo>
                  <a:pt x="91" y="19"/>
                </a:lnTo>
                <a:lnTo>
                  <a:pt x="78" y="24"/>
                </a:lnTo>
                <a:lnTo>
                  <a:pt x="65" y="28"/>
                </a:lnTo>
                <a:lnTo>
                  <a:pt x="52" y="21"/>
                </a:lnTo>
                <a:lnTo>
                  <a:pt x="39" y="17"/>
                </a:lnTo>
                <a:lnTo>
                  <a:pt x="31" y="21"/>
                </a:lnTo>
                <a:lnTo>
                  <a:pt x="24" y="24"/>
                </a:lnTo>
                <a:lnTo>
                  <a:pt x="19" y="26"/>
                </a:lnTo>
                <a:lnTo>
                  <a:pt x="13" y="26"/>
                </a:lnTo>
                <a:lnTo>
                  <a:pt x="7" y="24"/>
                </a:lnTo>
                <a:lnTo>
                  <a:pt x="0" y="23"/>
                </a:lnTo>
                <a:close/>
              </a:path>
            </a:pathLst>
          </a:custGeom>
          <a:solidFill>
            <a:srgbClr val="FFFF99"/>
          </a:solidFill>
          <a:ln w="3175" cmpd="sng">
            <a:solidFill>
              <a:srgbClr val="FF9966"/>
            </a:solidFill>
            <a:round/>
            <a:headEnd/>
            <a:tailEnd/>
          </a:ln>
        </p:spPr>
        <p:txBody>
          <a:bodyPr/>
          <a:lstStyle/>
          <a:p>
            <a:endParaRPr lang="ru-RU" sz="1807" dirty="0">
              <a:latin typeface="Arial Обычный" charset="0"/>
            </a:endParaRPr>
          </a:p>
        </p:txBody>
      </p:sp>
      <p:sp>
        <p:nvSpPr>
          <p:cNvPr id="209" name="Freeform 43"/>
          <p:cNvSpPr>
            <a:spLocks/>
          </p:cNvSpPr>
          <p:nvPr/>
        </p:nvSpPr>
        <p:spPr bwMode="auto">
          <a:xfrm>
            <a:off x="1287490" y="5499169"/>
            <a:ext cx="251278" cy="234275"/>
          </a:xfrm>
          <a:custGeom>
            <a:avLst/>
            <a:gdLst>
              <a:gd name="T0" fmla="*/ 4399 w 144"/>
              <a:gd name="T1" fmla="*/ 120650 h 124"/>
              <a:gd name="T2" fmla="*/ 16129 w 144"/>
              <a:gd name="T3" fmla="*/ 168275 h 124"/>
              <a:gd name="T4" fmla="*/ 32257 w 144"/>
              <a:gd name="T5" fmla="*/ 185738 h 124"/>
              <a:gd name="T6" fmla="*/ 51318 w 144"/>
              <a:gd name="T7" fmla="*/ 193675 h 124"/>
              <a:gd name="T8" fmla="*/ 64514 w 144"/>
              <a:gd name="T9" fmla="*/ 192088 h 124"/>
              <a:gd name="T10" fmla="*/ 80643 w 144"/>
              <a:gd name="T11" fmla="*/ 182563 h 124"/>
              <a:gd name="T12" fmla="*/ 102636 w 144"/>
              <a:gd name="T13" fmla="*/ 188913 h 124"/>
              <a:gd name="T14" fmla="*/ 121697 w 144"/>
              <a:gd name="T15" fmla="*/ 193675 h 124"/>
              <a:gd name="T16" fmla="*/ 129028 w 144"/>
              <a:gd name="T17" fmla="*/ 185738 h 124"/>
              <a:gd name="T18" fmla="*/ 134893 w 144"/>
              <a:gd name="T19" fmla="*/ 165100 h 124"/>
              <a:gd name="T20" fmla="*/ 151022 w 144"/>
              <a:gd name="T21" fmla="*/ 138113 h 124"/>
              <a:gd name="T22" fmla="*/ 175947 w 144"/>
              <a:gd name="T23" fmla="*/ 134938 h 124"/>
              <a:gd name="T24" fmla="*/ 195008 w 144"/>
              <a:gd name="T25" fmla="*/ 127000 h 124"/>
              <a:gd name="T26" fmla="*/ 208205 w 144"/>
              <a:gd name="T27" fmla="*/ 114300 h 124"/>
              <a:gd name="T28" fmla="*/ 211137 w 144"/>
              <a:gd name="T29" fmla="*/ 103188 h 124"/>
              <a:gd name="T30" fmla="*/ 202340 w 144"/>
              <a:gd name="T31" fmla="*/ 88900 h 124"/>
              <a:gd name="T32" fmla="*/ 178880 w 144"/>
              <a:gd name="T33" fmla="*/ 95250 h 124"/>
              <a:gd name="T34" fmla="*/ 164218 w 144"/>
              <a:gd name="T35" fmla="*/ 79375 h 124"/>
              <a:gd name="T36" fmla="*/ 164218 w 144"/>
              <a:gd name="T37" fmla="*/ 74613 h 124"/>
              <a:gd name="T38" fmla="*/ 173015 w 144"/>
              <a:gd name="T39" fmla="*/ 57150 h 124"/>
              <a:gd name="T40" fmla="*/ 148089 w 144"/>
              <a:gd name="T41" fmla="*/ 33338 h 124"/>
              <a:gd name="T42" fmla="*/ 140758 w 144"/>
              <a:gd name="T43" fmla="*/ 33338 h 124"/>
              <a:gd name="T44" fmla="*/ 129028 w 144"/>
              <a:gd name="T45" fmla="*/ 17463 h 124"/>
              <a:gd name="T46" fmla="*/ 121697 w 144"/>
              <a:gd name="T47" fmla="*/ 6350 h 124"/>
              <a:gd name="T48" fmla="*/ 105569 w 144"/>
              <a:gd name="T49" fmla="*/ 17463 h 124"/>
              <a:gd name="T50" fmla="*/ 73311 w 144"/>
              <a:gd name="T51" fmla="*/ 17463 h 124"/>
              <a:gd name="T52" fmla="*/ 39588 w 144"/>
              <a:gd name="T53" fmla="*/ 9525 h 124"/>
              <a:gd name="T54" fmla="*/ 35189 w 144"/>
              <a:gd name="T55" fmla="*/ 30163 h 124"/>
              <a:gd name="T56" fmla="*/ 35189 w 144"/>
              <a:gd name="T57" fmla="*/ 57150 h 124"/>
              <a:gd name="T58" fmla="*/ 29325 w 144"/>
              <a:gd name="T59" fmla="*/ 82550 h 124"/>
              <a:gd name="T60" fmla="*/ 19061 w 144"/>
              <a:gd name="T61" fmla="*/ 92075 h 124"/>
              <a:gd name="T62" fmla="*/ 4399 w 144"/>
              <a:gd name="T63" fmla="*/ 92075 h 1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4"/>
              <a:gd name="T97" fmla="*/ 0 h 124"/>
              <a:gd name="T98" fmla="*/ 144 w 144"/>
              <a:gd name="T99" fmla="*/ 124 h 1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4" h="124">
                <a:moveTo>
                  <a:pt x="0" y="56"/>
                </a:moveTo>
                <a:lnTo>
                  <a:pt x="3" y="76"/>
                </a:lnTo>
                <a:lnTo>
                  <a:pt x="5" y="100"/>
                </a:lnTo>
                <a:lnTo>
                  <a:pt x="11" y="106"/>
                </a:lnTo>
                <a:lnTo>
                  <a:pt x="14" y="111"/>
                </a:lnTo>
                <a:lnTo>
                  <a:pt x="22" y="117"/>
                </a:lnTo>
                <a:lnTo>
                  <a:pt x="31" y="121"/>
                </a:lnTo>
                <a:lnTo>
                  <a:pt x="35" y="122"/>
                </a:lnTo>
                <a:lnTo>
                  <a:pt x="40" y="122"/>
                </a:lnTo>
                <a:lnTo>
                  <a:pt x="44" y="121"/>
                </a:lnTo>
                <a:lnTo>
                  <a:pt x="48" y="119"/>
                </a:lnTo>
                <a:lnTo>
                  <a:pt x="55" y="115"/>
                </a:lnTo>
                <a:lnTo>
                  <a:pt x="62" y="111"/>
                </a:lnTo>
                <a:lnTo>
                  <a:pt x="70" y="119"/>
                </a:lnTo>
                <a:lnTo>
                  <a:pt x="79" y="124"/>
                </a:lnTo>
                <a:lnTo>
                  <a:pt x="83" y="122"/>
                </a:lnTo>
                <a:lnTo>
                  <a:pt x="85" y="121"/>
                </a:lnTo>
                <a:lnTo>
                  <a:pt x="88" y="117"/>
                </a:lnTo>
                <a:lnTo>
                  <a:pt x="88" y="113"/>
                </a:lnTo>
                <a:lnTo>
                  <a:pt x="92" y="104"/>
                </a:lnTo>
                <a:lnTo>
                  <a:pt x="96" y="95"/>
                </a:lnTo>
                <a:lnTo>
                  <a:pt x="103" y="87"/>
                </a:lnTo>
                <a:lnTo>
                  <a:pt x="112" y="87"/>
                </a:lnTo>
                <a:lnTo>
                  <a:pt x="120" y="85"/>
                </a:lnTo>
                <a:lnTo>
                  <a:pt x="127" y="82"/>
                </a:lnTo>
                <a:lnTo>
                  <a:pt x="133" y="80"/>
                </a:lnTo>
                <a:lnTo>
                  <a:pt x="138" y="76"/>
                </a:lnTo>
                <a:lnTo>
                  <a:pt x="142" y="72"/>
                </a:lnTo>
                <a:lnTo>
                  <a:pt x="144" y="69"/>
                </a:lnTo>
                <a:lnTo>
                  <a:pt x="144" y="65"/>
                </a:lnTo>
                <a:lnTo>
                  <a:pt x="142" y="60"/>
                </a:lnTo>
                <a:lnTo>
                  <a:pt x="138" y="56"/>
                </a:lnTo>
                <a:lnTo>
                  <a:pt x="131" y="56"/>
                </a:lnTo>
                <a:lnTo>
                  <a:pt x="122" y="60"/>
                </a:lnTo>
                <a:lnTo>
                  <a:pt x="114" y="54"/>
                </a:lnTo>
                <a:lnTo>
                  <a:pt x="112" y="50"/>
                </a:lnTo>
                <a:lnTo>
                  <a:pt x="110" y="48"/>
                </a:lnTo>
                <a:lnTo>
                  <a:pt x="112" y="47"/>
                </a:lnTo>
                <a:lnTo>
                  <a:pt x="116" y="43"/>
                </a:lnTo>
                <a:lnTo>
                  <a:pt x="118" y="36"/>
                </a:lnTo>
                <a:lnTo>
                  <a:pt x="110" y="30"/>
                </a:lnTo>
                <a:lnTo>
                  <a:pt x="101" y="21"/>
                </a:lnTo>
                <a:lnTo>
                  <a:pt x="96" y="21"/>
                </a:lnTo>
                <a:lnTo>
                  <a:pt x="90" y="19"/>
                </a:lnTo>
                <a:lnTo>
                  <a:pt x="88" y="11"/>
                </a:lnTo>
                <a:lnTo>
                  <a:pt x="83" y="4"/>
                </a:lnTo>
                <a:lnTo>
                  <a:pt x="72" y="11"/>
                </a:lnTo>
                <a:lnTo>
                  <a:pt x="62" y="21"/>
                </a:lnTo>
                <a:lnTo>
                  <a:pt x="50" y="11"/>
                </a:lnTo>
                <a:lnTo>
                  <a:pt x="33" y="0"/>
                </a:lnTo>
                <a:lnTo>
                  <a:pt x="27" y="6"/>
                </a:lnTo>
                <a:lnTo>
                  <a:pt x="26" y="11"/>
                </a:lnTo>
                <a:lnTo>
                  <a:pt x="24" y="19"/>
                </a:lnTo>
                <a:lnTo>
                  <a:pt x="24" y="28"/>
                </a:lnTo>
                <a:lnTo>
                  <a:pt x="24" y="36"/>
                </a:lnTo>
                <a:lnTo>
                  <a:pt x="22" y="45"/>
                </a:lnTo>
                <a:lnTo>
                  <a:pt x="20" y="52"/>
                </a:lnTo>
                <a:lnTo>
                  <a:pt x="16" y="56"/>
                </a:lnTo>
                <a:lnTo>
                  <a:pt x="13" y="58"/>
                </a:lnTo>
                <a:lnTo>
                  <a:pt x="7" y="58"/>
                </a:lnTo>
                <a:lnTo>
                  <a:pt x="3" y="58"/>
                </a:lnTo>
                <a:lnTo>
                  <a:pt x="0" y="56"/>
                </a:lnTo>
                <a:close/>
              </a:path>
            </a:pathLst>
          </a:custGeom>
          <a:solidFill>
            <a:schemeClr val="accent6">
              <a:lumMod val="40000"/>
              <a:lumOff val="60000"/>
            </a:schemeClr>
          </a:solidFill>
          <a:ln w="3175" cmpd="sng">
            <a:solidFill>
              <a:schemeClr val="bg1"/>
            </a:solidFill>
            <a:round/>
            <a:headEnd/>
            <a:tailEnd/>
          </a:ln>
        </p:spPr>
        <p:txBody>
          <a:bodyPr/>
          <a:lstStyle/>
          <a:p>
            <a:endParaRPr lang="ru-RU" sz="1807" dirty="0">
              <a:latin typeface="Arial Обычный" charset="0"/>
            </a:endParaRPr>
          </a:p>
        </p:txBody>
      </p:sp>
      <p:sp>
        <p:nvSpPr>
          <p:cNvPr id="210" name="Freeform 44"/>
          <p:cNvSpPr>
            <a:spLocks/>
          </p:cNvSpPr>
          <p:nvPr/>
        </p:nvSpPr>
        <p:spPr bwMode="auto">
          <a:xfrm>
            <a:off x="1748480" y="5007951"/>
            <a:ext cx="300400" cy="580018"/>
          </a:xfrm>
          <a:custGeom>
            <a:avLst/>
            <a:gdLst>
              <a:gd name="T0" fmla="*/ 205452 w 172"/>
              <a:gd name="T1" fmla="*/ 446088 h 307"/>
              <a:gd name="T2" fmla="*/ 183439 w 172"/>
              <a:gd name="T3" fmla="*/ 407988 h 307"/>
              <a:gd name="T4" fmla="*/ 186374 w 172"/>
              <a:gd name="T5" fmla="*/ 384175 h 307"/>
              <a:gd name="T6" fmla="*/ 198114 w 172"/>
              <a:gd name="T7" fmla="*/ 381000 h 307"/>
              <a:gd name="T8" fmla="*/ 217192 w 172"/>
              <a:gd name="T9" fmla="*/ 395288 h 307"/>
              <a:gd name="T10" fmla="*/ 230399 w 172"/>
              <a:gd name="T11" fmla="*/ 373063 h 307"/>
              <a:gd name="T12" fmla="*/ 240672 w 172"/>
              <a:gd name="T13" fmla="*/ 307975 h 307"/>
              <a:gd name="T14" fmla="*/ 249477 w 172"/>
              <a:gd name="T15" fmla="*/ 266700 h 307"/>
              <a:gd name="T16" fmla="*/ 233334 w 172"/>
              <a:gd name="T17" fmla="*/ 242888 h 307"/>
              <a:gd name="T18" fmla="*/ 198114 w 172"/>
              <a:gd name="T19" fmla="*/ 214313 h 307"/>
              <a:gd name="T20" fmla="*/ 208387 w 172"/>
              <a:gd name="T21" fmla="*/ 184150 h 307"/>
              <a:gd name="T22" fmla="*/ 224529 w 172"/>
              <a:gd name="T23" fmla="*/ 160338 h 307"/>
              <a:gd name="T24" fmla="*/ 218659 w 172"/>
              <a:gd name="T25" fmla="*/ 142875 h 307"/>
              <a:gd name="T26" fmla="*/ 211322 w 172"/>
              <a:gd name="T27" fmla="*/ 125413 h 307"/>
              <a:gd name="T28" fmla="*/ 208387 w 172"/>
              <a:gd name="T29" fmla="*/ 107950 h 307"/>
              <a:gd name="T30" fmla="*/ 218659 w 172"/>
              <a:gd name="T31" fmla="*/ 93663 h 307"/>
              <a:gd name="T32" fmla="*/ 236269 w 172"/>
              <a:gd name="T33" fmla="*/ 76200 h 307"/>
              <a:gd name="T34" fmla="*/ 230399 w 172"/>
              <a:gd name="T35" fmla="*/ 55563 h 307"/>
              <a:gd name="T36" fmla="*/ 221594 w 172"/>
              <a:gd name="T37" fmla="*/ 38100 h 307"/>
              <a:gd name="T38" fmla="*/ 211322 w 172"/>
              <a:gd name="T39" fmla="*/ 34925 h 307"/>
              <a:gd name="T40" fmla="*/ 189309 w 172"/>
              <a:gd name="T41" fmla="*/ 23813 h 307"/>
              <a:gd name="T42" fmla="*/ 167296 w 172"/>
              <a:gd name="T43" fmla="*/ 14288 h 307"/>
              <a:gd name="T44" fmla="*/ 157024 w 172"/>
              <a:gd name="T45" fmla="*/ 11113 h 307"/>
              <a:gd name="T46" fmla="*/ 146751 w 172"/>
              <a:gd name="T47" fmla="*/ 3175 h 307"/>
              <a:gd name="T48" fmla="*/ 129141 w 172"/>
              <a:gd name="T49" fmla="*/ 0 h 307"/>
              <a:gd name="T50" fmla="*/ 118868 w 172"/>
              <a:gd name="T51" fmla="*/ 6350 h 307"/>
              <a:gd name="T52" fmla="*/ 118868 w 172"/>
              <a:gd name="T53" fmla="*/ 23813 h 307"/>
              <a:gd name="T54" fmla="*/ 118868 w 172"/>
              <a:gd name="T55" fmla="*/ 49213 h 307"/>
              <a:gd name="T56" fmla="*/ 124738 w 172"/>
              <a:gd name="T57" fmla="*/ 66675 h 307"/>
              <a:gd name="T58" fmla="*/ 135011 w 172"/>
              <a:gd name="T59" fmla="*/ 73025 h 307"/>
              <a:gd name="T60" fmla="*/ 118868 w 172"/>
              <a:gd name="T61" fmla="*/ 100013 h 307"/>
              <a:gd name="T62" fmla="*/ 102726 w 172"/>
              <a:gd name="T63" fmla="*/ 160338 h 307"/>
              <a:gd name="T64" fmla="*/ 105661 w 172"/>
              <a:gd name="T65" fmla="*/ 225425 h 307"/>
              <a:gd name="T66" fmla="*/ 108596 w 172"/>
              <a:gd name="T67" fmla="*/ 277813 h 307"/>
              <a:gd name="T68" fmla="*/ 102726 w 172"/>
              <a:gd name="T69" fmla="*/ 301625 h 307"/>
              <a:gd name="T70" fmla="*/ 83648 w 172"/>
              <a:gd name="T71" fmla="*/ 307975 h 307"/>
              <a:gd name="T72" fmla="*/ 51363 w 172"/>
              <a:gd name="T73" fmla="*/ 298450 h 307"/>
              <a:gd name="T74" fmla="*/ 35220 w 172"/>
              <a:gd name="T75" fmla="*/ 284163 h 307"/>
              <a:gd name="T76" fmla="*/ 29350 w 172"/>
              <a:gd name="T77" fmla="*/ 295275 h 307"/>
              <a:gd name="T78" fmla="*/ 32285 w 172"/>
              <a:gd name="T79" fmla="*/ 322263 h 307"/>
              <a:gd name="T80" fmla="*/ 35220 w 172"/>
              <a:gd name="T81" fmla="*/ 339725 h 307"/>
              <a:gd name="T82" fmla="*/ 23480 w 172"/>
              <a:gd name="T83" fmla="*/ 357188 h 307"/>
              <a:gd name="T84" fmla="*/ 0 w 172"/>
              <a:gd name="T85" fmla="*/ 374650 h 307"/>
              <a:gd name="T86" fmla="*/ 5870 w 172"/>
              <a:gd name="T87" fmla="*/ 387350 h 307"/>
              <a:gd name="T88" fmla="*/ 22013 w 172"/>
              <a:gd name="T89" fmla="*/ 398463 h 307"/>
              <a:gd name="T90" fmla="*/ 32285 w 172"/>
              <a:gd name="T91" fmla="*/ 428625 h 307"/>
              <a:gd name="T92" fmla="*/ 48428 w 172"/>
              <a:gd name="T93" fmla="*/ 450850 h 307"/>
              <a:gd name="T94" fmla="*/ 77778 w 172"/>
              <a:gd name="T95" fmla="*/ 457200 h 307"/>
              <a:gd name="T96" fmla="*/ 127674 w 172"/>
              <a:gd name="T97" fmla="*/ 474663 h 307"/>
              <a:gd name="T98" fmla="*/ 154089 w 172"/>
              <a:gd name="T99" fmla="*/ 487363 h 307"/>
              <a:gd name="T100" fmla="*/ 189309 w 172"/>
              <a:gd name="T101" fmla="*/ 484188 h 307"/>
              <a:gd name="T102" fmla="*/ 211322 w 172"/>
              <a:gd name="T103" fmla="*/ 481013 h 307"/>
              <a:gd name="T104" fmla="*/ 221594 w 172"/>
              <a:gd name="T105" fmla="*/ 471488 h 3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2"/>
              <a:gd name="T160" fmla="*/ 0 h 307"/>
              <a:gd name="T161" fmla="*/ 172 w 172"/>
              <a:gd name="T162" fmla="*/ 307 h 30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2" h="307">
                <a:moveTo>
                  <a:pt x="153" y="294"/>
                </a:moveTo>
                <a:lnTo>
                  <a:pt x="140" y="281"/>
                </a:lnTo>
                <a:lnTo>
                  <a:pt x="131" y="268"/>
                </a:lnTo>
                <a:lnTo>
                  <a:pt x="125" y="257"/>
                </a:lnTo>
                <a:lnTo>
                  <a:pt x="124" y="247"/>
                </a:lnTo>
                <a:lnTo>
                  <a:pt x="127" y="242"/>
                </a:lnTo>
                <a:lnTo>
                  <a:pt x="129" y="240"/>
                </a:lnTo>
                <a:lnTo>
                  <a:pt x="135" y="240"/>
                </a:lnTo>
                <a:lnTo>
                  <a:pt x="140" y="242"/>
                </a:lnTo>
                <a:lnTo>
                  <a:pt x="148" y="249"/>
                </a:lnTo>
                <a:lnTo>
                  <a:pt x="153" y="253"/>
                </a:lnTo>
                <a:lnTo>
                  <a:pt x="157" y="235"/>
                </a:lnTo>
                <a:lnTo>
                  <a:pt x="159" y="214"/>
                </a:lnTo>
                <a:lnTo>
                  <a:pt x="164" y="194"/>
                </a:lnTo>
                <a:lnTo>
                  <a:pt x="172" y="175"/>
                </a:lnTo>
                <a:lnTo>
                  <a:pt x="170" y="168"/>
                </a:lnTo>
                <a:lnTo>
                  <a:pt x="166" y="161"/>
                </a:lnTo>
                <a:lnTo>
                  <a:pt x="159" y="153"/>
                </a:lnTo>
                <a:lnTo>
                  <a:pt x="149" y="146"/>
                </a:lnTo>
                <a:lnTo>
                  <a:pt x="135" y="135"/>
                </a:lnTo>
                <a:lnTo>
                  <a:pt x="129" y="127"/>
                </a:lnTo>
                <a:lnTo>
                  <a:pt x="142" y="116"/>
                </a:lnTo>
                <a:lnTo>
                  <a:pt x="153" y="107"/>
                </a:lnTo>
                <a:lnTo>
                  <a:pt x="153" y="101"/>
                </a:lnTo>
                <a:lnTo>
                  <a:pt x="153" y="96"/>
                </a:lnTo>
                <a:lnTo>
                  <a:pt x="149" y="90"/>
                </a:lnTo>
                <a:lnTo>
                  <a:pt x="146" y="85"/>
                </a:lnTo>
                <a:lnTo>
                  <a:pt x="144" y="79"/>
                </a:lnTo>
                <a:lnTo>
                  <a:pt x="142" y="74"/>
                </a:lnTo>
                <a:lnTo>
                  <a:pt x="142" y="68"/>
                </a:lnTo>
                <a:lnTo>
                  <a:pt x="144" y="63"/>
                </a:lnTo>
                <a:lnTo>
                  <a:pt x="149" y="59"/>
                </a:lnTo>
                <a:lnTo>
                  <a:pt x="161" y="57"/>
                </a:lnTo>
                <a:lnTo>
                  <a:pt x="161" y="48"/>
                </a:lnTo>
                <a:lnTo>
                  <a:pt x="159" y="41"/>
                </a:lnTo>
                <a:lnTo>
                  <a:pt x="157" y="35"/>
                </a:lnTo>
                <a:lnTo>
                  <a:pt x="155" y="28"/>
                </a:lnTo>
                <a:lnTo>
                  <a:pt x="151" y="24"/>
                </a:lnTo>
                <a:lnTo>
                  <a:pt x="148" y="24"/>
                </a:lnTo>
                <a:lnTo>
                  <a:pt x="144" y="22"/>
                </a:lnTo>
                <a:lnTo>
                  <a:pt x="138" y="22"/>
                </a:lnTo>
                <a:lnTo>
                  <a:pt x="129" y="15"/>
                </a:lnTo>
                <a:lnTo>
                  <a:pt x="120" y="7"/>
                </a:lnTo>
                <a:lnTo>
                  <a:pt x="114" y="9"/>
                </a:lnTo>
                <a:lnTo>
                  <a:pt x="109" y="9"/>
                </a:lnTo>
                <a:lnTo>
                  <a:pt x="107" y="7"/>
                </a:lnTo>
                <a:lnTo>
                  <a:pt x="103" y="5"/>
                </a:lnTo>
                <a:lnTo>
                  <a:pt x="100" y="2"/>
                </a:lnTo>
                <a:lnTo>
                  <a:pt x="96" y="0"/>
                </a:lnTo>
                <a:lnTo>
                  <a:pt x="88" y="0"/>
                </a:lnTo>
                <a:lnTo>
                  <a:pt x="85" y="2"/>
                </a:lnTo>
                <a:lnTo>
                  <a:pt x="81" y="4"/>
                </a:lnTo>
                <a:lnTo>
                  <a:pt x="77" y="7"/>
                </a:lnTo>
                <a:lnTo>
                  <a:pt x="81" y="15"/>
                </a:lnTo>
                <a:lnTo>
                  <a:pt x="81" y="24"/>
                </a:lnTo>
                <a:lnTo>
                  <a:pt x="81" y="31"/>
                </a:lnTo>
                <a:lnTo>
                  <a:pt x="81" y="42"/>
                </a:lnTo>
                <a:lnTo>
                  <a:pt x="85" y="42"/>
                </a:lnTo>
                <a:lnTo>
                  <a:pt x="88" y="44"/>
                </a:lnTo>
                <a:lnTo>
                  <a:pt x="92" y="46"/>
                </a:lnTo>
                <a:lnTo>
                  <a:pt x="92" y="52"/>
                </a:lnTo>
                <a:lnTo>
                  <a:pt x="81" y="63"/>
                </a:lnTo>
                <a:lnTo>
                  <a:pt x="70" y="81"/>
                </a:lnTo>
                <a:lnTo>
                  <a:pt x="70" y="101"/>
                </a:lnTo>
                <a:lnTo>
                  <a:pt x="74" y="124"/>
                </a:lnTo>
                <a:lnTo>
                  <a:pt x="72" y="142"/>
                </a:lnTo>
                <a:lnTo>
                  <a:pt x="74" y="164"/>
                </a:lnTo>
                <a:lnTo>
                  <a:pt x="74" y="175"/>
                </a:lnTo>
                <a:lnTo>
                  <a:pt x="72" y="183"/>
                </a:lnTo>
                <a:lnTo>
                  <a:pt x="70" y="190"/>
                </a:lnTo>
                <a:lnTo>
                  <a:pt x="68" y="194"/>
                </a:lnTo>
                <a:lnTo>
                  <a:pt x="57" y="194"/>
                </a:lnTo>
                <a:lnTo>
                  <a:pt x="42" y="194"/>
                </a:lnTo>
                <a:lnTo>
                  <a:pt x="35" y="188"/>
                </a:lnTo>
                <a:lnTo>
                  <a:pt x="29" y="183"/>
                </a:lnTo>
                <a:lnTo>
                  <a:pt x="24" y="179"/>
                </a:lnTo>
                <a:lnTo>
                  <a:pt x="16" y="177"/>
                </a:lnTo>
                <a:lnTo>
                  <a:pt x="20" y="186"/>
                </a:lnTo>
                <a:lnTo>
                  <a:pt x="24" y="199"/>
                </a:lnTo>
                <a:lnTo>
                  <a:pt x="22" y="203"/>
                </a:lnTo>
                <a:lnTo>
                  <a:pt x="18" y="209"/>
                </a:lnTo>
                <a:lnTo>
                  <a:pt x="24" y="214"/>
                </a:lnTo>
                <a:lnTo>
                  <a:pt x="29" y="218"/>
                </a:lnTo>
                <a:lnTo>
                  <a:pt x="16" y="225"/>
                </a:lnTo>
                <a:lnTo>
                  <a:pt x="2" y="233"/>
                </a:lnTo>
                <a:lnTo>
                  <a:pt x="0" y="236"/>
                </a:lnTo>
                <a:lnTo>
                  <a:pt x="2" y="240"/>
                </a:lnTo>
                <a:lnTo>
                  <a:pt x="4" y="244"/>
                </a:lnTo>
                <a:lnTo>
                  <a:pt x="7" y="246"/>
                </a:lnTo>
                <a:lnTo>
                  <a:pt x="15" y="251"/>
                </a:lnTo>
                <a:lnTo>
                  <a:pt x="20" y="257"/>
                </a:lnTo>
                <a:lnTo>
                  <a:pt x="22" y="270"/>
                </a:lnTo>
                <a:lnTo>
                  <a:pt x="26" y="281"/>
                </a:lnTo>
                <a:lnTo>
                  <a:pt x="33" y="284"/>
                </a:lnTo>
                <a:lnTo>
                  <a:pt x="42" y="288"/>
                </a:lnTo>
                <a:lnTo>
                  <a:pt x="53" y="288"/>
                </a:lnTo>
                <a:lnTo>
                  <a:pt x="64" y="286"/>
                </a:lnTo>
                <a:lnTo>
                  <a:pt x="87" y="299"/>
                </a:lnTo>
                <a:lnTo>
                  <a:pt x="98" y="307"/>
                </a:lnTo>
                <a:lnTo>
                  <a:pt x="105" y="307"/>
                </a:lnTo>
                <a:lnTo>
                  <a:pt x="116" y="303"/>
                </a:lnTo>
                <a:lnTo>
                  <a:pt x="129" y="305"/>
                </a:lnTo>
                <a:lnTo>
                  <a:pt x="138" y="305"/>
                </a:lnTo>
                <a:lnTo>
                  <a:pt x="144" y="303"/>
                </a:lnTo>
                <a:lnTo>
                  <a:pt x="148" y="301"/>
                </a:lnTo>
                <a:lnTo>
                  <a:pt x="151" y="297"/>
                </a:lnTo>
                <a:lnTo>
                  <a:pt x="153" y="294"/>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11" name="Freeform 45"/>
          <p:cNvSpPr>
            <a:spLocks/>
          </p:cNvSpPr>
          <p:nvPr/>
        </p:nvSpPr>
        <p:spPr bwMode="auto">
          <a:xfrm>
            <a:off x="1162796" y="5314018"/>
            <a:ext cx="211602" cy="168149"/>
          </a:xfrm>
          <a:custGeom>
            <a:avLst/>
            <a:gdLst>
              <a:gd name="T0" fmla="*/ 0 w 122"/>
              <a:gd name="T1" fmla="*/ 36513 h 89"/>
              <a:gd name="T2" fmla="*/ 1457 w 122"/>
              <a:gd name="T3" fmla="*/ 38100 h 89"/>
              <a:gd name="T4" fmla="*/ 4372 w 122"/>
              <a:gd name="T5" fmla="*/ 38100 h 89"/>
              <a:gd name="T6" fmla="*/ 16031 w 122"/>
              <a:gd name="T7" fmla="*/ 65088 h 89"/>
              <a:gd name="T8" fmla="*/ 20403 w 122"/>
              <a:gd name="T9" fmla="*/ 88900 h 89"/>
              <a:gd name="T10" fmla="*/ 26233 w 122"/>
              <a:gd name="T11" fmla="*/ 112713 h 89"/>
              <a:gd name="T12" fmla="*/ 26233 w 122"/>
              <a:gd name="T13" fmla="*/ 134938 h 89"/>
              <a:gd name="T14" fmla="*/ 26233 w 122"/>
              <a:gd name="T15" fmla="*/ 133350 h 89"/>
              <a:gd name="T16" fmla="*/ 26233 w 122"/>
              <a:gd name="T17" fmla="*/ 133350 h 89"/>
              <a:gd name="T18" fmla="*/ 36434 w 122"/>
              <a:gd name="T19" fmla="*/ 134938 h 89"/>
              <a:gd name="T20" fmla="*/ 45179 w 122"/>
              <a:gd name="T21" fmla="*/ 138113 h 89"/>
              <a:gd name="T22" fmla="*/ 53923 w 122"/>
              <a:gd name="T23" fmla="*/ 138113 h 89"/>
              <a:gd name="T24" fmla="*/ 61210 w 122"/>
              <a:gd name="T25" fmla="*/ 134938 h 89"/>
              <a:gd name="T26" fmla="*/ 71411 w 122"/>
              <a:gd name="T27" fmla="*/ 130175 h 89"/>
              <a:gd name="T28" fmla="*/ 83070 w 122"/>
              <a:gd name="T29" fmla="*/ 123825 h 89"/>
              <a:gd name="T30" fmla="*/ 102016 w 122"/>
              <a:gd name="T31" fmla="*/ 130175 h 89"/>
              <a:gd name="T32" fmla="*/ 120962 w 122"/>
              <a:gd name="T33" fmla="*/ 141288 h 89"/>
              <a:gd name="T34" fmla="*/ 139908 w 122"/>
              <a:gd name="T35" fmla="*/ 134938 h 89"/>
              <a:gd name="T36" fmla="*/ 158854 w 122"/>
              <a:gd name="T37" fmla="*/ 127000 h 89"/>
              <a:gd name="T38" fmla="*/ 163226 w 122"/>
              <a:gd name="T39" fmla="*/ 123825 h 89"/>
              <a:gd name="T40" fmla="*/ 166141 w 122"/>
              <a:gd name="T41" fmla="*/ 112713 h 89"/>
              <a:gd name="T42" fmla="*/ 171970 w 122"/>
              <a:gd name="T43" fmla="*/ 103188 h 89"/>
              <a:gd name="T44" fmla="*/ 177800 w 122"/>
              <a:gd name="T45" fmla="*/ 96838 h 89"/>
              <a:gd name="T46" fmla="*/ 174885 w 122"/>
              <a:gd name="T47" fmla="*/ 88900 h 89"/>
              <a:gd name="T48" fmla="*/ 166141 w 122"/>
              <a:gd name="T49" fmla="*/ 82550 h 89"/>
              <a:gd name="T50" fmla="*/ 155939 w 122"/>
              <a:gd name="T51" fmla="*/ 79375 h 89"/>
              <a:gd name="T52" fmla="*/ 142823 w 122"/>
              <a:gd name="T53" fmla="*/ 79375 h 89"/>
              <a:gd name="T54" fmla="*/ 134079 w 122"/>
              <a:gd name="T55" fmla="*/ 77788 h 89"/>
              <a:gd name="T56" fmla="*/ 128249 w 122"/>
              <a:gd name="T57" fmla="*/ 74613 h 89"/>
              <a:gd name="T58" fmla="*/ 120962 w 122"/>
              <a:gd name="T59" fmla="*/ 71438 h 89"/>
              <a:gd name="T60" fmla="*/ 112218 w 122"/>
              <a:gd name="T61" fmla="*/ 61913 h 89"/>
              <a:gd name="T62" fmla="*/ 104931 w 122"/>
              <a:gd name="T63" fmla="*/ 33338 h 89"/>
              <a:gd name="T64" fmla="*/ 102016 w 122"/>
              <a:gd name="T65" fmla="*/ 3175 h 89"/>
              <a:gd name="T66" fmla="*/ 80156 w 122"/>
              <a:gd name="T67" fmla="*/ 0 h 89"/>
              <a:gd name="T68" fmla="*/ 58295 w 122"/>
              <a:gd name="T69" fmla="*/ 0 h 89"/>
              <a:gd name="T70" fmla="*/ 39349 w 122"/>
              <a:gd name="T71" fmla="*/ 3175 h 89"/>
              <a:gd name="T72" fmla="*/ 23318 w 122"/>
              <a:gd name="T73" fmla="*/ 12700 h 89"/>
              <a:gd name="T74" fmla="*/ 10202 w 122"/>
              <a:gd name="T75" fmla="*/ 23813 h 89"/>
              <a:gd name="T76" fmla="*/ 0 w 122"/>
              <a:gd name="T77" fmla="*/ 36513 h 8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2"/>
              <a:gd name="T118" fmla="*/ 0 h 89"/>
              <a:gd name="T119" fmla="*/ 122 w 122"/>
              <a:gd name="T120" fmla="*/ 89 h 8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2" h="89">
                <a:moveTo>
                  <a:pt x="0" y="23"/>
                </a:moveTo>
                <a:lnTo>
                  <a:pt x="1" y="24"/>
                </a:lnTo>
                <a:lnTo>
                  <a:pt x="3" y="24"/>
                </a:lnTo>
                <a:lnTo>
                  <a:pt x="11" y="41"/>
                </a:lnTo>
                <a:lnTo>
                  <a:pt x="14" y="56"/>
                </a:lnTo>
                <a:lnTo>
                  <a:pt x="18" y="71"/>
                </a:lnTo>
                <a:lnTo>
                  <a:pt x="18" y="85"/>
                </a:lnTo>
                <a:lnTo>
                  <a:pt x="18" y="84"/>
                </a:lnTo>
                <a:lnTo>
                  <a:pt x="25" y="85"/>
                </a:lnTo>
                <a:lnTo>
                  <a:pt x="31" y="87"/>
                </a:lnTo>
                <a:lnTo>
                  <a:pt x="37" y="87"/>
                </a:lnTo>
                <a:lnTo>
                  <a:pt x="42" y="85"/>
                </a:lnTo>
                <a:lnTo>
                  <a:pt x="49" y="82"/>
                </a:lnTo>
                <a:lnTo>
                  <a:pt x="57" y="78"/>
                </a:lnTo>
                <a:lnTo>
                  <a:pt x="70" y="82"/>
                </a:lnTo>
                <a:lnTo>
                  <a:pt x="83" y="89"/>
                </a:lnTo>
                <a:lnTo>
                  <a:pt x="96" y="85"/>
                </a:lnTo>
                <a:lnTo>
                  <a:pt x="109" y="80"/>
                </a:lnTo>
                <a:lnTo>
                  <a:pt x="112" y="78"/>
                </a:lnTo>
                <a:lnTo>
                  <a:pt x="114" y="71"/>
                </a:lnTo>
                <a:lnTo>
                  <a:pt x="118" y="65"/>
                </a:lnTo>
                <a:lnTo>
                  <a:pt x="122" y="61"/>
                </a:lnTo>
                <a:lnTo>
                  <a:pt x="120" y="56"/>
                </a:lnTo>
                <a:lnTo>
                  <a:pt x="114" y="52"/>
                </a:lnTo>
                <a:lnTo>
                  <a:pt x="107" y="50"/>
                </a:lnTo>
                <a:lnTo>
                  <a:pt x="98" y="50"/>
                </a:lnTo>
                <a:lnTo>
                  <a:pt x="92" y="49"/>
                </a:lnTo>
                <a:lnTo>
                  <a:pt x="88" y="47"/>
                </a:lnTo>
                <a:lnTo>
                  <a:pt x="83" y="45"/>
                </a:lnTo>
                <a:lnTo>
                  <a:pt x="77" y="39"/>
                </a:lnTo>
                <a:lnTo>
                  <a:pt x="72" y="21"/>
                </a:lnTo>
                <a:lnTo>
                  <a:pt x="70" y="2"/>
                </a:lnTo>
                <a:lnTo>
                  <a:pt x="55" y="0"/>
                </a:lnTo>
                <a:lnTo>
                  <a:pt x="40" y="0"/>
                </a:lnTo>
                <a:lnTo>
                  <a:pt x="27" y="2"/>
                </a:lnTo>
                <a:lnTo>
                  <a:pt x="16" y="8"/>
                </a:lnTo>
                <a:lnTo>
                  <a:pt x="7" y="15"/>
                </a:lnTo>
                <a:lnTo>
                  <a:pt x="0" y="23"/>
                </a:lnTo>
                <a:close/>
              </a:path>
            </a:pathLst>
          </a:custGeom>
          <a:solidFill>
            <a:schemeClr val="accent6">
              <a:lumMod val="40000"/>
              <a:lumOff val="60000"/>
            </a:schemeClr>
          </a:solidFill>
          <a:ln w="3175" cmpd="sng">
            <a:solidFill>
              <a:schemeClr val="bg1"/>
            </a:solidFill>
            <a:round/>
            <a:headEnd/>
            <a:tailEnd/>
          </a:ln>
        </p:spPr>
        <p:txBody>
          <a:bodyPr/>
          <a:lstStyle/>
          <a:p>
            <a:endParaRPr lang="ru-RU" sz="1807" dirty="0">
              <a:latin typeface="Arial Обычный" charset="0"/>
            </a:endParaRPr>
          </a:p>
        </p:txBody>
      </p:sp>
      <p:sp>
        <p:nvSpPr>
          <p:cNvPr id="212" name="Freeform 46"/>
          <p:cNvSpPr>
            <a:spLocks/>
          </p:cNvSpPr>
          <p:nvPr/>
        </p:nvSpPr>
        <p:spPr bwMode="auto">
          <a:xfrm>
            <a:off x="1075888" y="5111863"/>
            <a:ext cx="213492" cy="245610"/>
          </a:xfrm>
          <a:custGeom>
            <a:avLst/>
            <a:gdLst>
              <a:gd name="T0" fmla="*/ 0 w 123"/>
              <a:gd name="T1" fmla="*/ 55562 h 130"/>
              <a:gd name="T2" fmla="*/ 10209 w 123"/>
              <a:gd name="T3" fmla="*/ 85725 h 130"/>
              <a:gd name="T4" fmla="*/ 16043 w 123"/>
              <a:gd name="T5" fmla="*/ 109537 h 130"/>
              <a:gd name="T6" fmla="*/ 23335 w 123"/>
              <a:gd name="T7" fmla="*/ 131762 h 130"/>
              <a:gd name="T8" fmla="*/ 29169 w 123"/>
              <a:gd name="T9" fmla="*/ 150812 h 130"/>
              <a:gd name="T10" fmla="*/ 51045 w 123"/>
              <a:gd name="T11" fmla="*/ 176212 h 130"/>
              <a:gd name="T12" fmla="*/ 72922 w 123"/>
              <a:gd name="T13" fmla="*/ 206375 h 130"/>
              <a:gd name="T14" fmla="*/ 83131 w 123"/>
              <a:gd name="T15" fmla="*/ 193675 h 130"/>
              <a:gd name="T16" fmla="*/ 96256 w 123"/>
              <a:gd name="T17" fmla="*/ 182562 h 130"/>
              <a:gd name="T18" fmla="*/ 112299 w 123"/>
              <a:gd name="T19" fmla="*/ 173037 h 130"/>
              <a:gd name="T20" fmla="*/ 131259 w 123"/>
              <a:gd name="T21" fmla="*/ 169862 h 130"/>
              <a:gd name="T22" fmla="*/ 140009 w 123"/>
              <a:gd name="T23" fmla="*/ 169862 h 130"/>
              <a:gd name="T24" fmla="*/ 150218 w 123"/>
              <a:gd name="T25" fmla="*/ 169862 h 130"/>
              <a:gd name="T26" fmla="*/ 150218 w 123"/>
              <a:gd name="T27" fmla="*/ 150812 h 130"/>
              <a:gd name="T28" fmla="*/ 153135 w 123"/>
              <a:gd name="T29" fmla="*/ 134937 h 130"/>
              <a:gd name="T30" fmla="*/ 156052 w 123"/>
              <a:gd name="T31" fmla="*/ 130175 h 130"/>
              <a:gd name="T32" fmla="*/ 161886 w 123"/>
              <a:gd name="T33" fmla="*/ 123825 h 130"/>
              <a:gd name="T34" fmla="*/ 169178 w 123"/>
              <a:gd name="T35" fmla="*/ 120650 h 130"/>
              <a:gd name="T36" fmla="*/ 179387 w 123"/>
              <a:gd name="T37" fmla="*/ 114300 h 130"/>
              <a:gd name="T38" fmla="*/ 158969 w 123"/>
              <a:gd name="T39" fmla="*/ 79375 h 130"/>
              <a:gd name="T40" fmla="*/ 134176 w 123"/>
              <a:gd name="T41" fmla="*/ 34925 h 130"/>
              <a:gd name="T42" fmla="*/ 126884 w 123"/>
              <a:gd name="T43" fmla="*/ 44450 h 130"/>
              <a:gd name="T44" fmla="*/ 118133 w 123"/>
              <a:gd name="T45" fmla="*/ 55562 h 130"/>
              <a:gd name="T46" fmla="*/ 107924 w 123"/>
              <a:gd name="T47" fmla="*/ 61912 h 130"/>
              <a:gd name="T48" fmla="*/ 93340 w 123"/>
              <a:gd name="T49" fmla="*/ 68262 h 130"/>
              <a:gd name="T50" fmla="*/ 86047 w 123"/>
              <a:gd name="T51" fmla="*/ 61912 h 130"/>
              <a:gd name="T52" fmla="*/ 80214 w 123"/>
              <a:gd name="T53" fmla="*/ 55562 h 130"/>
              <a:gd name="T54" fmla="*/ 80214 w 123"/>
              <a:gd name="T55" fmla="*/ 47625 h 130"/>
              <a:gd name="T56" fmla="*/ 80214 w 123"/>
              <a:gd name="T57" fmla="*/ 34925 h 130"/>
              <a:gd name="T58" fmla="*/ 80214 w 123"/>
              <a:gd name="T59" fmla="*/ 26987 h 130"/>
              <a:gd name="T60" fmla="*/ 80214 w 123"/>
              <a:gd name="T61" fmla="*/ 17462 h 130"/>
              <a:gd name="T62" fmla="*/ 77297 w 123"/>
              <a:gd name="T63" fmla="*/ 9525 h 130"/>
              <a:gd name="T64" fmla="*/ 72922 w 123"/>
              <a:gd name="T65" fmla="*/ 0 h 130"/>
              <a:gd name="T66" fmla="*/ 64171 w 123"/>
              <a:gd name="T67" fmla="*/ 0 h 130"/>
              <a:gd name="T68" fmla="*/ 58337 w 123"/>
              <a:gd name="T69" fmla="*/ 0 h 130"/>
              <a:gd name="T70" fmla="*/ 56879 w 123"/>
              <a:gd name="T71" fmla="*/ 6350 h 130"/>
              <a:gd name="T72" fmla="*/ 51045 w 123"/>
              <a:gd name="T73" fmla="*/ 9525 h 130"/>
              <a:gd name="T74" fmla="*/ 35002 w 123"/>
              <a:gd name="T75" fmla="*/ 15875 h 130"/>
              <a:gd name="T76" fmla="*/ 21876 w 123"/>
              <a:gd name="T77" fmla="*/ 20637 h 130"/>
              <a:gd name="T78" fmla="*/ 16043 w 123"/>
              <a:gd name="T79" fmla="*/ 23812 h 130"/>
              <a:gd name="T80" fmla="*/ 10209 w 123"/>
              <a:gd name="T81" fmla="*/ 33337 h 130"/>
              <a:gd name="T82" fmla="*/ 4375 w 123"/>
              <a:gd name="T83" fmla="*/ 44450 h 130"/>
              <a:gd name="T84" fmla="*/ 0 w 123"/>
              <a:gd name="T85" fmla="*/ 55562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3"/>
              <a:gd name="T130" fmla="*/ 0 h 130"/>
              <a:gd name="T131" fmla="*/ 123 w 123"/>
              <a:gd name="T132" fmla="*/ 130 h 1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3" h="130">
                <a:moveTo>
                  <a:pt x="0" y="35"/>
                </a:moveTo>
                <a:lnTo>
                  <a:pt x="7" y="54"/>
                </a:lnTo>
                <a:lnTo>
                  <a:pt x="11" y="69"/>
                </a:lnTo>
                <a:lnTo>
                  <a:pt x="16" y="83"/>
                </a:lnTo>
                <a:lnTo>
                  <a:pt x="20" y="95"/>
                </a:lnTo>
                <a:lnTo>
                  <a:pt x="35" y="111"/>
                </a:lnTo>
                <a:lnTo>
                  <a:pt x="50" y="130"/>
                </a:lnTo>
                <a:lnTo>
                  <a:pt x="57" y="122"/>
                </a:lnTo>
                <a:lnTo>
                  <a:pt x="66" y="115"/>
                </a:lnTo>
                <a:lnTo>
                  <a:pt x="77" y="109"/>
                </a:lnTo>
                <a:lnTo>
                  <a:pt x="90" y="107"/>
                </a:lnTo>
                <a:lnTo>
                  <a:pt x="96" y="107"/>
                </a:lnTo>
                <a:lnTo>
                  <a:pt x="103" y="107"/>
                </a:lnTo>
                <a:lnTo>
                  <a:pt x="103" y="95"/>
                </a:lnTo>
                <a:lnTo>
                  <a:pt x="105" y="85"/>
                </a:lnTo>
                <a:lnTo>
                  <a:pt x="107" y="82"/>
                </a:lnTo>
                <a:lnTo>
                  <a:pt x="111" y="78"/>
                </a:lnTo>
                <a:lnTo>
                  <a:pt x="116" y="76"/>
                </a:lnTo>
                <a:lnTo>
                  <a:pt x="123" y="72"/>
                </a:lnTo>
                <a:lnTo>
                  <a:pt x="109" y="50"/>
                </a:lnTo>
                <a:lnTo>
                  <a:pt x="92" y="22"/>
                </a:lnTo>
                <a:lnTo>
                  <a:pt x="87" y="28"/>
                </a:lnTo>
                <a:lnTo>
                  <a:pt x="81" y="35"/>
                </a:lnTo>
                <a:lnTo>
                  <a:pt x="74" y="39"/>
                </a:lnTo>
                <a:lnTo>
                  <a:pt x="64" y="43"/>
                </a:lnTo>
                <a:lnTo>
                  <a:pt x="59" y="39"/>
                </a:lnTo>
                <a:lnTo>
                  <a:pt x="55" y="35"/>
                </a:lnTo>
                <a:lnTo>
                  <a:pt x="55" y="30"/>
                </a:lnTo>
                <a:lnTo>
                  <a:pt x="55" y="22"/>
                </a:lnTo>
                <a:lnTo>
                  <a:pt x="55" y="17"/>
                </a:lnTo>
                <a:lnTo>
                  <a:pt x="55" y="11"/>
                </a:lnTo>
                <a:lnTo>
                  <a:pt x="53" y="6"/>
                </a:lnTo>
                <a:lnTo>
                  <a:pt x="50" y="0"/>
                </a:lnTo>
                <a:lnTo>
                  <a:pt x="44" y="0"/>
                </a:lnTo>
                <a:lnTo>
                  <a:pt x="40" y="0"/>
                </a:lnTo>
                <a:lnTo>
                  <a:pt x="39" y="4"/>
                </a:lnTo>
                <a:lnTo>
                  <a:pt x="35" y="6"/>
                </a:lnTo>
                <a:lnTo>
                  <a:pt x="24" y="10"/>
                </a:lnTo>
                <a:lnTo>
                  <a:pt x="15" y="13"/>
                </a:lnTo>
                <a:lnTo>
                  <a:pt x="11" y="15"/>
                </a:lnTo>
                <a:lnTo>
                  <a:pt x="7" y="21"/>
                </a:lnTo>
                <a:lnTo>
                  <a:pt x="3" y="28"/>
                </a:lnTo>
                <a:lnTo>
                  <a:pt x="0" y="35"/>
                </a:lnTo>
                <a:close/>
              </a:path>
            </a:pathLst>
          </a:custGeom>
          <a:solidFill>
            <a:schemeClr val="accent6">
              <a:lumMod val="40000"/>
              <a:lumOff val="60000"/>
            </a:schemeClr>
          </a:solidFill>
          <a:ln w="3175" cmpd="sng">
            <a:solidFill>
              <a:schemeClr val="bg1"/>
            </a:solidFill>
            <a:round/>
            <a:headEnd/>
            <a:tailEnd/>
          </a:ln>
        </p:spPr>
        <p:txBody>
          <a:bodyPr/>
          <a:lstStyle/>
          <a:p>
            <a:endParaRPr lang="ru-RU" sz="1807" dirty="0">
              <a:latin typeface="Arial Обычный" charset="0"/>
            </a:endParaRPr>
          </a:p>
        </p:txBody>
      </p:sp>
      <p:sp>
        <p:nvSpPr>
          <p:cNvPr id="213" name="Freeform 47"/>
          <p:cNvSpPr>
            <a:spLocks/>
          </p:cNvSpPr>
          <p:nvPr/>
        </p:nvSpPr>
        <p:spPr bwMode="auto">
          <a:xfrm>
            <a:off x="1000314" y="4599860"/>
            <a:ext cx="398643" cy="593242"/>
          </a:xfrm>
          <a:custGeom>
            <a:avLst/>
            <a:gdLst>
              <a:gd name="T0" fmla="*/ 267677 w 229"/>
              <a:gd name="T1" fmla="*/ 46037 h 314"/>
              <a:gd name="T2" fmla="*/ 254513 w 229"/>
              <a:gd name="T3" fmla="*/ 42862 h 314"/>
              <a:gd name="T4" fmla="*/ 226721 w 229"/>
              <a:gd name="T5" fmla="*/ 22225 h 314"/>
              <a:gd name="T6" fmla="*/ 203318 w 229"/>
              <a:gd name="T7" fmla="*/ 7937 h 314"/>
              <a:gd name="T8" fmla="*/ 190153 w 229"/>
              <a:gd name="T9" fmla="*/ 34925 h 314"/>
              <a:gd name="T10" fmla="*/ 191616 w 229"/>
              <a:gd name="T11" fmla="*/ 46037 h 314"/>
              <a:gd name="T12" fmla="*/ 191616 w 229"/>
              <a:gd name="T13" fmla="*/ 76200 h 314"/>
              <a:gd name="T14" fmla="*/ 181377 w 229"/>
              <a:gd name="T15" fmla="*/ 90487 h 314"/>
              <a:gd name="T16" fmla="*/ 162361 w 229"/>
              <a:gd name="T17" fmla="*/ 79375 h 314"/>
              <a:gd name="T18" fmla="*/ 155048 w 229"/>
              <a:gd name="T19" fmla="*/ 73025 h 314"/>
              <a:gd name="T20" fmla="*/ 137495 w 229"/>
              <a:gd name="T21" fmla="*/ 69850 h 314"/>
              <a:gd name="T22" fmla="*/ 117017 w 229"/>
              <a:gd name="T23" fmla="*/ 76200 h 314"/>
              <a:gd name="T24" fmla="*/ 98002 w 229"/>
              <a:gd name="T25" fmla="*/ 90487 h 314"/>
              <a:gd name="T26" fmla="*/ 70210 w 229"/>
              <a:gd name="T27" fmla="*/ 90487 h 314"/>
              <a:gd name="T28" fmla="*/ 51195 w 229"/>
              <a:gd name="T29" fmla="*/ 76200 h 314"/>
              <a:gd name="T30" fmla="*/ 32180 w 229"/>
              <a:gd name="T31" fmla="*/ 66675 h 314"/>
              <a:gd name="T32" fmla="*/ 35105 w 229"/>
              <a:gd name="T33" fmla="*/ 46037 h 314"/>
              <a:gd name="T34" fmla="*/ 35105 w 229"/>
              <a:gd name="T35" fmla="*/ 28575 h 314"/>
              <a:gd name="T36" fmla="*/ 21941 w 229"/>
              <a:gd name="T37" fmla="*/ 22225 h 314"/>
              <a:gd name="T38" fmla="*/ 5851 w 229"/>
              <a:gd name="T39" fmla="*/ 28575 h 314"/>
              <a:gd name="T40" fmla="*/ 0 w 229"/>
              <a:gd name="T41" fmla="*/ 52388 h 314"/>
              <a:gd name="T42" fmla="*/ 0 w 229"/>
              <a:gd name="T43" fmla="*/ 117475 h 314"/>
              <a:gd name="T44" fmla="*/ 2925 w 229"/>
              <a:gd name="T45" fmla="*/ 201612 h 314"/>
              <a:gd name="T46" fmla="*/ 11702 w 229"/>
              <a:gd name="T47" fmla="*/ 295275 h 314"/>
              <a:gd name="T48" fmla="*/ 11702 w 229"/>
              <a:gd name="T49" fmla="*/ 363537 h 314"/>
              <a:gd name="T50" fmla="*/ 5851 w 229"/>
              <a:gd name="T51" fmla="*/ 404812 h 314"/>
              <a:gd name="T52" fmla="*/ 16090 w 229"/>
              <a:gd name="T53" fmla="*/ 425450 h 314"/>
              <a:gd name="T54" fmla="*/ 32180 w 229"/>
              <a:gd name="T55" fmla="*/ 430213 h 314"/>
              <a:gd name="T56" fmla="*/ 51195 w 229"/>
              <a:gd name="T57" fmla="*/ 460375 h 314"/>
              <a:gd name="T58" fmla="*/ 67285 w 229"/>
              <a:gd name="T59" fmla="*/ 474663 h 314"/>
              <a:gd name="T60" fmla="*/ 78987 w 229"/>
              <a:gd name="T61" fmla="*/ 454025 h 314"/>
              <a:gd name="T62" fmla="*/ 98002 w 229"/>
              <a:gd name="T63" fmla="*/ 446088 h 314"/>
              <a:gd name="T64" fmla="*/ 119943 w 229"/>
              <a:gd name="T65" fmla="*/ 436563 h 314"/>
              <a:gd name="T66" fmla="*/ 127256 w 229"/>
              <a:gd name="T67" fmla="*/ 430213 h 314"/>
              <a:gd name="T68" fmla="*/ 140421 w 229"/>
              <a:gd name="T69" fmla="*/ 439738 h 314"/>
              <a:gd name="T70" fmla="*/ 143346 w 229"/>
              <a:gd name="T71" fmla="*/ 457200 h 314"/>
              <a:gd name="T72" fmla="*/ 143346 w 229"/>
              <a:gd name="T73" fmla="*/ 477838 h 314"/>
              <a:gd name="T74" fmla="*/ 149197 w 229"/>
              <a:gd name="T75" fmla="*/ 492125 h 314"/>
              <a:gd name="T76" fmla="*/ 171138 w 229"/>
              <a:gd name="T77" fmla="*/ 492125 h 314"/>
              <a:gd name="T78" fmla="*/ 190153 w 229"/>
              <a:gd name="T79" fmla="*/ 474663 h 314"/>
              <a:gd name="T80" fmla="*/ 206243 w 229"/>
              <a:gd name="T81" fmla="*/ 446088 h 314"/>
              <a:gd name="T82" fmla="*/ 225258 w 229"/>
              <a:gd name="T83" fmla="*/ 427038 h 314"/>
              <a:gd name="T84" fmla="*/ 241348 w 229"/>
              <a:gd name="T85" fmla="*/ 415925 h 314"/>
              <a:gd name="T86" fmla="*/ 254513 w 229"/>
              <a:gd name="T87" fmla="*/ 384175 h 314"/>
              <a:gd name="T88" fmla="*/ 261826 w 229"/>
              <a:gd name="T89" fmla="*/ 346075 h 314"/>
              <a:gd name="T90" fmla="*/ 260363 w 229"/>
              <a:gd name="T91" fmla="*/ 319087 h 314"/>
              <a:gd name="T92" fmla="*/ 264752 w 229"/>
              <a:gd name="T93" fmla="*/ 304800 h 314"/>
              <a:gd name="T94" fmla="*/ 289618 w 229"/>
              <a:gd name="T95" fmla="*/ 311150 h 314"/>
              <a:gd name="T96" fmla="*/ 308633 w 229"/>
              <a:gd name="T97" fmla="*/ 319087 h 314"/>
              <a:gd name="T98" fmla="*/ 308633 w 229"/>
              <a:gd name="T99" fmla="*/ 311150 h 314"/>
              <a:gd name="T100" fmla="*/ 314484 w 229"/>
              <a:gd name="T101" fmla="*/ 304800 h 314"/>
              <a:gd name="T102" fmla="*/ 324723 w 229"/>
              <a:gd name="T103" fmla="*/ 295275 h 314"/>
              <a:gd name="T104" fmla="*/ 334962 w 229"/>
              <a:gd name="T105" fmla="*/ 273050 h 314"/>
              <a:gd name="T106" fmla="*/ 318872 w 229"/>
              <a:gd name="T107" fmla="*/ 249238 h 314"/>
              <a:gd name="T108" fmla="*/ 305708 w 229"/>
              <a:gd name="T109" fmla="*/ 207963 h 314"/>
              <a:gd name="T110" fmla="*/ 327648 w 229"/>
              <a:gd name="T111" fmla="*/ 177800 h 314"/>
              <a:gd name="T112" fmla="*/ 332037 w 229"/>
              <a:gd name="T113" fmla="*/ 155575 h 314"/>
              <a:gd name="T114" fmla="*/ 324723 w 229"/>
              <a:gd name="T115" fmla="*/ 138112 h 314"/>
              <a:gd name="T116" fmla="*/ 292543 w 229"/>
              <a:gd name="T117" fmla="*/ 117475 h 314"/>
              <a:gd name="T118" fmla="*/ 276453 w 229"/>
              <a:gd name="T119" fmla="*/ 96837 h 314"/>
              <a:gd name="T120" fmla="*/ 280842 w 229"/>
              <a:gd name="T121" fmla="*/ 73025 h 3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9"/>
              <a:gd name="T184" fmla="*/ 0 h 314"/>
              <a:gd name="T185" fmla="*/ 229 w 229"/>
              <a:gd name="T186" fmla="*/ 314 h 3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9" h="314">
                <a:moveTo>
                  <a:pt x="187" y="33"/>
                </a:moveTo>
                <a:lnTo>
                  <a:pt x="183" y="29"/>
                </a:lnTo>
                <a:lnTo>
                  <a:pt x="178" y="24"/>
                </a:lnTo>
                <a:lnTo>
                  <a:pt x="174" y="27"/>
                </a:lnTo>
                <a:lnTo>
                  <a:pt x="166" y="29"/>
                </a:lnTo>
                <a:lnTo>
                  <a:pt x="155" y="14"/>
                </a:lnTo>
                <a:lnTo>
                  <a:pt x="142" y="0"/>
                </a:lnTo>
                <a:lnTo>
                  <a:pt x="139" y="5"/>
                </a:lnTo>
                <a:lnTo>
                  <a:pt x="133" y="16"/>
                </a:lnTo>
                <a:lnTo>
                  <a:pt x="130" y="22"/>
                </a:lnTo>
                <a:lnTo>
                  <a:pt x="130" y="26"/>
                </a:lnTo>
                <a:lnTo>
                  <a:pt x="131" y="29"/>
                </a:lnTo>
                <a:lnTo>
                  <a:pt x="135" y="31"/>
                </a:lnTo>
                <a:lnTo>
                  <a:pt x="131" y="48"/>
                </a:lnTo>
                <a:lnTo>
                  <a:pt x="130" y="66"/>
                </a:lnTo>
                <a:lnTo>
                  <a:pt x="124" y="57"/>
                </a:lnTo>
                <a:lnTo>
                  <a:pt x="118" y="48"/>
                </a:lnTo>
                <a:lnTo>
                  <a:pt x="111" y="50"/>
                </a:lnTo>
                <a:lnTo>
                  <a:pt x="109" y="53"/>
                </a:lnTo>
                <a:lnTo>
                  <a:pt x="106" y="46"/>
                </a:lnTo>
                <a:lnTo>
                  <a:pt x="102" y="40"/>
                </a:lnTo>
                <a:lnTo>
                  <a:pt x="94" y="44"/>
                </a:lnTo>
                <a:lnTo>
                  <a:pt x="87" y="50"/>
                </a:lnTo>
                <a:lnTo>
                  <a:pt x="80" y="48"/>
                </a:lnTo>
                <a:lnTo>
                  <a:pt x="74" y="48"/>
                </a:lnTo>
                <a:lnTo>
                  <a:pt x="67" y="57"/>
                </a:lnTo>
                <a:lnTo>
                  <a:pt x="54" y="66"/>
                </a:lnTo>
                <a:lnTo>
                  <a:pt x="48" y="57"/>
                </a:lnTo>
                <a:lnTo>
                  <a:pt x="43" y="51"/>
                </a:lnTo>
                <a:lnTo>
                  <a:pt x="35" y="48"/>
                </a:lnTo>
                <a:lnTo>
                  <a:pt x="28" y="46"/>
                </a:lnTo>
                <a:lnTo>
                  <a:pt x="22" y="42"/>
                </a:lnTo>
                <a:lnTo>
                  <a:pt x="21" y="38"/>
                </a:lnTo>
                <a:lnTo>
                  <a:pt x="24" y="29"/>
                </a:lnTo>
                <a:lnTo>
                  <a:pt x="24" y="24"/>
                </a:lnTo>
                <a:lnTo>
                  <a:pt x="24" y="18"/>
                </a:lnTo>
                <a:lnTo>
                  <a:pt x="22" y="16"/>
                </a:lnTo>
                <a:lnTo>
                  <a:pt x="15" y="14"/>
                </a:lnTo>
                <a:lnTo>
                  <a:pt x="8" y="14"/>
                </a:lnTo>
                <a:lnTo>
                  <a:pt x="4" y="18"/>
                </a:lnTo>
                <a:lnTo>
                  <a:pt x="2" y="22"/>
                </a:lnTo>
                <a:lnTo>
                  <a:pt x="0" y="33"/>
                </a:lnTo>
                <a:lnTo>
                  <a:pt x="2" y="48"/>
                </a:lnTo>
                <a:lnTo>
                  <a:pt x="0" y="74"/>
                </a:lnTo>
                <a:lnTo>
                  <a:pt x="0" y="98"/>
                </a:lnTo>
                <a:lnTo>
                  <a:pt x="2" y="127"/>
                </a:lnTo>
                <a:lnTo>
                  <a:pt x="4" y="157"/>
                </a:lnTo>
                <a:lnTo>
                  <a:pt x="8" y="186"/>
                </a:lnTo>
                <a:lnTo>
                  <a:pt x="11" y="216"/>
                </a:lnTo>
                <a:lnTo>
                  <a:pt x="8" y="229"/>
                </a:lnTo>
                <a:lnTo>
                  <a:pt x="6" y="244"/>
                </a:lnTo>
                <a:lnTo>
                  <a:pt x="4" y="255"/>
                </a:lnTo>
                <a:lnTo>
                  <a:pt x="4" y="268"/>
                </a:lnTo>
                <a:lnTo>
                  <a:pt x="11" y="268"/>
                </a:lnTo>
                <a:lnTo>
                  <a:pt x="17" y="268"/>
                </a:lnTo>
                <a:lnTo>
                  <a:pt x="22" y="271"/>
                </a:lnTo>
                <a:lnTo>
                  <a:pt x="28" y="277"/>
                </a:lnTo>
                <a:lnTo>
                  <a:pt x="35" y="290"/>
                </a:lnTo>
                <a:lnTo>
                  <a:pt x="43" y="306"/>
                </a:lnTo>
                <a:lnTo>
                  <a:pt x="46" y="299"/>
                </a:lnTo>
                <a:lnTo>
                  <a:pt x="50" y="292"/>
                </a:lnTo>
                <a:lnTo>
                  <a:pt x="54" y="286"/>
                </a:lnTo>
                <a:lnTo>
                  <a:pt x="58" y="284"/>
                </a:lnTo>
                <a:lnTo>
                  <a:pt x="67" y="281"/>
                </a:lnTo>
                <a:lnTo>
                  <a:pt x="78" y="277"/>
                </a:lnTo>
                <a:lnTo>
                  <a:pt x="82" y="275"/>
                </a:lnTo>
                <a:lnTo>
                  <a:pt x="83" y="271"/>
                </a:lnTo>
                <a:lnTo>
                  <a:pt x="87" y="271"/>
                </a:lnTo>
                <a:lnTo>
                  <a:pt x="93" y="271"/>
                </a:lnTo>
                <a:lnTo>
                  <a:pt x="96" y="277"/>
                </a:lnTo>
                <a:lnTo>
                  <a:pt x="98" y="282"/>
                </a:lnTo>
                <a:lnTo>
                  <a:pt x="98" y="288"/>
                </a:lnTo>
                <a:lnTo>
                  <a:pt x="98" y="293"/>
                </a:lnTo>
                <a:lnTo>
                  <a:pt x="98" y="301"/>
                </a:lnTo>
                <a:lnTo>
                  <a:pt x="98" y="306"/>
                </a:lnTo>
                <a:lnTo>
                  <a:pt x="102" y="310"/>
                </a:lnTo>
                <a:lnTo>
                  <a:pt x="107" y="314"/>
                </a:lnTo>
                <a:lnTo>
                  <a:pt x="117" y="310"/>
                </a:lnTo>
                <a:lnTo>
                  <a:pt x="124" y="306"/>
                </a:lnTo>
                <a:lnTo>
                  <a:pt x="130" y="299"/>
                </a:lnTo>
                <a:lnTo>
                  <a:pt x="135" y="293"/>
                </a:lnTo>
                <a:lnTo>
                  <a:pt x="141" y="281"/>
                </a:lnTo>
                <a:lnTo>
                  <a:pt x="148" y="269"/>
                </a:lnTo>
                <a:lnTo>
                  <a:pt x="154" y="269"/>
                </a:lnTo>
                <a:lnTo>
                  <a:pt x="161" y="269"/>
                </a:lnTo>
                <a:lnTo>
                  <a:pt x="165" y="262"/>
                </a:lnTo>
                <a:lnTo>
                  <a:pt x="166" y="253"/>
                </a:lnTo>
                <a:lnTo>
                  <a:pt x="174" y="242"/>
                </a:lnTo>
                <a:lnTo>
                  <a:pt x="181" y="231"/>
                </a:lnTo>
                <a:lnTo>
                  <a:pt x="179" y="218"/>
                </a:lnTo>
                <a:lnTo>
                  <a:pt x="178" y="207"/>
                </a:lnTo>
                <a:lnTo>
                  <a:pt x="178" y="201"/>
                </a:lnTo>
                <a:lnTo>
                  <a:pt x="179" y="197"/>
                </a:lnTo>
                <a:lnTo>
                  <a:pt x="181" y="192"/>
                </a:lnTo>
                <a:lnTo>
                  <a:pt x="187" y="188"/>
                </a:lnTo>
                <a:lnTo>
                  <a:pt x="198" y="196"/>
                </a:lnTo>
                <a:lnTo>
                  <a:pt x="209" y="203"/>
                </a:lnTo>
                <a:lnTo>
                  <a:pt x="211" y="201"/>
                </a:lnTo>
                <a:lnTo>
                  <a:pt x="211" y="197"/>
                </a:lnTo>
                <a:lnTo>
                  <a:pt x="211" y="196"/>
                </a:lnTo>
                <a:lnTo>
                  <a:pt x="213" y="194"/>
                </a:lnTo>
                <a:lnTo>
                  <a:pt x="215" y="192"/>
                </a:lnTo>
                <a:lnTo>
                  <a:pt x="218" y="192"/>
                </a:lnTo>
                <a:lnTo>
                  <a:pt x="222" y="186"/>
                </a:lnTo>
                <a:lnTo>
                  <a:pt x="226" y="179"/>
                </a:lnTo>
                <a:lnTo>
                  <a:pt x="229" y="172"/>
                </a:lnTo>
                <a:lnTo>
                  <a:pt x="229" y="166"/>
                </a:lnTo>
                <a:lnTo>
                  <a:pt x="218" y="157"/>
                </a:lnTo>
                <a:lnTo>
                  <a:pt x="207" y="144"/>
                </a:lnTo>
                <a:lnTo>
                  <a:pt x="209" y="131"/>
                </a:lnTo>
                <a:lnTo>
                  <a:pt x="215" y="120"/>
                </a:lnTo>
                <a:lnTo>
                  <a:pt x="224" y="112"/>
                </a:lnTo>
                <a:lnTo>
                  <a:pt x="227" y="103"/>
                </a:lnTo>
                <a:lnTo>
                  <a:pt x="227" y="98"/>
                </a:lnTo>
                <a:lnTo>
                  <a:pt x="226" y="92"/>
                </a:lnTo>
                <a:lnTo>
                  <a:pt x="222" y="87"/>
                </a:lnTo>
                <a:lnTo>
                  <a:pt x="218" y="83"/>
                </a:lnTo>
                <a:lnTo>
                  <a:pt x="200" y="74"/>
                </a:lnTo>
                <a:lnTo>
                  <a:pt x="181" y="68"/>
                </a:lnTo>
                <a:lnTo>
                  <a:pt x="189" y="61"/>
                </a:lnTo>
                <a:lnTo>
                  <a:pt x="194" y="55"/>
                </a:lnTo>
                <a:lnTo>
                  <a:pt x="192" y="46"/>
                </a:lnTo>
                <a:lnTo>
                  <a:pt x="187" y="33"/>
                </a:lnTo>
                <a:close/>
              </a:path>
            </a:pathLst>
          </a:custGeom>
          <a:solidFill>
            <a:srgbClr val="FF9966"/>
          </a:solidFill>
          <a:ln w="3175" cmpd="sng">
            <a:solidFill>
              <a:srgbClr val="FF0000"/>
            </a:solidFill>
            <a:round/>
            <a:headEnd/>
            <a:tailEnd/>
          </a:ln>
        </p:spPr>
        <p:txBody>
          <a:bodyPr/>
          <a:lstStyle/>
          <a:p>
            <a:endParaRPr lang="ru-RU" sz="1807" dirty="0">
              <a:latin typeface="Arial Обычный" charset="0"/>
            </a:endParaRPr>
          </a:p>
        </p:txBody>
      </p:sp>
      <p:sp>
        <p:nvSpPr>
          <p:cNvPr id="214" name="Freeform 48"/>
          <p:cNvSpPr>
            <a:spLocks/>
          </p:cNvSpPr>
          <p:nvPr/>
        </p:nvSpPr>
        <p:spPr bwMode="auto">
          <a:xfrm>
            <a:off x="1661572" y="4469499"/>
            <a:ext cx="612136" cy="646143"/>
          </a:xfrm>
          <a:custGeom>
            <a:avLst/>
            <a:gdLst>
              <a:gd name="T0" fmla="*/ 383931 w 351"/>
              <a:gd name="T1" fmla="*/ 504825 h 342"/>
              <a:gd name="T2" fmla="*/ 386862 w 351"/>
              <a:gd name="T3" fmla="*/ 460375 h 342"/>
              <a:gd name="T4" fmla="*/ 414704 w 351"/>
              <a:gd name="T5" fmla="*/ 449263 h 342"/>
              <a:gd name="T6" fmla="*/ 476250 w 351"/>
              <a:gd name="T7" fmla="*/ 442913 h 342"/>
              <a:gd name="T8" fmla="*/ 514350 w 351"/>
              <a:gd name="T9" fmla="*/ 434975 h 342"/>
              <a:gd name="T10" fmla="*/ 486508 w 351"/>
              <a:gd name="T11" fmla="*/ 358775 h 342"/>
              <a:gd name="T12" fmla="*/ 457200 w 351"/>
              <a:gd name="T13" fmla="*/ 349250 h 342"/>
              <a:gd name="T14" fmla="*/ 446942 w 351"/>
              <a:gd name="T15" fmla="*/ 325437 h 342"/>
              <a:gd name="T16" fmla="*/ 430823 w 351"/>
              <a:gd name="T17" fmla="*/ 311150 h 342"/>
              <a:gd name="T18" fmla="*/ 414704 w 351"/>
              <a:gd name="T19" fmla="*/ 290512 h 342"/>
              <a:gd name="T20" fmla="*/ 416169 w 351"/>
              <a:gd name="T21" fmla="*/ 269875 h 342"/>
              <a:gd name="T22" fmla="*/ 457200 w 351"/>
              <a:gd name="T23" fmla="*/ 206375 h 342"/>
              <a:gd name="T24" fmla="*/ 441081 w 351"/>
              <a:gd name="T25" fmla="*/ 169862 h 342"/>
              <a:gd name="T26" fmla="*/ 422031 w 351"/>
              <a:gd name="T27" fmla="*/ 150812 h 342"/>
              <a:gd name="T28" fmla="*/ 400050 w 351"/>
              <a:gd name="T29" fmla="*/ 150812 h 342"/>
              <a:gd name="T30" fmla="*/ 376604 w 351"/>
              <a:gd name="T31" fmla="*/ 127000 h 342"/>
              <a:gd name="T32" fmla="*/ 361950 w 351"/>
              <a:gd name="T33" fmla="*/ 103188 h 342"/>
              <a:gd name="T34" fmla="*/ 351692 w 351"/>
              <a:gd name="T35" fmla="*/ 76200 h 342"/>
              <a:gd name="T36" fmla="*/ 310662 w 351"/>
              <a:gd name="T37" fmla="*/ 55563 h 342"/>
              <a:gd name="T38" fmla="*/ 274027 w 351"/>
              <a:gd name="T39" fmla="*/ 20637 h 342"/>
              <a:gd name="T40" fmla="*/ 249115 w 351"/>
              <a:gd name="T41" fmla="*/ 3175 h 342"/>
              <a:gd name="T42" fmla="*/ 221273 w 351"/>
              <a:gd name="T43" fmla="*/ 20637 h 342"/>
              <a:gd name="T44" fmla="*/ 167054 w 351"/>
              <a:gd name="T45" fmla="*/ 55563 h 342"/>
              <a:gd name="T46" fmla="*/ 178777 w 351"/>
              <a:gd name="T47" fmla="*/ 96837 h 342"/>
              <a:gd name="T48" fmla="*/ 172915 w 351"/>
              <a:gd name="T49" fmla="*/ 134938 h 342"/>
              <a:gd name="T50" fmla="*/ 150935 w 351"/>
              <a:gd name="T51" fmla="*/ 168275 h 342"/>
              <a:gd name="T52" fmla="*/ 115765 w 351"/>
              <a:gd name="T53" fmla="*/ 241300 h 342"/>
              <a:gd name="T54" fmla="*/ 95250 w 351"/>
              <a:gd name="T55" fmla="*/ 273050 h 342"/>
              <a:gd name="T56" fmla="*/ 61546 w 351"/>
              <a:gd name="T57" fmla="*/ 269875 h 342"/>
              <a:gd name="T58" fmla="*/ 29308 w 351"/>
              <a:gd name="T59" fmla="*/ 273050 h 342"/>
              <a:gd name="T60" fmla="*/ 24912 w 351"/>
              <a:gd name="T61" fmla="*/ 293687 h 342"/>
              <a:gd name="T62" fmla="*/ 13188 w 351"/>
              <a:gd name="T63" fmla="*/ 323850 h 342"/>
              <a:gd name="T64" fmla="*/ 0 w 351"/>
              <a:gd name="T65" fmla="*/ 396875 h 342"/>
              <a:gd name="T66" fmla="*/ 26377 w 351"/>
              <a:gd name="T67" fmla="*/ 438150 h 342"/>
              <a:gd name="T68" fmla="*/ 38100 w 351"/>
              <a:gd name="T69" fmla="*/ 463550 h 342"/>
              <a:gd name="T70" fmla="*/ 60081 w 351"/>
              <a:gd name="T71" fmla="*/ 439738 h 342"/>
              <a:gd name="T72" fmla="*/ 115765 w 351"/>
              <a:gd name="T73" fmla="*/ 460375 h 342"/>
              <a:gd name="T74" fmla="*/ 127488 w 351"/>
              <a:gd name="T75" fmla="*/ 458788 h 342"/>
              <a:gd name="T76" fmla="*/ 134815 w 351"/>
              <a:gd name="T77" fmla="*/ 439738 h 342"/>
              <a:gd name="T78" fmla="*/ 167054 w 351"/>
              <a:gd name="T79" fmla="*/ 476250 h 342"/>
              <a:gd name="T80" fmla="*/ 186104 w 351"/>
              <a:gd name="T81" fmla="*/ 463550 h 342"/>
              <a:gd name="T82" fmla="*/ 186104 w 351"/>
              <a:gd name="T83" fmla="*/ 463550 h 342"/>
              <a:gd name="T84" fmla="*/ 202223 w 351"/>
              <a:gd name="T85" fmla="*/ 452438 h 342"/>
              <a:gd name="T86" fmla="*/ 224204 w 351"/>
              <a:gd name="T87" fmla="*/ 460375 h 342"/>
              <a:gd name="T88" fmla="*/ 240323 w 351"/>
              <a:gd name="T89" fmla="*/ 466725 h 342"/>
              <a:gd name="T90" fmla="*/ 275492 w 351"/>
              <a:gd name="T91" fmla="*/ 487363 h 342"/>
              <a:gd name="T92" fmla="*/ 294542 w 351"/>
              <a:gd name="T93" fmla="*/ 490538 h 342"/>
              <a:gd name="T94" fmla="*/ 306265 w 351"/>
              <a:gd name="T95" fmla="*/ 517525 h 342"/>
              <a:gd name="T96" fmla="*/ 329712 w 351"/>
              <a:gd name="T97" fmla="*/ 539750 h 3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1"/>
              <a:gd name="T148" fmla="*/ 0 h 342"/>
              <a:gd name="T149" fmla="*/ 351 w 351"/>
              <a:gd name="T150" fmla="*/ 342 h 3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1" h="342">
                <a:moveTo>
                  <a:pt x="249" y="333"/>
                </a:moveTo>
                <a:lnTo>
                  <a:pt x="257" y="326"/>
                </a:lnTo>
                <a:lnTo>
                  <a:pt x="262" y="318"/>
                </a:lnTo>
                <a:lnTo>
                  <a:pt x="264" y="309"/>
                </a:lnTo>
                <a:lnTo>
                  <a:pt x="264" y="298"/>
                </a:lnTo>
                <a:lnTo>
                  <a:pt x="264" y="290"/>
                </a:lnTo>
                <a:lnTo>
                  <a:pt x="268" y="287"/>
                </a:lnTo>
                <a:lnTo>
                  <a:pt x="273" y="285"/>
                </a:lnTo>
                <a:lnTo>
                  <a:pt x="283" y="283"/>
                </a:lnTo>
                <a:lnTo>
                  <a:pt x="301" y="283"/>
                </a:lnTo>
                <a:lnTo>
                  <a:pt x="320" y="285"/>
                </a:lnTo>
                <a:lnTo>
                  <a:pt x="325" y="279"/>
                </a:lnTo>
                <a:lnTo>
                  <a:pt x="332" y="276"/>
                </a:lnTo>
                <a:lnTo>
                  <a:pt x="340" y="274"/>
                </a:lnTo>
                <a:lnTo>
                  <a:pt x="351" y="274"/>
                </a:lnTo>
                <a:lnTo>
                  <a:pt x="342" y="257"/>
                </a:lnTo>
                <a:lnTo>
                  <a:pt x="334" y="241"/>
                </a:lnTo>
                <a:lnTo>
                  <a:pt x="332" y="226"/>
                </a:lnTo>
                <a:lnTo>
                  <a:pt x="332" y="218"/>
                </a:lnTo>
                <a:lnTo>
                  <a:pt x="321" y="218"/>
                </a:lnTo>
                <a:lnTo>
                  <a:pt x="312" y="220"/>
                </a:lnTo>
                <a:lnTo>
                  <a:pt x="308" y="215"/>
                </a:lnTo>
                <a:lnTo>
                  <a:pt x="307" y="209"/>
                </a:lnTo>
                <a:lnTo>
                  <a:pt x="305" y="205"/>
                </a:lnTo>
                <a:lnTo>
                  <a:pt x="303" y="202"/>
                </a:lnTo>
                <a:lnTo>
                  <a:pt x="299" y="200"/>
                </a:lnTo>
                <a:lnTo>
                  <a:pt x="294" y="196"/>
                </a:lnTo>
                <a:lnTo>
                  <a:pt x="290" y="192"/>
                </a:lnTo>
                <a:lnTo>
                  <a:pt x="284" y="187"/>
                </a:lnTo>
                <a:lnTo>
                  <a:pt x="283" y="183"/>
                </a:lnTo>
                <a:lnTo>
                  <a:pt x="283" y="180"/>
                </a:lnTo>
                <a:lnTo>
                  <a:pt x="283" y="176"/>
                </a:lnTo>
                <a:lnTo>
                  <a:pt x="284" y="170"/>
                </a:lnTo>
                <a:lnTo>
                  <a:pt x="297" y="154"/>
                </a:lnTo>
                <a:lnTo>
                  <a:pt x="312" y="137"/>
                </a:lnTo>
                <a:lnTo>
                  <a:pt x="312" y="130"/>
                </a:lnTo>
                <a:lnTo>
                  <a:pt x="310" y="122"/>
                </a:lnTo>
                <a:lnTo>
                  <a:pt x="307" y="115"/>
                </a:lnTo>
                <a:lnTo>
                  <a:pt x="301" y="107"/>
                </a:lnTo>
                <a:lnTo>
                  <a:pt x="295" y="100"/>
                </a:lnTo>
                <a:lnTo>
                  <a:pt x="292" y="96"/>
                </a:lnTo>
                <a:lnTo>
                  <a:pt x="288" y="95"/>
                </a:lnTo>
                <a:lnTo>
                  <a:pt x="284" y="95"/>
                </a:lnTo>
                <a:lnTo>
                  <a:pt x="279" y="95"/>
                </a:lnTo>
                <a:lnTo>
                  <a:pt x="273" y="95"/>
                </a:lnTo>
                <a:lnTo>
                  <a:pt x="270" y="85"/>
                </a:lnTo>
                <a:lnTo>
                  <a:pt x="266" y="78"/>
                </a:lnTo>
                <a:lnTo>
                  <a:pt x="257" y="80"/>
                </a:lnTo>
                <a:lnTo>
                  <a:pt x="249" y="80"/>
                </a:lnTo>
                <a:lnTo>
                  <a:pt x="247" y="74"/>
                </a:lnTo>
                <a:lnTo>
                  <a:pt x="247" y="65"/>
                </a:lnTo>
                <a:lnTo>
                  <a:pt x="247" y="61"/>
                </a:lnTo>
                <a:lnTo>
                  <a:pt x="246" y="56"/>
                </a:lnTo>
                <a:lnTo>
                  <a:pt x="240" y="48"/>
                </a:lnTo>
                <a:lnTo>
                  <a:pt x="233" y="43"/>
                </a:lnTo>
                <a:lnTo>
                  <a:pt x="223" y="39"/>
                </a:lnTo>
                <a:lnTo>
                  <a:pt x="212" y="35"/>
                </a:lnTo>
                <a:lnTo>
                  <a:pt x="201" y="30"/>
                </a:lnTo>
                <a:lnTo>
                  <a:pt x="194" y="22"/>
                </a:lnTo>
                <a:lnTo>
                  <a:pt x="187" y="13"/>
                </a:lnTo>
                <a:lnTo>
                  <a:pt x="179" y="6"/>
                </a:lnTo>
                <a:lnTo>
                  <a:pt x="174" y="4"/>
                </a:lnTo>
                <a:lnTo>
                  <a:pt x="170" y="2"/>
                </a:lnTo>
                <a:lnTo>
                  <a:pt x="166" y="0"/>
                </a:lnTo>
                <a:lnTo>
                  <a:pt x="161" y="0"/>
                </a:lnTo>
                <a:lnTo>
                  <a:pt x="151" y="13"/>
                </a:lnTo>
                <a:lnTo>
                  <a:pt x="144" y="28"/>
                </a:lnTo>
                <a:lnTo>
                  <a:pt x="131" y="34"/>
                </a:lnTo>
                <a:lnTo>
                  <a:pt x="114" y="35"/>
                </a:lnTo>
                <a:lnTo>
                  <a:pt x="118" y="45"/>
                </a:lnTo>
                <a:lnTo>
                  <a:pt x="120" y="52"/>
                </a:lnTo>
                <a:lnTo>
                  <a:pt x="122" y="61"/>
                </a:lnTo>
                <a:lnTo>
                  <a:pt x="122" y="69"/>
                </a:lnTo>
                <a:lnTo>
                  <a:pt x="120" y="76"/>
                </a:lnTo>
                <a:lnTo>
                  <a:pt x="118" y="85"/>
                </a:lnTo>
                <a:lnTo>
                  <a:pt x="116" y="91"/>
                </a:lnTo>
                <a:lnTo>
                  <a:pt x="113" y="98"/>
                </a:lnTo>
                <a:lnTo>
                  <a:pt x="103" y="106"/>
                </a:lnTo>
                <a:lnTo>
                  <a:pt x="92" y="111"/>
                </a:lnTo>
                <a:lnTo>
                  <a:pt x="87" y="130"/>
                </a:lnTo>
                <a:lnTo>
                  <a:pt x="79" y="152"/>
                </a:lnTo>
                <a:lnTo>
                  <a:pt x="76" y="161"/>
                </a:lnTo>
                <a:lnTo>
                  <a:pt x="70" y="168"/>
                </a:lnTo>
                <a:lnTo>
                  <a:pt x="65" y="172"/>
                </a:lnTo>
                <a:lnTo>
                  <a:pt x="59" y="174"/>
                </a:lnTo>
                <a:lnTo>
                  <a:pt x="50" y="172"/>
                </a:lnTo>
                <a:lnTo>
                  <a:pt x="42" y="170"/>
                </a:lnTo>
                <a:lnTo>
                  <a:pt x="33" y="168"/>
                </a:lnTo>
                <a:lnTo>
                  <a:pt x="26" y="170"/>
                </a:lnTo>
                <a:lnTo>
                  <a:pt x="20" y="172"/>
                </a:lnTo>
                <a:lnTo>
                  <a:pt x="18" y="176"/>
                </a:lnTo>
                <a:lnTo>
                  <a:pt x="18" y="180"/>
                </a:lnTo>
                <a:lnTo>
                  <a:pt x="17" y="185"/>
                </a:lnTo>
                <a:lnTo>
                  <a:pt x="7" y="191"/>
                </a:lnTo>
                <a:lnTo>
                  <a:pt x="2" y="194"/>
                </a:lnTo>
                <a:lnTo>
                  <a:pt x="9" y="204"/>
                </a:lnTo>
                <a:lnTo>
                  <a:pt x="17" y="220"/>
                </a:lnTo>
                <a:lnTo>
                  <a:pt x="9" y="233"/>
                </a:lnTo>
                <a:lnTo>
                  <a:pt x="0" y="250"/>
                </a:lnTo>
                <a:lnTo>
                  <a:pt x="5" y="257"/>
                </a:lnTo>
                <a:lnTo>
                  <a:pt x="15" y="268"/>
                </a:lnTo>
                <a:lnTo>
                  <a:pt x="18" y="276"/>
                </a:lnTo>
                <a:lnTo>
                  <a:pt x="22" y="281"/>
                </a:lnTo>
                <a:lnTo>
                  <a:pt x="26" y="287"/>
                </a:lnTo>
                <a:lnTo>
                  <a:pt x="26" y="292"/>
                </a:lnTo>
                <a:lnTo>
                  <a:pt x="28" y="290"/>
                </a:lnTo>
                <a:lnTo>
                  <a:pt x="33" y="283"/>
                </a:lnTo>
                <a:lnTo>
                  <a:pt x="41" y="277"/>
                </a:lnTo>
                <a:lnTo>
                  <a:pt x="50" y="276"/>
                </a:lnTo>
                <a:lnTo>
                  <a:pt x="66" y="283"/>
                </a:lnTo>
                <a:lnTo>
                  <a:pt x="79" y="290"/>
                </a:lnTo>
                <a:lnTo>
                  <a:pt x="83" y="290"/>
                </a:lnTo>
                <a:lnTo>
                  <a:pt x="85" y="290"/>
                </a:lnTo>
                <a:lnTo>
                  <a:pt x="87" y="289"/>
                </a:lnTo>
                <a:lnTo>
                  <a:pt x="89" y="285"/>
                </a:lnTo>
                <a:lnTo>
                  <a:pt x="90" y="279"/>
                </a:lnTo>
                <a:lnTo>
                  <a:pt x="92" y="277"/>
                </a:lnTo>
                <a:lnTo>
                  <a:pt x="100" y="287"/>
                </a:lnTo>
                <a:lnTo>
                  <a:pt x="107" y="298"/>
                </a:lnTo>
                <a:lnTo>
                  <a:pt x="114" y="300"/>
                </a:lnTo>
                <a:lnTo>
                  <a:pt x="118" y="298"/>
                </a:lnTo>
                <a:lnTo>
                  <a:pt x="124" y="296"/>
                </a:lnTo>
                <a:lnTo>
                  <a:pt x="127" y="292"/>
                </a:lnTo>
                <a:lnTo>
                  <a:pt x="131" y="289"/>
                </a:lnTo>
                <a:lnTo>
                  <a:pt x="135" y="287"/>
                </a:lnTo>
                <a:lnTo>
                  <a:pt x="138" y="285"/>
                </a:lnTo>
                <a:lnTo>
                  <a:pt x="146" y="285"/>
                </a:lnTo>
                <a:lnTo>
                  <a:pt x="150" y="287"/>
                </a:lnTo>
                <a:lnTo>
                  <a:pt x="153" y="290"/>
                </a:lnTo>
                <a:lnTo>
                  <a:pt x="157" y="292"/>
                </a:lnTo>
                <a:lnTo>
                  <a:pt x="159" y="294"/>
                </a:lnTo>
                <a:lnTo>
                  <a:pt x="164" y="294"/>
                </a:lnTo>
                <a:lnTo>
                  <a:pt x="170" y="292"/>
                </a:lnTo>
                <a:lnTo>
                  <a:pt x="179" y="300"/>
                </a:lnTo>
                <a:lnTo>
                  <a:pt x="188" y="307"/>
                </a:lnTo>
                <a:lnTo>
                  <a:pt x="194" y="307"/>
                </a:lnTo>
                <a:lnTo>
                  <a:pt x="198" y="309"/>
                </a:lnTo>
                <a:lnTo>
                  <a:pt x="201" y="309"/>
                </a:lnTo>
                <a:lnTo>
                  <a:pt x="205" y="313"/>
                </a:lnTo>
                <a:lnTo>
                  <a:pt x="207" y="320"/>
                </a:lnTo>
                <a:lnTo>
                  <a:pt x="209" y="326"/>
                </a:lnTo>
                <a:lnTo>
                  <a:pt x="211" y="333"/>
                </a:lnTo>
                <a:lnTo>
                  <a:pt x="211" y="342"/>
                </a:lnTo>
                <a:lnTo>
                  <a:pt x="225" y="340"/>
                </a:lnTo>
                <a:lnTo>
                  <a:pt x="249" y="333"/>
                </a:lnTo>
                <a:close/>
              </a:path>
            </a:pathLst>
          </a:custGeom>
          <a:solidFill>
            <a:srgbClr val="FFFF99"/>
          </a:solidFill>
          <a:ln w="3175" cap="flat" cmpd="sng">
            <a:solidFill>
              <a:srgbClr val="FF9966"/>
            </a:solidFill>
            <a:prstDash val="solid"/>
            <a:round/>
            <a:headEnd type="none" w="med" len="med"/>
            <a:tailEnd type="none" w="med" len="med"/>
          </a:ln>
        </p:spPr>
        <p:txBody>
          <a:bodyPr/>
          <a:lstStyle/>
          <a:p>
            <a:endParaRPr lang="ru-RU" sz="1807" dirty="0">
              <a:latin typeface="Arial Обычный" charset="0"/>
            </a:endParaRPr>
          </a:p>
        </p:txBody>
      </p:sp>
      <p:sp>
        <p:nvSpPr>
          <p:cNvPr id="215" name="Freeform 49"/>
          <p:cNvSpPr>
            <a:spLocks/>
          </p:cNvSpPr>
          <p:nvPr/>
        </p:nvSpPr>
        <p:spPr bwMode="auto">
          <a:xfrm>
            <a:off x="1315829" y="4509172"/>
            <a:ext cx="557347" cy="644255"/>
          </a:xfrm>
          <a:custGeom>
            <a:avLst/>
            <a:gdLst>
              <a:gd name="T0" fmla="*/ 292696 w 320"/>
              <a:gd name="T1" fmla="*/ 20638 h 341"/>
              <a:gd name="T2" fmla="*/ 260499 w 320"/>
              <a:gd name="T3" fmla="*/ 38100 h 341"/>
              <a:gd name="T4" fmla="*/ 251718 w 320"/>
              <a:gd name="T5" fmla="*/ 60325 h 341"/>
              <a:gd name="T6" fmla="*/ 213668 w 320"/>
              <a:gd name="T7" fmla="*/ 55563 h 341"/>
              <a:gd name="T8" fmla="*/ 194643 w 320"/>
              <a:gd name="T9" fmla="*/ 107950 h 341"/>
              <a:gd name="T10" fmla="*/ 159519 w 320"/>
              <a:gd name="T11" fmla="*/ 111125 h 341"/>
              <a:gd name="T12" fmla="*/ 143421 w 320"/>
              <a:gd name="T13" fmla="*/ 114300 h 341"/>
              <a:gd name="T14" fmla="*/ 121469 w 320"/>
              <a:gd name="T15" fmla="*/ 73025 h 341"/>
              <a:gd name="T16" fmla="*/ 79028 w 320"/>
              <a:gd name="T17" fmla="*/ 73025 h 341"/>
              <a:gd name="T18" fmla="*/ 54149 w 320"/>
              <a:gd name="T19" fmla="*/ 52388 h 341"/>
              <a:gd name="T20" fmla="*/ 24879 w 320"/>
              <a:gd name="T21" fmla="*/ 63500 h 341"/>
              <a:gd name="T22" fmla="*/ 19025 w 320"/>
              <a:gd name="T23" fmla="*/ 93663 h 341"/>
              <a:gd name="T24" fmla="*/ 38050 w 320"/>
              <a:gd name="T25" fmla="*/ 111125 h 341"/>
              <a:gd name="T26" fmla="*/ 57076 w 320"/>
              <a:gd name="T27" fmla="*/ 136525 h 341"/>
              <a:gd name="T28" fmla="*/ 46831 w 320"/>
              <a:gd name="T29" fmla="*/ 157163 h 341"/>
              <a:gd name="T30" fmla="*/ 38050 w 320"/>
              <a:gd name="T31" fmla="*/ 149225 h 341"/>
              <a:gd name="T32" fmla="*/ 8781 w 320"/>
              <a:gd name="T33" fmla="*/ 128588 h 341"/>
              <a:gd name="T34" fmla="*/ 11708 w 320"/>
              <a:gd name="T35" fmla="*/ 173038 h 341"/>
              <a:gd name="T36" fmla="*/ 54149 w 320"/>
              <a:gd name="T37" fmla="*/ 207963 h 341"/>
              <a:gd name="T38" fmla="*/ 67320 w 320"/>
              <a:gd name="T39" fmla="*/ 231775 h 341"/>
              <a:gd name="T40" fmla="*/ 49758 w 320"/>
              <a:gd name="T41" fmla="*/ 266700 h 341"/>
              <a:gd name="T42" fmla="*/ 54149 w 320"/>
              <a:gd name="T43" fmla="*/ 325438 h 341"/>
              <a:gd name="T44" fmla="*/ 65857 w 320"/>
              <a:gd name="T45" fmla="*/ 360363 h 341"/>
              <a:gd name="T46" fmla="*/ 54149 w 320"/>
              <a:gd name="T47" fmla="*/ 381000 h 341"/>
              <a:gd name="T48" fmla="*/ 76101 w 320"/>
              <a:gd name="T49" fmla="*/ 406400 h 341"/>
              <a:gd name="T50" fmla="*/ 111224 w 320"/>
              <a:gd name="T51" fmla="*/ 419100 h 341"/>
              <a:gd name="T52" fmla="*/ 140494 w 320"/>
              <a:gd name="T53" fmla="*/ 422275 h 341"/>
              <a:gd name="T54" fmla="*/ 156592 w 320"/>
              <a:gd name="T55" fmla="*/ 409575 h 341"/>
              <a:gd name="T56" fmla="*/ 172690 w 320"/>
              <a:gd name="T57" fmla="*/ 430213 h 341"/>
              <a:gd name="T58" fmla="*/ 194643 w 320"/>
              <a:gd name="T59" fmla="*/ 460375 h 341"/>
              <a:gd name="T60" fmla="*/ 206350 w 320"/>
              <a:gd name="T61" fmla="*/ 519113 h 341"/>
              <a:gd name="T62" fmla="*/ 232693 w 320"/>
              <a:gd name="T63" fmla="*/ 519113 h 341"/>
              <a:gd name="T64" fmla="*/ 235620 w 320"/>
              <a:gd name="T65" fmla="*/ 541338 h 341"/>
              <a:gd name="T66" fmla="*/ 251718 w 320"/>
              <a:gd name="T67" fmla="*/ 533400 h 341"/>
              <a:gd name="T68" fmla="*/ 283915 w 320"/>
              <a:gd name="T69" fmla="*/ 512763 h 341"/>
              <a:gd name="T70" fmla="*/ 314648 w 320"/>
              <a:gd name="T71" fmla="*/ 506413 h 341"/>
              <a:gd name="T72" fmla="*/ 343917 w 320"/>
              <a:gd name="T73" fmla="*/ 484188 h 341"/>
              <a:gd name="T74" fmla="*/ 360016 w 320"/>
              <a:gd name="T75" fmla="*/ 460375 h 341"/>
              <a:gd name="T76" fmla="*/ 349771 w 320"/>
              <a:gd name="T77" fmla="*/ 447675 h 341"/>
              <a:gd name="T78" fmla="*/ 332209 w 320"/>
              <a:gd name="T79" fmla="*/ 450850 h 341"/>
              <a:gd name="T80" fmla="*/ 321965 w 320"/>
              <a:gd name="T81" fmla="*/ 439738 h 341"/>
              <a:gd name="T82" fmla="*/ 321965 w 320"/>
              <a:gd name="T83" fmla="*/ 412750 h 341"/>
              <a:gd name="T84" fmla="*/ 295623 w 320"/>
              <a:gd name="T85" fmla="*/ 374650 h 341"/>
              <a:gd name="T86" fmla="*/ 314648 w 320"/>
              <a:gd name="T87" fmla="*/ 315913 h 341"/>
              <a:gd name="T88" fmla="*/ 300013 w 320"/>
              <a:gd name="T89" fmla="*/ 269875 h 341"/>
              <a:gd name="T90" fmla="*/ 316111 w 320"/>
              <a:gd name="T91" fmla="*/ 246063 h 341"/>
              <a:gd name="T92" fmla="*/ 338063 w 320"/>
              <a:gd name="T93" fmla="*/ 233363 h 341"/>
              <a:gd name="T94" fmla="*/ 376114 w 320"/>
              <a:gd name="T95" fmla="*/ 242888 h 341"/>
              <a:gd name="T96" fmla="*/ 400993 w 320"/>
              <a:gd name="T97" fmla="*/ 222250 h 341"/>
              <a:gd name="T98" fmla="*/ 424409 w 320"/>
              <a:gd name="T99" fmla="*/ 142875 h 341"/>
              <a:gd name="T100" fmla="*/ 459532 w 320"/>
              <a:gd name="T101" fmla="*/ 111125 h 341"/>
              <a:gd name="T102" fmla="*/ 468313 w 320"/>
              <a:gd name="T103" fmla="*/ 76200 h 341"/>
              <a:gd name="T104" fmla="*/ 462459 w 320"/>
              <a:gd name="T105" fmla="*/ 38100 h 341"/>
              <a:gd name="T106" fmla="*/ 456605 w 320"/>
              <a:gd name="T107" fmla="*/ 22225 h 341"/>
              <a:gd name="T108" fmla="*/ 408310 w 320"/>
              <a:gd name="T109" fmla="*/ 39688 h 341"/>
              <a:gd name="T110" fmla="*/ 354162 w 320"/>
              <a:gd name="T111" fmla="*/ 22225 h 341"/>
              <a:gd name="T112" fmla="*/ 319038 w 320"/>
              <a:gd name="T113" fmla="*/ 0 h 3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0"/>
              <a:gd name="T172" fmla="*/ 0 h 341"/>
              <a:gd name="T173" fmla="*/ 320 w 320"/>
              <a:gd name="T174" fmla="*/ 341 h 3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0" h="341">
                <a:moveTo>
                  <a:pt x="218" y="0"/>
                </a:moveTo>
                <a:lnTo>
                  <a:pt x="209" y="7"/>
                </a:lnTo>
                <a:lnTo>
                  <a:pt x="200" y="13"/>
                </a:lnTo>
                <a:lnTo>
                  <a:pt x="189" y="16"/>
                </a:lnTo>
                <a:lnTo>
                  <a:pt x="178" y="16"/>
                </a:lnTo>
                <a:lnTo>
                  <a:pt x="178" y="24"/>
                </a:lnTo>
                <a:lnTo>
                  <a:pt x="178" y="29"/>
                </a:lnTo>
                <a:lnTo>
                  <a:pt x="176" y="35"/>
                </a:lnTo>
                <a:lnTo>
                  <a:pt x="172" y="38"/>
                </a:lnTo>
                <a:lnTo>
                  <a:pt x="165" y="33"/>
                </a:lnTo>
                <a:lnTo>
                  <a:pt x="155" y="27"/>
                </a:lnTo>
                <a:lnTo>
                  <a:pt x="146" y="35"/>
                </a:lnTo>
                <a:lnTo>
                  <a:pt x="143" y="38"/>
                </a:lnTo>
                <a:lnTo>
                  <a:pt x="139" y="48"/>
                </a:lnTo>
                <a:lnTo>
                  <a:pt x="133" y="68"/>
                </a:lnTo>
                <a:lnTo>
                  <a:pt x="124" y="64"/>
                </a:lnTo>
                <a:lnTo>
                  <a:pt x="117" y="64"/>
                </a:lnTo>
                <a:lnTo>
                  <a:pt x="109" y="70"/>
                </a:lnTo>
                <a:lnTo>
                  <a:pt x="106" y="74"/>
                </a:lnTo>
                <a:lnTo>
                  <a:pt x="100" y="74"/>
                </a:lnTo>
                <a:lnTo>
                  <a:pt x="98" y="72"/>
                </a:lnTo>
                <a:lnTo>
                  <a:pt x="94" y="61"/>
                </a:lnTo>
                <a:lnTo>
                  <a:pt x="89" y="51"/>
                </a:lnTo>
                <a:lnTo>
                  <a:pt x="83" y="46"/>
                </a:lnTo>
                <a:lnTo>
                  <a:pt x="78" y="42"/>
                </a:lnTo>
                <a:lnTo>
                  <a:pt x="69" y="44"/>
                </a:lnTo>
                <a:lnTo>
                  <a:pt x="54" y="46"/>
                </a:lnTo>
                <a:lnTo>
                  <a:pt x="48" y="38"/>
                </a:lnTo>
                <a:lnTo>
                  <a:pt x="43" y="35"/>
                </a:lnTo>
                <a:lnTo>
                  <a:pt x="37" y="33"/>
                </a:lnTo>
                <a:lnTo>
                  <a:pt x="30" y="33"/>
                </a:lnTo>
                <a:lnTo>
                  <a:pt x="24" y="37"/>
                </a:lnTo>
                <a:lnTo>
                  <a:pt x="17" y="40"/>
                </a:lnTo>
                <a:lnTo>
                  <a:pt x="13" y="46"/>
                </a:lnTo>
                <a:lnTo>
                  <a:pt x="8" y="51"/>
                </a:lnTo>
                <a:lnTo>
                  <a:pt x="13" y="59"/>
                </a:lnTo>
                <a:lnTo>
                  <a:pt x="17" y="64"/>
                </a:lnTo>
                <a:lnTo>
                  <a:pt x="22" y="68"/>
                </a:lnTo>
                <a:lnTo>
                  <a:pt x="26" y="70"/>
                </a:lnTo>
                <a:lnTo>
                  <a:pt x="35" y="74"/>
                </a:lnTo>
                <a:lnTo>
                  <a:pt x="39" y="79"/>
                </a:lnTo>
                <a:lnTo>
                  <a:pt x="39" y="86"/>
                </a:lnTo>
                <a:lnTo>
                  <a:pt x="37" y="96"/>
                </a:lnTo>
                <a:lnTo>
                  <a:pt x="35" y="98"/>
                </a:lnTo>
                <a:lnTo>
                  <a:pt x="32" y="99"/>
                </a:lnTo>
                <a:lnTo>
                  <a:pt x="30" y="98"/>
                </a:lnTo>
                <a:lnTo>
                  <a:pt x="26" y="94"/>
                </a:lnTo>
                <a:lnTo>
                  <a:pt x="21" y="90"/>
                </a:lnTo>
                <a:lnTo>
                  <a:pt x="13" y="85"/>
                </a:lnTo>
                <a:lnTo>
                  <a:pt x="6" y="81"/>
                </a:lnTo>
                <a:lnTo>
                  <a:pt x="11" y="94"/>
                </a:lnTo>
                <a:lnTo>
                  <a:pt x="13" y="103"/>
                </a:lnTo>
                <a:lnTo>
                  <a:pt x="8" y="109"/>
                </a:lnTo>
                <a:lnTo>
                  <a:pt x="0" y="116"/>
                </a:lnTo>
                <a:lnTo>
                  <a:pt x="19" y="122"/>
                </a:lnTo>
                <a:lnTo>
                  <a:pt x="37" y="131"/>
                </a:lnTo>
                <a:lnTo>
                  <a:pt x="41" y="135"/>
                </a:lnTo>
                <a:lnTo>
                  <a:pt x="45" y="140"/>
                </a:lnTo>
                <a:lnTo>
                  <a:pt x="46" y="146"/>
                </a:lnTo>
                <a:lnTo>
                  <a:pt x="46" y="151"/>
                </a:lnTo>
                <a:lnTo>
                  <a:pt x="43" y="160"/>
                </a:lnTo>
                <a:lnTo>
                  <a:pt x="34" y="168"/>
                </a:lnTo>
                <a:lnTo>
                  <a:pt x="28" y="179"/>
                </a:lnTo>
                <a:lnTo>
                  <a:pt x="26" y="192"/>
                </a:lnTo>
                <a:lnTo>
                  <a:pt x="37" y="205"/>
                </a:lnTo>
                <a:lnTo>
                  <a:pt x="48" y="214"/>
                </a:lnTo>
                <a:lnTo>
                  <a:pt x="48" y="220"/>
                </a:lnTo>
                <a:lnTo>
                  <a:pt x="45" y="227"/>
                </a:lnTo>
                <a:lnTo>
                  <a:pt x="41" y="234"/>
                </a:lnTo>
                <a:lnTo>
                  <a:pt x="37" y="240"/>
                </a:lnTo>
                <a:lnTo>
                  <a:pt x="41" y="245"/>
                </a:lnTo>
                <a:lnTo>
                  <a:pt x="46" y="251"/>
                </a:lnTo>
                <a:lnTo>
                  <a:pt x="52" y="256"/>
                </a:lnTo>
                <a:lnTo>
                  <a:pt x="59" y="260"/>
                </a:lnTo>
                <a:lnTo>
                  <a:pt x="67" y="262"/>
                </a:lnTo>
                <a:lnTo>
                  <a:pt x="76" y="264"/>
                </a:lnTo>
                <a:lnTo>
                  <a:pt x="83" y="264"/>
                </a:lnTo>
                <a:lnTo>
                  <a:pt x="91" y="264"/>
                </a:lnTo>
                <a:lnTo>
                  <a:pt x="96" y="266"/>
                </a:lnTo>
                <a:lnTo>
                  <a:pt x="100" y="264"/>
                </a:lnTo>
                <a:lnTo>
                  <a:pt x="106" y="262"/>
                </a:lnTo>
                <a:lnTo>
                  <a:pt x="107" y="258"/>
                </a:lnTo>
                <a:lnTo>
                  <a:pt x="113" y="260"/>
                </a:lnTo>
                <a:lnTo>
                  <a:pt x="118" y="264"/>
                </a:lnTo>
                <a:lnTo>
                  <a:pt x="118" y="271"/>
                </a:lnTo>
                <a:lnTo>
                  <a:pt x="120" y="280"/>
                </a:lnTo>
                <a:lnTo>
                  <a:pt x="126" y="286"/>
                </a:lnTo>
                <a:lnTo>
                  <a:pt x="133" y="290"/>
                </a:lnTo>
                <a:lnTo>
                  <a:pt x="135" y="306"/>
                </a:lnTo>
                <a:lnTo>
                  <a:pt x="137" y="323"/>
                </a:lnTo>
                <a:lnTo>
                  <a:pt x="141" y="327"/>
                </a:lnTo>
                <a:lnTo>
                  <a:pt x="146" y="329"/>
                </a:lnTo>
                <a:lnTo>
                  <a:pt x="154" y="329"/>
                </a:lnTo>
                <a:lnTo>
                  <a:pt x="159" y="327"/>
                </a:lnTo>
                <a:lnTo>
                  <a:pt x="159" y="334"/>
                </a:lnTo>
                <a:lnTo>
                  <a:pt x="157" y="340"/>
                </a:lnTo>
                <a:lnTo>
                  <a:pt x="161" y="341"/>
                </a:lnTo>
                <a:lnTo>
                  <a:pt x="163" y="341"/>
                </a:lnTo>
                <a:lnTo>
                  <a:pt x="167" y="340"/>
                </a:lnTo>
                <a:lnTo>
                  <a:pt x="172" y="336"/>
                </a:lnTo>
                <a:lnTo>
                  <a:pt x="179" y="330"/>
                </a:lnTo>
                <a:lnTo>
                  <a:pt x="185" y="325"/>
                </a:lnTo>
                <a:lnTo>
                  <a:pt x="194" y="323"/>
                </a:lnTo>
                <a:lnTo>
                  <a:pt x="203" y="321"/>
                </a:lnTo>
                <a:lnTo>
                  <a:pt x="209" y="321"/>
                </a:lnTo>
                <a:lnTo>
                  <a:pt x="215" y="319"/>
                </a:lnTo>
                <a:lnTo>
                  <a:pt x="220" y="317"/>
                </a:lnTo>
                <a:lnTo>
                  <a:pt x="226" y="312"/>
                </a:lnTo>
                <a:lnTo>
                  <a:pt x="235" y="305"/>
                </a:lnTo>
                <a:lnTo>
                  <a:pt x="242" y="297"/>
                </a:lnTo>
                <a:lnTo>
                  <a:pt x="246" y="293"/>
                </a:lnTo>
                <a:lnTo>
                  <a:pt x="246" y="290"/>
                </a:lnTo>
                <a:lnTo>
                  <a:pt x="246" y="286"/>
                </a:lnTo>
                <a:lnTo>
                  <a:pt x="244" y="282"/>
                </a:lnTo>
                <a:lnTo>
                  <a:pt x="239" y="282"/>
                </a:lnTo>
                <a:lnTo>
                  <a:pt x="233" y="284"/>
                </a:lnTo>
                <a:lnTo>
                  <a:pt x="229" y="284"/>
                </a:lnTo>
                <a:lnTo>
                  <a:pt x="227" y="284"/>
                </a:lnTo>
                <a:lnTo>
                  <a:pt x="224" y="284"/>
                </a:lnTo>
                <a:lnTo>
                  <a:pt x="220" y="282"/>
                </a:lnTo>
                <a:lnTo>
                  <a:pt x="220" y="277"/>
                </a:lnTo>
                <a:lnTo>
                  <a:pt x="224" y="271"/>
                </a:lnTo>
                <a:lnTo>
                  <a:pt x="224" y="266"/>
                </a:lnTo>
                <a:lnTo>
                  <a:pt x="220" y="260"/>
                </a:lnTo>
                <a:lnTo>
                  <a:pt x="216" y="253"/>
                </a:lnTo>
                <a:lnTo>
                  <a:pt x="213" y="247"/>
                </a:lnTo>
                <a:lnTo>
                  <a:pt x="202" y="236"/>
                </a:lnTo>
                <a:lnTo>
                  <a:pt x="198" y="229"/>
                </a:lnTo>
                <a:lnTo>
                  <a:pt x="207" y="212"/>
                </a:lnTo>
                <a:lnTo>
                  <a:pt x="215" y="199"/>
                </a:lnTo>
                <a:lnTo>
                  <a:pt x="207" y="183"/>
                </a:lnTo>
                <a:lnTo>
                  <a:pt x="200" y="173"/>
                </a:lnTo>
                <a:lnTo>
                  <a:pt x="205" y="170"/>
                </a:lnTo>
                <a:lnTo>
                  <a:pt x="215" y="164"/>
                </a:lnTo>
                <a:lnTo>
                  <a:pt x="216" y="159"/>
                </a:lnTo>
                <a:lnTo>
                  <a:pt x="216" y="155"/>
                </a:lnTo>
                <a:lnTo>
                  <a:pt x="218" y="151"/>
                </a:lnTo>
                <a:lnTo>
                  <a:pt x="224" y="149"/>
                </a:lnTo>
                <a:lnTo>
                  <a:pt x="231" y="147"/>
                </a:lnTo>
                <a:lnTo>
                  <a:pt x="240" y="149"/>
                </a:lnTo>
                <a:lnTo>
                  <a:pt x="248" y="151"/>
                </a:lnTo>
                <a:lnTo>
                  <a:pt x="257" y="153"/>
                </a:lnTo>
                <a:lnTo>
                  <a:pt x="263" y="151"/>
                </a:lnTo>
                <a:lnTo>
                  <a:pt x="268" y="147"/>
                </a:lnTo>
                <a:lnTo>
                  <a:pt x="274" y="140"/>
                </a:lnTo>
                <a:lnTo>
                  <a:pt x="277" y="131"/>
                </a:lnTo>
                <a:lnTo>
                  <a:pt x="285" y="109"/>
                </a:lnTo>
                <a:lnTo>
                  <a:pt x="290" y="90"/>
                </a:lnTo>
                <a:lnTo>
                  <a:pt x="301" y="85"/>
                </a:lnTo>
                <a:lnTo>
                  <a:pt x="311" y="77"/>
                </a:lnTo>
                <a:lnTo>
                  <a:pt x="314" y="70"/>
                </a:lnTo>
                <a:lnTo>
                  <a:pt x="316" y="64"/>
                </a:lnTo>
                <a:lnTo>
                  <a:pt x="318" y="55"/>
                </a:lnTo>
                <a:lnTo>
                  <a:pt x="320" y="48"/>
                </a:lnTo>
                <a:lnTo>
                  <a:pt x="320" y="40"/>
                </a:lnTo>
                <a:lnTo>
                  <a:pt x="318" y="31"/>
                </a:lnTo>
                <a:lnTo>
                  <a:pt x="316" y="24"/>
                </a:lnTo>
                <a:lnTo>
                  <a:pt x="312" y="14"/>
                </a:lnTo>
                <a:lnTo>
                  <a:pt x="301" y="18"/>
                </a:lnTo>
                <a:lnTo>
                  <a:pt x="290" y="22"/>
                </a:lnTo>
                <a:lnTo>
                  <a:pt x="279" y="25"/>
                </a:lnTo>
                <a:lnTo>
                  <a:pt x="266" y="25"/>
                </a:lnTo>
                <a:lnTo>
                  <a:pt x="253" y="20"/>
                </a:lnTo>
                <a:lnTo>
                  <a:pt x="242" y="14"/>
                </a:lnTo>
                <a:lnTo>
                  <a:pt x="229" y="7"/>
                </a:lnTo>
                <a:lnTo>
                  <a:pt x="218" y="0"/>
                </a:lnTo>
                <a:close/>
              </a:path>
            </a:pathLst>
          </a:custGeom>
          <a:solidFill>
            <a:schemeClr val="accent6">
              <a:lumMod val="40000"/>
              <a:lumOff val="60000"/>
            </a:schemeClr>
          </a:solidFill>
          <a:ln w="3175" cmpd="sng">
            <a:solidFill>
              <a:schemeClr val="bg1"/>
            </a:solidFill>
            <a:round/>
            <a:headEnd/>
            <a:tailEnd/>
          </a:ln>
        </p:spPr>
        <p:txBody>
          <a:bodyPr/>
          <a:lstStyle/>
          <a:p>
            <a:endParaRPr lang="ru-RU" sz="1807" dirty="0">
              <a:latin typeface="Arial Обычный" charset="0"/>
            </a:endParaRPr>
          </a:p>
        </p:txBody>
      </p:sp>
      <p:sp>
        <p:nvSpPr>
          <p:cNvPr id="216" name="Freeform 50"/>
          <p:cNvSpPr>
            <a:spLocks/>
          </p:cNvSpPr>
          <p:nvPr/>
        </p:nvSpPr>
        <p:spPr bwMode="auto">
          <a:xfrm>
            <a:off x="1417851" y="4990947"/>
            <a:ext cx="491220" cy="581907"/>
          </a:xfrm>
          <a:custGeom>
            <a:avLst/>
            <a:gdLst>
              <a:gd name="T0" fmla="*/ 255582 w 281"/>
              <a:gd name="T1" fmla="*/ 471488 h 308"/>
              <a:gd name="T2" fmla="*/ 306992 w 281"/>
              <a:gd name="T3" fmla="*/ 457200 h 308"/>
              <a:gd name="T4" fmla="*/ 306992 w 281"/>
              <a:gd name="T5" fmla="*/ 422275 h 308"/>
              <a:gd name="T6" fmla="*/ 283490 w 281"/>
              <a:gd name="T7" fmla="*/ 401637 h 308"/>
              <a:gd name="T8" fmla="*/ 280552 w 281"/>
              <a:gd name="T9" fmla="*/ 384175 h 308"/>
              <a:gd name="T10" fmla="*/ 312867 w 281"/>
              <a:gd name="T11" fmla="*/ 354012 h 308"/>
              <a:gd name="T12" fmla="*/ 312867 w 281"/>
              <a:gd name="T13" fmla="*/ 330200 h 308"/>
              <a:gd name="T14" fmla="*/ 312867 w 281"/>
              <a:gd name="T15" fmla="*/ 298450 h 308"/>
              <a:gd name="T16" fmla="*/ 339307 w 281"/>
              <a:gd name="T17" fmla="*/ 322262 h 308"/>
              <a:gd name="T18" fmla="*/ 380435 w 281"/>
              <a:gd name="T19" fmla="*/ 315912 h 308"/>
              <a:gd name="T20" fmla="*/ 386311 w 281"/>
              <a:gd name="T21" fmla="*/ 274637 h 308"/>
              <a:gd name="T22" fmla="*/ 380435 w 281"/>
              <a:gd name="T23" fmla="*/ 174625 h 308"/>
              <a:gd name="T24" fmla="*/ 412750 w 281"/>
              <a:gd name="T25" fmla="*/ 96837 h 308"/>
              <a:gd name="T26" fmla="*/ 402468 w 281"/>
              <a:gd name="T27" fmla="*/ 80962 h 308"/>
              <a:gd name="T28" fmla="*/ 396593 w 281"/>
              <a:gd name="T29" fmla="*/ 52388 h 308"/>
              <a:gd name="T30" fmla="*/ 390717 w 281"/>
              <a:gd name="T31" fmla="*/ 25400 h 308"/>
              <a:gd name="T32" fmla="*/ 377497 w 281"/>
              <a:gd name="T33" fmla="*/ 34925 h 308"/>
              <a:gd name="T34" fmla="*/ 351058 w 281"/>
              <a:gd name="T35" fmla="*/ 17462 h 308"/>
              <a:gd name="T36" fmla="*/ 334900 w 281"/>
              <a:gd name="T37" fmla="*/ 14288 h 308"/>
              <a:gd name="T38" fmla="*/ 326087 w 281"/>
              <a:gd name="T39" fmla="*/ 22225 h 308"/>
              <a:gd name="T40" fmla="*/ 277615 w 281"/>
              <a:gd name="T41" fmla="*/ 0 h 308"/>
              <a:gd name="T42" fmla="*/ 245300 w 281"/>
              <a:gd name="T43" fmla="*/ 22225 h 308"/>
              <a:gd name="T44" fmla="*/ 236487 w 281"/>
              <a:gd name="T45" fmla="*/ 42862 h 308"/>
              <a:gd name="T46" fmla="*/ 249706 w 281"/>
              <a:gd name="T47" fmla="*/ 46037 h 308"/>
              <a:gd name="T48" fmla="*/ 271739 w 281"/>
              <a:gd name="T49" fmla="*/ 42862 h 308"/>
              <a:gd name="T50" fmla="*/ 274677 w 281"/>
              <a:gd name="T51" fmla="*/ 60325 h 308"/>
              <a:gd name="T52" fmla="*/ 245300 w 281"/>
              <a:gd name="T53" fmla="*/ 90487 h 308"/>
              <a:gd name="T54" fmla="*/ 220329 w 281"/>
              <a:gd name="T55" fmla="*/ 104775 h 308"/>
              <a:gd name="T56" fmla="*/ 185076 w 281"/>
              <a:gd name="T57" fmla="*/ 111125 h 308"/>
              <a:gd name="T58" fmla="*/ 158637 w 281"/>
              <a:gd name="T59" fmla="*/ 134937 h 308"/>
              <a:gd name="T60" fmla="*/ 143948 w 281"/>
              <a:gd name="T61" fmla="*/ 134937 h 308"/>
              <a:gd name="T62" fmla="*/ 139542 w 281"/>
              <a:gd name="T63" fmla="*/ 117475 h 308"/>
              <a:gd name="T64" fmla="*/ 114571 w 281"/>
              <a:gd name="T65" fmla="*/ 107950 h 308"/>
              <a:gd name="T66" fmla="*/ 98414 w 281"/>
              <a:gd name="T67" fmla="*/ 49212 h 308"/>
              <a:gd name="T68" fmla="*/ 86663 w 281"/>
              <a:gd name="T69" fmla="*/ 14288 h 308"/>
              <a:gd name="T70" fmla="*/ 69036 w 281"/>
              <a:gd name="T71" fmla="*/ 11112 h 308"/>
              <a:gd name="T72" fmla="*/ 47004 w 281"/>
              <a:gd name="T73" fmla="*/ 14288 h 308"/>
              <a:gd name="T74" fmla="*/ 11751 w 281"/>
              <a:gd name="T75" fmla="*/ 11112 h 308"/>
              <a:gd name="T76" fmla="*/ 2938 w 281"/>
              <a:gd name="T77" fmla="*/ 28575 h 308"/>
              <a:gd name="T78" fmla="*/ 30846 w 281"/>
              <a:gd name="T79" fmla="*/ 63500 h 308"/>
              <a:gd name="T80" fmla="*/ 82256 w 281"/>
              <a:gd name="T81" fmla="*/ 87312 h 308"/>
              <a:gd name="T82" fmla="*/ 108696 w 281"/>
              <a:gd name="T83" fmla="*/ 160337 h 308"/>
              <a:gd name="T84" fmla="*/ 114571 w 281"/>
              <a:gd name="T85" fmla="*/ 228600 h 308"/>
              <a:gd name="T86" fmla="*/ 141011 w 281"/>
              <a:gd name="T87" fmla="*/ 298450 h 308"/>
              <a:gd name="T88" fmla="*/ 160106 w 281"/>
              <a:gd name="T89" fmla="*/ 354012 h 308"/>
              <a:gd name="T90" fmla="*/ 152762 w 281"/>
              <a:gd name="T91" fmla="*/ 384175 h 308"/>
              <a:gd name="T92" fmla="*/ 165981 w 281"/>
              <a:gd name="T93" fmla="*/ 404812 h 308"/>
              <a:gd name="T94" fmla="*/ 198296 w 281"/>
              <a:gd name="T95" fmla="*/ 460375 h 3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1"/>
              <a:gd name="T145" fmla="*/ 0 h 308"/>
              <a:gd name="T146" fmla="*/ 281 w 281"/>
              <a:gd name="T147" fmla="*/ 308 h 3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1" h="308">
                <a:moveTo>
                  <a:pt x="137" y="308"/>
                </a:moveTo>
                <a:lnTo>
                  <a:pt x="156" y="303"/>
                </a:lnTo>
                <a:lnTo>
                  <a:pt x="174" y="297"/>
                </a:lnTo>
                <a:lnTo>
                  <a:pt x="193" y="290"/>
                </a:lnTo>
                <a:lnTo>
                  <a:pt x="205" y="286"/>
                </a:lnTo>
                <a:lnTo>
                  <a:pt x="209" y="288"/>
                </a:lnTo>
                <a:lnTo>
                  <a:pt x="215" y="290"/>
                </a:lnTo>
                <a:lnTo>
                  <a:pt x="211" y="279"/>
                </a:lnTo>
                <a:lnTo>
                  <a:pt x="209" y="266"/>
                </a:lnTo>
                <a:lnTo>
                  <a:pt x="204" y="260"/>
                </a:lnTo>
                <a:lnTo>
                  <a:pt x="196" y="255"/>
                </a:lnTo>
                <a:lnTo>
                  <a:pt x="193" y="253"/>
                </a:lnTo>
                <a:lnTo>
                  <a:pt x="191" y="249"/>
                </a:lnTo>
                <a:lnTo>
                  <a:pt x="189" y="245"/>
                </a:lnTo>
                <a:lnTo>
                  <a:pt x="191" y="242"/>
                </a:lnTo>
                <a:lnTo>
                  <a:pt x="205" y="234"/>
                </a:lnTo>
                <a:lnTo>
                  <a:pt x="218" y="227"/>
                </a:lnTo>
                <a:lnTo>
                  <a:pt x="213" y="223"/>
                </a:lnTo>
                <a:lnTo>
                  <a:pt x="207" y="218"/>
                </a:lnTo>
                <a:lnTo>
                  <a:pt x="211" y="212"/>
                </a:lnTo>
                <a:lnTo>
                  <a:pt x="213" y="208"/>
                </a:lnTo>
                <a:lnTo>
                  <a:pt x="209" y="195"/>
                </a:lnTo>
                <a:lnTo>
                  <a:pt x="205" y="186"/>
                </a:lnTo>
                <a:lnTo>
                  <a:pt x="213" y="188"/>
                </a:lnTo>
                <a:lnTo>
                  <a:pt x="218" y="192"/>
                </a:lnTo>
                <a:lnTo>
                  <a:pt x="224" y="197"/>
                </a:lnTo>
                <a:lnTo>
                  <a:pt x="231" y="203"/>
                </a:lnTo>
                <a:lnTo>
                  <a:pt x="246" y="203"/>
                </a:lnTo>
                <a:lnTo>
                  <a:pt x="257" y="203"/>
                </a:lnTo>
                <a:lnTo>
                  <a:pt x="259" y="199"/>
                </a:lnTo>
                <a:lnTo>
                  <a:pt x="261" y="192"/>
                </a:lnTo>
                <a:lnTo>
                  <a:pt x="263" y="184"/>
                </a:lnTo>
                <a:lnTo>
                  <a:pt x="263" y="173"/>
                </a:lnTo>
                <a:lnTo>
                  <a:pt x="261" y="151"/>
                </a:lnTo>
                <a:lnTo>
                  <a:pt x="263" y="133"/>
                </a:lnTo>
                <a:lnTo>
                  <a:pt x="259" y="110"/>
                </a:lnTo>
                <a:lnTo>
                  <a:pt x="259" y="90"/>
                </a:lnTo>
                <a:lnTo>
                  <a:pt x="270" y="72"/>
                </a:lnTo>
                <a:lnTo>
                  <a:pt x="281" y="61"/>
                </a:lnTo>
                <a:lnTo>
                  <a:pt x="281" y="55"/>
                </a:lnTo>
                <a:lnTo>
                  <a:pt x="277" y="53"/>
                </a:lnTo>
                <a:lnTo>
                  <a:pt x="274" y="51"/>
                </a:lnTo>
                <a:lnTo>
                  <a:pt x="270" y="51"/>
                </a:lnTo>
                <a:lnTo>
                  <a:pt x="270" y="40"/>
                </a:lnTo>
                <a:lnTo>
                  <a:pt x="270" y="33"/>
                </a:lnTo>
                <a:lnTo>
                  <a:pt x="270" y="24"/>
                </a:lnTo>
                <a:lnTo>
                  <a:pt x="266" y="16"/>
                </a:lnTo>
                <a:lnTo>
                  <a:pt x="263" y="20"/>
                </a:lnTo>
                <a:lnTo>
                  <a:pt x="257" y="22"/>
                </a:lnTo>
                <a:lnTo>
                  <a:pt x="253" y="24"/>
                </a:lnTo>
                <a:lnTo>
                  <a:pt x="246" y="22"/>
                </a:lnTo>
                <a:lnTo>
                  <a:pt x="239" y="11"/>
                </a:lnTo>
                <a:lnTo>
                  <a:pt x="231" y="1"/>
                </a:lnTo>
                <a:lnTo>
                  <a:pt x="229" y="3"/>
                </a:lnTo>
                <a:lnTo>
                  <a:pt x="228" y="9"/>
                </a:lnTo>
                <a:lnTo>
                  <a:pt x="226" y="13"/>
                </a:lnTo>
                <a:lnTo>
                  <a:pt x="224" y="14"/>
                </a:lnTo>
                <a:lnTo>
                  <a:pt x="222" y="14"/>
                </a:lnTo>
                <a:lnTo>
                  <a:pt x="218" y="14"/>
                </a:lnTo>
                <a:lnTo>
                  <a:pt x="205" y="7"/>
                </a:lnTo>
                <a:lnTo>
                  <a:pt x="189" y="0"/>
                </a:lnTo>
                <a:lnTo>
                  <a:pt x="180" y="1"/>
                </a:lnTo>
                <a:lnTo>
                  <a:pt x="172" y="7"/>
                </a:lnTo>
                <a:lnTo>
                  <a:pt x="167" y="14"/>
                </a:lnTo>
                <a:lnTo>
                  <a:pt x="165" y="16"/>
                </a:lnTo>
                <a:lnTo>
                  <a:pt x="163" y="20"/>
                </a:lnTo>
                <a:lnTo>
                  <a:pt x="161" y="27"/>
                </a:lnTo>
                <a:lnTo>
                  <a:pt x="165" y="29"/>
                </a:lnTo>
                <a:lnTo>
                  <a:pt x="168" y="29"/>
                </a:lnTo>
                <a:lnTo>
                  <a:pt x="170" y="29"/>
                </a:lnTo>
                <a:lnTo>
                  <a:pt x="174" y="29"/>
                </a:lnTo>
                <a:lnTo>
                  <a:pt x="180" y="27"/>
                </a:lnTo>
                <a:lnTo>
                  <a:pt x="185" y="27"/>
                </a:lnTo>
                <a:lnTo>
                  <a:pt x="187" y="31"/>
                </a:lnTo>
                <a:lnTo>
                  <a:pt x="187" y="35"/>
                </a:lnTo>
                <a:lnTo>
                  <a:pt x="187" y="38"/>
                </a:lnTo>
                <a:lnTo>
                  <a:pt x="183" y="42"/>
                </a:lnTo>
                <a:lnTo>
                  <a:pt x="176" y="50"/>
                </a:lnTo>
                <a:lnTo>
                  <a:pt x="167" y="57"/>
                </a:lnTo>
                <a:lnTo>
                  <a:pt x="161" y="62"/>
                </a:lnTo>
                <a:lnTo>
                  <a:pt x="156" y="64"/>
                </a:lnTo>
                <a:lnTo>
                  <a:pt x="150" y="66"/>
                </a:lnTo>
                <a:lnTo>
                  <a:pt x="144" y="66"/>
                </a:lnTo>
                <a:lnTo>
                  <a:pt x="135" y="68"/>
                </a:lnTo>
                <a:lnTo>
                  <a:pt x="126" y="70"/>
                </a:lnTo>
                <a:lnTo>
                  <a:pt x="120" y="75"/>
                </a:lnTo>
                <a:lnTo>
                  <a:pt x="113" y="81"/>
                </a:lnTo>
                <a:lnTo>
                  <a:pt x="108" y="85"/>
                </a:lnTo>
                <a:lnTo>
                  <a:pt x="104" y="86"/>
                </a:lnTo>
                <a:lnTo>
                  <a:pt x="102" y="86"/>
                </a:lnTo>
                <a:lnTo>
                  <a:pt x="98" y="85"/>
                </a:lnTo>
                <a:lnTo>
                  <a:pt x="100" y="79"/>
                </a:lnTo>
                <a:lnTo>
                  <a:pt x="100" y="72"/>
                </a:lnTo>
                <a:lnTo>
                  <a:pt x="95" y="74"/>
                </a:lnTo>
                <a:lnTo>
                  <a:pt x="87" y="74"/>
                </a:lnTo>
                <a:lnTo>
                  <a:pt x="82" y="72"/>
                </a:lnTo>
                <a:lnTo>
                  <a:pt x="78" y="68"/>
                </a:lnTo>
                <a:lnTo>
                  <a:pt x="76" y="51"/>
                </a:lnTo>
                <a:lnTo>
                  <a:pt x="74" y="35"/>
                </a:lnTo>
                <a:lnTo>
                  <a:pt x="67" y="31"/>
                </a:lnTo>
                <a:lnTo>
                  <a:pt x="61" y="25"/>
                </a:lnTo>
                <a:lnTo>
                  <a:pt x="59" y="16"/>
                </a:lnTo>
                <a:lnTo>
                  <a:pt x="59" y="9"/>
                </a:lnTo>
                <a:lnTo>
                  <a:pt x="54" y="5"/>
                </a:lnTo>
                <a:lnTo>
                  <a:pt x="48" y="3"/>
                </a:lnTo>
                <a:lnTo>
                  <a:pt x="47" y="7"/>
                </a:lnTo>
                <a:lnTo>
                  <a:pt x="41" y="9"/>
                </a:lnTo>
                <a:lnTo>
                  <a:pt x="37" y="11"/>
                </a:lnTo>
                <a:lnTo>
                  <a:pt x="32" y="9"/>
                </a:lnTo>
                <a:lnTo>
                  <a:pt x="24" y="9"/>
                </a:lnTo>
                <a:lnTo>
                  <a:pt x="17" y="9"/>
                </a:lnTo>
                <a:lnTo>
                  <a:pt x="8" y="7"/>
                </a:lnTo>
                <a:lnTo>
                  <a:pt x="0" y="5"/>
                </a:lnTo>
                <a:lnTo>
                  <a:pt x="0" y="11"/>
                </a:lnTo>
                <a:lnTo>
                  <a:pt x="2" y="18"/>
                </a:lnTo>
                <a:lnTo>
                  <a:pt x="10" y="25"/>
                </a:lnTo>
                <a:lnTo>
                  <a:pt x="19" y="33"/>
                </a:lnTo>
                <a:lnTo>
                  <a:pt x="21" y="40"/>
                </a:lnTo>
                <a:lnTo>
                  <a:pt x="23" y="46"/>
                </a:lnTo>
                <a:lnTo>
                  <a:pt x="39" y="51"/>
                </a:lnTo>
                <a:lnTo>
                  <a:pt x="56" y="55"/>
                </a:lnTo>
                <a:lnTo>
                  <a:pt x="63" y="70"/>
                </a:lnTo>
                <a:lnTo>
                  <a:pt x="71" y="85"/>
                </a:lnTo>
                <a:lnTo>
                  <a:pt x="74" y="101"/>
                </a:lnTo>
                <a:lnTo>
                  <a:pt x="78" y="116"/>
                </a:lnTo>
                <a:lnTo>
                  <a:pt x="78" y="131"/>
                </a:lnTo>
                <a:lnTo>
                  <a:pt x="78" y="144"/>
                </a:lnTo>
                <a:lnTo>
                  <a:pt x="80" y="159"/>
                </a:lnTo>
                <a:lnTo>
                  <a:pt x="84" y="171"/>
                </a:lnTo>
                <a:lnTo>
                  <a:pt x="96" y="188"/>
                </a:lnTo>
                <a:lnTo>
                  <a:pt x="106" y="207"/>
                </a:lnTo>
                <a:lnTo>
                  <a:pt x="109" y="214"/>
                </a:lnTo>
                <a:lnTo>
                  <a:pt x="109" y="223"/>
                </a:lnTo>
                <a:lnTo>
                  <a:pt x="109" y="231"/>
                </a:lnTo>
                <a:lnTo>
                  <a:pt x="106" y="238"/>
                </a:lnTo>
                <a:lnTo>
                  <a:pt x="104" y="242"/>
                </a:lnTo>
                <a:lnTo>
                  <a:pt x="100" y="244"/>
                </a:lnTo>
                <a:lnTo>
                  <a:pt x="113" y="255"/>
                </a:lnTo>
                <a:lnTo>
                  <a:pt x="124" y="271"/>
                </a:lnTo>
                <a:lnTo>
                  <a:pt x="130" y="280"/>
                </a:lnTo>
                <a:lnTo>
                  <a:pt x="135" y="290"/>
                </a:lnTo>
                <a:lnTo>
                  <a:pt x="137" y="299"/>
                </a:lnTo>
                <a:lnTo>
                  <a:pt x="137" y="308"/>
                </a:lnTo>
                <a:close/>
              </a:path>
            </a:pathLst>
          </a:custGeom>
          <a:solidFill>
            <a:schemeClr val="accent6">
              <a:lumMod val="40000"/>
              <a:lumOff val="60000"/>
            </a:schemeClr>
          </a:solidFill>
          <a:ln w="3175" cmpd="sng">
            <a:solidFill>
              <a:schemeClr val="bg1"/>
            </a:solidFill>
            <a:round/>
            <a:headEnd/>
            <a:tailEnd/>
          </a:ln>
        </p:spPr>
        <p:txBody>
          <a:bodyPr/>
          <a:lstStyle/>
          <a:p>
            <a:endParaRPr lang="ru-RU" sz="1807" dirty="0">
              <a:latin typeface="Arial Обычный" charset="0"/>
            </a:endParaRPr>
          </a:p>
        </p:txBody>
      </p:sp>
      <p:sp>
        <p:nvSpPr>
          <p:cNvPr id="217" name="Freeform 51"/>
          <p:cNvSpPr>
            <a:spLocks/>
          </p:cNvSpPr>
          <p:nvPr/>
        </p:nvSpPr>
        <p:spPr bwMode="auto">
          <a:xfrm>
            <a:off x="1236477" y="4955049"/>
            <a:ext cx="372194" cy="583797"/>
          </a:xfrm>
          <a:custGeom>
            <a:avLst/>
            <a:gdLst>
              <a:gd name="T0" fmla="*/ 299585 w 214"/>
              <a:gd name="T1" fmla="*/ 417513 h 309"/>
              <a:gd name="T2" fmla="*/ 308354 w 214"/>
              <a:gd name="T3" fmla="*/ 407988 h 309"/>
              <a:gd name="T4" fmla="*/ 312738 w 214"/>
              <a:gd name="T5" fmla="*/ 384175 h 309"/>
              <a:gd name="T6" fmla="*/ 308354 w 214"/>
              <a:gd name="T7" fmla="*/ 358775 h 309"/>
              <a:gd name="T8" fmla="*/ 276203 w 214"/>
              <a:gd name="T9" fmla="*/ 301625 h 309"/>
              <a:gd name="T10" fmla="*/ 267435 w 214"/>
              <a:gd name="T11" fmla="*/ 258763 h 309"/>
              <a:gd name="T12" fmla="*/ 267435 w 214"/>
              <a:gd name="T13" fmla="*/ 214313 h 309"/>
              <a:gd name="T14" fmla="*/ 257205 w 214"/>
              <a:gd name="T15" fmla="*/ 165100 h 309"/>
              <a:gd name="T16" fmla="*/ 235284 w 214"/>
              <a:gd name="T17" fmla="*/ 117475 h 309"/>
              <a:gd name="T18" fmla="*/ 187058 w 214"/>
              <a:gd name="T19" fmla="*/ 103188 h 309"/>
              <a:gd name="T20" fmla="*/ 181213 w 214"/>
              <a:gd name="T21" fmla="*/ 82550 h 309"/>
              <a:gd name="T22" fmla="*/ 156369 w 214"/>
              <a:gd name="T23" fmla="*/ 58738 h 309"/>
              <a:gd name="T24" fmla="*/ 153446 w 214"/>
              <a:gd name="T25" fmla="*/ 38100 h 309"/>
              <a:gd name="T26" fmla="*/ 132987 w 214"/>
              <a:gd name="T27" fmla="*/ 23813 h 309"/>
              <a:gd name="T28" fmla="*/ 121296 w 214"/>
              <a:gd name="T29" fmla="*/ 6350 h 309"/>
              <a:gd name="T30" fmla="*/ 113989 w 214"/>
              <a:gd name="T31" fmla="*/ 9525 h 309"/>
              <a:gd name="T32" fmla="*/ 111066 w 214"/>
              <a:gd name="T33" fmla="*/ 14288 h 309"/>
              <a:gd name="T34" fmla="*/ 108143 w 214"/>
              <a:gd name="T35" fmla="*/ 23813 h 309"/>
              <a:gd name="T36" fmla="*/ 75992 w 214"/>
              <a:gd name="T37" fmla="*/ 0 h 309"/>
              <a:gd name="T38" fmla="*/ 64301 w 214"/>
              <a:gd name="T39" fmla="*/ 14288 h 309"/>
              <a:gd name="T40" fmla="*/ 62840 w 214"/>
              <a:gd name="T41" fmla="*/ 30163 h 309"/>
              <a:gd name="T42" fmla="*/ 67224 w 214"/>
              <a:gd name="T43" fmla="*/ 68263 h 309"/>
              <a:gd name="T44" fmla="*/ 45303 w 214"/>
              <a:gd name="T45" fmla="*/ 103188 h 309"/>
              <a:gd name="T46" fmla="*/ 37996 w 214"/>
              <a:gd name="T47" fmla="*/ 128588 h 309"/>
              <a:gd name="T48" fmla="*/ 18998 w 214"/>
              <a:gd name="T49" fmla="*/ 128588 h 309"/>
              <a:gd name="T50" fmla="*/ 0 w 214"/>
              <a:gd name="T51" fmla="*/ 166688 h 309"/>
              <a:gd name="T52" fmla="*/ 24844 w 214"/>
              <a:gd name="T53" fmla="*/ 211138 h 309"/>
              <a:gd name="T54" fmla="*/ 35073 w 214"/>
              <a:gd name="T55" fmla="*/ 252413 h 309"/>
              <a:gd name="T56" fmla="*/ 21921 w 214"/>
              <a:gd name="T57" fmla="*/ 261938 h 309"/>
              <a:gd name="T58" fmla="*/ 16075 w 214"/>
              <a:gd name="T59" fmla="*/ 282575 h 309"/>
              <a:gd name="T60" fmla="*/ 16075 w 214"/>
              <a:gd name="T61" fmla="*/ 301625 h 309"/>
              <a:gd name="T62" fmla="*/ 40919 w 214"/>
              <a:gd name="T63" fmla="*/ 304800 h 309"/>
              <a:gd name="T64" fmla="*/ 51149 w 214"/>
              <a:gd name="T65" fmla="*/ 363538 h 309"/>
              <a:gd name="T66" fmla="*/ 67224 w 214"/>
              <a:gd name="T67" fmla="*/ 376238 h 309"/>
              <a:gd name="T68" fmla="*/ 81838 w 214"/>
              <a:gd name="T69" fmla="*/ 381000 h 309"/>
              <a:gd name="T70" fmla="*/ 105220 w 214"/>
              <a:gd name="T71" fmla="*/ 384175 h 309"/>
              <a:gd name="T72" fmla="*/ 116911 w 214"/>
              <a:gd name="T73" fmla="*/ 398463 h 309"/>
              <a:gd name="T74" fmla="*/ 137371 w 214"/>
              <a:gd name="T75" fmla="*/ 449263 h 309"/>
              <a:gd name="T76" fmla="*/ 165137 w 214"/>
              <a:gd name="T77" fmla="*/ 463550 h 309"/>
              <a:gd name="T78" fmla="*/ 175367 w 214"/>
              <a:gd name="T79" fmla="*/ 487363 h 309"/>
              <a:gd name="T80" fmla="*/ 191442 w 214"/>
              <a:gd name="T81" fmla="*/ 490538 h 309"/>
              <a:gd name="T82" fmla="*/ 191442 w 214"/>
              <a:gd name="T83" fmla="*/ 490538 h 309"/>
              <a:gd name="T84" fmla="*/ 191442 w 214"/>
              <a:gd name="T85" fmla="*/ 490538 h 309"/>
              <a:gd name="T86" fmla="*/ 213363 w 214"/>
              <a:gd name="T87" fmla="*/ 481013 h 309"/>
              <a:gd name="T88" fmla="*/ 207518 w 214"/>
              <a:gd name="T89" fmla="*/ 463550 h 309"/>
              <a:gd name="T90" fmla="*/ 194365 w 214"/>
              <a:gd name="T91" fmla="*/ 455613 h 309"/>
              <a:gd name="T92" fmla="*/ 181213 w 214"/>
              <a:gd name="T93" fmla="*/ 449263 h 309"/>
              <a:gd name="T94" fmla="*/ 178290 w 214"/>
              <a:gd name="T95" fmla="*/ 439738 h 309"/>
              <a:gd name="T96" fmla="*/ 232361 w 214"/>
              <a:gd name="T97" fmla="*/ 449263 h 309"/>
              <a:gd name="T98" fmla="*/ 226516 w 214"/>
              <a:gd name="T99" fmla="*/ 434975 h 309"/>
              <a:gd name="T100" fmla="*/ 223593 w 214"/>
              <a:gd name="T101" fmla="*/ 422275 h 309"/>
              <a:gd name="T102" fmla="*/ 229439 w 214"/>
              <a:gd name="T103" fmla="*/ 411163 h 309"/>
              <a:gd name="T104" fmla="*/ 299585 w 214"/>
              <a:gd name="T105" fmla="*/ 417513 h 3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4"/>
              <a:gd name="T160" fmla="*/ 0 h 309"/>
              <a:gd name="T161" fmla="*/ 214 w 214"/>
              <a:gd name="T162" fmla="*/ 309 h 30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4" h="309">
                <a:moveTo>
                  <a:pt x="205" y="263"/>
                </a:moveTo>
                <a:lnTo>
                  <a:pt x="205" y="263"/>
                </a:lnTo>
                <a:lnTo>
                  <a:pt x="209" y="261"/>
                </a:lnTo>
                <a:lnTo>
                  <a:pt x="211" y="257"/>
                </a:lnTo>
                <a:lnTo>
                  <a:pt x="214" y="250"/>
                </a:lnTo>
                <a:lnTo>
                  <a:pt x="214" y="242"/>
                </a:lnTo>
                <a:lnTo>
                  <a:pt x="214" y="233"/>
                </a:lnTo>
                <a:lnTo>
                  <a:pt x="211" y="226"/>
                </a:lnTo>
                <a:lnTo>
                  <a:pt x="201" y="207"/>
                </a:lnTo>
                <a:lnTo>
                  <a:pt x="189" y="190"/>
                </a:lnTo>
                <a:lnTo>
                  <a:pt x="185" y="178"/>
                </a:lnTo>
                <a:lnTo>
                  <a:pt x="183" y="163"/>
                </a:lnTo>
                <a:lnTo>
                  <a:pt x="183" y="150"/>
                </a:lnTo>
                <a:lnTo>
                  <a:pt x="183" y="135"/>
                </a:lnTo>
                <a:lnTo>
                  <a:pt x="179" y="120"/>
                </a:lnTo>
                <a:lnTo>
                  <a:pt x="176" y="104"/>
                </a:lnTo>
                <a:lnTo>
                  <a:pt x="168" y="89"/>
                </a:lnTo>
                <a:lnTo>
                  <a:pt x="161" y="74"/>
                </a:lnTo>
                <a:lnTo>
                  <a:pt x="144" y="70"/>
                </a:lnTo>
                <a:lnTo>
                  <a:pt x="128" y="65"/>
                </a:lnTo>
                <a:lnTo>
                  <a:pt x="126" y="59"/>
                </a:lnTo>
                <a:lnTo>
                  <a:pt x="124" y="52"/>
                </a:lnTo>
                <a:lnTo>
                  <a:pt x="115" y="44"/>
                </a:lnTo>
                <a:lnTo>
                  <a:pt x="107" y="37"/>
                </a:lnTo>
                <a:lnTo>
                  <a:pt x="105" y="30"/>
                </a:lnTo>
                <a:lnTo>
                  <a:pt x="105" y="24"/>
                </a:lnTo>
                <a:lnTo>
                  <a:pt x="98" y="20"/>
                </a:lnTo>
                <a:lnTo>
                  <a:pt x="91" y="15"/>
                </a:lnTo>
                <a:lnTo>
                  <a:pt x="87" y="9"/>
                </a:lnTo>
                <a:lnTo>
                  <a:pt x="83" y="4"/>
                </a:lnTo>
                <a:lnTo>
                  <a:pt x="80" y="4"/>
                </a:lnTo>
                <a:lnTo>
                  <a:pt x="78" y="6"/>
                </a:lnTo>
                <a:lnTo>
                  <a:pt x="76" y="8"/>
                </a:lnTo>
                <a:lnTo>
                  <a:pt x="76" y="9"/>
                </a:lnTo>
                <a:lnTo>
                  <a:pt x="76" y="13"/>
                </a:lnTo>
                <a:lnTo>
                  <a:pt x="74" y="15"/>
                </a:lnTo>
                <a:lnTo>
                  <a:pt x="63" y="8"/>
                </a:lnTo>
                <a:lnTo>
                  <a:pt x="52" y="0"/>
                </a:lnTo>
                <a:lnTo>
                  <a:pt x="46" y="4"/>
                </a:lnTo>
                <a:lnTo>
                  <a:pt x="44" y="9"/>
                </a:lnTo>
                <a:lnTo>
                  <a:pt x="43" y="13"/>
                </a:lnTo>
                <a:lnTo>
                  <a:pt x="43" y="19"/>
                </a:lnTo>
                <a:lnTo>
                  <a:pt x="44" y="30"/>
                </a:lnTo>
                <a:lnTo>
                  <a:pt x="46" y="43"/>
                </a:lnTo>
                <a:lnTo>
                  <a:pt x="39" y="54"/>
                </a:lnTo>
                <a:lnTo>
                  <a:pt x="31" y="65"/>
                </a:lnTo>
                <a:lnTo>
                  <a:pt x="30" y="74"/>
                </a:lnTo>
                <a:lnTo>
                  <a:pt x="26" y="81"/>
                </a:lnTo>
                <a:lnTo>
                  <a:pt x="19" y="81"/>
                </a:lnTo>
                <a:lnTo>
                  <a:pt x="13" y="81"/>
                </a:lnTo>
                <a:lnTo>
                  <a:pt x="6" y="93"/>
                </a:lnTo>
                <a:lnTo>
                  <a:pt x="0" y="105"/>
                </a:lnTo>
                <a:lnTo>
                  <a:pt x="17" y="133"/>
                </a:lnTo>
                <a:lnTo>
                  <a:pt x="31" y="155"/>
                </a:lnTo>
                <a:lnTo>
                  <a:pt x="24" y="159"/>
                </a:lnTo>
                <a:lnTo>
                  <a:pt x="19" y="161"/>
                </a:lnTo>
                <a:lnTo>
                  <a:pt x="15" y="165"/>
                </a:lnTo>
                <a:lnTo>
                  <a:pt x="13" y="168"/>
                </a:lnTo>
                <a:lnTo>
                  <a:pt x="11" y="178"/>
                </a:lnTo>
                <a:lnTo>
                  <a:pt x="11" y="190"/>
                </a:lnTo>
                <a:lnTo>
                  <a:pt x="19" y="190"/>
                </a:lnTo>
                <a:lnTo>
                  <a:pt x="28" y="192"/>
                </a:lnTo>
                <a:lnTo>
                  <a:pt x="30" y="211"/>
                </a:lnTo>
                <a:lnTo>
                  <a:pt x="35" y="229"/>
                </a:lnTo>
                <a:lnTo>
                  <a:pt x="41" y="235"/>
                </a:lnTo>
                <a:lnTo>
                  <a:pt x="46" y="237"/>
                </a:lnTo>
                <a:lnTo>
                  <a:pt x="50" y="239"/>
                </a:lnTo>
                <a:lnTo>
                  <a:pt x="56" y="240"/>
                </a:lnTo>
                <a:lnTo>
                  <a:pt x="65" y="240"/>
                </a:lnTo>
                <a:lnTo>
                  <a:pt x="72" y="242"/>
                </a:lnTo>
                <a:lnTo>
                  <a:pt x="78" y="246"/>
                </a:lnTo>
                <a:lnTo>
                  <a:pt x="80" y="251"/>
                </a:lnTo>
                <a:lnTo>
                  <a:pt x="87" y="266"/>
                </a:lnTo>
                <a:lnTo>
                  <a:pt x="94" y="283"/>
                </a:lnTo>
                <a:lnTo>
                  <a:pt x="104" y="287"/>
                </a:lnTo>
                <a:lnTo>
                  <a:pt x="113" y="292"/>
                </a:lnTo>
                <a:lnTo>
                  <a:pt x="118" y="299"/>
                </a:lnTo>
                <a:lnTo>
                  <a:pt x="120" y="307"/>
                </a:lnTo>
                <a:lnTo>
                  <a:pt x="126" y="309"/>
                </a:lnTo>
                <a:lnTo>
                  <a:pt x="131" y="309"/>
                </a:lnTo>
                <a:lnTo>
                  <a:pt x="139" y="307"/>
                </a:lnTo>
                <a:lnTo>
                  <a:pt x="146" y="303"/>
                </a:lnTo>
                <a:lnTo>
                  <a:pt x="144" y="298"/>
                </a:lnTo>
                <a:lnTo>
                  <a:pt x="142" y="292"/>
                </a:lnTo>
                <a:lnTo>
                  <a:pt x="137" y="288"/>
                </a:lnTo>
                <a:lnTo>
                  <a:pt x="133" y="287"/>
                </a:lnTo>
                <a:lnTo>
                  <a:pt x="128" y="285"/>
                </a:lnTo>
                <a:lnTo>
                  <a:pt x="124" y="283"/>
                </a:lnTo>
                <a:lnTo>
                  <a:pt x="122" y="281"/>
                </a:lnTo>
                <a:lnTo>
                  <a:pt x="122" y="277"/>
                </a:lnTo>
                <a:lnTo>
                  <a:pt x="140" y="279"/>
                </a:lnTo>
                <a:lnTo>
                  <a:pt x="159" y="283"/>
                </a:lnTo>
                <a:lnTo>
                  <a:pt x="161" y="279"/>
                </a:lnTo>
                <a:lnTo>
                  <a:pt x="155" y="274"/>
                </a:lnTo>
                <a:lnTo>
                  <a:pt x="153" y="270"/>
                </a:lnTo>
                <a:lnTo>
                  <a:pt x="153" y="266"/>
                </a:lnTo>
                <a:lnTo>
                  <a:pt x="153" y="263"/>
                </a:lnTo>
                <a:lnTo>
                  <a:pt x="157" y="259"/>
                </a:lnTo>
                <a:lnTo>
                  <a:pt x="177" y="263"/>
                </a:lnTo>
                <a:lnTo>
                  <a:pt x="205" y="263"/>
                </a:lnTo>
                <a:close/>
              </a:path>
            </a:pathLst>
          </a:custGeom>
          <a:solidFill>
            <a:schemeClr val="accent6">
              <a:lumMod val="40000"/>
              <a:lumOff val="60000"/>
            </a:schemeClr>
          </a:solidFill>
          <a:ln w="3175" cmpd="sng">
            <a:solidFill>
              <a:schemeClr val="bg1"/>
            </a:solidFill>
            <a:round/>
            <a:headEnd/>
            <a:tailEnd/>
          </a:ln>
        </p:spPr>
        <p:txBody>
          <a:bodyPr/>
          <a:lstStyle/>
          <a:p>
            <a:endParaRPr lang="ru-RU" sz="1807" dirty="0">
              <a:latin typeface="Arial Обычный" charset="0"/>
            </a:endParaRPr>
          </a:p>
        </p:txBody>
      </p:sp>
      <p:sp>
        <p:nvSpPr>
          <p:cNvPr id="218" name="Freeform 52"/>
          <p:cNvSpPr>
            <a:spLocks/>
          </p:cNvSpPr>
          <p:nvPr/>
        </p:nvSpPr>
        <p:spPr bwMode="auto">
          <a:xfrm>
            <a:off x="1060772" y="4830356"/>
            <a:ext cx="166259" cy="275839"/>
          </a:xfrm>
          <a:custGeom>
            <a:avLst/>
            <a:gdLst>
              <a:gd name="T0" fmla="*/ 70585 w 95"/>
              <a:gd name="T1" fmla="*/ 149225 h 146"/>
              <a:gd name="T2" fmla="*/ 44116 w 95"/>
              <a:gd name="T3" fmla="*/ 163512 h 146"/>
              <a:gd name="T4" fmla="*/ 14705 w 95"/>
              <a:gd name="T5" fmla="*/ 163512 h 146"/>
              <a:gd name="T6" fmla="*/ 0 w 95"/>
              <a:gd name="T7" fmla="*/ 177800 h 146"/>
              <a:gd name="T8" fmla="*/ 2941 w 95"/>
              <a:gd name="T9" fmla="*/ 201612 h 146"/>
              <a:gd name="T10" fmla="*/ 0 w 95"/>
              <a:gd name="T11" fmla="*/ 219075 h 146"/>
              <a:gd name="T12" fmla="*/ 14705 w 95"/>
              <a:gd name="T13" fmla="*/ 231775 h 146"/>
              <a:gd name="T14" fmla="*/ 30881 w 95"/>
              <a:gd name="T15" fmla="*/ 222250 h 146"/>
              <a:gd name="T16" fmla="*/ 54409 w 95"/>
              <a:gd name="T17" fmla="*/ 207963 h 146"/>
              <a:gd name="T18" fmla="*/ 79408 w 95"/>
              <a:gd name="T19" fmla="*/ 190500 h 146"/>
              <a:gd name="T20" fmla="*/ 85291 w 95"/>
              <a:gd name="T21" fmla="*/ 193675 h 146"/>
              <a:gd name="T22" fmla="*/ 79408 w 95"/>
              <a:gd name="T23" fmla="*/ 204788 h 146"/>
              <a:gd name="T24" fmla="*/ 82349 w 95"/>
              <a:gd name="T25" fmla="*/ 215900 h 146"/>
              <a:gd name="T26" fmla="*/ 89702 w 95"/>
              <a:gd name="T27" fmla="*/ 222250 h 146"/>
              <a:gd name="T28" fmla="*/ 98525 w 95"/>
              <a:gd name="T29" fmla="*/ 222250 h 146"/>
              <a:gd name="T30" fmla="*/ 108819 w 95"/>
              <a:gd name="T31" fmla="*/ 214313 h 146"/>
              <a:gd name="T32" fmla="*/ 127936 w 95"/>
              <a:gd name="T33" fmla="*/ 190500 h 146"/>
              <a:gd name="T34" fmla="*/ 139700 w 95"/>
              <a:gd name="T35" fmla="*/ 152400 h 146"/>
              <a:gd name="T36" fmla="*/ 127936 w 95"/>
              <a:gd name="T37" fmla="*/ 104775 h 146"/>
              <a:gd name="T38" fmla="*/ 108819 w 95"/>
              <a:gd name="T39" fmla="*/ 76200 h 146"/>
              <a:gd name="T40" fmla="*/ 79408 w 95"/>
              <a:gd name="T41" fmla="*/ 60325 h 146"/>
              <a:gd name="T42" fmla="*/ 57351 w 95"/>
              <a:gd name="T43" fmla="*/ 31750 h 146"/>
              <a:gd name="T44" fmla="*/ 47057 w 95"/>
              <a:gd name="T45" fmla="*/ 7937 h 146"/>
              <a:gd name="T46" fmla="*/ 38234 w 95"/>
              <a:gd name="T47" fmla="*/ 0 h 146"/>
              <a:gd name="T48" fmla="*/ 30881 w 95"/>
              <a:gd name="T49" fmla="*/ 4762 h 146"/>
              <a:gd name="T50" fmla="*/ 27940 w 95"/>
              <a:gd name="T51" fmla="*/ 20637 h 146"/>
              <a:gd name="T52" fmla="*/ 38234 w 95"/>
              <a:gd name="T53" fmla="*/ 42862 h 146"/>
              <a:gd name="T54" fmla="*/ 49998 w 95"/>
              <a:gd name="T55" fmla="*/ 63500 h 146"/>
              <a:gd name="T56" fmla="*/ 54409 w 95"/>
              <a:gd name="T57" fmla="*/ 87312 h 146"/>
              <a:gd name="T58" fmla="*/ 76467 w 95"/>
              <a:gd name="T59" fmla="*/ 90487 h 146"/>
              <a:gd name="T60" fmla="*/ 92643 w 95"/>
              <a:gd name="T61" fmla="*/ 98425 h 146"/>
              <a:gd name="T62" fmla="*/ 86761 w 95"/>
              <a:gd name="T63" fmla="*/ 125412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5"/>
              <a:gd name="T97" fmla="*/ 0 h 146"/>
              <a:gd name="T98" fmla="*/ 95 w 95"/>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5" h="146">
                <a:moveTo>
                  <a:pt x="56" y="86"/>
                </a:moveTo>
                <a:lnTo>
                  <a:pt x="48" y="94"/>
                </a:lnTo>
                <a:lnTo>
                  <a:pt x="39" y="99"/>
                </a:lnTo>
                <a:lnTo>
                  <a:pt x="30" y="103"/>
                </a:lnTo>
                <a:lnTo>
                  <a:pt x="21" y="105"/>
                </a:lnTo>
                <a:lnTo>
                  <a:pt x="10" y="103"/>
                </a:lnTo>
                <a:lnTo>
                  <a:pt x="0" y="105"/>
                </a:lnTo>
                <a:lnTo>
                  <a:pt x="0" y="112"/>
                </a:lnTo>
                <a:lnTo>
                  <a:pt x="4" y="120"/>
                </a:lnTo>
                <a:lnTo>
                  <a:pt x="2" y="127"/>
                </a:lnTo>
                <a:lnTo>
                  <a:pt x="2" y="133"/>
                </a:lnTo>
                <a:lnTo>
                  <a:pt x="0" y="138"/>
                </a:lnTo>
                <a:lnTo>
                  <a:pt x="4" y="144"/>
                </a:lnTo>
                <a:lnTo>
                  <a:pt x="10" y="146"/>
                </a:lnTo>
                <a:lnTo>
                  <a:pt x="15" y="144"/>
                </a:lnTo>
                <a:lnTo>
                  <a:pt x="21" y="140"/>
                </a:lnTo>
                <a:lnTo>
                  <a:pt x="26" y="136"/>
                </a:lnTo>
                <a:lnTo>
                  <a:pt x="37" y="131"/>
                </a:lnTo>
                <a:lnTo>
                  <a:pt x="48" y="122"/>
                </a:lnTo>
                <a:lnTo>
                  <a:pt x="54" y="120"/>
                </a:lnTo>
                <a:lnTo>
                  <a:pt x="58" y="120"/>
                </a:lnTo>
                <a:lnTo>
                  <a:pt x="58" y="122"/>
                </a:lnTo>
                <a:lnTo>
                  <a:pt x="56" y="125"/>
                </a:lnTo>
                <a:lnTo>
                  <a:pt x="54" y="129"/>
                </a:lnTo>
                <a:lnTo>
                  <a:pt x="54" y="133"/>
                </a:lnTo>
                <a:lnTo>
                  <a:pt x="56" y="136"/>
                </a:lnTo>
                <a:lnTo>
                  <a:pt x="59" y="138"/>
                </a:lnTo>
                <a:lnTo>
                  <a:pt x="61" y="140"/>
                </a:lnTo>
                <a:lnTo>
                  <a:pt x="65" y="140"/>
                </a:lnTo>
                <a:lnTo>
                  <a:pt x="67" y="140"/>
                </a:lnTo>
                <a:lnTo>
                  <a:pt x="71" y="138"/>
                </a:lnTo>
                <a:lnTo>
                  <a:pt x="74" y="135"/>
                </a:lnTo>
                <a:lnTo>
                  <a:pt x="80" y="129"/>
                </a:lnTo>
                <a:lnTo>
                  <a:pt x="87" y="120"/>
                </a:lnTo>
                <a:lnTo>
                  <a:pt x="91" y="107"/>
                </a:lnTo>
                <a:lnTo>
                  <a:pt x="95" y="96"/>
                </a:lnTo>
                <a:lnTo>
                  <a:pt x="95" y="83"/>
                </a:lnTo>
                <a:lnTo>
                  <a:pt x="87" y="66"/>
                </a:lnTo>
                <a:lnTo>
                  <a:pt x="82" y="51"/>
                </a:lnTo>
                <a:lnTo>
                  <a:pt x="74" y="48"/>
                </a:lnTo>
                <a:lnTo>
                  <a:pt x="65" y="46"/>
                </a:lnTo>
                <a:lnTo>
                  <a:pt x="54" y="38"/>
                </a:lnTo>
                <a:lnTo>
                  <a:pt x="45" y="27"/>
                </a:lnTo>
                <a:lnTo>
                  <a:pt x="39" y="20"/>
                </a:lnTo>
                <a:lnTo>
                  <a:pt x="34" y="9"/>
                </a:lnTo>
                <a:lnTo>
                  <a:pt x="32" y="5"/>
                </a:lnTo>
                <a:lnTo>
                  <a:pt x="30" y="1"/>
                </a:lnTo>
                <a:lnTo>
                  <a:pt x="26" y="0"/>
                </a:lnTo>
                <a:lnTo>
                  <a:pt x="24" y="0"/>
                </a:lnTo>
                <a:lnTo>
                  <a:pt x="21" y="3"/>
                </a:lnTo>
                <a:lnTo>
                  <a:pt x="19" y="7"/>
                </a:lnTo>
                <a:lnTo>
                  <a:pt x="19" y="13"/>
                </a:lnTo>
                <a:lnTo>
                  <a:pt x="21" y="18"/>
                </a:lnTo>
                <a:lnTo>
                  <a:pt x="26" y="27"/>
                </a:lnTo>
                <a:lnTo>
                  <a:pt x="32" y="35"/>
                </a:lnTo>
                <a:lnTo>
                  <a:pt x="34" y="40"/>
                </a:lnTo>
                <a:lnTo>
                  <a:pt x="34" y="48"/>
                </a:lnTo>
                <a:lnTo>
                  <a:pt x="37" y="55"/>
                </a:lnTo>
                <a:lnTo>
                  <a:pt x="41" y="61"/>
                </a:lnTo>
                <a:lnTo>
                  <a:pt x="52" y="57"/>
                </a:lnTo>
                <a:lnTo>
                  <a:pt x="59" y="55"/>
                </a:lnTo>
                <a:lnTo>
                  <a:pt x="63" y="62"/>
                </a:lnTo>
                <a:lnTo>
                  <a:pt x="61" y="70"/>
                </a:lnTo>
                <a:lnTo>
                  <a:pt x="59" y="79"/>
                </a:lnTo>
                <a:lnTo>
                  <a:pt x="56" y="86"/>
                </a:lnTo>
                <a:close/>
              </a:path>
            </a:pathLst>
          </a:custGeom>
          <a:solidFill>
            <a:schemeClr val="accent6">
              <a:lumMod val="40000"/>
              <a:lumOff val="60000"/>
            </a:schemeClr>
          </a:solidFill>
          <a:ln w="3175" cmpd="sng">
            <a:solidFill>
              <a:schemeClr val="bg1"/>
            </a:solidFill>
            <a:round/>
            <a:headEnd/>
            <a:tailEnd/>
          </a:ln>
        </p:spPr>
        <p:txBody>
          <a:bodyPr/>
          <a:lstStyle/>
          <a:p>
            <a:endParaRPr lang="ru-RU" sz="1807" dirty="0">
              <a:latin typeface="Arial Обычный" charset="0"/>
            </a:endParaRPr>
          </a:p>
        </p:txBody>
      </p:sp>
      <p:sp>
        <p:nvSpPr>
          <p:cNvPr id="219" name="Freeform 53"/>
          <p:cNvSpPr>
            <a:spLocks/>
          </p:cNvSpPr>
          <p:nvPr/>
        </p:nvSpPr>
        <p:spPr bwMode="auto">
          <a:xfrm>
            <a:off x="4582443" y="2633091"/>
            <a:ext cx="309847" cy="432651"/>
          </a:xfrm>
          <a:custGeom>
            <a:avLst/>
            <a:gdLst>
              <a:gd name="T0" fmla="*/ 122862 w 178"/>
              <a:gd name="T1" fmla="*/ 355600 h 229"/>
              <a:gd name="T2" fmla="*/ 124324 w 178"/>
              <a:gd name="T3" fmla="*/ 334962 h 229"/>
              <a:gd name="T4" fmla="*/ 119937 w 178"/>
              <a:gd name="T5" fmla="*/ 290512 h 229"/>
              <a:gd name="T6" fmla="*/ 130175 w 178"/>
              <a:gd name="T7" fmla="*/ 228600 h 229"/>
              <a:gd name="T8" fmla="*/ 136026 w 178"/>
              <a:gd name="T9" fmla="*/ 200025 h 229"/>
              <a:gd name="T10" fmla="*/ 136026 w 178"/>
              <a:gd name="T11" fmla="*/ 182562 h 229"/>
              <a:gd name="T12" fmla="*/ 157965 w 178"/>
              <a:gd name="T13" fmla="*/ 165100 h 229"/>
              <a:gd name="T14" fmla="*/ 178442 w 178"/>
              <a:gd name="T15" fmla="*/ 141287 h 229"/>
              <a:gd name="T16" fmla="*/ 187218 w 178"/>
              <a:gd name="T17" fmla="*/ 123825 h 229"/>
              <a:gd name="T18" fmla="*/ 197456 w 178"/>
              <a:gd name="T19" fmla="*/ 120650 h 229"/>
              <a:gd name="T20" fmla="*/ 206232 w 178"/>
              <a:gd name="T21" fmla="*/ 114300 h 229"/>
              <a:gd name="T22" fmla="*/ 213546 w 178"/>
              <a:gd name="T23" fmla="*/ 109537 h 229"/>
              <a:gd name="T24" fmla="*/ 228172 w 178"/>
              <a:gd name="T25" fmla="*/ 100012 h 229"/>
              <a:gd name="T26" fmla="*/ 238410 w 178"/>
              <a:gd name="T27" fmla="*/ 93662 h 229"/>
              <a:gd name="T28" fmla="*/ 247186 w 178"/>
              <a:gd name="T29" fmla="*/ 79375 h 229"/>
              <a:gd name="T30" fmla="*/ 257425 w 178"/>
              <a:gd name="T31" fmla="*/ 76200 h 229"/>
              <a:gd name="T32" fmla="*/ 260350 w 178"/>
              <a:gd name="T33" fmla="*/ 65087 h 229"/>
              <a:gd name="T34" fmla="*/ 244261 w 178"/>
              <a:gd name="T35" fmla="*/ 36512 h 229"/>
              <a:gd name="T36" fmla="*/ 212083 w 178"/>
              <a:gd name="T37" fmla="*/ 9525 h 229"/>
              <a:gd name="T38" fmla="*/ 178442 w 178"/>
              <a:gd name="T39" fmla="*/ 3175 h 229"/>
              <a:gd name="T40" fmla="*/ 159428 w 178"/>
              <a:gd name="T41" fmla="*/ 17462 h 229"/>
              <a:gd name="T42" fmla="*/ 146264 w 178"/>
              <a:gd name="T43" fmla="*/ 20637 h 229"/>
              <a:gd name="T44" fmla="*/ 138951 w 178"/>
              <a:gd name="T45" fmla="*/ 12700 h 229"/>
              <a:gd name="T46" fmla="*/ 130175 w 178"/>
              <a:gd name="T47" fmla="*/ 12700 h 229"/>
              <a:gd name="T48" fmla="*/ 122862 w 178"/>
              <a:gd name="T49" fmla="*/ 20637 h 229"/>
              <a:gd name="T50" fmla="*/ 130175 w 178"/>
              <a:gd name="T51" fmla="*/ 36512 h 229"/>
              <a:gd name="T52" fmla="*/ 124324 w 178"/>
              <a:gd name="T53" fmla="*/ 50800 h 229"/>
              <a:gd name="T54" fmla="*/ 95072 w 178"/>
              <a:gd name="T55" fmla="*/ 71437 h 229"/>
              <a:gd name="T56" fmla="*/ 65819 w 178"/>
              <a:gd name="T57" fmla="*/ 92075 h 229"/>
              <a:gd name="T58" fmla="*/ 52655 w 178"/>
              <a:gd name="T59" fmla="*/ 76200 h 229"/>
              <a:gd name="T60" fmla="*/ 40954 w 178"/>
              <a:gd name="T61" fmla="*/ 68262 h 229"/>
              <a:gd name="T62" fmla="*/ 21940 w 178"/>
              <a:gd name="T63" fmla="*/ 85725 h 229"/>
              <a:gd name="T64" fmla="*/ 5851 w 178"/>
              <a:gd name="T65" fmla="*/ 109537 h 229"/>
              <a:gd name="T66" fmla="*/ 0 w 178"/>
              <a:gd name="T67" fmla="*/ 131762 h 229"/>
              <a:gd name="T68" fmla="*/ 14626 w 178"/>
              <a:gd name="T69" fmla="*/ 141287 h 229"/>
              <a:gd name="T70" fmla="*/ 27790 w 178"/>
              <a:gd name="T71" fmla="*/ 150812 h 229"/>
              <a:gd name="T72" fmla="*/ 38029 w 178"/>
              <a:gd name="T73" fmla="*/ 171450 h 229"/>
              <a:gd name="T74" fmla="*/ 40954 w 178"/>
              <a:gd name="T75" fmla="*/ 193675 h 229"/>
              <a:gd name="T76" fmla="*/ 54118 w 178"/>
              <a:gd name="T77" fmla="*/ 193675 h 229"/>
              <a:gd name="T78" fmla="*/ 59968 w 178"/>
              <a:gd name="T79" fmla="*/ 203200 h 229"/>
              <a:gd name="T80" fmla="*/ 38029 w 178"/>
              <a:gd name="T81" fmla="*/ 200025 h 229"/>
              <a:gd name="T82" fmla="*/ 35103 w 178"/>
              <a:gd name="T83" fmla="*/ 214312 h 229"/>
              <a:gd name="T84" fmla="*/ 46805 w 178"/>
              <a:gd name="T85" fmla="*/ 227012 h 229"/>
              <a:gd name="T86" fmla="*/ 40954 w 178"/>
              <a:gd name="T87" fmla="*/ 231775 h 229"/>
              <a:gd name="T88" fmla="*/ 35103 w 178"/>
              <a:gd name="T89" fmla="*/ 228600 h 229"/>
              <a:gd name="T90" fmla="*/ 24865 w 178"/>
              <a:gd name="T91" fmla="*/ 220662 h 229"/>
              <a:gd name="T92" fmla="*/ 14626 w 178"/>
              <a:gd name="T93" fmla="*/ 247650 h 229"/>
              <a:gd name="T94" fmla="*/ 19014 w 178"/>
              <a:gd name="T95" fmla="*/ 258762 h 229"/>
              <a:gd name="T96" fmla="*/ 33641 w 178"/>
              <a:gd name="T97" fmla="*/ 276225 h 229"/>
              <a:gd name="T98" fmla="*/ 27790 w 178"/>
              <a:gd name="T99" fmla="*/ 303212 h 229"/>
              <a:gd name="T100" fmla="*/ 33641 w 178"/>
              <a:gd name="T101" fmla="*/ 307975 h 229"/>
              <a:gd name="T102" fmla="*/ 52655 w 178"/>
              <a:gd name="T103" fmla="*/ 307975 h 229"/>
              <a:gd name="T104" fmla="*/ 65819 w 178"/>
              <a:gd name="T105" fmla="*/ 325437 h 229"/>
              <a:gd name="T106" fmla="*/ 73132 w 178"/>
              <a:gd name="T107" fmla="*/ 331787 h 229"/>
              <a:gd name="T108" fmla="*/ 87758 w 178"/>
              <a:gd name="T109" fmla="*/ 331787 h 229"/>
              <a:gd name="T110" fmla="*/ 100922 w 178"/>
              <a:gd name="T111" fmla="*/ 358775 h 229"/>
              <a:gd name="T112" fmla="*/ 117011 w 178"/>
              <a:gd name="T113" fmla="*/ 363537 h 2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8"/>
              <a:gd name="T172" fmla="*/ 0 h 229"/>
              <a:gd name="T173" fmla="*/ 178 w 178"/>
              <a:gd name="T174" fmla="*/ 229 h 2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8" h="229">
                <a:moveTo>
                  <a:pt x="80" y="229"/>
                </a:moveTo>
                <a:lnTo>
                  <a:pt x="84" y="224"/>
                </a:lnTo>
                <a:lnTo>
                  <a:pt x="84" y="218"/>
                </a:lnTo>
                <a:lnTo>
                  <a:pt x="85" y="211"/>
                </a:lnTo>
                <a:lnTo>
                  <a:pt x="84" y="202"/>
                </a:lnTo>
                <a:lnTo>
                  <a:pt x="82" y="183"/>
                </a:lnTo>
                <a:lnTo>
                  <a:pt x="82" y="165"/>
                </a:lnTo>
                <a:lnTo>
                  <a:pt x="89" y="144"/>
                </a:lnTo>
                <a:lnTo>
                  <a:pt x="95" y="132"/>
                </a:lnTo>
                <a:lnTo>
                  <a:pt x="93" y="126"/>
                </a:lnTo>
                <a:lnTo>
                  <a:pt x="93" y="120"/>
                </a:lnTo>
                <a:lnTo>
                  <a:pt x="93" y="115"/>
                </a:lnTo>
                <a:lnTo>
                  <a:pt x="95" y="113"/>
                </a:lnTo>
                <a:lnTo>
                  <a:pt x="108" y="104"/>
                </a:lnTo>
                <a:lnTo>
                  <a:pt x="120" y="95"/>
                </a:lnTo>
                <a:lnTo>
                  <a:pt x="122" y="89"/>
                </a:lnTo>
                <a:lnTo>
                  <a:pt x="120" y="80"/>
                </a:lnTo>
                <a:lnTo>
                  <a:pt x="128" y="78"/>
                </a:lnTo>
                <a:lnTo>
                  <a:pt x="133" y="80"/>
                </a:lnTo>
                <a:lnTo>
                  <a:pt x="135" y="76"/>
                </a:lnTo>
                <a:lnTo>
                  <a:pt x="135" y="72"/>
                </a:lnTo>
                <a:lnTo>
                  <a:pt x="141" y="72"/>
                </a:lnTo>
                <a:lnTo>
                  <a:pt x="145" y="74"/>
                </a:lnTo>
                <a:lnTo>
                  <a:pt x="146" y="69"/>
                </a:lnTo>
                <a:lnTo>
                  <a:pt x="152" y="65"/>
                </a:lnTo>
                <a:lnTo>
                  <a:pt x="156" y="63"/>
                </a:lnTo>
                <a:lnTo>
                  <a:pt x="161" y="65"/>
                </a:lnTo>
                <a:lnTo>
                  <a:pt x="163" y="59"/>
                </a:lnTo>
                <a:lnTo>
                  <a:pt x="163" y="50"/>
                </a:lnTo>
                <a:lnTo>
                  <a:pt x="169" y="50"/>
                </a:lnTo>
                <a:lnTo>
                  <a:pt x="174" y="50"/>
                </a:lnTo>
                <a:lnTo>
                  <a:pt x="176" y="48"/>
                </a:lnTo>
                <a:lnTo>
                  <a:pt x="178" y="45"/>
                </a:lnTo>
                <a:lnTo>
                  <a:pt x="178" y="41"/>
                </a:lnTo>
                <a:lnTo>
                  <a:pt x="176" y="34"/>
                </a:lnTo>
                <a:lnTo>
                  <a:pt x="167" y="23"/>
                </a:lnTo>
                <a:lnTo>
                  <a:pt x="156" y="13"/>
                </a:lnTo>
                <a:lnTo>
                  <a:pt x="145" y="6"/>
                </a:lnTo>
                <a:lnTo>
                  <a:pt x="132" y="0"/>
                </a:lnTo>
                <a:lnTo>
                  <a:pt x="122" y="2"/>
                </a:lnTo>
                <a:lnTo>
                  <a:pt x="115" y="6"/>
                </a:lnTo>
                <a:lnTo>
                  <a:pt x="109" y="11"/>
                </a:lnTo>
                <a:lnTo>
                  <a:pt x="106" y="17"/>
                </a:lnTo>
                <a:lnTo>
                  <a:pt x="100" y="13"/>
                </a:lnTo>
                <a:lnTo>
                  <a:pt x="96" y="10"/>
                </a:lnTo>
                <a:lnTo>
                  <a:pt x="95" y="8"/>
                </a:lnTo>
                <a:lnTo>
                  <a:pt x="91" y="8"/>
                </a:lnTo>
                <a:lnTo>
                  <a:pt x="89" y="8"/>
                </a:lnTo>
                <a:lnTo>
                  <a:pt x="85" y="8"/>
                </a:lnTo>
                <a:lnTo>
                  <a:pt x="84" y="13"/>
                </a:lnTo>
                <a:lnTo>
                  <a:pt x="87" y="17"/>
                </a:lnTo>
                <a:lnTo>
                  <a:pt x="89" y="23"/>
                </a:lnTo>
                <a:lnTo>
                  <a:pt x="91" y="26"/>
                </a:lnTo>
                <a:lnTo>
                  <a:pt x="85" y="32"/>
                </a:lnTo>
                <a:lnTo>
                  <a:pt x="80" y="37"/>
                </a:lnTo>
                <a:lnTo>
                  <a:pt x="65" y="45"/>
                </a:lnTo>
                <a:lnTo>
                  <a:pt x="50" y="56"/>
                </a:lnTo>
                <a:lnTo>
                  <a:pt x="45" y="58"/>
                </a:lnTo>
                <a:lnTo>
                  <a:pt x="39" y="54"/>
                </a:lnTo>
                <a:lnTo>
                  <a:pt x="36" y="48"/>
                </a:lnTo>
                <a:lnTo>
                  <a:pt x="34" y="41"/>
                </a:lnTo>
                <a:lnTo>
                  <a:pt x="28" y="43"/>
                </a:lnTo>
                <a:lnTo>
                  <a:pt x="23" y="47"/>
                </a:lnTo>
                <a:lnTo>
                  <a:pt x="15" y="54"/>
                </a:lnTo>
                <a:lnTo>
                  <a:pt x="10" y="61"/>
                </a:lnTo>
                <a:lnTo>
                  <a:pt x="4" y="69"/>
                </a:lnTo>
                <a:lnTo>
                  <a:pt x="0" y="76"/>
                </a:lnTo>
                <a:lnTo>
                  <a:pt x="0" y="83"/>
                </a:lnTo>
                <a:lnTo>
                  <a:pt x="0" y="87"/>
                </a:lnTo>
                <a:lnTo>
                  <a:pt x="10" y="89"/>
                </a:lnTo>
                <a:lnTo>
                  <a:pt x="17" y="87"/>
                </a:lnTo>
                <a:lnTo>
                  <a:pt x="19" y="95"/>
                </a:lnTo>
                <a:lnTo>
                  <a:pt x="23" y="102"/>
                </a:lnTo>
                <a:lnTo>
                  <a:pt x="26" y="108"/>
                </a:lnTo>
                <a:lnTo>
                  <a:pt x="32" y="113"/>
                </a:lnTo>
                <a:lnTo>
                  <a:pt x="28" y="122"/>
                </a:lnTo>
                <a:lnTo>
                  <a:pt x="34" y="122"/>
                </a:lnTo>
                <a:lnTo>
                  <a:pt x="37" y="122"/>
                </a:lnTo>
                <a:lnTo>
                  <a:pt x="39" y="126"/>
                </a:lnTo>
                <a:lnTo>
                  <a:pt x="41" y="128"/>
                </a:lnTo>
                <a:lnTo>
                  <a:pt x="34" y="128"/>
                </a:lnTo>
                <a:lnTo>
                  <a:pt x="26" y="126"/>
                </a:lnTo>
                <a:lnTo>
                  <a:pt x="24" y="132"/>
                </a:lnTo>
                <a:lnTo>
                  <a:pt x="24" y="135"/>
                </a:lnTo>
                <a:lnTo>
                  <a:pt x="30" y="137"/>
                </a:lnTo>
                <a:lnTo>
                  <a:pt x="32" y="143"/>
                </a:lnTo>
                <a:lnTo>
                  <a:pt x="30" y="144"/>
                </a:lnTo>
                <a:lnTo>
                  <a:pt x="28" y="146"/>
                </a:lnTo>
                <a:lnTo>
                  <a:pt x="26" y="144"/>
                </a:lnTo>
                <a:lnTo>
                  <a:pt x="24" y="144"/>
                </a:lnTo>
                <a:lnTo>
                  <a:pt x="21" y="141"/>
                </a:lnTo>
                <a:lnTo>
                  <a:pt x="17" y="139"/>
                </a:lnTo>
                <a:lnTo>
                  <a:pt x="12" y="148"/>
                </a:lnTo>
                <a:lnTo>
                  <a:pt x="10" y="156"/>
                </a:lnTo>
                <a:lnTo>
                  <a:pt x="12" y="159"/>
                </a:lnTo>
                <a:lnTo>
                  <a:pt x="13" y="163"/>
                </a:lnTo>
                <a:lnTo>
                  <a:pt x="19" y="167"/>
                </a:lnTo>
                <a:lnTo>
                  <a:pt x="23" y="174"/>
                </a:lnTo>
                <a:lnTo>
                  <a:pt x="19" y="183"/>
                </a:lnTo>
                <a:lnTo>
                  <a:pt x="19" y="191"/>
                </a:lnTo>
                <a:lnTo>
                  <a:pt x="21" y="194"/>
                </a:lnTo>
                <a:lnTo>
                  <a:pt x="23" y="194"/>
                </a:lnTo>
                <a:lnTo>
                  <a:pt x="30" y="193"/>
                </a:lnTo>
                <a:lnTo>
                  <a:pt x="36" y="194"/>
                </a:lnTo>
                <a:lnTo>
                  <a:pt x="41" y="202"/>
                </a:lnTo>
                <a:lnTo>
                  <a:pt x="45" y="205"/>
                </a:lnTo>
                <a:lnTo>
                  <a:pt x="48" y="207"/>
                </a:lnTo>
                <a:lnTo>
                  <a:pt x="50" y="209"/>
                </a:lnTo>
                <a:lnTo>
                  <a:pt x="54" y="207"/>
                </a:lnTo>
                <a:lnTo>
                  <a:pt x="60" y="209"/>
                </a:lnTo>
                <a:lnTo>
                  <a:pt x="65" y="220"/>
                </a:lnTo>
                <a:lnTo>
                  <a:pt x="69" y="226"/>
                </a:lnTo>
                <a:lnTo>
                  <a:pt x="74" y="229"/>
                </a:lnTo>
                <a:lnTo>
                  <a:pt x="80" y="229"/>
                </a:lnTo>
                <a:close/>
              </a:path>
            </a:pathLst>
          </a:custGeom>
          <a:solidFill>
            <a:srgbClr val="D8D8D8"/>
          </a:solidFill>
          <a:ln w="3175" cmpd="sng">
            <a:solidFill>
              <a:schemeClr val="bg1"/>
            </a:solidFill>
            <a:round/>
            <a:headEnd/>
            <a:tailEnd/>
          </a:ln>
        </p:spPr>
        <p:txBody>
          <a:bodyPr/>
          <a:lstStyle/>
          <a:p>
            <a:endParaRPr lang="ru-RU" sz="1807" dirty="0">
              <a:latin typeface="Arial Обычный" charset="0"/>
            </a:endParaRPr>
          </a:p>
        </p:txBody>
      </p:sp>
      <p:sp>
        <p:nvSpPr>
          <p:cNvPr id="220" name="Freeform 54"/>
          <p:cNvSpPr>
            <a:spLocks/>
          </p:cNvSpPr>
          <p:nvPr/>
        </p:nvSpPr>
        <p:spPr bwMode="auto">
          <a:xfrm>
            <a:off x="4580553" y="2822022"/>
            <a:ext cx="22671" cy="49122"/>
          </a:xfrm>
          <a:custGeom>
            <a:avLst/>
            <a:gdLst>
              <a:gd name="T0" fmla="*/ 1465 w 13"/>
              <a:gd name="T1" fmla="*/ 0 h 26"/>
              <a:gd name="T2" fmla="*/ 0 w 13"/>
              <a:gd name="T3" fmla="*/ 6350 h 26"/>
              <a:gd name="T4" fmla="*/ 0 w 13"/>
              <a:gd name="T5" fmla="*/ 12700 h 26"/>
              <a:gd name="T6" fmla="*/ 1465 w 13"/>
              <a:gd name="T7" fmla="*/ 17463 h 26"/>
              <a:gd name="T8" fmla="*/ 4396 w 13"/>
              <a:gd name="T9" fmla="*/ 23812 h 26"/>
              <a:gd name="T10" fmla="*/ 1465 w 13"/>
              <a:gd name="T11" fmla="*/ 34925 h 26"/>
              <a:gd name="T12" fmla="*/ 0 w 13"/>
              <a:gd name="T13" fmla="*/ 41275 h 26"/>
              <a:gd name="T14" fmla="*/ 4396 w 13"/>
              <a:gd name="T15" fmla="*/ 41275 h 26"/>
              <a:gd name="T16" fmla="*/ 7327 w 13"/>
              <a:gd name="T17" fmla="*/ 41275 h 26"/>
              <a:gd name="T18" fmla="*/ 10258 w 13"/>
              <a:gd name="T19" fmla="*/ 38100 h 26"/>
              <a:gd name="T20" fmla="*/ 13188 w 13"/>
              <a:gd name="T21" fmla="*/ 34925 h 26"/>
              <a:gd name="T22" fmla="*/ 16119 w 13"/>
              <a:gd name="T23" fmla="*/ 30163 h 26"/>
              <a:gd name="T24" fmla="*/ 19050 w 13"/>
              <a:gd name="T25" fmla="*/ 20638 h 26"/>
              <a:gd name="T26" fmla="*/ 19050 w 13"/>
              <a:gd name="T27" fmla="*/ 12700 h 26"/>
              <a:gd name="T28" fmla="*/ 16119 w 13"/>
              <a:gd name="T29" fmla="*/ 6350 h 26"/>
              <a:gd name="T30" fmla="*/ 7327 w 13"/>
              <a:gd name="T31" fmla="*/ 0 h 26"/>
              <a:gd name="T32" fmla="*/ 1465 w 13"/>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26"/>
              <a:gd name="T53" fmla="*/ 13 w 13"/>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26">
                <a:moveTo>
                  <a:pt x="1" y="0"/>
                </a:moveTo>
                <a:lnTo>
                  <a:pt x="0" y="4"/>
                </a:lnTo>
                <a:lnTo>
                  <a:pt x="0" y="8"/>
                </a:lnTo>
                <a:lnTo>
                  <a:pt x="1" y="11"/>
                </a:lnTo>
                <a:lnTo>
                  <a:pt x="3" y="15"/>
                </a:lnTo>
                <a:lnTo>
                  <a:pt x="1" y="22"/>
                </a:lnTo>
                <a:lnTo>
                  <a:pt x="0" y="26"/>
                </a:lnTo>
                <a:lnTo>
                  <a:pt x="3" y="26"/>
                </a:lnTo>
                <a:lnTo>
                  <a:pt x="5" y="26"/>
                </a:lnTo>
                <a:lnTo>
                  <a:pt x="7" y="24"/>
                </a:lnTo>
                <a:lnTo>
                  <a:pt x="9" y="22"/>
                </a:lnTo>
                <a:lnTo>
                  <a:pt x="11" y="19"/>
                </a:lnTo>
                <a:lnTo>
                  <a:pt x="13" y="13"/>
                </a:lnTo>
                <a:lnTo>
                  <a:pt x="13" y="8"/>
                </a:lnTo>
                <a:lnTo>
                  <a:pt x="11" y="4"/>
                </a:lnTo>
                <a:lnTo>
                  <a:pt x="5" y="0"/>
                </a:lnTo>
                <a:lnTo>
                  <a:pt x="1" y="0"/>
                </a:lnTo>
                <a:close/>
              </a:path>
            </a:pathLst>
          </a:custGeom>
          <a:solidFill>
            <a:schemeClr val="hlink"/>
          </a:solidFill>
          <a:ln w="3175" cmpd="sng">
            <a:solidFill>
              <a:schemeClr val="bg1"/>
            </a:solidFill>
            <a:round/>
            <a:headEnd/>
            <a:tailEnd/>
          </a:ln>
        </p:spPr>
        <p:txBody>
          <a:bodyPr/>
          <a:lstStyle/>
          <a:p>
            <a:endParaRPr lang="ru-RU" sz="1807" dirty="0">
              <a:latin typeface="Arial Обычный" charset="0"/>
            </a:endParaRPr>
          </a:p>
        </p:txBody>
      </p:sp>
      <p:sp>
        <p:nvSpPr>
          <p:cNvPr id="221" name="Freeform 55"/>
          <p:cNvSpPr>
            <a:spLocks/>
          </p:cNvSpPr>
          <p:nvPr/>
        </p:nvSpPr>
        <p:spPr bwMode="auto">
          <a:xfrm>
            <a:off x="4193247" y="2908929"/>
            <a:ext cx="122805" cy="94466"/>
          </a:xfrm>
          <a:custGeom>
            <a:avLst/>
            <a:gdLst>
              <a:gd name="T0" fmla="*/ 2948 w 70"/>
              <a:gd name="T1" fmla="*/ 55563 h 50"/>
              <a:gd name="T2" fmla="*/ 10319 w 70"/>
              <a:gd name="T3" fmla="*/ 68263 h 50"/>
              <a:gd name="T4" fmla="*/ 19163 w 70"/>
              <a:gd name="T5" fmla="*/ 74613 h 50"/>
              <a:gd name="T6" fmla="*/ 29482 w 70"/>
              <a:gd name="T7" fmla="*/ 79375 h 50"/>
              <a:gd name="T8" fmla="*/ 38327 w 70"/>
              <a:gd name="T9" fmla="*/ 79375 h 50"/>
              <a:gd name="T10" fmla="*/ 57490 w 70"/>
              <a:gd name="T11" fmla="*/ 79375 h 50"/>
              <a:gd name="T12" fmla="*/ 78127 w 70"/>
              <a:gd name="T13" fmla="*/ 74613 h 50"/>
              <a:gd name="T14" fmla="*/ 89920 w 70"/>
              <a:gd name="T15" fmla="*/ 76200 h 50"/>
              <a:gd name="T16" fmla="*/ 95817 w 70"/>
              <a:gd name="T17" fmla="*/ 74613 h 50"/>
              <a:gd name="T18" fmla="*/ 100239 w 70"/>
              <a:gd name="T19" fmla="*/ 71438 h 50"/>
              <a:gd name="T20" fmla="*/ 103187 w 70"/>
              <a:gd name="T21" fmla="*/ 68263 h 50"/>
              <a:gd name="T22" fmla="*/ 103187 w 70"/>
              <a:gd name="T23" fmla="*/ 55563 h 50"/>
              <a:gd name="T24" fmla="*/ 95817 w 70"/>
              <a:gd name="T25" fmla="*/ 41275 h 50"/>
              <a:gd name="T26" fmla="*/ 95817 w 70"/>
              <a:gd name="T27" fmla="*/ 30163 h 50"/>
              <a:gd name="T28" fmla="*/ 92868 w 70"/>
              <a:gd name="T29" fmla="*/ 17463 h 50"/>
              <a:gd name="T30" fmla="*/ 89920 w 70"/>
              <a:gd name="T31" fmla="*/ 12700 h 50"/>
              <a:gd name="T32" fmla="*/ 86972 w 70"/>
              <a:gd name="T33" fmla="*/ 6350 h 50"/>
              <a:gd name="T34" fmla="*/ 78127 w 70"/>
              <a:gd name="T35" fmla="*/ 3175 h 50"/>
              <a:gd name="T36" fmla="*/ 67809 w 70"/>
              <a:gd name="T37" fmla="*/ 0 h 50"/>
              <a:gd name="T38" fmla="*/ 61912 w 70"/>
              <a:gd name="T39" fmla="*/ 0 h 50"/>
              <a:gd name="T40" fmla="*/ 57490 w 70"/>
              <a:gd name="T41" fmla="*/ 3175 h 50"/>
              <a:gd name="T42" fmla="*/ 51594 w 70"/>
              <a:gd name="T43" fmla="*/ 6350 h 50"/>
              <a:gd name="T44" fmla="*/ 45697 w 70"/>
              <a:gd name="T45" fmla="*/ 9525 h 50"/>
              <a:gd name="T46" fmla="*/ 38327 w 70"/>
              <a:gd name="T47" fmla="*/ 20637 h 50"/>
              <a:gd name="T48" fmla="*/ 26534 w 70"/>
              <a:gd name="T49" fmla="*/ 30163 h 50"/>
              <a:gd name="T50" fmla="*/ 16215 w 70"/>
              <a:gd name="T51" fmla="*/ 34925 h 50"/>
              <a:gd name="T52" fmla="*/ 5896 w 70"/>
              <a:gd name="T53" fmla="*/ 41275 h 50"/>
              <a:gd name="T54" fmla="*/ 2948 w 70"/>
              <a:gd name="T55" fmla="*/ 44450 h 50"/>
              <a:gd name="T56" fmla="*/ 0 w 70"/>
              <a:gd name="T57" fmla="*/ 47625 h 50"/>
              <a:gd name="T58" fmla="*/ 0 w 70"/>
              <a:gd name="T59" fmla="*/ 50800 h 50"/>
              <a:gd name="T60" fmla="*/ 2948 w 70"/>
              <a:gd name="T61" fmla="*/ 55563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0"/>
              <a:gd name="T94" fmla="*/ 0 h 50"/>
              <a:gd name="T95" fmla="*/ 70 w 70"/>
              <a:gd name="T96" fmla="*/ 50 h 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0" h="50">
                <a:moveTo>
                  <a:pt x="2" y="35"/>
                </a:moveTo>
                <a:lnTo>
                  <a:pt x="7" y="43"/>
                </a:lnTo>
                <a:lnTo>
                  <a:pt x="13" y="47"/>
                </a:lnTo>
                <a:lnTo>
                  <a:pt x="20" y="50"/>
                </a:lnTo>
                <a:lnTo>
                  <a:pt x="26" y="50"/>
                </a:lnTo>
                <a:lnTo>
                  <a:pt x="39" y="50"/>
                </a:lnTo>
                <a:lnTo>
                  <a:pt x="53" y="47"/>
                </a:lnTo>
                <a:lnTo>
                  <a:pt x="61" y="48"/>
                </a:lnTo>
                <a:lnTo>
                  <a:pt x="65" y="47"/>
                </a:lnTo>
                <a:lnTo>
                  <a:pt x="68" y="45"/>
                </a:lnTo>
                <a:lnTo>
                  <a:pt x="70" y="43"/>
                </a:lnTo>
                <a:lnTo>
                  <a:pt x="70" y="35"/>
                </a:lnTo>
                <a:lnTo>
                  <a:pt x="65" y="26"/>
                </a:lnTo>
                <a:lnTo>
                  <a:pt x="65" y="19"/>
                </a:lnTo>
                <a:lnTo>
                  <a:pt x="63" y="11"/>
                </a:lnTo>
                <a:lnTo>
                  <a:pt x="61" y="8"/>
                </a:lnTo>
                <a:lnTo>
                  <a:pt x="59" y="4"/>
                </a:lnTo>
                <a:lnTo>
                  <a:pt x="53" y="2"/>
                </a:lnTo>
                <a:lnTo>
                  <a:pt x="46" y="0"/>
                </a:lnTo>
                <a:lnTo>
                  <a:pt x="42" y="0"/>
                </a:lnTo>
                <a:lnTo>
                  <a:pt x="39" y="2"/>
                </a:lnTo>
                <a:lnTo>
                  <a:pt x="35" y="4"/>
                </a:lnTo>
                <a:lnTo>
                  <a:pt x="31" y="6"/>
                </a:lnTo>
                <a:lnTo>
                  <a:pt x="26" y="13"/>
                </a:lnTo>
                <a:lnTo>
                  <a:pt x="18" y="19"/>
                </a:lnTo>
                <a:lnTo>
                  <a:pt x="11" y="22"/>
                </a:lnTo>
                <a:lnTo>
                  <a:pt x="4" y="26"/>
                </a:lnTo>
                <a:lnTo>
                  <a:pt x="2" y="28"/>
                </a:lnTo>
                <a:lnTo>
                  <a:pt x="0" y="30"/>
                </a:lnTo>
                <a:lnTo>
                  <a:pt x="0" y="32"/>
                </a:lnTo>
                <a:lnTo>
                  <a:pt x="2" y="35"/>
                </a:lnTo>
                <a:close/>
              </a:path>
            </a:pathLst>
          </a:custGeom>
          <a:solidFill>
            <a:srgbClr val="D8D8D8"/>
          </a:solidFill>
          <a:ln w="3175" cmpd="sng">
            <a:solidFill>
              <a:schemeClr val="bg1"/>
            </a:solidFill>
            <a:round/>
            <a:headEnd/>
            <a:tailEnd/>
          </a:ln>
        </p:spPr>
        <p:txBody>
          <a:bodyPr/>
          <a:lstStyle/>
          <a:p>
            <a:endParaRPr lang="ru-RU" sz="1807" dirty="0">
              <a:latin typeface="Arial Обычный" charset="0"/>
            </a:endParaRPr>
          </a:p>
        </p:txBody>
      </p:sp>
      <p:sp>
        <p:nvSpPr>
          <p:cNvPr id="222" name="Freeform 56"/>
          <p:cNvSpPr>
            <a:spLocks/>
          </p:cNvSpPr>
          <p:nvPr/>
        </p:nvSpPr>
        <p:spPr bwMode="auto">
          <a:xfrm>
            <a:off x="4722252" y="3133757"/>
            <a:ext cx="69904" cy="149256"/>
          </a:xfrm>
          <a:custGeom>
            <a:avLst/>
            <a:gdLst>
              <a:gd name="T0" fmla="*/ 0 w 40"/>
              <a:gd name="T1" fmla="*/ 28575 h 79"/>
              <a:gd name="T2" fmla="*/ 2937 w 40"/>
              <a:gd name="T3" fmla="*/ 52388 h 79"/>
              <a:gd name="T4" fmla="*/ 5874 w 40"/>
              <a:gd name="T5" fmla="*/ 76200 h 79"/>
              <a:gd name="T6" fmla="*/ 7342 w 40"/>
              <a:gd name="T7" fmla="*/ 98425 h 79"/>
              <a:gd name="T8" fmla="*/ 7342 w 40"/>
              <a:gd name="T9" fmla="*/ 119063 h 79"/>
              <a:gd name="T10" fmla="*/ 16153 w 40"/>
              <a:gd name="T11" fmla="*/ 122238 h 79"/>
              <a:gd name="T12" fmla="*/ 26432 w 40"/>
              <a:gd name="T13" fmla="*/ 125413 h 79"/>
              <a:gd name="T14" fmla="*/ 38179 w 40"/>
              <a:gd name="T15" fmla="*/ 125413 h 79"/>
              <a:gd name="T16" fmla="*/ 48458 w 40"/>
              <a:gd name="T17" fmla="*/ 115888 h 79"/>
              <a:gd name="T18" fmla="*/ 54332 w 40"/>
              <a:gd name="T19" fmla="*/ 93663 h 79"/>
              <a:gd name="T20" fmla="*/ 58737 w 40"/>
              <a:gd name="T21" fmla="*/ 73025 h 79"/>
              <a:gd name="T22" fmla="*/ 45521 w 40"/>
              <a:gd name="T23" fmla="*/ 34925 h 79"/>
              <a:gd name="T24" fmla="*/ 29369 w 40"/>
              <a:gd name="T25" fmla="*/ 0 h 79"/>
              <a:gd name="T26" fmla="*/ 29369 w 40"/>
              <a:gd name="T27" fmla="*/ 1588 h 79"/>
              <a:gd name="T28" fmla="*/ 22026 w 40"/>
              <a:gd name="T29" fmla="*/ 14288 h 79"/>
              <a:gd name="T30" fmla="*/ 13216 w 40"/>
              <a:gd name="T31" fmla="*/ 22225 h 79"/>
              <a:gd name="T32" fmla="*/ 0 w 40"/>
              <a:gd name="T33" fmla="*/ 28575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79"/>
              <a:gd name="T53" fmla="*/ 40 w 40"/>
              <a:gd name="T54" fmla="*/ 79 h 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79">
                <a:moveTo>
                  <a:pt x="0" y="18"/>
                </a:moveTo>
                <a:lnTo>
                  <a:pt x="2" y="33"/>
                </a:lnTo>
                <a:lnTo>
                  <a:pt x="4" y="48"/>
                </a:lnTo>
                <a:lnTo>
                  <a:pt x="5" y="62"/>
                </a:lnTo>
                <a:lnTo>
                  <a:pt x="5" y="75"/>
                </a:lnTo>
                <a:lnTo>
                  <a:pt x="11" y="77"/>
                </a:lnTo>
                <a:lnTo>
                  <a:pt x="18" y="79"/>
                </a:lnTo>
                <a:lnTo>
                  <a:pt x="26" y="79"/>
                </a:lnTo>
                <a:lnTo>
                  <a:pt x="33" y="73"/>
                </a:lnTo>
                <a:lnTo>
                  <a:pt x="37" y="59"/>
                </a:lnTo>
                <a:lnTo>
                  <a:pt x="40" y="46"/>
                </a:lnTo>
                <a:lnTo>
                  <a:pt x="31" y="22"/>
                </a:lnTo>
                <a:lnTo>
                  <a:pt x="20" y="0"/>
                </a:lnTo>
                <a:lnTo>
                  <a:pt x="20" y="1"/>
                </a:lnTo>
                <a:lnTo>
                  <a:pt x="15" y="9"/>
                </a:lnTo>
                <a:lnTo>
                  <a:pt x="9" y="14"/>
                </a:lnTo>
                <a:lnTo>
                  <a:pt x="0" y="18"/>
                </a:lnTo>
                <a:close/>
              </a:path>
            </a:pathLst>
          </a:custGeom>
          <a:solidFill>
            <a:srgbClr val="D8D8D8"/>
          </a:solidFill>
          <a:ln w="3175" cmpd="sng">
            <a:solidFill>
              <a:schemeClr val="bg1"/>
            </a:solidFill>
            <a:round/>
            <a:headEnd/>
            <a:tailEnd/>
          </a:ln>
        </p:spPr>
        <p:txBody>
          <a:bodyPr/>
          <a:lstStyle/>
          <a:p>
            <a:endParaRPr lang="ru-RU" sz="1807" dirty="0">
              <a:latin typeface="Arial Обычный" charset="0"/>
            </a:endParaRPr>
          </a:p>
        </p:txBody>
      </p:sp>
      <p:sp>
        <p:nvSpPr>
          <p:cNvPr id="223" name="Freeform 57"/>
          <p:cNvSpPr>
            <a:spLocks/>
          </p:cNvSpPr>
          <p:nvPr/>
        </p:nvSpPr>
        <p:spPr bwMode="auto">
          <a:xfrm>
            <a:off x="4659905" y="3286792"/>
            <a:ext cx="13225" cy="32118"/>
          </a:xfrm>
          <a:custGeom>
            <a:avLst/>
            <a:gdLst>
              <a:gd name="T0" fmla="*/ 3175 w 7"/>
              <a:gd name="T1" fmla="*/ 0 h 17"/>
              <a:gd name="T2" fmla="*/ 0 w 7"/>
              <a:gd name="T3" fmla="*/ 14287 h 17"/>
              <a:gd name="T4" fmla="*/ 3175 w 7"/>
              <a:gd name="T5" fmla="*/ 26987 h 17"/>
              <a:gd name="T6" fmla="*/ 7938 w 7"/>
              <a:gd name="T7" fmla="*/ 20637 h 17"/>
              <a:gd name="T8" fmla="*/ 11113 w 7"/>
              <a:gd name="T9" fmla="*/ 11112 h 17"/>
              <a:gd name="T10" fmla="*/ 11113 w 7"/>
              <a:gd name="T11" fmla="*/ 6350 h 17"/>
              <a:gd name="T12" fmla="*/ 7938 w 7"/>
              <a:gd name="T13" fmla="*/ 0 h 17"/>
              <a:gd name="T14" fmla="*/ 4763 w 7"/>
              <a:gd name="T15" fmla="*/ 0 h 17"/>
              <a:gd name="T16" fmla="*/ 3175 w 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2" y="0"/>
                </a:moveTo>
                <a:lnTo>
                  <a:pt x="0" y="9"/>
                </a:lnTo>
                <a:lnTo>
                  <a:pt x="2" y="17"/>
                </a:lnTo>
                <a:lnTo>
                  <a:pt x="5" y="13"/>
                </a:lnTo>
                <a:lnTo>
                  <a:pt x="7" y="7"/>
                </a:lnTo>
                <a:lnTo>
                  <a:pt x="7" y="4"/>
                </a:lnTo>
                <a:lnTo>
                  <a:pt x="5" y="0"/>
                </a:lnTo>
                <a:lnTo>
                  <a:pt x="3" y="0"/>
                </a:lnTo>
                <a:lnTo>
                  <a:pt x="2" y="0"/>
                </a:lnTo>
                <a:close/>
              </a:path>
            </a:pathLst>
          </a:custGeom>
          <a:solidFill>
            <a:schemeClr val="hlink"/>
          </a:solidFill>
          <a:ln w="3175" cmpd="sng">
            <a:solidFill>
              <a:schemeClr val="bg1"/>
            </a:solidFill>
            <a:round/>
            <a:headEnd/>
            <a:tailEnd/>
          </a:ln>
        </p:spPr>
        <p:txBody>
          <a:bodyPr/>
          <a:lstStyle/>
          <a:p>
            <a:endParaRPr lang="ru-RU" sz="1807" dirty="0">
              <a:latin typeface="Arial Обычный" charset="0"/>
            </a:endParaRPr>
          </a:p>
        </p:txBody>
      </p:sp>
      <p:sp>
        <p:nvSpPr>
          <p:cNvPr id="224" name="Freeform 58"/>
          <p:cNvSpPr>
            <a:spLocks/>
          </p:cNvSpPr>
          <p:nvPr/>
        </p:nvSpPr>
        <p:spPr bwMode="auto">
          <a:xfrm>
            <a:off x="4860172" y="2442270"/>
            <a:ext cx="751945" cy="275839"/>
          </a:xfrm>
          <a:custGeom>
            <a:avLst/>
            <a:gdLst>
              <a:gd name="T0" fmla="*/ 27853 w 431"/>
              <a:gd name="T1" fmla="*/ 193675 h 146"/>
              <a:gd name="T2" fmla="*/ 43979 w 431"/>
              <a:gd name="T3" fmla="*/ 211138 h 146"/>
              <a:gd name="T4" fmla="*/ 46910 w 431"/>
              <a:gd name="T5" fmla="*/ 231775 h 146"/>
              <a:gd name="T6" fmla="*/ 70366 w 431"/>
              <a:gd name="T7" fmla="*/ 225425 h 146"/>
              <a:gd name="T8" fmla="*/ 82093 w 431"/>
              <a:gd name="T9" fmla="*/ 184150 h 146"/>
              <a:gd name="T10" fmla="*/ 101151 w 431"/>
              <a:gd name="T11" fmla="*/ 193675 h 146"/>
              <a:gd name="T12" fmla="*/ 117276 w 431"/>
              <a:gd name="T13" fmla="*/ 193675 h 146"/>
              <a:gd name="T14" fmla="*/ 139265 w 431"/>
              <a:gd name="T15" fmla="*/ 166687 h 146"/>
              <a:gd name="T16" fmla="*/ 162721 w 431"/>
              <a:gd name="T17" fmla="*/ 180975 h 146"/>
              <a:gd name="T18" fmla="*/ 200835 w 431"/>
              <a:gd name="T19" fmla="*/ 134937 h 146"/>
              <a:gd name="T20" fmla="*/ 200835 w 431"/>
              <a:gd name="T21" fmla="*/ 149225 h 146"/>
              <a:gd name="T22" fmla="*/ 214029 w 431"/>
              <a:gd name="T23" fmla="*/ 152400 h 146"/>
              <a:gd name="T24" fmla="*/ 222825 w 431"/>
              <a:gd name="T25" fmla="*/ 134937 h 146"/>
              <a:gd name="T26" fmla="*/ 230154 w 431"/>
              <a:gd name="T27" fmla="*/ 146050 h 146"/>
              <a:gd name="T28" fmla="*/ 255076 w 431"/>
              <a:gd name="T29" fmla="*/ 149225 h 146"/>
              <a:gd name="T30" fmla="*/ 274133 w 431"/>
              <a:gd name="T31" fmla="*/ 131762 h 146"/>
              <a:gd name="T32" fmla="*/ 287326 w 431"/>
              <a:gd name="T33" fmla="*/ 122237 h 146"/>
              <a:gd name="T34" fmla="*/ 309316 w 431"/>
              <a:gd name="T35" fmla="*/ 117475 h 146"/>
              <a:gd name="T36" fmla="*/ 328373 w 431"/>
              <a:gd name="T37" fmla="*/ 114300 h 146"/>
              <a:gd name="T38" fmla="*/ 351828 w 431"/>
              <a:gd name="T39" fmla="*/ 117475 h 146"/>
              <a:gd name="T40" fmla="*/ 398739 w 431"/>
              <a:gd name="T41" fmla="*/ 111125 h 146"/>
              <a:gd name="T42" fmla="*/ 439785 w 431"/>
              <a:gd name="T43" fmla="*/ 117475 h 146"/>
              <a:gd name="T44" fmla="*/ 469104 w 431"/>
              <a:gd name="T45" fmla="*/ 125412 h 146"/>
              <a:gd name="T46" fmla="*/ 504287 w 431"/>
              <a:gd name="T47" fmla="*/ 119062 h 146"/>
              <a:gd name="T48" fmla="*/ 526277 w 431"/>
              <a:gd name="T49" fmla="*/ 122237 h 146"/>
              <a:gd name="T50" fmla="*/ 564391 w 431"/>
              <a:gd name="T51" fmla="*/ 111125 h 146"/>
              <a:gd name="T52" fmla="*/ 596642 w 431"/>
              <a:gd name="T53" fmla="*/ 111125 h 146"/>
              <a:gd name="T54" fmla="*/ 628893 w 431"/>
              <a:gd name="T55" fmla="*/ 66675 h 146"/>
              <a:gd name="T56" fmla="*/ 628893 w 431"/>
              <a:gd name="T57" fmla="*/ 42862 h 146"/>
              <a:gd name="T58" fmla="*/ 596642 w 431"/>
              <a:gd name="T59" fmla="*/ 25400 h 146"/>
              <a:gd name="T60" fmla="*/ 558527 w 431"/>
              <a:gd name="T61" fmla="*/ 28575 h 146"/>
              <a:gd name="T62" fmla="*/ 517481 w 431"/>
              <a:gd name="T63" fmla="*/ 42862 h 146"/>
              <a:gd name="T64" fmla="*/ 469104 w 431"/>
              <a:gd name="T65" fmla="*/ 31750 h 146"/>
              <a:gd name="T66" fmla="*/ 417796 w 431"/>
              <a:gd name="T67" fmla="*/ 14288 h 146"/>
              <a:gd name="T68" fmla="*/ 382613 w 431"/>
              <a:gd name="T69" fmla="*/ 14288 h 146"/>
              <a:gd name="T70" fmla="*/ 366488 w 431"/>
              <a:gd name="T71" fmla="*/ 17462 h 146"/>
              <a:gd name="T72" fmla="*/ 334237 w 431"/>
              <a:gd name="T73" fmla="*/ 11112 h 146"/>
              <a:gd name="T74" fmla="*/ 284395 w 431"/>
              <a:gd name="T75" fmla="*/ 4762 h 146"/>
              <a:gd name="T76" fmla="*/ 252144 w 431"/>
              <a:gd name="T77" fmla="*/ 14288 h 146"/>
              <a:gd name="T78" fmla="*/ 219893 w 431"/>
              <a:gd name="T79" fmla="*/ 25400 h 146"/>
              <a:gd name="T80" fmla="*/ 194972 w 431"/>
              <a:gd name="T81" fmla="*/ 38100 h 146"/>
              <a:gd name="T82" fmla="*/ 178846 w 431"/>
              <a:gd name="T83" fmla="*/ 20637 h 146"/>
              <a:gd name="T84" fmla="*/ 165652 w 431"/>
              <a:gd name="T85" fmla="*/ 17462 h 146"/>
              <a:gd name="T86" fmla="*/ 159789 w 431"/>
              <a:gd name="T87" fmla="*/ 28575 h 146"/>
              <a:gd name="T88" fmla="*/ 171516 w 431"/>
              <a:gd name="T89" fmla="*/ 49212 h 146"/>
              <a:gd name="T90" fmla="*/ 149527 w 431"/>
              <a:gd name="T91" fmla="*/ 52388 h 146"/>
              <a:gd name="T92" fmla="*/ 152459 w 431"/>
              <a:gd name="T93" fmla="*/ 80962 h 146"/>
              <a:gd name="T94" fmla="*/ 127538 w 431"/>
              <a:gd name="T95" fmla="*/ 66675 h 146"/>
              <a:gd name="T96" fmla="*/ 121674 w 431"/>
              <a:gd name="T97" fmla="*/ 73025 h 146"/>
              <a:gd name="T98" fmla="*/ 117276 w 431"/>
              <a:gd name="T99" fmla="*/ 87312 h 146"/>
              <a:gd name="T100" fmla="*/ 89423 w 431"/>
              <a:gd name="T101" fmla="*/ 96837 h 146"/>
              <a:gd name="T102" fmla="*/ 86491 w 431"/>
              <a:gd name="T103" fmla="*/ 107950 h 146"/>
              <a:gd name="T104" fmla="*/ 85025 w 431"/>
              <a:gd name="T105" fmla="*/ 119062 h 146"/>
              <a:gd name="T106" fmla="*/ 51308 w 431"/>
              <a:gd name="T107" fmla="*/ 104775 h 146"/>
              <a:gd name="T108" fmla="*/ 35183 w 431"/>
              <a:gd name="T109" fmla="*/ 119062 h 146"/>
              <a:gd name="T110" fmla="*/ 2932 w 431"/>
              <a:gd name="T111" fmla="*/ 117475 h 146"/>
              <a:gd name="T112" fmla="*/ 16125 w 431"/>
              <a:gd name="T113" fmla="*/ 131762 h 146"/>
              <a:gd name="T114" fmla="*/ 30785 w 431"/>
              <a:gd name="T115" fmla="*/ 152400 h 146"/>
              <a:gd name="T116" fmla="*/ 0 w 431"/>
              <a:gd name="T117" fmla="*/ 155575 h 1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1"/>
              <a:gd name="T178" fmla="*/ 0 h 146"/>
              <a:gd name="T179" fmla="*/ 431 w 431"/>
              <a:gd name="T180" fmla="*/ 146 h 1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1" h="146">
                <a:moveTo>
                  <a:pt x="0" y="98"/>
                </a:moveTo>
                <a:lnTo>
                  <a:pt x="8" y="107"/>
                </a:lnTo>
                <a:lnTo>
                  <a:pt x="19" y="122"/>
                </a:lnTo>
                <a:lnTo>
                  <a:pt x="22" y="127"/>
                </a:lnTo>
                <a:lnTo>
                  <a:pt x="28" y="131"/>
                </a:lnTo>
                <a:lnTo>
                  <a:pt x="30" y="133"/>
                </a:lnTo>
                <a:lnTo>
                  <a:pt x="32" y="135"/>
                </a:lnTo>
                <a:lnTo>
                  <a:pt x="34" y="140"/>
                </a:lnTo>
                <a:lnTo>
                  <a:pt x="32" y="146"/>
                </a:lnTo>
                <a:lnTo>
                  <a:pt x="41" y="146"/>
                </a:lnTo>
                <a:lnTo>
                  <a:pt x="46" y="146"/>
                </a:lnTo>
                <a:lnTo>
                  <a:pt x="48" y="142"/>
                </a:lnTo>
                <a:lnTo>
                  <a:pt x="50" y="138"/>
                </a:lnTo>
                <a:lnTo>
                  <a:pt x="52" y="127"/>
                </a:lnTo>
                <a:lnTo>
                  <a:pt x="56" y="116"/>
                </a:lnTo>
                <a:lnTo>
                  <a:pt x="61" y="124"/>
                </a:lnTo>
                <a:lnTo>
                  <a:pt x="63" y="133"/>
                </a:lnTo>
                <a:lnTo>
                  <a:pt x="69" y="122"/>
                </a:lnTo>
                <a:lnTo>
                  <a:pt x="72" y="109"/>
                </a:lnTo>
                <a:lnTo>
                  <a:pt x="76" y="118"/>
                </a:lnTo>
                <a:lnTo>
                  <a:pt x="80" y="122"/>
                </a:lnTo>
                <a:lnTo>
                  <a:pt x="85" y="120"/>
                </a:lnTo>
                <a:lnTo>
                  <a:pt x="91" y="112"/>
                </a:lnTo>
                <a:lnTo>
                  <a:pt x="95" y="105"/>
                </a:lnTo>
                <a:lnTo>
                  <a:pt x="96" y="98"/>
                </a:lnTo>
                <a:lnTo>
                  <a:pt x="102" y="107"/>
                </a:lnTo>
                <a:lnTo>
                  <a:pt x="111" y="114"/>
                </a:lnTo>
                <a:lnTo>
                  <a:pt x="130" y="92"/>
                </a:lnTo>
                <a:lnTo>
                  <a:pt x="137" y="83"/>
                </a:lnTo>
                <a:lnTo>
                  <a:pt x="137" y="85"/>
                </a:lnTo>
                <a:lnTo>
                  <a:pt x="137" y="90"/>
                </a:lnTo>
                <a:lnTo>
                  <a:pt x="137" y="92"/>
                </a:lnTo>
                <a:lnTo>
                  <a:pt x="137" y="94"/>
                </a:lnTo>
                <a:lnTo>
                  <a:pt x="139" y="96"/>
                </a:lnTo>
                <a:lnTo>
                  <a:pt x="141" y="98"/>
                </a:lnTo>
                <a:lnTo>
                  <a:pt x="146" y="96"/>
                </a:lnTo>
                <a:lnTo>
                  <a:pt x="150" y="90"/>
                </a:lnTo>
                <a:lnTo>
                  <a:pt x="152" y="87"/>
                </a:lnTo>
                <a:lnTo>
                  <a:pt x="152" y="85"/>
                </a:lnTo>
                <a:lnTo>
                  <a:pt x="157" y="85"/>
                </a:lnTo>
                <a:lnTo>
                  <a:pt x="157" y="88"/>
                </a:lnTo>
                <a:lnTo>
                  <a:pt x="157" y="92"/>
                </a:lnTo>
                <a:lnTo>
                  <a:pt x="157" y="94"/>
                </a:lnTo>
                <a:lnTo>
                  <a:pt x="167" y="94"/>
                </a:lnTo>
                <a:lnTo>
                  <a:pt x="174" y="94"/>
                </a:lnTo>
                <a:lnTo>
                  <a:pt x="183" y="92"/>
                </a:lnTo>
                <a:lnTo>
                  <a:pt x="189" y="88"/>
                </a:lnTo>
                <a:lnTo>
                  <a:pt x="187" y="83"/>
                </a:lnTo>
                <a:lnTo>
                  <a:pt x="185" y="77"/>
                </a:lnTo>
                <a:lnTo>
                  <a:pt x="191" y="75"/>
                </a:lnTo>
                <a:lnTo>
                  <a:pt x="196" y="77"/>
                </a:lnTo>
                <a:lnTo>
                  <a:pt x="200" y="79"/>
                </a:lnTo>
                <a:lnTo>
                  <a:pt x="202" y="79"/>
                </a:lnTo>
                <a:lnTo>
                  <a:pt x="211" y="74"/>
                </a:lnTo>
                <a:lnTo>
                  <a:pt x="216" y="72"/>
                </a:lnTo>
                <a:lnTo>
                  <a:pt x="220" y="72"/>
                </a:lnTo>
                <a:lnTo>
                  <a:pt x="224" y="72"/>
                </a:lnTo>
                <a:lnTo>
                  <a:pt x="228" y="75"/>
                </a:lnTo>
                <a:lnTo>
                  <a:pt x="231" y="77"/>
                </a:lnTo>
                <a:lnTo>
                  <a:pt x="240" y="74"/>
                </a:lnTo>
                <a:lnTo>
                  <a:pt x="252" y="68"/>
                </a:lnTo>
                <a:lnTo>
                  <a:pt x="264" y="72"/>
                </a:lnTo>
                <a:lnTo>
                  <a:pt x="272" y="70"/>
                </a:lnTo>
                <a:lnTo>
                  <a:pt x="279" y="68"/>
                </a:lnTo>
                <a:lnTo>
                  <a:pt x="287" y="66"/>
                </a:lnTo>
                <a:lnTo>
                  <a:pt x="300" y="74"/>
                </a:lnTo>
                <a:lnTo>
                  <a:pt x="309" y="79"/>
                </a:lnTo>
                <a:lnTo>
                  <a:pt x="314" y="79"/>
                </a:lnTo>
                <a:lnTo>
                  <a:pt x="320" y="79"/>
                </a:lnTo>
                <a:lnTo>
                  <a:pt x="327" y="74"/>
                </a:lnTo>
                <a:lnTo>
                  <a:pt x="336" y="72"/>
                </a:lnTo>
                <a:lnTo>
                  <a:pt x="344" y="75"/>
                </a:lnTo>
                <a:lnTo>
                  <a:pt x="351" y="77"/>
                </a:lnTo>
                <a:lnTo>
                  <a:pt x="355" y="77"/>
                </a:lnTo>
                <a:lnTo>
                  <a:pt x="359" y="77"/>
                </a:lnTo>
                <a:lnTo>
                  <a:pt x="366" y="72"/>
                </a:lnTo>
                <a:lnTo>
                  <a:pt x="375" y="68"/>
                </a:lnTo>
                <a:lnTo>
                  <a:pt x="385" y="70"/>
                </a:lnTo>
                <a:lnTo>
                  <a:pt x="392" y="72"/>
                </a:lnTo>
                <a:lnTo>
                  <a:pt x="397" y="72"/>
                </a:lnTo>
                <a:lnTo>
                  <a:pt x="407" y="70"/>
                </a:lnTo>
                <a:lnTo>
                  <a:pt x="418" y="59"/>
                </a:lnTo>
                <a:lnTo>
                  <a:pt x="425" y="50"/>
                </a:lnTo>
                <a:lnTo>
                  <a:pt x="429" y="42"/>
                </a:lnTo>
                <a:lnTo>
                  <a:pt x="431" y="37"/>
                </a:lnTo>
                <a:lnTo>
                  <a:pt x="431" y="31"/>
                </a:lnTo>
                <a:lnTo>
                  <a:pt x="429" y="27"/>
                </a:lnTo>
                <a:lnTo>
                  <a:pt x="425" y="24"/>
                </a:lnTo>
                <a:lnTo>
                  <a:pt x="420" y="22"/>
                </a:lnTo>
                <a:lnTo>
                  <a:pt x="407" y="16"/>
                </a:lnTo>
                <a:lnTo>
                  <a:pt x="396" y="14"/>
                </a:lnTo>
                <a:lnTo>
                  <a:pt x="386" y="16"/>
                </a:lnTo>
                <a:lnTo>
                  <a:pt x="381" y="18"/>
                </a:lnTo>
                <a:lnTo>
                  <a:pt x="373" y="24"/>
                </a:lnTo>
                <a:lnTo>
                  <a:pt x="368" y="29"/>
                </a:lnTo>
                <a:lnTo>
                  <a:pt x="353" y="27"/>
                </a:lnTo>
                <a:lnTo>
                  <a:pt x="338" y="27"/>
                </a:lnTo>
                <a:lnTo>
                  <a:pt x="329" y="24"/>
                </a:lnTo>
                <a:lnTo>
                  <a:pt x="320" y="20"/>
                </a:lnTo>
                <a:lnTo>
                  <a:pt x="309" y="22"/>
                </a:lnTo>
                <a:lnTo>
                  <a:pt x="298" y="22"/>
                </a:lnTo>
                <a:lnTo>
                  <a:pt x="285" y="9"/>
                </a:lnTo>
                <a:lnTo>
                  <a:pt x="272" y="0"/>
                </a:lnTo>
                <a:lnTo>
                  <a:pt x="266" y="3"/>
                </a:lnTo>
                <a:lnTo>
                  <a:pt x="261" y="9"/>
                </a:lnTo>
                <a:lnTo>
                  <a:pt x="257" y="11"/>
                </a:lnTo>
                <a:lnTo>
                  <a:pt x="253" y="13"/>
                </a:lnTo>
                <a:lnTo>
                  <a:pt x="250" y="11"/>
                </a:lnTo>
                <a:lnTo>
                  <a:pt x="242" y="7"/>
                </a:lnTo>
                <a:lnTo>
                  <a:pt x="235" y="9"/>
                </a:lnTo>
                <a:lnTo>
                  <a:pt x="228" y="7"/>
                </a:lnTo>
                <a:lnTo>
                  <a:pt x="215" y="2"/>
                </a:lnTo>
                <a:lnTo>
                  <a:pt x="203" y="0"/>
                </a:lnTo>
                <a:lnTo>
                  <a:pt x="194" y="3"/>
                </a:lnTo>
                <a:lnTo>
                  <a:pt x="187" y="7"/>
                </a:lnTo>
                <a:lnTo>
                  <a:pt x="179" y="7"/>
                </a:lnTo>
                <a:lnTo>
                  <a:pt x="172" y="9"/>
                </a:lnTo>
                <a:lnTo>
                  <a:pt x="165" y="14"/>
                </a:lnTo>
                <a:lnTo>
                  <a:pt x="157" y="18"/>
                </a:lnTo>
                <a:lnTo>
                  <a:pt x="150" y="16"/>
                </a:lnTo>
                <a:lnTo>
                  <a:pt x="144" y="14"/>
                </a:lnTo>
                <a:lnTo>
                  <a:pt x="139" y="18"/>
                </a:lnTo>
                <a:lnTo>
                  <a:pt x="133" y="24"/>
                </a:lnTo>
                <a:lnTo>
                  <a:pt x="128" y="20"/>
                </a:lnTo>
                <a:lnTo>
                  <a:pt x="124" y="14"/>
                </a:lnTo>
                <a:lnTo>
                  <a:pt x="122" y="13"/>
                </a:lnTo>
                <a:lnTo>
                  <a:pt x="119" y="11"/>
                </a:lnTo>
                <a:lnTo>
                  <a:pt x="117" y="11"/>
                </a:lnTo>
                <a:lnTo>
                  <a:pt x="113" y="11"/>
                </a:lnTo>
                <a:lnTo>
                  <a:pt x="111" y="13"/>
                </a:lnTo>
                <a:lnTo>
                  <a:pt x="109" y="16"/>
                </a:lnTo>
                <a:lnTo>
                  <a:pt x="109" y="18"/>
                </a:lnTo>
                <a:lnTo>
                  <a:pt x="111" y="22"/>
                </a:lnTo>
                <a:lnTo>
                  <a:pt x="115" y="27"/>
                </a:lnTo>
                <a:lnTo>
                  <a:pt x="117" y="31"/>
                </a:lnTo>
                <a:lnTo>
                  <a:pt x="111" y="33"/>
                </a:lnTo>
                <a:lnTo>
                  <a:pt x="106" y="33"/>
                </a:lnTo>
                <a:lnTo>
                  <a:pt x="102" y="33"/>
                </a:lnTo>
                <a:lnTo>
                  <a:pt x="102" y="37"/>
                </a:lnTo>
                <a:lnTo>
                  <a:pt x="104" y="42"/>
                </a:lnTo>
                <a:lnTo>
                  <a:pt x="104" y="51"/>
                </a:lnTo>
                <a:lnTo>
                  <a:pt x="98" y="46"/>
                </a:lnTo>
                <a:lnTo>
                  <a:pt x="91" y="42"/>
                </a:lnTo>
                <a:lnTo>
                  <a:pt x="87" y="42"/>
                </a:lnTo>
                <a:lnTo>
                  <a:pt x="85" y="42"/>
                </a:lnTo>
                <a:lnTo>
                  <a:pt x="83" y="42"/>
                </a:lnTo>
                <a:lnTo>
                  <a:pt x="83" y="46"/>
                </a:lnTo>
                <a:lnTo>
                  <a:pt x="83" y="51"/>
                </a:lnTo>
                <a:lnTo>
                  <a:pt x="83" y="59"/>
                </a:lnTo>
                <a:lnTo>
                  <a:pt x="80" y="55"/>
                </a:lnTo>
                <a:lnTo>
                  <a:pt x="74" y="53"/>
                </a:lnTo>
                <a:lnTo>
                  <a:pt x="67" y="57"/>
                </a:lnTo>
                <a:lnTo>
                  <a:pt x="61" y="61"/>
                </a:lnTo>
                <a:lnTo>
                  <a:pt x="59" y="63"/>
                </a:lnTo>
                <a:lnTo>
                  <a:pt x="58" y="66"/>
                </a:lnTo>
                <a:lnTo>
                  <a:pt x="59" y="68"/>
                </a:lnTo>
                <a:lnTo>
                  <a:pt x="61" y="70"/>
                </a:lnTo>
                <a:lnTo>
                  <a:pt x="59" y="74"/>
                </a:lnTo>
                <a:lnTo>
                  <a:pt x="58" y="75"/>
                </a:lnTo>
                <a:lnTo>
                  <a:pt x="50" y="72"/>
                </a:lnTo>
                <a:lnTo>
                  <a:pt x="41" y="66"/>
                </a:lnTo>
                <a:lnTo>
                  <a:pt x="35" y="66"/>
                </a:lnTo>
                <a:lnTo>
                  <a:pt x="32" y="68"/>
                </a:lnTo>
                <a:lnTo>
                  <a:pt x="28" y="72"/>
                </a:lnTo>
                <a:lnTo>
                  <a:pt x="24" y="75"/>
                </a:lnTo>
                <a:lnTo>
                  <a:pt x="15" y="72"/>
                </a:lnTo>
                <a:lnTo>
                  <a:pt x="2" y="70"/>
                </a:lnTo>
                <a:lnTo>
                  <a:pt x="2" y="74"/>
                </a:lnTo>
                <a:lnTo>
                  <a:pt x="4" y="77"/>
                </a:lnTo>
                <a:lnTo>
                  <a:pt x="8" y="81"/>
                </a:lnTo>
                <a:lnTo>
                  <a:pt x="11" y="83"/>
                </a:lnTo>
                <a:lnTo>
                  <a:pt x="21" y="88"/>
                </a:lnTo>
                <a:lnTo>
                  <a:pt x="26" y="96"/>
                </a:lnTo>
                <a:lnTo>
                  <a:pt x="21" y="96"/>
                </a:lnTo>
                <a:lnTo>
                  <a:pt x="13" y="94"/>
                </a:lnTo>
                <a:lnTo>
                  <a:pt x="6" y="96"/>
                </a:lnTo>
                <a:lnTo>
                  <a:pt x="0" y="98"/>
                </a:lnTo>
                <a:close/>
              </a:path>
            </a:pathLst>
          </a:custGeom>
          <a:solidFill>
            <a:srgbClr val="D8D8D8"/>
          </a:solidFill>
          <a:ln w="3175" cmpd="sng">
            <a:solidFill>
              <a:schemeClr val="bg1"/>
            </a:solidFill>
            <a:round/>
            <a:headEnd/>
            <a:tailEnd/>
          </a:ln>
        </p:spPr>
        <p:txBody>
          <a:bodyPr/>
          <a:lstStyle/>
          <a:p>
            <a:endParaRPr lang="ru-RU" sz="1807" dirty="0">
              <a:latin typeface="Arial Обычный" charset="0"/>
            </a:endParaRPr>
          </a:p>
        </p:txBody>
      </p:sp>
      <p:sp>
        <p:nvSpPr>
          <p:cNvPr id="225" name="Freeform 59"/>
          <p:cNvSpPr>
            <a:spLocks/>
          </p:cNvSpPr>
          <p:nvPr/>
        </p:nvSpPr>
        <p:spPr bwMode="auto">
          <a:xfrm>
            <a:off x="3777599" y="2784234"/>
            <a:ext cx="1173260" cy="876639"/>
          </a:xfrm>
          <a:custGeom>
            <a:avLst/>
            <a:gdLst>
              <a:gd name="T0" fmla="*/ 940359 w 672"/>
              <a:gd name="T1" fmla="*/ 506413 h 464"/>
              <a:gd name="T2" fmla="*/ 852338 w 672"/>
              <a:gd name="T3" fmla="*/ 419100 h 464"/>
              <a:gd name="T4" fmla="*/ 820064 w 672"/>
              <a:gd name="T5" fmla="*/ 428625 h 464"/>
              <a:gd name="T6" fmla="*/ 806861 w 672"/>
              <a:gd name="T7" fmla="*/ 460375 h 464"/>
              <a:gd name="T8" fmla="*/ 803927 w 672"/>
              <a:gd name="T9" fmla="*/ 504825 h 464"/>
              <a:gd name="T10" fmla="*/ 758449 w 672"/>
              <a:gd name="T11" fmla="*/ 519113 h 464"/>
              <a:gd name="T12" fmla="*/ 726174 w 672"/>
              <a:gd name="T13" fmla="*/ 530225 h 464"/>
              <a:gd name="T14" fmla="*/ 704169 w 672"/>
              <a:gd name="T15" fmla="*/ 533400 h 464"/>
              <a:gd name="T16" fmla="*/ 730576 w 672"/>
              <a:gd name="T17" fmla="*/ 501650 h 464"/>
              <a:gd name="T18" fmla="*/ 733510 w 672"/>
              <a:gd name="T19" fmla="*/ 457200 h 464"/>
              <a:gd name="T20" fmla="*/ 690966 w 672"/>
              <a:gd name="T21" fmla="*/ 466725 h 464"/>
              <a:gd name="T22" fmla="*/ 655758 w 672"/>
              <a:gd name="T23" fmla="*/ 457200 h 464"/>
              <a:gd name="T24" fmla="*/ 601478 w 672"/>
              <a:gd name="T25" fmla="*/ 419100 h 464"/>
              <a:gd name="T26" fmla="*/ 544264 w 672"/>
              <a:gd name="T27" fmla="*/ 415925 h 464"/>
              <a:gd name="T28" fmla="*/ 519325 w 672"/>
              <a:gd name="T29" fmla="*/ 422275 h 464"/>
              <a:gd name="T30" fmla="*/ 492919 w 672"/>
              <a:gd name="T31" fmla="*/ 390525 h 464"/>
              <a:gd name="T32" fmla="*/ 506122 w 672"/>
              <a:gd name="T33" fmla="*/ 366713 h 464"/>
              <a:gd name="T34" fmla="*/ 557467 w 672"/>
              <a:gd name="T35" fmla="*/ 333375 h 464"/>
              <a:gd name="T36" fmla="*/ 551599 w 672"/>
              <a:gd name="T37" fmla="*/ 319088 h 464"/>
              <a:gd name="T38" fmla="*/ 473847 w 672"/>
              <a:gd name="T39" fmla="*/ 311150 h 464"/>
              <a:gd name="T40" fmla="*/ 451842 w 672"/>
              <a:gd name="T41" fmla="*/ 333375 h 464"/>
              <a:gd name="T42" fmla="*/ 429837 w 672"/>
              <a:gd name="T43" fmla="*/ 298450 h 464"/>
              <a:gd name="T44" fmla="*/ 311008 w 672"/>
              <a:gd name="T45" fmla="*/ 277813 h 464"/>
              <a:gd name="T46" fmla="*/ 291937 w 672"/>
              <a:gd name="T47" fmla="*/ 257175 h 464"/>
              <a:gd name="T48" fmla="*/ 231789 w 672"/>
              <a:gd name="T49" fmla="*/ 257175 h 464"/>
              <a:gd name="T50" fmla="*/ 167240 w 672"/>
              <a:gd name="T51" fmla="*/ 293688 h 464"/>
              <a:gd name="T52" fmla="*/ 121763 w 672"/>
              <a:gd name="T53" fmla="*/ 274638 h 464"/>
              <a:gd name="T54" fmla="*/ 107092 w 672"/>
              <a:gd name="T55" fmla="*/ 222250 h 464"/>
              <a:gd name="T56" fmla="*/ 105625 w 672"/>
              <a:gd name="T57" fmla="*/ 180975 h 464"/>
              <a:gd name="T58" fmla="*/ 129098 w 672"/>
              <a:gd name="T59" fmla="*/ 155575 h 464"/>
              <a:gd name="T60" fmla="*/ 189246 w 672"/>
              <a:gd name="T61" fmla="*/ 163513 h 464"/>
              <a:gd name="T62" fmla="*/ 221520 w 672"/>
              <a:gd name="T63" fmla="*/ 176213 h 464"/>
              <a:gd name="T64" fmla="*/ 231789 w 672"/>
              <a:gd name="T65" fmla="*/ 128588 h 464"/>
              <a:gd name="T66" fmla="*/ 243525 w 672"/>
              <a:gd name="T67" fmla="*/ 90488 h 464"/>
              <a:gd name="T68" fmla="*/ 196581 w 672"/>
              <a:gd name="T69" fmla="*/ 34925 h 464"/>
              <a:gd name="T70" fmla="*/ 176042 w 672"/>
              <a:gd name="T71" fmla="*/ 41275 h 464"/>
              <a:gd name="T72" fmla="*/ 126164 w 672"/>
              <a:gd name="T73" fmla="*/ 111125 h 464"/>
              <a:gd name="T74" fmla="*/ 74818 w 672"/>
              <a:gd name="T75" fmla="*/ 125413 h 464"/>
              <a:gd name="T76" fmla="*/ 55747 w 672"/>
              <a:gd name="T77" fmla="*/ 190500 h 464"/>
              <a:gd name="T78" fmla="*/ 26406 w 672"/>
              <a:gd name="T79" fmla="*/ 207963 h 464"/>
              <a:gd name="T80" fmla="*/ 0 w 672"/>
              <a:gd name="T81" fmla="*/ 222250 h 464"/>
              <a:gd name="T82" fmla="*/ 20538 w 672"/>
              <a:gd name="T83" fmla="*/ 298450 h 464"/>
              <a:gd name="T84" fmla="*/ 70417 w 672"/>
              <a:gd name="T85" fmla="*/ 395287 h 464"/>
              <a:gd name="T86" fmla="*/ 96823 w 672"/>
              <a:gd name="T87" fmla="*/ 384175 h 464"/>
              <a:gd name="T88" fmla="*/ 208317 w 672"/>
              <a:gd name="T89" fmla="*/ 425450 h 464"/>
              <a:gd name="T90" fmla="*/ 338881 w 672"/>
              <a:gd name="T91" fmla="*/ 442913 h 464"/>
              <a:gd name="T92" fmla="*/ 409298 w 672"/>
              <a:gd name="T93" fmla="*/ 515938 h 464"/>
              <a:gd name="T94" fmla="*/ 707103 w 672"/>
              <a:gd name="T95" fmla="*/ 733425 h 464"/>
              <a:gd name="T96" fmla="*/ 768718 w 672"/>
              <a:gd name="T97" fmla="*/ 715963 h 464"/>
              <a:gd name="T98" fmla="*/ 858206 w 672"/>
              <a:gd name="T99" fmla="*/ 682625 h 464"/>
              <a:gd name="T100" fmla="*/ 947695 w 672"/>
              <a:gd name="T101" fmla="*/ 671513 h 464"/>
              <a:gd name="T102" fmla="*/ 975568 w 672"/>
              <a:gd name="T103" fmla="*/ 619125 h 4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72"/>
              <a:gd name="T157" fmla="*/ 0 h 464"/>
              <a:gd name="T158" fmla="*/ 672 w 672"/>
              <a:gd name="T159" fmla="*/ 464 h 46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72" h="464">
                <a:moveTo>
                  <a:pt x="672" y="392"/>
                </a:moveTo>
                <a:lnTo>
                  <a:pt x="666" y="375"/>
                </a:lnTo>
                <a:lnTo>
                  <a:pt x="659" y="356"/>
                </a:lnTo>
                <a:lnTo>
                  <a:pt x="650" y="338"/>
                </a:lnTo>
                <a:lnTo>
                  <a:pt x="641" y="319"/>
                </a:lnTo>
                <a:lnTo>
                  <a:pt x="622" y="303"/>
                </a:lnTo>
                <a:lnTo>
                  <a:pt x="600" y="283"/>
                </a:lnTo>
                <a:lnTo>
                  <a:pt x="591" y="270"/>
                </a:lnTo>
                <a:lnTo>
                  <a:pt x="585" y="264"/>
                </a:lnTo>
                <a:lnTo>
                  <a:pt x="581" y="264"/>
                </a:lnTo>
                <a:lnTo>
                  <a:pt x="578" y="264"/>
                </a:lnTo>
                <a:lnTo>
                  <a:pt x="574" y="266"/>
                </a:lnTo>
                <a:lnTo>
                  <a:pt x="572" y="270"/>
                </a:lnTo>
                <a:lnTo>
                  <a:pt x="565" y="268"/>
                </a:lnTo>
                <a:lnTo>
                  <a:pt x="559" y="270"/>
                </a:lnTo>
                <a:lnTo>
                  <a:pt x="557" y="270"/>
                </a:lnTo>
                <a:lnTo>
                  <a:pt x="556" y="273"/>
                </a:lnTo>
                <a:lnTo>
                  <a:pt x="556" y="277"/>
                </a:lnTo>
                <a:lnTo>
                  <a:pt x="554" y="283"/>
                </a:lnTo>
                <a:lnTo>
                  <a:pt x="550" y="290"/>
                </a:lnTo>
                <a:lnTo>
                  <a:pt x="545" y="299"/>
                </a:lnTo>
                <a:lnTo>
                  <a:pt x="545" y="303"/>
                </a:lnTo>
                <a:lnTo>
                  <a:pt x="548" y="305"/>
                </a:lnTo>
                <a:lnTo>
                  <a:pt x="550" y="308"/>
                </a:lnTo>
                <a:lnTo>
                  <a:pt x="548" y="318"/>
                </a:lnTo>
                <a:lnTo>
                  <a:pt x="543" y="323"/>
                </a:lnTo>
                <a:lnTo>
                  <a:pt x="539" y="327"/>
                </a:lnTo>
                <a:lnTo>
                  <a:pt x="533" y="331"/>
                </a:lnTo>
                <a:lnTo>
                  <a:pt x="526" y="334"/>
                </a:lnTo>
                <a:lnTo>
                  <a:pt x="517" y="327"/>
                </a:lnTo>
                <a:lnTo>
                  <a:pt x="504" y="319"/>
                </a:lnTo>
                <a:lnTo>
                  <a:pt x="500" y="321"/>
                </a:lnTo>
                <a:lnTo>
                  <a:pt x="497" y="325"/>
                </a:lnTo>
                <a:lnTo>
                  <a:pt x="495" y="329"/>
                </a:lnTo>
                <a:lnTo>
                  <a:pt x="495" y="334"/>
                </a:lnTo>
                <a:lnTo>
                  <a:pt x="493" y="338"/>
                </a:lnTo>
                <a:lnTo>
                  <a:pt x="491" y="342"/>
                </a:lnTo>
                <a:lnTo>
                  <a:pt x="487" y="343"/>
                </a:lnTo>
                <a:lnTo>
                  <a:pt x="484" y="342"/>
                </a:lnTo>
                <a:lnTo>
                  <a:pt x="480" y="336"/>
                </a:lnTo>
                <a:lnTo>
                  <a:pt x="480" y="331"/>
                </a:lnTo>
                <a:lnTo>
                  <a:pt x="480" y="327"/>
                </a:lnTo>
                <a:lnTo>
                  <a:pt x="484" y="323"/>
                </a:lnTo>
                <a:lnTo>
                  <a:pt x="491" y="318"/>
                </a:lnTo>
                <a:lnTo>
                  <a:pt x="498" y="316"/>
                </a:lnTo>
                <a:lnTo>
                  <a:pt x="497" y="305"/>
                </a:lnTo>
                <a:lnTo>
                  <a:pt x="498" y="297"/>
                </a:lnTo>
                <a:lnTo>
                  <a:pt x="504" y="295"/>
                </a:lnTo>
                <a:lnTo>
                  <a:pt x="504" y="292"/>
                </a:lnTo>
                <a:lnTo>
                  <a:pt x="500" y="288"/>
                </a:lnTo>
                <a:lnTo>
                  <a:pt x="493" y="286"/>
                </a:lnTo>
                <a:lnTo>
                  <a:pt x="482" y="286"/>
                </a:lnTo>
                <a:lnTo>
                  <a:pt x="478" y="288"/>
                </a:lnTo>
                <a:lnTo>
                  <a:pt x="474" y="292"/>
                </a:lnTo>
                <a:lnTo>
                  <a:pt x="471" y="294"/>
                </a:lnTo>
                <a:lnTo>
                  <a:pt x="469" y="290"/>
                </a:lnTo>
                <a:lnTo>
                  <a:pt x="465" y="288"/>
                </a:lnTo>
                <a:lnTo>
                  <a:pt x="461" y="286"/>
                </a:lnTo>
                <a:lnTo>
                  <a:pt x="456" y="286"/>
                </a:lnTo>
                <a:lnTo>
                  <a:pt x="447" y="288"/>
                </a:lnTo>
                <a:lnTo>
                  <a:pt x="436" y="290"/>
                </a:lnTo>
                <a:lnTo>
                  <a:pt x="428" y="284"/>
                </a:lnTo>
                <a:lnTo>
                  <a:pt x="421" y="275"/>
                </a:lnTo>
                <a:lnTo>
                  <a:pt x="417" y="270"/>
                </a:lnTo>
                <a:lnTo>
                  <a:pt x="410" y="264"/>
                </a:lnTo>
                <a:lnTo>
                  <a:pt x="402" y="260"/>
                </a:lnTo>
                <a:lnTo>
                  <a:pt x="389" y="257"/>
                </a:lnTo>
                <a:lnTo>
                  <a:pt x="382" y="257"/>
                </a:lnTo>
                <a:lnTo>
                  <a:pt x="376" y="258"/>
                </a:lnTo>
                <a:lnTo>
                  <a:pt x="371" y="262"/>
                </a:lnTo>
                <a:lnTo>
                  <a:pt x="367" y="264"/>
                </a:lnTo>
                <a:lnTo>
                  <a:pt x="364" y="270"/>
                </a:lnTo>
                <a:lnTo>
                  <a:pt x="358" y="271"/>
                </a:lnTo>
                <a:lnTo>
                  <a:pt x="356" y="270"/>
                </a:lnTo>
                <a:lnTo>
                  <a:pt x="354" y="266"/>
                </a:lnTo>
                <a:lnTo>
                  <a:pt x="352" y="258"/>
                </a:lnTo>
                <a:lnTo>
                  <a:pt x="351" y="251"/>
                </a:lnTo>
                <a:lnTo>
                  <a:pt x="347" y="249"/>
                </a:lnTo>
                <a:lnTo>
                  <a:pt x="340" y="247"/>
                </a:lnTo>
                <a:lnTo>
                  <a:pt x="336" y="246"/>
                </a:lnTo>
                <a:lnTo>
                  <a:pt x="334" y="244"/>
                </a:lnTo>
                <a:lnTo>
                  <a:pt x="332" y="238"/>
                </a:lnTo>
                <a:lnTo>
                  <a:pt x="332" y="231"/>
                </a:lnTo>
                <a:lnTo>
                  <a:pt x="341" y="233"/>
                </a:lnTo>
                <a:lnTo>
                  <a:pt x="345" y="231"/>
                </a:lnTo>
                <a:lnTo>
                  <a:pt x="347" y="225"/>
                </a:lnTo>
                <a:lnTo>
                  <a:pt x="351" y="218"/>
                </a:lnTo>
                <a:lnTo>
                  <a:pt x="360" y="214"/>
                </a:lnTo>
                <a:lnTo>
                  <a:pt x="373" y="205"/>
                </a:lnTo>
                <a:lnTo>
                  <a:pt x="380" y="210"/>
                </a:lnTo>
                <a:lnTo>
                  <a:pt x="388" y="212"/>
                </a:lnTo>
                <a:lnTo>
                  <a:pt x="389" y="209"/>
                </a:lnTo>
                <a:lnTo>
                  <a:pt x="388" y="205"/>
                </a:lnTo>
                <a:lnTo>
                  <a:pt x="384" y="203"/>
                </a:lnTo>
                <a:lnTo>
                  <a:pt x="376" y="201"/>
                </a:lnTo>
                <a:lnTo>
                  <a:pt x="365" y="199"/>
                </a:lnTo>
                <a:lnTo>
                  <a:pt x="351" y="198"/>
                </a:lnTo>
                <a:lnTo>
                  <a:pt x="336" y="192"/>
                </a:lnTo>
                <a:lnTo>
                  <a:pt x="325" y="190"/>
                </a:lnTo>
                <a:lnTo>
                  <a:pt x="323" y="196"/>
                </a:lnTo>
                <a:lnTo>
                  <a:pt x="321" y="205"/>
                </a:lnTo>
                <a:lnTo>
                  <a:pt x="321" y="207"/>
                </a:lnTo>
                <a:lnTo>
                  <a:pt x="317" y="210"/>
                </a:lnTo>
                <a:lnTo>
                  <a:pt x="314" y="212"/>
                </a:lnTo>
                <a:lnTo>
                  <a:pt x="308" y="210"/>
                </a:lnTo>
                <a:lnTo>
                  <a:pt x="308" y="205"/>
                </a:lnTo>
                <a:lnTo>
                  <a:pt x="310" y="201"/>
                </a:lnTo>
                <a:lnTo>
                  <a:pt x="310" y="196"/>
                </a:lnTo>
                <a:lnTo>
                  <a:pt x="306" y="190"/>
                </a:lnTo>
                <a:lnTo>
                  <a:pt x="293" y="188"/>
                </a:lnTo>
                <a:lnTo>
                  <a:pt x="280" y="188"/>
                </a:lnTo>
                <a:lnTo>
                  <a:pt x="271" y="181"/>
                </a:lnTo>
                <a:lnTo>
                  <a:pt x="264" y="177"/>
                </a:lnTo>
                <a:lnTo>
                  <a:pt x="247" y="175"/>
                </a:lnTo>
                <a:lnTo>
                  <a:pt x="212" y="175"/>
                </a:lnTo>
                <a:lnTo>
                  <a:pt x="206" y="173"/>
                </a:lnTo>
                <a:lnTo>
                  <a:pt x="205" y="172"/>
                </a:lnTo>
                <a:lnTo>
                  <a:pt x="203" y="170"/>
                </a:lnTo>
                <a:lnTo>
                  <a:pt x="201" y="168"/>
                </a:lnTo>
                <a:lnTo>
                  <a:pt x="199" y="162"/>
                </a:lnTo>
                <a:lnTo>
                  <a:pt x="197" y="159"/>
                </a:lnTo>
                <a:lnTo>
                  <a:pt x="192" y="164"/>
                </a:lnTo>
                <a:lnTo>
                  <a:pt x="184" y="172"/>
                </a:lnTo>
                <a:lnTo>
                  <a:pt x="170" y="168"/>
                </a:lnTo>
                <a:lnTo>
                  <a:pt x="158" y="162"/>
                </a:lnTo>
                <a:lnTo>
                  <a:pt x="147" y="170"/>
                </a:lnTo>
                <a:lnTo>
                  <a:pt x="136" y="177"/>
                </a:lnTo>
                <a:lnTo>
                  <a:pt x="129" y="181"/>
                </a:lnTo>
                <a:lnTo>
                  <a:pt x="123" y="183"/>
                </a:lnTo>
                <a:lnTo>
                  <a:pt x="114" y="185"/>
                </a:lnTo>
                <a:lnTo>
                  <a:pt x="107" y="186"/>
                </a:lnTo>
                <a:lnTo>
                  <a:pt x="98" y="185"/>
                </a:lnTo>
                <a:lnTo>
                  <a:pt x="92" y="181"/>
                </a:lnTo>
                <a:lnTo>
                  <a:pt x="86" y="177"/>
                </a:lnTo>
                <a:lnTo>
                  <a:pt x="83" y="173"/>
                </a:lnTo>
                <a:lnTo>
                  <a:pt x="75" y="166"/>
                </a:lnTo>
                <a:lnTo>
                  <a:pt x="68" y="159"/>
                </a:lnTo>
                <a:lnTo>
                  <a:pt x="68" y="153"/>
                </a:lnTo>
                <a:lnTo>
                  <a:pt x="70" y="148"/>
                </a:lnTo>
                <a:lnTo>
                  <a:pt x="73" y="140"/>
                </a:lnTo>
                <a:lnTo>
                  <a:pt x="77" y="133"/>
                </a:lnTo>
                <a:lnTo>
                  <a:pt x="75" y="127"/>
                </a:lnTo>
                <a:lnTo>
                  <a:pt x="72" y="122"/>
                </a:lnTo>
                <a:lnTo>
                  <a:pt x="72" y="118"/>
                </a:lnTo>
                <a:lnTo>
                  <a:pt x="72" y="114"/>
                </a:lnTo>
                <a:lnTo>
                  <a:pt x="72" y="111"/>
                </a:lnTo>
                <a:lnTo>
                  <a:pt x="75" y="105"/>
                </a:lnTo>
                <a:lnTo>
                  <a:pt x="79" y="101"/>
                </a:lnTo>
                <a:lnTo>
                  <a:pt x="83" y="100"/>
                </a:lnTo>
                <a:lnTo>
                  <a:pt x="88" y="98"/>
                </a:lnTo>
                <a:lnTo>
                  <a:pt x="94" y="100"/>
                </a:lnTo>
                <a:lnTo>
                  <a:pt x="107" y="96"/>
                </a:lnTo>
                <a:lnTo>
                  <a:pt x="114" y="94"/>
                </a:lnTo>
                <a:lnTo>
                  <a:pt x="122" y="98"/>
                </a:lnTo>
                <a:lnTo>
                  <a:pt x="129" y="103"/>
                </a:lnTo>
                <a:lnTo>
                  <a:pt x="131" y="107"/>
                </a:lnTo>
                <a:lnTo>
                  <a:pt x="136" y="111"/>
                </a:lnTo>
                <a:lnTo>
                  <a:pt x="140" y="116"/>
                </a:lnTo>
                <a:lnTo>
                  <a:pt x="146" y="118"/>
                </a:lnTo>
                <a:lnTo>
                  <a:pt x="151" y="111"/>
                </a:lnTo>
                <a:lnTo>
                  <a:pt x="153" y="100"/>
                </a:lnTo>
                <a:lnTo>
                  <a:pt x="155" y="98"/>
                </a:lnTo>
                <a:lnTo>
                  <a:pt x="157" y="90"/>
                </a:lnTo>
                <a:lnTo>
                  <a:pt x="158" y="81"/>
                </a:lnTo>
                <a:lnTo>
                  <a:pt x="158" y="76"/>
                </a:lnTo>
                <a:lnTo>
                  <a:pt x="158" y="70"/>
                </a:lnTo>
                <a:lnTo>
                  <a:pt x="160" y="64"/>
                </a:lnTo>
                <a:lnTo>
                  <a:pt x="164" y="61"/>
                </a:lnTo>
                <a:lnTo>
                  <a:pt x="166" y="57"/>
                </a:lnTo>
                <a:lnTo>
                  <a:pt x="166" y="55"/>
                </a:lnTo>
                <a:lnTo>
                  <a:pt x="162" y="46"/>
                </a:lnTo>
                <a:lnTo>
                  <a:pt x="155" y="37"/>
                </a:lnTo>
                <a:lnTo>
                  <a:pt x="144" y="29"/>
                </a:lnTo>
                <a:lnTo>
                  <a:pt x="134" y="22"/>
                </a:lnTo>
                <a:lnTo>
                  <a:pt x="131" y="11"/>
                </a:lnTo>
                <a:lnTo>
                  <a:pt x="129" y="0"/>
                </a:lnTo>
                <a:lnTo>
                  <a:pt x="125" y="5"/>
                </a:lnTo>
                <a:lnTo>
                  <a:pt x="122" y="15"/>
                </a:lnTo>
                <a:lnTo>
                  <a:pt x="120" y="26"/>
                </a:lnTo>
                <a:lnTo>
                  <a:pt x="120" y="37"/>
                </a:lnTo>
                <a:lnTo>
                  <a:pt x="110" y="46"/>
                </a:lnTo>
                <a:lnTo>
                  <a:pt x="103" y="50"/>
                </a:lnTo>
                <a:lnTo>
                  <a:pt x="96" y="61"/>
                </a:lnTo>
                <a:lnTo>
                  <a:pt x="86" y="70"/>
                </a:lnTo>
                <a:lnTo>
                  <a:pt x="77" y="68"/>
                </a:lnTo>
                <a:lnTo>
                  <a:pt x="70" y="66"/>
                </a:lnTo>
                <a:lnTo>
                  <a:pt x="64" y="72"/>
                </a:lnTo>
                <a:lnTo>
                  <a:pt x="61" y="76"/>
                </a:lnTo>
                <a:lnTo>
                  <a:pt x="51" y="79"/>
                </a:lnTo>
                <a:lnTo>
                  <a:pt x="44" y="83"/>
                </a:lnTo>
                <a:lnTo>
                  <a:pt x="42" y="96"/>
                </a:lnTo>
                <a:lnTo>
                  <a:pt x="44" y="109"/>
                </a:lnTo>
                <a:lnTo>
                  <a:pt x="42" y="114"/>
                </a:lnTo>
                <a:lnTo>
                  <a:pt x="38" y="120"/>
                </a:lnTo>
                <a:lnTo>
                  <a:pt x="35" y="122"/>
                </a:lnTo>
                <a:lnTo>
                  <a:pt x="29" y="124"/>
                </a:lnTo>
                <a:lnTo>
                  <a:pt x="22" y="125"/>
                </a:lnTo>
                <a:lnTo>
                  <a:pt x="20" y="127"/>
                </a:lnTo>
                <a:lnTo>
                  <a:pt x="18" y="131"/>
                </a:lnTo>
                <a:lnTo>
                  <a:pt x="16" y="138"/>
                </a:lnTo>
                <a:lnTo>
                  <a:pt x="14" y="140"/>
                </a:lnTo>
                <a:lnTo>
                  <a:pt x="9" y="142"/>
                </a:lnTo>
                <a:lnTo>
                  <a:pt x="5" y="140"/>
                </a:lnTo>
                <a:lnTo>
                  <a:pt x="0" y="140"/>
                </a:lnTo>
                <a:lnTo>
                  <a:pt x="0" y="151"/>
                </a:lnTo>
                <a:lnTo>
                  <a:pt x="1" y="164"/>
                </a:lnTo>
                <a:lnTo>
                  <a:pt x="5" y="172"/>
                </a:lnTo>
                <a:lnTo>
                  <a:pt x="9" y="179"/>
                </a:lnTo>
                <a:lnTo>
                  <a:pt x="14" y="188"/>
                </a:lnTo>
                <a:lnTo>
                  <a:pt x="22" y="198"/>
                </a:lnTo>
                <a:lnTo>
                  <a:pt x="31" y="225"/>
                </a:lnTo>
                <a:lnTo>
                  <a:pt x="38" y="244"/>
                </a:lnTo>
                <a:lnTo>
                  <a:pt x="42" y="247"/>
                </a:lnTo>
                <a:lnTo>
                  <a:pt x="48" y="249"/>
                </a:lnTo>
                <a:lnTo>
                  <a:pt x="55" y="251"/>
                </a:lnTo>
                <a:lnTo>
                  <a:pt x="64" y="251"/>
                </a:lnTo>
                <a:lnTo>
                  <a:pt x="62" y="246"/>
                </a:lnTo>
                <a:lnTo>
                  <a:pt x="61" y="242"/>
                </a:lnTo>
                <a:lnTo>
                  <a:pt x="66" y="242"/>
                </a:lnTo>
                <a:lnTo>
                  <a:pt x="75" y="242"/>
                </a:lnTo>
                <a:lnTo>
                  <a:pt x="90" y="251"/>
                </a:lnTo>
                <a:lnTo>
                  <a:pt x="107" y="264"/>
                </a:lnTo>
                <a:lnTo>
                  <a:pt x="123" y="264"/>
                </a:lnTo>
                <a:lnTo>
                  <a:pt x="142" y="268"/>
                </a:lnTo>
                <a:lnTo>
                  <a:pt x="160" y="271"/>
                </a:lnTo>
                <a:lnTo>
                  <a:pt x="181" y="275"/>
                </a:lnTo>
                <a:lnTo>
                  <a:pt x="199" y="279"/>
                </a:lnTo>
                <a:lnTo>
                  <a:pt x="216" y="281"/>
                </a:lnTo>
                <a:lnTo>
                  <a:pt x="231" y="279"/>
                </a:lnTo>
                <a:lnTo>
                  <a:pt x="243" y="277"/>
                </a:lnTo>
                <a:lnTo>
                  <a:pt x="247" y="288"/>
                </a:lnTo>
                <a:lnTo>
                  <a:pt x="255" y="299"/>
                </a:lnTo>
                <a:lnTo>
                  <a:pt x="266" y="312"/>
                </a:lnTo>
                <a:lnTo>
                  <a:pt x="279" y="325"/>
                </a:lnTo>
                <a:lnTo>
                  <a:pt x="312" y="353"/>
                </a:lnTo>
                <a:lnTo>
                  <a:pt x="347" y="379"/>
                </a:lnTo>
                <a:lnTo>
                  <a:pt x="421" y="427"/>
                </a:lnTo>
                <a:lnTo>
                  <a:pt x="471" y="460"/>
                </a:lnTo>
                <a:lnTo>
                  <a:pt x="482" y="462"/>
                </a:lnTo>
                <a:lnTo>
                  <a:pt x="491" y="464"/>
                </a:lnTo>
                <a:lnTo>
                  <a:pt x="498" y="464"/>
                </a:lnTo>
                <a:lnTo>
                  <a:pt x="506" y="462"/>
                </a:lnTo>
                <a:lnTo>
                  <a:pt x="517" y="458"/>
                </a:lnTo>
                <a:lnTo>
                  <a:pt x="524" y="451"/>
                </a:lnTo>
                <a:lnTo>
                  <a:pt x="537" y="436"/>
                </a:lnTo>
                <a:lnTo>
                  <a:pt x="548" y="427"/>
                </a:lnTo>
                <a:lnTo>
                  <a:pt x="563" y="428"/>
                </a:lnTo>
                <a:lnTo>
                  <a:pt x="580" y="432"/>
                </a:lnTo>
                <a:lnTo>
                  <a:pt x="585" y="430"/>
                </a:lnTo>
                <a:lnTo>
                  <a:pt x="593" y="425"/>
                </a:lnTo>
                <a:lnTo>
                  <a:pt x="604" y="421"/>
                </a:lnTo>
                <a:lnTo>
                  <a:pt x="620" y="417"/>
                </a:lnTo>
                <a:lnTo>
                  <a:pt x="633" y="419"/>
                </a:lnTo>
                <a:lnTo>
                  <a:pt x="646" y="423"/>
                </a:lnTo>
                <a:lnTo>
                  <a:pt x="650" y="417"/>
                </a:lnTo>
                <a:lnTo>
                  <a:pt x="654" y="410"/>
                </a:lnTo>
                <a:lnTo>
                  <a:pt x="657" y="403"/>
                </a:lnTo>
                <a:lnTo>
                  <a:pt x="659" y="392"/>
                </a:lnTo>
                <a:lnTo>
                  <a:pt x="665" y="390"/>
                </a:lnTo>
                <a:lnTo>
                  <a:pt x="672" y="392"/>
                </a:lnTo>
                <a:close/>
              </a:path>
            </a:pathLst>
          </a:custGeom>
          <a:solidFill>
            <a:srgbClr val="D8D8D8"/>
          </a:solidFill>
          <a:ln w="3175" cmpd="sng">
            <a:solidFill>
              <a:schemeClr val="bg1"/>
            </a:solidFill>
            <a:round/>
            <a:headEnd/>
            <a:tailEnd/>
          </a:ln>
        </p:spPr>
        <p:txBody>
          <a:bodyPr/>
          <a:lstStyle/>
          <a:p>
            <a:endParaRPr lang="ru-RU" sz="1807" dirty="0">
              <a:latin typeface="Arial Обычный" charset="0"/>
            </a:endParaRPr>
          </a:p>
        </p:txBody>
      </p:sp>
      <p:sp>
        <p:nvSpPr>
          <p:cNvPr id="226" name="Freeform 60"/>
          <p:cNvSpPr>
            <a:spLocks/>
          </p:cNvSpPr>
          <p:nvPr/>
        </p:nvSpPr>
        <p:spPr bwMode="auto">
          <a:xfrm>
            <a:off x="3303380" y="2043626"/>
            <a:ext cx="513892" cy="831296"/>
          </a:xfrm>
          <a:custGeom>
            <a:avLst/>
            <a:gdLst>
              <a:gd name="T0" fmla="*/ 105747 w 294"/>
              <a:gd name="T1" fmla="*/ 342900 h 440"/>
              <a:gd name="T2" fmla="*/ 127778 w 294"/>
              <a:gd name="T3" fmla="*/ 296863 h 440"/>
              <a:gd name="T4" fmla="*/ 124840 w 294"/>
              <a:gd name="T5" fmla="*/ 363537 h 440"/>
              <a:gd name="T6" fmla="*/ 130715 w 294"/>
              <a:gd name="T7" fmla="*/ 398462 h 440"/>
              <a:gd name="T8" fmla="*/ 140996 w 294"/>
              <a:gd name="T9" fmla="*/ 404812 h 440"/>
              <a:gd name="T10" fmla="*/ 138058 w 294"/>
              <a:gd name="T11" fmla="*/ 439738 h 440"/>
              <a:gd name="T12" fmla="*/ 135121 w 294"/>
              <a:gd name="T13" fmla="*/ 477838 h 440"/>
              <a:gd name="T14" fmla="*/ 173307 w 294"/>
              <a:gd name="T15" fmla="*/ 592138 h 440"/>
              <a:gd name="T16" fmla="*/ 214431 w 294"/>
              <a:gd name="T17" fmla="*/ 663575 h 440"/>
              <a:gd name="T18" fmla="*/ 240868 w 294"/>
              <a:gd name="T19" fmla="*/ 685800 h 440"/>
              <a:gd name="T20" fmla="*/ 276117 w 294"/>
              <a:gd name="T21" fmla="*/ 698500 h 440"/>
              <a:gd name="T22" fmla="*/ 330459 w 294"/>
              <a:gd name="T23" fmla="*/ 692150 h 440"/>
              <a:gd name="T24" fmla="*/ 390676 w 294"/>
              <a:gd name="T25" fmla="*/ 674688 h 440"/>
              <a:gd name="T26" fmla="*/ 406832 w 294"/>
              <a:gd name="T27" fmla="*/ 633413 h 440"/>
              <a:gd name="T28" fmla="*/ 425925 w 294"/>
              <a:gd name="T29" fmla="*/ 542925 h 440"/>
              <a:gd name="T30" fmla="*/ 422988 w 294"/>
              <a:gd name="T31" fmla="*/ 452438 h 440"/>
              <a:gd name="T32" fmla="*/ 422988 w 294"/>
              <a:gd name="T33" fmla="*/ 339725 h 440"/>
              <a:gd name="T34" fmla="*/ 418582 w 294"/>
              <a:gd name="T35" fmla="*/ 263525 h 440"/>
              <a:gd name="T36" fmla="*/ 396551 w 294"/>
              <a:gd name="T37" fmla="*/ 211138 h 440"/>
              <a:gd name="T38" fmla="*/ 371583 w 294"/>
              <a:gd name="T39" fmla="*/ 196850 h 440"/>
              <a:gd name="T40" fmla="*/ 380395 w 294"/>
              <a:gd name="T41" fmla="*/ 187325 h 440"/>
              <a:gd name="T42" fmla="*/ 383333 w 294"/>
              <a:gd name="T43" fmla="*/ 161925 h 440"/>
              <a:gd name="T44" fmla="*/ 371583 w 294"/>
              <a:gd name="T45" fmla="*/ 128588 h 440"/>
              <a:gd name="T46" fmla="*/ 387739 w 294"/>
              <a:gd name="T47" fmla="*/ 134938 h 440"/>
              <a:gd name="T48" fmla="*/ 399488 w 294"/>
              <a:gd name="T49" fmla="*/ 149225 h 440"/>
              <a:gd name="T50" fmla="*/ 412707 w 294"/>
              <a:gd name="T51" fmla="*/ 138113 h 440"/>
              <a:gd name="T52" fmla="*/ 415644 w 294"/>
              <a:gd name="T53" fmla="*/ 106363 h 440"/>
              <a:gd name="T54" fmla="*/ 403895 w 294"/>
              <a:gd name="T55" fmla="*/ 87313 h 440"/>
              <a:gd name="T56" fmla="*/ 374520 w 294"/>
              <a:gd name="T57" fmla="*/ 85725 h 440"/>
              <a:gd name="T58" fmla="*/ 368646 w 294"/>
              <a:gd name="T59" fmla="*/ 55563 h 440"/>
              <a:gd name="T60" fmla="*/ 339271 w 294"/>
              <a:gd name="T61" fmla="*/ 55563 h 440"/>
              <a:gd name="T62" fmla="*/ 281992 w 294"/>
              <a:gd name="T63" fmla="*/ 11112 h 440"/>
              <a:gd name="T64" fmla="*/ 258492 w 294"/>
              <a:gd name="T65" fmla="*/ 0 h 440"/>
              <a:gd name="T66" fmla="*/ 198276 w 294"/>
              <a:gd name="T67" fmla="*/ 23812 h 440"/>
              <a:gd name="T68" fmla="*/ 160089 w 294"/>
              <a:gd name="T69" fmla="*/ 31750 h 440"/>
              <a:gd name="T70" fmla="*/ 151277 w 294"/>
              <a:gd name="T71" fmla="*/ 69850 h 440"/>
              <a:gd name="T72" fmla="*/ 130715 w 294"/>
              <a:gd name="T73" fmla="*/ 141288 h 440"/>
              <a:gd name="T74" fmla="*/ 111622 w 294"/>
              <a:gd name="T75" fmla="*/ 155575 h 440"/>
              <a:gd name="T76" fmla="*/ 32312 w 294"/>
              <a:gd name="T77" fmla="*/ 155575 h 440"/>
              <a:gd name="T78" fmla="*/ 16156 w 294"/>
              <a:gd name="T79" fmla="*/ 203200 h 440"/>
              <a:gd name="T80" fmla="*/ 64623 w 294"/>
              <a:gd name="T81" fmla="*/ 296863 h 440"/>
              <a:gd name="T82" fmla="*/ 45530 w 294"/>
              <a:gd name="T83" fmla="*/ 311150 h 440"/>
              <a:gd name="T84" fmla="*/ 41124 w 294"/>
              <a:gd name="T85" fmla="*/ 339725 h 440"/>
              <a:gd name="T86" fmla="*/ 63154 w 294"/>
              <a:gd name="T87" fmla="*/ 352425 h 440"/>
              <a:gd name="T88" fmla="*/ 105747 w 294"/>
              <a:gd name="T89" fmla="*/ 355600 h 4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94"/>
              <a:gd name="T136" fmla="*/ 0 h 440"/>
              <a:gd name="T137" fmla="*/ 294 w 294"/>
              <a:gd name="T138" fmla="*/ 440 h 44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94" h="440">
                <a:moveTo>
                  <a:pt x="72" y="224"/>
                </a:moveTo>
                <a:lnTo>
                  <a:pt x="72" y="220"/>
                </a:lnTo>
                <a:lnTo>
                  <a:pt x="72" y="216"/>
                </a:lnTo>
                <a:lnTo>
                  <a:pt x="78" y="201"/>
                </a:lnTo>
                <a:lnTo>
                  <a:pt x="81" y="192"/>
                </a:lnTo>
                <a:lnTo>
                  <a:pt x="87" y="187"/>
                </a:lnTo>
                <a:lnTo>
                  <a:pt x="91" y="185"/>
                </a:lnTo>
                <a:lnTo>
                  <a:pt x="89" y="207"/>
                </a:lnTo>
                <a:lnTo>
                  <a:pt x="85" y="229"/>
                </a:lnTo>
                <a:lnTo>
                  <a:pt x="87" y="238"/>
                </a:lnTo>
                <a:lnTo>
                  <a:pt x="87" y="248"/>
                </a:lnTo>
                <a:lnTo>
                  <a:pt x="89" y="251"/>
                </a:lnTo>
                <a:lnTo>
                  <a:pt x="91" y="255"/>
                </a:lnTo>
                <a:lnTo>
                  <a:pt x="92" y="257"/>
                </a:lnTo>
                <a:lnTo>
                  <a:pt x="96" y="255"/>
                </a:lnTo>
                <a:lnTo>
                  <a:pt x="94" y="264"/>
                </a:lnTo>
                <a:lnTo>
                  <a:pt x="91" y="272"/>
                </a:lnTo>
                <a:lnTo>
                  <a:pt x="94" y="277"/>
                </a:lnTo>
                <a:lnTo>
                  <a:pt x="94" y="285"/>
                </a:lnTo>
                <a:lnTo>
                  <a:pt x="94" y="292"/>
                </a:lnTo>
                <a:lnTo>
                  <a:pt x="92" y="301"/>
                </a:lnTo>
                <a:lnTo>
                  <a:pt x="102" y="323"/>
                </a:lnTo>
                <a:lnTo>
                  <a:pt x="113" y="357"/>
                </a:lnTo>
                <a:lnTo>
                  <a:pt x="118" y="373"/>
                </a:lnTo>
                <a:lnTo>
                  <a:pt x="126" y="390"/>
                </a:lnTo>
                <a:lnTo>
                  <a:pt x="135" y="405"/>
                </a:lnTo>
                <a:lnTo>
                  <a:pt x="146" y="418"/>
                </a:lnTo>
                <a:lnTo>
                  <a:pt x="152" y="423"/>
                </a:lnTo>
                <a:lnTo>
                  <a:pt x="159" y="429"/>
                </a:lnTo>
                <a:lnTo>
                  <a:pt x="164" y="432"/>
                </a:lnTo>
                <a:lnTo>
                  <a:pt x="172" y="436"/>
                </a:lnTo>
                <a:lnTo>
                  <a:pt x="181" y="438"/>
                </a:lnTo>
                <a:lnTo>
                  <a:pt x="188" y="440"/>
                </a:lnTo>
                <a:lnTo>
                  <a:pt x="198" y="438"/>
                </a:lnTo>
                <a:lnTo>
                  <a:pt x="209" y="438"/>
                </a:lnTo>
                <a:lnTo>
                  <a:pt x="225" y="436"/>
                </a:lnTo>
                <a:lnTo>
                  <a:pt x="240" y="434"/>
                </a:lnTo>
                <a:lnTo>
                  <a:pt x="251" y="431"/>
                </a:lnTo>
                <a:lnTo>
                  <a:pt x="266" y="425"/>
                </a:lnTo>
                <a:lnTo>
                  <a:pt x="270" y="416"/>
                </a:lnTo>
                <a:lnTo>
                  <a:pt x="272" y="405"/>
                </a:lnTo>
                <a:lnTo>
                  <a:pt x="277" y="399"/>
                </a:lnTo>
                <a:lnTo>
                  <a:pt x="285" y="392"/>
                </a:lnTo>
                <a:lnTo>
                  <a:pt x="288" y="366"/>
                </a:lnTo>
                <a:lnTo>
                  <a:pt x="290" y="342"/>
                </a:lnTo>
                <a:lnTo>
                  <a:pt x="286" y="329"/>
                </a:lnTo>
                <a:lnTo>
                  <a:pt x="283" y="316"/>
                </a:lnTo>
                <a:lnTo>
                  <a:pt x="288" y="285"/>
                </a:lnTo>
                <a:lnTo>
                  <a:pt x="290" y="261"/>
                </a:lnTo>
                <a:lnTo>
                  <a:pt x="288" y="238"/>
                </a:lnTo>
                <a:lnTo>
                  <a:pt x="288" y="214"/>
                </a:lnTo>
                <a:lnTo>
                  <a:pt x="294" y="200"/>
                </a:lnTo>
                <a:lnTo>
                  <a:pt x="294" y="185"/>
                </a:lnTo>
                <a:lnTo>
                  <a:pt x="285" y="166"/>
                </a:lnTo>
                <a:lnTo>
                  <a:pt x="273" y="146"/>
                </a:lnTo>
                <a:lnTo>
                  <a:pt x="272" y="140"/>
                </a:lnTo>
                <a:lnTo>
                  <a:pt x="270" y="133"/>
                </a:lnTo>
                <a:lnTo>
                  <a:pt x="266" y="129"/>
                </a:lnTo>
                <a:lnTo>
                  <a:pt x="261" y="128"/>
                </a:lnTo>
                <a:lnTo>
                  <a:pt x="253" y="124"/>
                </a:lnTo>
                <a:lnTo>
                  <a:pt x="242" y="124"/>
                </a:lnTo>
                <a:lnTo>
                  <a:pt x="249" y="120"/>
                </a:lnTo>
                <a:lnTo>
                  <a:pt x="259" y="118"/>
                </a:lnTo>
                <a:lnTo>
                  <a:pt x="264" y="113"/>
                </a:lnTo>
                <a:lnTo>
                  <a:pt x="268" y="109"/>
                </a:lnTo>
                <a:lnTo>
                  <a:pt x="261" y="102"/>
                </a:lnTo>
                <a:lnTo>
                  <a:pt x="255" y="94"/>
                </a:lnTo>
                <a:lnTo>
                  <a:pt x="253" y="87"/>
                </a:lnTo>
                <a:lnTo>
                  <a:pt x="253" y="81"/>
                </a:lnTo>
                <a:lnTo>
                  <a:pt x="257" y="78"/>
                </a:lnTo>
                <a:lnTo>
                  <a:pt x="261" y="74"/>
                </a:lnTo>
                <a:lnTo>
                  <a:pt x="264" y="85"/>
                </a:lnTo>
                <a:lnTo>
                  <a:pt x="268" y="91"/>
                </a:lnTo>
                <a:lnTo>
                  <a:pt x="270" y="92"/>
                </a:lnTo>
                <a:lnTo>
                  <a:pt x="272" y="94"/>
                </a:lnTo>
                <a:lnTo>
                  <a:pt x="275" y="94"/>
                </a:lnTo>
                <a:lnTo>
                  <a:pt x="277" y="92"/>
                </a:lnTo>
                <a:lnTo>
                  <a:pt x="281" y="87"/>
                </a:lnTo>
                <a:lnTo>
                  <a:pt x="283" y="80"/>
                </a:lnTo>
                <a:lnTo>
                  <a:pt x="283" y="74"/>
                </a:lnTo>
                <a:lnTo>
                  <a:pt x="283" y="67"/>
                </a:lnTo>
                <a:lnTo>
                  <a:pt x="281" y="61"/>
                </a:lnTo>
                <a:lnTo>
                  <a:pt x="279" y="57"/>
                </a:lnTo>
                <a:lnTo>
                  <a:pt x="275" y="55"/>
                </a:lnTo>
                <a:lnTo>
                  <a:pt x="272" y="54"/>
                </a:lnTo>
                <a:lnTo>
                  <a:pt x="264" y="52"/>
                </a:lnTo>
                <a:lnTo>
                  <a:pt x="255" y="54"/>
                </a:lnTo>
                <a:lnTo>
                  <a:pt x="257" y="43"/>
                </a:lnTo>
                <a:lnTo>
                  <a:pt x="259" y="31"/>
                </a:lnTo>
                <a:lnTo>
                  <a:pt x="251" y="35"/>
                </a:lnTo>
                <a:lnTo>
                  <a:pt x="244" y="37"/>
                </a:lnTo>
                <a:lnTo>
                  <a:pt x="237" y="37"/>
                </a:lnTo>
                <a:lnTo>
                  <a:pt x="231" y="35"/>
                </a:lnTo>
                <a:lnTo>
                  <a:pt x="214" y="26"/>
                </a:lnTo>
                <a:lnTo>
                  <a:pt x="200" y="13"/>
                </a:lnTo>
                <a:lnTo>
                  <a:pt x="192" y="7"/>
                </a:lnTo>
                <a:lnTo>
                  <a:pt x="187" y="4"/>
                </a:lnTo>
                <a:lnTo>
                  <a:pt x="181" y="0"/>
                </a:lnTo>
                <a:lnTo>
                  <a:pt x="176" y="0"/>
                </a:lnTo>
                <a:lnTo>
                  <a:pt x="163" y="7"/>
                </a:lnTo>
                <a:lnTo>
                  <a:pt x="152" y="15"/>
                </a:lnTo>
                <a:lnTo>
                  <a:pt x="135" y="15"/>
                </a:lnTo>
                <a:lnTo>
                  <a:pt x="116" y="17"/>
                </a:lnTo>
                <a:lnTo>
                  <a:pt x="113" y="19"/>
                </a:lnTo>
                <a:lnTo>
                  <a:pt x="109" y="20"/>
                </a:lnTo>
                <a:lnTo>
                  <a:pt x="107" y="26"/>
                </a:lnTo>
                <a:lnTo>
                  <a:pt x="107" y="30"/>
                </a:lnTo>
                <a:lnTo>
                  <a:pt x="103" y="44"/>
                </a:lnTo>
                <a:lnTo>
                  <a:pt x="100" y="65"/>
                </a:lnTo>
                <a:lnTo>
                  <a:pt x="96" y="80"/>
                </a:lnTo>
                <a:lnTo>
                  <a:pt x="89" y="89"/>
                </a:lnTo>
                <a:lnTo>
                  <a:pt x="85" y="92"/>
                </a:lnTo>
                <a:lnTo>
                  <a:pt x="79" y="96"/>
                </a:lnTo>
                <a:lnTo>
                  <a:pt x="76" y="98"/>
                </a:lnTo>
                <a:lnTo>
                  <a:pt x="68" y="98"/>
                </a:lnTo>
                <a:lnTo>
                  <a:pt x="46" y="98"/>
                </a:lnTo>
                <a:lnTo>
                  <a:pt x="22" y="98"/>
                </a:lnTo>
                <a:lnTo>
                  <a:pt x="9" y="104"/>
                </a:lnTo>
                <a:lnTo>
                  <a:pt x="0" y="111"/>
                </a:lnTo>
                <a:lnTo>
                  <a:pt x="11" y="128"/>
                </a:lnTo>
                <a:lnTo>
                  <a:pt x="24" y="150"/>
                </a:lnTo>
                <a:lnTo>
                  <a:pt x="37" y="170"/>
                </a:lnTo>
                <a:lnTo>
                  <a:pt x="44" y="187"/>
                </a:lnTo>
                <a:lnTo>
                  <a:pt x="41" y="189"/>
                </a:lnTo>
                <a:lnTo>
                  <a:pt x="35" y="192"/>
                </a:lnTo>
                <a:lnTo>
                  <a:pt x="31" y="196"/>
                </a:lnTo>
                <a:lnTo>
                  <a:pt x="30" y="200"/>
                </a:lnTo>
                <a:lnTo>
                  <a:pt x="28" y="207"/>
                </a:lnTo>
                <a:lnTo>
                  <a:pt x="28" y="214"/>
                </a:lnTo>
                <a:lnTo>
                  <a:pt x="31" y="218"/>
                </a:lnTo>
                <a:lnTo>
                  <a:pt x="35" y="222"/>
                </a:lnTo>
                <a:lnTo>
                  <a:pt x="43" y="222"/>
                </a:lnTo>
                <a:lnTo>
                  <a:pt x="48" y="222"/>
                </a:lnTo>
                <a:lnTo>
                  <a:pt x="61" y="220"/>
                </a:lnTo>
                <a:lnTo>
                  <a:pt x="72" y="224"/>
                </a:lnTo>
                <a:close/>
              </a:path>
            </a:pathLst>
          </a:custGeom>
          <a:solidFill>
            <a:srgbClr val="D8D8D8"/>
          </a:solidFill>
          <a:ln w="3175" cmpd="sng">
            <a:solidFill>
              <a:schemeClr val="bg1"/>
            </a:solidFill>
            <a:round/>
            <a:headEnd/>
            <a:tailEnd/>
          </a:ln>
        </p:spPr>
        <p:txBody>
          <a:bodyPr/>
          <a:lstStyle/>
          <a:p>
            <a:endParaRPr lang="ru-RU" sz="1807" dirty="0">
              <a:latin typeface="Arial Обычный" charset="0"/>
            </a:endParaRPr>
          </a:p>
        </p:txBody>
      </p:sp>
      <p:sp>
        <p:nvSpPr>
          <p:cNvPr id="227" name="Freeform 61"/>
          <p:cNvSpPr>
            <a:spLocks/>
          </p:cNvSpPr>
          <p:nvPr/>
        </p:nvSpPr>
        <p:spPr bwMode="auto">
          <a:xfrm>
            <a:off x="2919853" y="2812574"/>
            <a:ext cx="1044787" cy="1039119"/>
          </a:xfrm>
          <a:custGeom>
            <a:avLst/>
            <a:gdLst>
              <a:gd name="T0" fmla="*/ 704948 w 599"/>
              <a:gd name="T1" fmla="*/ 212725 h 550"/>
              <a:gd name="T2" fmla="*/ 680033 w 599"/>
              <a:gd name="T3" fmla="*/ 198437 h 550"/>
              <a:gd name="T4" fmla="*/ 677101 w 599"/>
              <a:gd name="T5" fmla="*/ 136525 h 550"/>
              <a:gd name="T6" fmla="*/ 581838 w 599"/>
              <a:gd name="T7" fmla="*/ 107950 h 550"/>
              <a:gd name="T8" fmla="*/ 490972 w 599"/>
              <a:gd name="T9" fmla="*/ 98425 h 550"/>
              <a:gd name="T10" fmla="*/ 466057 w 599"/>
              <a:gd name="T11" fmla="*/ 160337 h 550"/>
              <a:gd name="T12" fmla="*/ 422089 w 599"/>
              <a:gd name="T13" fmla="*/ 180975 h 550"/>
              <a:gd name="T14" fmla="*/ 395709 w 599"/>
              <a:gd name="T15" fmla="*/ 119062 h 550"/>
              <a:gd name="T16" fmla="*/ 363466 w 599"/>
              <a:gd name="T17" fmla="*/ 90487 h 550"/>
              <a:gd name="T18" fmla="*/ 389846 w 599"/>
              <a:gd name="T19" fmla="*/ 84137 h 550"/>
              <a:gd name="T20" fmla="*/ 389846 w 599"/>
              <a:gd name="T21" fmla="*/ 22225 h 550"/>
              <a:gd name="T22" fmla="*/ 370794 w 599"/>
              <a:gd name="T23" fmla="*/ 1588 h 550"/>
              <a:gd name="T24" fmla="*/ 341482 w 599"/>
              <a:gd name="T25" fmla="*/ 7937 h 550"/>
              <a:gd name="T26" fmla="*/ 331223 w 599"/>
              <a:gd name="T27" fmla="*/ 25400 h 550"/>
              <a:gd name="T28" fmla="*/ 312170 w 599"/>
              <a:gd name="T29" fmla="*/ 73025 h 550"/>
              <a:gd name="T30" fmla="*/ 331223 w 599"/>
              <a:gd name="T31" fmla="*/ 90487 h 550"/>
              <a:gd name="T32" fmla="*/ 316567 w 599"/>
              <a:gd name="T33" fmla="*/ 122237 h 550"/>
              <a:gd name="T34" fmla="*/ 274065 w 599"/>
              <a:gd name="T35" fmla="*/ 131762 h 550"/>
              <a:gd name="T36" fmla="*/ 262340 w 599"/>
              <a:gd name="T37" fmla="*/ 90487 h 550"/>
              <a:gd name="T38" fmla="*/ 206648 w 599"/>
              <a:gd name="T39" fmla="*/ 73025 h 550"/>
              <a:gd name="T40" fmla="*/ 143628 w 599"/>
              <a:gd name="T41" fmla="*/ 128587 h 550"/>
              <a:gd name="T42" fmla="*/ 136300 w 599"/>
              <a:gd name="T43" fmla="*/ 184150 h 550"/>
              <a:gd name="T44" fmla="*/ 162680 w 599"/>
              <a:gd name="T45" fmla="*/ 204788 h 550"/>
              <a:gd name="T46" fmla="*/ 124575 w 599"/>
              <a:gd name="T47" fmla="*/ 242887 h 550"/>
              <a:gd name="T48" fmla="*/ 65951 w 599"/>
              <a:gd name="T49" fmla="*/ 312737 h 550"/>
              <a:gd name="T50" fmla="*/ 19053 w 599"/>
              <a:gd name="T51" fmla="*/ 363537 h 550"/>
              <a:gd name="T52" fmla="*/ 2931 w 599"/>
              <a:gd name="T53" fmla="*/ 427038 h 550"/>
              <a:gd name="T54" fmla="*/ 41036 w 599"/>
              <a:gd name="T55" fmla="*/ 482600 h 550"/>
              <a:gd name="T56" fmla="*/ 86470 w 599"/>
              <a:gd name="T57" fmla="*/ 550862 h 550"/>
              <a:gd name="T58" fmla="*/ 152421 w 599"/>
              <a:gd name="T59" fmla="*/ 600075 h 550"/>
              <a:gd name="T60" fmla="*/ 227166 w 599"/>
              <a:gd name="T61" fmla="*/ 655637 h 550"/>
              <a:gd name="T62" fmla="*/ 287255 w 599"/>
              <a:gd name="T63" fmla="*/ 714375 h 550"/>
              <a:gd name="T64" fmla="*/ 303377 w 599"/>
              <a:gd name="T65" fmla="*/ 747712 h 550"/>
              <a:gd name="T66" fmla="*/ 328292 w 599"/>
              <a:gd name="T67" fmla="*/ 788987 h 550"/>
              <a:gd name="T68" fmla="*/ 373725 w 599"/>
              <a:gd name="T69" fmla="*/ 800100 h 550"/>
              <a:gd name="T70" fmla="*/ 385450 w 599"/>
              <a:gd name="T71" fmla="*/ 852488 h 550"/>
              <a:gd name="T72" fmla="*/ 433814 w 599"/>
              <a:gd name="T73" fmla="*/ 855663 h 550"/>
              <a:gd name="T74" fmla="*/ 485109 w 599"/>
              <a:gd name="T75" fmla="*/ 869950 h 550"/>
              <a:gd name="T76" fmla="*/ 504162 w 599"/>
              <a:gd name="T77" fmla="*/ 827088 h 550"/>
              <a:gd name="T78" fmla="*/ 533474 w 599"/>
              <a:gd name="T79" fmla="*/ 793750 h 550"/>
              <a:gd name="T80" fmla="*/ 590632 w 599"/>
              <a:gd name="T81" fmla="*/ 696912 h 550"/>
              <a:gd name="T82" fmla="*/ 545199 w 599"/>
              <a:gd name="T83" fmla="*/ 706437 h 550"/>
              <a:gd name="T84" fmla="*/ 471919 w 599"/>
              <a:gd name="T85" fmla="*/ 706437 h 550"/>
              <a:gd name="T86" fmla="*/ 492437 w 599"/>
              <a:gd name="T87" fmla="*/ 668337 h 550"/>
              <a:gd name="T88" fmla="*/ 510024 w 599"/>
              <a:gd name="T89" fmla="*/ 638175 h 550"/>
              <a:gd name="T90" fmla="*/ 552526 w 599"/>
              <a:gd name="T91" fmla="*/ 600075 h 550"/>
              <a:gd name="T92" fmla="*/ 593563 w 599"/>
              <a:gd name="T93" fmla="*/ 512762 h 550"/>
              <a:gd name="T94" fmla="*/ 558389 w 599"/>
              <a:gd name="T95" fmla="*/ 444500 h 550"/>
              <a:gd name="T96" fmla="*/ 565717 w 599"/>
              <a:gd name="T97" fmla="*/ 419100 h 550"/>
              <a:gd name="T98" fmla="*/ 606753 w 599"/>
              <a:gd name="T99" fmla="*/ 457200 h 550"/>
              <a:gd name="T100" fmla="*/ 680033 w 599"/>
              <a:gd name="T101" fmla="*/ 520700 h 550"/>
              <a:gd name="T102" fmla="*/ 699085 w 599"/>
              <a:gd name="T103" fmla="*/ 554037 h 550"/>
              <a:gd name="T104" fmla="*/ 769434 w 599"/>
              <a:gd name="T105" fmla="*/ 574675 h 550"/>
              <a:gd name="T106" fmla="*/ 807539 w 599"/>
              <a:gd name="T107" fmla="*/ 592137 h 550"/>
              <a:gd name="T108" fmla="*/ 811936 w 599"/>
              <a:gd name="T109" fmla="*/ 512762 h 550"/>
              <a:gd name="T110" fmla="*/ 877887 w 599"/>
              <a:gd name="T111" fmla="*/ 395287 h 550"/>
              <a:gd name="T112" fmla="*/ 810470 w 599"/>
              <a:gd name="T113" fmla="*/ 360362 h 550"/>
              <a:gd name="T114" fmla="*/ 782624 w 599"/>
              <a:gd name="T115" fmla="*/ 368300 h 550"/>
              <a:gd name="T116" fmla="*/ 734259 w 599"/>
              <a:gd name="T117" fmla="*/ 260350 h 5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9"/>
              <a:gd name="T178" fmla="*/ 0 h 550"/>
              <a:gd name="T179" fmla="*/ 599 w 599"/>
              <a:gd name="T180" fmla="*/ 550 h 5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9" h="550">
                <a:moveTo>
                  <a:pt x="492" y="125"/>
                </a:moveTo>
                <a:lnTo>
                  <a:pt x="492" y="125"/>
                </a:lnTo>
                <a:lnTo>
                  <a:pt x="490" y="125"/>
                </a:lnTo>
                <a:lnTo>
                  <a:pt x="486" y="129"/>
                </a:lnTo>
                <a:lnTo>
                  <a:pt x="481" y="134"/>
                </a:lnTo>
                <a:lnTo>
                  <a:pt x="477" y="138"/>
                </a:lnTo>
                <a:lnTo>
                  <a:pt x="471" y="138"/>
                </a:lnTo>
                <a:lnTo>
                  <a:pt x="469" y="133"/>
                </a:lnTo>
                <a:lnTo>
                  <a:pt x="469" y="129"/>
                </a:lnTo>
                <a:lnTo>
                  <a:pt x="464" y="125"/>
                </a:lnTo>
                <a:lnTo>
                  <a:pt x="460" y="120"/>
                </a:lnTo>
                <a:lnTo>
                  <a:pt x="469" y="116"/>
                </a:lnTo>
                <a:lnTo>
                  <a:pt x="477" y="107"/>
                </a:lnTo>
                <a:lnTo>
                  <a:pt x="471" y="96"/>
                </a:lnTo>
                <a:lnTo>
                  <a:pt x="462" y="86"/>
                </a:lnTo>
                <a:lnTo>
                  <a:pt x="460" y="75"/>
                </a:lnTo>
                <a:lnTo>
                  <a:pt x="457" y="70"/>
                </a:lnTo>
                <a:lnTo>
                  <a:pt x="434" y="70"/>
                </a:lnTo>
                <a:lnTo>
                  <a:pt x="408" y="73"/>
                </a:lnTo>
                <a:lnTo>
                  <a:pt x="397" y="68"/>
                </a:lnTo>
                <a:lnTo>
                  <a:pt x="388" y="61"/>
                </a:lnTo>
                <a:lnTo>
                  <a:pt x="375" y="59"/>
                </a:lnTo>
                <a:lnTo>
                  <a:pt x="357" y="61"/>
                </a:lnTo>
                <a:lnTo>
                  <a:pt x="344" y="61"/>
                </a:lnTo>
                <a:lnTo>
                  <a:pt x="335" y="62"/>
                </a:lnTo>
                <a:lnTo>
                  <a:pt x="331" y="68"/>
                </a:lnTo>
                <a:lnTo>
                  <a:pt x="327" y="73"/>
                </a:lnTo>
                <a:lnTo>
                  <a:pt x="325" y="83"/>
                </a:lnTo>
                <a:lnTo>
                  <a:pt x="322" y="90"/>
                </a:lnTo>
                <a:lnTo>
                  <a:pt x="318" y="101"/>
                </a:lnTo>
                <a:lnTo>
                  <a:pt x="312" y="109"/>
                </a:lnTo>
                <a:lnTo>
                  <a:pt x="309" y="112"/>
                </a:lnTo>
                <a:lnTo>
                  <a:pt x="303" y="114"/>
                </a:lnTo>
                <a:lnTo>
                  <a:pt x="298" y="116"/>
                </a:lnTo>
                <a:lnTo>
                  <a:pt x="288" y="114"/>
                </a:lnTo>
                <a:lnTo>
                  <a:pt x="285" y="112"/>
                </a:lnTo>
                <a:lnTo>
                  <a:pt x="279" y="110"/>
                </a:lnTo>
                <a:lnTo>
                  <a:pt x="275" y="101"/>
                </a:lnTo>
                <a:lnTo>
                  <a:pt x="272" y="85"/>
                </a:lnTo>
                <a:lnTo>
                  <a:pt x="270" y="75"/>
                </a:lnTo>
                <a:lnTo>
                  <a:pt x="268" y="66"/>
                </a:lnTo>
                <a:lnTo>
                  <a:pt x="261" y="62"/>
                </a:lnTo>
                <a:lnTo>
                  <a:pt x="253" y="61"/>
                </a:lnTo>
                <a:lnTo>
                  <a:pt x="248" y="59"/>
                </a:lnTo>
                <a:lnTo>
                  <a:pt x="248" y="57"/>
                </a:lnTo>
                <a:lnTo>
                  <a:pt x="250" y="55"/>
                </a:lnTo>
                <a:lnTo>
                  <a:pt x="253" y="53"/>
                </a:lnTo>
                <a:lnTo>
                  <a:pt x="257" y="53"/>
                </a:lnTo>
                <a:lnTo>
                  <a:pt x="263" y="55"/>
                </a:lnTo>
                <a:lnTo>
                  <a:pt x="266" y="53"/>
                </a:lnTo>
                <a:lnTo>
                  <a:pt x="268" y="49"/>
                </a:lnTo>
                <a:lnTo>
                  <a:pt x="266" y="46"/>
                </a:lnTo>
                <a:lnTo>
                  <a:pt x="263" y="38"/>
                </a:lnTo>
                <a:lnTo>
                  <a:pt x="264" y="25"/>
                </a:lnTo>
                <a:lnTo>
                  <a:pt x="266" y="14"/>
                </a:lnTo>
                <a:lnTo>
                  <a:pt x="264" y="7"/>
                </a:lnTo>
                <a:lnTo>
                  <a:pt x="261" y="0"/>
                </a:lnTo>
                <a:lnTo>
                  <a:pt x="257" y="0"/>
                </a:lnTo>
                <a:lnTo>
                  <a:pt x="255" y="1"/>
                </a:lnTo>
                <a:lnTo>
                  <a:pt x="253" y="1"/>
                </a:lnTo>
                <a:lnTo>
                  <a:pt x="251" y="3"/>
                </a:lnTo>
                <a:lnTo>
                  <a:pt x="250" y="9"/>
                </a:lnTo>
                <a:lnTo>
                  <a:pt x="246" y="11"/>
                </a:lnTo>
                <a:lnTo>
                  <a:pt x="239" y="9"/>
                </a:lnTo>
                <a:lnTo>
                  <a:pt x="233" y="5"/>
                </a:lnTo>
                <a:lnTo>
                  <a:pt x="231" y="3"/>
                </a:lnTo>
                <a:lnTo>
                  <a:pt x="229" y="3"/>
                </a:lnTo>
                <a:lnTo>
                  <a:pt x="227" y="5"/>
                </a:lnTo>
                <a:lnTo>
                  <a:pt x="227" y="7"/>
                </a:lnTo>
                <a:lnTo>
                  <a:pt x="226" y="16"/>
                </a:lnTo>
                <a:lnTo>
                  <a:pt x="222" y="29"/>
                </a:lnTo>
                <a:lnTo>
                  <a:pt x="218" y="35"/>
                </a:lnTo>
                <a:lnTo>
                  <a:pt x="215" y="38"/>
                </a:lnTo>
                <a:lnTo>
                  <a:pt x="213" y="42"/>
                </a:lnTo>
                <a:lnTo>
                  <a:pt x="213" y="46"/>
                </a:lnTo>
                <a:lnTo>
                  <a:pt x="215" y="49"/>
                </a:lnTo>
                <a:lnTo>
                  <a:pt x="216" y="51"/>
                </a:lnTo>
                <a:lnTo>
                  <a:pt x="218" y="53"/>
                </a:lnTo>
                <a:lnTo>
                  <a:pt x="224" y="55"/>
                </a:lnTo>
                <a:lnTo>
                  <a:pt x="226" y="57"/>
                </a:lnTo>
                <a:lnTo>
                  <a:pt x="227" y="59"/>
                </a:lnTo>
                <a:lnTo>
                  <a:pt x="226" y="62"/>
                </a:lnTo>
                <a:lnTo>
                  <a:pt x="226" y="64"/>
                </a:lnTo>
                <a:lnTo>
                  <a:pt x="222" y="72"/>
                </a:lnTo>
                <a:lnTo>
                  <a:pt x="216" y="77"/>
                </a:lnTo>
                <a:lnTo>
                  <a:pt x="213" y="81"/>
                </a:lnTo>
                <a:lnTo>
                  <a:pt x="209" y="85"/>
                </a:lnTo>
                <a:lnTo>
                  <a:pt x="203" y="88"/>
                </a:lnTo>
                <a:lnTo>
                  <a:pt x="196" y="88"/>
                </a:lnTo>
                <a:lnTo>
                  <a:pt x="187" y="83"/>
                </a:lnTo>
                <a:lnTo>
                  <a:pt x="181" y="77"/>
                </a:lnTo>
                <a:lnTo>
                  <a:pt x="179" y="73"/>
                </a:lnTo>
                <a:lnTo>
                  <a:pt x="178" y="68"/>
                </a:lnTo>
                <a:lnTo>
                  <a:pt x="178" y="64"/>
                </a:lnTo>
                <a:lnTo>
                  <a:pt x="179" y="57"/>
                </a:lnTo>
                <a:lnTo>
                  <a:pt x="176" y="53"/>
                </a:lnTo>
                <a:lnTo>
                  <a:pt x="168" y="49"/>
                </a:lnTo>
                <a:lnTo>
                  <a:pt x="159" y="53"/>
                </a:lnTo>
                <a:lnTo>
                  <a:pt x="152" y="55"/>
                </a:lnTo>
                <a:lnTo>
                  <a:pt x="141" y="46"/>
                </a:lnTo>
                <a:lnTo>
                  <a:pt x="131" y="38"/>
                </a:lnTo>
                <a:lnTo>
                  <a:pt x="124" y="46"/>
                </a:lnTo>
                <a:lnTo>
                  <a:pt x="120" y="55"/>
                </a:lnTo>
                <a:lnTo>
                  <a:pt x="111" y="66"/>
                </a:lnTo>
                <a:lnTo>
                  <a:pt x="98" y="81"/>
                </a:lnTo>
                <a:lnTo>
                  <a:pt x="93" y="90"/>
                </a:lnTo>
                <a:lnTo>
                  <a:pt x="89" y="98"/>
                </a:lnTo>
                <a:lnTo>
                  <a:pt x="87" y="105"/>
                </a:lnTo>
                <a:lnTo>
                  <a:pt x="89" y="112"/>
                </a:lnTo>
                <a:lnTo>
                  <a:pt x="93" y="116"/>
                </a:lnTo>
                <a:lnTo>
                  <a:pt x="98" y="118"/>
                </a:lnTo>
                <a:lnTo>
                  <a:pt x="102" y="118"/>
                </a:lnTo>
                <a:lnTo>
                  <a:pt x="106" y="122"/>
                </a:lnTo>
                <a:lnTo>
                  <a:pt x="107" y="123"/>
                </a:lnTo>
                <a:lnTo>
                  <a:pt x="111" y="129"/>
                </a:lnTo>
                <a:lnTo>
                  <a:pt x="109" y="134"/>
                </a:lnTo>
                <a:lnTo>
                  <a:pt x="106" y="138"/>
                </a:lnTo>
                <a:lnTo>
                  <a:pt x="102" y="142"/>
                </a:lnTo>
                <a:lnTo>
                  <a:pt x="96" y="146"/>
                </a:lnTo>
                <a:lnTo>
                  <a:pt x="85" y="153"/>
                </a:lnTo>
                <a:lnTo>
                  <a:pt x="72" y="160"/>
                </a:lnTo>
                <a:lnTo>
                  <a:pt x="67" y="171"/>
                </a:lnTo>
                <a:lnTo>
                  <a:pt x="59" y="184"/>
                </a:lnTo>
                <a:lnTo>
                  <a:pt x="52" y="192"/>
                </a:lnTo>
                <a:lnTo>
                  <a:pt x="45" y="197"/>
                </a:lnTo>
                <a:lnTo>
                  <a:pt x="35" y="199"/>
                </a:lnTo>
                <a:lnTo>
                  <a:pt x="22" y="199"/>
                </a:lnTo>
                <a:lnTo>
                  <a:pt x="21" y="210"/>
                </a:lnTo>
                <a:lnTo>
                  <a:pt x="17" y="221"/>
                </a:lnTo>
                <a:lnTo>
                  <a:pt x="13" y="229"/>
                </a:lnTo>
                <a:lnTo>
                  <a:pt x="9" y="234"/>
                </a:lnTo>
                <a:lnTo>
                  <a:pt x="4" y="243"/>
                </a:lnTo>
                <a:lnTo>
                  <a:pt x="0" y="253"/>
                </a:lnTo>
                <a:lnTo>
                  <a:pt x="0" y="262"/>
                </a:lnTo>
                <a:lnTo>
                  <a:pt x="2" y="269"/>
                </a:lnTo>
                <a:lnTo>
                  <a:pt x="4" y="275"/>
                </a:lnTo>
                <a:lnTo>
                  <a:pt x="8" y="279"/>
                </a:lnTo>
                <a:lnTo>
                  <a:pt x="17" y="284"/>
                </a:lnTo>
                <a:lnTo>
                  <a:pt x="24" y="297"/>
                </a:lnTo>
                <a:lnTo>
                  <a:pt x="28" y="304"/>
                </a:lnTo>
                <a:lnTo>
                  <a:pt x="32" y="316"/>
                </a:lnTo>
                <a:lnTo>
                  <a:pt x="39" y="321"/>
                </a:lnTo>
                <a:lnTo>
                  <a:pt x="48" y="328"/>
                </a:lnTo>
                <a:lnTo>
                  <a:pt x="54" y="338"/>
                </a:lnTo>
                <a:lnTo>
                  <a:pt x="59" y="347"/>
                </a:lnTo>
                <a:lnTo>
                  <a:pt x="74" y="347"/>
                </a:lnTo>
                <a:lnTo>
                  <a:pt x="89" y="351"/>
                </a:lnTo>
                <a:lnTo>
                  <a:pt x="93" y="364"/>
                </a:lnTo>
                <a:lnTo>
                  <a:pt x="96" y="377"/>
                </a:lnTo>
                <a:lnTo>
                  <a:pt x="104" y="378"/>
                </a:lnTo>
                <a:lnTo>
                  <a:pt x="111" y="382"/>
                </a:lnTo>
                <a:lnTo>
                  <a:pt x="115" y="391"/>
                </a:lnTo>
                <a:lnTo>
                  <a:pt x="124" y="404"/>
                </a:lnTo>
                <a:lnTo>
                  <a:pt x="142" y="410"/>
                </a:lnTo>
                <a:lnTo>
                  <a:pt x="155" y="413"/>
                </a:lnTo>
                <a:lnTo>
                  <a:pt x="157" y="425"/>
                </a:lnTo>
                <a:lnTo>
                  <a:pt x="161" y="439"/>
                </a:lnTo>
                <a:lnTo>
                  <a:pt x="172" y="447"/>
                </a:lnTo>
                <a:lnTo>
                  <a:pt x="185" y="454"/>
                </a:lnTo>
                <a:lnTo>
                  <a:pt x="196" y="450"/>
                </a:lnTo>
                <a:lnTo>
                  <a:pt x="207" y="450"/>
                </a:lnTo>
                <a:lnTo>
                  <a:pt x="213" y="454"/>
                </a:lnTo>
                <a:lnTo>
                  <a:pt x="216" y="462"/>
                </a:lnTo>
                <a:lnTo>
                  <a:pt x="213" y="467"/>
                </a:lnTo>
                <a:lnTo>
                  <a:pt x="207" y="471"/>
                </a:lnTo>
                <a:lnTo>
                  <a:pt x="205" y="474"/>
                </a:lnTo>
                <a:lnTo>
                  <a:pt x="205" y="478"/>
                </a:lnTo>
                <a:lnTo>
                  <a:pt x="207" y="482"/>
                </a:lnTo>
                <a:lnTo>
                  <a:pt x="213" y="487"/>
                </a:lnTo>
                <a:lnTo>
                  <a:pt x="224" y="497"/>
                </a:lnTo>
                <a:lnTo>
                  <a:pt x="237" y="506"/>
                </a:lnTo>
                <a:lnTo>
                  <a:pt x="240" y="504"/>
                </a:lnTo>
                <a:lnTo>
                  <a:pt x="244" y="502"/>
                </a:lnTo>
                <a:lnTo>
                  <a:pt x="250" y="502"/>
                </a:lnTo>
                <a:lnTo>
                  <a:pt x="255" y="504"/>
                </a:lnTo>
                <a:lnTo>
                  <a:pt x="259" y="508"/>
                </a:lnTo>
                <a:lnTo>
                  <a:pt x="263" y="511"/>
                </a:lnTo>
                <a:lnTo>
                  <a:pt x="264" y="519"/>
                </a:lnTo>
                <a:lnTo>
                  <a:pt x="263" y="528"/>
                </a:lnTo>
                <a:lnTo>
                  <a:pt x="263" y="537"/>
                </a:lnTo>
                <a:lnTo>
                  <a:pt x="264" y="541"/>
                </a:lnTo>
                <a:lnTo>
                  <a:pt x="268" y="543"/>
                </a:lnTo>
                <a:lnTo>
                  <a:pt x="274" y="543"/>
                </a:lnTo>
                <a:lnTo>
                  <a:pt x="285" y="539"/>
                </a:lnTo>
                <a:lnTo>
                  <a:pt x="296" y="539"/>
                </a:lnTo>
                <a:lnTo>
                  <a:pt x="299" y="541"/>
                </a:lnTo>
                <a:lnTo>
                  <a:pt x="305" y="547"/>
                </a:lnTo>
                <a:lnTo>
                  <a:pt x="311" y="550"/>
                </a:lnTo>
                <a:lnTo>
                  <a:pt x="322" y="550"/>
                </a:lnTo>
                <a:lnTo>
                  <a:pt x="331" y="548"/>
                </a:lnTo>
                <a:lnTo>
                  <a:pt x="338" y="543"/>
                </a:lnTo>
                <a:lnTo>
                  <a:pt x="344" y="535"/>
                </a:lnTo>
                <a:lnTo>
                  <a:pt x="348" y="528"/>
                </a:lnTo>
                <a:lnTo>
                  <a:pt x="348" y="524"/>
                </a:lnTo>
                <a:lnTo>
                  <a:pt x="344" y="521"/>
                </a:lnTo>
                <a:lnTo>
                  <a:pt x="342" y="517"/>
                </a:lnTo>
                <a:lnTo>
                  <a:pt x="342" y="515"/>
                </a:lnTo>
                <a:lnTo>
                  <a:pt x="346" y="511"/>
                </a:lnTo>
                <a:lnTo>
                  <a:pt x="349" y="506"/>
                </a:lnTo>
                <a:lnTo>
                  <a:pt x="364" y="500"/>
                </a:lnTo>
                <a:lnTo>
                  <a:pt x="381" y="491"/>
                </a:lnTo>
                <a:lnTo>
                  <a:pt x="397" y="482"/>
                </a:lnTo>
                <a:lnTo>
                  <a:pt x="414" y="476"/>
                </a:lnTo>
                <a:lnTo>
                  <a:pt x="408" y="458"/>
                </a:lnTo>
                <a:lnTo>
                  <a:pt x="403" y="439"/>
                </a:lnTo>
                <a:lnTo>
                  <a:pt x="394" y="443"/>
                </a:lnTo>
                <a:lnTo>
                  <a:pt x="386" y="447"/>
                </a:lnTo>
                <a:lnTo>
                  <a:pt x="383" y="445"/>
                </a:lnTo>
                <a:lnTo>
                  <a:pt x="383" y="441"/>
                </a:lnTo>
                <a:lnTo>
                  <a:pt x="372" y="445"/>
                </a:lnTo>
                <a:lnTo>
                  <a:pt x="353" y="454"/>
                </a:lnTo>
                <a:lnTo>
                  <a:pt x="346" y="450"/>
                </a:lnTo>
                <a:lnTo>
                  <a:pt x="340" y="443"/>
                </a:lnTo>
                <a:lnTo>
                  <a:pt x="329" y="447"/>
                </a:lnTo>
                <a:lnTo>
                  <a:pt x="322" y="445"/>
                </a:lnTo>
                <a:lnTo>
                  <a:pt x="325" y="441"/>
                </a:lnTo>
                <a:lnTo>
                  <a:pt x="327" y="436"/>
                </a:lnTo>
                <a:lnTo>
                  <a:pt x="329" y="428"/>
                </a:lnTo>
                <a:lnTo>
                  <a:pt x="329" y="421"/>
                </a:lnTo>
                <a:lnTo>
                  <a:pt x="336" y="421"/>
                </a:lnTo>
                <a:lnTo>
                  <a:pt x="340" y="419"/>
                </a:lnTo>
                <a:lnTo>
                  <a:pt x="344" y="417"/>
                </a:lnTo>
                <a:lnTo>
                  <a:pt x="346" y="413"/>
                </a:lnTo>
                <a:lnTo>
                  <a:pt x="346" y="408"/>
                </a:lnTo>
                <a:lnTo>
                  <a:pt x="348" y="402"/>
                </a:lnTo>
                <a:lnTo>
                  <a:pt x="349" y="399"/>
                </a:lnTo>
                <a:lnTo>
                  <a:pt x="353" y="397"/>
                </a:lnTo>
                <a:lnTo>
                  <a:pt x="364" y="397"/>
                </a:lnTo>
                <a:lnTo>
                  <a:pt x="379" y="395"/>
                </a:lnTo>
                <a:lnTo>
                  <a:pt x="377" y="378"/>
                </a:lnTo>
                <a:lnTo>
                  <a:pt x="373" y="358"/>
                </a:lnTo>
                <a:lnTo>
                  <a:pt x="388" y="347"/>
                </a:lnTo>
                <a:lnTo>
                  <a:pt x="405" y="334"/>
                </a:lnTo>
                <a:lnTo>
                  <a:pt x="405" y="328"/>
                </a:lnTo>
                <a:lnTo>
                  <a:pt x="405" y="323"/>
                </a:lnTo>
                <a:lnTo>
                  <a:pt x="403" y="316"/>
                </a:lnTo>
                <a:lnTo>
                  <a:pt x="399" y="310"/>
                </a:lnTo>
                <a:lnTo>
                  <a:pt x="392" y="299"/>
                </a:lnTo>
                <a:lnTo>
                  <a:pt x="383" y="286"/>
                </a:lnTo>
                <a:lnTo>
                  <a:pt x="381" y="280"/>
                </a:lnTo>
                <a:lnTo>
                  <a:pt x="381" y="273"/>
                </a:lnTo>
                <a:lnTo>
                  <a:pt x="381" y="269"/>
                </a:lnTo>
                <a:lnTo>
                  <a:pt x="383" y="266"/>
                </a:lnTo>
                <a:lnTo>
                  <a:pt x="384" y="264"/>
                </a:lnTo>
                <a:lnTo>
                  <a:pt x="386" y="264"/>
                </a:lnTo>
                <a:lnTo>
                  <a:pt x="394" y="268"/>
                </a:lnTo>
                <a:lnTo>
                  <a:pt x="401" y="271"/>
                </a:lnTo>
                <a:lnTo>
                  <a:pt x="405" y="275"/>
                </a:lnTo>
                <a:lnTo>
                  <a:pt x="408" y="279"/>
                </a:lnTo>
                <a:lnTo>
                  <a:pt x="414" y="288"/>
                </a:lnTo>
                <a:lnTo>
                  <a:pt x="421" y="299"/>
                </a:lnTo>
                <a:lnTo>
                  <a:pt x="436" y="310"/>
                </a:lnTo>
                <a:lnTo>
                  <a:pt x="455" y="319"/>
                </a:lnTo>
                <a:lnTo>
                  <a:pt x="460" y="325"/>
                </a:lnTo>
                <a:lnTo>
                  <a:pt x="464" y="328"/>
                </a:lnTo>
                <a:lnTo>
                  <a:pt x="464" y="334"/>
                </a:lnTo>
                <a:lnTo>
                  <a:pt x="466" y="338"/>
                </a:lnTo>
                <a:lnTo>
                  <a:pt x="464" y="345"/>
                </a:lnTo>
                <a:lnTo>
                  <a:pt x="466" y="349"/>
                </a:lnTo>
                <a:lnTo>
                  <a:pt x="477" y="349"/>
                </a:lnTo>
                <a:lnTo>
                  <a:pt x="492" y="351"/>
                </a:lnTo>
                <a:lnTo>
                  <a:pt x="503" y="356"/>
                </a:lnTo>
                <a:lnTo>
                  <a:pt x="516" y="362"/>
                </a:lnTo>
                <a:lnTo>
                  <a:pt x="519" y="362"/>
                </a:lnTo>
                <a:lnTo>
                  <a:pt x="525" y="362"/>
                </a:lnTo>
                <a:lnTo>
                  <a:pt x="529" y="369"/>
                </a:lnTo>
                <a:lnTo>
                  <a:pt x="530" y="377"/>
                </a:lnTo>
                <a:lnTo>
                  <a:pt x="538" y="377"/>
                </a:lnTo>
                <a:lnTo>
                  <a:pt x="545" y="375"/>
                </a:lnTo>
                <a:lnTo>
                  <a:pt x="551" y="373"/>
                </a:lnTo>
                <a:lnTo>
                  <a:pt x="556" y="369"/>
                </a:lnTo>
                <a:lnTo>
                  <a:pt x="551" y="360"/>
                </a:lnTo>
                <a:lnTo>
                  <a:pt x="545" y="351"/>
                </a:lnTo>
                <a:lnTo>
                  <a:pt x="549" y="334"/>
                </a:lnTo>
                <a:lnTo>
                  <a:pt x="554" y="323"/>
                </a:lnTo>
                <a:lnTo>
                  <a:pt x="547" y="312"/>
                </a:lnTo>
                <a:lnTo>
                  <a:pt x="545" y="301"/>
                </a:lnTo>
                <a:lnTo>
                  <a:pt x="571" y="275"/>
                </a:lnTo>
                <a:lnTo>
                  <a:pt x="599" y="249"/>
                </a:lnTo>
                <a:lnTo>
                  <a:pt x="582" y="236"/>
                </a:lnTo>
                <a:lnTo>
                  <a:pt x="567" y="227"/>
                </a:lnTo>
                <a:lnTo>
                  <a:pt x="558" y="227"/>
                </a:lnTo>
                <a:lnTo>
                  <a:pt x="553" y="227"/>
                </a:lnTo>
                <a:lnTo>
                  <a:pt x="554" y="231"/>
                </a:lnTo>
                <a:lnTo>
                  <a:pt x="556" y="236"/>
                </a:lnTo>
                <a:lnTo>
                  <a:pt x="547" y="236"/>
                </a:lnTo>
                <a:lnTo>
                  <a:pt x="540" y="234"/>
                </a:lnTo>
                <a:lnTo>
                  <a:pt x="534" y="232"/>
                </a:lnTo>
                <a:lnTo>
                  <a:pt x="530" y="229"/>
                </a:lnTo>
                <a:lnTo>
                  <a:pt x="523" y="210"/>
                </a:lnTo>
                <a:lnTo>
                  <a:pt x="514" y="183"/>
                </a:lnTo>
                <a:lnTo>
                  <a:pt x="506" y="173"/>
                </a:lnTo>
                <a:lnTo>
                  <a:pt x="501" y="164"/>
                </a:lnTo>
                <a:lnTo>
                  <a:pt x="497" y="157"/>
                </a:lnTo>
                <a:lnTo>
                  <a:pt x="493" y="149"/>
                </a:lnTo>
                <a:lnTo>
                  <a:pt x="492" y="136"/>
                </a:lnTo>
                <a:lnTo>
                  <a:pt x="492" y="125"/>
                </a:lnTo>
                <a:close/>
              </a:path>
            </a:pathLst>
          </a:custGeom>
          <a:solidFill>
            <a:srgbClr val="D8D8D8"/>
          </a:solidFill>
          <a:ln w="3175" cmpd="sng">
            <a:solidFill>
              <a:schemeClr val="bg1"/>
            </a:solidFill>
            <a:round/>
            <a:headEnd/>
            <a:tailEnd/>
          </a:ln>
        </p:spPr>
        <p:txBody>
          <a:bodyPr/>
          <a:lstStyle/>
          <a:p>
            <a:endParaRPr lang="ru-RU" sz="1807" dirty="0">
              <a:latin typeface="Arial Обычный" charset="0"/>
            </a:endParaRPr>
          </a:p>
        </p:txBody>
      </p:sp>
      <p:sp>
        <p:nvSpPr>
          <p:cNvPr id="228" name="Freeform 62"/>
          <p:cNvSpPr>
            <a:spLocks/>
          </p:cNvSpPr>
          <p:nvPr/>
        </p:nvSpPr>
        <p:spPr bwMode="auto">
          <a:xfrm>
            <a:off x="2540100" y="2735112"/>
            <a:ext cx="213493" cy="247499"/>
          </a:xfrm>
          <a:custGeom>
            <a:avLst/>
            <a:gdLst>
              <a:gd name="T0" fmla="*/ 41171 w 122"/>
              <a:gd name="T1" fmla="*/ 79375 h 131"/>
              <a:gd name="T2" fmla="*/ 54405 w 122"/>
              <a:gd name="T3" fmla="*/ 69850 h 131"/>
              <a:gd name="T4" fmla="*/ 66168 w 122"/>
              <a:gd name="T5" fmla="*/ 61912 h 131"/>
              <a:gd name="T6" fmla="*/ 70579 w 122"/>
              <a:gd name="T7" fmla="*/ 38100 h 131"/>
              <a:gd name="T8" fmla="*/ 79401 w 122"/>
              <a:gd name="T9" fmla="*/ 17462 h 131"/>
              <a:gd name="T10" fmla="*/ 95576 w 122"/>
              <a:gd name="T11" fmla="*/ 11112 h 131"/>
              <a:gd name="T12" fmla="*/ 114691 w 122"/>
              <a:gd name="T13" fmla="*/ 7937 h 131"/>
              <a:gd name="T14" fmla="*/ 122043 w 122"/>
              <a:gd name="T15" fmla="*/ 3175 h 131"/>
              <a:gd name="T16" fmla="*/ 130865 w 122"/>
              <a:gd name="T17" fmla="*/ 0 h 131"/>
              <a:gd name="T18" fmla="*/ 138217 w 122"/>
              <a:gd name="T19" fmla="*/ 6350 h 131"/>
              <a:gd name="T20" fmla="*/ 147039 w 122"/>
              <a:gd name="T21" fmla="*/ 14287 h 131"/>
              <a:gd name="T22" fmla="*/ 157332 w 122"/>
              <a:gd name="T23" fmla="*/ 14287 h 131"/>
              <a:gd name="T24" fmla="*/ 166154 w 122"/>
              <a:gd name="T25" fmla="*/ 17462 h 131"/>
              <a:gd name="T26" fmla="*/ 166154 w 122"/>
              <a:gd name="T27" fmla="*/ 26987 h 131"/>
              <a:gd name="T28" fmla="*/ 166154 w 122"/>
              <a:gd name="T29" fmla="*/ 38100 h 131"/>
              <a:gd name="T30" fmla="*/ 176447 w 122"/>
              <a:gd name="T31" fmla="*/ 49212 h 131"/>
              <a:gd name="T32" fmla="*/ 179388 w 122"/>
              <a:gd name="T33" fmla="*/ 65087 h 131"/>
              <a:gd name="T34" fmla="*/ 172036 w 122"/>
              <a:gd name="T35" fmla="*/ 82550 h 131"/>
              <a:gd name="T36" fmla="*/ 157332 w 122"/>
              <a:gd name="T37" fmla="*/ 96837 h 131"/>
              <a:gd name="T38" fmla="*/ 149980 w 122"/>
              <a:gd name="T39" fmla="*/ 123825 h 131"/>
              <a:gd name="T40" fmla="*/ 144099 w 122"/>
              <a:gd name="T41" fmla="*/ 152400 h 131"/>
              <a:gd name="T42" fmla="*/ 133806 w 122"/>
              <a:gd name="T43" fmla="*/ 176212 h 131"/>
              <a:gd name="T44" fmla="*/ 120572 w 122"/>
              <a:gd name="T45" fmla="*/ 200024 h 131"/>
              <a:gd name="T46" fmla="*/ 105868 w 122"/>
              <a:gd name="T47" fmla="*/ 200024 h 131"/>
              <a:gd name="T48" fmla="*/ 95576 w 122"/>
              <a:gd name="T49" fmla="*/ 196849 h 131"/>
              <a:gd name="T50" fmla="*/ 85283 w 122"/>
              <a:gd name="T51" fmla="*/ 200024 h 131"/>
              <a:gd name="T52" fmla="*/ 73520 w 122"/>
              <a:gd name="T53" fmla="*/ 204787 h 131"/>
              <a:gd name="T54" fmla="*/ 63227 w 122"/>
              <a:gd name="T55" fmla="*/ 207962 h 131"/>
              <a:gd name="T56" fmla="*/ 51464 w 122"/>
              <a:gd name="T57" fmla="*/ 207962 h 131"/>
              <a:gd name="T58" fmla="*/ 47053 w 122"/>
              <a:gd name="T59" fmla="*/ 190500 h 131"/>
              <a:gd name="T60" fmla="*/ 38230 w 122"/>
              <a:gd name="T61" fmla="*/ 169862 h 131"/>
              <a:gd name="T62" fmla="*/ 16174 w 122"/>
              <a:gd name="T63" fmla="*/ 163512 h 131"/>
              <a:gd name="T64" fmla="*/ 0 w 122"/>
              <a:gd name="T65" fmla="*/ 155575 h 131"/>
              <a:gd name="T66" fmla="*/ 0 w 122"/>
              <a:gd name="T67" fmla="*/ 146050 h 131"/>
              <a:gd name="T68" fmla="*/ 0 w 122"/>
              <a:gd name="T69" fmla="*/ 138112 h 131"/>
              <a:gd name="T70" fmla="*/ 5882 w 122"/>
              <a:gd name="T71" fmla="*/ 131762 h 131"/>
              <a:gd name="T72" fmla="*/ 11763 w 122"/>
              <a:gd name="T73" fmla="*/ 125412 h 131"/>
              <a:gd name="T74" fmla="*/ 22056 w 122"/>
              <a:gd name="T75" fmla="*/ 117475 h 131"/>
              <a:gd name="T76" fmla="*/ 32349 w 122"/>
              <a:gd name="T77" fmla="*/ 111125 h 131"/>
              <a:gd name="T78" fmla="*/ 35289 w 122"/>
              <a:gd name="T79" fmla="*/ 93662 h 131"/>
              <a:gd name="T80" fmla="*/ 41171 w 122"/>
              <a:gd name="T81" fmla="*/ 79375 h 1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2"/>
              <a:gd name="T124" fmla="*/ 0 h 131"/>
              <a:gd name="T125" fmla="*/ 122 w 122"/>
              <a:gd name="T126" fmla="*/ 131 h 1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2" h="131">
                <a:moveTo>
                  <a:pt x="28" y="50"/>
                </a:moveTo>
                <a:lnTo>
                  <a:pt x="37" y="44"/>
                </a:lnTo>
                <a:lnTo>
                  <a:pt x="45" y="39"/>
                </a:lnTo>
                <a:lnTo>
                  <a:pt x="48" y="24"/>
                </a:lnTo>
                <a:lnTo>
                  <a:pt x="54" y="11"/>
                </a:lnTo>
                <a:lnTo>
                  <a:pt x="65" y="7"/>
                </a:lnTo>
                <a:lnTo>
                  <a:pt x="78" y="5"/>
                </a:lnTo>
                <a:lnTo>
                  <a:pt x="83" y="2"/>
                </a:lnTo>
                <a:lnTo>
                  <a:pt x="89" y="0"/>
                </a:lnTo>
                <a:lnTo>
                  <a:pt x="94" y="4"/>
                </a:lnTo>
                <a:lnTo>
                  <a:pt x="100" y="9"/>
                </a:lnTo>
                <a:lnTo>
                  <a:pt x="107" y="9"/>
                </a:lnTo>
                <a:lnTo>
                  <a:pt x="113" y="11"/>
                </a:lnTo>
                <a:lnTo>
                  <a:pt x="113" y="17"/>
                </a:lnTo>
                <a:lnTo>
                  <a:pt x="113" y="24"/>
                </a:lnTo>
                <a:lnTo>
                  <a:pt x="120" y="31"/>
                </a:lnTo>
                <a:lnTo>
                  <a:pt x="122" y="41"/>
                </a:lnTo>
                <a:lnTo>
                  <a:pt x="117" y="52"/>
                </a:lnTo>
                <a:lnTo>
                  <a:pt x="107" y="61"/>
                </a:lnTo>
                <a:lnTo>
                  <a:pt x="102" y="78"/>
                </a:lnTo>
                <a:lnTo>
                  <a:pt x="98" y="96"/>
                </a:lnTo>
                <a:lnTo>
                  <a:pt x="91" y="111"/>
                </a:lnTo>
                <a:lnTo>
                  <a:pt x="82" y="126"/>
                </a:lnTo>
                <a:lnTo>
                  <a:pt x="72" y="126"/>
                </a:lnTo>
                <a:lnTo>
                  <a:pt x="65" y="124"/>
                </a:lnTo>
                <a:lnTo>
                  <a:pt x="58" y="126"/>
                </a:lnTo>
                <a:lnTo>
                  <a:pt x="50" y="129"/>
                </a:lnTo>
                <a:lnTo>
                  <a:pt x="43" y="131"/>
                </a:lnTo>
                <a:lnTo>
                  <a:pt x="35" y="131"/>
                </a:lnTo>
                <a:lnTo>
                  <a:pt x="32" y="120"/>
                </a:lnTo>
                <a:lnTo>
                  <a:pt x="26" y="107"/>
                </a:lnTo>
                <a:lnTo>
                  <a:pt x="11" y="103"/>
                </a:lnTo>
                <a:lnTo>
                  <a:pt x="0" y="98"/>
                </a:lnTo>
                <a:lnTo>
                  <a:pt x="0" y="92"/>
                </a:lnTo>
                <a:lnTo>
                  <a:pt x="0" y="87"/>
                </a:lnTo>
                <a:lnTo>
                  <a:pt x="4" y="83"/>
                </a:lnTo>
                <a:lnTo>
                  <a:pt x="8" y="79"/>
                </a:lnTo>
                <a:lnTo>
                  <a:pt x="15" y="74"/>
                </a:lnTo>
                <a:lnTo>
                  <a:pt x="22" y="70"/>
                </a:lnTo>
                <a:lnTo>
                  <a:pt x="24" y="59"/>
                </a:lnTo>
                <a:lnTo>
                  <a:pt x="28" y="50"/>
                </a:lnTo>
                <a:close/>
              </a:path>
            </a:pathLst>
          </a:custGeom>
          <a:solidFill>
            <a:srgbClr val="D8D8D8"/>
          </a:solidFill>
          <a:ln w="3175" cmpd="sng">
            <a:solidFill>
              <a:schemeClr val="bg1"/>
            </a:solidFill>
            <a:round/>
            <a:headEnd/>
            <a:tailEnd/>
          </a:ln>
        </p:spPr>
        <p:txBody>
          <a:bodyPr/>
          <a:lstStyle/>
          <a:p>
            <a:endParaRPr lang="ru-RU" sz="1807" dirty="0">
              <a:latin typeface="Arial Обычный" charset="0"/>
            </a:endParaRPr>
          </a:p>
        </p:txBody>
      </p:sp>
      <p:sp>
        <p:nvSpPr>
          <p:cNvPr id="229" name="Freeform 63"/>
          <p:cNvSpPr>
            <a:spLocks/>
          </p:cNvSpPr>
          <p:nvPr/>
        </p:nvSpPr>
        <p:spPr bwMode="auto">
          <a:xfrm>
            <a:off x="2827275" y="2891924"/>
            <a:ext cx="192710" cy="251279"/>
          </a:xfrm>
          <a:custGeom>
            <a:avLst/>
            <a:gdLst>
              <a:gd name="T0" fmla="*/ 55938 w 110"/>
              <a:gd name="T1" fmla="*/ 76200 h 133"/>
              <a:gd name="T2" fmla="*/ 58882 w 110"/>
              <a:gd name="T3" fmla="*/ 49213 h 133"/>
              <a:gd name="T4" fmla="*/ 67714 w 110"/>
              <a:gd name="T5" fmla="*/ 34925 h 133"/>
              <a:gd name="T6" fmla="*/ 70658 w 110"/>
              <a:gd name="T7" fmla="*/ 44450 h 133"/>
              <a:gd name="T8" fmla="*/ 78018 w 110"/>
              <a:gd name="T9" fmla="*/ 52388 h 133"/>
              <a:gd name="T10" fmla="*/ 100099 w 110"/>
              <a:gd name="T11" fmla="*/ 38100 h 133"/>
              <a:gd name="T12" fmla="*/ 119236 w 110"/>
              <a:gd name="T13" fmla="*/ 20638 h 133"/>
              <a:gd name="T14" fmla="*/ 103043 w 110"/>
              <a:gd name="T15" fmla="*/ 55563 h 133"/>
              <a:gd name="T16" fmla="*/ 89795 w 110"/>
              <a:gd name="T17" fmla="*/ 85725 h 133"/>
              <a:gd name="T18" fmla="*/ 97155 w 110"/>
              <a:gd name="T19" fmla="*/ 79375 h 133"/>
              <a:gd name="T20" fmla="*/ 108931 w 110"/>
              <a:gd name="T21" fmla="*/ 76200 h 133"/>
              <a:gd name="T22" fmla="*/ 110403 w 110"/>
              <a:gd name="T23" fmla="*/ 85725 h 133"/>
              <a:gd name="T24" fmla="*/ 116292 w 110"/>
              <a:gd name="T25" fmla="*/ 93663 h 133"/>
              <a:gd name="T26" fmla="*/ 129540 w 110"/>
              <a:gd name="T27" fmla="*/ 82550 h 133"/>
              <a:gd name="T28" fmla="*/ 138372 w 110"/>
              <a:gd name="T29" fmla="*/ 69850 h 133"/>
              <a:gd name="T30" fmla="*/ 141316 w 110"/>
              <a:gd name="T31" fmla="*/ 58738 h 133"/>
              <a:gd name="T32" fmla="*/ 141316 w 110"/>
              <a:gd name="T33" fmla="*/ 41275 h 133"/>
              <a:gd name="T34" fmla="*/ 145733 w 110"/>
              <a:gd name="T35" fmla="*/ 17463 h 133"/>
              <a:gd name="T36" fmla="*/ 151621 w 110"/>
              <a:gd name="T37" fmla="*/ 0 h 133"/>
              <a:gd name="T38" fmla="*/ 157509 w 110"/>
              <a:gd name="T39" fmla="*/ 3175 h 133"/>
              <a:gd name="T40" fmla="*/ 160453 w 110"/>
              <a:gd name="T41" fmla="*/ 6350 h 133"/>
              <a:gd name="T42" fmla="*/ 161925 w 110"/>
              <a:gd name="T43" fmla="*/ 11113 h 133"/>
              <a:gd name="T44" fmla="*/ 161925 w 110"/>
              <a:gd name="T45" fmla="*/ 17463 h 133"/>
              <a:gd name="T46" fmla="*/ 161925 w 110"/>
              <a:gd name="T47" fmla="*/ 30163 h 133"/>
              <a:gd name="T48" fmla="*/ 160453 w 110"/>
              <a:gd name="T49" fmla="*/ 47625 h 133"/>
              <a:gd name="T50" fmla="*/ 160453 w 110"/>
              <a:gd name="T51" fmla="*/ 61913 h 133"/>
              <a:gd name="T52" fmla="*/ 160453 w 110"/>
              <a:gd name="T53" fmla="*/ 76200 h 133"/>
              <a:gd name="T54" fmla="*/ 157509 w 110"/>
              <a:gd name="T55" fmla="*/ 88900 h 133"/>
              <a:gd name="T56" fmla="*/ 151621 w 110"/>
              <a:gd name="T57" fmla="*/ 100013 h 133"/>
              <a:gd name="T58" fmla="*/ 141316 w 110"/>
              <a:gd name="T59" fmla="*/ 107950 h 133"/>
              <a:gd name="T60" fmla="*/ 126596 w 110"/>
              <a:gd name="T61" fmla="*/ 114300 h 133"/>
              <a:gd name="T62" fmla="*/ 119236 w 110"/>
              <a:gd name="T63" fmla="*/ 120650 h 133"/>
              <a:gd name="T64" fmla="*/ 113348 w 110"/>
              <a:gd name="T65" fmla="*/ 127000 h 133"/>
              <a:gd name="T66" fmla="*/ 108931 w 110"/>
              <a:gd name="T67" fmla="*/ 141288 h 133"/>
              <a:gd name="T68" fmla="*/ 103043 w 110"/>
              <a:gd name="T69" fmla="*/ 158750 h 133"/>
              <a:gd name="T70" fmla="*/ 94211 w 110"/>
              <a:gd name="T71" fmla="*/ 166688 h 133"/>
              <a:gd name="T72" fmla="*/ 83907 w 110"/>
              <a:gd name="T73" fmla="*/ 173038 h 133"/>
              <a:gd name="T74" fmla="*/ 78018 w 110"/>
              <a:gd name="T75" fmla="*/ 182563 h 133"/>
              <a:gd name="T76" fmla="*/ 73602 w 110"/>
              <a:gd name="T77" fmla="*/ 190500 h 133"/>
              <a:gd name="T78" fmla="*/ 64770 w 110"/>
              <a:gd name="T79" fmla="*/ 200025 h 133"/>
              <a:gd name="T80" fmla="*/ 55938 w 110"/>
              <a:gd name="T81" fmla="*/ 204788 h 133"/>
              <a:gd name="T82" fmla="*/ 42689 w 110"/>
              <a:gd name="T83" fmla="*/ 211138 h 133"/>
              <a:gd name="T84" fmla="*/ 26497 w 110"/>
              <a:gd name="T85" fmla="*/ 211138 h 133"/>
              <a:gd name="T86" fmla="*/ 16193 w 110"/>
              <a:gd name="T87" fmla="*/ 207963 h 133"/>
              <a:gd name="T88" fmla="*/ 4416 w 110"/>
              <a:gd name="T89" fmla="*/ 203200 h 133"/>
              <a:gd name="T90" fmla="*/ 1472 w 110"/>
              <a:gd name="T91" fmla="*/ 196850 h 133"/>
              <a:gd name="T92" fmla="*/ 0 w 110"/>
              <a:gd name="T93" fmla="*/ 193675 h 133"/>
              <a:gd name="T94" fmla="*/ 0 w 110"/>
              <a:gd name="T95" fmla="*/ 187325 h 133"/>
              <a:gd name="T96" fmla="*/ 0 w 110"/>
              <a:gd name="T97" fmla="*/ 182563 h 133"/>
              <a:gd name="T98" fmla="*/ 10304 w 110"/>
              <a:gd name="T99" fmla="*/ 176213 h 133"/>
              <a:gd name="T100" fmla="*/ 20609 w 110"/>
              <a:gd name="T101" fmla="*/ 173038 h 133"/>
              <a:gd name="T102" fmla="*/ 29441 w 110"/>
              <a:gd name="T103" fmla="*/ 169863 h 133"/>
              <a:gd name="T104" fmla="*/ 38273 w 110"/>
              <a:gd name="T105" fmla="*/ 161925 h 133"/>
              <a:gd name="T106" fmla="*/ 32385 w 110"/>
              <a:gd name="T107" fmla="*/ 127000 h 133"/>
              <a:gd name="T108" fmla="*/ 29441 w 110"/>
              <a:gd name="T109" fmla="*/ 90488 h 133"/>
              <a:gd name="T110" fmla="*/ 35329 w 110"/>
              <a:gd name="T111" fmla="*/ 82550 h 133"/>
              <a:gd name="T112" fmla="*/ 39745 w 110"/>
              <a:gd name="T113" fmla="*/ 79375 h 133"/>
              <a:gd name="T114" fmla="*/ 48578 w 110"/>
              <a:gd name="T115" fmla="*/ 76200 h 133"/>
              <a:gd name="T116" fmla="*/ 55938 w 110"/>
              <a:gd name="T117" fmla="*/ 76200 h 13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0"/>
              <a:gd name="T178" fmla="*/ 0 h 133"/>
              <a:gd name="T179" fmla="*/ 110 w 110"/>
              <a:gd name="T180" fmla="*/ 133 h 13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0" h="133">
                <a:moveTo>
                  <a:pt x="38" y="48"/>
                </a:moveTo>
                <a:lnTo>
                  <a:pt x="40" y="31"/>
                </a:lnTo>
                <a:lnTo>
                  <a:pt x="46" y="22"/>
                </a:lnTo>
                <a:lnTo>
                  <a:pt x="48" y="28"/>
                </a:lnTo>
                <a:lnTo>
                  <a:pt x="53" y="33"/>
                </a:lnTo>
                <a:lnTo>
                  <a:pt x="68" y="24"/>
                </a:lnTo>
                <a:lnTo>
                  <a:pt x="81" y="13"/>
                </a:lnTo>
                <a:lnTo>
                  <a:pt x="70" y="35"/>
                </a:lnTo>
                <a:lnTo>
                  <a:pt x="61" y="54"/>
                </a:lnTo>
                <a:lnTo>
                  <a:pt x="66" y="50"/>
                </a:lnTo>
                <a:lnTo>
                  <a:pt x="74" y="48"/>
                </a:lnTo>
                <a:lnTo>
                  <a:pt x="75" y="54"/>
                </a:lnTo>
                <a:lnTo>
                  <a:pt x="79" y="59"/>
                </a:lnTo>
                <a:lnTo>
                  <a:pt x="88" y="52"/>
                </a:lnTo>
                <a:lnTo>
                  <a:pt x="94" y="44"/>
                </a:lnTo>
                <a:lnTo>
                  <a:pt x="96" y="37"/>
                </a:lnTo>
                <a:lnTo>
                  <a:pt x="96" y="26"/>
                </a:lnTo>
                <a:lnTo>
                  <a:pt x="99" y="11"/>
                </a:lnTo>
                <a:lnTo>
                  <a:pt x="103" y="0"/>
                </a:lnTo>
                <a:lnTo>
                  <a:pt x="107" y="2"/>
                </a:lnTo>
                <a:lnTo>
                  <a:pt x="109" y="4"/>
                </a:lnTo>
                <a:lnTo>
                  <a:pt x="110" y="7"/>
                </a:lnTo>
                <a:lnTo>
                  <a:pt x="110" y="11"/>
                </a:lnTo>
                <a:lnTo>
                  <a:pt x="110" y="19"/>
                </a:lnTo>
                <a:lnTo>
                  <a:pt x="109" y="30"/>
                </a:lnTo>
                <a:lnTo>
                  <a:pt x="109" y="39"/>
                </a:lnTo>
                <a:lnTo>
                  <a:pt x="109" y="48"/>
                </a:lnTo>
                <a:lnTo>
                  <a:pt x="107" y="56"/>
                </a:lnTo>
                <a:lnTo>
                  <a:pt x="103" y="63"/>
                </a:lnTo>
                <a:lnTo>
                  <a:pt x="96" y="68"/>
                </a:lnTo>
                <a:lnTo>
                  <a:pt x="86" y="72"/>
                </a:lnTo>
                <a:lnTo>
                  <a:pt x="81" y="76"/>
                </a:lnTo>
                <a:lnTo>
                  <a:pt x="77" y="80"/>
                </a:lnTo>
                <a:lnTo>
                  <a:pt x="74" y="89"/>
                </a:lnTo>
                <a:lnTo>
                  <a:pt x="70" y="100"/>
                </a:lnTo>
                <a:lnTo>
                  <a:pt x="64" y="105"/>
                </a:lnTo>
                <a:lnTo>
                  <a:pt x="57" y="109"/>
                </a:lnTo>
                <a:lnTo>
                  <a:pt x="53" y="115"/>
                </a:lnTo>
                <a:lnTo>
                  <a:pt x="50" y="120"/>
                </a:lnTo>
                <a:lnTo>
                  <a:pt x="44" y="126"/>
                </a:lnTo>
                <a:lnTo>
                  <a:pt x="38" y="129"/>
                </a:lnTo>
                <a:lnTo>
                  <a:pt x="29" y="133"/>
                </a:lnTo>
                <a:lnTo>
                  <a:pt x="18" y="133"/>
                </a:lnTo>
                <a:lnTo>
                  <a:pt x="11" y="131"/>
                </a:lnTo>
                <a:lnTo>
                  <a:pt x="3" y="128"/>
                </a:lnTo>
                <a:lnTo>
                  <a:pt x="1" y="124"/>
                </a:lnTo>
                <a:lnTo>
                  <a:pt x="0" y="122"/>
                </a:lnTo>
                <a:lnTo>
                  <a:pt x="0" y="118"/>
                </a:lnTo>
                <a:lnTo>
                  <a:pt x="0" y="115"/>
                </a:lnTo>
                <a:lnTo>
                  <a:pt x="7" y="111"/>
                </a:lnTo>
                <a:lnTo>
                  <a:pt x="14" y="109"/>
                </a:lnTo>
                <a:lnTo>
                  <a:pt x="20" y="107"/>
                </a:lnTo>
                <a:lnTo>
                  <a:pt x="26" y="102"/>
                </a:lnTo>
                <a:lnTo>
                  <a:pt x="22" y="80"/>
                </a:lnTo>
                <a:lnTo>
                  <a:pt x="20" y="57"/>
                </a:lnTo>
                <a:lnTo>
                  <a:pt x="24" y="52"/>
                </a:lnTo>
                <a:lnTo>
                  <a:pt x="27" y="50"/>
                </a:lnTo>
                <a:lnTo>
                  <a:pt x="33" y="48"/>
                </a:lnTo>
                <a:lnTo>
                  <a:pt x="38" y="48"/>
                </a:lnTo>
                <a:close/>
              </a:path>
            </a:pathLst>
          </a:custGeom>
          <a:solidFill>
            <a:srgbClr val="D8D8D8"/>
          </a:solidFill>
          <a:ln w="3175" cmpd="sng">
            <a:solidFill>
              <a:schemeClr val="bg1"/>
            </a:solidFill>
            <a:round/>
            <a:headEnd/>
            <a:tailEnd/>
          </a:ln>
        </p:spPr>
        <p:txBody>
          <a:bodyPr/>
          <a:lstStyle/>
          <a:p>
            <a:endParaRPr lang="ru-RU" sz="1807" dirty="0">
              <a:latin typeface="Arial Обычный" charset="0"/>
            </a:endParaRPr>
          </a:p>
        </p:txBody>
      </p:sp>
      <p:sp>
        <p:nvSpPr>
          <p:cNvPr id="230" name="Freeform 64"/>
          <p:cNvSpPr>
            <a:spLocks/>
          </p:cNvSpPr>
          <p:nvPr/>
        </p:nvSpPr>
        <p:spPr bwMode="auto">
          <a:xfrm>
            <a:off x="2630788" y="2253340"/>
            <a:ext cx="799178" cy="935208"/>
          </a:xfrm>
          <a:custGeom>
            <a:avLst/>
            <a:gdLst>
              <a:gd name="T0" fmla="*/ 492638 w 458"/>
              <a:gd name="T1" fmla="*/ 515938 h 495"/>
              <a:gd name="T2" fmla="*/ 498503 w 458"/>
              <a:gd name="T3" fmla="*/ 431800 h 495"/>
              <a:gd name="T4" fmla="*/ 536624 w 458"/>
              <a:gd name="T5" fmla="*/ 393700 h 495"/>
              <a:gd name="T6" fmla="*/ 558617 w 458"/>
              <a:gd name="T7" fmla="*/ 373063 h 495"/>
              <a:gd name="T8" fmla="*/ 574745 w 458"/>
              <a:gd name="T9" fmla="*/ 346075 h 495"/>
              <a:gd name="T10" fmla="*/ 617264 w 458"/>
              <a:gd name="T11" fmla="*/ 334963 h 495"/>
              <a:gd name="T12" fmla="*/ 642189 w 458"/>
              <a:gd name="T13" fmla="*/ 298450 h 495"/>
              <a:gd name="T14" fmla="*/ 646588 w 458"/>
              <a:gd name="T15" fmla="*/ 222250 h 495"/>
              <a:gd name="T16" fmla="*/ 661250 w 458"/>
              <a:gd name="T17" fmla="*/ 193675 h 495"/>
              <a:gd name="T18" fmla="*/ 655385 w 458"/>
              <a:gd name="T19" fmla="*/ 173038 h 495"/>
              <a:gd name="T20" fmla="*/ 611399 w 458"/>
              <a:gd name="T21" fmla="*/ 169863 h 495"/>
              <a:gd name="T22" fmla="*/ 611399 w 458"/>
              <a:gd name="T23" fmla="*/ 134938 h 495"/>
              <a:gd name="T24" fmla="*/ 620197 w 458"/>
              <a:gd name="T25" fmla="*/ 93663 h 495"/>
              <a:gd name="T26" fmla="*/ 541023 w 458"/>
              <a:gd name="T27" fmla="*/ 49213 h 495"/>
              <a:gd name="T28" fmla="*/ 482375 w 458"/>
              <a:gd name="T29" fmla="*/ 96838 h 495"/>
              <a:gd name="T30" fmla="*/ 435457 w 458"/>
              <a:gd name="T31" fmla="*/ 125413 h 495"/>
              <a:gd name="T32" fmla="*/ 384141 w 458"/>
              <a:gd name="T33" fmla="*/ 146050 h 495"/>
              <a:gd name="T34" fmla="*/ 384141 w 458"/>
              <a:gd name="T35" fmla="*/ 190500 h 495"/>
              <a:gd name="T36" fmla="*/ 351885 w 458"/>
              <a:gd name="T37" fmla="*/ 201613 h 495"/>
              <a:gd name="T38" fmla="*/ 335757 w 458"/>
              <a:gd name="T39" fmla="*/ 217488 h 495"/>
              <a:gd name="T40" fmla="*/ 338689 w 458"/>
              <a:gd name="T41" fmla="*/ 242888 h 495"/>
              <a:gd name="T42" fmla="*/ 265380 w 458"/>
              <a:gd name="T43" fmla="*/ 266700 h 495"/>
              <a:gd name="T44" fmla="*/ 262447 w 458"/>
              <a:gd name="T45" fmla="*/ 315913 h 495"/>
              <a:gd name="T46" fmla="*/ 246319 w 458"/>
              <a:gd name="T47" fmla="*/ 369888 h 495"/>
              <a:gd name="T48" fmla="*/ 186206 w 458"/>
              <a:gd name="T49" fmla="*/ 390525 h 495"/>
              <a:gd name="T50" fmla="*/ 0 w 458"/>
              <a:gd name="T51" fmla="*/ 393700 h 495"/>
              <a:gd name="T52" fmla="*/ 19060 w 458"/>
              <a:gd name="T53" fmla="*/ 415925 h 495"/>
              <a:gd name="T54" fmla="*/ 61580 w 458"/>
              <a:gd name="T55" fmla="*/ 411163 h 495"/>
              <a:gd name="T56" fmla="*/ 89437 w 458"/>
              <a:gd name="T57" fmla="*/ 431800 h 495"/>
              <a:gd name="T58" fmla="*/ 95302 w 458"/>
              <a:gd name="T59" fmla="*/ 487363 h 495"/>
              <a:gd name="T60" fmla="*/ 60114 w 458"/>
              <a:gd name="T61" fmla="*/ 577850 h 495"/>
              <a:gd name="T62" fmla="*/ 60114 w 458"/>
              <a:gd name="T63" fmla="*/ 598488 h 495"/>
              <a:gd name="T64" fmla="*/ 92370 w 458"/>
              <a:gd name="T65" fmla="*/ 606425 h 495"/>
              <a:gd name="T66" fmla="*/ 115829 w 458"/>
              <a:gd name="T67" fmla="*/ 604838 h 495"/>
              <a:gd name="T68" fmla="*/ 115829 w 458"/>
              <a:gd name="T69" fmla="*/ 581025 h 495"/>
              <a:gd name="T70" fmla="*/ 131957 w 458"/>
              <a:gd name="T71" fmla="*/ 609600 h 495"/>
              <a:gd name="T72" fmla="*/ 156882 w 458"/>
              <a:gd name="T73" fmla="*/ 647700 h 495"/>
              <a:gd name="T74" fmla="*/ 181807 w 458"/>
              <a:gd name="T75" fmla="*/ 688975 h 495"/>
              <a:gd name="T76" fmla="*/ 197935 w 458"/>
              <a:gd name="T77" fmla="*/ 703263 h 495"/>
              <a:gd name="T78" fmla="*/ 200867 w 458"/>
              <a:gd name="T79" fmla="*/ 619125 h 495"/>
              <a:gd name="T80" fmla="*/ 224326 w 458"/>
              <a:gd name="T81" fmla="*/ 585788 h 495"/>
              <a:gd name="T82" fmla="*/ 265380 w 458"/>
              <a:gd name="T83" fmla="*/ 574675 h 495"/>
              <a:gd name="T84" fmla="*/ 262447 w 458"/>
              <a:gd name="T85" fmla="*/ 615950 h 495"/>
              <a:gd name="T86" fmla="*/ 294703 w 458"/>
              <a:gd name="T87" fmla="*/ 619125 h 495"/>
              <a:gd name="T88" fmla="*/ 310831 w 458"/>
              <a:gd name="T89" fmla="*/ 554038 h 495"/>
              <a:gd name="T90" fmla="*/ 326959 w 458"/>
              <a:gd name="T91" fmla="*/ 547688 h 495"/>
              <a:gd name="T92" fmla="*/ 325493 w 458"/>
              <a:gd name="T93" fmla="*/ 598488 h 495"/>
              <a:gd name="T94" fmla="*/ 306433 w 458"/>
              <a:gd name="T95" fmla="*/ 644525 h 495"/>
              <a:gd name="T96" fmla="*/ 274177 w 458"/>
              <a:gd name="T97" fmla="*/ 677863 h 495"/>
              <a:gd name="T98" fmla="*/ 243387 w 458"/>
              <a:gd name="T99" fmla="*/ 719138 h 495"/>
              <a:gd name="T100" fmla="*/ 259515 w 458"/>
              <a:gd name="T101" fmla="*/ 739775 h 495"/>
              <a:gd name="T102" fmla="*/ 275643 w 458"/>
              <a:gd name="T103" fmla="*/ 777875 h 495"/>
              <a:gd name="T104" fmla="*/ 300568 w 458"/>
              <a:gd name="T105" fmla="*/ 785813 h 495"/>
              <a:gd name="T106" fmla="*/ 341621 w 458"/>
              <a:gd name="T107" fmla="*/ 739775 h 495"/>
              <a:gd name="T108" fmla="*/ 392938 w 458"/>
              <a:gd name="T109" fmla="*/ 695325 h 495"/>
              <a:gd name="T110" fmla="*/ 400269 w 458"/>
              <a:gd name="T111" fmla="*/ 665163 h 495"/>
              <a:gd name="T112" fmla="*/ 379742 w 458"/>
              <a:gd name="T113" fmla="*/ 654050 h 495"/>
              <a:gd name="T114" fmla="*/ 379742 w 458"/>
              <a:gd name="T115" fmla="*/ 612775 h 495"/>
              <a:gd name="T116" fmla="*/ 425194 w 458"/>
              <a:gd name="T117" fmla="*/ 542925 h 495"/>
              <a:gd name="T118" fmla="*/ 476510 w 458"/>
              <a:gd name="T119" fmla="*/ 554038 h 4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8"/>
              <a:gd name="T181" fmla="*/ 0 h 495"/>
              <a:gd name="T182" fmla="*/ 458 w 458"/>
              <a:gd name="T183" fmla="*/ 495 h 4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8" h="495">
                <a:moveTo>
                  <a:pt x="334" y="345"/>
                </a:moveTo>
                <a:lnTo>
                  <a:pt x="331" y="342"/>
                </a:lnTo>
                <a:lnTo>
                  <a:pt x="331" y="338"/>
                </a:lnTo>
                <a:lnTo>
                  <a:pt x="336" y="325"/>
                </a:lnTo>
                <a:lnTo>
                  <a:pt x="345" y="312"/>
                </a:lnTo>
                <a:lnTo>
                  <a:pt x="344" y="299"/>
                </a:lnTo>
                <a:lnTo>
                  <a:pt x="340" y="284"/>
                </a:lnTo>
                <a:lnTo>
                  <a:pt x="340" y="272"/>
                </a:lnTo>
                <a:lnTo>
                  <a:pt x="342" y="262"/>
                </a:lnTo>
                <a:lnTo>
                  <a:pt x="353" y="257"/>
                </a:lnTo>
                <a:lnTo>
                  <a:pt x="364" y="251"/>
                </a:lnTo>
                <a:lnTo>
                  <a:pt x="366" y="248"/>
                </a:lnTo>
                <a:lnTo>
                  <a:pt x="369" y="242"/>
                </a:lnTo>
                <a:lnTo>
                  <a:pt x="373" y="240"/>
                </a:lnTo>
                <a:lnTo>
                  <a:pt x="379" y="238"/>
                </a:lnTo>
                <a:lnTo>
                  <a:pt x="381" y="235"/>
                </a:lnTo>
                <a:lnTo>
                  <a:pt x="382" y="229"/>
                </a:lnTo>
                <a:lnTo>
                  <a:pt x="382" y="225"/>
                </a:lnTo>
                <a:lnTo>
                  <a:pt x="381" y="220"/>
                </a:lnTo>
                <a:lnTo>
                  <a:pt x="392" y="218"/>
                </a:lnTo>
                <a:lnTo>
                  <a:pt x="406" y="218"/>
                </a:lnTo>
                <a:lnTo>
                  <a:pt x="414" y="214"/>
                </a:lnTo>
                <a:lnTo>
                  <a:pt x="417" y="212"/>
                </a:lnTo>
                <a:lnTo>
                  <a:pt x="421" y="211"/>
                </a:lnTo>
                <a:lnTo>
                  <a:pt x="429" y="211"/>
                </a:lnTo>
                <a:lnTo>
                  <a:pt x="432" y="205"/>
                </a:lnTo>
                <a:lnTo>
                  <a:pt x="436" y="198"/>
                </a:lnTo>
                <a:lnTo>
                  <a:pt x="438" y="188"/>
                </a:lnTo>
                <a:lnTo>
                  <a:pt x="438" y="181"/>
                </a:lnTo>
                <a:lnTo>
                  <a:pt x="438" y="163"/>
                </a:lnTo>
                <a:lnTo>
                  <a:pt x="436" y="144"/>
                </a:lnTo>
                <a:lnTo>
                  <a:pt x="441" y="140"/>
                </a:lnTo>
                <a:lnTo>
                  <a:pt x="445" y="135"/>
                </a:lnTo>
                <a:lnTo>
                  <a:pt x="447" y="129"/>
                </a:lnTo>
                <a:lnTo>
                  <a:pt x="447" y="124"/>
                </a:lnTo>
                <a:lnTo>
                  <a:pt x="451" y="122"/>
                </a:lnTo>
                <a:lnTo>
                  <a:pt x="454" y="120"/>
                </a:lnTo>
                <a:lnTo>
                  <a:pt x="456" y="116"/>
                </a:lnTo>
                <a:lnTo>
                  <a:pt x="458" y="113"/>
                </a:lnTo>
                <a:lnTo>
                  <a:pt x="447" y="109"/>
                </a:lnTo>
                <a:lnTo>
                  <a:pt x="434" y="111"/>
                </a:lnTo>
                <a:lnTo>
                  <a:pt x="429" y="111"/>
                </a:lnTo>
                <a:lnTo>
                  <a:pt x="421" y="111"/>
                </a:lnTo>
                <a:lnTo>
                  <a:pt x="417" y="107"/>
                </a:lnTo>
                <a:lnTo>
                  <a:pt x="414" y="103"/>
                </a:lnTo>
                <a:lnTo>
                  <a:pt x="414" y="96"/>
                </a:lnTo>
                <a:lnTo>
                  <a:pt x="416" y="89"/>
                </a:lnTo>
                <a:lnTo>
                  <a:pt x="417" y="85"/>
                </a:lnTo>
                <a:lnTo>
                  <a:pt x="421" y="81"/>
                </a:lnTo>
                <a:lnTo>
                  <a:pt x="427" y="78"/>
                </a:lnTo>
                <a:lnTo>
                  <a:pt x="430" y="76"/>
                </a:lnTo>
                <a:lnTo>
                  <a:pt x="423" y="59"/>
                </a:lnTo>
                <a:lnTo>
                  <a:pt x="410" y="39"/>
                </a:lnTo>
                <a:lnTo>
                  <a:pt x="397" y="17"/>
                </a:lnTo>
                <a:lnTo>
                  <a:pt x="386" y="0"/>
                </a:lnTo>
                <a:lnTo>
                  <a:pt x="369" y="31"/>
                </a:lnTo>
                <a:lnTo>
                  <a:pt x="356" y="54"/>
                </a:lnTo>
                <a:lnTo>
                  <a:pt x="349" y="59"/>
                </a:lnTo>
                <a:lnTo>
                  <a:pt x="340" y="61"/>
                </a:lnTo>
                <a:lnTo>
                  <a:pt x="329" y="61"/>
                </a:lnTo>
                <a:lnTo>
                  <a:pt x="316" y="61"/>
                </a:lnTo>
                <a:lnTo>
                  <a:pt x="308" y="70"/>
                </a:lnTo>
                <a:lnTo>
                  <a:pt x="303" y="76"/>
                </a:lnTo>
                <a:lnTo>
                  <a:pt x="297" y="79"/>
                </a:lnTo>
                <a:lnTo>
                  <a:pt x="290" y="81"/>
                </a:lnTo>
                <a:lnTo>
                  <a:pt x="277" y="83"/>
                </a:lnTo>
                <a:lnTo>
                  <a:pt x="262" y="83"/>
                </a:lnTo>
                <a:lnTo>
                  <a:pt x="262" y="92"/>
                </a:lnTo>
                <a:lnTo>
                  <a:pt x="264" y="109"/>
                </a:lnTo>
                <a:lnTo>
                  <a:pt x="264" y="113"/>
                </a:lnTo>
                <a:lnTo>
                  <a:pt x="264" y="118"/>
                </a:lnTo>
                <a:lnTo>
                  <a:pt x="262" y="120"/>
                </a:lnTo>
                <a:lnTo>
                  <a:pt x="259" y="124"/>
                </a:lnTo>
                <a:lnTo>
                  <a:pt x="255" y="126"/>
                </a:lnTo>
                <a:lnTo>
                  <a:pt x="248" y="127"/>
                </a:lnTo>
                <a:lnTo>
                  <a:pt x="240" y="127"/>
                </a:lnTo>
                <a:lnTo>
                  <a:pt x="231" y="126"/>
                </a:lnTo>
                <a:lnTo>
                  <a:pt x="229" y="129"/>
                </a:lnTo>
                <a:lnTo>
                  <a:pt x="229" y="133"/>
                </a:lnTo>
                <a:lnTo>
                  <a:pt x="229" y="137"/>
                </a:lnTo>
                <a:lnTo>
                  <a:pt x="231" y="140"/>
                </a:lnTo>
                <a:lnTo>
                  <a:pt x="233" y="146"/>
                </a:lnTo>
                <a:lnTo>
                  <a:pt x="233" y="150"/>
                </a:lnTo>
                <a:lnTo>
                  <a:pt x="231" y="153"/>
                </a:lnTo>
                <a:lnTo>
                  <a:pt x="223" y="157"/>
                </a:lnTo>
                <a:lnTo>
                  <a:pt x="205" y="157"/>
                </a:lnTo>
                <a:lnTo>
                  <a:pt x="187" y="161"/>
                </a:lnTo>
                <a:lnTo>
                  <a:pt x="181" y="168"/>
                </a:lnTo>
                <a:lnTo>
                  <a:pt x="179" y="175"/>
                </a:lnTo>
                <a:lnTo>
                  <a:pt x="179" y="183"/>
                </a:lnTo>
                <a:lnTo>
                  <a:pt x="179" y="190"/>
                </a:lnTo>
                <a:lnTo>
                  <a:pt x="179" y="199"/>
                </a:lnTo>
                <a:lnTo>
                  <a:pt x="179" y="207"/>
                </a:lnTo>
                <a:lnTo>
                  <a:pt x="177" y="216"/>
                </a:lnTo>
                <a:lnTo>
                  <a:pt x="174" y="227"/>
                </a:lnTo>
                <a:lnTo>
                  <a:pt x="168" y="233"/>
                </a:lnTo>
                <a:lnTo>
                  <a:pt x="163" y="236"/>
                </a:lnTo>
                <a:lnTo>
                  <a:pt x="155" y="240"/>
                </a:lnTo>
                <a:lnTo>
                  <a:pt x="146" y="244"/>
                </a:lnTo>
                <a:lnTo>
                  <a:pt x="127" y="246"/>
                </a:lnTo>
                <a:lnTo>
                  <a:pt x="105" y="246"/>
                </a:lnTo>
                <a:lnTo>
                  <a:pt x="55" y="240"/>
                </a:lnTo>
                <a:lnTo>
                  <a:pt x="0" y="229"/>
                </a:lnTo>
                <a:lnTo>
                  <a:pt x="0" y="248"/>
                </a:lnTo>
                <a:lnTo>
                  <a:pt x="0" y="268"/>
                </a:lnTo>
                <a:lnTo>
                  <a:pt x="2" y="268"/>
                </a:lnTo>
                <a:lnTo>
                  <a:pt x="2" y="266"/>
                </a:lnTo>
                <a:lnTo>
                  <a:pt x="13" y="262"/>
                </a:lnTo>
                <a:lnTo>
                  <a:pt x="26" y="260"/>
                </a:lnTo>
                <a:lnTo>
                  <a:pt x="31" y="257"/>
                </a:lnTo>
                <a:lnTo>
                  <a:pt x="37" y="255"/>
                </a:lnTo>
                <a:lnTo>
                  <a:pt x="42" y="259"/>
                </a:lnTo>
                <a:lnTo>
                  <a:pt x="48" y="264"/>
                </a:lnTo>
                <a:lnTo>
                  <a:pt x="55" y="264"/>
                </a:lnTo>
                <a:lnTo>
                  <a:pt x="61" y="266"/>
                </a:lnTo>
                <a:lnTo>
                  <a:pt x="61" y="272"/>
                </a:lnTo>
                <a:lnTo>
                  <a:pt x="61" y="279"/>
                </a:lnTo>
                <a:lnTo>
                  <a:pt x="68" y="286"/>
                </a:lnTo>
                <a:lnTo>
                  <a:pt x="70" y="296"/>
                </a:lnTo>
                <a:lnTo>
                  <a:pt x="65" y="307"/>
                </a:lnTo>
                <a:lnTo>
                  <a:pt x="55" y="316"/>
                </a:lnTo>
                <a:lnTo>
                  <a:pt x="52" y="333"/>
                </a:lnTo>
                <a:lnTo>
                  <a:pt x="46" y="349"/>
                </a:lnTo>
                <a:lnTo>
                  <a:pt x="41" y="364"/>
                </a:lnTo>
                <a:lnTo>
                  <a:pt x="31" y="379"/>
                </a:lnTo>
                <a:lnTo>
                  <a:pt x="35" y="379"/>
                </a:lnTo>
                <a:lnTo>
                  <a:pt x="39" y="379"/>
                </a:lnTo>
                <a:lnTo>
                  <a:pt x="41" y="377"/>
                </a:lnTo>
                <a:lnTo>
                  <a:pt x="42" y="373"/>
                </a:lnTo>
                <a:lnTo>
                  <a:pt x="44" y="371"/>
                </a:lnTo>
                <a:lnTo>
                  <a:pt x="50" y="369"/>
                </a:lnTo>
                <a:lnTo>
                  <a:pt x="63" y="382"/>
                </a:lnTo>
                <a:lnTo>
                  <a:pt x="74" y="388"/>
                </a:lnTo>
                <a:lnTo>
                  <a:pt x="78" y="386"/>
                </a:lnTo>
                <a:lnTo>
                  <a:pt x="79" y="384"/>
                </a:lnTo>
                <a:lnTo>
                  <a:pt x="79" y="381"/>
                </a:lnTo>
                <a:lnTo>
                  <a:pt x="78" y="377"/>
                </a:lnTo>
                <a:lnTo>
                  <a:pt x="76" y="371"/>
                </a:lnTo>
                <a:lnTo>
                  <a:pt x="76" y="366"/>
                </a:lnTo>
                <a:lnTo>
                  <a:pt x="79" y="366"/>
                </a:lnTo>
                <a:lnTo>
                  <a:pt x="83" y="368"/>
                </a:lnTo>
                <a:lnTo>
                  <a:pt x="85" y="369"/>
                </a:lnTo>
                <a:lnTo>
                  <a:pt x="89" y="375"/>
                </a:lnTo>
                <a:lnTo>
                  <a:pt x="90" y="384"/>
                </a:lnTo>
                <a:lnTo>
                  <a:pt x="92" y="395"/>
                </a:lnTo>
                <a:lnTo>
                  <a:pt x="94" y="403"/>
                </a:lnTo>
                <a:lnTo>
                  <a:pt x="100" y="406"/>
                </a:lnTo>
                <a:lnTo>
                  <a:pt x="107" y="408"/>
                </a:lnTo>
                <a:lnTo>
                  <a:pt x="116" y="410"/>
                </a:lnTo>
                <a:lnTo>
                  <a:pt x="120" y="416"/>
                </a:lnTo>
                <a:lnTo>
                  <a:pt x="122" y="423"/>
                </a:lnTo>
                <a:lnTo>
                  <a:pt x="124" y="434"/>
                </a:lnTo>
                <a:lnTo>
                  <a:pt x="124" y="449"/>
                </a:lnTo>
                <a:lnTo>
                  <a:pt x="127" y="447"/>
                </a:lnTo>
                <a:lnTo>
                  <a:pt x="133" y="445"/>
                </a:lnTo>
                <a:lnTo>
                  <a:pt x="135" y="443"/>
                </a:lnTo>
                <a:lnTo>
                  <a:pt x="139" y="440"/>
                </a:lnTo>
                <a:lnTo>
                  <a:pt x="135" y="418"/>
                </a:lnTo>
                <a:lnTo>
                  <a:pt x="133" y="395"/>
                </a:lnTo>
                <a:lnTo>
                  <a:pt x="137" y="390"/>
                </a:lnTo>
                <a:lnTo>
                  <a:pt x="140" y="388"/>
                </a:lnTo>
                <a:lnTo>
                  <a:pt x="146" y="386"/>
                </a:lnTo>
                <a:lnTo>
                  <a:pt x="151" y="386"/>
                </a:lnTo>
                <a:lnTo>
                  <a:pt x="153" y="369"/>
                </a:lnTo>
                <a:lnTo>
                  <a:pt x="159" y="360"/>
                </a:lnTo>
                <a:lnTo>
                  <a:pt x="161" y="366"/>
                </a:lnTo>
                <a:lnTo>
                  <a:pt x="166" y="371"/>
                </a:lnTo>
                <a:lnTo>
                  <a:pt x="181" y="362"/>
                </a:lnTo>
                <a:lnTo>
                  <a:pt x="194" y="351"/>
                </a:lnTo>
                <a:lnTo>
                  <a:pt x="183" y="373"/>
                </a:lnTo>
                <a:lnTo>
                  <a:pt x="174" y="392"/>
                </a:lnTo>
                <a:lnTo>
                  <a:pt x="179" y="388"/>
                </a:lnTo>
                <a:lnTo>
                  <a:pt x="187" y="386"/>
                </a:lnTo>
                <a:lnTo>
                  <a:pt x="188" y="392"/>
                </a:lnTo>
                <a:lnTo>
                  <a:pt x="192" y="397"/>
                </a:lnTo>
                <a:lnTo>
                  <a:pt x="201" y="390"/>
                </a:lnTo>
                <a:lnTo>
                  <a:pt x="207" y="382"/>
                </a:lnTo>
                <a:lnTo>
                  <a:pt x="209" y="375"/>
                </a:lnTo>
                <a:lnTo>
                  <a:pt x="209" y="364"/>
                </a:lnTo>
                <a:lnTo>
                  <a:pt x="212" y="349"/>
                </a:lnTo>
                <a:lnTo>
                  <a:pt x="216" y="338"/>
                </a:lnTo>
                <a:lnTo>
                  <a:pt x="220" y="340"/>
                </a:lnTo>
                <a:lnTo>
                  <a:pt x="222" y="342"/>
                </a:lnTo>
                <a:lnTo>
                  <a:pt x="223" y="345"/>
                </a:lnTo>
                <a:lnTo>
                  <a:pt x="223" y="349"/>
                </a:lnTo>
                <a:lnTo>
                  <a:pt x="223" y="357"/>
                </a:lnTo>
                <a:lnTo>
                  <a:pt x="222" y="368"/>
                </a:lnTo>
                <a:lnTo>
                  <a:pt x="222" y="377"/>
                </a:lnTo>
                <a:lnTo>
                  <a:pt x="222" y="386"/>
                </a:lnTo>
                <a:lnTo>
                  <a:pt x="220" y="394"/>
                </a:lnTo>
                <a:lnTo>
                  <a:pt x="216" y="401"/>
                </a:lnTo>
                <a:lnTo>
                  <a:pt x="209" y="406"/>
                </a:lnTo>
                <a:lnTo>
                  <a:pt x="199" y="410"/>
                </a:lnTo>
                <a:lnTo>
                  <a:pt x="194" y="414"/>
                </a:lnTo>
                <a:lnTo>
                  <a:pt x="190" y="418"/>
                </a:lnTo>
                <a:lnTo>
                  <a:pt x="187" y="427"/>
                </a:lnTo>
                <a:lnTo>
                  <a:pt x="183" y="438"/>
                </a:lnTo>
                <a:lnTo>
                  <a:pt x="177" y="443"/>
                </a:lnTo>
                <a:lnTo>
                  <a:pt x="170" y="447"/>
                </a:lnTo>
                <a:lnTo>
                  <a:pt x="166" y="453"/>
                </a:lnTo>
                <a:lnTo>
                  <a:pt x="163" y="458"/>
                </a:lnTo>
                <a:lnTo>
                  <a:pt x="166" y="458"/>
                </a:lnTo>
                <a:lnTo>
                  <a:pt x="172" y="462"/>
                </a:lnTo>
                <a:lnTo>
                  <a:pt x="177" y="466"/>
                </a:lnTo>
                <a:lnTo>
                  <a:pt x="181" y="471"/>
                </a:lnTo>
                <a:lnTo>
                  <a:pt x="185" y="479"/>
                </a:lnTo>
                <a:lnTo>
                  <a:pt x="187" y="484"/>
                </a:lnTo>
                <a:lnTo>
                  <a:pt x="188" y="490"/>
                </a:lnTo>
                <a:lnTo>
                  <a:pt x="188" y="495"/>
                </a:lnTo>
                <a:lnTo>
                  <a:pt x="190" y="495"/>
                </a:lnTo>
                <a:lnTo>
                  <a:pt x="194" y="495"/>
                </a:lnTo>
                <a:lnTo>
                  <a:pt x="205" y="495"/>
                </a:lnTo>
                <a:lnTo>
                  <a:pt x="214" y="491"/>
                </a:lnTo>
                <a:lnTo>
                  <a:pt x="220" y="486"/>
                </a:lnTo>
                <a:lnTo>
                  <a:pt x="225" y="480"/>
                </a:lnTo>
                <a:lnTo>
                  <a:pt x="233" y="466"/>
                </a:lnTo>
                <a:lnTo>
                  <a:pt x="238" y="456"/>
                </a:lnTo>
                <a:lnTo>
                  <a:pt x="251" y="449"/>
                </a:lnTo>
                <a:lnTo>
                  <a:pt x="262" y="442"/>
                </a:lnTo>
                <a:lnTo>
                  <a:pt x="268" y="438"/>
                </a:lnTo>
                <a:lnTo>
                  <a:pt x="272" y="434"/>
                </a:lnTo>
                <a:lnTo>
                  <a:pt x="275" y="430"/>
                </a:lnTo>
                <a:lnTo>
                  <a:pt x="277" y="425"/>
                </a:lnTo>
                <a:lnTo>
                  <a:pt x="273" y="419"/>
                </a:lnTo>
                <a:lnTo>
                  <a:pt x="272" y="418"/>
                </a:lnTo>
                <a:lnTo>
                  <a:pt x="268" y="414"/>
                </a:lnTo>
                <a:lnTo>
                  <a:pt x="264" y="414"/>
                </a:lnTo>
                <a:lnTo>
                  <a:pt x="259" y="412"/>
                </a:lnTo>
                <a:lnTo>
                  <a:pt x="255" y="408"/>
                </a:lnTo>
                <a:lnTo>
                  <a:pt x="253" y="401"/>
                </a:lnTo>
                <a:lnTo>
                  <a:pt x="255" y="394"/>
                </a:lnTo>
                <a:lnTo>
                  <a:pt x="259" y="386"/>
                </a:lnTo>
                <a:lnTo>
                  <a:pt x="264" y="377"/>
                </a:lnTo>
                <a:lnTo>
                  <a:pt x="277" y="362"/>
                </a:lnTo>
                <a:lnTo>
                  <a:pt x="286" y="351"/>
                </a:lnTo>
                <a:lnTo>
                  <a:pt x="290" y="342"/>
                </a:lnTo>
                <a:lnTo>
                  <a:pt x="297" y="334"/>
                </a:lnTo>
                <a:lnTo>
                  <a:pt x="307" y="342"/>
                </a:lnTo>
                <a:lnTo>
                  <a:pt x="318" y="351"/>
                </a:lnTo>
                <a:lnTo>
                  <a:pt x="325" y="349"/>
                </a:lnTo>
                <a:lnTo>
                  <a:pt x="334" y="345"/>
                </a:lnTo>
                <a:close/>
              </a:path>
            </a:pathLst>
          </a:custGeom>
          <a:solidFill>
            <a:srgbClr val="FF9966"/>
          </a:solidFill>
          <a:ln w="3175" cmpd="sng">
            <a:solidFill>
              <a:srgbClr val="FF0000"/>
            </a:solidFill>
            <a:round/>
            <a:headEnd/>
            <a:tailEnd/>
          </a:ln>
        </p:spPr>
        <p:txBody>
          <a:bodyPr/>
          <a:lstStyle/>
          <a:p>
            <a:endParaRPr lang="ru-RU" sz="1807" dirty="0">
              <a:latin typeface="Arial Обычный" charset="0"/>
            </a:endParaRPr>
          </a:p>
        </p:txBody>
      </p:sp>
      <p:sp>
        <p:nvSpPr>
          <p:cNvPr id="231" name="Freeform 65"/>
          <p:cNvSpPr>
            <a:spLocks/>
          </p:cNvSpPr>
          <p:nvPr/>
        </p:nvSpPr>
        <p:spPr bwMode="auto">
          <a:xfrm>
            <a:off x="3273152" y="3283013"/>
            <a:ext cx="1632363" cy="976772"/>
          </a:xfrm>
          <a:custGeom>
            <a:avLst/>
            <a:gdLst>
              <a:gd name="T0" fmla="*/ 70338 w 936"/>
              <a:gd name="T1" fmla="*/ 536575 h 517"/>
              <a:gd name="T2" fmla="*/ 10258 w 936"/>
              <a:gd name="T3" fmla="*/ 581025 h 517"/>
              <a:gd name="T4" fmla="*/ 16119 w 936"/>
              <a:gd name="T5" fmla="*/ 654049 h 517"/>
              <a:gd name="T6" fmla="*/ 35169 w 936"/>
              <a:gd name="T7" fmla="*/ 692149 h 517"/>
              <a:gd name="T8" fmla="*/ 55685 w 936"/>
              <a:gd name="T9" fmla="*/ 657224 h 517"/>
              <a:gd name="T10" fmla="*/ 137746 w 936"/>
              <a:gd name="T11" fmla="*/ 671512 h 517"/>
              <a:gd name="T12" fmla="*/ 161192 w 936"/>
              <a:gd name="T13" fmla="*/ 701674 h 517"/>
              <a:gd name="T14" fmla="*/ 227135 w 936"/>
              <a:gd name="T15" fmla="*/ 688974 h 517"/>
              <a:gd name="T16" fmla="*/ 246185 w 936"/>
              <a:gd name="T17" fmla="*/ 677862 h 517"/>
              <a:gd name="T18" fmla="*/ 256442 w 936"/>
              <a:gd name="T19" fmla="*/ 630237 h 517"/>
              <a:gd name="T20" fmla="*/ 285750 w 936"/>
              <a:gd name="T21" fmla="*/ 636587 h 517"/>
              <a:gd name="T22" fmla="*/ 329712 w 936"/>
              <a:gd name="T23" fmla="*/ 657224 h 517"/>
              <a:gd name="T24" fmla="*/ 367812 w 936"/>
              <a:gd name="T25" fmla="*/ 701674 h 517"/>
              <a:gd name="T26" fmla="*/ 441081 w 936"/>
              <a:gd name="T27" fmla="*/ 754062 h 517"/>
              <a:gd name="T28" fmla="*/ 495300 w 936"/>
              <a:gd name="T29" fmla="*/ 774699 h 517"/>
              <a:gd name="T30" fmla="*/ 603738 w 936"/>
              <a:gd name="T31" fmla="*/ 803274 h 517"/>
              <a:gd name="T32" fmla="*/ 684335 w 936"/>
              <a:gd name="T33" fmla="*/ 806449 h 517"/>
              <a:gd name="T34" fmla="*/ 725365 w 936"/>
              <a:gd name="T35" fmla="*/ 774699 h 517"/>
              <a:gd name="T36" fmla="*/ 735623 w 936"/>
              <a:gd name="T37" fmla="*/ 730249 h 517"/>
              <a:gd name="T38" fmla="*/ 808892 w 936"/>
              <a:gd name="T39" fmla="*/ 636587 h 517"/>
              <a:gd name="T40" fmla="*/ 851389 w 936"/>
              <a:gd name="T41" fmla="*/ 549275 h 517"/>
              <a:gd name="T42" fmla="*/ 886558 w 936"/>
              <a:gd name="T43" fmla="*/ 515937 h 517"/>
              <a:gd name="T44" fmla="*/ 914400 w 936"/>
              <a:gd name="T45" fmla="*/ 481012 h 517"/>
              <a:gd name="T46" fmla="*/ 965689 w 936"/>
              <a:gd name="T47" fmla="*/ 522287 h 517"/>
              <a:gd name="T48" fmla="*/ 1022839 w 936"/>
              <a:gd name="T49" fmla="*/ 481012 h 517"/>
              <a:gd name="T50" fmla="*/ 1099039 w 936"/>
              <a:gd name="T51" fmla="*/ 473075 h 517"/>
              <a:gd name="T52" fmla="*/ 1150327 w 936"/>
              <a:gd name="T53" fmla="*/ 422275 h 517"/>
              <a:gd name="T54" fmla="*/ 1279281 w 936"/>
              <a:gd name="T55" fmla="*/ 398462 h 517"/>
              <a:gd name="T56" fmla="*/ 1349619 w 936"/>
              <a:gd name="T57" fmla="*/ 369887 h 517"/>
              <a:gd name="T58" fmla="*/ 1371600 w 936"/>
              <a:gd name="T59" fmla="*/ 252412 h 517"/>
              <a:gd name="T60" fmla="*/ 1282212 w 936"/>
              <a:gd name="T61" fmla="*/ 263525 h 517"/>
              <a:gd name="T62" fmla="*/ 1192823 w 936"/>
              <a:gd name="T63" fmla="*/ 296862 h 517"/>
              <a:gd name="T64" fmla="*/ 1131277 w 936"/>
              <a:gd name="T65" fmla="*/ 314325 h 517"/>
              <a:gd name="T66" fmla="*/ 833804 w 936"/>
              <a:gd name="T67" fmla="*/ 96837 h 517"/>
              <a:gd name="T68" fmla="*/ 763466 w 936"/>
              <a:gd name="T69" fmla="*/ 23812 h 517"/>
              <a:gd name="T70" fmla="*/ 633046 w 936"/>
              <a:gd name="T71" fmla="*/ 6350 h 517"/>
              <a:gd name="T72" fmla="*/ 540727 w 936"/>
              <a:gd name="T73" fmla="*/ 41275 h 517"/>
              <a:gd name="T74" fmla="*/ 502627 w 936"/>
              <a:gd name="T75" fmla="*/ 161925 h 517"/>
              <a:gd name="T76" fmla="*/ 492369 w 936"/>
              <a:gd name="T77" fmla="*/ 203200 h 517"/>
              <a:gd name="T78" fmla="*/ 460131 w 936"/>
              <a:gd name="T79" fmla="*/ 179387 h 517"/>
              <a:gd name="T80" fmla="*/ 383931 w 936"/>
              <a:gd name="T81" fmla="*/ 152400 h 517"/>
              <a:gd name="T82" fmla="*/ 370742 w 936"/>
              <a:gd name="T83" fmla="*/ 111125 h 517"/>
              <a:gd name="T84" fmla="*/ 297473 w 936"/>
              <a:gd name="T85" fmla="*/ 41275 h 517"/>
              <a:gd name="T86" fmla="*/ 265235 w 936"/>
              <a:gd name="T87" fmla="*/ 26987 h 517"/>
              <a:gd name="T88" fmla="*/ 278423 w 936"/>
              <a:gd name="T89" fmla="*/ 79375 h 517"/>
              <a:gd name="T90" fmla="*/ 297473 w 936"/>
              <a:gd name="T91" fmla="*/ 134937 h 517"/>
              <a:gd name="T92" fmla="*/ 237392 w 936"/>
              <a:gd name="T93" fmla="*/ 234950 h 517"/>
              <a:gd name="T94" fmla="*/ 211015 w 936"/>
              <a:gd name="T95" fmla="*/ 260350 h 517"/>
              <a:gd name="T96" fmla="*/ 186104 w 936"/>
              <a:gd name="T97" fmla="*/ 284162 h 517"/>
              <a:gd name="T98" fmla="*/ 202223 w 936"/>
              <a:gd name="T99" fmla="*/ 307975 h 517"/>
              <a:gd name="T100" fmla="*/ 265235 w 936"/>
              <a:gd name="T101" fmla="*/ 311150 h 517"/>
              <a:gd name="T102" fmla="*/ 310662 w 936"/>
              <a:gd name="T103" fmla="*/ 360362 h 517"/>
              <a:gd name="T104" fmla="*/ 211015 w 936"/>
              <a:gd name="T105" fmla="*/ 415925 h 517"/>
              <a:gd name="T106" fmla="*/ 213946 w 936"/>
              <a:gd name="T107" fmla="*/ 442912 h 517"/>
              <a:gd name="T108" fmla="*/ 159727 w 936"/>
              <a:gd name="T109" fmla="*/ 477837 h 517"/>
              <a:gd name="T110" fmla="*/ 96715 w 936"/>
              <a:gd name="T111" fmla="*/ 466725 h 5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36"/>
              <a:gd name="T169" fmla="*/ 0 h 517"/>
              <a:gd name="T170" fmla="*/ 936 w 936"/>
              <a:gd name="T171" fmla="*/ 517 h 51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36" h="517">
                <a:moveTo>
                  <a:pt x="66" y="294"/>
                </a:moveTo>
                <a:lnTo>
                  <a:pt x="61" y="305"/>
                </a:lnTo>
                <a:lnTo>
                  <a:pt x="55" y="312"/>
                </a:lnTo>
                <a:lnTo>
                  <a:pt x="51" y="325"/>
                </a:lnTo>
                <a:lnTo>
                  <a:pt x="48" y="338"/>
                </a:lnTo>
                <a:lnTo>
                  <a:pt x="35" y="344"/>
                </a:lnTo>
                <a:lnTo>
                  <a:pt x="20" y="349"/>
                </a:lnTo>
                <a:lnTo>
                  <a:pt x="18" y="355"/>
                </a:lnTo>
                <a:lnTo>
                  <a:pt x="16" y="360"/>
                </a:lnTo>
                <a:lnTo>
                  <a:pt x="7" y="366"/>
                </a:lnTo>
                <a:lnTo>
                  <a:pt x="0" y="373"/>
                </a:lnTo>
                <a:lnTo>
                  <a:pt x="9" y="386"/>
                </a:lnTo>
                <a:lnTo>
                  <a:pt x="18" y="399"/>
                </a:lnTo>
                <a:lnTo>
                  <a:pt x="16" y="405"/>
                </a:lnTo>
                <a:lnTo>
                  <a:pt x="11" y="412"/>
                </a:lnTo>
                <a:lnTo>
                  <a:pt x="9" y="416"/>
                </a:lnTo>
                <a:lnTo>
                  <a:pt x="9" y="421"/>
                </a:lnTo>
                <a:lnTo>
                  <a:pt x="13" y="427"/>
                </a:lnTo>
                <a:lnTo>
                  <a:pt x="18" y="434"/>
                </a:lnTo>
                <a:lnTo>
                  <a:pt x="24" y="436"/>
                </a:lnTo>
                <a:lnTo>
                  <a:pt x="29" y="436"/>
                </a:lnTo>
                <a:lnTo>
                  <a:pt x="31" y="434"/>
                </a:lnTo>
                <a:lnTo>
                  <a:pt x="33" y="431"/>
                </a:lnTo>
                <a:lnTo>
                  <a:pt x="37" y="421"/>
                </a:lnTo>
                <a:lnTo>
                  <a:pt x="38" y="414"/>
                </a:lnTo>
                <a:lnTo>
                  <a:pt x="46" y="414"/>
                </a:lnTo>
                <a:lnTo>
                  <a:pt x="55" y="416"/>
                </a:lnTo>
                <a:lnTo>
                  <a:pt x="68" y="418"/>
                </a:lnTo>
                <a:lnTo>
                  <a:pt x="79" y="421"/>
                </a:lnTo>
                <a:lnTo>
                  <a:pt x="94" y="423"/>
                </a:lnTo>
                <a:lnTo>
                  <a:pt x="107" y="427"/>
                </a:lnTo>
                <a:lnTo>
                  <a:pt x="110" y="432"/>
                </a:lnTo>
                <a:lnTo>
                  <a:pt x="109" y="438"/>
                </a:lnTo>
                <a:lnTo>
                  <a:pt x="109" y="440"/>
                </a:lnTo>
                <a:lnTo>
                  <a:pt x="110" y="442"/>
                </a:lnTo>
                <a:lnTo>
                  <a:pt x="112" y="445"/>
                </a:lnTo>
                <a:lnTo>
                  <a:pt x="116" y="445"/>
                </a:lnTo>
                <a:lnTo>
                  <a:pt x="129" y="438"/>
                </a:lnTo>
                <a:lnTo>
                  <a:pt x="142" y="429"/>
                </a:lnTo>
                <a:lnTo>
                  <a:pt x="155" y="434"/>
                </a:lnTo>
                <a:lnTo>
                  <a:pt x="162" y="440"/>
                </a:lnTo>
                <a:lnTo>
                  <a:pt x="166" y="438"/>
                </a:lnTo>
                <a:lnTo>
                  <a:pt x="168" y="434"/>
                </a:lnTo>
                <a:lnTo>
                  <a:pt x="168" y="431"/>
                </a:lnTo>
                <a:lnTo>
                  <a:pt x="168" y="427"/>
                </a:lnTo>
                <a:lnTo>
                  <a:pt x="164" y="419"/>
                </a:lnTo>
                <a:lnTo>
                  <a:pt x="162" y="412"/>
                </a:lnTo>
                <a:lnTo>
                  <a:pt x="164" y="407"/>
                </a:lnTo>
                <a:lnTo>
                  <a:pt x="170" y="401"/>
                </a:lnTo>
                <a:lnTo>
                  <a:pt x="175" y="397"/>
                </a:lnTo>
                <a:lnTo>
                  <a:pt x="181" y="395"/>
                </a:lnTo>
                <a:lnTo>
                  <a:pt x="184" y="399"/>
                </a:lnTo>
                <a:lnTo>
                  <a:pt x="190" y="405"/>
                </a:lnTo>
                <a:lnTo>
                  <a:pt x="192" y="403"/>
                </a:lnTo>
                <a:lnTo>
                  <a:pt x="195" y="401"/>
                </a:lnTo>
                <a:lnTo>
                  <a:pt x="197" y="403"/>
                </a:lnTo>
                <a:lnTo>
                  <a:pt x="199" y="405"/>
                </a:lnTo>
                <a:lnTo>
                  <a:pt x="205" y="407"/>
                </a:lnTo>
                <a:lnTo>
                  <a:pt x="214" y="405"/>
                </a:lnTo>
                <a:lnTo>
                  <a:pt x="225" y="414"/>
                </a:lnTo>
                <a:lnTo>
                  <a:pt x="234" y="429"/>
                </a:lnTo>
                <a:lnTo>
                  <a:pt x="232" y="434"/>
                </a:lnTo>
                <a:lnTo>
                  <a:pt x="232" y="442"/>
                </a:lnTo>
                <a:lnTo>
                  <a:pt x="242" y="442"/>
                </a:lnTo>
                <a:lnTo>
                  <a:pt x="251" y="442"/>
                </a:lnTo>
                <a:lnTo>
                  <a:pt x="262" y="456"/>
                </a:lnTo>
                <a:lnTo>
                  <a:pt x="271" y="473"/>
                </a:lnTo>
                <a:lnTo>
                  <a:pt x="280" y="471"/>
                </a:lnTo>
                <a:lnTo>
                  <a:pt x="291" y="469"/>
                </a:lnTo>
                <a:lnTo>
                  <a:pt x="301" y="475"/>
                </a:lnTo>
                <a:lnTo>
                  <a:pt x="310" y="480"/>
                </a:lnTo>
                <a:lnTo>
                  <a:pt x="315" y="480"/>
                </a:lnTo>
                <a:lnTo>
                  <a:pt x="321" y="480"/>
                </a:lnTo>
                <a:lnTo>
                  <a:pt x="328" y="484"/>
                </a:lnTo>
                <a:lnTo>
                  <a:pt x="338" y="488"/>
                </a:lnTo>
                <a:lnTo>
                  <a:pt x="352" y="484"/>
                </a:lnTo>
                <a:lnTo>
                  <a:pt x="367" y="480"/>
                </a:lnTo>
                <a:lnTo>
                  <a:pt x="386" y="490"/>
                </a:lnTo>
                <a:lnTo>
                  <a:pt x="402" y="501"/>
                </a:lnTo>
                <a:lnTo>
                  <a:pt x="412" y="506"/>
                </a:lnTo>
                <a:lnTo>
                  <a:pt x="421" y="510"/>
                </a:lnTo>
                <a:lnTo>
                  <a:pt x="430" y="516"/>
                </a:lnTo>
                <a:lnTo>
                  <a:pt x="439" y="517"/>
                </a:lnTo>
                <a:lnTo>
                  <a:pt x="452" y="514"/>
                </a:lnTo>
                <a:lnTo>
                  <a:pt x="467" y="508"/>
                </a:lnTo>
                <a:lnTo>
                  <a:pt x="478" y="503"/>
                </a:lnTo>
                <a:lnTo>
                  <a:pt x="487" y="497"/>
                </a:lnTo>
                <a:lnTo>
                  <a:pt x="493" y="492"/>
                </a:lnTo>
                <a:lnTo>
                  <a:pt x="495" y="488"/>
                </a:lnTo>
                <a:lnTo>
                  <a:pt x="498" y="482"/>
                </a:lnTo>
                <a:lnTo>
                  <a:pt x="498" y="477"/>
                </a:lnTo>
                <a:lnTo>
                  <a:pt x="498" y="471"/>
                </a:lnTo>
                <a:lnTo>
                  <a:pt x="498" y="466"/>
                </a:lnTo>
                <a:lnTo>
                  <a:pt x="502" y="460"/>
                </a:lnTo>
                <a:lnTo>
                  <a:pt x="506" y="455"/>
                </a:lnTo>
                <a:lnTo>
                  <a:pt x="515" y="442"/>
                </a:lnTo>
                <a:lnTo>
                  <a:pt x="526" y="421"/>
                </a:lnTo>
                <a:lnTo>
                  <a:pt x="539" y="410"/>
                </a:lnTo>
                <a:lnTo>
                  <a:pt x="552" y="401"/>
                </a:lnTo>
                <a:lnTo>
                  <a:pt x="563" y="390"/>
                </a:lnTo>
                <a:lnTo>
                  <a:pt x="572" y="379"/>
                </a:lnTo>
                <a:lnTo>
                  <a:pt x="578" y="368"/>
                </a:lnTo>
                <a:lnTo>
                  <a:pt x="580" y="359"/>
                </a:lnTo>
                <a:lnTo>
                  <a:pt x="581" y="346"/>
                </a:lnTo>
                <a:lnTo>
                  <a:pt x="581" y="336"/>
                </a:lnTo>
                <a:lnTo>
                  <a:pt x="593" y="333"/>
                </a:lnTo>
                <a:lnTo>
                  <a:pt x="600" y="331"/>
                </a:lnTo>
                <a:lnTo>
                  <a:pt x="604" y="329"/>
                </a:lnTo>
                <a:lnTo>
                  <a:pt x="605" y="325"/>
                </a:lnTo>
                <a:lnTo>
                  <a:pt x="607" y="322"/>
                </a:lnTo>
                <a:lnTo>
                  <a:pt x="607" y="318"/>
                </a:lnTo>
                <a:lnTo>
                  <a:pt x="613" y="312"/>
                </a:lnTo>
                <a:lnTo>
                  <a:pt x="618" y="307"/>
                </a:lnTo>
                <a:lnTo>
                  <a:pt x="624" y="303"/>
                </a:lnTo>
                <a:lnTo>
                  <a:pt x="630" y="303"/>
                </a:lnTo>
                <a:lnTo>
                  <a:pt x="635" y="316"/>
                </a:lnTo>
                <a:lnTo>
                  <a:pt x="639" y="336"/>
                </a:lnTo>
                <a:lnTo>
                  <a:pt x="650" y="333"/>
                </a:lnTo>
                <a:lnTo>
                  <a:pt x="659" y="329"/>
                </a:lnTo>
                <a:lnTo>
                  <a:pt x="666" y="323"/>
                </a:lnTo>
                <a:lnTo>
                  <a:pt x="674" y="318"/>
                </a:lnTo>
                <a:lnTo>
                  <a:pt x="681" y="312"/>
                </a:lnTo>
                <a:lnTo>
                  <a:pt x="689" y="307"/>
                </a:lnTo>
                <a:lnTo>
                  <a:pt x="698" y="303"/>
                </a:lnTo>
                <a:lnTo>
                  <a:pt x="707" y="298"/>
                </a:lnTo>
                <a:lnTo>
                  <a:pt x="714" y="298"/>
                </a:lnTo>
                <a:lnTo>
                  <a:pt x="722" y="298"/>
                </a:lnTo>
                <a:lnTo>
                  <a:pt x="737" y="298"/>
                </a:lnTo>
                <a:lnTo>
                  <a:pt x="750" y="298"/>
                </a:lnTo>
                <a:lnTo>
                  <a:pt x="759" y="288"/>
                </a:lnTo>
                <a:lnTo>
                  <a:pt x="768" y="279"/>
                </a:lnTo>
                <a:lnTo>
                  <a:pt x="772" y="274"/>
                </a:lnTo>
                <a:lnTo>
                  <a:pt x="777" y="270"/>
                </a:lnTo>
                <a:lnTo>
                  <a:pt x="785" y="266"/>
                </a:lnTo>
                <a:lnTo>
                  <a:pt x="794" y="262"/>
                </a:lnTo>
                <a:lnTo>
                  <a:pt x="822" y="266"/>
                </a:lnTo>
                <a:lnTo>
                  <a:pt x="844" y="272"/>
                </a:lnTo>
                <a:lnTo>
                  <a:pt x="860" y="262"/>
                </a:lnTo>
                <a:lnTo>
                  <a:pt x="873" y="251"/>
                </a:lnTo>
                <a:lnTo>
                  <a:pt x="897" y="249"/>
                </a:lnTo>
                <a:lnTo>
                  <a:pt x="912" y="246"/>
                </a:lnTo>
                <a:lnTo>
                  <a:pt x="914" y="238"/>
                </a:lnTo>
                <a:lnTo>
                  <a:pt x="916" y="233"/>
                </a:lnTo>
                <a:lnTo>
                  <a:pt x="921" y="233"/>
                </a:lnTo>
                <a:lnTo>
                  <a:pt x="931" y="231"/>
                </a:lnTo>
                <a:lnTo>
                  <a:pt x="923" y="205"/>
                </a:lnTo>
                <a:lnTo>
                  <a:pt x="914" y="183"/>
                </a:lnTo>
                <a:lnTo>
                  <a:pt x="923" y="170"/>
                </a:lnTo>
                <a:lnTo>
                  <a:pt x="936" y="159"/>
                </a:lnTo>
                <a:lnTo>
                  <a:pt x="923" y="155"/>
                </a:lnTo>
                <a:lnTo>
                  <a:pt x="910" y="153"/>
                </a:lnTo>
                <a:lnTo>
                  <a:pt x="894" y="157"/>
                </a:lnTo>
                <a:lnTo>
                  <a:pt x="883" y="161"/>
                </a:lnTo>
                <a:lnTo>
                  <a:pt x="875" y="166"/>
                </a:lnTo>
                <a:lnTo>
                  <a:pt x="870" y="168"/>
                </a:lnTo>
                <a:lnTo>
                  <a:pt x="853" y="164"/>
                </a:lnTo>
                <a:lnTo>
                  <a:pt x="838" y="163"/>
                </a:lnTo>
                <a:lnTo>
                  <a:pt x="827" y="172"/>
                </a:lnTo>
                <a:lnTo>
                  <a:pt x="814" y="187"/>
                </a:lnTo>
                <a:lnTo>
                  <a:pt x="807" y="194"/>
                </a:lnTo>
                <a:lnTo>
                  <a:pt x="796" y="198"/>
                </a:lnTo>
                <a:lnTo>
                  <a:pt x="788" y="200"/>
                </a:lnTo>
                <a:lnTo>
                  <a:pt x="781" y="200"/>
                </a:lnTo>
                <a:lnTo>
                  <a:pt x="772" y="198"/>
                </a:lnTo>
                <a:lnTo>
                  <a:pt x="761" y="196"/>
                </a:lnTo>
                <a:lnTo>
                  <a:pt x="711" y="163"/>
                </a:lnTo>
                <a:lnTo>
                  <a:pt x="637" y="115"/>
                </a:lnTo>
                <a:lnTo>
                  <a:pt x="602" y="89"/>
                </a:lnTo>
                <a:lnTo>
                  <a:pt x="569" y="61"/>
                </a:lnTo>
                <a:lnTo>
                  <a:pt x="556" y="48"/>
                </a:lnTo>
                <a:lnTo>
                  <a:pt x="545" y="35"/>
                </a:lnTo>
                <a:lnTo>
                  <a:pt x="537" y="24"/>
                </a:lnTo>
                <a:lnTo>
                  <a:pt x="533" y="13"/>
                </a:lnTo>
                <a:lnTo>
                  <a:pt x="521" y="15"/>
                </a:lnTo>
                <a:lnTo>
                  <a:pt x="506" y="17"/>
                </a:lnTo>
                <a:lnTo>
                  <a:pt x="489" y="15"/>
                </a:lnTo>
                <a:lnTo>
                  <a:pt x="471" y="11"/>
                </a:lnTo>
                <a:lnTo>
                  <a:pt x="450" y="7"/>
                </a:lnTo>
                <a:lnTo>
                  <a:pt x="432" y="4"/>
                </a:lnTo>
                <a:lnTo>
                  <a:pt x="413" y="0"/>
                </a:lnTo>
                <a:lnTo>
                  <a:pt x="397" y="0"/>
                </a:lnTo>
                <a:lnTo>
                  <a:pt x="369" y="26"/>
                </a:lnTo>
                <a:lnTo>
                  <a:pt x="343" y="52"/>
                </a:lnTo>
                <a:lnTo>
                  <a:pt x="345" y="63"/>
                </a:lnTo>
                <a:lnTo>
                  <a:pt x="352" y="74"/>
                </a:lnTo>
                <a:lnTo>
                  <a:pt x="347" y="85"/>
                </a:lnTo>
                <a:lnTo>
                  <a:pt x="343" y="102"/>
                </a:lnTo>
                <a:lnTo>
                  <a:pt x="349" y="111"/>
                </a:lnTo>
                <a:lnTo>
                  <a:pt x="354" y="120"/>
                </a:lnTo>
                <a:lnTo>
                  <a:pt x="349" y="124"/>
                </a:lnTo>
                <a:lnTo>
                  <a:pt x="343" y="126"/>
                </a:lnTo>
                <a:lnTo>
                  <a:pt x="336" y="128"/>
                </a:lnTo>
                <a:lnTo>
                  <a:pt x="328" y="128"/>
                </a:lnTo>
                <a:lnTo>
                  <a:pt x="327" y="120"/>
                </a:lnTo>
                <a:lnTo>
                  <a:pt x="323" y="113"/>
                </a:lnTo>
                <a:lnTo>
                  <a:pt x="317" y="113"/>
                </a:lnTo>
                <a:lnTo>
                  <a:pt x="314" y="113"/>
                </a:lnTo>
                <a:lnTo>
                  <a:pt x="301" y="107"/>
                </a:lnTo>
                <a:lnTo>
                  <a:pt x="290" y="102"/>
                </a:lnTo>
                <a:lnTo>
                  <a:pt x="275" y="100"/>
                </a:lnTo>
                <a:lnTo>
                  <a:pt x="264" y="100"/>
                </a:lnTo>
                <a:lnTo>
                  <a:pt x="262" y="96"/>
                </a:lnTo>
                <a:lnTo>
                  <a:pt x="264" y="89"/>
                </a:lnTo>
                <a:lnTo>
                  <a:pt x="262" y="85"/>
                </a:lnTo>
                <a:lnTo>
                  <a:pt x="262" y="79"/>
                </a:lnTo>
                <a:lnTo>
                  <a:pt x="258" y="76"/>
                </a:lnTo>
                <a:lnTo>
                  <a:pt x="253" y="70"/>
                </a:lnTo>
                <a:lnTo>
                  <a:pt x="234" y="61"/>
                </a:lnTo>
                <a:lnTo>
                  <a:pt x="219" y="50"/>
                </a:lnTo>
                <a:lnTo>
                  <a:pt x="212" y="39"/>
                </a:lnTo>
                <a:lnTo>
                  <a:pt x="206" y="30"/>
                </a:lnTo>
                <a:lnTo>
                  <a:pt x="203" y="26"/>
                </a:lnTo>
                <a:lnTo>
                  <a:pt x="199" y="22"/>
                </a:lnTo>
                <a:lnTo>
                  <a:pt x="192" y="19"/>
                </a:lnTo>
                <a:lnTo>
                  <a:pt x="184" y="15"/>
                </a:lnTo>
                <a:lnTo>
                  <a:pt x="182" y="15"/>
                </a:lnTo>
                <a:lnTo>
                  <a:pt x="181" y="17"/>
                </a:lnTo>
                <a:lnTo>
                  <a:pt x="179" y="20"/>
                </a:lnTo>
                <a:lnTo>
                  <a:pt x="179" y="24"/>
                </a:lnTo>
                <a:lnTo>
                  <a:pt x="179" y="31"/>
                </a:lnTo>
                <a:lnTo>
                  <a:pt x="181" y="37"/>
                </a:lnTo>
                <a:lnTo>
                  <a:pt x="190" y="50"/>
                </a:lnTo>
                <a:lnTo>
                  <a:pt x="197" y="61"/>
                </a:lnTo>
                <a:lnTo>
                  <a:pt x="201" y="67"/>
                </a:lnTo>
                <a:lnTo>
                  <a:pt x="203" y="74"/>
                </a:lnTo>
                <a:lnTo>
                  <a:pt x="203" y="79"/>
                </a:lnTo>
                <a:lnTo>
                  <a:pt x="203" y="85"/>
                </a:lnTo>
                <a:lnTo>
                  <a:pt x="186" y="98"/>
                </a:lnTo>
                <a:lnTo>
                  <a:pt x="171" y="109"/>
                </a:lnTo>
                <a:lnTo>
                  <a:pt x="175" y="129"/>
                </a:lnTo>
                <a:lnTo>
                  <a:pt x="177" y="146"/>
                </a:lnTo>
                <a:lnTo>
                  <a:pt x="162" y="148"/>
                </a:lnTo>
                <a:lnTo>
                  <a:pt x="151" y="148"/>
                </a:lnTo>
                <a:lnTo>
                  <a:pt x="147" y="150"/>
                </a:lnTo>
                <a:lnTo>
                  <a:pt x="146" y="153"/>
                </a:lnTo>
                <a:lnTo>
                  <a:pt x="144" y="159"/>
                </a:lnTo>
                <a:lnTo>
                  <a:pt x="144" y="164"/>
                </a:lnTo>
                <a:lnTo>
                  <a:pt x="142" y="168"/>
                </a:lnTo>
                <a:lnTo>
                  <a:pt x="138" y="170"/>
                </a:lnTo>
                <a:lnTo>
                  <a:pt x="134" y="172"/>
                </a:lnTo>
                <a:lnTo>
                  <a:pt x="127" y="172"/>
                </a:lnTo>
                <a:lnTo>
                  <a:pt x="127" y="179"/>
                </a:lnTo>
                <a:lnTo>
                  <a:pt x="125" y="187"/>
                </a:lnTo>
                <a:lnTo>
                  <a:pt x="123" y="192"/>
                </a:lnTo>
                <a:lnTo>
                  <a:pt x="120" y="196"/>
                </a:lnTo>
                <a:lnTo>
                  <a:pt x="127" y="198"/>
                </a:lnTo>
                <a:lnTo>
                  <a:pt x="138" y="194"/>
                </a:lnTo>
                <a:lnTo>
                  <a:pt x="144" y="201"/>
                </a:lnTo>
                <a:lnTo>
                  <a:pt x="151" y="205"/>
                </a:lnTo>
                <a:lnTo>
                  <a:pt x="170" y="196"/>
                </a:lnTo>
                <a:lnTo>
                  <a:pt x="181" y="192"/>
                </a:lnTo>
                <a:lnTo>
                  <a:pt x="181" y="196"/>
                </a:lnTo>
                <a:lnTo>
                  <a:pt x="184" y="198"/>
                </a:lnTo>
                <a:lnTo>
                  <a:pt x="192" y="194"/>
                </a:lnTo>
                <a:lnTo>
                  <a:pt x="201" y="190"/>
                </a:lnTo>
                <a:lnTo>
                  <a:pt x="206" y="209"/>
                </a:lnTo>
                <a:lnTo>
                  <a:pt x="212" y="227"/>
                </a:lnTo>
                <a:lnTo>
                  <a:pt x="195" y="233"/>
                </a:lnTo>
                <a:lnTo>
                  <a:pt x="179" y="242"/>
                </a:lnTo>
                <a:lnTo>
                  <a:pt x="162" y="251"/>
                </a:lnTo>
                <a:lnTo>
                  <a:pt x="147" y="257"/>
                </a:lnTo>
                <a:lnTo>
                  <a:pt x="144" y="262"/>
                </a:lnTo>
                <a:lnTo>
                  <a:pt x="140" y="266"/>
                </a:lnTo>
                <a:lnTo>
                  <a:pt x="140" y="268"/>
                </a:lnTo>
                <a:lnTo>
                  <a:pt x="142" y="272"/>
                </a:lnTo>
                <a:lnTo>
                  <a:pt x="146" y="275"/>
                </a:lnTo>
                <a:lnTo>
                  <a:pt x="146" y="279"/>
                </a:lnTo>
                <a:lnTo>
                  <a:pt x="142" y="286"/>
                </a:lnTo>
                <a:lnTo>
                  <a:pt x="136" y="294"/>
                </a:lnTo>
                <a:lnTo>
                  <a:pt x="129" y="299"/>
                </a:lnTo>
                <a:lnTo>
                  <a:pt x="120" y="301"/>
                </a:lnTo>
                <a:lnTo>
                  <a:pt x="109" y="301"/>
                </a:lnTo>
                <a:lnTo>
                  <a:pt x="103" y="298"/>
                </a:lnTo>
                <a:lnTo>
                  <a:pt x="97" y="292"/>
                </a:lnTo>
                <a:lnTo>
                  <a:pt x="94" y="290"/>
                </a:lnTo>
                <a:lnTo>
                  <a:pt x="81" y="292"/>
                </a:lnTo>
                <a:lnTo>
                  <a:pt x="66" y="294"/>
                </a:lnTo>
                <a:close/>
              </a:path>
            </a:pathLst>
          </a:custGeom>
          <a:solidFill>
            <a:srgbClr val="D8D8D8"/>
          </a:solidFill>
          <a:ln w="3175" cmpd="sng">
            <a:solidFill>
              <a:schemeClr val="bg1"/>
            </a:solidFill>
            <a:round/>
            <a:headEnd/>
            <a:tailEnd/>
          </a:ln>
        </p:spPr>
        <p:txBody>
          <a:bodyPr/>
          <a:lstStyle/>
          <a:p>
            <a:endParaRPr lang="ru-RU" sz="1807" dirty="0">
              <a:latin typeface="Arial Обычный" charset="0"/>
            </a:endParaRPr>
          </a:p>
        </p:txBody>
      </p:sp>
      <p:sp>
        <p:nvSpPr>
          <p:cNvPr id="232" name="Freeform 66"/>
          <p:cNvSpPr>
            <a:spLocks/>
          </p:cNvSpPr>
          <p:nvPr/>
        </p:nvSpPr>
        <p:spPr bwMode="auto">
          <a:xfrm>
            <a:off x="1927965" y="2772898"/>
            <a:ext cx="368416" cy="521449"/>
          </a:xfrm>
          <a:custGeom>
            <a:avLst/>
            <a:gdLst>
              <a:gd name="T0" fmla="*/ 280221 w 211"/>
              <a:gd name="T1" fmla="*/ 9525 h 276"/>
              <a:gd name="T2" fmla="*/ 258214 w 211"/>
              <a:gd name="T3" fmla="*/ 23812 h 276"/>
              <a:gd name="T4" fmla="*/ 230338 w 211"/>
              <a:gd name="T5" fmla="*/ 34925 h 276"/>
              <a:gd name="T6" fmla="*/ 214200 w 211"/>
              <a:gd name="T7" fmla="*/ 50800 h 276"/>
              <a:gd name="T8" fmla="*/ 198062 w 211"/>
              <a:gd name="T9" fmla="*/ 88900 h 276"/>
              <a:gd name="T10" fmla="*/ 176055 w 211"/>
              <a:gd name="T11" fmla="*/ 103188 h 276"/>
              <a:gd name="T12" fmla="*/ 178989 w 211"/>
              <a:gd name="T13" fmla="*/ 82550 h 276"/>
              <a:gd name="T14" fmla="*/ 190726 w 211"/>
              <a:gd name="T15" fmla="*/ 55562 h 276"/>
              <a:gd name="T16" fmla="*/ 156982 w 211"/>
              <a:gd name="T17" fmla="*/ 55562 h 276"/>
              <a:gd name="T18" fmla="*/ 130574 w 211"/>
              <a:gd name="T19" fmla="*/ 68262 h 276"/>
              <a:gd name="T20" fmla="*/ 124705 w 211"/>
              <a:gd name="T21" fmla="*/ 76200 h 276"/>
              <a:gd name="T22" fmla="*/ 117370 w 211"/>
              <a:gd name="T23" fmla="*/ 93662 h 276"/>
              <a:gd name="T24" fmla="*/ 102699 w 211"/>
              <a:gd name="T25" fmla="*/ 109538 h 276"/>
              <a:gd name="T26" fmla="*/ 85093 w 211"/>
              <a:gd name="T27" fmla="*/ 111125 h 276"/>
              <a:gd name="T28" fmla="*/ 70422 w 211"/>
              <a:gd name="T29" fmla="*/ 114300 h 276"/>
              <a:gd name="T30" fmla="*/ 63086 w 211"/>
              <a:gd name="T31" fmla="*/ 130175 h 276"/>
              <a:gd name="T32" fmla="*/ 44014 w 211"/>
              <a:gd name="T33" fmla="*/ 173037 h 276"/>
              <a:gd name="T34" fmla="*/ 19073 w 211"/>
              <a:gd name="T35" fmla="*/ 190500 h 276"/>
              <a:gd name="T36" fmla="*/ 0 w 211"/>
              <a:gd name="T37" fmla="*/ 203200 h 276"/>
              <a:gd name="T38" fmla="*/ 0 w 211"/>
              <a:gd name="T39" fmla="*/ 227012 h 276"/>
              <a:gd name="T40" fmla="*/ 11737 w 211"/>
              <a:gd name="T41" fmla="*/ 261937 h 276"/>
              <a:gd name="T42" fmla="*/ 24941 w 211"/>
              <a:gd name="T43" fmla="*/ 287337 h 276"/>
              <a:gd name="T44" fmla="*/ 19073 w 211"/>
              <a:gd name="T45" fmla="*/ 300037 h 276"/>
              <a:gd name="T46" fmla="*/ 13204 w 211"/>
              <a:gd name="T47" fmla="*/ 304800 h 276"/>
              <a:gd name="T48" fmla="*/ 11737 w 211"/>
              <a:gd name="T49" fmla="*/ 317500 h 276"/>
              <a:gd name="T50" fmla="*/ 19073 w 211"/>
              <a:gd name="T51" fmla="*/ 331787 h 276"/>
              <a:gd name="T52" fmla="*/ 32277 w 211"/>
              <a:gd name="T53" fmla="*/ 346075 h 276"/>
              <a:gd name="T54" fmla="*/ 41079 w 211"/>
              <a:gd name="T55" fmla="*/ 373062 h 276"/>
              <a:gd name="T56" fmla="*/ 41079 w 211"/>
              <a:gd name="T57" fmla="*/ 396875 h 276"/>
              <a:gd name="T58" fmla="*/ 49882 w 211"/>
              <a:gd name="T59" fmla="*/ 411163 h 276"/>
              <a:gd name="T60" fmla="*/ 66021 w 211"/>
              <a:gd name="T61" fmla="*/ 425450 h 276"/>
              <a:gd name="T62" fmla="*/ 73356 w 211"/>
              <a:gd name="T63" fmla="*/ 438150 h 276"/>
              <a:gd name="T64" fmla="*/ 86560 w 211"/>
              <a:gd name="T65" fmla="*/ 431800 h 276"/>
              <a:gd name="T66" fmla="*/ 111501 w 211"/>
              <a:gd name="T67" fmla="*/ 419100 h 276"/>
              <a:gd name="T68" fmla="*/ 124705 w 211"/>
              <a:gd name="T69" fmla="*/ 401637 h 276"/>
              <a:gd name="T70" fmla="*/ 130574 w 211"/>
              <a:gd name="T71" fmla="*/ 387350 h 276"/>
              <a:gd name="T72" fmla="*/ 127640 w 211"/>
              <a:gd name="T73" fmla="*/ 369887 h 276"/>
              <a:gd name="T74" fmla="*/ 124705 w 211"/>
              <a:gd name="T75" fmla="*/ 349250 h 276"/>
              <a:gd name="T76" fmla="*/ 140844 w 211"/>
              <a:gd name="T77" fmla="*/ 328612 h 276"/>
              <a:gd name="T78" fmla="*/ 159916 w 211"/>
              <a:gd name="T79" fmla="*/ 307975 h 276"/>
              <a:gd name="T80" fmla="*/ 168719 w 211"/>
              <a:gd name="T81" fmla="*/ 293687 h 276"/>
              <a:gd name="T82" fmla="*/ 181923 w 211"/>
              <a:gd name="T83" fmla="*/ 279400 h 276"/>
              <a:gd name="T84" fmla="*/ 184858 w 211"/>
              <a:gd name="T85" fmla="*/ 261937 h 276"/>
              <a:gd name="T86" fmla="*/ 200996 w 211"/>
              <a:gd name="T87" fmla="*/ 252412 h 276"/>
              <a:gd name="T88" fmla="*/ 223003 w 211"/>
              <a:gd name="T89" fmla="*/ 238125 h 276"/>
              <a:gd name="T90" fmla="*/ 245010 w 211"/>
              <a:gd name="T91" fmla="*/ 169862 h 276"/>
              <a:gd name="T92" fmla="*/ 252345 w 211"/>
              <a:gd name="T93" fmla="*/ 130175 h 276"/>
              <a:gd name="T94" fmla="*/ 262615 w 211"/>
              <a:gd name="T95" fmla="*/ 127000 h 276"/>
              <a:gd name="T96" fmla="*/ 281688 w 211"/>
              <a:gd name="T97" fmla="*/ 130175 h 276"/>
              <a:gd name="T98" fmla="*/ 296359 w 211"/>
              <a:gd name="T99" fmla="*/ 109538 h 276"/>
              <a:gd name="T100" fmla="*/ 303695 w 211"/>
              <a:gd name="T101" fmla="*/ 79375 h 276"/>
              <a:gd name="T102" fmla="*/ 306629 w 211"/>
              <a:gd name="T103" fmla="*/ 41275 h 276"/>
              <a:gd name="T104" fmla="*/ 293425 w 211"/>
              <a:gd name="T105" fmla="*/ 3175 h 2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1"/>
              <a:gd name="T160" fmla="*/ 0 h 276"/>
              <a:gd name="T161" fmla="*/ 211 w 211"/>
              <a:gd name="T162" fmla="*/ 276 h 27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1" h="276">
                <a:moveTo>
                  <a:pt x="198" y="0"/>
                </a:moveTo>
                <a:lnTo>
                  <a:pt x="191" y="6"/>
                </a:lnTo>
                <a:lnTo>
                  <a:pt x="183" y="9"/>
                </a:lnTo>
                <a:lnTo>
                  <a:pt x="176" y="15"/>
                </a:lnTo>
                <a:lnTo>
                  <a:pt x="168" y="22"/>
                </a:lnTo>
                <a:lnTo>
                  <a:pt x="157" y="22"/>
                </a:lnTo>
                <a:lnTo>
                  <a:pt x="150" y="26"/>
                </a:lnTo>
                <a:lnTo>
                  <a:pt x="146" y="32"/>
                </a:lnTo>
                <a:lnTo>
                  <a:pt x="144" y="43"/>
                </a:lnTo>
                <a:lnTo>
                  <a:pt x="135" y="56"/>
                </a:lnTo>
                <a:lnTo>
                  <a:pt x="126" y="65"/>
                </a:lnTo>
                <a:lnTo>
                  <a:pt x="120" y="65"/>
                </a:lnTo>
                <a:lnTo>
                  <a:pt x="115" y="65"/>
                </a:lnTo>
                <a:lnTo>
                  <a:pt x="122" y="52"/>
                </a:lnTo>
                <a:lnTo>
                  <a:pt x="128" y="43"/>
                </a:lnTo>
                <a:lnTo>
                  <a:pt x="130" y="35"/>
                </a:lnTo>
                <a:lnTo>
                  <a:pt x="128" y="30"/>
                </a:lnTo>
                <a:lnTo>
                  <a:pt x="107" y="35"/>
                </a:lnTo>
                <a:lnTo>
                  <a:pt x="94" y="41"/>
                </a:lnTo>
                <a:lnTo>
                  <a:pt x="89" y="43"/>
                </a:lnTo>
                <a:lnTo>
                  <a:pt x="87" y="45"/>
                </a:lnTo>
                <a:lnTo>
                  <a:pt x="85" y="48"/>
                </a:lnTo>
                <a:lnTo>
                  <a:pt x="83" y="52"/>
                </a:lnTo>
                <a:lnTo>
                  <a:pt x="80" y="59"/>
                </a:lnTo>
                <a:lnTo>
                  <a:pt x="76" y="63"/>
                </a:lnTo>
                <a:lnTo>
                  <a:pt x="70" y="69"/>
                </a:lnTo>
                <a:lnTo>
                  <a:pt x="65" y="70"/>
                </a:lnTo>
                <a:lnTo>
                  <a:pt x="58" y="70"/>
                </a:lnTo>
                <a:lnTo>
                  <a:pt x="52" y="70"/>
                </a:lnTo>
                <a:lnTo>
                  <a:pt x="48" y="72"/>
                </a:lnTo>
                <a:lnTo>
                  <a:pt x="45" y="74"/>
                </a:lnTo>
                <a:lnTo>
                  <a:pt x="43" y="82"/>
                </a:lnTo>
                <a:lnTo>
                  <a:pt x="37" y="96"/>
                </a:lnTo>
                <a:lnTo>
                  <a:pt x="30" y="109"/>
                </a:lnTo>
                <a:lnTo>
                  <a:pt x="22" y="117"/>
                </a:lnTo>
                <a:lnTo>
                  <a:pt x="13" y="120"/>
                </a:lnTo>
                <a:lnTo>
                  <a:pt x="4" y="122"/>
                </a:lnTo>
                <a:lnTo>
                  <a:pt x="0" y="128"/>
                </a:lnTo>
                <a:lnTo>
                  <a:pt x="0" y="135"/>
                </a:lnTo>
                <a:lnTo>
                  <a:pt x="0" y="143"/>
                </a:lnTo>
                <a:lnTo>
                  <a:pt x="2" y="150"/>
                </a:lnTo>
                <a:lnTo>
                  <a:pt x="8" y="165"/>
                </a:lnTo>
                <a:lnTo>
                  <a:pt x="17" y="178"/>
                </a:lnTo>
                <a:lnTo>
                  <a:pt x="17" y="181"/>
                </a:lnTo>
                <a:lnTo>
                  <a:pt x="15" y="185"/>
                </a:lnTo>
                <a:lnTo>
                  <a:pt x="13" y="189"/>
                </a:lnTo>
                <a:lnTo>
                  <a:pt x="11" y="191"/>
                </a:lnTo>
                <a:lnTo>
                  <a:pt x="9" y="192"/>
                </a:lnTo>
                <a:lnTo>
                  <a:pt x="8" y="196"/>
                </a:lnTo>
                <a:lnTo>
                  <a:pt x="8" y="200"/>
                </a:lnTo>
                <a:lnTo>
                  <a:pt x="9" y="205"/>
                </a:lnTo>
                <a:lnTo>
                  <a:pt x="13" y="209"/>
                </a:lnTo>
                <a:lnTo>
                  <a:pt x="19" y="213"/>
                </a:lnTo>
                <a:lnTo>
                  <a:pt x="22" y="218"/>
                </a:lnTo>
                <a:lnTo>
                  <a:pt x="26" y="228"/>
                </a:lnTo>
                <a:lnTo>
                  <a:pt x="28" y="235"/>
                </a:lnTo>
                <a:lnTo>
                  <a:pt x="30" y="242"/>
                </a:lnTo>
                <a:lnTo>
                  <a:pt x="28" y="250"/>
                </a:lnTo>
                <a:lnTo>
                  <a:pt x="26" y="253"/>
                </a:lnTo>
                <a:lnTo>
                  <a:pt x="34" y="259"/>
                </a:lnTo>
                <a:lnTo>
                  <a:pt x="39" y="263"/>
                </a:lnTo>
                <a:lnTo>
                  <a:pt x="45" y="268"/>
                </a:lnTo>
                <a:lnTo>
                  <a:pt x="50" y="274"/>
                </a:lnTo>
                <a:lnTo>
                  <a:pt x="50" y="276"/>
                </a:lnTo>
                <a:lnTo>
                  <a:pt x="59" y="272"/>
                </a:lnTo>
                <a:lnTo>
                  <a:pt x="69" y="268"/>
                </a:lnTo>
                <a:lnTo>
                  <a:pt x="76" y="264"/>
                </a:lnTo>
                <a:lnTo>
                  <a:pt x="82" y="259"/>
                </a:lnTo>
                <a:lnTo>
                  <a:pt x="85" y="253"/>
                </a:lnTo>
                <a:lnTo>
                  <a:pt x="89" y="248"/>
                </a:lnTo>
                <a:lnTo>
                  <a:pt x="89" y="244"/>
                </a:lnTo>
                <a:lnTo>
                  <a:pt x="89" y="240"/>
                </a:lnTo>
                <a:lnTo>
                  <a:pt x="87" y="233"/>
                </a:lnTo>
                <a:lnTo>
                  <a:pt x="85" y="226"/>
                </a:lnTo>
                <a:lnTo>
                  <a:pt x="85" y="220"/>
                </a:lnTo>
                <a:lnTo>
                  <a:pt x="89" y="213"/>
                </a:lnTo>
                <a:lnTo>
                  <a:pt x="96" y="207"/>
                </a:lnTo>
                <a:lnTo>
                  <a:pt x="107" y="200"/>
                </a:lnTo>
                <a:lnTo>
                  <a:pt x="109" y="194"/>
                </a:lnTo>
                <a:lnTo>
                  <a:pt x="111" y="189"/>
                </a:lnTo>
                <a:lnTo>
                  <a:pt x="115" y="185"/>
                </a:lnTo>
                <a:lnTo>
                  <a:pt x="120" y="179"/>
                </a:lnTo>
                <a:lnTo>
                  <a:pt x="124" y="176"/>
                </a:lnTo>
                <a:lnTo>
                  <a:pt x="126" y="170"/>
                </a:lnTo>
                <a:lnTo>
                  <a:pt x="126" y="165"/>
                </a:lnTo>
                <a:lnTo>
                  <a:pt x="128" y="161"/>
                </a:lnTo>
                <a:lnTo>
                  <a:pt x="137" y="159"/>
                </a:lnTo>
                <a:lnTo>
                  <a:pt x="144" y="159"/>
                </a:lnTo>
                <a:lnTo>
                  <a:pt x="152" y="150"/>
                </a:lnTo>
                <a:lnTo>
                  <a:pt x="165" y="137"/>
                </a:lnTo>
                <a:lnTo>
                  <a:pt x="167" y="107"/>
                </a:lnTo>
                <a:lnTo>
                  <a:pt x="170" y="83"/>
                </a:lnTo>
                <a:lnTo>
                  <a:pt x="172" y="82"/>
                </a:lnTo>
                <a:lnTo>
                  <a:pt x="176" y="80"/>
                </a:lnTo>
                <a:lnTo>
                  <a:pt x="179" y="80"/>
                </a:lnTo>
                <a:lnTo>
                  <a:pt x="183" y="80"/>
                </a:lnTo>
                <a:lnTo>
                  <a:pt x="192" y="82"/>
                </a:lnTo>
                <a:lnTo>
                  <a:pt x="200" y="82"/>
                </a:lnTo>
                <a:lnTo>
                  <a:pt x="202" y="69"/>
                </a:lnTo>
                <a:lnTo>
                  <a:pt x="202" y="58"/>
                </a:lnTo>
                <a:lnTo>
                  <a:pt x="207" y="50"/>
                </a:lnTo>
                <a:lnTo>
                  <a:pt x="211" y="39"/>
                </a:lnTo>
                <a:lnTo>
                  <a:pt x="209" y="26"/>
                </a:lnTo>
                <a:lnTo>
                  <a:pt x="200" y="4"/>
                </a:lnTo>
                <a:lnTo>
                  <a:pt x="200" y="2"/>
                </a:lnTo>
                <a:lnTo>
                  <a:pt x="198" y="0"/>
                </a:lnTo>
                <a:close/>
              </a:path>
            </a:pathLst>
          </a:custGeom>
          <a:solidFill>
            <a:srgbClr val="D8D8D8"/>
          </a:solidFill>
          <a:ln w="3175" cmpd="sng">
            <a:solidFill>
              <a:schemeClr val="bg1"/>
            </a:solidFill>
            <a:round/>
            <a:headEnd/>
            <a:tailEnd/>
          </a:ln>
        </p:spPr>
        <p:txBody>
          <a:bodyPr/>
          <a:lstStyle/>
          <a:p>
            <a:endParaRPr lang="ru-RU" sz="1807" dirty="0">
              <a:latin typeface="Arial Обычный" charset="0"/>
            </a:endParaRPr>
          </a:p>
        </p:txBody>
      </p:sp>
      <p:sp>
        <p:nvSpPr>
          <p:cNvPr id="233" name="Freeform 67"/>
          <p:cNvSpPr>
            <a:spLocks/>
          </p:cNvSpPr>
          <p:nvPr/>
        </p:nvSpPr>
        <p:spPr bwMode="auto">
          <a:xfrm>
            <a:off x="2273710" y="2657652"/>
            <a:ext cx="585686" cy="593242"/>
          </a:xfrm>
          <a:custGeom>
            <a:avLst/>
            <a:gdLst>
              <a:gd name="T0" fmla="*/ 227022 w 336"/>
              <a:gd name="T1" fmla="*/ 9525 h 314"/>
              <a:gd name="T2" fmla="*/ 175759 w 336"/>
              <a:gd name="T3" fmla="*/ 12700 h 314"/>
              <a:gd name="T4" fmla="*/ 205052 w 336"/>
              <a:gd name="T5" fmla="*/ 26988 h 314"/>
              <a:gd name="T6" fmla="*/ 188941 w 336"/>
              <a:gd name="T7" fmla="*/ 38100 h 314"/>
              <a:gd name="T8" fmla="*/ 172830 w 336"/>
              <a:gd name="T9" fmla="*/ 53975 h 314"/>
              <a:gd name="T10" fmla="*/ 172830 w 336"/>
              <a:gd name="T11" fmla="*/ 76200 h 314"/>
              <a:gd name="T12" fmla="*/ 178688 w 336"/>
              <a:gd name="T13" fmla="*/ 96837 h 314"/>
              <a:gd name="T14" fmla="*/ 188941 w 336"/>
              <a:gd name="T15" fmla="*/ 111125 h 314"/>
              <a:gd name="T16" fmla="*/ 191870 w 336"/>
              <a:gd name="T17" fmla="*/ 147637 h 314"/>
              <a:gd name="T18" fmla="*/ 169900 w 336"/>
              <a:gd name="T19" fmla="*/ 165100 h 314"/>
              <a:gd name="T20" fmla="*/ 159648 w 336"/>
              <a:gd name="T21" fmla="*/ 147637 h 314"/>
              <a:gd name="T22" fmla="*/ 153789 w 336"/>
              <a:gd name="T23" fmla="*/ 111125 h 314"/>
              <a:gd name="T24" fmla="*/ 124496 w 336"/>
              <a:gd name="T25" fmla="*/ 103188 h 314"/>
              <a:gd name="T26" fmla="*/ 111314 w 336"/>
              <a:gd name="T27" fmla="*/ 79375 h 314"/>
              <a:gd name="T28" fmla="*/ 96667 w 336"/>
              <a:gd name="T29" fmla="*/ 68262 h 314"/>
              <a:gd name="T30" fmla="*/ 76162 w 336"/>
              <a:gd name="T31" fmla="*/ 61913 h 314"/>
              <a:gd name="T32" fmla="*/ 35152 w 336"/>
              <a:gd name="T33" fmla="*/ 88900 h 314"/>
              <a:gd name="T34" fmla="*/ 2929 w 336"/>
              <a:gd name="T35" fmla="*/ 96837 h 314"/>
              <a:gd name="T36" fmla="*/ 2929 w 336"/>
              <a:gd name="T37" fmla="*/ 103188 h 314"/>
              <a:gd name="T38" fmla="*/ 13182 w 336"/>
              <a:gd name="T39" fmla="*/ 176212 h 314"/>
              <a:gd name="T40" fmla="*/ 2929 w 336"/>
              <a:gd name="T41" fmla="*/ 227013 h 314"/>
              <a:gd name="T42" fmla="*/ 7323 w 336"/>
              <a:gd name="T43" fmla="*/ 234950 h 314"/>
              <a:gd name="T44" fmla="*/ 26364 w 336"/>
              <a:gd name="T45" fmla="*/ 241300 h 314"/>
              <a:gd name="T46" fmla="*/ 60051 w 336"/>
              <a:gd name="T47" fmla="*/ 249238 h 314"/>
              <a:gd name="T48" fmla="*/ 89344 w 336"/>
              <a:gd name="T49" fmla="*/ 261937 h 314"/>
              <a:gd name="T50" fmla="*/ 124496 w 336"/>
              <a:gd name="T51" fmla="*/ 269875 h 314"/>
              <a:gd name="T52" fmla="*/ 172830 w 336"/>
              <a:gd name="T53" fmla="*/ 273050 h 314"/>
              <a:gd name="T54" fmla="*/ 175759 w 336"/>
              <a:gd name="T55" fmla="*/ 328612 h 314"/>
              <a:gd name="T56" fmla="*/ 202123 w 336"/>
              <a:gd name="T57" fmla="*/ 349250 h 314"/>
              <a:gd name="T58" fmla="*/ 221163 w 336"/>
              <a:gd name="T59" fmla="*/ 400050 h 314"/>
              <a:gd name="T60" fmla="*/ 227022 w 336"/>
              <a:gd name="T61" fmla="*/ 449263 h 314"/>
              <a:gd name="T62" fmla="*/ 232881 w 336"/>
              <a:gd name="T63" fmla="*/ 469900 h 314"/>
              <a:gd name="T64" fmla="*/ 268032 w 336"/>
              <a:gd name="T65" fmla="*/ 473075 h 314"/>
              <a:gd name="T66" fmla="*/ 278285 w 336"/>
              <a:gd name="T67" fmla="*/ 493713 h 314"/>
              <a:gd name="T68" fmla="*/ 291467 w 336"/>
              <a:gd name="T69" fmla="*/ 498475 h 314"/>
              <a:gd name="T70" fmla="*/ 316366 w 336"/>
              <a:gd name="T71" fmla="*/ 477838 h 314"/>
              <a:gd name="T72" fmla="*/ 326619 w 336"/>
              <a:gd name="T73" fmla="*/ 446088 h 314"/>
              <a:gd name="T74" fmla="*/ 354447 w 336"/>
              <a:gd name="T75" fmla="*/ 401637 h 314"/>
              <a:gd name="T76" fmla="*/ 399852 w 336"/>
              <a:gd name="T77" fmla="*/ 387350 h 314"/>
              <a:gd name="T78" fmla="*/ 415963 w 336"/>
              <a:gd name="T79" fmla="*/ 384175 h 314"/>
              <a:gd name="T80" fmla="*/ 424751 w 336"/>
              <a:gd name="T81" fmla="*/ 366712 h 314"/>
              <a:gd name="T82" fmla="*/ 459903 w 336"/>
              <a:gd name="T83" fmla="*/ 379412 h 314"/>
              <a:gd name="T84" fmla="*/ 489196 w 336"/>
              <a:gd name="T85" fmla="*/ 376237 h 314"/>
              <a:gd name="T86" fmla="*/ 486266 w 336"/>
              <a:gd name="T87" fmla="*/ 369887 h 314"/>
              <a:gd name="T88" fmla="*/ 478943 w 336"/>
              <a:gd name="T89" fmla="*/ 331787 h 314"/>
              <a:gd name="T90" fmla="*/ 456973 w 336"/>
              <a:gd name="T91" fmla="*/ 307975 h 314"/>
              <a:gd name="T92" fmla="*/ 435003 w 336"/>
              <a:gd name="T93" fmla="*/ 287337 h 314"/>
              <a:gd name="T94" fmla="*/ 424751 w 336"/>
              <a:gd name="T95" fmla="*/ 246063 h 314"/>
              <a:gd name="T96" fmla="*/ 411569 w 336"/>
              <a:gd name="T97" fmla="*/ 241300 h 314"/>
              <a:gd name="T98" fmla="*/ 415963 w 336"/>
              <a:gd name="T99" fmla="*/ 265112 h 314"/>
              <a:gd name="T100" fmla="*/ 408640 w 336"/>
              <a:gd name="T101" fmla="*/ 276225 h 314"/>
              <a:gd name="T102" fmla="*/ 364700 w 336"/>
              <a:gd name="T103" fmla="*/ 249238 h 314"/>
              <a:gd name="T104" fmla="*/ 357376 w 336"/>
              <a:gd name="T105" fmla="*/ 261937 h 314"/>
              <a:gd name="T106" fmla="*/ 345659 w 336"/>
              <a:gd name="T107" fmla="*/ 265112 h 314"/>
              <a:gd name="T108" fmla="*/ 319295 w 336"/>
              <a:gd name="T109" fmla="*/ 261937 h 314"/>
              <a:gd name="T110" fmla="*/ 287073 w 336"/>
              <a:gd name="T111" fmla="*/ 273050 h 314"/>
              <a:gd name="T112" fmla="*/ 262174 w 336"/>
              <a:gd name="T113" fmla="*/ 234950 h 314"/>
              <a:gd name="T114" fmla="*/ 224093 w 336"/>
              <a:gd name="T115" fmla="*/ 211138 h 314"/>
              <a:gd name="T116" fmla="*/ 235810 w 336"/>
              <a:gd name="T117" fmla="*/ 190500 h 314"/>
              <a:gd name="T118" fmla="*/ 259244 w 336"/>
              <a:gd name="T119" fmla="*/ 158750 h 314"/>
              <a:gd name="T120" fmla="*/ 290002 w 336"/>
              <a:gd name="T121" fmla="*/ 127000 h 314"/>
              <a:gd name="T122" fmla="*/ 300255 w 336"/>
              <a:gd name="T123" fmla="*/ 53975 h 31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6"/>
              <a:gd name="T187" fmla="*/ 0 h 314"/>
              <a:gd name="T188" fmla="*/ 336 w 336"/>
              <a:gd name="T189" fmla="*/ 314 h 31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6" h="314">
                <a:moveTo>
                  <a:pt x="194" y="13"/>
                </a:moveTo>
                <a:lnTo>
                  <a:pt x="174" y="10"/>
                </a:lnTo>
                <a:lnTo>
                  <a:pt x="155" y="6"/>
                </a:lnTo>
                <a:lnTo>
                  <a:pt x="135" y="2"/>
                </a:lnTo>
                <a:lnTo>
                  <a:pt x="116" y="0"/>
                </a:lnTo>
                <a:lnTo>
                  <a:pt x="120" y="8"/>
                </a:lnTo>
                <a:lnTo>
                  <a:pt x="126" y="11"/>
                </a:lnTo>
                <a:lnTo>
                  <a:pt x="131" y="15"/>
                </a:lnTo>
                <a:lnTo>
                  <a:pt x="140" y="17"/>
                </a:lnTo>
                <a:lnTo>
                  <a:pt x="140" y="21"/>
                </a:lnTo>
                <a:lnTo>
                  <a:pt x="137" y="22"/>
                </a:lnTo>
                <a:lnTo>
                  <a:pt x="129" y="24"/>
                </a:lnTo>
                <a:lnTo>
                  <a:pt x="122" y="26"/>
                </a:lnTo>
                <a:lnTo>
                  <a:pt x="118" y="30"/>
                </a:lnTo>
                <a:lnTo>
                  <a:pt x="118" y="34"/>
                </a:lnTo>
                <a:lnTo>
                  <a:pt x="118" y="37"/>
                </a:lnTo>
                <a:lnTo>
                  <a:pt x="120" y="43"/>
                </a:lnTo>
                <a:lnTo>
                  <a:pt x="118" y="48"/>
                </a:lnTo>
                <a:lnTo>
                  <a:pt x="118" y="54"/>
                </a:lnTo>
                <a:lnTo>
                  <a:pt x="118" y="58"/>
                </a:lnTo>
                <a:lnTo>
                  <a:pt x="122" y="61"/>
                </a:lnTo>
                <a:lnTo>
                  <a:pt x="126" y="63"/>
                </a:lnTo>
                <a:lnTo>
                  <a:pt x="127" y="67"/>
                </a:lnTo>
                <a:lnTo>
                  <a:pt x="129" y="70"/>
                </a:lnTo>
                <a:lnTo>
                  <a:pt x="129" y="76"/>
                </a:lnTo>
                <a:lnTo>
                  <a:pt x="131" y="85"/>
                </a:lnTo>
                <a:lnTo>
                  <a:pt x="131" y="93"/>
                </a:lnTo>
                <a:lnTo>
                  <a:pt x="129" y="100"/>
                </a:lnTo>
                <a:lnTo>
                  <a:pt x="126" y="104"/>
                </a:lnTo>
                <a:lnTo>
                  <a:pt x="116" y="104"/>
                </a:lnTo>
                <a:lnTo>
                  <a:pt x="113" y="100"/>
                </a:lnTo>
                <a:lnTo>
                  <a:pt x="109" y="98"/>
                </a:lnTo>
                <a:lnTo>
                  <a:pt x="109" y="93"/>
                </a:lnTo>
                <a:lnTo>
                  <a:pt x="109" y="83"/>
                </a:lnTo>
                <a:lnTo>
                  <a:pt x="109" y="76"/>
                </a:lnTo>
                <a:lnTo>
                  <a:pt x="105" y="70"/>
                </a:lnTo>
                <a:lnTo>
                  <a:pt x="100" y="67"/>
                </a:lnTo>
                <a:lnTo>
                  <a:pt x="94" y="65"/>
                </a:lnTo>
                <a:lnTo>
                  <a:pt x="85" y="65"/>
                </a:lnTo>
                <a:lnTo>
                  <a:pt x="83" y="58"/>
                </a:lnTo>
                <a:lnTo>
                  <a:pt x="83" y="50"/>
                </a:lnTo>
                <a:lnTo>
                  <a:pt x="76" y="50"/>
                </a:lnTo>
                <a:lnTo>
                  <a:pt x="65" y="50"/>
                </a:lnTo>
                <a:lnTo>
                  <a:pt x="66" y="46"/>
                </a:lnTo>
                <a:lnTo>
                  <a:pt x="66" y="43"/>
                </a:lnTo>
                <a:lnTo>
                  <a:pt x="65" y="41"/>
                </a:lnTo>
                <a:lnTo>
                  <a:pt x="63" y="39"/>
                </a:lnTo>
                <a:lnTo>
                  <a:pt x="52" y="39"/>
                </a:lnTo>
                <a:lnTo>
                  <a:pt x="39" y="45"/>
                </a:lnTo>
                <a:lnTo>
                  <a:pt x="31" y="52"/>
                </a:lnTo>
                <a:lnTo>
                  <a:pt x="24" y="56"/>
                </a:lnTo>
                <a:lnTo>
                  <a:pt x="15" y="58"/>
                </a:lnTo>
                <a:lnTo>
                  <a:pt x="4" y="59"/>
                </a:lnTo>
                <a:lnTo>
                  <a:pt x="2" y="61"/>
                </a:lnTo>
                <a:lnTo>
                  <a:pt x="0" y="61"/>
                </a:lnTo>
                <a:lnTo>
                  <a:pt x="2" y="63"/>
                </a:lnTo>
                <a:lnTo>
                  <a:pt x="2" y="65"/>
                </a:lnTo>
                <a:lnTo>
                  <a:pt x="11" y="87"/>
                </a:lnTo>
                <a:lnTo>
                  <a:pt x="13" y="100"/>
                </a:lnTo>
                <a:lnTo>
                  <a:pt x="9" y="111"/>
                </a:lnTo>
                <a:lnTo>
                  <a:pt x="4" y="119"/>
                </a:lnTo>
                <a:lnTo>
                  <a:pt x="4" y="130"/>
                </a:lnTo>
                <a:lnTo>
                  <a:pt x="2" y="143"/>
                </a:lnTo>
                <a:lnTo>
                  <a:pt x="0" y="143"/>
                </a:lnTo>
                <a:lnTo>
                  <a:pt x="5" y="148"/>
                </a:lnTo>
                <a:lnTo>
                  <a:pt x="9" y="152"/>
                </a:lnTo>
                <a:lnTo>
                  <a:pt x="15" y="154"/>
                </a:lnTo>
                <a:lnTo>
                  <a:pt x="18" y="152"/>
                </a:lnTo>
                <a:lnTo>
                  <a:pt x="26" y="152"/>
                </a:lnTo>
                <a:lnTo>
                  <a:pt x="33" y="152"/>
                </a:lnTo>
                <a:lnTo>
                  <a:pt x="41" y="157"/>
                </a:lnTo>
                <a:lnTo>
                  <a:pt x="48" y="161"/>
                </a:lnTo>
                <a:lnTo>
                  <a:pt x="53" y="165"/>
                </a:lnTo>
                <a:lnTo>
                  <a:pt x="61" y="165"/>
                </a:lnTo>
                <a:lnTo>
                  <a:pt x="72" y="163"/>
                </a:lnTo>
                <a:lnTo>
                  <a:pt x="83" y="159"/>
                </a:lnTo>
                <a:lnTo>
                  <a:pt x="85" y="170"/>
                </a:lnTo>
                <a:lnTo>
                  <a:pt x="85" y="178"/>
                </a:lnTo>
                <a:lnTo>
                  <a:pt x="98" y="176"/>
                </a:lnTo>
                <a:lnTo>
                  <a:pt x="118" y="172"/>
                </a:lnTo>
                <a:lnTo>
                  <a:pt x="122" y="189"/>
                </a:lnTo>
                <a:lnTo>
                  <a:pt x="122" y="200"/>
                </a:lnTo>
                <a:lnTo>
                  <a:pt x="120" y="207"/>
                </a:lnTo>
                <a:lnTo>
                  <a:pt x="120" y="216"/>
                </a:lnTo>
                <a:lnTo>
                  <a:pt x="127" y="220"/>
                </a:lnTo>
                <a:lnTo>
                  <a:pt x="138" y="220"/>
                </a:lnTo>
                <a:lnTo>
                  <a:pt x="140" y="231"/>
                </a:lnTo>
                <a:lnTo>
                  <a:pt x="142" y="242"/>
                </a:lnTo>
                <a:lnTo>
                  <a:pt x="151" y="252"/>
                </a:lnTo>
                <a:lnTo>
                  <a:pt x="157" y="263"/>
                </a:lnTo>
                <a:lnTo>
                  <a:pt x="155" y="272"/>
                </a:lnTo>
                <a:lnTo>
                  <a:pt x="155" y="283"/>
                </a:lnTo>
                <a:lnTo>
                  <a:pt x="155" y="287"/>
                </a:lnTo>
                <a:lnTo>
                  <a:pt x="157" y="292"/>
                </a:lnTo>
                <a:lnTo>
                  <a:pt x="159" y="296"/>
                </a:lnTo>
                <a:lnTo>
                  <a:pt x="162" y="301"/>
                </a:lnTo>
                <a:lnTo>
                  <a:pt x="172" y="298"/>
                </a:lnTo>
                <a:lnTo>
                  <a:pt x="183" y="298"/>
                </a:lnTo>
                <a:lnTo>
                  <a:pt x="186" y="301"/>
                </a:lnTo>
                <a:lnTo>
                  <a:pt x="188" y="307"/>
                </a:lnTo>
                <a:lnTo>
                  <a:pt x="190" y="311"/>
                </a:lnTo>
                <a:lnTo>
                  <a:pt x="194" y="313"/>
                </a:lnTo>
                <a:lnTo>
                  <a:pt x="196" y="314"/>
                </a:lnTo>
                <a:lnTo>
                  <a:pt x="199" y="314"/>
                </a:lnTo>
                <a:lnTo>
                  <a:pt x="203" y="307"/>
                </a:lnTo>
                <a:lnTo>
                  <a:pt x="207" y="298"/>
                </a:lnTo>
                <a:lnTo>
                  <a:pt x="216" y="301"/>
                </a:lnTo>
                <a:lnTo>
                  <a:pt x="225" y="305"/>
                </a:lnTo>
                <a:lnTo>
                  <a:pt x="225" y="292"/>
                </a:lnTo>
                <a:lnTo>
                  <a:pt x="223" y="281"/>
                </a:lnTo>
                <a:lnTo>
                  <a:pt x="229" y="272"/>
                </a:lnTo>
                <a:lnTo>
                  <a:pt x="236" y="263"/>
                </a:lnTo>
                <a:lnTo>
                  <a:pt x="242" y="253"/>
                </a:lnTo>
                <a:lnTo>
                  <a:pt x="251" y="248"/>
                </a:lnTo>
                <a:lnTo>
                  <a:pt x="260" y="246"/>
                </a:lnTo>
                <a:lnTo>
                  <a:pt x="273" y="244"/>
                </a:lnTo>
                <a:lnTo>
                  <a:pt x="279" y="244"/>
                </a:lnTo>
                <a:lnTo>
                  <a:pt x="281" y="244"/>
                </a:lnTo>
                <a:lnTo>
                  <a:pt x="284" y="242"/>
                </a:lnTo>
                <a:lnTo>
                  <a:pt x="284" y="239"/>
                </a:lnTo>
                <a:lnTo>
                  <a:pt x="286" y="235"/>
                </a:lnTo>
                <a:lnTo>
                  <a:pt x="290" y="231"/>
                </a:lnTo>
                <a:lnTo>
                  <a:pt x="299" y="235"/>
                </a:lnTo>
                <a:lnTo>
                  <a:pt x="307" y="237"/>
                </a:lnTo>
                <a:lnTo>
                  <a:pt x="314" y="239"/>
                </a:lnTo>
                <a:lnTo>
                  <a:pt x="321" y="239"/>
                </a:lnTo>
                <a:lnTo>
                  <a:pt x="329" y="239"/>
                </a:lnTo>
                <a:lnTo>
                  <a:pt x="334" y="237"/>
                </a:lnTo>
                <a:lnTo>
                  <a:pt x="334" y="235"/>
                </a:lnTo>
                <a:lnTo>
                  <a:pt x="336" y="231"/>
                </a:lnTo>
                <a:lnTo>
                  <a:pt x="332" y="233"/>
                </a:lnTo>
                <a:lnTo>
                  <a:pt x="329" y="235"/>
                </a:lnTo>
                <a:lnTo>
                  <a:pt x="329" y="220"/>
                </a:lnTo>
                <a:lnTo>
                  <a:pt x="327" y="209"/>
                </a:lnTo>
                <a:lnTo>
                  <a:pt x="325" y="202"/>
                </a:lnTo>
                <a:lnTo>
                  <a:pt x="321" y="196"/>
                </a:lnTo>
                <a:lnTo>
                  <a:pt x="312" y="194"/>
                </a:lnTo>
                <a:lnTo>
                  <a:pt x="305" y="192"/>
                </a:lnTo>
                <a:lnTo>
                  <a:pt x="299" y="189"/>
                </a:lnTo>
                <a:lnTo>
                  <a:pt x="297" y="181"/>
                </a:lnTo>
                <a:lnTo>
                  <a:pt x="295" y="170"/>
                </a:lnTo>
                <a:lnTo>
                  <a:pt x="294" y="161"/>
                </a:lnTo>
                <a:lnTo>
                  <a:pt x="290" y="155"/>
                </a:lnTo>
                <a:lnTo>
                  <a:pt x="288" y="154"/>
                </a:lnTo>
                <a:lnTo>
                  <a:pt x="284" y="152"/>
                </a:lnTo>
                <a:lnTo>
                  <a:pt x="281" y="152"/>
                </a:lnTo>
                <a:lnTo>
                  <a:pt x="281" y="157"/>
                </a:lnTo>
                <a:lnTo>
                  <a:pt x="283" y="163"/>
                </a:lnTo>
                <a:lnTo>
                  <a:pt x="284" y="167"/>
                </a:lnTo>
                <a:lnTo>
                  <a:pt x="284" y="170"/>
                </a:lnTo>
                <a:lnTo>
                  <a:pt x="283" y="172"/>
                </a:lnTo>
                <a:lnTo>
                  <a:pt x="279" y="174"/>
                </a:lnTo>
                <a:lnTo>
                  <a:pt x="268" y="168"/>
                </a:lnTo>
                <a:lnTo>
                  <a:pt x="255" y="155"/>
                </a:lnTo>
                <a:lnTo>
                  <a:pt x="249" y="157"/>
                </a:lnTo>
                <a:lnTo>
                  <a:pt x="247" y="159"/>
                </a:lnTo>
                <a:lnTo>
                  <a:pt x="246" y="163"/>
                </a:lnTo>
                <a:lnTo>
                  <a:pt x="244" y="165"/>
                </a:lnTo>
                <a:lnTo>
                  <a:pt x="240" y="165"/>
                </a:lnTo>
                <a:lnTo>
                  <a:pt x="236" y="165"/>
                </a:lnTo>
                <a:lnTo>
                  <a:pt x="236" y="167"/>
                </a:lnTo>
                <a:lnTo>
                  <a:pt x="235" y="167"/>
                </a:lnTo>
                <a:lnTo>
                  <a:pt x="225" y="167"/>
                </a:lnTo>
                <a:lnTo>
                  <a:pt x="218" y="165"/>
                </a:lnTo>
                <a:lnTo>
                  <a:pt x="211" y="167"/>
                </a:lnTo>
                <a:lnTo>
                  <a:pt x="203" y="170"/>
                </a:lnTo>
                <a:lnTo>
                  <a:pt x="196" y="172"/>
                </a:lnTo>
                <a:lnTo>
                  <a:pt x="188" y="172"/>
                </a:lnTo>
                <a:lnTo>
                  <a:pt x="185" y="161"/>
                </a:lnTo>
                <a:lnTo>
                  <a:pt x="179" y="148"/>
                </a:lnTo>
                <a:lnTo>
                  <a:pt x="164" y="144"/>
                </a:lnTo>
                <a:lnTo>
                  <a:pt x="153" y="139"/>
                </a:lnTo>
                <a:lnTo>
                  <a:pt x="153" y="133"/>
                </a:lnTo>
                <a:lnTo>
                  <a:pt x="153" y="128"/>
                </a:lnTo>
                <a:lnTo>
                  <a:pt x="157" y="124"/>
                </a:lnTo>
                <a:lnTo>
                  <a:pt x="161" y="120"/>
                </a:lnTo>
                <a:lnTo>
                  <a:pt x="168" y="115"/>
                </a:lnTo>
                <a:lnTo>
                  <a:pt x="175" y="111"/>
                </a:lnTo>
                <a:lnTo>
                  <a:pt x="177" y="100"/>
                </a:lnTo>
                <a:lnTo>
                  <a:pt x="181" y="91"/>
                </a:lnTo>
                <a:lnTo>
                  <a:pt x="190" y="85"/>
                </a:lnTo>
                <a:lnTo>
                  <a:pt x="198" y="80"/>
                </a:lnTo>
                <a:lnTo>
                  <a:pt x="201" y="67"/>
                </a:lnTo>
                <a:lnTo>
                  <a:pt x="205" y="54"/>
                </a:lnTo>
                <a:lnTo>
                  <a:pt x="205" y="34"/>
                </a:lnTo>
                <a:lnTo>
                  <a:pt x="205" y="15"/>
                </a:lnTo>
                <a:lnTo>
                  <a:pt x="194" y="13"/>
                </a:lnTo>
                <a:close/>
              </a:path>
            </a:pathLst>
          </a:custGeom>
          <a:solidFill>
            <a:srgbClr val="FFFF99"/>
          </a:solidFill>
          <a:ln w="3175" cmpd="sng">
            <a:solidFill>
              <a:srgbClr val="FF9966"/>
            </a:solidFill>
            <a:round/>
            <a:headEnd/>
            <a:tailEnd/>
          </a:ln>
        </p:spPr>
        <p:txBody>
          <a:bodyPr/>
          <a:lstStyle/>
          <a:p>
            <a:endParaRPr lang="ru-RU" sz="1807" dirty="0">
              <a:latin typeface="Arial Обычный" charset="0"/>
            </a:endParaRPr>
          </a:p>
        </p:txBody>
      </p:sp>
      <p:sp>
        <p:nvSpPr>
          <p:cNvPr id="234" name="Freeform 68"/>
          <p:cNvSpPr>
            <a:spLocks/>
          </p:cNvSpPr>
          <p:nvPr/>
        </p:nvSpPr>
        <p:spPr bwMode="auto">
          <a:xfrm>
            <a:off x="2536323" y="3094081"/>
            <a:ext cx="797288" cy="831296"/>
          </a:xfrm>
          <a:custGeom>
            <a:avLst/>
            <a:gdLst>
              <a:gd name="T0" fmla="*/ 0 w 457"/>
              <a:gd name="T1" fmla="*/ 141288 h 440"/>
              <a:gd name="T2" fmla="*/ 11727 w 457"/>
              <a:gd name="T3" fmla="*/ 165100 h 440"/>
              <a:gd name="T4" fmla="*/ 24921 w 457"/>
              <a:gd name="T5" fmla="*/ 241300 h 440"/>
              <a:gd name="T6" fmla="*/ 63035 w 457"/>
              <a:gd name="T7" fmla="*/ 249238 h 440"/>
              <a:gd name="T8" fmla="*/ 73296 w 457"/>
              <a:gd name="T9" fmla="*/ 307975 h 440"/>
              <a:gd name="T10" fmla="*/ 127535 w 457"/>
              <a:gd name="T11" fmla="*/ 338138 h 440"/>
              <a:gd name="T12" fmla="*/ 178842 w 457"/>
              <a:gd name="T13" fmla="*/ 349250 h 440"/>
              <a:gd name="T14" fmla="*/ 187638 w 457"/>
              <a:gd name="T15" fmla="*/ 393700 h 440"/>
              <a:gd name="T16" fmla="*/ 187638 w 457"/>
              <a:gd name="T17" fmla="*/ 446088 h 440"/>
              <a:gd name="T18" fmla="*/ 200831 w 457"/>
              <a:gd name="T19" fmla="*/ 469900 h 440"/>
              <a:gd name="T20" fmla="*/ 249206 w 457"/>
              <a:gd name="T21" fmla="*/ 446088 h 440"/>
              <a:gd name="T22" fmla="*/ 274127 w 457"/>
              <a:gd name="T23" fmla="*/ 458788 h 440"/>
              <a:gd name="T24" fmla="*/ 299047 w 457"/>
              <a:gd name="T25" fmla="*/ 473075 h 440"/>
              <a:gd name="T26" fmla="*/ 322502 w 457"/>
              <a:gd name="T27" fmla="*/ 469900 h 440"/>
              <a:gd name="T28" fmla="*/ 331298 w 457"/>
              <a:gd name="T29" fmla="*/ 477838 h 440"/>
              <a:gd name="T30" fmla="*/ 357684 w 457"/>
              <a:gd name="T31" fmla="*/ 514350 h 440"/>
              <a:gd name="T32" fmla="*/ 395798 w 457"/>
              <a:gd name="T33" fmla="*/ 598488 h 440"/>
              <a:gd name="T34" fmla="*/ 425117 w 457"/>
              <a:gd name="T35" fmla="*/ 628650 h 440"/>
              <a:gd name="T36" fmla="*/ 460299 w 457"/>
              <a:gd name="T37" fmla="*/ 666750 h 440"/>
              <a:gd name="T38" fmla="*/ 485219 w 457"/>
              <a:gd name="T39" fmla="*/ 681038 h 440"/>
              <a:gd name="T40" fmla="*/ 517469 w 457"/>
              <a:gd name="T41" fmla="*/ 669925 h 440"/>
              <a:gd name="T42" fmla="*/ 533595 w 457"/>
              <a:gd name="T43" fmla="*/ 650875 h 440"/>
              <a:gd name="T44" fmla="*/ 548254 w 457"/>
              <a:gd name="T45" fmla="*/ 681038 h 440"/>
              <a:gd name="T46" fmla="*/ 564379 w 457"/>
              <a:gd name="T47" fmla="*/ 695325 h 440"/>
              <a:gd name="T48" fmla="*/ 571708 w 457"/>
              <a:gd name="T49" fmla="*/ 674688 h 440"/>
              <a:gd name="T50" fmla="*/ 571708 w 457"/>
              <a:gd name="T51" fmla="*/ 657225 h 440"/>
              <a:gd name="T52" fmla="*/ 565845 w 457"/>
              <a:gd name="T53" fmla="*/ 633413 h 440"/>
              <a:gd name="T54" fmla="*/ 558515 w 457"/>
              <a:gd name="T55" fmla="*/ 615950 h 440"/>
              <a:gd name="T56" fmla="*/ 568777 w 457"/>
              <a:gd name="T57" fmla="*/ 601663 h 440"/>
              <a:gd name="T58" fmla="*/ 593697 w 457"/>
              <a:gd name="T59" fmla="*/ 608013 h 440"/>
              <a:gd name="T60" fmla="*/ 645004 w 457"/>
              <a:gd name="T61" fmla="*/ 593725 h 440"/>
              <a:gd name="T62" fmla="*/ 666993 w 457"/>
              <a:gd name="T63" fmla="*/ 574675 h 440"/>
              <a:gd name="T64" fmla="*/ 634743 w 457"/>
              <a:gd name="T65" fmla="*/ 536575 h 440"/>
              <a:gd name="T66" fmla="*/ 623016 w 457"/>
              <a:gd name="T67" fmla="*/ 515938 h 440"/>
              <a:gd name="T68" fmla="*/ 639141 w 457"/>
              <a:gd name="T69" fmla="*/ 496888 h 440"/>
              <a:gd name="T70" fmla="*/ 609822 w 457"/>
              <a:gd name="T71" fmla="*/ 477838 h 440"/>
              <a:gd name="T72" fmla="*/ 558515 w 457"/>
              <a:gd name="T73" fmla="*/ 460375 h 440"/>
              <a:gd name="T74" fmla="*/ 530663 w 457"/>
              <a:gd name="T75" fmla="*/ 414338 h 440"/>
              <a:gd name="T76" fmla="*/ 485219 w 457"/>
              <a:gd name="T77" fmla="*/ 369887 h 440"/>
              <a:gd name="T78" fmla="*/ 458833 w 457"/>
              <a:gd name="T79" fmla="*/ 341313 h 440"/>
              <a:gd name="T80" fmla="*/ 408991 w 457"/>
              <a:gd name="T81" fmla="*/ 314325 h 440"/>
              <a:gd name="T82" fmla="*/ 379673 w 457"/>
              <a:gd name="T83" fmla="*/ 273050 h 440"/>
              <a:gd name="T84" fmla="*/ 357684 w 457"/>
              <a:gd name="T85" fmla="*/ 234950 h 440"/>
              <a:gd name="T86" fmla="*/ 328366 w 457"/>
              <a:gd name="T87" fmla="*/ 200025 h 440"/>
              <a:gd name="T88" fmla="*/ 322502 w 457"/>
              <a:gd name="T89" fmla="*/ 165100 h 440"/>
              <a:gd name="T90" fmla="*/ 341559 w 457"/>
              <a:gd name="T91" fmla="*/ 127000 h 440"/>
              <a:gd name="T92" fmla="*/ 354752 w 457"/>
              <a:gd name="T93" fmla="*/ 79375 h 440"/>
              <a:gd name="T94" fmla="*/ 354752 w 457"/>
              <a:gd name="T95" fmla="*/ 71438 h 440"/>
              <a:gd name="T96" fmla="*/ 344491 w 457"/>
              <a:gd name="T97" fmla="*/ 41275 h 440"/>
              <a:gd name="T98" fmla="*/ 322502 w 457"/>
              <a:gd name="T99" fmla="*/ 20638 h 440"/>
              <a:gd name="T100" fmla="*/ 293184 w 457"/>
              <a:gd name="T101" fmla="*/ 38100 h 440"/>
              <a:gd name="T102" fmla="*/ 258002 w 457"/>
              <a:gd name="T103" fmla="*/ 38100 h 440"/>
              <a:gd name="T104" fmla="*/ 244809 w 457"/>
              <a:gd name="T105" fmla="*/ 12700 h 440"/>
              <a:gd name="T106" fmla="*/ 197899 w 457"/>
              <a:gd name="T107" fmla="*/ 6350 h 440"/>
              <a:gd name="T108" fmla="*/ 190570 w 457"/>
              <a:gd name="T109" fmla="*/ 20638 h 440"/>
              <a:gd name="T110" fmla="*/ 159785 w 457"/>
              <a:gd name="T111" fmla="*/ 23812 h 440"/>
              <a:gd name="T112" fmla="*/ 124603 w 457"/>
              <a:gd name="T113" fmla="*/ 50800 h 440"/>
              <a:gd name="T114" fmla="*/ 108478 w 457"/>
              <a:gd name="T115" fmla="*/ 96837 h 440"/>
              <a:gd name="T116" fmla="*/ 82091 w 457"/>
              <a:gd name="T117" fmla="*/ 106363 h 440"/>
              <a:gd name="T118" fmla="*/ 65966 w 457"/>
              <a:gd name="T119" fmla="*/ 131763 h 440"/>
              <a:gd name="T120" fmla="*/ 54239 w 457"/>
              <a:gd name="T121" fmla="*/ 120650 h 440"/>
              <a:gd name="T122" fmla="*/ 30784 w 457"/>
              <a:gd name="T123" fmla="*/ 106363 h 440"/>
              <a:gd name="T124" fmla="*/ 14659 w 457"/>
              <a:gd name="T125" fmla="*/ 109538 h 4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7"/>
              <a:gd name="T190" fmla="*/ 0 h 440"/>
              <a:gd name="T191" fmla="*/ 457 w 457"/>
              <a:gd name="T192" fmla="*/ 440 h 4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7" h="440">
                <a:moveTo>
                  <a:pt x="10" y="69"/>
                </a:moveTo>
                <a:lnTo>
                  <a:pt x="4" y="80"/>
                </a:lnTo>
                <a:lnTo>
                  <a:pt x="0" y="89"/>
                </a:lnTo>
                <a:lnTo>
                  <a:pt x="2" y="94"/>
                </a:lnTo>
                <a:lnTo>
                  <a:pt x="4" y="100"/>
                </a:lnTo>
                <a:lnTo>
                  <a:pt x="8" y="104"/>
                </a:lnTo>
                <a:lnTo>
                  <a:pt x="15" y="111"/>
                </a:lnTo>
                <a:lnTo>
                  <a:pt x="17" y="130"/>
                </a:lnTo>
                <a:lnTo>
                  <a:pt x="17" y="152"/>
                </a:lnTo>
                <a:lnTo>
                  <a:pt x="28" y="152"/>
                </a:lnTo>
                <a:lnTo>
                  <a:pt x="37" y="154"/>
                </a:lnTo>
                <a:lnTo>
                  <a:pt x="43" y="157"/>
                </a:lnTo>
                <a:lnTo>
                  <a:pt x="48" y="165"/>
                </a:lnTo>
                <a:lnTo>
                  <a:pt x="50" y="179"/>
                </a:lnTo>
                <a:lnTo>
                  <a:pt x="50" y="194"/>
                </a:lnTo>
                <a:lnTo>
                  <a:pt x="65" y="198"/>
                </a:lnTo>
                <a:lnTo>
                  <a:pt x="78" y="200"/>
                </a:lnTo>
                <a:lnTo>
                  <a:pt x="87" y="213"/>
                </a:lnTo>
                <a:lnTo>
                  <a:pt x="100" y="224"/>
                </a:lnTo>
                <a:lnTo>
                  <a:pt x="113" y="222"/>
                </a:lnTo>
                <a:lnTo>
                  <a:pt x="122" y="220"/>
                </a:lnTo>
                <a:lnTo>
                  <a:pt x="128" y="228"/>
                </a:lnTo>
                <a:lnTo>
                  <a:pt x="128" y="237"/>
                </a:lnTo>
                <a:lnTo>
                  <a:pt x="128" y="248"/>
                </a:lnTo>
                <a:lnTo>
                  <a:pt x="126" y="259"/>
                </a:lnTo>
                <a:lnTo>
                  <a:pt x="126" y="270"/>
                </a:lnTo>
                <a:lnTo>
                  <a:pt x="128" y="281"/>
                </a:lnTo>
                <a:lnTo>
                  <a:pt x="130" y="287"/>
                </a:lnTo>
                <a:lnTo>
                  <a:pt x="133" y="292"/>
                </a:lnTo>
                <a:lnTo>
                  <a:pt x="137" y="296"/>
                </a:lnTo>
                <a:lnTo>
                  <a:pt x="143" y="301"/>
                </a:lnTo>
                <a:lnTo>
                  <a:pt x="156" y="292"/>
                </a:lnTo>
                <a:lnTo>
                  <a:pt x="170" y="281"/>
                </a:lnTo>
                <a:lnTo>
                  <a:pt x="176" y="283"/>
                </a:lnTo>
                <a:lnTo>
                  <a:pt x="181" y="285"/>
                </a:lnTo>
                <a:lnTo>
                  <a:pt x="187" y="289"/>
                </a:lnTo>
                <a:lnTo>
                  <a:pt x="193" y="292"/>
                </a:lnTo>
                <a:lnTo>
                  <a:pt x="198" y="296"/>
                </a:lnTo>
                <a:lnTo>
                  <a:pt x="204" y="298"/>
                </a:lnTo>
                <a:lnTo>
                  <a:pt x="209" y="298"/>
                </a:lnTo>
                <a:lnTo>
                  <a:pt x="218" y="296"/>
                </a:lnTo>
                <a:lnTo>
                  <a:pt x="220" y="296"/>
                </a:lnTo>
                <a:lnTo>
                  <a:pt x="222" y="296"/>
                </a:lnTo>
                <a:lnTo>
                  <a:pt x="224" y="298"/>
                </a:lnTo>
                <a:lnTo>
                  <a:pt x="226" y="301"/>
                </a:lnTo>
                <a:lnTo>
                  <a:pt x="229" y="309"/>
                </a:lnTo>
                <a:lnTo>
                  <a:pt x="235" y="314"/>
                </a:lnTo>
                <a:lnTo>
                  <a:pt x="244" y="324"/>
                </a:lnTo>
                <a:lnTo>
                  <a:pt x="253" y="335"/>
                </a:lnTo>
                <a:lnTo>
                  <a:pt x="261" y="351"/>
                </a:lnTo>
                <a:lnTo>
                  <a:pt x="270" y="377"/>
                </a:lnTo>
                <a:lnTo>
                  <a:pt x="274" y="383"/>
                </a:lnTo>
                <a:lnTo>
                  <a:pt x="281" y="390"/>
                </a:lnTo>
                <a:lnTo>
                  <a:pt x="290" y="396"/>
                </a:lnTo>
                <a:lnTo>
                  <a:pt x="300" y="401"/>
                </a:lnTo>
                <a:lnTo>
                  <a:pt x="307" y="410"/>
                </a:lnTo>
                <a:lnTo>
                  <a:pt x="314" y="420"/>
                </a:lnTo>
                <a:lnTo>
                  <a:pt x="320" y="423"/>
                </a:lnTo>
                <a:lnTo>
                  <a:pt x="326" y="427"/>
                </a:lnTo>
                <a:lnTo>
                  <a:pt x="331" y="429"/>
                </a:lnTo>
                <a:lnTo>
                  <a:pt x="340" y="429"/>
                </a:lnTo>
                <a:lnTo>
                  <a:pt x="348" y="427"/>
                </a:lnTo>
                <a:lnTo>
                  <a:pt x="353" y="422"/>
                </a:lnTo>
                <a:lnTo>
                  <a:pt x="357" y="416"/>
                </a:lnTo>
                <a:lnTo>
                  <a:pt x="361" y="409"/>
                </a:lnTo>
                <a:lnTo>
                  <a:pt x="364" y="410"/>
                </a:lnTo>
                <a:lnTo>
                  <a:pt x="368" y="414"/>
                </a:lnTo>
                <a:lnTo>
                  <a:pt x="372" y="422"/>
                </a:lnTo>
                <a:lnTo>
                  <a:pt x="374" y="429"/>
                </a:lnTo>
                <a:lnTo>
                  <a:pt x="377" y="434"/>
                </a:lnTo>
                <a:lnTo>
                  <a:pt x="383" y="440"/>
                </a:lnTo>
                <a:lnTo>
                  <a:pt x="385" y="438"/>
                </a:lnTo>
                <a:lnTo>
                  <a:pt x="388" y="436"/>
                </a:lnTo>
                <a:lnTo>
                  <a:pt x="390" y="431"/>
                </a:lnTo>
                <a:lnTo>
                  <a:pt x="390" y="425"/>
                </a:lnTo>
                <a:lnTo>
                  <a:pt x="388" y="422"/>
                </a:lnTo>
                <a:lnTo>
                  <a:pt x="386" y="418"/>
                </a:lnTo>
                <a:lnTo>
                  <a:pt x="390" y="414"/>
                </a:lnTo>
                <a:lnTo>
                  <a:pt x="394" y="410"/>
                </a:lnTo>
                <a:lnTo>
                  <a:pt x="390" y="405"/>
                </a:lnTo>
                <a:lnTo>
                  <a:pt x="386" y="399"/>
                </a:lnTo>
                <a:lnTo>
                  <a:pt x="385" y="398"/>
                </a:lnTo>
                <a:lnTo>
                  <a:pt x="383" y="394"/>
                </a:lnTo>
                <a:lnTo>
                  <a:pt x="381" y="388"/>
                </a:lnTo>
                <a:lnTo>
                  <a:pt x="383" y="383"/>
                </a:lnTo>
                <a:lnTo>
                  <a:pt x="386" y="379"/>
                </a:lnTo>
                <a:lnTo>
                  <a:pt x="388" y="379"/>
                </a:lnTo>
                <a:lnTo>
                  <a:pt x="394" y="381"/>
                </a:lnTo>
                <a:lnTo>
                  <a:pt x="399" y="381"/>
                </a:lnTo>
                <a:lnTo>
                  <a:pt x="405" y="383"/>
                </a:lnTo>
                <a:lnTo>
                  <a:pt x="414" y="381"/>
                </a:lnTo>
                <a:lnTo>
                  <a:pt x="425" y="379"/>
                </a:lnTo>
                <a:lnTo>
                  <a:pt x="440" y="374"/>
                </a:lnTo>
                <a:lnTo>
                  <a:pt x="446" y="370"/>
                </a:lnTo>
                <a:lnTo>
                  <a:pt x="451" y="366"/>
                </a:lnTo>
                <a:lnTo>
                  <a:pt x="455" y="362"/>
                </a:lnTo>
                <a:lnTo>
                  <a:pt x="457" y="357"/>
                </a:lnTo>
                <a:lnTo>
                  <a:pt x="444" y="348"/>
                </a:lnTo>
                <a:lnTo>
                  <a:pt x="433" y="338"/>
                </a:lnTo>
                <a:lnTo>
                  <a:pt x="427" y="333"/>
                </a:lnTo>
                <a:lnTo>
                  <a:pt x="425" y="329"/>
                </a:lnTo>
                <a:lnTo>
                  <a:pt x="425" y="325"/>
                </a:lnTo>
                <a:lnTo>
                  <a:pt x="427" y="322"/>
                </a:lnTo>
                <a:lnTo>
                  <a:pt x="433" y="318"/>
                </a:lnTo>
                <a:lnTo>
                  <a:pt x="436" y="313"/>
                </a:lnTo>
                <a:lnTo>
                  <a:pt x="433" y="305"/>
                </a:lnTo>
                <a:lnTo>
                  <a:pt x="427" y="301"/>
                </a:lnTo>
                <a:lnTo>
                  <a:pt x="416" y="301"/>
                </a:lnTo>
                <a:lnTo>
                  <a:pt x="405" y="305"/>
                </a:lnTo>
                <a:lnTo>
                  <a:pt x="392" y="298"/>
                </a:lnTo>
                <a:lnTo>
                  <a:pt x="381" y="290"/>
                </a:lnTo>
                <a:lnTo>
                  <a:pt x="377" y="276"/>
                </a:lnTo>
                <a:lnTo>
                  <a:pt x="375" y="264"/>
                </a:lnTo>
                <a:lnTo>
                  <a:pt x="362" y="261"/>
                </a:lnTo>
                <a:lnTo>
                  <a:pt x="344" y="255"/>
                </a:lnTo>
                <a:lnTo>
                  <a:pt x="335" y="242"/>
                </a:lnTo>
                <a:lnTo>
                  <a:pt x="331" y="233"/>
                </a:lnTo>
                <a:lnTo>
                  <a:pt x="324" y="229"/>
                </a:lnTo>
                <a:lnTo>
                  <a:pt x="316" y="228"/>
                </a:lnTo>
                <a:lnTo>
                  <a:pt x="313" y="215"/>
                </a:lnTo>
                <a:lnTo>
                  <a:pt x="309" y="202"/>
                </a:lnTo>
                <a:lnTo>
                  <a:pt x="294" y="198"/>
                </a:lnTo>
                <a:lnTo>
                  <a:pt x="279" y="198"/>
                </a:lnTo>
                <a:lnTo>
                  <a:pt x="274" y="189"/>
                </a:lnTo>
                <a:lnTo>
                  <a:pt x="268" y="179"/>
                </a:lnTo>
                <a:lnTo>
                  <a:pt x="259" y="172"/>
                </a:lnTo>
                <a:lnTo>
                  <a:pt x="252" y="167"/>
                </a:lnTo>
                <a:lnTo>
                  <a:pt x="248" y="155"/>
                </a:lnTo>
                <a:lnTo>
                  <a:pt x="244" y="148"/>
                </a:lnTo>
                <a:lnTo>
                  <a:pt x="237" y="135"/>
                </a:lnTo>
                <a:lnTo>
                  <a:pt x="228" y="130"/>
                </a:lnTo>
                <a:lnTo>
                  <a:pt x="224" y="126"/>
                </a:lnTo>
                <a:lnTo>
                  <a:pt x="222" y="120"/>
                </a:lnTo>
                <a:lnTo>
                  <a:pt x="220" y="113"/>
                </a:lnTo>
                <a:lnTo>
                  <a:pt x="220" y="104"/>
                </a:lnTo>
                <a:lnTo>
                  <a:pt x="224" y="94"/>
                </a:lnTo>
                <a:lnTo>
                  <a:pt x="229" y="85"/>
                </a:lnTo>
                <a:lnTo>
                  <a:pt x="233" y="80"/>
                </a:lnTo>
                <a:lnTo>
                  <a:pt x="237" y="72"/>
                </a:lnTo>
                <a:lnTo>
                  <a:pt x="241" y="61"/>
                </a:lnTo>
                <a:lnTo>
                  <a:pt x="242" y="50"/>
                </a:lnTo>
                <a:lnTo>
                  <a:pt x="242" y="45"/>
                </a:lnTo>
                <a:lnTo>
                  <a:pt x="241" y="39"/>
                </a:lnTo>
                <a:lnTo>
                  <a:pt x="239" y="34"/>
                </a:lnTo>
                <a:lnTo>
                  <a:pt x="235" y="26"/>
                </a:lnTo>
                <a:lnTo>
                  <a:pt x="231" y="21"/>
                </a:lnTo>
                <a:lnTo>
                  <a:pt x="226" y="17"/>
                </a:lnTo>
                <a:lnTo>
                  <a:pt x="220" y="13"/>
                </a:lnTo>
                <a:lnTo>
                  <a:pt x="217" y="13"/>
                </a:lnTo>
                <a:lnTo>
                  <a:pt x="207" y="21"/>
                </a:lnTo>
                <a:lnTo>
                  <a:pt x="200" y="24"/>
                </a:lnTo>
                <a:lnTo>
                  <a:pt x="191" y="26"/>
                </a:lnTo>
                <a:lnTo>
                  <a:pt x="183" y="26"/>
                </a:lnTo>
                <a:lnTo>
                  <a:pt x="176" y="24"/>
                </a:lnTo>
                <a:lnTo>
                  <a:pt x="170" y="21"/>
                </a:lnTo>
                <a:lnTo>
                  <a:pt x="167" y="15"/>
                </a:lnTo>
                <a:lnTo>
                  <a:pt x="167" y="8"/>
                </a:lnTo>
                <a:lnTo>
                  <a:pt x="154" y="6"/>
                </a:lnTo>
                <a:lnTo>
                  <a:pt x="139" y="0"/>
                </a:lnTo>
                <a:lnTo>
                  <a:pt x="135" y="4"/>
                </a:lnTo>
                <a:lnTo>
                  <a:pt x="133" y="8"/>
                </a:lnTo>
                <a:lnTo>
                  <a:pt x="133" y="11"/>
                </a:lnTo>
                <a:lnTo>
                  <a:pt x="130" y="13"/>
                </a:lnTo>
                <a:lnTo>
                  <a:pt x="128" y="13"/>
                </a:lnTo>
                <a:lnTo>
                  <a:pt x="122" y="13"/>
                </a:lnTo>
                <a:lnTo>
                  <a:pt x="109" y="15"/>
                </a:lnTo>
                <a:lnTo>
                  <a:pt x="100" y="17"/>
                </a:lnTo>
                <a:lnTo>
                  <a:pt x="91" y="22"/>
                </a:lnTo>
                <a:lnTo>
                  <a:pt x="85" y="32"/>
                </a:lnTo>
                <a:lnTo>
                  <a:pt x="78" y="41"/>
                </a:lnTo>
                <a:lnTo>
                  <a:pt x="72" y="50"/>
                </a:lnTo>
                <a:lnTo>
                  <a:pt x="74" y="61"/>
                </a:lnTo>
                <a:lnTo>
                  <a:pt x="74" y="74"/>
                </a:lnTo>
                <a:lnTo>
                  <a:pt x="65" y="70"/>
                </a:lnTo>
                <a:lnTo>
                  <a:pt x="56" y="67"/>
                </a:lnTo>
                <a:lnTo>
                  <a:pt x="52" y="76"/>
                </a:lnTo>
                <a:lnTo>
                  <a:pt x="48" y="83"/>
                </a:lnTo>
                <a:lnTo>
                  <a:pt x="45" y="83"/>
                </a:lnTo>
                <a:lnTo>
                  <a:pt x="43" y="82"/>
                </a:lnTo>
                <a:lnTo>
                  <a:pt x="39" y="80"/>
                </a:lnTo>
                <a:lnTo>
                  <a:pt x="37" y="76"/>
                </a:lnTo>
                <a:lnTo>
                  <a:pt x="35" y="70"/>
                </a:lnTo>
                <a:lnTo>
                  <a:pt x="32" y="67"/>
                </a:lnTo>
                <a:lnTo>
                  <a:pt x="21" y="67"/>
                </a:lnTo>
                <a:lnTo>
                  <a:pt x="11" y="70"/>
                </a:lnTo>
                <a:lnTo>
                  <a:pt x="10" y="69"/>
                </a:lnTo>
                <a:close/>
              </a:path>
            </a:pathLst>
          </a:custGeom>
          <a:solidFill>
            <a:srgbClr val="FFFF99"/>
          </a:solidFill>
          <a:ln w="3175" cap="flat" cmpd="sng">
            <a:solidFill>
              <a:srgbClr val="FF9966"/>
            </a:solidFill>
            <a:prstDash val="solid"/>
            <a:round/>
            <a:headEnd type="none" w="med" len="med"/>
            <a:tailEnd type="none" w="med" len="med"/>
          </a:ln>
        </p:spPr>
        <p:txBody>
          <a:bodyPr/>
          <a:lstStyle/>
          <a:p>
            <a:endParaRPr lang="ru-RU" sz="1807" dirty="0">
              <a:latin typeface="Arial Обычный" charset="0"/>
            </a:endParaRPr>
          </a:p>
        </p:txBody>
      </p:sp>
      <p:sp>
        <p:nvSpPr>
          <p:cNvPr id="235" name="Freeform 69"/>
          <p:cNvSpPr>
            <a:spLocks/>
          </p:cNvSpPr>
          <p:nvPr/>
        </p:nvSpPr>
        <p:spPr bwMode="auto">
          <a:xfrm>
            <a:off x="2105560" y="2924043"/>
            <a:ext cx="460991" cy="460991"/>
          </a:xfrm>
          <a:custGeom>
            <a:avLst/>
            <a:gdLst>
              <a:gd name="T0" fmla="*/ 7336 w 264"/>
              <a:gd name="T1" fmla="*/ 196850 h 244"/>
              <a:gd name="T2" fmla="*/ 26410 w 264"/>
              <a:gd name="T3" fmla="*/ 207963 h 244"/>
              <a:gd name="T4" fmla="*/ 54288 w 264"/>
              <a:gd name="T5" fmla="*/ 228600 h 244"/>
              <a:gd name="T6" fmla="*/ 92436 w 264"/>
              <a:gd name="T7" fmla="*/ 242888 h 244"/>
              <a:gd name="T8" fmla="*/ 132051 w 264"/>
              <a:gd name="T9" fmla="*/ 252413 h 244"/>
              <a:gd name="T10" fmla="*/ 167265 w 264"/>
              <a:gd name="T11" fmla="*/ 266700 h 244"/>
              <a:gd name="T12" fmla="*/ 195142 w 264"/>
              <a:gd name="T13" fmla="*/ 277813 h 244"/>
              <a:gd name="T14" fmla="*/ 214216 w 264"/>
              <a:gd name="T15" fmla="*/ 273050 h 244"/>
              <a:gd name="T16" fmla="*/ 224487 w 264"/>
              <a:gd name="T17" fmla="*/ 263525 h 244"/>
              <a:gd name="T18" fmla="*/ 227421 w 264"/>
              <a:gd name="T19" fmla="*/ 254000 h 244"/>
              <a:gd name="T20" fmla="*/ 224487 w 264"/>
              <a:gd name="T21" fmla="*/ 239713 h 244"/>
              <a:gd name="T22" fmla="*/ 243561 w 264"/>
              <a:gd name="T23" fmla="*/ 246063 h 244"/>
              <a:gd name="T24" fmla="*/ 271438 w 264"/>
              <a:gd name="T25" fmla="*/ 266700 h 244"/>
              <a:gd name="T26" fmla="*/ 278775 w 264"/>
              <a:gd name="T27" fmla="*/ 280988 h 244"/>
              <a:gd name="T28" fmla="*/ 275840 w 264"/>
              <a:gd name="T29" fmla="*/ 307975 h 244"/>
              <a:gd name="T30" fmla="*/ 287578 w 264"/>
              <a:gd name="T31" fmla="*/ 322263 h 244"/>
              <a:gd name="T32" fmla="*/ 303718 w 264"/>
              <a:gd name="T33" fmla="*/ 328613 h 244"/>
              <a:gd name="T34" fmla="*/ 327193 w 264"/>
              <a:gd name="T35" fmla="*/ 333375 h 244"/>
              <a:gd name="T36" fmla="*/ 360940 w 264"/>
              <a:gd name="T37" fmla="*/ 360363 h 244"/>
              <a:gd name="T38" fmla="*/ 378547 w 264"/>
              <a:gd name="T39" fmla="*/ 387350 h 244"/>
              <a:gd name="T40" fmla="*/ 387350 w 264"/>
              <a:gd name="T41" fmla="*/ 349250 h 244"/>
              <a:gd name="T42" fmla="*/ 374145 w 264"/>
              <a:gd name="T43" fmla="*/ 307975 h 244"/>
              <a:gd name="T44" fmla="*/ 365341 w 264"/>
              <a:gd name="T45" fmla="*/ 292100 h 244"/>
              <a:gd name="T46" fmla="*/ 368276 w 264"/>
              <a:gd name="T47" fmla="*/ 269875 h 244"/>
              <a:gd name="T48" fmla="*/ 368276 w 264"/>
              <a:gd name="T49" fmla="*/ 236538 h 244"/>
              <a:gd name="T50" fmla="*/ 368276 w 264"/>
              <a:gd name="T51" fmla="*/ 207963 h 244"/>
              <a:gd name="T52" fmla="*/ 362407 w 264"/>
              <a:gd name="T53" fmla="*/ 176213 h 244"/>
              <a:gd name="T54" fmla="*/ 346267 w 264"/>
              <a:gd name="T55" fmla="*/ 142875 h 244"/>
              <a:gd name="T56" fmla="*/ 327193 w 264"/>
              <a:gd name="T57" fmla="*/ 125413 h 244"/>
              <a:gd name="T58" fmla="*/ 316923 w 264"/>
              <a:gd name="T59" fmla="*/ 104775 h 244"/>
              <a:gd name="T60" fmla="*/ 319857 w 264"/>
              <a:gd name="T61" fmla="*/ 76200 h 244"/>
              <a:gd name="T62" fmla="*/ 284644 w 264"/>
              <a:gd name="T63" fmla="*/ 55563 h 244"/>
              <a:gd name="T64" fmla="*/ 265569 w 264"/>
              <a:gd name="T65" fmla="*/ 46038 h 244"/>
              <a:gd name="T66" fmla="*/ 246495 w 264"/>
              <a:gd name="T67" fmla="*/ 34925 h 244"/>
              <a:gd name="T68" fmla="*/ 218618 w 264"/>
              <a:gd name="T69" fmla="*/ 38100 h 244"/>
              <a:gd name="T70" fmla="*/ 201011 w 264"/>
              <a:gd name="T71" fmla="*/ 25400 h 244"/>
              <a:gd name="T72" fmla="*/ 179003 w 264"/>
              <a:gd name="T73" fmla="*/ 17463 h 244"/>
              <a:gd name="T74" fmla="*/ 162863 w 264"/>
              <a:gd name="T75" fmla="*/ 20638 h 244"/>
              <a:gd name="T76" fmla="*/ 148191 w 264"/>
              <a:gd name="T77" fmla="*/ 11113 h 244"/>
              <a:gd name="T78" fmla="*/ 130584 w 264"/>
              <a:gd name="T79" fmla="*/ 3175 h 244"/>
              <a:gd name="T80" fmla="*/ 112977 w 264"/>
              <a:gd name="T81" fmla="*/ 0 h 244"/>
              <a:gd name="T82" fmla="*/ 102706 w 264"/>
              <a:gd name="T83" fmla="*/ 3175 h 244"/>
              <a:gd name="T84" fmla="*/ 95370 w 264"/>
              <a:gd name="T85" fmla="*/ 42863 h 244"/>
              <a:gd name="T86" fmla="*/ 73362 w 264"/>
              <a:gd name="T87" fmla="*/ 111125 h 244"/>
              <a:gd name="T88" fmla="*/ 51353 w 264"/>
              <a:gd name="T89" fmla="*/ 125413 h 244"/>
              <a:gd name="T90" fmla="*/ 35214 w 264"/>
              <a:gd name="T91" fmla="*/ 134938 h 244"/>
              <a:gd name="T92" fmla="*/ 32279 w 264"/>
              <a:gd name="T93" fmla="*/ 152400 h 244"/>
              <a:gd name="T94" fmla="*/ 19074 w 264"/>
              <a:gd name="T95" fmla="*/ 166688 h 244"/>
              <a:gd name="T96" fmla="*/ 10271 w 264"/>
              <a:gd name="T97" fmla="*/ 180975 h 244"/>
              <a:gd name="T98" fmla="*/ 5869 w 264"/>
              <a:gd name="T99" fmla="*/ 193675 h 2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4"/>
              <a:gd name="T151" fmla="*/ 0 h 244"/>
              <a:gd name="T152" fmla="*/ 264 w 264"/>
              <a:gd name="T153" fmla="*/ 244 h 2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4" h="244">
                <a:moveTo>
                  <a:pt x="0" y="124"/>
                </a:moveTo>
                <a:lnTo>
                  <a:pt x="5" y="124"/>
                </a:lnTo>
                <a:lnTo>
                  <a:pt x="11" y="125"/>
                </a:lnTo>
                <a:lnTo>
                  <a:pt x="18" y="131"/>
                </a:lnTo>
                <a:lnTo>
                  <a:pt x="26" y="138"/>
                </a:lnTo>
                <a:lnTo>
                  <a:pt x="37" y="144"/>
                </a:lnTo>
                <a:lnTo>
                  <a:pt x="50" y="144"/>
                </a:lnTo>
                <a:lnTo>
                  <a:pt x="63" y="153"/>
                </a:lnTo>
                <a:lnTo>
                  <a:pt x="76" y="160"/>
                </a:lnTo>
                <a:lnTo>
                  <a:pt x="90" y="159"/>
                </a:lnTo>
                <a:lnTo>
                  <a:pt x="103" y="159"/>
                </a:lnTo>
                <a:lnTo>
                  <a:pt x="114" y="168"/>
                </a:lnTo>
                <a:lnTo>
                  <a:pt x="125" y="175"/>
                </a:lnTo>
                <a:lnTo>
                  <a:pt x="133" y="175"/>
                </a:lnTo>
                <a:lnTo>
                  <a:pt x="140" y="173"/>
                </a:lnTo>
                <a:lnTo>
                  <a:pt x="146" y="172"/>
                </a:lnTo>
                <a:lnTo>
                  <a:pt x="149" y="168"/>
                </a:lnTo>
                <a:lnTo>
                  <a:pt x="153" y="166"/>
                </a:lnTo>
                <a:lnTo>
                  <a:pt x="155" y="162"/>
                </a:lnTo>
                <a:lnTo>
                  <a:pt x="155" y="160"/>
                </a:lnTo>
                <a:lnTo>
                  <a:pt x="155" y="157"/>
                </a:lnTo>
                <a:lnTo>
                  <a:pt x="153" y="151"/>
                </a:lnTo>
                <a:lnTo>
                  <a:pt x="155" y="148"/>
                </a:lnTo>
                <a:lnTo>
                  <a:pt x="166" y="155"/>
                </a:lnTo>
                <a:lnTo>
                  <a:pt x="179" y="168"/>
                </a:lnTo>
                <a:lnTo>
                  <a:pt x="185" y="168"/>
                </a:lnTo>
                <a:lnTo>
                  <a:pt x="192" y="170"/>
                </a:lnTo>
                <a:lnTo>
                  <a:pt x="190" y="177"/>
                </a:lnTo>
                <a:lnTo>
                  <a:pt x="188" y="186"/>
                </a:lnTo>
                <a:lnTo>
                  <a:pt x="188" y="194"/>
                </a:lnTo>
                <a:lnTo>
                  <a:pt x="190" y="203"/>
                </a:lnTo>
                <a:lnTo>
                  <a:pt x="196" y="203"/>
                </a:lnTo>
                <a:lnTo>
                  <a:pt x="203" y="203"/>
                </a:lnTo>
                <a:lnTo>
                  <a:pt x="207" y="207"/>
                </a:lnTo>
                <a:lnTo>
                  <a:pt x="216" y="212"/>
                </a:lnTo>
                <a:lnTo>
                  <a:pt x="223" y="210"/>
                </a:lnTo>
                <a:lnTo>
                  <a:pt x="236" y="214"/>
                </a:lnTo>
                <a:lnTo>
                  <a:pt x="246" y="227"/>
                </a:lnTo>
                <a:lnTo>
                  <a:pt x="253" y="242"/>
                </a:lnTo>
                <a:lnTo>
                  <a:pt x="258" y="244"/>
                </a:lnTo>
                <a:lnTo>
                  <a:pt x="264" y="242"/>
                </a:lnTo>
                <a:lnTo>
                  <a:pt x="264" y="220"/>
                </a:lnTo>
                <a:lnTo>
                  <a:pt x="262" y="201"/>
                </a:lnTo>
                <a:lnTo>
                  <a:pt x="255" y="194"/>
                </a:lnTo>
                <a:lnTo>
                  <a:pt x="251" y="190"/>
                </a:lnTo>
                <a:lnTo>
                  <a:pt x="249" y="184"/>
                </a:lnTo>
                <a:lnTo>
                  <a:pt x="247" y="179"/>
                </a:lnTo>
                <a:lnTo>
                  <a:pt x="251" y="170"/>
                </a:lnTo>
                <a:lnTo>
                  <a:pt x="257" y="159"/>
                </a:lnTo>
                <a:lnTo>
                  <a:pt x="251" y="149"/>
                </a:lnTo>
                <a:lnTo>
                  <a:pt x="251" y="140"/>
                </a:lnTo>
                <a:lnTo>
                  <a:pt x="251" y="131"/>
                </a:lnTo>
                <a:lnTo>
                  <a:pt x="253" y="122"/>
                </a:lnTo>
                <a:lnTo>
                  <a:pt x="247" y="111"/>
                </a:lnTo>
                <a:lnTo>
                  <a:pt x="238" y="101"/>
                </a:lnTo>
                <a:lnTo>
                  <a:pt x="236" y="90"/>
                </a:lnTo>
                <a:lnTo>
                  <a:pt x="234" y="79"/>
                </a:lnTo>
                <a:lnTo>
                  <a:pt x="223" y="79"/>
                </a:lnTo>
                <a:lnTo>
                  <a:pt x="216" y="75"/>
                </a:lnTo>
                <a:lnTo>
                  <a:pt x="216" y="66"/>
                </a:lnTo>
                <a:lnTo>
                  <a:pt x="218" y="59"/>
                </a:lnTo>
                <a:lnTo>
                  <a:pt x="218" y="48"/>
                </a:lnTo>
                <a:lnTo>
                  <a:pt x="214" y="31"/>
                </a:lnTo>
                <a:lnTo>
                  <a:pt x="194" y="35"/>
                </a:lnTo>
                <a:lnTo>
                  <a:pt x="181" y="37"/>
                </a:lnTo>
                <a:lnTo>
                  <a:pt x="181" y="29"/>
                </a:lnTo>
                <a:lnTo>
                  <a:pt x="179" y="18"/>
                </a:lnTo>
                <a:lnTo>
                  <a:pt x="168" y="22"/>
                </a:lnTo>
                <a:lnTo>
                  <a:pt x="157" y="24"/>
                </a:lnTo>
                <a:lnTo>
                  <a:pt x="149" y="24"/>
                </a:lnTo>
                <a:lnTo>
                  <a:pt x="144" y="20"/>
                </a:lnTo>
                <a:lnTo>
                  <a:pt x="137" y="16"/>
                </a:lnTo>
                <a:lnTo>
                  <a:pt x="129" y="11"/>
                </a:lnTo>
                <a:lnTo>
                  <a:pt x="122" y="11"/>
                </a:lnTo>
                <a:lnTo>
                  <a:pt x="114" y="11"/>
                </a:lnTo>
                <a:lnTo>
                  <a:pt x="111" y="13"/>
                </a:lnTo>
                <a:lnTo>
                  <a:pt x="105" y="11"/>
                </a:lnTo>
                <a:lnTo>
                  <a:pt x="101" y="7"/>
                </a:lnTo>
                <a:lnTo>
                  <a:pt x="96" y="2"/>
                </a:lnTo>
                <a:lnTo>
                  <a:pt x="89" y="2"/>
                </a:lnTo>
                <a:lnTo>
                  <a:pt x="81" y="0"/>
                </a:lnTo>
                <a:lnTo>
                  <a:pt x="77" y="0"/>
                </a:lnTo>
                <a:lnTo>
                  <a:pt x="74" y="0"/>
                </a:lnTo>
                <a:lnTo>
                  <a:pt x="70" y="2"/>
                </a:lnTo>
                <a:lnTo>
                  <a:pt x="68" y="3"/>
                </a:lnTo>
                <a:lnTo>
                  <a:pt x="65" y="27"/>
                </a:lnTo>
                <a:lnTo>
                  <a:pt x="63" y="57"/>
                </a:lnTo>
                <a:lnTo>
                  <a:pt x="50" y="70"/>
                </a:lnTo>
                <a:lnTo>
                  <a:pt x="42" y="79"/>
                </a:lnTo>
                <a:lnTo>
                  <a:pt x="35" y="79"/>
                </a:lnTo>
                <a:lnTo>
                  <a:pt x="26" y="81"/>
                </a:lnTo>
                <a:lnTo>
                  <a:pt x="24" y="85"/>
                </a:lnTo>
                <a:lnTo>
                  <a:pt x="24" y="90"/>
                </a:lnTo>
                <a:lnTo>
                  <a:pt x="22" y="96"/>
                </a:lnTo>
                <a:lnTo>
                  <a:pt x="18" y="99"/>
                </a:lnTo>
                <a:lnTo>
                  <a:pt x="13" y="105"/>
                </a:lnTo>
                <a:lnTo>
                  <a:pt x="9" y="109"/>
                </a:lnTo>
                <a:lnTo>
                  <a:pt x="7" y="114"/>
                </a:lnTo>
                <a:lnTo>
                  <a:pt x="5" y="120"/>
                </a:lnTo>
                <a:lnTo>
                  <a:pt x="4" y="122"/>
                </a:lnTo>
                <a:lnTo>
                  <a:pt x="0" y="124"/>
                </a:lnTo>
                <a:close/>
              </a:path>
            </a:pathLst>
          </a:custGeom>
          <a:solidFill>
            <a:srgbClr val="D8D8D8"/>
          </a:solidFill>
          <a:ln w="3175" cmpd="sng">
            <a:solidFill>
              <a:schemeClr val="bg1"/>
            </a:solidFill>
            <a:round/>
            <a:headEnd/>
            <a:tailEnd/>
          </a:ln>
        </p:spPr>
        <p:txBody>
          <a:bodyPr/>
          <a:lstStyle/>
          <a:p>
            <a:endParaRPr lang="ru-RU" sz="1807" dirty="0">
              <a:latin typeface="Arial Обычный" charset="0"/>
            </a:endParaRPr>
          </a:p>
        </p:txBody>
      </p:sp>
      <p:sp>
        <p:nvSpPr>
          <p:cNvPr id="236" name="Freeform 70"/>
          <p:cNvSpPr>
            <a:spLocks/>
          </p:cNvSpPr>
          <p:nvPr/>
        </p:nvSpPr>
        <p:spPr bwMode="auto">
          <a:xfrm>
            <a:off x="1406516" y="2434712"/>
            <a:ext cx="168149" cy="258836"/>
          </a:xfrm>
          <a:custGeom>
            <a:avLst/>
            <a:gdLst>
              <a:gd name="T0" fmla="*/ 8831 w 96"/>
              <a:gd name="T1" fmla="*/ 11113 h 137"/>
              <a:gd name="T2" fmla="*/ 2944 w 96"/>
              <a:gd name="T3" fmla="*/ 26988 h 137"/>
              <a:gd name="T4" fmla="*/ 0 w 96"/>
              <a:gd name="T5" fmla="*/ 41275 h 137"/>
              <a:gd name="T6" fmla="*/ 10302 w 96"/>
              <a:gd name="T7" fmla="*/ 73025 h 137"/>
              <a:gd name="T8" fmla="*/ 22076 w 96"/>
              <a:gd name="T9" fmla="*/ 106363 h 137"/>
              <a:gd name="T10" fmla="*/ 32379 w 96"/>
              <a:gd name="T11" fmla="*/ 141288 h 137"/>
              <a:gd name="T12" fmla="*/ 44152 w 96"/>
              <a:gd name="T13" fmla="*/ 173038 h 137"/>
              <a:gd name="T14" fmla="*/ 48568 w 96"/>
              <a:gd name="T15" fmla="*/ 187325 h 137"/>
              <a:gd name="T16" fmla="*/ 54455 w 96"/>
              <a:gd name="T17" fmla="*/ 196850 h 137"/>
              <a:gd name="T18" fmla="*/ 61814 w 96"/>
              <a:gd name="T19" fmla="*/ 207963 h 137"/>
              <a:gd name="T20" fmla="*/ 70644 w 96"/>
              <a:gd name="T21" fmla="*/ 217488 h 137"/>
              <a:gd name="T22" fmla="*/ 95664 w 96"/>
              <a:gd name="T23" fmla="*/ 217488 h 137"/>
              <a:gd name="T24" fmla="*/ 125099 w 96"/>
              <a:gd name="T25" fmla="*/ 211138 h 137"/>
              <a:gd name="T26" fmla="*/ 135401 w 96"/>
              <a:gd name="T27" fmla="*/ 196850 h 137"/>
              <a:gd name="T28" fmla="*/ 141288 w 96"/>
              <a:gd name="T29" fmla="*/ 176213 h 137"/>
              <a:gd name="T30" fmla="*/ 135401 w 96"/>
              <a:gd name="T31" fmla="*/ 144463 h 137"/>
              <a:gd name="T32" fmla="*/ 135401 w 96"/>
              <a:gd name="T33" fmla="*/ 111125 h 137"/>
              <a:gd name="T34" fmla="*/ 133929 w 96"/>
              <a:gd name="T35" fmla="*/ 107950 h 137"/>
              <a:gd name="T36" fmla="*/ 125099 w 96"/>
              <a:gd name="T37" fmla="*/ 106363 h 137"/>
              <a:gd name="T38" fmla="*/ 122155 w 96"/>
              <a:gd name="T39" fmla="*/ 103188 h 137"/>
              <a:gd name="T40" fmla="*/ 119212 w 96"/>
              <a:gd name="T41" fmla="*/ 96838 h 137"/>
              <a:gd name="T42" fmla="*/ 119212 w 96"/>
              <a:gd name="T43" fmla="*/ 90488 h 137"/>
              <a:gd name="T44" fmla="*/ 122155 w 96"/>
              <a:gd name="T45" fmla="*/ 79375 h 137"/>
              <a:gd name="T46" fmla="*/ 111853 w 96"/>
              <a:gd name="T47" fmla="*/ 85725 h 137"/>
              <a:gd name="T48" fmla="*/ 103023 w 96"/>
              <a:gd name="T49" fmla="*/ 85725 h 137"/>
              <a:gd name="T50" fmla="*/ 95664 w 96"/>
              <a:gd name="T51" fmla="*/ 85725 h 137"/>
              <a:gd name="T52" fmla="*/ 89777 w 96"/>
              <a:gd name="T53" fmla="*/ 79375 h 137"/>
              <a:gd name="T54" fmla="*/ 86833 w 96"/>
              <a:gd name="T55" fmla="*/ 52388 h 137"/>
              <a:gd name="T56" fmla="*/ 80946 w 96"/>
              <a:gd name="T57" fmla="*/ 31750 h 137"/>
              <a:gd name="T58" fmla="*/ 76531 w 96"/>
              <a:gd name="T59" fmla="*/ 20638 h 137"/>
              <a:gd name="T60" fmla="*/ 70644 w 96"/>
              <a:gd name="T61" fmla="*/ 14288 h 137"/>
              <a:gd name="T62" fmla="*/ 61814 w 96"/>
              <a:gd name="T63" fmla="*/ 6350 h 137"/>
              <a:gd name="T64" fmla="*/ 54455 w 96"/>
              <a:gd name="T65" fmla="*/ 3175 h 137"/>
              <a:gd name="T66" fmla="*/ 51511 w 96"/>
              <a:gd name="T67" fmla="*/ 0 h 137"/>
              <a:gd name="T68" fmla="*/ 48568 w 96"/>
              <a:gd name="T69" fmla="*/ 3175 h 137"/>
              <a:gd name="T70" fmla="*/ 45624 w 96"/>
              <a:gd name="T71" fmla="*/ 6350 h 137"/>
              <a:gd name="T72" fmla="*/ 44152 w 96"/>
              <a:gd name="T73" fmla="*/ 11113 h 137"/>
              <a:gd name="T74" fmla="*/ 38265 w 96"/>
              <a:gd name="T75" fmla="*/ 26988 h 137"/>
              <a:gd name="T76" fmla="*/ 29435 w 96"/>
              <a:gd name="T77" fmla="*/ 41275 h 137"/>
              <a:gd name="T78" fmla="*/ 22076 w 96"/>
              <a:gd name="T79" fmla="*/ 34925 h 137"/>
              <a:gd name="T80" fmla="*/ 13246 w 96"/>
              <a:gd name="T81" fmla="*/ 28575 h 137"/>
              <a:gd name="T82" fmla="*/ 10302 w 96"/>
              <a:gd name="T83" fmla="*/ 20638 h 137"/>
              <a:gd name="T84" fmla="*/ 8831 w 96"/>
              <a:gd name="T85" fmla="*/ 11113 h 13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6"/>
              <a:gd name="T130" fmla="*/ 0 h 137"/>
              <a:gd name="T131" fmla="*/ 96 w 96"/>
              <a:gd name="T132" fmla="*/ 137 h 13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6" h="137">
                <a:moveTo>
                  <a:pt x="6" y="7"/>
                </a:moveTo>
                <a:lnTo>
                  <a:pt x="2" y="17"/>
                </a:lnTo>
                <a:lnTo>
                  <a:pt x="0" y="26"/>
                </a:lnTo>
                <a:lnTo>
                  <a:pt x="7" y="46"/>
                </a:lnTo>
                <a:lnTo>
                  <a:pt x="15" y="67"/>
                </a:lnTo>
                <a:lnTo>
                  <a:pt x="22" y="89"/>
                </a:lnTo>
                <a:lnTo>
                  <a:pt x="30" y="109"/>
                </a:lnTo>
                <a:lnTo>
                  <a:pt x="33" y="118"/>
                </a:lnTo>
                <a:lnTo>
                  <a:pt x="37" y="124"/>
                </a:lnTo>
                <a:lnTo>
                  <a:pt x="42" y="131"/>
                </a:lnTo>
                <a:lnTo>
                  <a:pt x="48" y="137"/>
                </a:lnTo>
                <a:lnTo>
                  <a:pt x="65" y="137"/>
                </a:lnTo>
                <a:lnTo>
                  <a:pt x="85" y="133"/>
                </a:lnTo>
                <a:lnTo>
                  <a:pt x="92" y="124"/>
                </a:lnTo>
                <a:lnTo>
                  <a:pt x="96" y="111"/>
                </a:lnTo>
                <a:lnTo>
                  <a:pt x="92" y="91"/>
                </a:lnTo>
                <a:lnTo>
                  <a:pt x="92" y="70"/>
                </a:lnTo>
                <a:lnTo>
                  <a:pt x="91" y="68"/>
                </a:lnTo>
                <a:lnTo>
                  <a:pt x="85" y="67"/>
                </a:lnTo>
                <a:lnTo>
                  <a:pt x="83" y="65"/>
                </a:lnTo>
                <a:lnTo>
                  <a:pt x="81" y="61"/>
                </a:lnTo>
                <a:lnTo>
                  <a:pt x="81" y="57"/>
                </a:lnTo>
                <a:lnTo>
                  <a:pt x="83" y="50"/>
                </a:lnTo>
                <a:lnTo>
                  <a:pt x="76" y="54"/>
                </a:lnTo>
                <a:lnTo>
                  <a:pt x="70" y="54"/>
                </a:lnTo>
                <a:lnTo>
                  <a:pt x="65" y="54"/>
                </a:lnTo>
                <a:lnTo>
                  <a:pt x="61" y="50"/>
                </a:lnTo>
                <a:lnTo>
                  <a:pt x="59" y="33"/>
                </a:lnTo>
                <a:lnTo>
                  <a:pt x="55" y="20"/>
                </a:lnTo>
                <a:lnTo>
                  <a:pt x="52" y="13"/>
                </a:lnTo>
                <a:lnTo>
                  <a:pt x="48" y="9"/>
                </a:lnTo>
                <a:lnTo>
                  <a:pt x="42" y="4"/>
                </a:lnTo>
                <a:lnTo>
                  <a:pt x="37" y="2"/>
                </a:lnTo>
                <a:lnTo>
                  <a:pt x="35" y="0"/>
                </a:lnTo>
                <a:lnTo>
                  <a:pt x="33" y="2"/>
                </a:lnTo>
                <a:lnTo>
                  <a:pt x="31" y="4"/>
                </a:lnTo>
                <a:lnTo>
                  <a:pt x="30" y="7"/>
                </a:lnTo>
                <a:lnTo>
                  <a:pt x="26" y="17"/>
                </a:lnTo>
                <a:lnTo>
                  <a:pt x="20" y="26"/>
                </a:lnTo>
                <a:lnTo>
                  <a:pt x="15" y="22"/>
                </a:lnTo>
                <a:lnTo>
                  <a:pt x="9" y="18"/>
                </a:lnTo>
                <a:lnTo>
                  <a:pt x="7" y="13"/>
                </a:lnTo>
                <a:lnTo>
                  <a:pt x="6" y="7"/>
                </a:lnTo>
                <a:close/>
              </a:path>
            </a:pathLst>
          </a:custGeom>
          <a:solidFill>
            <a:srgbClr val="D8D8D8"/>
          </a:solidFill>
          <a:ln w="3175" cmpd="sng">
            <a:solidFill>
              <a:schemeClr val="bg1"/>
            </a:solidFill>
            <a:round/>
            <a:headEnd/>
            <a:tailEnd/>
          </a:ln>
        </p:spPr>
        <p:txBody>
          <a:bodyPr/>
          <a:lstStyle/>
          <a:p>
            <a:endParaRPr lang="ru-RU" sz="1807" dirty="0">
              <a:latin typeface="Arial Обычный" charset="0"/>
            </a:endParaRPr>
          </a:p>
        </p:txBody>
      </p:sp>
      <p:sp>
        <p:nvSpPr>
          <p:cNvPr id="237" name="Freeform 71"/>
          <p:cNvSpPr>
            <a:spLocks/>
          </p:cNvSpPr>
          <p:nvPr/>
        </p:nvSpPr>
        <p:spPr bwMode="auto">
          <a:xfrm>
            <a:off x="3307159" y="4169097"/>
            <a:ext cx="763281" cy="691487"/>
          </a:xfrm>
          <a:custGeom>
            <a:avLst/>
            <a:gdLst>
              <a:gd name="T0" fmla="*/ 137641 w 438"/>
              <a:gd name="T1" fmla="*/ 193675 h 366"/>
              <a:gd name="T2" fmla="*/ 115677 w 438"/>
              <a:gd name="T3" fmla="*/ 227013 h 366"/>
              <a:gd name="T4" fmla="*/ 102499 w 438"/>
              <a:gd name="T5" fmla="*/ 258763 h 366"/>
              <a:gd name="T6" fmla="*/ 57107 w 438"/>
              <a:gd name="T7" fmla="*/ 323850 h 366"/>
              <a:gd name="T8" fmla="*/ 48321 w 438"/>
              <a:gd name="T9" fmla="*/ 365125 h 366"/>
              <a:gd name="T10" fmla="*/ 41000 w 438"/>
              <a:gd name="T11" fmla="*/ 382587 h 366"/>
              <a:gd name="T12" fmla="*/ 2929 w 438"/>
              <a:gd name="T13" fmla="*/ 404812 h 366"/>
              <a:gd name="T14" fmla="*/ 0 w 438"/>
              <a:gd name="T15" fmla="*/ 449263 h 366"/>
              <a:gd name="T16" fmla="*/ 35142 w 438"/>
              <a:gd name="T17" fmla="*/ 501650 h 366"/>
              <a:gd name="T18" fmla="*/ 80535 w 438"/>
              <a:gd name="T19" fmla="*/ 522288 h 366"/>
              <a:gd name="T20" fmla="*/ 105427 w 438"/>
              <a:gd name="T21" fmla="*/ 546100 h 366"/>
              <a:gd name="T22" fmla="*/ 121534 w 438"/>
              <a:gd name="T23" fmla="*/ 581025 h 366"/>
              <a:gd name="T24" fmla="*/ 140570 w 438"/>
              <a:gd name="T25" fmla="*/ 577850 h 366"/>
              <a:gd name="T26" fmla="*/ 165462 w 438"/>
              <a:gd name="T27" fmla="*/ 546100 h 366"/>
              <a:gd name="T28" fmla="*/ 194748 w 438"/>
              <a:gd name="T29" fmla="*/ 519113 h 366"/>
              <a:gd name="T30" fmla="*/ 207926 w 438"/>
              <a:gd name="T31" fmla="*/ 534988 h 366"/>
              <a:gd name="T32" fmla="*/ 232819 w 438"/>
              <a:gd name="T33" fmla="*/ 542925 h 366"/>
              <a:gd name="T34" fmla="*/ 251854 w 438"/>
              <a:gd name="T35" fmla="*/ 517525 h 366"/>
              <a:gd name="T36" fmla="*/ 259176 w 438"/>
              <a:gd name="T37" fmla="*/ 479425 h 366"/>
              <a:gd name="T38" fmla="*/ 272354 w 438"/>
              <a:gd name="T39" fmla="*/ 466725 h 366"/>
              <a:gd name="T40" fmla="*/ 291390 w 438"/>
              <a:gd name="T41" fmla="*/ 473075 h 366"/>
              <a:gd name="T42" fmla="*/ 307497 w 438"/>
              <a:gd name="T43" fmla="*/ 493713 h 366"/>
              <a:gd name="T44" fmla="*/ 338246 w 438"/>
              <a:gd name="T45" fmla="*/ 490538 h 366"/>
              <a:gd name="T46" fmla="*/ 380710 w 438"/>
              <a:gd name="T47" fmla="*/ 438150 h 366"/>
              <a:gd name="T48" fmla="*/ 424638 w 438"/>
              <a:gd name="T49" fmla="*/ 411163 h 366"/>
              <a:gd name="T50" fmla="*/ 421710 w 438"/>
              <a:gd name="T51" fmla="*/ 387350 h 366"/>
              <a:gd name="T52" fmla="*/ 440745 w 438"/>
              <a:gd name="T53" fmla="*/ 352425 h 366"/>
              <a:gd name="T54" fmla="*/ 434888 w 438"/>
              <a:gd name="T55" fmla="*/ 331787 h 366"/>
              <a:gd name="T56" fmla="*/ 427567 w 438"/>
              <a:gd name="T57" fmla="*/ 314325 h 366"/>
              <a:gd name="T58" fmla="*/ 449531 w 438"/>
              <a:gd name="T59" fmla="*/ 282575 h 366"/>
              <a:gd name="T60" fmla="*/ 470031 w 438"/>
              <a:gd name="T61" fmla="*/ 268288 h 366"/>
              <a:gd name="T62" fmla="*/ 505173 w 438"/>
              <a:gd name="T63" fmla="*/ 241300 h 366"/>
              <a:gd name="T64" fmla="*/ 573994 w 438"/>
              <a:gd name="T65" fmla="*/ 185737 h 366"/>
              <a:gd name="T66" fmla="*/ 606208 w 438"/>
              <a:gd name="T67" fmla="*/ 120650 h 366"/>
              <a:gd name="T68" fmla="*/ 641350 w 438"/>
              <a:gd name="T69" fmla="*/ 68263 h 366"/>
              <a:gd name="T70" fmla="*/ 625243 w 438"/>
              <a:gd name="T71" fmla="*/ 74612 h 366"/>
              <a:gd name="T72" fmla="*/ 587172 w 438"/>
              <a:gd name="T73" fmla="*/ 65088 h 366"/>
              <a:gd name="T74" fmla="*/ 535923 w 438"/>
              <a:gd name="T75" fmla="*/ 33338 h 366"/>
              <a:gd name="T76" fmla="*/ 465638 w 438"/>
              <a:gd name="T77" fmla="*/ 30163 h 366"/>
              <a:gd name="T78" fmla="*/ 431960 w 438"/>
              <a:gd name="T79" fmla="*/ 17463 h 366"/>
              <a:gd name="T80" fmla="*/ 396817 w 438"/>
              <a:gd name="T81" fmla="*/ 0 h 366"/>
              <a:gd name="T82" fmla="*/ 351425 w 438"/>
              <a:gd name="T83" fmla="*/ 33338 h 366"/>
              <a:gd name="T84" fmla="*/ 329461 w 438"/>
              <a:gd name="T85" fmla="*/ 100012 h 366"/>
              <a:gd name="T86" fmla="*/ 291390 w 438"/>
              <a:gd name="T87" fmla="*/ 158750 h 366"/>
              <a:gd name="T88" fmla="*/ 281140 w 438"/>
              <a:gd name="T89" fmla="*/ 193675 h 366"/>
              <a:gd name="T90" fmla="*/ 303104 w 438"/>
              <a:gd name="T91" fmla="*/ 238125 h 366"/>
              <a:gd name="T92" fmla="*/ 281140 w 438"/>
              <a:gd name="T93" fmla="*/ 249238 h 366"/>
              <a:gd name="T94" fmla="*/ 216712 w 438"/>
              <a:gd name="T95" fmla="*/ 230188 h 366"/>
              <a:gd name="T96" fmla="*/ 185962 w 438"/>
              <a:gd name="T97" fmla="*/ 230188 h 366"/>
              <a:gd name="T98" fmla="*/ 172784 w 438"/>
              <a:gd name="T99" fmla="*/ 234950 h 366"/>
              <a:gd name="T100" fmla="*/ 156677 w 438"/>
              <a:gd name="T101" fmla="*/ 214313 h 3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8"/>
              <a:gd name="T154" fmla="*/ 0 h 366"/>
              <a:gd name="T155" fmla="*/ 438 w 438"/>
              <a:gd name="T156" fmla="*/ 366 h 3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8" h="366">
                <a:moveTo>
                  <a:pt x="105" y="119"/>
                </a:moveTo>
                <a:lnTo>
                  <a:pt x="100" y="120"/>
                </a:lnTo>
                <a:lnTo>
                  <a:pt x="94" y="122"/>
                </a:lnTo>
                <a:lnTo>
                  <a:pt x="89" y="128"/>
                </a:lnTo>
                <a:lnTo>
                  <a:pt x="85" y="137"/>
                </a:lnTo>
                <a:lnTo>
                  <a:pt x="79" y="143"/>
                </a:lnTo>
                <a:lnTo>
                  <a:pt x="76" y="148"/>
                </a:lnTo>
                <a:lnTo>
                  <a:pt x="72" y="154"/>
                </a:lnTo>
                <a:lnTo>
                  <a:pt x="70" y="163"/>
                </a:lnTo>
                <a:lnTo>
                  <a:pt x="59" y="176"/>
                </a:lnTo>
                <a:lnTo>
                  <a:pt x="44" y="194"/>
                </a:lnTo>
                <a:lnTo>
                  <a:pt x="39" y="204"/>
                </a:lnTo>
                <a:lnTo>
                  <a:pt x="35" y="217"/>
                </a:lnTo>
                <a:lnTo>
                  <a:pt x="33" y="222"/>
                </a:lnTo>
                <a:lnTo>
                  <a:pt x="33" y="230"/>
                </a:lnTo>
                <a:lnTo>
                  <a:pt x="33" y="235"/>
                </a:lnTo>
                <a:lnTo>
                  <a:pt x="35" y="241"/>
                </a:lnTo>
                <a:lnTo>
                  <a:pt x="28" y="241"/>
                </a:lnTo>
                <a:lnTo>
                  <a:pt x="18" y="242"/>
                </a:lnTo>
                <a:lnTo>
                  <a:pt x="11" y="248"/>
                </a:lnTo>
                <a:lnTo>
                  <a:pt x="2" y="255"/>
                </a:lnTo>
                <a:lnTo>
                  <a:pt x="2" y="268"/>
                </a:lnTo>
                <a:lnTo>
                  <a:pt x="0" y="283"/>
                </a:lnTo>
                <a:lnTo>
                  <a:pt x="2" y="283"/>
                </a:lnTo>
                <a:lnTo>
                  <a:pt x="13" y="298"/>
                </a:lnTo>
                <a:lnTo>
                  <a:pt x="24" y="316"/>
                </a:lnTo>
                <a:lnTo>
                  <a:pt x="39" y="320"/>
                </a:lnTo>
                <a:lnTo>
                  <a:pt x="52" y="324"/>
                </a:lnTo>
                <a:lnTo>
                  <a:pt x="55" y="329"/>
                </a:lnTo>
                <a:lnTo>
                  <a:pt x="57" y="337"/>
                </a:lnTo>
                <a:lnTo>
                  <a:pt x="65" y="340"/>
                </a:lnTo>
                <a:lnTo>
                  <a:pt x="72" y="344"/>
                </a:lnTo>
                <a:lnTo>
                  <a:pt x="76" y="355"/>
                </a:lnTo>
                <a:lnTo>
                  <a:pt x="79" y="364"/>
                </a:lnTo>
                <a:lnTo>
                  <a:pt x="83" y="366"/>
                </a:lnTo>
                <a:lnTo>
                  <a:pt x="87" y="366"/>
                </a:lnTo>
                <a:lnTo>
                  <a:pt x="92" y="366"/>
                </a:lnTo>
                <a:lnTo>
                  <a:pt x="96" y="364"/>
                </a:lnTo>
                <a:lnTo>
                  <a:pt x="113" y="344"/>
                </a:lnTo>
                <a:lnTo>
                  <a:pt x="126" y="326"/>
                </a:lnTo>
                <a:lnTo>
                  <a:pt x="131" y="326"/>
                </a:lnTo>
                <a:lnTo>
                  <a:pt x="133" y="327"/>
                </a:lnTo>
                <a:lnTo>
                  <a:pt x="137" y="331"/>
                </a:lnTo>
                <a:lnTo>
                  <a:pt x="138" y="335"/>
                </a:lnTo>
                <a:lnTo>
                  <a:pt x="142" y="337"/>
                </a:lnTo>
                <a:lnTo>
                  <a:pt x="146" y="340"/>
                </a:lnTo>
                <a:lnTo>
                  <a:pt x="151" y="342"/>
                </a:lnTo>
                <a:lnTo>
                  <a:pt x="159" y="342"/>
                </a:lnTo>
                <a:lnTo>
                  <a:pt x="166" y="339"/>
                </a:lnTo>
                <a:lnTo>
                  <a:pt x="170" y="333"/>
                </a:lnTo>
                <a:lnTo>
                  <a:pt x="172" y="326"/>
                </a:lnTo>
                <a:lnTo>
                  <a:pt x="172" y="316"/>
                </a:lnTo>
                <a:lnTo>
                  <a:pt x="174" y="309"/>
                </a:lnTo>
                <a:lnTo>
                  <a:pt x="177" y="302"/>
                </a:lnTo>
                <a:lnTo>
                  <a:pt x="179" y="298"/>
                </a:lnTo>
                <a:lnTo>
                  <a:pt x="183" y="296"/>
                </a:lnTo>
                <a:lnTo>
                  <a:pt x="186" y="294"/>
                </a:lnTo>
                <a:lnTo>
                  <a:pt x="190" y="292"/>
                </a:lnTo>
                <a:lnTo>
                  <a:pt x="196" y="294"/>
                </a:lnTo>
                <a:lnTo>
                  <a:pt x="199" y="298"/>
                </a:lnTo>
                <a:lnTo>
                  <a:pt x="203" y="302"/>
                </a:lnTo>
                <a:lnTo>
                  <a:pt x="207" y="307"/>
                </a:lnTo>
                <a:lnTo>
                  <a:pt x="210" y="311"/>
                </a:lnTo>
                <a:lnTo>
                  <a:pt x="214" y="313"/>
                </a:lnTo>
                <a:lnTo>
                  <a:pt x="222" y="313"/>
                </a:lnTo>
                <a:lnTo>
                  <a:pt x="231" y="309"/>
                </a:lnTo>
                <a:lnTo>
                  <a:pt x="236" y="292"/>
                </a:lnTo>
                <a:lnTo>
                  <a:pt x="242" y="278"/>
                </a:lnTo>
                <a:lnTo>
                  <a:pt x="260" y="276"/>
                </a:lnTo>
                <a:lnTo>
                  <a:pt x="286" y="268"/>
                </a:lnTo>
                <a:lnTo>
                  <a:pt x="290" y="265"/>
                </a:lnTo>
                <a:lnTo>
                  <a:pt x="290" y="259"/>
                </a:lnTo>
                <a:lnTo>
                  <a:pt x="290" y="255"/>
                </a:lnTo>
                <a:lnTo>
                  <a:pt x="290" y="252"/>
                </a:lnTo>
                <a:lnTo>
                  <a:pt x="288" y="244"/>
                </a:lnTo>
                <a:lnTo>
                  <a:pt x="288" y="239"/>
                </a:lnTo>
                <a:lnTo>
                  <a:pt x="294" y="230"/>
                </a:lnTo>
                <a:lnTo>
                  <a:pt x="301" y="222"/>
                </a:lnTo>
                <a:lnTo>
                  <a:pt x="301" y="217"/>
                </a:lnTo>
                <a:lnTo>
                  <a:pt x="299" y="213"/>
                </a:lnTo>
                <a:lnTo>
                  <a:pt x="297" y="209"/>
                </a:lnTo>
                <a:lnTo>
                  <a:pt x="294" y="205"/>
                </a:lnTo>
                <a:lnTo>
                  <a:pt x="292" y="202"/>
                </a:lnTo>
                <a:lnTo>
                  <a:pt x="292" y="198"/>
                </a:lnTo>
                <a:lnTo>
                  <a:pt x="294" y="191"/>
                </a:lnTo>
                <a:lnTo>
                  <a:pt x="299" y="183"/>
                </a:lnTo>
                <a:lnTo>
                  <a:pt x="307" y="178"/>
                </a:lnTo>
                <a:lnTo>
                  <a:pt x="312" y="172"/>
                </a:lnTo>
                <a:lnTo>
                  <a:pt x="316" y="170"/>
                </a:lnTo>
                <a:lnTo>
                  <a:pt x="321" y="169"/>
                </a:lnTo>
                <a:lnTo>
                  <a:pt x="329" y="169"/>
                </a:lnTo>
                <a:lnTo>
                  <a:pt x="338" y="163"/>
                </a:lnTo>
                <a:lnTo>
                  <a:pt x="345" y="152"/>
                </a:lnTo>
                <a:lnTo>
                  <a:pt x="362" y="141"/>
                </a:lnTo>
                <a:lnTo>
                  <a:pt x="379" y="128"/>
                </a:lnTo>
                <a:lnTo>
                  <a:pt x="392" y="117"/>
                </a:lnTo>
                <a:lnTo>
                  <a:pt x="399" y="100"/>
                </a:lnTo>
                <a:lnTo>
                  <a:pt x="406" y="84"/>
                </a:lnTo>
                <a:lnTo>
                  <a:pt x="414" y="76"/>
                </a:lnTo>
                <a:lnTo>
                  <a:pt x="417" y="72"/>
                </a:lnTo>
                <a:lnTo>
                  <a:pt x="425" y="63"/>
                </a:lnTo>
                <a:lnTo>
                  <a:pt x="438" y="43"/>
                </a:lnTo>
                <a:lnTo>
                  <a:pt x="427" y="47"/>
                </a:lnTo>
                <a:lnTo>
                  <a:pt x="419" y="48"/>
                </a:lnTo>
                <a:lnTo>
                  <a:pt x="410" y="47"/>
                </a:lnTo>
                <a:lnTo>
                  <a:pt x="401" y="41"/>
                </a:lnTo>
                <a:lnTo>
                  <a:pt x="392" y="37"/>
                </a:lnTo>
                <a:lnTo>
                  <a:pt x="382" y="32"/>
                </a:lnTo>
                <a:lnTo>
                  <a:pt x="366" y="21"/>
                </a:lnTo>
                <a:lnTo>
                  <a:pt x="347" y="11"/>
                </a:lnTo>
                <a:lnTo>
                  <a:pt x="332" y="15"/>
                </a:lnTo>
                <a:lnTo>
                  <a:pt x="318" y="19"/>
                </a:lnTo>
                <a:lnTo>
                  <a:pt x="308" y="15"/>
                </a:lnTo>
                <a:lnTo>
                  <a:pt x="301" y="11"/>
                </a:lnTo>
                <a:lnTo>
                  <a:pt x="295" y="11"/>
                </a:lnTo>
                <a:lnTo>
                  <a:pt x="290" y="11"/>
                </a:lnTo>
                <a:lnTo>
                  <a:pt x="281" y="6"/>
                </a:lnTo>
                <a:lnTo>
                  <a:pt x="271" y="0"/>
                </a:lnTo>
                <a:lnTo>
                  <a:pt x="270" y="0"/>
                </a:lnTo>
                <a:lnTo>
                  <a:pt x="268" y="0"/>
                </a:lnTo>
                <a:lnTo>
                  <a:pt x="240" y="21"/>
                </a:lnTo>
                <a:lnTo>
                  <a:pt x="225" y="32"/>
                </a:lnTo>
                <a:lnTo>
                  <a:pt x="225" y="47"/>
                </a:lnTo>
                <a:lnTo>
                  <a:pt x="225" y="63"/>
                </a:lnTo>
                <a:lnTo>
                  <a:pt x="216" y="76"/>
                </a:lnTo>
                <a:lnTo>
                  <a:pt x="205" y="93"/>
                </a:lnTo>
                <a:lnTo>
                  <a:pt x="199" y="100"/>
                </a:lnTo>
                <a:lnTo>
                  <a:pt x="196" y="108"/>
                </a:lnTo>
                <a:lnTo>
                  <a:pt x="192" y="115"/>
                </a:lnTo>
                <a:lnTo>
                  <a:pt x="192" y="122"/>
                </a:lnTo>
                <a:lnTo>
                  <a:pt x="201" y="135"/>
                </a:lnTo>
                <a:lnTo>
                  <a:pt x="209" y="146"/>
                </a:lnTo>
                <a:lnTo>
                  <a:pt x="207" y="150"/>
                </a:lnTo>
                <a:lnTo>
                  <a:pt x="203" y="154"/>
                </a:lnTo>
                <a:lnTo>
                  <a:pt x="199" y="156"/>
                </a:lnTo>
                <a:lnTo>
                  <a:pt x="192" y="157"/>
                </a:lnTo>
                <a:lnTo>
                  <a:pt x="175" y="154"/>
                </a:lnTo>
                <a:lnTo>
                  <a:pt x="161" y="152"/>
                </a:lnTo>
                <a:lnTo>
                  <a:pt x="148" y="145"/>
                </a:lnTo>
                <a:lnTo>
                  <a:pt x="138" y="137"/>
                </a:lnTo>
                <a:lnTo>
                  <a:pt x="133" y="139"/>
                </a:lnTo>
                <a:lnTo>
                  <a:pt x="127" y="145"/>
                </a:lnTo>
                <a:lnTo>
                  <a:pt x="124" y="146"/>
                </a:lnTo>
                <a:lnTo>
                  <a:pt x="122" y="148"/>
                </a:lnTo>
                <a:lnTo>
                  <a:pt x="118" y="148"/>
                </a:lnTo>
                <a:lnTo>
                  <a:pt x="114" y="146"/>
                </a:lnTo>
                <a:lnTo>
                  <a:pt x="111" y="141"/>
                </a:lnTo>
                <a:lnTo>
                  <a:pt x="107" y="135"/>
                </a:lnTo>
                <a:lnTo>
                  <a:pt x="105" y="128"/>
                </a:lnTo>
                <a:lnTo>
                  <a:pt x="105" y="119"/>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38" name="Freeform 72"/>
          <p:cNvSpPr>
            <a:spLocks/>
          </p:cNvSpPr>
          <p:nvPr/>
        </p:nvSpPr>
        <p:spPr bwMode="auto">
          <a:xfrm>
            <a:off x="2642123" y="4843580"/>
            <a:ext cx="716048" cy="952211"/>
          </a:xfrm>
          <a:custGeom>
            <a:avLst/>
            <a:gdLst>
              <a:gd name="T0" fmla="*/ 1464 w 411"/>
              <a:gd name="T1" fmla="*/ 217488 h 504"/>
              <a:gd name="T2" fmla="*/ 4392 w 411"/>
              <a:gd name="T3" fmla="*/ 241300 h 504"/>
              <a:gd name="T4" fmla="*/ 26350 w 411"/>
              <a:gd name="T5" fmla="*/ 242888 h 504"/>
              <a:gd name="T6" fmla="*/ 64412 w 411"/>
              <a:gd name="T7" fmla="*/ 241300 h 504"/>
              <a:gd name="T8" fmla="*/ 80515 w 411"/>
              <a:gd name="T9" fmla="*/ 260350 h 504"/>
              <a:gd name="T10" fmla="*/ 96617 w 411"/>
              <a:gd name="T11" fmla="*/ 319088 h 504"/>
              <a:gd name="T12" fmla="*/ 122968 w 411"/>
              <a:gd name="T13" fmla="*/ 436563 h 504"/>
              <a:gd name="T14" fmla="*/ 112720 w 411"/>
              <a:gd name="T15" fmla="*/ 481013 h 504"/>
              <a:gd name="T16" fmla="*/ 137607 w 411"/>
              <a:gd name="T17" fmla="*/ 490538 h 504"/>
              <a:gd name="T18" fmla="*/ 158101 w 411"/>
              <a:gd name="T19" fmla="*/ 442913 h 504"/>
              <a:gd name="T20" fmla="*/ 175668 w 411"/>
              <a:gd name="T21" fmla="*/ 460375 h 504"/>
              <a:gd name="T22" fmla="*/ 166885 w 411"/>
              <a:gd name="T23" fmla="*/ 522288 h 504"/>
              <a:gd name="T24" fmla="*/ 199090 w 411"/>
              <a:gd name="T25" fmla="*/ 554038 h 504"/>
              <a:gd name="T26" fmla="*/ 297172 w 411"/>
              <a:gd name="T27" fmla="*/ 557213 h 504"/>
              <a:gd name="T28" fmla="*/ 317666 w 411"/>
              <a:gd name="T29" fmla="*/ 601663 h 504"/>
              <a:gd name="T30" fmla="*/ 367439 w 411"/>
              <a:gd name="T31" fmla="*/ 608013 h 504"/>
              <a:gd name="T32" fmla="*/ 390861 w 411"/>
              <a:gd name="T33" fmla="*/ 665163 h 504"/>
              <a:gd name="T34" fmla="*/ 428923 w 411"/>
              <a:gd name="T35" fmla="*/ 739775 h 504"/>
              <a:gd name="T36" fmla="*/ 456737 w 411"/>
              <a:gd name="T37" fmla="*/ 739775 h 504"/>
              <a:gd name="T38" fmla="*/ 510901 w 411"/>
              <a:gd name="T39" fmla="*/ 788988 h 504"/>
              <a:gd name="T40" fmla="*/ 572385 w 411"/>
              <a:gd name="T41" fmla="*/ 795338 h 504"/>
              <a:gd name="T42" fmla="*/ 601663 w 411"/>
              <a:gd name="T43" fmla="*/ 768350 h 504"/>
              <a:gd name="T44" fmla="*/ 572385 w 411"/>
              <a:gd name="T45" fmla="*/ 685800 h 504"/>
              <a:gd name="T46" fmla="*/ 562138 w 411"/>
              <a:gd name="T47" fmla="*/ 601663 h 504"/>
              <a:gd name="T48" fmla="*/ 584096 w 411"/>
              <a:gd name="T49" fmla="*/ 557213 h 504"/>
              <a:gd name="T50" fmla="*/ 553354 w 411"/>
              <a:gd name="T51" fmla="*/ 525463 h 504"/>
              <a:gd name="T52" fmla="*/ 524076 w 411"/>
              <a:gd name="T53" fmla="*/ 533400 h 504"/>
              <a:gd name="T54" fmla="*/ 518221 w 411"/>
              <a:gd name="T55" fmla="*/ 512763 h 504"/>
              <a:gd name="T56" fmla="*/ 477232 w 411"/>
              <a:gd name="T57" fmla="*/ 525463 h 504"/>
              <a:gd name="T58" fmla="*/ 459665 w 411"/>
              <a:gd name="T59" fmla="*/ 549275 h 504"/>
              <a:gd name="T60" fmla="*/ 437706 w 411"/>
              <a:gd name="T61" fmla="*/ 528638 h 504"/>
              <a:gd name="T62" fmla="*/ 409892 w 411"/>
              <a:gd name="T63" fmla="*/ 519113 h 504"/>
              <a:gd name="T64" fmla="*/ 364511 w 411"/>
              <a:gd name="T65" fmla="*/ 490538 h 504"/>
              <a:gd name="T66" fmla="*/ 335233 w 411"/>
              <a:gd name="T67" fmla="*/ 504825 h 504"/>
              <a:gd name="T68" fmla="*/ 361583 w 411"/>
              <a:gd name="T69" fmla="*/ 449263 h 504"/>
              <a:gd name="T70" fmla="*/ 370367 w 411"/>
              <a:gd name="T71" fmla="*/ 390525 h 504"/>
              <a:gd name="T72" fmla="*/ 374759 w 411"/>
              <a:gd name="T73" fmla="*/ 355600 h 504"/>
              <a:gd name="T74" fmla="*/ 320594 w 411"/>
              <a:gd name="T75" fmla="*/ 357188 h 504"/>
              <a:gd name="T76" fmla="*/ 310347 w 411"/>
              <a:gd name="T77" fmla="*/ 322263 h 504"/>
              <a:gd name="T78" fmla="*/ 326450 w 411"/>
              <a:gd name="T79" fmla="*/ 293688 h 504"/>
              <a:gd name="T80" fmla="*/ 335233 w 411"/>
              <a:gd name="T81" fmla="*/ 211138 h 504"/>
              <a:gd name="T82" fmla="*/ 320594 w 411"/>
              <a:gd name="T83" fmla="*/ 107950 h 504"/>
              <a:gd name="T84" fmla="*/ 317666 w 411"/>
              <a:gd name="T85" fmla="*/ 52388 h 504"/>
              <a:gd name="T86" fmla="*/ 310347 w 411"/>
              <a:gd name="T87" fmla="*/ 23813 h 504"/>
              <a:gd name="T88" fmla="*/ 264966 w 411"/>
              <a:gd name="T89" fmla="*/ 34925 h 504"/>
              <a:gd name="T90" fmla="*/ 199090 w 411"/>
              <a:gd name="T91" fmla="*/ 107950 h 504"/>
              <a:gd name="T92" fmla="*/ 118576 w 411"/>
              <a:gd name="T93" fmla="*/ 134938 h 504"/>
              <a:gd name="T94" fmla="*/ 87834 w 411"/>
              <a:gd name="T95" fmla="*/ 141288 h 504"/>
              <a:gd name="T96" fmla="*/ 61484 w 411"/>
              <a:gd name="T97" fmla="*/ 166688 h 5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1"/>
              <a:gd name="T148" fmla="*/ 0 h 504"/>
              <a:gd name="T149" fmla="*/ 411 w 411"/>
              <a:gd name="T150" fmla="*/ 504 h 5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1" h="504">
                <a:moveTo>
                  <a:pt x="1" y="113"/>
                </a:moveTo>
                <a:lnTo>
                  <a:pt x="3" y="120"/>
                </a:lnTo>
                <a:lnTo>
                  <a:pt x="3" y="129"/>
                </a:lnTo>
                <a:lnTo>
                  <a:pt x="1" y="137"/>
                </a:lnTo>
                <a:lnTo>
                  <a:pt x="0" y="144"/>
                </a:lnTo>
                <a:lnTo>
                  <a:pt x="0" y="146"/>
                </a:lnTo>
                <a:lnTo>
                  <a:pt x="1" y="150"/>
                </a:lnTo>
                <a:lnTo>
                  <a:pt x="3" y="152"/>
                </a:lnTo>
                <a:lnTo>
                  <a:pt x="7" y="153"/>
                </a:lnTo>
                <a:lnTo>
                  <a:pt x="11" y="155"/>
                </a:lnTo>
                <a:lnTo>
                  <a:pt x="14" y="155"/>
                </a:lnTo>
                <a:lnTo>
                  <a:pt x="18" y="153"/>
                </a:lnTo>
                <a:lnTo>
                  <a:pt x="22" y="152"/>
                </a:lnTo>
                <a:lnTo>
                  <a:pt x="31" y="150"/>
                </a:lnTo>
                <a:lnTo>
                  <a:pt x="38" y="150"/>
                </a:lnTo>
                <a:lnTo>
                  <a:pt x="44" y="152"/>
                </a:lnTo>
                <a:lnTo>
                  <a:pt x="49" y="153"/>
                </a:lnTo>
                <a:lnTo>
                  <a:pt x="53" y="155"/>
                </a:lnTo>
                <a:lnTo>
                  <a:pt x="55" y="159"/>
                </a:lnTo>
                <a:lnTo>
                  <a:pt x="55" y="164"/>
                </a:lnTo>
                <a:lnTo>
                  <a:pt x="53" y="170"/>
                </a:lnTo>
                <a:lnTo>
                  <a:pt x="49" y="181"/>
                </a:lnTo>
                <a:lnTo>
                  <a:pt x="48" y="190"/>
                </a:lnTo>
                <a:lnTo>
                  <a:pt x="66" y="201"/>
                </a:lnTo>
                <a:lnTo>
                  <a:pt x="84" y="213"/>
                </a:lnTo>
                <a:lnTo>
                  <a:pt x="84" y="238"/>
                </a:lnTo>
                <a:lnTo>
                  <a:pt x="86" y="264"/>
                </a:lnTo>
                <a:lnTo>
                  <a:pt x="84" y="275"/>
                </a:lnTo>
                <a:lnTo>
                  <a:pt x="79" y="285"/>
                </a:lnTo>
                <a:lnTo>
                  <a:pt x="77" y="290"/>
                </a:lnTo>
                <a:lnTo>
                  <a:pt x="77" y="296"/>
                </a:lnTo>
                <a:lnTo>
                  <a:pt x="77" y="303"/>
                </a:lnTo>
                <a:lnTo>
                  <a:pt x="83" y="309"/>
                </a:lnTo>
                <a:lnTo>
                  <a:pt x="86" y="312"/>
                </a:lnTo>
                <a:lnTo>
                  <a:pt x="90" y="312"/>
                </a:lnTo>
                <a:lnTo>
                  <a:pt x="94" y="309"/>
                </a:lnTo>
                <a:lnTo>
                  <a:pt x="97" y="305"/>
                </a:lnTo>
                <a:lnTo>
                  <a:pt x="101" y="292"/>
                </a:lnTo>
                <a:lnTo>
                  <a:pt x="105" y="281"/>
                </a:lnTo>
                <a:lnTo>
                  <a:pt x="108" y="279"/>
                </a:lnTo>
                <a:lnTo>
                  <a:pt x="110" y="279"/>
                </a:lnTo>
                <a:lnTo>
                  <a:pt x="112" y="279"/>
                </a:lnTo>
                <a:lnTo>
                  <a:pt x="116" y="281"/>
                </a:lnTo>
                <a:lnTo>
                  <a:pt x="120" y="290"/>
                </a:lnTo>
                <a:lnTo>
                  <a:pt x="120" y="301"/>
                </a:lnTo>
                <a:lnTo>
                  <a:pt x="118" y="312"/>
                </a:lnTo>
                <a:lnTo>
                  <a:pt x="116" y="322"/>
                </a:lnTo>
                <a:lnTo>
                  <a:pt x="114" y="329"/>
                </a:lnTo>
                <a:lnTo>
                  <a:pt x="116" y="333"/>
                </a:lnTo>
                <a:lnTo>
                  <a:pt x="120" y="338"/>
                </a:lnTo>
                <a:lnTo>
                  <a:pt x="123" y="342"/>
                </a:lnTo>
                <a:lnTo>
                  <a:pt x="136" y="349"/>
                </a:lnTo>
                <a:lnTo>
                  <a:pt x="153" y="353"/>
                </a:lnTo>
                <a:lnTo>
                  <a:pt x="173" y="353"/>
                </a:lnTo>
                <a:lnTo>
                  <a:pt x="193" y="349"/>
                </a:lnTo>
                <a:lnTo>
                  <a:pt x="203" y="351"/>
                </a:lnTo>
                <a:lnTo>
                  <a:pt x="208" y="355"/>
                </a:lnTo>
                <a:lnTo>
                  <a:pt x="212" y="360"/>
                </a:lnTo>
                <a:lnTo>
                  <a:pt x="216" y="368"/>
                </a:lnTo>
                <a:lnTo>
                  <a:pt x="217" y="379"/>
                </a:lnTo>
                <a:lnTo>
                  <a:pt x="223" y="388"/>
                </a:lnTo>
                <a:lnTo>
                  <a:pt x="232" y="388"/>
                </a:lnTo>
                <a:lnTo>
                  <a:pt x="245" y="384"/>
                </a:lnTo>
                <a:lnTo>
                  <a:pt x="251" y="383"/>
                </a:lnTo>
                <a:lnTo>
                  <a:pt x="256" y="384"/>
                </a:lnTo>
                <a:lnTo>
                  <a:pt x="262" y="388"/>
                </a:lnTo>
                <a:lnTo>
                  <a:pt x="267" y="397"/>
                </a:lnTo>
                <a:lnTo>
                  <a:pt x="267" y="419"/>
                </a:lnTo>
                <a:lnTo>
                  <a:pt x="271" y="440"/>
                </a:lnTo>
                <a:lnTo>
                  <a:pt x="282" y="451"/>
                </a:lnTo>
                <a:lnTo>
                  <a:pt x="293" y="460"/>
                </a:lnTo>
                <a:lnTo>
                  <a:pt x="293" y="466"/>
                </a:lnTo>
                <a:lnTo>
                  <a:pt x="293" y="468"/>
                </a:lnTo>
                <a:lnTo>
                  <a:pt x="297" y="469"/>
                </a:lnTo>
                <a:lnTo>
                  <a:pt x="301" y="469"/>
                </a:lnTo>
                <a:lnTo>
                  <a:pt x="312" y="466"/>
                </a:lnTo>
                <a:lnTo>
                  <a:pt x="325" y="460"/>
                </a:lnTo>
                <a:lnTo>
                  <a:pt x="332" y="477"/>
                </a:lnTo>
                <a:lnTo>
                  <a:pt x="339" y="488"/>
                </a:lnTo>
                <a:lnTo>
                  <a:pt x="349" y="497"/>
                </a:lnTo>
                <a:lnTo>
                  <a:pt x="358" y="503"/>
                </a:lnTo>
                <a:lnTo>
                  <a:pt x="369" y="504"/>
                </a:lnTo>
                <a:lnTo>
                  <a:pt x="380" y="504"/>
                </a:lnTo>
                <a:lnTo>
                  <a:pt x="391" y="501"/>
                </a:lnTo>
                <a:lnTo>
                  <a:pt x="402" y="495"/>
                </a:lnTo>
                <a:lnTo>
                  <a:pt x="408" y="492"/>
                </a:lnTo>
                <a:lnTo>
                  <a:pt x="410" y="488"/>
                </a:lnTo>
                <a:lnTo>
                  <a:pt x="411" y="484"/>
                </a:lnTo>
                <a:lnTo>
                  <a:pt x="411" y="480"/>
                </a:lnTo>
                <a:lnTo>
                  <a:pt x="406" y="469"/>
                </a:lnTo>
                <a:lnTo>
                  <a:pt x="393" y="449"/>
                </a:lnTo>
                <a:lnTo>
                  <a:pt x="391" y="432"/>
                </a:lnTo>
                <a:lnTo>
                  <a:pt x="389" y="416"/>
                </a:lnTo>
                <a:lnTo>
                  <a:pt x="386" y="399"/>
                </a:lnTo>
                <a:lnTo>
                  <a:pt x="384" y="383"/>
                </a:lnTo>
                <a:lnTo>
                  <a:pt x="384" y="379"/>
                </a:lnTo>
                <a:lnTo>
                  <a:pt x="391" y="373"/>
                </a:lnTo>
                <a:lnTo>
                  <a:pt x="402" y="364"/>
                </a:lnTo>
                <a:lnTo>
                  <a:pt x="402" y="357"/>
                </a:lnTo>
                <a:lnTo>
                  <a:pt x="399" y="351"/>
                </a:lnTo>
                <a:lnTo>
                  <a:pt x="393" y="346"/>
                </a:lnTo>
                <a:lnTo>
                  <a:pt x="389" y="340"/>
                </a:lnTo>
                <a:lnTo>
                  <a:pt x="384" y="334"/>
                </a:lnTo>
                <a:lnTo>
                  <a:pt x="378" y="331"/>
                </a:lnTo>
                <a:lnTo>
                  <a:pt x="373" y="331"/>
                </a:lnTo>
                <a:lnTo>
                  <a:pt x="367" y="334"/>
                </a:lnTo>
                <a:lnTo>
                  <a:pt x="362" y="336"/>
                </a:lnTo>
                <a:lnTo>
                  <a:pt x="358" y="336"/>
                </a:lnTo>
                <a:lnTo>
                  <a:pt x="356" y="334"/>
                </a:lnTo>
                <a:lnTo>
                  <a:pt x="354" y="327"/>
                </a:lnTo>
                <a:lnTo>
                  <a:pt x="354" y="325"/>
                </a:lnTo>
                <a:lnTo>
                  <a:pt x="354" y="323"/>
                </a:lnTo>
                <a:lnTo>
                  <a:pt x="345" y="322"/>
                </a:lnTo>
                <a:lnTo>
                  <a:pt x="334" y="323"/>
                </a:lnTo>
                <a:lnTo>
                  <a:pt x="328" y="327"/>
                </a:lnTo>
                <a:lnTo>
                  <a:pt x="326" y="331"/>
                </a:lnTo>
                <a:lnTo>
                  <a:pt x="323" y="334"/>
                </a:lnTo>
                <a:lnTo>
                  <a:pt x="321" y="338"/>
                </a:lnTo>
                <a:lnTo>
                  <a:pt x="317" y="342"/>
                </a:lnTo>
                <a:lnTo>
                  <a:pt x="314" y="346"/>
                </a:lnTo>
                <a:lnTo>
                  <a:pt x="306" y="347"/>
                </a:lnTo>
                <a:lnTo>
                  <a:pt x="297" y="347"/>
                </a:lnTo>
                <a:lnTo>
                  <a:pt x="297" y="340"/>
                </a:lnTo>
                <a:lnTo>
                  <a:pt x="299" y="333"/>
                </a:lnTo>
                <a:lnTo>
                  <a:pt x="295" y="331"/>
                </a:lnTo>
                <a:lnTo>
                  <a:pt x="291" y="329"/>
                </a:lnTo>
                <a:lnTo>
                  <a:pt x="286" y="329"/>
                </a:lnTo>
                <a:lnTo>
                  <a:pt x="280" y="327"/>
                </a:lnTo>
                <a:lnTo>
                  <a:pt x="267" y="327"/>
                </a:lnTo>
                <a:lnTo>
                  <a:pt x="254" y="325"/>
                </a:lnTo>
                <a:lnTo>
                  <a:pt x="251" y="314"/>
                </a:lnTo>
                <a:lnTo>
                  <a:pt x="249" y="309"/>
                </a:lnTo>
                <a:lnTo>
                  <a:pt x="243" y="310"/>
                </a:lnTo>
                <a:lnTo>
                  <a:pt x="236" y="314"/>
                </a:lnTo>
                <a:lnTo>
                  <a:pt x="232" y="316"/>
                </a:lnTo>
                <a:lnTo>
                  <a:pt x="229" y="318"/>
                </a:lnTo>
                <a:lnTo>
                  <a:pt x="225" y="316"/>
                </a:lnTo>
                <a:lnTo>
                  <a:pt x="221" y="314"/>
                </a:lnTo>
                <a:lnTo>
                  <a:pt x="232" y="298"/>
                </a:lnTo>
                <a:lnTo>
                  <a:pt x="247" y="283"/>
                </a:lnTo>
                <a:lnTo>
                  <a:pt x="242" y="272"/>
                </a:lnTo>
                <a:lnTo>
                  <a:pt x="238" y="264"/>
                </a:lnTo>
                <a:lnTo>
                  <a:pt x="245" y="253"/>
                </a:lnTo>
                <a:lnTo>
                  <a:pt x="253" y="246"/>
                </a:lnTo>
                <a:lnTo>
                  <a:pt x="256" y="242"/>
                </a:lnTo>
                <a:lnTo>
                  <a:pt x="258" y="237"/>
                </a:lnTo>
                <a:lnTo>
                  <a:pt x="258" y="231"/>
                </a:lnTo>
                <a:lnTo>
                  <a:pt x="256" y="224"/>
                </a:lnTo>
                <a:lnTo>
                  <a:pt x="243" y="225"/>
                </a:lnTo>
                <a:lnTo>
                  <a:pt x="227" y="229"/>
                </a:lnTo>
                <a:lnTo>
                  <a:pt x="223" y="229"/>
                </a:lnTo>
                <a:lnTo>
                  <a:pt x="219" y="225"/>
                </a:lnTo>
                <a:lnTo>
                  <a:pt x="216" y="222"/>
                </a:lnTo>
                <a:lnTo>
                  <a:pt x="214" y="214"/>
                </a:lnTo>
                <a:lnTo>
                  <a:pt x="212" y="209"/>
                </a:lnTo>
                <a:lnTo>
                  <a:pt x="212" y="203"/>
                </a:lnTo>
                <a:lnTo>
                  <a:pt x="212" y="196"/>
                </a:lnTo>
                <a:lnTo>
                  <a:pt x="214" y="192"/>
                </a:lnTo>
                <a:lnTo>
                  <a:pt x="221" y="188"/>
                </a:lnTo>
                <a:lnTo>
                  <a:pt x="223" y="185"/>
                </a:lnTo>
                <a:lnTo>
                  <a:pt x="221" y="181"/>
                </a:lnTo>
                <a:lnTo>
                  <a:pt x="219" y="170"/>
                </a:lnTo>
                <a:lnTo>
                  <a:pt x="225" y="153"/>
                </a:lnTo>
                <a:lnTo>
                  <a:pt x="229" y="133"/>
                </a:lnTo>
                <a:lnTo>
                  <a:pt x="221" y="118"/>
                </a:lnTo>
                <a:lnTo>
                  <a:pt x="210" y="103"/>
                </a:lnTo>
                <a:lnTo>
                  <a:pt x="214" y="85"/>
                </a:lnTo>
                <a:lnTo>
                  <a:pt x="219" y="68"/>
                </a:lnTo>
                <a:lnTo>
                  <a:pt x="227" y="55"/>
                </a:lnTo>
                <a:lnTo>
                  <a:pt x="234" y="41"/>
                </a:lnTo>
                <a:lnTo>
                  <a:pt x="225" y="39"/>
                </a:lnTo>
                <a:lnTo>
                  <a:pt x="217" y="33"/>
                </a:lnTo>
                <a:lnTo>
                  <a:pt x="219" y="28"/>
                </a:lnTo>
                <a:lnTo>
                  <a:pt x="225" y="22"/>
                </a:lnTo>
                <a:lnTo>
                  <a:pt x="219" y="18"/>
                </a:lnTo>
                <a:lnTo>
                  <a:pt x="212" y="15"/>
                </a:lnTo>
                <a:lnTo>
                  <a:pt x="205" y="7"/>
                </a:lnTo>
                <a:lnTo>
                  <a:pt x="199" y="0"/>
                </a:lnTo>
                <a:lnTo>
                  <a:pt x="188" y="11"/>
                </a:lnTo>
                <a:lnTo>
                  <a:pt x="181" y="22"/>
                </a:lnTo>
                <a:lnTo>
                  <a:pt x="162" y="31"/>
                </a:lnTo>
                <a:lnTo>
                  <a:pt x="147" y="39"/>
                </a:lnTo>
                <a:lnTo>
                  <a:pt x="144" y="52"/>
                </a:lnTo>
                <a:lnTo>
                  <a:pt x="136" y="68"/>
                </a:lnTo>
                <a:lnTo>
                  <a:pt x="125" y="67"/>
                </a:lnTo>
                <a:lnTo>
                  <a:pt x="108" y="67"/>
                </a:lnTo>
                <a:lnTo>
                  <a:pt x="94" y="76"/>
                </a:lnTo>
                <a:lnTo>
                  <a:pt x="81" y="85"/>
                </a:lnTo>
                <a:lnTo>
                  <a:pt x="70" y="79"/>
                </a:lnTo>
                <a:lnTo>
                  <a:pt x="64" y="76"/>
                </a:lnTo>
                <a:lnTo>
                  <a:pt x="62" y="81"/>
                </a:lnTo>
                <a:lnTo>
                  <a:pt x="60" y="89"/>
                </a:lnTo>
                <a:lnTo>
                  <a:pt x="59" y="94"/>
                </a:lnTo>
                <a:lnTo>
                  <a:pt x="55" y="100"/>
                </a:lnTo>
                <a:lnTo>
                  <a:pt x="49" y="103"/>
                </a:lnTo>
                <a:lnTo>
                  <a:pt x="42" y="105"/>
                </a:lnTo>
                <a:lnTo>
                  <a:pt x="22" y="111"/>
                </a:lnTo>
                <a:lnTo>
                  <a:pt x="1" y="113"/>
                </a:lnTo>
                <a:close/>
              </a:path>
            </a:pathLst>
          </a:custGeom>
          <a:solidFill>
            <a:srgbClr val="FFFF99"/>
          </a:solidFill>
          <a:ln w="3175" cap="flat" cmpd="sng">
            <a:solidFill>
              <a:srgbClr val="FF9966"/>
            </a:solidFill>
            <a:prstDash val="solid"/>
            <a:round/>
            <a:headEnd type="none" w="med" len="med"/>
            <a:tailEnd type="none" w="med" len="med"/>
          </a:ln>
        </p:spPr>
        <p:txBody>
          <a:bodyPr/>
          <a:lstStyle/>
          <a:p>
            <a:endParaRPr lang="ru-RU" sz="1807" dirty="0">
              <a:latin typeface="Arial Обычный" charset="0"/>
            </a:endParaRPr>
          </a:p>
        </p:txBody>
      </p:sp>
      <p:sp>
        <p:nvSpPr>
          <p:cNvPr id="239" name="Freeform 73"/>
          <p:cNvSpPr>
            <a:spLocks/>
          </p:cNvSpPr>
          <p:nvPr/>
        </p:nvSpPr>
        <p:spPr bwMode="auto">
          <a:xfrm>
            <a:off x="3006760" y="4703772"/>
            <a:ext cx="574350" cy="795398"/>
          </a:xfrm>
          <a:custGeom>
            <a:avLst/>
            <a:gdLst>
              <a:gd name="T0" fmla="*/ 434193 w 329"/>
              <a:gd name="T1" fmla="*/ 185737 h 421"/>
              <a:gd name="T2" fmla="*/ 406323 w 329"/>
              <a:gd name="T3" fmla="*/ 166687 h 421"/>
              <a:gd name="T4" fmla="*/ 396055 w 329"/>
              <a:gd name="T5" fmla="*/ 128587 h 421"/>
              <a:gd name="T6" fmla="*/ 374052 w 329"/>
              <a:gd name="T7" fmla="*/ 131762 h 421"/>
              <a:gd name="T8" fmla="*/ 357916 w 329"/>
              <a:gd name="T9" fmla="*/ 96837 h 421"/>
              <a:gd name="T10" fmla="*/ 332979 w 329"/>
              <a:gd name="T11" fmla="*/ 73025 h 421"/>
              <a:gd name="T12" fmla="*/ 287506 w 329"/>
              <a:gd name="T13" fmla="*/ 52387 h 421"/>
              <a:gd name="T14" fmla="*/ 246434 w 329"/>
              <a:gd name="T15" fmla="*/ 6350 h 421"/>
              <a:gd name="T16" fmla="*/ 211229 w 329"/>
              <a:gd name="T17" fmla="*/ 30162 h 421"/>
              <a:gd name="T18" fmla="*/ 195094 w 329"/>
              <a:gd name="T19" fmla="*/ 50800 h 421"/>
              <a:gd name="T20" fmla="*/ 195094 w 329"/>
              <a:gd name="T21" fmla="*/ 76200 h 421"/>
              <a:gd name="T22" fmla="*/ 162822 w 329"/>
              <a:gd name="T23" fmla="*/ 79375 h 421"/>
              <a:gd name="T24" fmla="*/ 108548 w 329"/>
              <a:gd name="T25" fmla="*/ 79375 h 421"/>
              <a:gd name="T26" fmla="*/ 92413 w 329"/>
              <a:gd name="T27" fmla="*/ 73025 h 421"/>
              <a:gd name="T28" fmla="*/ 95347 w 329"/>
              <a:gd name="T29" fmla="*/ 123825 h 421"/>
              <a:gd name="T30" fmla="*/ 24937 w 329"/>
              <a:gd name="T31" fmla="*/ 204787 h 421"/>
              <a:gd name="T32" fmla="*/ 0 w 329"/>
              <a:gd name="T33" fmla="*/ 280987 h 421"/>
              <a:gd name="T34" fmla="*/ 22003 w 329"/>
              <a:gd name="T35" fmla="*/ 360362 h 421"/>
              <a:gd name="T36" fmla="*/ 19069 w 329"/>
              <a:gd name="T37" fmla="*/ 411162 h 421"/>
              <a:gd name="T38" fmla="*/ 2934 w 329"/>
              <a:gd name="T39" fmla="*/ 428625 h 421"/>
              <a:gd name="T40" fmla="*/ 5867 w 329"/>
              <a:gd name="T41" fmla="*/ 457200 h 421"/>
              <a:gd name="T42" fmla="*/ 19069 w 329"/>
              <a:gd name="T43" fmla="*/ 481012 h 421"/>
              <a:gd name="T44" fmla="*/ 67476 w 329"/>
              <a:gd name="T45" fmla="*/ 473075 h 421"/>
              <a:gd name="T46" fmla="*/ 67476 w 329"/>
              <a:gd name="T47" fmla="*/ 501650 h 421"/>
              <a:gd name="T48" fmla="*/ 41072 w 329"/>
              <a:gd name="T49" fmla="*/ 536575 h 421"/>
              <a:gd name="T50" fmla="*/ 32271 w 329"/>
              <a:gd name="T51" fmla="*/ 590550 h 421"/>
              <a:gd name="T52" fmla="*/ 27871 w 329"/>
              <a:gd name="T53" fmla="*/ 622300 h 421"/>
              <a:gd name="T54" fmla="*/ 48407 w 329"/>
              <a:gd name="T55" fmla="*/ 609600 h 421"/>
              <a:gd name="T56" fmla="*/ 64542 w 329"/>
              <a:gd name="T57" fmla="*/ 633412 h 421"/>
              <a:gd name="T58" fmla="*/ 111482 w 329"/>
              <a:gd name="T59" fmla="*/ 639762 h 421"/>
              <a:gd name="T60" fmla="*/ 130551 w 329"/>
              <a:gd name="T61" fmla="*/ 646112 h 421"/>
              <a:gd name="T62" fmla="*/ 140819 w 329"/>
              <a:gd name="T63" fmla="*/ 668337 h 421"/>
              <a:gd name="T64" fmla="*/ 162822 w 329"/>
              <a:gd name="T65" fmla="*/ 654050 h 421"/>
              <a:gd name="T66" fmla="*/ 173091 w 329"/>
              <a:gd name="T67" fmla="*/ 636587 h 421"/>
              <a:gd name="T68" fmla="*/ 211229 w 329"/>
              <a:gd name="T69" fmla="*/ 630237 h 421"/>
              <a:gd name="T70" fmla="*/ 220030 w 329"/>
              <a:gd name="T71" fmla="*/ 595312 h 421"/>
              <a:gd name="T72" fmla="*/ 242033 w 329"/>
              <a:gd name="T73" fmla="*/ 569912 h 421"/>
              <a:gd name="T74" fmla="*/ 306576 w 329"/>
              <a:gd name="T75" fmla="*/ 477837 h 421"/>
              <a:gd name="T76" fmla="*/ 338847 w 329"/>
              <a:gd name="T77" fmla="*/ 436562 h 421"/>
              <a:gd name="T78" fmla="*/ 393121 w 329"/>
              <a:gd name="T79" fmla="*/ 457200 h 421"/>
              <a:gd name="T80" fmla="*/ 412190 w 329"/>
              <a:gd name="T81" fmla="*/ 419100 h 421"/>
              <a:gd name="T82" fmla="*/ 434193 w 329"/>
              <a:gd name="T83" fmla="*/ 407987 h 421"/>
              <a:gd name="T84" fmla="*/ 422458 w 329"/>
              <a:gd name="T85" fmla="*/ 387350 h 421"/>
              <a:gd name="T86" fmla="*/ 406323 w 329"/>
              <a:gd name="T87" fmla="*/ 390525 h 421"/>
              <a:gd name="T88" fmla="*/ 371118 w 329"/>
              <a:gd name="T89" fmla="*/ 390525 h 421"/>
              <a:gd name="T90" fmla="*/ 335913 w 329"/>
              <a:gd name="T91" fmla="*/ 384175 h 421"/>
              <a:gd name="T92" fmla="*/ 306576 w 329"/>
              <a:gd name="T93" fmla="*/ 358775 h 421"/>
              <a:gd name="T94" fmla="*/ 274305 w 329"/>
              <a:gd name="T95" fmla="*/ 331787 h 421"/>
              <a:gd name="T96" fmla="*/ 281639 w 329"/>
              <a:gd name="T97" fmla="*/ 279400 h 421"/>
              <a:gd name="T98" fmla="*/ 309509 w 329"/>
              <a:gd name="T99" fmla="*/ 234950 h 421"/>
              <a:gd name="T100" fmla="*/ 330046 w 329"/>
              <a:gd name="T101" fmla="*/ 238125 h 421"/>
              <a:gd name="T102" fmla="*/ 354982 w 329"/>
              <a:gd name="T103" fmla="*/ 263525 h 421"/>
              <a:gd name="T104" fmla="*/ 347648 w 329"/>
              <a:gd name="T105" fmla="*/ 304800 h 421"/>
              <a:gd name="T106" fmla="*/ 393121 w 329"/>
              <a:gd name="T107" fmla="*/ 304800 h 421"/>
              <a:gd name="T108" fmla="*/ 406323 w 329"/>
              <a:gd name="T109" fmla="*/ 322262 h 421"/>
              <a:gd name="T110" fmla="*/ 428326 w 329"/>
              <a:gd name="T111" fmla="*/ 314325 h 421"/>
              <a:gd name="T112" fmla="*/ 444461 w 329"/>
              <a:gd name="T113" fmla="*/ 314325 h 421"/>
              <a:gd name="T114" fmla="*/ 460597 w 329"/>
              <a:gd name="T115" fmla="*/ 320675 h 421"/>
              <a:gd name="T116" fmla="*/ 466464 w 329"/>
              <a:gd name="T117" fmla="*/ 290512 h 421"/>
              <a:gd name="T118" fmla="*/ 482600 w 329"/>
              <a:gd name="T119" fmla="*/ 258762 h 4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9"/>
              <a:gd name="T181" fmla="*/ 0 h 421"/>
              <a:gd name="T182" fmla="*/ 329 w 329"/>
              <a:gd name="T183" fmla="*/ 421 h 4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9" h="421">
                <a:moveTo>
                  <a:pt x="329" y="148"/>
                </a:moveTo>
                <a:lnTo>
                  <a:pt x="310" y="131"/>
                </a:lnTo>
                <a:lnTo>
                  <a:pt x="296" y="117"/>
                </a:lnTo>
                <a:lnTo>
                  <a:pt x="288" y="113"/>
                </a:lnTo>
                <a:lnTo>
                  <a:pt x="281" y="109"/>
                </a:lnTo>
                <a:lnTo>
                  <a:pt x="277" y="105"/>
                </a:lnTo>
                <a:lnTo>
                  <a:pt x="275" y="100"/>
                </a:lnTo>
                <a:lnTo>
                  <a:pt x="272" y="92"/>
                </a:lnTo>
                <a:lnTo>
                  <a:pt x="270" y="81"/>
                </a:lnTo>
                <a:lnTo>
                  <a:pt x="264" y="83"/>
                </a:lnTo>
                <a:lnTo>
                  <a:pt x="261" y="83"/>
                </a:lnTo>
                <a:lnTo>
                  <a:pt x="255" y="83"/>
                </a:lnTo>
                <a:lnTo>
                  <a:pt x="251" y="81"/>
                </a:lnTo>
                <a:lnTo>
                  <a:pt x="248" y="72"/>
                </a:lnTo>
                <a:lnTo>
                  <a:pt x="244" y="61"/>
                </a:lnTo>
                <a:lnTo>
                  <a:pt x="237" y="57"/>
                </a:lnTo>
                <a:lnTo>
                  <a:pt x="229" y="54"/>
                </a:lnTo>
                <a:lnTo>
                  <a:pt x="227" y="46"/>
                </a:lnTo>
                <a:lnTo>
                  <a:pt x="224" y="41"/>
                </a:lnTo>
                <a:lnTo>
                  <a:pt x="211" y="37"/>
                </a:lnTo>
                <a:lnTo>
                  <a:pt x="196" y="33"/>
                </a:lnTo>
                <a:lnTo>
                  <a:pt x="185" y="15"/>
                </a:lnTo>
                <a:lnTo>
                  <a:pt x="174" y="0"/>
                </a:lnTo>
                <a:lnTo>
                  <a:pt x="168" y="4"/>
                </a:lnTo>
                <a:lnTo>
                  <a:pt x="155" y="9"/>
                </a:lnTo>
                <a:lnTo>
                  <a:pt x="150" y="17"/>
                </a:lnTo>
                <a:lnTo>
                  <a:pt x="144" y="19"/>
                </a:lnTo>
                <a:lnTo>
                  <a:pt x="139" y="19"/>
                </a:lnTo>
                <a:lnTo>
                  <a:pt x="129" y="19"/>
                </a:lnTo>
                <a:lnTo>
                  <a:pt x="133" y="32"/>
                </a:lnTo>
                <a:lnTo>
                  <a:pt x="139" y="48"/>
                </a:lnTo>
                <a:lnTo>
                  <a:pt x="135" y="50"/>
                </a:lnTo>
                <a:lnTo>
                  <a:pt x="133" y="48"/>
                </a:lnTo>
                <a:lnTo>
                  <a:pt x="131" y="46"/>
                </a:lnTo>
                <a:lnTo>
                  <a:pt x="128" y="44"/>
                </a:lnTo>
                <a:lnTo>
                  <a:pt x="111" y="50"/>
                </a:lnTo>
                <a:lnTo>
                  <a:pt x="92" y="56"/>
                </a:lnTo>
                <a:lnTo>
                  <a:pt x="83" y="54"/>
                </a:lnTo>
                <a:lnTo>
                  <a:pt x="74" y="50"/>
                </a:lnTo>
                <a:lnTo>
                  <a:pt x="70" y="48"/>
                </a:lnTo>
                <a:lnTo>
                  <a:pt x="67" y="46"/>
                </a:lnTo>
                <a:lnTo>
                  <a:pt x="63" y="46"/>
                </a:lnTo>
                <a:lnTo>
                  <a:pt x="59" y="48"/>
                </a:lnTo>
                <a:lnTo>
                  <a:pt x="63" y="61"/>
                </a:lnTo>
                <a:lnTo>
                  <a:pt x="65" y="78"/>
                </a:lnTo>
                <a:lnTo>
                  <a:pt x="46" y="96"/>
                </a:lnTo>
                <a:lnTo>
                  <a:pt x="24" y="115"/>
                </a:lnTo>
                <a:lnTo>
                  <a:pt x="17" y="129"/>
                </a:lnTo>
                <a:lnTo>
                  <a:pt x="9" y="142"/>
                </a:lnTo>
                <a:lnTo>
                  <a:pt x="4" y="159"/>
                </a:lnTo>
                <a:lnTo>
                  <a:pt x="0" y="177"/>
                </a:lnTo>
                <a:lnTo>
                  <a:pt x="11" y="192"/>
                </a:lnTo>
                <a:lnTo>
                  <a:pt x="19" y="207"/>
                </a:lnTo>
                <a:lnTo>
                  <a:pt x="15" y="227"/>
                </a:lnTo>
                <a:lnTo>
                  <a:pt x="9" y="244"/>
                </a:lnTo>
                <a:lnTo>
                  <a:pt x="11" y="255"/>
                </a:lnTo>
                <a:lnTo>
                  <a:pt x="13" y="259"/>
                </a:lnTo>
                <a:lnTo>
                  <a:pt x="11" y="262"/>
                </a:lnTo>
                <a:lnTo>
                  <a:pt x="4" y="266"/>
                </a:lnTo>
                <a:lnTo>
                  <a:pt x="2" y="270"/>
                </a:lnTo>
                <a:lnTo>
                  <a:pt x="2" y="277"/>
                </a:lnTo>
                <a:lnTo>
                  <a:pt x="2" y="283"/>
                </a:lnTo>
                <a:lnTo>
                  <a:pt x="4" y="288"/>
                </a:lnTo>
                <a:lnTo>
                  <a:pt x="6" y="296"/>
                </a:lnTo>
                <a:lnTo>
                  <a:pt x="9" y="299"/>
                </a:lnTo>
                <a:lnTo>
                  <a:pt x="13" y="303"/>
                </a:lnTo>
                <a:lnTo>
                  <a:pt x="17" y="303"/>
                </a:lnTo>
                <a:lnTo>
                  <a:pt x="33" y="299"/>
                </a:lnTo>
                <a:lnTo>
                  <a:pt x="46" y="298"/>
                </a:lnTo>
                <a:lnTo>
                  <a:pt x="48" y="305"/>
                </a:lnTo>
                <a:lnTo>
                  <a:pt x="48" y="311"/>
                </a:lnTo>
                <a:lnTo>
                  <a:pt x="46" y="316"/>
                </a:lnTo>
                <a:lnTo>
                  <a:pt x="43" y="320"/>
                </a:lnTo>
                <a:lnTo>
                  <a:pt x="35" y="327"/>
                </a:lnTo>
                <a:lnTo>
                  <a:pt x="28" y="338"/>
                </a:lnTo>
                <a:lnTo>
                  <a:pt x="32" y="346"/>
                </a:lnTo>
                <a:lnTo>
                  <a:pt x="37" y="357"/>
                </a:lnTo>
                <a:lnTo>
                  <a:pt x="22" y="372"/>
                </a:lnTo>
                <a:lnTo>
                  <a:pt x="11" y="388"/>
                </a:lnTo>
                <a:lnTo>
                  <a:pt x="15" y="390"/>
                </a:lnTo>
                <a:lnTo>
                  <a:pt x="19" y="392"/>
                </a:lnTo>
                <a:lnTo>
                  <a:pt x="22" y="390"/>
                </a:lnTo>
                <a:lnTo>
                  <a:pt x="26" y="388"/>
                </a:lnTo>
                <a:lnTo>
                  <a:pt x="33" y="384"/>
                </a:lnTo>
                <a:lnTo>
                  <a:pt x="39" y="383"/>
                </a:lnTo>
                <a:lnTo>
                  <a:pt x="41" y="388"/>
                </a:lnTo>
                <a:lnTo>
                  <a:pt x="44" y="399"/>
                </a:lnTo>
                <a:lnTo>
                  <a:pt x="57" y="401"/>
                </a:lnTo>
                <a:lnTo>
                  <a:pt x="70" y="401"/>
                </a:lnTo>
                <a:lnTo>
                  <a:pt x="76" y="403"/>
                </a:lnTo>
                <a:lnTo>
                  <a:pt x="81" y="403"/>
                </a:lnTo>
                <a:lnTo>
                  <a:pt x="85" y="405"/>
                </a:lnTo>
                <a:lnTo>
                  <a:pt x="89" y="407"/>
                </a:lnTo>
                <a:lnTo>
                  <a:pt x="87" y="414"/>
                </a:lnTo>
                <a:lnTo>
                  <a:pt x="87" y="421"/>
                </a:lnTo>
                <a:lnTo>
                  <a:pt x="96" y="421"/>
                </a:lnTo>
                <a:lnTo>
                  <a:pt x="104" y="420"/>
                </a:lnTo>
                <a:lnTo>
                  <a:pt x="107" y="416"/>
                </a:lnTo>
                <a:lnTo>
                  <a:pt x="111" y="412"/>
                </a:lnTo>
                <a:lnTo>
                  <a:pt x="113" y="408"/>
                </a:lnTo>
                <a:lnTo>
                  <a:pt x="116" y="405"/>
                </a:lnTo>
                <a:lnTo>
                  <a:pt x="118" y="401"/>
                </a:lnTo>
                <a:lnTo>
                  <a:pt x="124" y="397"/>
                </a:lnTo>
                <a:lnTo>
                  <a:pt x="135" y="396"/>
                </a:lnTo>
                <a:lnTo>
                  <a:pt x="144" y="397"/>
                </a:lnTo>
                <a:lnTo>
                  <a:pt x="146" y="384"/>
                </a:lnTo>
                <a:lnTo>
                  <a:pt x="150" y="375"/>
                </a:lnTo>
                <a:lnTo>
                  <a:pt x="153" y="370"/>
                </a:lnTo>
                <a:lnTo>
                  <a:pt x="157" y="364"/>
                </a:lnTo>
                <a:lnTo>
                  <a:pt x="165" y="359"/>
                </a:lnTo>
                <a:lnTo>
                  <a:pt x="172" y="351"/>
                </a:lnTo>
                <a:lnTo>
                  <a:pt x="192" y="323"/>
                </a:lnTo>
                <a:lnTo>
                  <a:pt x="209" y="301"/>
                </a:lnTo>
                <a:lnTo>
                  <a:pt x="214" y="285"/>
                </a:lnTo>
                <a:lnTo>
                  <a:pt x="218" y="275"/>
                </a:lnTo>
                <a:lnTo>
                  <a:pt x="231" y="275"/>
                </a:lnTo>
                <a:lnTo>
                  <a:pt x="248" y="279"/>
                </a:lnTo>
                <a:lnTo>
                  <a:pt x="259" y="285"/>
                </a:lnTo>
                <a:lnTo>
                  <a:pt x="268" y="288"/>
                </a:lnTo>
                <a:lnTo>
                  <a:pt x="272" y="279"/>
                </a:lnTo>
                <a:lnTo>
                  <a:pt x="275" y="268"/>
                </a:lnTo>
                <a:lnTo>
                  <a:pt x="281" y="264"/>
                </a:lnTo>
                <a:lnTo>
                  <a:pt x="290" y="262"/>
                </a:lnTo>
                <a:lnTo>
                  <a:pt x="294" y="261"/>
                </a:lnTo>
                <a:lnTo>
                  <a:pt x="296" y="257"/>
                </a:lnTo>
                <a:lnTo>
                  <a:pt x="296" y="253"/>
                </a:lnTo>
                <a:lnTo>
                  <a:pt x="292" y="246"/>
                </a:lnTo>
                <a:lnTo>
                  <a:pt x="288" y="244"/>
                </a:lnTo>
                <a:lnTo>
                  <a:pt x="285" y="244"/>
                </a:lnTo>
                <a:lnTo>
                  <a:pt x="281" y="244"/>
                </a:lnTo>
                <a:lnTo>
                  <a:pt x="277" y="246"/>
                </a:lnTo>
                <a:lnTo>
                  <a:pt x="272" y="248"/>
                </a:lnTo>
                <a:lnTo>
                  <a:pt x="264" y="250"/>
                </a:lnTo>
                <a:lnTo>
                  <a:pt x="253" y="246"/>
                </a:lnTo>
                <a:lnTo>
                  <a:pt x="244" y="240"/>
                </a:lnTo>
                <a:lnTo>
                  <a:pt x="237" y="242"/>
                </a:lnTo>
                <a:lnTo>
                  <a:pt x="229" y="242"/>
                </a:lnTo>
                <a:lnTo>
                  <a:pt x="224" y="233"/>
                </a:lnTo>
                <a:lnTo>
                  <a:pt x="218" y="224"/>
                </a:lnTo>
                <a:lnTo>
                  <a:pt x="209" y="226"/>
                </a:lnTo>
                <a:lnTo>
                  <a:pt x="198" y="226"/>
                </a:lnTo>
                <a:lnTo>
                  <a:pt x="190" y="218"/>
                </a:lnTo>
                <a:lnTo>
                  <a:pt x="187" y="209"/>
                </a:lnTo>
                <a:lnTo>
                  <a:pt x="187" y="198"/>
                </a:lnTo>
                <a:lnTo>
                  <a:pt x="189" y="187"/>
                </a:lnTo>
                <a:lnTo>
                  <a:pt x="192" y="176"/>
                </a:lnTo>
                <a:lnTo>
                  <a:pt x="198" y="165"/>
                </a:lnTo>
                <a:lnTo>
                  <a:pt x="205" y="153"/>
                </a:lnTo>
                <a:lnTo>
                  <a:pt x="211" y="148"/>
                </a:lnTo>
                <a:lnTo>
                  <a:pt x="216" y="148"/>
                </a:lnTo>
                <a:lnTo>
                  <a:pt x="222" y="148"/>
                </a:lnTo>
                <a:lnTo>
                  <a:pt x="225" y="150"/>
                </a:lnTo>
                <a:lnTo>
                  <a:pt x="229" y="152"/>
                </a:lnTo>
                <a:lnTo>
                  <a:pt x="237" y="157"/>
                </a:lnTo>
                <a:lnTo>
                  <a:pt x="242" y="166"/>
                </a:lnTo>
                <a:lnTo>
                  <a:pt x="237" y="181"/>
                </a:lnTo>
                <a:lnTo>
                  <a:pt x="229" y="190"/>
                </a:lnTo>
                <a:lnTo>
                  <a:pt x="237" y="192"/>
                </a:lnTo>
                <a:lnTo>
                  <a:pt x="249" y="190"/>
                </a:lnTo>
                <a:lnTo>
                  <a:pt x="261" y="190"/>
                </a:lnTo>
                <a:lnTo>
                  <a:pt x="268" y="192"/>
                </a:lnTo>
                <a:lnTo>
                  <a:pt x="273" y="194"/>
                </a:lnTo>
                <a:lnTo>
                  <a:pt x="275" y="198"/>
                </a:lnTo>
                <a:lnTo>
                  <a:pt x="277" y="203"/>
                </a:lnTo>
                <a:lnTo>
                  <a:pt x="283" y="205"/>
                </a:lnTo>
                <a:lnTo>
                  <a:pt x="288" y="203"/>
                </a:lnTo>
                <a:lnTo>
                  <a:pt x="292" y="198"/>
                </a:lnTo>
                <a:lnTo>
                  <a:pt x="296" y="196"/>
                </a:lnTo>
                <a:lnTo>
                  <a:pt x="299" y="196"/>
                </a:lnTo>
                <a:lnTo>
                  <a:pt x="303" y="198"/>
                </a:lnTo>
                <a:lnTo>
                  <a:pt x="307" y="200"/>
                </a:lnTo>
                <a:lnTo>
                  <a:pt x="310" y="202"/>
                </a:lnTo>
                <a:lnTo>
                  <a:pt x="314" y="202"/>
                </a:lnTo>
                <a:lnTo>
                  <a:pt x="318" y="200"/>
                </a:lnTo>
                <a:lnTo>
                  <a:pt x="322" y="196"/>
                </a:lnTo>
                <a:lnTo>
                  <a:pt x="318" y="183"/>
                </a:lnTo>
                <a:lnTo>
                  <a:pt x="312" y="174"/>
                </a:lnTo>
                <a:lnTo>
                  <a:pt x="320" y="166"/>
                </a:lnTo>
                <a:lnTo>
                  <a:pt x="329" y="163"/>
                </a:lnTo>
                <a:lnTo>
                  <a:pt x="329" y="155"/>
                </a:lnTo>
                <a:lnTo>
                  <a:pt x="329" y="148"/>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40" name="Freeform 74"/>
          <p:cNvSpPr>
            <a:spLocks/>
          </p:cNvSpPr>
          <p:nvPr/>
        </p:nvSpPr>
        <p:spPr bwMode="auto">
          <a:xfrm>
            <a:off x="2914183" y="3761006"/>
            <a:ext cx="689598" cy="795399"/>
          </a:xfrm>
          <a:custGeom>
            <a:avLst/>
            <a:gdLst>
              <a:gd name="T0" fmla="*/ 327126 w 395"/>
              <a:gd name="T1" fmla="*/ 33338 h 421"/>
              <a:gd name="T2" fmla="*/ 259647 w 395"/>
              <a:gd name="T3" fmla="*/ 44450 h 421"/>
              <a:gd name="T4" fmla="*/ 243511 w 395"/>
              <a:gd name="T5" fmla="*/ 65088 h 421"/>
              <a:gd name="T6" fmla="*/ 253779 w 395"/>
              <a:gd name="T7" fmla="*/ 96838 h 421"/>
              <a:gd name="T8" fmla="*/ 250845 w 395"/>
              <a:gd name="T9" fmla="*/ 131763 h 421"/>
              <a:gd name="T10" fmla="*/ 218573 w 395"/>
              <a:gd name="T11" fmla="*/ 185738 h 421"/>
              <a:gd name="T12" fmla="*/ 202437 w 395"/>
              <a:gd name="T13" fmla="*/ 207963 h 421"/>
              <a:gd name="T14" fmla="*/ 126156 w 395"/>
              <a:gd name="T15" fmla="*/ 207963 h 421"/>
              <a:gd name="T16" fmla="*/ 86549 w 395"/>
              <a:gd name="T17" fmla="*/ 234950 h 421"/>
              <a:gd name="T18" fmla="*/ 74814 w 395"/>
              <a:gd name="T19" fmla="*/ 328613 h 421"/>
              <a:gd name="T20" fmla="*/ 0 w 395"/>
              <a:gd name="T21" fmla="*/ 360363 h 421"/>
              <a:gd name="T22" fmla="*/ 55743 w 395"/>
              <a:gd name="T23" fmla="*/ 419100 h 421"/>
              <a:gd name="T24" fmla="*/ 107086 w 395"/>
              <a:gd name="T25" fmla="*/ 431800 h 421"/>
              <a:gd name="T26" fmla="*/ 134958 w 395"/>
              <a:gd name="T27" fmla="*/ 452438 h 421"/>
              <a:gd name="T28" fmla="*/ 132024 w 395"/>
              <a:gd name="T29" fmla="*/ 542925 h 421"/>
              <a:gd name="T30" fmla="*/ 132024 w 395"/>
              <a:gd name="T31" fmla="*/ 598488 h 421"/>
              <a:gd name="T32" fmla="*/ 134958 w 395"/>
              <a:gd name="T33" fmla="*/ 657225 h 421"/>
              <a:gd name="T34" fmla="*/ 167230 w 395"/>
              <a:gd name="T35" fmla="*/ 666750 h 421"/>
              <a:gd name="T36" fmla="*/ 170164 w 395"/>
              <a:gd name="T37" fmla="*/ 615950 h 421"/>
              <a:gd name="T38" fmla="*/ 218573 w 395"/>
              <a:gd name="T39" fmla="*/ 612775 h 421"/>
              <a:gd name="T40" fmla="*/ 221507 w 395"/>
              <a:gd name="T41" fmla="*/ 574675 h 421"/>
              <a:gd name="T42" fmla="*/ 243511 w 395"/>
              <a:gd name="T43" fmla="*/ 533400 h 421"/>
              <a:gd name="T44" fmla="*/ 262581 w 395"/>
              <a:gd name="T45" fmla="*/ 557213 h 421"/>
              <a:gd name="T46" fmla="*/ 310990 w 395"/>
              <a:gd name="T47" fmla="*/ 533400 h 421"/>
              <a:gd name="T48" fmla="*/ 332993 w 395"/>
              <a:gd name="T49" fmla="*/ 477838 h 421"/>
              <a:gd name="T50" fmla="*/ 390204 w 395"/>
              <a:gd name="T51" fmla="*/ 469900 h 421"/>
              <a:gd name="T52" fmla="*/ 432745 w 395"/>
              <a:gd name="T53" fmla="*/ 493713 h 421"/>
              <a:gd name="T54" fmla="*/ 445947 w 395"/>
              <a:gd name="T55" fmla="*/ 539750 h 421"/>
              <a:gd name="T56" fmla="*/ 484087 w 395"/>
              <a:gd name="T57" fmla="*/ 531813 h 421"/>
              <a:gd name="T58" fmla="*/ 484087 w 395"/>
              <a:gd name="T59" fmla="*/ 531813 h 421"/>
              <a:gd name="T60" fmla="*/ 481154 w 395"/>
              <a:gd name="T61" fmla="*/ 525463 h 421"/>
              <a:gd name="T62" fmla="*/ 481154 w 395"/>
              <a:gd name="T63" fmla="*/ 514350 h 421"/>
              <a:gd name="T64" fmla="*/ 481154 w 395"/>
              <a:gd name="T65" fmla="*/ 508000 h 421"/>
              <a:gd name="T66" fmla="*/ 481154 w 395"/>
              <a:gd name="T67" fmla="*/ 508000 h 421"/>
              <a:gd name="T68" fmla="*/ 481154 w 395"/>
              <a:gd name="T69" fmla="*/ 504825 h 421"/>
              <a:gd name="T70" fmla="*/ 481154 w 395"/>
              <a:gd name="T71" fmla="*/ 501650 h 421"/>
              <a:gd name="T72" fmla="*/ 481154 w 395"/>
              <a:gd name="T73" fmla="*/ 498475 h 421"/>
              <a:gd name="T74" fmla="*/ 492889 w 395"/>
              <a:gd name="T75" fmla="*/ 487363 h 421"/>
              <a:gd name="T76" fmla="*/ 506091 w 395"/>
              <a:gd name="T77" fmla="*/ 481013 h 421"/>
              <a:gd name="T78" fmla="*/ 506091 w 395"/>
              <a:gd name="T79" fmla="*/ 481013 h 421"/>
              <a:gd name="T80" fmla="*/ 506091 w 395"/>
              <a:gd name="T81" fmla="*/ 481013 h 421"/>
              <a:gd name="T82" fmla="*/ 509025 w 395"/>
              <a:gd name="T83" fmla="*/ 473075 h 421"/>
              <a:gd name="T84" fmla="*/ 495823 w 395"/>
              <a:gd name="T85" fmla="*/ 442913 h 421"/>
              <a:gd name="T86" fmla="*/ 541298 w 395"/>
              <a:gd name="T87" fmla="*/ 404813 h 421"/>
              <a:gd name="T88" fmla="*/ 579438 w 395"/>
              <a:gd name="T89" fmla="*/ 373063 h 421"/>
              <a:gd name="T90" fmla="*/ 551566 w 395"/>
              <a:gd name="T91" fmla="*/ 331788 h 421"/>
              <a:gd name="T92" fmla="*/ 522228 w 395"/>
              <a:gd name="T93" fmla="*/ 282575 h 421"/>
              <a:gd name="T94" fmla="*/ 465017 w 395"/>
              <a:gd name="T95" fmla="*/ 304800 h 421"/>
              <a:gd name="T96" fmla="*/ 457683 w 395"/>
              <a:gd name="T97" fmla="*/ 276225 h 421"/>
              <a:gd name="T98" fmla="*/ 368200 w 395"/>
              <a:gd name="T99" fmla="*/ 255588 h 421"/>
              <a:gd name="T100" fmla="*/ 343262 w 395"/>
              <a:gd name="T101" fmla="*/ 290513 h 421"/>
              <a:gd name="T102" fmla="*/ 313923 w 395"/>
              <a:gd name="T103" fmla="*/ 258763 h 421"/>
              <a:gd name="T104" fmla="*/ 300721 w 395"/>
              <a:gd name="T105" fmla="*/ 190500 h 421"/>
              <a:gd name="T106" fmla="*/ 352064 w 395"/>
              <a:gd name="T107" fmla="*/ 144463 h 421"/>
              <a:gd name="T108" fmla="*/ 397539 w 395"/>
              <a:gd name="T109" fmla="*/ 65088 h 421"/>
              <a:gd name="T110" fmla="*/ 390204 w 395"/>
              <a:gd name="T111" fmla="*/ 41275 h 421"/>
              <a:gd name="T112" fmla="*/ 371134 w 395"/>
              <a:gd name="T113" fmla="*/ 0 h 421"/>
              <a:gd name="T114" fmla="*/ 352064 w 395"/>
              <a:gd name="T115" fmla="*/ 6350 h 4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95"/>
              <a:gd name="T175" fmla="*/ 0 h 421"/>
              <a:gd name="T176" fmla="*/ 395 w 395"/>
              <a:gd name="T177" fmla="*/ 421 h 42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95" h="421">
                <a:moveTo>
                  <a:pt x="240" y="4"/>
                </a:moveTo>
                <a:lnTo>
                  <a:pt x="238" y="9"/>
                </a:lnTo>
                <a:lnTo>
                  <a:pt x="234" y="13"/>
                </a:lnTo>
                <a:lnTo>
                  <a:pt x="229" y="17"/>
                </a:lnTo>
                <a:lnTo>
                  <a:pt x="223" y="21"/>
                </a:lnTo>
                <a:lnTo>
                  <a:pt x="208" y="26"/>
                </a:lnTo>
                <a:lnTo>
                  <a:pt x="197" y="28"/>
                </a:lnTo>
                <a:lnTo>
                  <a:pt x="188" y="30"/>
                </a:lnTo>
                <a:lnTo>
                  <a:pt x="182" y="28"/>
                </a:lnTo>
                <a:lnTo>
                  <a:pt x="177" y="28"/>
                </a:lnTo>
                <a:lnTo>
                  <a:pt x="171" y="26"/>
                </a:lnTo>
                <a:lnTo>
                  <a:pt x="169" y="26"/>
                </a:lnTo>
                <a:lnTo>
                  <a:pt x="166" y="30"/>
                </a:lnTo>
                <a:lnTo>
                  <a:pt x="164" y="35"/>
                </a:lnTo>
                <a:lnTo>
                  <a:pt x="166" y="41"/>
                </a:lnTo>
                <a:lnTo>
                  <a:pt x="168" y="45"/>
                </a:lnTo>
                <a:lnTo>
                  <a:pt x="169" y="46"/>
                </a:lnTo>
                <a:lnTo>
                  <a:pt x="173" y="52"/>
                </a:lnTo>
                <a:lnTo>
                  <a:pt x="177" y="57"/>
                </a:lnTo>
                <a:lnTo>
                  <a:pt x="173" y="61"/>
                </a:lnTo>
                <a:lnTo>
                  <a:pt x="169" y="65"/>
                </a:lnTo>
                <a:lnTo>
                  <a:pt x="171" y="69"/>
                </a:lnTo>
                <a:lnTo>
                  <a:pt x="173" y="72"/>
                </a:lnTo>
                <a:lnTo>
                  <a:pt x="173" y="78"/>
                </a:lnTo>
                <a:lnTo>
                  <a:pt x="171" y="83"/>
                </a:lnTo>
                <a:lnTo>
                  <a:pt x="162" y="89"/>
                </a:lnTo>
                <a:lnTo>
                  <a:pt x="155" y="94"/>
                </a:lnTo>
                <a:lnTo>
                  <a:pt x="149" y="100"/>
                </a:lnTo>
                <a:lnTo>
                  <a:pt x="149" y="107"/>
                </a:lnTo>
                <a:lnTo>
                  <a:pt x="149" y="117"/>
                </a:lnTo>
                <a:lnTo>
                  <a:pt x="149" y="126"/>
                </a:lnTo>
                <a:lnTo>
                  <a:pt x="147" y="131"/>
                </a:lnTo>
                <a:lnTo>
                  <a:pt x="145" y="133"/>
                </a:lnTo>
                <a:lnTo>
                  <a:pt x="144" y="133"/>
                </a:lnTo>
                <a:lnTo>
                  <a:pt x="138" y="131"/>
                </a:lnTo>
                <a:lnTo>
                  <a:pt x="133" y="131"/>
                </a:lnTo>
                <a:lnTo>
                  <a:pt x="123" y="130"/>
                </a:lnTo>
                <a:lnTo>
                  <a:pt x="112" y="131"/>
                </a:lnTo>
                <a:lnTo>
                  <a:pt x="97" y="135"/>
                </a:lnTo>
                <a:lnTo>
                  <a:pt x="86" y="131"/>
                </a:lnTo>
                <a:lnTo>
                  <a:pt x="79" y="131"/>
                </a:lnTo>
                <a:lnTo>
                  <a:pt x="75" y="135"/>
                </a:lnTo>
                <a:lnTo>
                  <a:pt x="70" y="139"/>
                </a:lnTo>
                <a:lnTo>
                  <a:pt x="62" y="144"/>
                </a:lnTo>
                <a:lnTo>
                  <a:pt x="59" y="148"/>
                </a:lnTo>
                <a:lnTo>
                  <a:pt x="68" y="168"/>
                </a:lnTo>
                <a:lnTo>
                  <a:pt x="75" y="198"/>
                </a:lnTo>
                <a:lnTo>
                  <a:pt x="66" y="200"/>
                </a:lnTo>
                <a:lnTo>
                  <a:pt x="57" y="202"/>
                </a:lnTo>
                <a:lnTo>
                  <a:pt x="51" y="207"/>
                </a:lnTo>
                <a:lnTo>
                  <a:pt x="46" y="209"/>
                </a:lnTo>
                <a:lnTo>
                  <a:pt x="35" y="200"/>
                </a:lnTo>
                <a:lnTo>
                  <a:pt x="25" y="194"/>
                </a:lnTo>
                <a:lnTo>
                  <a:pt x="16" y="207"/>
                </a:lnTo>
                <a:lnTo>
                  <a:pt x="0" y="227"/>
                </a:lnTo>
                <a:lnTo>
                  <a:pt x="7" y="239"/>
                </a:lnTo>
                <a:lnTo>
                  <a:pt x="16" y="248"/>
                </a:lnTo>
                <a:lnTo>
                  <a:pt x="24" y="255"/>
                </a:lnTo>
                <a:lnTo>
                  <a:pt x="31" y="261"/>
                </a:lnTo>
                <a:lnTo>
                  <a:pt x="38" y="264"/>
                </a:lnTo>
                <a:lnTo>
                  <a:pt x="46" y="266"/>
                </a:lnTo>
                <a:lnTo>
                  <a:pt x="53" y="266"/>
                </a:lnTo>
                <a:lnTo>
                  <a:pt x="60" y="266"/>
                </a:lnTo>
                <a:lnTo>
                  <a:pt x="68" y="268"/>
                </a:lnTo>
                <a:lnTo>
                  <a:pt x="73" y="272"/>
                </a:lnTo>
                <a:lnTo>
                  <a:pt x="77" y="277"/>
                </a:lnTo>
                <a:lnTo>
                  <a:pt x="81" y="285"/>
                </a:lnTo>
                <a:lnTo>
                  <a:pt x="86" y="279"/>
                </a:lnTo>
                <a:lnTo>
                  <a:pt x="92" y="276"/>
                </a:lnTo>
                <a:lnTo>
                  <a:pt x="92" y="285"/>
                </a:lnTo>
                <a:lnTo>
                  <a:pt x="88" y="296"/>
                </a:lnTo>
                <a:lnTo>
                  <a:pt x="92" y="300"/>
                </a:lnTo>
                <a:lnTo>
                  <a:pt x="96" y="307"/>
                </a:lnTo>
                <a:lnTo>
                  <a:pt x="94" y="324"/>
                </a:lnTo>
                <a:lnTo>
                  <a:pt x="90" y="342"/>
                </a:lnTo>
                <a:lnTo>
                  <a:pt x="92" y="351"/>
                </a:lnTo>
                <a:lnTo>
                  <a:pt x="96" y="361"/>
                </a:lnTo>
                <a:lnTo>
                  <a:pt x="94" y="368"/>
                </a:lnTo>
                <a:lnTo>
                  <a:pt x="92" y="373"/>
                </a:lnTo>
                <a:lnTo>
                  <a:pt x="90" y="377"/>
                </a:lnTo>
                <a:lnTo>
                  <a:pt x="90" y="381"/>
                </a:lnTo>
                <a:lnTo>
                  <a:pt x="92" y="388"/>
                </a:lnTo>
                <a:lnTo>
                  <a:pt x="94" y="396"/>
                </a:lnTo>
                <a:lnTo>
                  <a:pt x="92" y="407"/>
                </a:lnTo>
                <a:lnTo>
                  <a:pt x="92" y="414"/>
                </a:lnTo>
                <a:lnTo>
                  <a:pt x="96" y="418"/>
                </a:lnTo>
                <a:lnTo>
                  <a:pt x="103" y="421"/>
                </a:lnTo>
                <a:lnTo>
                  <a:pt x="107" y="421"/>
                </a:lnTo>
                <a:lnTo>
                  <a:pt x="110" y="421"/>
                </a:lnTo>
                <a:lnTo>
                  <a:pt x="114" y="420"/>
                </a:lnTo>
                <a:lnTo>
                  <a:pt x="116" y="416"/>
                </a:lnTo>
                <a:lnTo>
                  <a:pt x="118" y="412"/>
                </a:lnTo>
                <a:lnTo>
                  <a:pt x="120" y="407"/>
                </a:lnTo>
                <a:lnTo>
                  <a:pt x="118" y="399"/>
                </a:lnTo>
                <a:lnTo>
                  <a:pt x="116" y="388"/>
                </a:lnTo>
                <a:lnTo>
                  <a:pt x="121" y="388"/>
                </a:lnTo>
                <a:lnTo>
                  <a:pt x="129" y="390"/>
                </a:lnTo>
                <a:lnTo>
                  <a:pt x="136" y="390"/>
                </a:lnTo>
                <a:lnTo>
                  <a:pt x="144" y="388"/>
                </a:lnTo>
                <a:lnTo>
                  <a:pt x="149" y="386"/>
                </a:lnTo>
                <a:lnTo>
                  <a:pt x="153" y="385"/>
                </a:lnTo>
                <a:lnTo>
                  <a:pt x="155" y="379"/>
                </a:lnTo>
                <a:lnTo>
                  <a:pt x="155" y="373"/>
                </a:lnTo>
                <a:lnTo>
                  <a:pt x="153" y="368"/>
                </a:lnTo>
                <a:lnTo>
                  <a:pt x="151" y="362"/>
                </a:lnTo>
                <a:lnTo>
                  <a:pt x="151" y="357"/>
                </a:lnTo>
                <a:lnTo>
                  <a:pt x="151" y="351"/>
                </a:lnTo>
                <a:lnTo>
                  <a:pt x="155" y="346"/>
                </a:lnTo>
                <a:lnTo>
                  <a:pt x="160" y="340"/>
                </a:lnTo>
                <a:lnTo>
                  <a:pt x="166" y="336"/>
                </a:lnTo>
                <a:lnTo>
                  <a:pt x="169" y="338"/>
                </a:lnTo>
                <a:lnTo>
                  <a:pt x="171" y="340"/>
                </a:lnTo>
                <a:lnTo>
                  <a:pt x="173" y="344"/>
                </a:lnTo>
                <a:lnTo>
                  <a:pt x="177" y="348"/>
                </a:lnTo>
                <a:lnTo>
                  <a:pt x="179" y="351"/>
                </a:lnTo>
                <a:lnTo>
                  <a:pt x="184" y="353"/>
                </a:lnTo>
                <a:lnTo>
                  <a:pt x="190" y="353"/>
                </a:lnTo>
                <a:lnTo>
                  <a:pt x="201" y="349"/>
                </a:lnTo>
                <a:lnTo>
                  <a:pt x="206" y="344"/>
                </a:lnTo>
                <a:lnTo>
                  <a:pt x="212" y="336"/>
                </a:lnTo>
                <a:lnTo>
                  <a:pt x="214" y="329"/>
                </a:lnTo>
                <a:lnTo>
                  <a:pt x="216" y="324"/>
                </a:lnTo>
                <a:lnTo>
                  <a:pt x="218" y="316"/>
                </a:lnTo>
                <a:lnTo>
                  <a:pt x="221" y="307"/>
                </a:lnTo>
                <a:lnTo>
                  <a:pt x="227" y="301"/>
                </a:lnTo>
                <a:lnTo>
                  <a:pt x="238" y="294"/>
                </a:lnTo>
                <a:lnTo>
                  <a:pt x="253" y="288"/>
                </a:lnTo>
                <a:lnTo>
                  <a:pt x="258" y="288"/>
                </a:lnTo>
                <a:lnTo>
                  <a:pt x="262" y="292"/>
                </a:lnTo>
                <a:lnTo>
                  <a:pt x="266" y="296"/>
                </a:lnTo>
                <a:lnTo>
                  <a:pt x="267" y="300"/>
                </a:lnTo>
                <a:lnTo>
                  <a:pt x="269" y="311"/>
                </a:lnTo>
                <a:lnTo>
                  <a:pt x="273" y="316"/>
                </a:lnTo>
                <a:lnTo>
                  <a:pt x="286" y="314"/>
                </a:lnTo>
                <a:lnTo>
                  <a:pt x="295" y="311"/>
                </a:lnTo>
                <a:lnTo>
                  <a:pt x="295" y="320"/>
                </a:lnTo>
                <a:lnTo>
                  <a:pt x="297" y="327"/>
                </a:lnTo>
                <a:lnTo>
                  <a:pt x="299" y="333"/>
                </a:lnTo>
                <a:lnTo>
                  <a:pt x="301" y="336"/>
                </a:lnTo>
                <a:lnTo>
                  <a:pt x="304" y="340"/>
                </a:lnTo>
                <a:lnTo>
                  <a:pt x="308" y="340"/>
                </a:lnTo>
                <a:lnTo>
                  <a:pt x="312" y="342"/>
                </a:lnTo>
                <a:lnTo>
                  <a:pt x="317" y="340"/>
                </a:lnTo>
                <a:lnTo>
                  <a:pt x="323" y="336"/>
                </a:lnTo>
                <a:lnTo>
                  <a:pt x="330" y="335"/>
                </a:lnTo>
                <a:lnTo>
                  <a:pt x="328" y="333"/>
                </a:lnTo>
                <a:lnTo>
                  <a:pt x="328" y="331"/>
                </a:lnTo>
                <a:lnTo>
                  <a:pt x="328" y="327"/>
                </a:lnTo>
                <a:lnTo>
                  <a:pt x="328" y="324"/>
                </a:lnTo>
                <a:lnTo>
                  <a:pt x="328" y="322"/>
                </a:lnTo>
                <a:lnTo>
                  <a:pt x="328" y="320"/>
                </a:lnTo>
                <a:lnTo>
                  <a:pt x="328" y="318"/>
                </a:lnTo>
                <a:lnTo>
                  <a:pt x="328" y="316"/>
                </a:lnTo>
                <a:lnTo>
                  <a:pt x="328" y="314"/>
                </a:lnTo>
                <a:lnTo>
                  <a:pt x="330" y="314"/>
                </a:lnTo>
                <a:lnTo>
                  <a:pt x="330" y="312"/>
                </a:lnTo>
                <a:lnTo>
                  <a:pt x="336" y="307"/>
                </a:lnTo>
                <a:lnTo>
                  <a:pt x="345" y="303"/>
                </a:lnTo>
                <a:lnTo>
                  <a:pt x="345" y="301"/>
                </a:lnTo>
                <a:lnTo>
                  <a:pt x="347" y="298"/>
                </a:lnTo>
                <a:lnTo>
                  <a:pt x="345" y="294"/>
                </a:lnTo>
                <a:lnTo>
                  <a:pt x="343" y="290"/>
                </a:lnTo>
                <a:lnTo>
                  <a:pt x="341" y="287"/>
                </a:lnTo>
                <a:lnTo>
                  <a:pt x="338" y="283"/>
                </a:lnTo>
                <a:lnTo>
                  <a:pt x="338" y="279"/>
                </a:lnTo>
                <a:lnTo>
                  <a:pt x="339" y="274"/>
                </a:lnTo>
                <a:lnTo>
                  <a:pt x="345" y="266"/>
                </a:lnTo>
                <a:lnTo>
                  <a:pt x="352" y="259"/>
                </a:lnTo>
                <a:lnTo>
                  <a:pt x="362" y="255"/>
                </a:lnTo>
                <a:lnTo>
                  <a:pt x="369" y="255"/>
                </a:lnTo>
                <a:lnTo>
                  <a:pt x="375" y="255"/>
                </a:lnTo>
                <a:lnTo>
                  <a:pt x="380" y="255"/>
                </a:lnTo>
                <a:lnTo>
                  <a:pt x="386" y="253"/>
                </a:lnTo>
                <a:lnTo>
                  <a:pt x="391" y="248"/>
                </a:lnTo>
                <a:lnTo>
                  <a:pt x="395" y="235"/>
                </a:lnTo>
                <a:lnTo>
                  <a:pt x="395" y="227"/>
                </a:lnTo>
                <a:lnTo>
                  <a:pt x="393" y="222"/>
                </a:lnTo>
                <a:lnTo>
                  <a:pt x="389" y="218"/>
                </a:lnTo>
                <a:lnTo>
                  <a:pt x="382" y="215"/>
                </a:lnTo>
                <a:lnTo>
                  <a:pt x="376" y="209"/>
                </a:lnTo>
                <a:lnTo>
                  <a:pt x="371" y="203"/>
                </a:lnTo>
                <a:lnTo>
                  <a:pt x="365" y="196"/>
                </a:lnTo>
                <a:lnTo>
                  <a:pt x="363" y="187"/>
                </a:lnTo>
                <a:lnTo>
                  <a:pt x="360" y="183"/>
                </a:lnTo>
                <a:lnTo>
                  <a:pt x="356" y="178"/>
                </a:lnTo>
                <a:lnTo>
                  <a:pt x="352" y="176"/>
                </a:lnTo>
                <a:lnTo>
                  <a:pt x="347" y="176"/>
                </a:lnTo>
                <a:lnTo>
                  <a:pt x="334" y="185"/>
                </a:lnTo>
                <a:lnTo>
                  <a:pt x="321" y="192"/>
                </a:lnTo>
                <a:lnTo>
                  <a:pt x="317" y="192"/>
                </a:lnTo>
                <a:lnTo>
                  <a:pt x="315" y="189"/>
                </a:lnTo>
                <a:lnTo>
                  <a:pt x="314" y="187"/>
                </a:lnTo>
                <a:lnTo>
                  <a:pt x="314" y="185"/>
                </a:lnTo>
                <a:lnTo>
                  <a:pt x="315" y="179"/>
                </a:lnTo>
                <a:lnTo>
                  <a:pt x="312" y="174"/>
                </a:lnTo>
                <a:lnTo>
                  <a:pt x="299" y="170"/>
                </a:lnTo>
                <a:lnTo>
                  <a:pt x="284" y="168"/>
                </a:lnTo>
                <a:lnTo>
                  <a:pt x="273" y="165"/>
                </a:lnTo>
                <a:lnTo>
                  <a:pt x="260" y="163"/>
                </a:lnTo>
                <a:lnTo>
                  <a:pt x="251" y="161"/>
                </a:lnTo>
                <a:lnTo>
                  <a:pt x="243" y="161"/>
                </a:lnTo>
                <a:lnTo>
                  <a:pt x="242" y="168"/>
                </a:lnTo>
                <a:lnTo>
                  <a:pt x="238" y="178"/>
                </a:lnTo>
                <a:lnTo>
                  <a:pt x="236" y="181"/>
                </a:lnTo>
                <a:lnTo>
                  <a:pt x="234" y="183"/>
                </a:lnTo>
                <a:lnTo>
                  <a:pt x="229" y="183"/>
                </a:lnTo>
                <a:lnTo>
                  <a:pt x="223" y="181"/>
                </a:lnTo>
                <a:lnTo>
                  <a:pt x="218" y="174"/>
                </a:lnTo>
                <a:lnTo>
                  <a:pt x="214" y="168"/>
                </a:lnTo>
                <a:lnTo>
                  <a:pt x="214" y="163"/>
                </a:lnTo>
                <a:lnTo>
                  <a:pt x="216" y="159"/>
                </a:lnTo>
                <a:lnTo>
                  <a:pt x="221" y="152"/>
                </a:lnTo>
                <a:lnTo>
                  <a:pt x="223" y="146"/>
                </a:lnTo>
                <a:lnTo>
                  <a:pt x="214" y="133"/>
                </a:lnTo>
                <a:lnTo>
                  <a:pt x="205" y="120"/>
                </a:lnTo>
                <a:lnTo>
                  <a:pt x="212" y="113"/>
                </a:lnTo>
                <a:lnTo>
                  <a:pt x="221" y="107"/>
                </a:lnTo>
                <a:lnTo>
                  <a:pt x="223" y="102"/>
                </a:lnTo>
                <a:lnTo>
                  <a:pt x="225" y="96"/>
                </a:lnTo>
                <a:lnTo>
                  <a:pt x="240" y="91"/>
                </a:lnTo>
                <a:lnTo>
                  <a:pt x="253" y="85"/>
                </a:lnTo>
                <a:lnTo>
                  <a:pt x="256" y="72"/>
                </a:lnTo>
                <a:lnTo>
                  <a:pt x="260" y="59"/>
                </a:lnTo>
                <a:lnTo>
                  <a:pt x="266" y="52"/>
                </a:lnTo>
                <a:lnTo>
                  <a:pt x="271" y="41"/>
                </a:lnTo>
                <a:lnTo>
                  <a:pt x="267" y="39"/>
                </a:lnTo>
                <a:lnTo>
                  <a:pt x="266" y="37"/>
                </a:lnTo>
                <a:lnTo>
                  <a:pt x="266" y="32"/>
                </a:lnTo>
                <a:lnTo>
                  <a:pt x="266" y="26"/>
                </a:lnTo>
                <a:lnTo>
                  <a:pt x="267" y="17"/>
                </a:lnTo>
                <a:lnTo>
                  <a:pt x="266" y="9"/>
                </a:lnTo>
                <a:lnTo>
                  <a:pt x="262" y="6"/>
                </a:lnTo>
                <a:lnTo>
                  <a:pt x="258" y="2"/>
                </a:lnTo>
                <a:lnTo>
                  <a:pt x="253" y="0"/>
                </a:lnTo>
                <a:lnTo>
                  <a:pt x="247" y="0"/>
                </a:lnTo>
                <a:lnTo>
                  <a:pt x="243" y="2"/>
                </a:lnTo>
                <a:lnTo>
                  <a:pt x="240" y="4"/>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41" name="Freeform 75"/>
          <p:cNvSpPr>
            <a:spLocks/>
          </p:cNvSpPr>
          <p:nvPr/>
        </p:nvSpPr>
        <p:spPr bwMode="auto">
          <a:xfrm>
            <a:off x="3486646" y="4029289"/>
            <a:ext cx="289064" cy="436431"/>
          </a:xfrm>
          <a:custGeom>
            <a:avLst/>
            <a:gdLst>
              <a:gd name="T0" fmla="*/ 54466 w 165"/>
              <a:gd name="T1" fmla="*/ 85725 h 231"/>
              <a:gd name="T2" fmla="*/ 70658 w 165"/>
              <a:gd name="T3" fmla="*/ 106363 h 231"/>
              <a:gd name="T4" fmla="*/ 89795 w 165"/>
              <a:gd name="T5" fmla="*/ 120650 h 231"/>
              <a:gd name="T6" fmla="*/ 98627 w 165"/>
              <a:gd name="T7" fmla="*/ 134938 h 231"/>
              <a:gd name="T8" fmla="*/ 92739 w 165"/>
              <a:gd name="T9" fmla="*/ 168275 h 231"/>
              <a:gd name="T10" fmla="*/ 76546 w 165"/>
              <a:gd name="T11" fmla="*/ 179388 h 231"/>
              <a:gd name="T12" fmla="*/ 60354 w 165"/>
              <a:gd name="T13" fmla="*/ 179388 h 231"/>
              <a:gd name="T14" fmla="*/ 35329 w 165"/>
              <a:gd name="T15" fmla="*/ 185738 h 231"/>
              <a:gd name="T16" fmla="*/ 16192 w 165"/>
              <a:gd name="T17" fmla="*/ 209550 h 231"/>
              <a:gd name="T18" fmla="*/ 14720 w 165"/>
              <a:gd name="T19" fmla="*/ 223838 h 231"/>
              <a:gd name="T20" fmla="*/ 22081 w 165"/>
              <a:gd name="T21" fmla="*/ 234950 h 231"/>
              <a:gd name="T22" fmla="*/ 27969 w 165"/>
              <a:gd name="T23" fmla="*/ 247650 h 231"/>
              <a:gd name="T24" fmla="*/ 16192 w 165"/>
              <a:gd name="T25" fmla="*/ 258763 h 231"/>
              <a:gd name="T26" fmla="*/ 2944 w 165"/>
              <a:gd name="T27" fmla="*/ 269875 h 231"/>
              <a:gd name="T28" fmla="*/ 0 w 165"/>
              <a:gd name="T29" fmla="*/ 290513 h 231"/>
              <a:gd name="T30" fmla="*/ 2944 w 165"/>
              <a:gd name="T31" fmla="*/ 306388 h 231"/>
              <a:gd name="T32" fmla="*/ 2944 w 165"/>
              <a:gd name="T33" fmla="*/ 306388 h 231"/>
              <a:gd name="T34" fmla="*/ 2944 w 165"/>
              <a:gd name="T35" fmla="*/ 306388 h 231"/>
              <a:gd name="T36" fmla="*/ 2944 w 165"/>
              <a:gd name="T37" fmla="*/ 320675 h 231"/>
              <a:gd name="T38" fmla="*/ 11776 w 165"/>
              <a:gd name="T39" fmla="*/ 341313 h 231"/>
              <a:gd name="T40" fmla="*/ 22081 w 165"/>
              <a:gd name="T41" fmla="*/ 352425 h 231"/>
              <a:gd name="T42" fmla="*/ 30913 w 165"/>
              <a:gd name="T43" fmla="*/ 349250 h 231"/>
              <a:gd name="T44" fmla="*/ 44161 w 165"/>
              <a:gd name="T45" fmla="*/ 338138 h 231"/>
              <a:gd name="T46" fmla="*/ 66242 w 165"/>
              <a:gd name="T47" fmla="*/ 347663 h 231"/>
              <a:gd name="T48" fmla="*/ 105987 w 165"/>
              <a:gd name="T49" fmla="*/ 361950 h 231"/>
              <a:gd name="T50" fmla="*/ 141316 w 165"/>
              <a:gd name="T51" fmla="*/ 365125 h 231"/>
              <a:gd name="T52" fmla="*/ 153092 w 165"/>
              <a:gd name="T53" fmla="*/ 355600 h 231"/>
              <a:gd name="T54" fmla="*/ 144260 w 165"/>
              <a:gd name="T55" fmla="*/ 331788 h 231"/>
              <a:gd name="T56" fmla="*/ 131012 w 165"/>
              <a:gd name="T57" fmla="*/ 300038 h 231"/>
              <a:gd name="T58" fmla="*/ 141316 w 165"/>
              <a:gd name="T59" fmla="*/ 276225 h 231"/>
              <a:gd name="T60" fmla="*/ 166341 w 165"/>
              <a:gd name="T61" fmla="*/ 238125 h 231"/>
              <a:gd name="T62" fmla="*/ 179589 w 165"/>
              <a:gd name="T63" fmla="*/ 192088 h 231"/>
              <a:gd name="T64" fmla="*/ 201670 w 165"/>
              <a:gd name="T65" fmla="*/ 150813 h 231"/>
              <a:gd name="T66" fmla="*/ 242887 w 165"/>
              <a:gd name="T67" fmla="*/ 117475 h 231"/>
              <a:gd name="T68" fmla="*/ 236999 w 165"/>
              <a:gd name="T69" fmla="*/ 120650 h 231"/>
              <a:gd name="T70" fmla="*/ 229639 w 165"/>
              <a:gd name="T71" fmla="*/ 123825 h 231"/>
              <a:gd name="T72" fmla="*/ 229639 w 165"/>
              <a:gd name="T73" fmla="*/ 123825 h 231"/>
              <a:gd name="T74" fmla="*/ 229639 w 165"/>
              <a:gd name="T75" fmla="*/ 123825 h 231"/>
              <a:gd name="T76" fmla="*/ 223750 w 165"/>
              <a:gd name="T77" fmla="*/ 123825 h 231"/>
              <a:gd name="T78" fmla="*/ 204614 w 165"/>
              <a:gd name="T79" fmla="*/ 96838 h 231"/>
              <a:gd name="T80" fmla="*/ 175173 w 165"/>
              <a:gd name="T81" fmla="*/ 74613 h 231"/>
              <a:gd name="T82" fmla="*/ 160453 w 165"/>
              <a:gd name="T83" fmla="*/ 61913 h 231"/>
              <a:gd name="T84" fmla="*/ 150148 w 165"/>
              <a:gd name="T85" fmla="*/ 30163 h 231"/>
              <a:gd name="T86" fmla="*/ 120707 w 165"/>
              <a:gd name="T87" fmla="*/ 19050 h 231"/>
              <a:gd name="T88" fmla="*/ 108931 w 165"/>
              <a:gd name="T89" fmla="*/ 12700 h 231"/>
              <a:gd name="T90" fmla="*/ 101571 w 165"/>
              <a:gd name="T91" fmla="*/ 12700 h 231"/>
              <a:gd name="T92" fmla="*/ 89795 w 165"/>
              <a:gd name="T93" fmla="*/ 6350 h 231"/>
              <a:gd name="T94" fmla="*/ 76546 w 165"/>
              <a:gd name="T95" fmla="*/ 3175 h 231"/>
              <a:gd name="T96" fmla="*/ 60354 w 165"/>
              <a:gd name="T97" fmla="*/ 19050 h 231"/>
              <a:gd name="T98" fmla="*/ 60354 w 165"/>
              <a:gd name="T99" fmla="*/ 38100 h 231"/>
              <a:gd name="T100" fmla="*/ 66242 w 165"/>
              <a:gd name="T101" fmla="*/ 57150 h 231"/>
              <a:gd name="T102" fmla="*/ 63298 w 165"/>
              <a:gd name="T103" fmla="*/ 68263 h 231"/>
              <a:gd name="T104" fmla="*/ 54466 w 165"/>
              <a:gd name="T105" fmla="*/ 71438 h 2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5"/>
              <a:gd name="T160" fmla="*/ 0 h 231"/>
              <a:gd name="T161" fmla="*/ 165 w 165"/>
              <a:gd name="T162" fmla="*/ 231 h 23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5" h="231">
                <a:moveTo>
                  <a:pt x="35" y="45"/>
                </a:moveTo>
                <a:lnTo>
                  <a:pt x="37" y="54"/>
                </a:lnTo>
                <a:lnTo>
                  <a:pt x="43" y="61"/>
                </a:lnTo>
                <a:lnTo>
                  <a:pt x="48" y="67"/>
                </a:lnTo>
                <a:lnTo>
                  <a:pt x="54" y="73"/>
                </a:lnTo>
                <a:lnTo>
                  <a:pt x="61" y="76"/>
                </a:lnTo>
                <a:lnTo>
                  <a:pt x="65" y="80"/>
                </a:lnTo>
                <a:lnTo>
                  <a:pt x="67" y="85"/>
                </a:lnTo>
                <a:lnTo>
                  <a:pt x="67" y="93"/>
                </a:lnTo>
                <a:lnTo>
                  <a:pt x="63" y="106"/>
                </a:lnTo>
                <a:lnTo>
                  <a:pt x="58" y="111"/>
                </a:lnTo>
                <a:lnTo>
                  <a:pt x="52" y="113"/>
                </a:lnTo>
                <a:lnTo>
                  <a:pt x="47" y="113"/>
                </a:lnTo>
                <a:lnTo>
                  <a:pt x="41" y="113"/>
                </a:lnTo>
                <a:lnTo>
                  <a:pt x="34" y="113"/>
                </a:lnTo>
                <a:lnTo>
                  <a:pt x="24" y="117"/>
                </a:lnTo>
                <a:lnTo>
                  <a:pt x="17" y="124"/>
                </a:lnTo>
                <a:lnTo>
                  <a:pt x="11" y="132"/>
                </a:lnTo>
                <a:lnTo>
                  <a:pt x="10" y="137"/>
                </a:lnTo>
                <a:lnTo>
                  <a:pt x="10" y="141"/>
                </a:lnTo>
                <a:lnTo>
                  <a:pt x="13" y="145"/>
                </a:lnTo>
                <a:lnTo>
                  <a:pt x="15" y="148"/>
                </a:lnTo>
                <a:lnTo>
                  <a:pt x="17" y="152"/>
                </a:lnTo>
                <a:lnTo>
                  <a:pt x="19" y="156"/>
                </a:lnTo>
                <a:lnTo>
                  <a:pt x="17" y="159"/>
                </a:lnTo>
                <a:lnTo>
                  <a:pt x="11" y="163"/>
                </a:lnTo>
                <a:lnTo>
                  <a:pt x="4" y="167"/>
                </a:lnTo>
                <a:lnTo>
                  <a:pt x="2" y="170"/>
                </a:lnTo>
                <a:lnTo>
                  <a:pt x="0" y="176"/>
                </a:lnTo>
                <a:lnTo>
                  <a:pt x="0" y="183"/>
                </a:lnTo>
                <a:lnTo>
                  <a:pt x="2" y="193"/>
                </a:lnTo>
                <a:lnTo>
                  <a:pt x="2" y="202"/>
                </a:lnTo>
                <a:lnTo>
                  <a:pt x="4" y="209"/>
                </a:lnTo>
                <a:lnTo>
                  <a:pt x="8" y="215"/>
                </a:lnTo>
                <a:lnTo>
                  <a:pt x="11" y="220"/>
                </a:lnTo>
                <a:lnTo>
                  <a:pt x="15" y="222"/>
                </a:lnTo>
                <a:lnTo>
                  <a:pt x="19" y="222"/>
                </a:lnTo>
                <a:lnTo>
                  <a:pt x="21" y="220"/>
                </a:lnTo>
                <a:lnTo>
                  <a:pt x="24" y="219"/>
                </a:lnTo>
                <a:lnTo>
                  <a:pt x="30" y="213"/>
                </a:lnTo>
                <a:lnTo>
                  <a:pt x="35" y="211"/>
                </a:lnTo>
                <a:lnTo>
                  <a:pt x="45" y="219"/>
                </a:lnTo>
                <a:lnTo>
                  <a:pt x="58" y="226"/>
                </a:lnTo>
                <a:lnTo>
                  <a:pt x="72" y="228"/>
                </a:lnTo>
                <a:lnTo>
                  <a:pt x="89" y="231"/>
                </a:lnTo>
                <a:lnTo>
                  <a:pt x="96" y="230"/>
                </a:lnTo>
                <a:lnTo>
                  <a:pt x="100" y="228"/>
                </a:lnTo>
                <a:lnTo>
                  <a:pt x="104" y="224"/>
                </a:lnTo>
                <a:lnTo>
                  <a:pt x="106" y="220"/>
                </a:lnTo>
                <a:lnTo>
                  <a:pt x="98" y="209"/>
                </a:lnTo>
                <a:lnTo>
                  <a:pt x="89" y="196"/>
                </a:lnTo>
                <a:lnTo>
                  <a:pt x="89" y="189"/>
                </a:lnTo>
                <a:lnTo>
                  <a:pt x="93" y="182"/>
                </a:lnTo>
                <a:lnTo>
                  <a:pt x="96" y="174"/>
                </a:lnTo>
                <a:lnTo>
                  <a:pt x="102" y="167"/>
                </a:lnTo>
                <a:lnTo>
                  <a:pt x="113" y="150"/>
                </a:lnTo>
                <a:lnTo>
                  <a:pt x="122" y="137"/>
                </a:lnTo>
                <a:lnTo>
                  <a:pt x="122" y="121"/>
                </a:lnTo>
                <a:lnTo>
                  <a:pt x="122" y="106"/>
                </a:lnTo>
                <a:lnTo>
                  <a:pt x="137" y="95"/>
                </a:lnTo>
                <a:lnTo>
                  <a:pt x="165" y="74"/>
                </a:lnTo>
                <a:lnTo>
                  <a:pt x="161" y="76"/>
                </a:lnTo>
                <a:lnTo>
                  <a:pt x="156" y="78"/>
                </a:lnTo>
                <a:lnTo>
                  <a:pt x="152" y="78"/>
                </a:lnTo>
                <a:lnTo>
                  <a:pt x="148" y="78"/>
                </a:lnTo>
                <a:lnTo>
                  <a:pt x="139" y="61"/>
                </a:lnTo>
                <a:lnTo>
                  <a:pt x="128" y="47"/>
                </a:lnTo>
                <a:lnTo>
                  <a:pt x="119" y="47"/>
                </a:lnTo>
                <a:lnTo>
                  <a:pt x="109" y="47"/>
                </a:lnTo>
                <a:lnTo>
                  <a:pt x="109" y="39"/>
                </a:lnTo>
                <a:lnTo>
                  <a:pt x="111" y="34"/>
                </a:lnTo>
                <a:lnTo>
                  <a:pt x="102" y="19"/>
                </a:lnTo>
                <a:lnTo>
                  <a:pt x="91" y="10"/>
                </a:lnTo>
                <a:lnTo>
                  <a:pt x="82" y="12"/>
                </a:lnTo>
                <a:lnTo>
                  <a:pt x="76" y="10"/>
                </a:lnTo>
                <a:lnTo>
                  <a:pt x="74" y="8"/>
                </a:lnTo>
                <a:lnTo>
                  <a:pt x="72" y="6"/>
                </a:lnTo>
                <a:lnTo>
                  <a:pt x="69" y="8"/>
                </a:lnTo>
                <a:lnTo>
                  <a:pt x="67" y="10"/>
                </a:lnTo>
                <a:lnTo>
                  <a:pt x="61" y="4"/>
                </a:lnTo>
                <a:lnTo>
                  <a:pt x="58" y="0"/>
                </a:lnTo>
                <a:lnTo>
                  <a:pt x="52" y="2"/>
                </a:lnTo>
                <a:lnTo>
                  <a:pt x="47" y="6"/>
                </a:lnTo>
                <a:lnTo>
                  <a:pt x="41" y="12"/>
                </a:lnTo>
                <a:lnTo>
                  <a:pt x="39" y="17"/>
                </a:lnTo>
                <a:lnTo>
                  <a:pt x="41" y="24"/>
                </a:lnTo>
                <a:lnTo>
                  <a:pt x="45" y="32"/>
                </a:lnTo>
                <a:lnTo>
                  <a:pt x="45" y="36"/>
                </a:lnTo>
                <a:lnTo>
                  <a:pt x="45" y="39"/>
                </a:lnTo>
                <a:lnTo>
                  <a:pt x="43" y="43"/>
                </a:lnTo>
                <a:lnTo>
                  <a:pt x="39" y="45"/>
                </a:lnTo>
                <a:lnTo>
                  <a:pt x="37" y="45"/>
                </a:lnTo>
                <a:lnTo>
                  <a:pt x="35" y="45"/>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42" name="Freeform 76"/>
          <p:cNvSpPr>
            <a:spLocks/>
          </p:cNvSpPr>
          <p:nvPr/>
        </p:nvSpPr>
        <p:spPr bwMode="auto">
          <a:xfrm>
            <a:off x="2695023" y="4386368"/>
            <a:ext cx="574350" cy="534673"/>
          </a:xfrm>
          <a:custGeom>
            <a:avLst/>
            <a:gdLst>
              <a:gd name="T0" fmla="*/ 425392 w 329"/>
              <a:gd name="T1" fmla="*/ 263525 h 283"/>
              <a:gd name="T2" fmla="*/ 444461 w 329"/>
              <a:gd name="T3" fmla="*/ 255587 h 283"/>
              <a:gd name="T4" fmla="*/ 463531 w 329"/>
              <a:gd name="T5" fmla="*/ 242887 h 283"/>
              <a:gd name="T6" fmla="*/ 454729 w 329"/>
              <a:gd name="T7" fmla="*/ 201612 h 283"/>
              <a:gd name="T8" fmla="*/ 479666 w 329"/>
              <a:gd name="T9" fmla="*/ 184150 h 283"/>
              <a:gd name="T10" fmla="*/ 467931 w 329"/>
              <a:gd name="T11" fmla="*/ 163512 h 283"/>
              <a:gd name="T12" fmla="*/ 454729 w 329"/>
              <a:gd name="T13" fmla="*/ 166687 h 283"/>
              <a:gd name="T14" fmla="*/ 425392 w 329"/>
              <a:gd name="T15" fmla="*/ 184150 h 283"/>
              <a:gd name="T16" fmla="*/ 415124 w 329"/>
              <a:gd name="T17" fmla="*/ 217487 h 283"/>
              <a:gd name="T18" fmla="*/ 400455 w 329"/>
              <a:gd name="T19" fmla="*/ 228600 h 283"/>
              <a:gd name="T20" fmla="*/ 390187 w 329"/>
              <a:gd name="T21" fmla="*/ 196850 h 283"/>
              <a:gd name="T22" fmla="*/ 349115 w 329"/>
              <a:gd name="T23" fmla="*/ 193675 h 283"/>
              <a:gd name="T24" fmla="*/ 344714 w 329"/>
              <a:gd name="T25" fmla="*/ 173037 h 283"/>
              <a:gd name="T26" fmla="*/ 332979 w 329"/>
              <a:gd name="T27" fmla="*/ 152400 h 283"/>
              <a:gd name="T28" fmla="*/ 319777 w 329"/>
              <a:gd name="T29" fmla="*/ 131762 h 283"/>
              <a:gd name="T30" fmla="*/ 319777 w 329"/>
              <a:gd name="T31" fmla="*/ 90487 h 283"/>
              <a:gd name="T32" fmla="*/ 319777 w 329"/>
              <a:gd name="T33" fmla="*/ 66675 h 283"/>
              <a:gd name="T34" fmla="*/ 319777 w 329"/>
              <a:gd name="T35" fmla="*/ 31750 h 283"/>
              <a:gd name="T36" fmla="*/ 316844 w 329"/>
              <a:gd name="T37" fmla="*/ 11112 h 283"/>
              <a:gd name="T38" fmla="*/ 294841 w 329"/>
              <a:gd name="T39" fmla="*/ 31750 h 283"/>
              <a:gd name="T40" fmla="*/ 278705 w 329"/>
              <a:gd name="T41" fmla="*/ 11112 h 283"/>
              <a:gd name="T42" fmla="*/ 255235 w 329"/>
              <a:gd name="T43" fmla="*/ 6350 h 283"/>
              <a:gd name="T44" fmla="*/ 227365 w 329"/>
              <a:gd name="T45" fmla="*/ 6350 h 283"/>
              <a:gd name="T46" fmla="*/ 178958 w 329"/>
              <a:gd name="T47" fmla="*/ 14287 h 283"/>
              <a:gd name="T48" fmla="*/ 105615 w 329"/>
              <a:gd name="T49" fmla="*/ 11112 h 283"/>
              <a:gd name="T50" fmla="*/ 89479 w 329"/>
              <a:gd name="T51" fmla="*/ 23812 h 283"/>
              <a:gd name="T52" fmla="*/ 92413 w 329"/>
              <a:gd name="T53" fmla="*/ 38100 h 283"/>
              <a:gd name="T54" fmla="*/ 96813 w 329"/>
              <a:gd name="T55" fmla="*/ 47625 h 283"/>
              <a:gd name="T56" fmla="*/ 76277 w 329"/>
              <a:gd name="T57" fmla="*/ 79375 h 283"/>
              <a:gd name="T58" fmla="*/ 41072 w 329"/>
              <a:gd name="T59" fmla="*/ 93662 h 283"/>
              <a:gd name="T60" fmla="*/ 32271 w 329"/>
              <a:gd name="T61" fmla="*/ 85725 h 283"/>
              <a:gd name="T62" fmla="*/ 22003 w 329"/>
              <a:gd name="T63" fmla="*/ 73025 h 283"/>
              <a:gd name="T64" fmla="*/ 0 w 329"/>
              <a:gd name="T65" fmla="*/ 85725 h 283"/>
              <a:gd name="T66" fmla="*/ 0 w 329"/>
              <a:gd name="T67" fmla="*/ 103187 h 283"/>
              <a:gd name="T68" fmla="*/ 29337 w 329"/>
              <a:gd name="T69" fmla="*/ 114300 h 283"/>
              <a:gd name="T70" fmla="*/ 42539 w 329"/>
              <a:gd name="T71" fmla="*/ 142875 h 283"/>
              <a:gd name="T72" fmla="*/ 64542 w 329"/>
              <a:gd name="T73" fmla="*/ 146050 h 283"/>
              <a:gd name="T74" fmla="*/ 83612 w 329"/>
              <a:gd name="T75" fmla="*/ 163512 h 283"/>
              <a:gd name="T76" fmla="*/ 137886 w 329"/>
              <a:gd name="T77" fmla="*/ 179387 h 283"/>
              <a:gd name="T78" fmla="*/ 140819 w 329"/>
              <a:gd name="T79" fmla="*/ 234950 h 283"/>
              <a:gd name="T80" fmla="*/ 162822 w 329"/>
              <a:gd name="T81" fmla="*/ 273050 h 283"/>
              <a:gd name="T82" fmla="*/ 189226 w 329"/>
              <a:gd name="T83" fmla="*/ 277812 h 283"/>
              <a:gd name="T84" fmla="*/ 211229 w 329"/>
              <a:gd name="T85" fmla="*/ 287337 h 283"/>
              <a:gd name="T86" fmla="*/ 214163 w 329"/>
              <a:gd name="T87" fmla="*/ 311150 h 283"/>
              <a:gd name="T88" fmla="*/ 227365 w 329"/>
              <a:gd name="T89" fmla="*/ 322262 h 283"/>
              <a:gd name="T90" fmla="*/ 236166 w 329"/>
              <a:gd name="T91" fmla="*/ 366712 h 283"/>
              <a:gd name="T92" fmla="*/ 246434 w 329"/>
              <a:gd name="T93" fmla="*/ 384175 h 283"/>
              <a:gd name="T94" fmla="*/ 275771 w 329"/>
              <a:gd name="T95" fmla="*/ 412750 h 283"/>
              <a:gd name="T96" fmla="*/ 272838 w 329"/>
              <a:gd name="T97" fmla="*/ 436562 h 283"/>
              <a:gd name="T98" fmla="*/ 297774 w 329"/>
              <a:gd name="T99" fmla="*/ 449262 h 283"/>
              <a:gd name="T100" fmla="*/ 354982 w 329"/>
              <a:gd name="T101" fmla="*/ 363537 h 283"/>
              <a:gd name="T102" fmla="*/ 360850 w 329"/>
              <a:gd name="T103" fmla="*/ 339725 h 283"/>
              <a:gd name="T104" fmla="*/ 384320 w 329"/>
              <a:gd name="T105" fmla="*/ 352425 h 283"/>
              <a:gd name="T106" fmla="*/ 450329 w 329"/>
              <a:gd name="T107" fmla="*/ 336550 h 283"/>
              <a:gd name="T108" fmla="*/ 460597 w 329"/>
              <a:gd name="T109" fmla="*/ 346075 h 283"/>
              <a:gd name="T110" fmla="*/ 451796 w 329"/>
              <a:gd name="T111" fmla="*/ 296862 h 283"/>
              <a:gd name="T112" fmla="*/ 438594 w 329"/>
              <a:gd name="T113" fmla="*/ 277812 h 28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9"/>
              <a:gd name="T172" fmla="*/ 0 h 283"/>
              <a:gd name="T173" fmla="*/ 329 w 329"/>
              <a:gd name="T174" fmla="*/ 283 h 28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9" h="283">
                <a:moveTo>
                  <a:pt x="292" y="174"/>
                </a:moveTo>
                <a:lnTo>
                  <a:pt x="290" y="170"/>
                </a:lnTo>
                <a:lnTo>
                  <a:pt x="290" y="166"/>
                </a:lnTo>
                <a:lnTo>
                  <a:pt x="292" y="164"/>
                </a:lnTo>
                <a:lnTo>
                  <a:pt x="297" y="163"/>
                </a:lnTo>
                <a:lnTo>
                  <a:pt x="303" y="161"/>
                </a:lnTo>
                <a:lnTo>
                  <a:pt x="308" y="159"/>
                </a:lnTo>
                <a:lnTo>
                  <a:pt x="314" y="157"/>
                </a:lnTo>
                <a:lnTo>
                  <a:pt x="316" y="153"/>
                </a:lnTo>
                <a:lnTo>
                  <a:pt x="310" y="142"/>
                </a:lnTo>
                <a:lnTo>
                  <a:pt x="301" y="133"/>
                </a:lnTo>
                <a:lnTo>
                  <a:pt x="310" y="127"/>
                </a:lnTo>
                <a:lnTo>
                  <a:pt x="319" y="122"/>
                </a:lnTo>
                <a:lnTo>
                  <a:pt x="325" y="120"/>
                </a:lnTo>
                <a:lnTo>
                  <a:pt x="327" y="116"/>
                </a:lnTo>
                <a:lnTo>
                  <a:pt x="329" y="113"/>
                </a:lnTo>
                <a:lnTo>
                  <a:pt x="325" y="107"/>
                </a:lnTo>
                <a:lnTo>
                  <a:pt x="319" y="103"/>
                </a:lnTo>
                <a:lnTo>
                  <a:pt x="316" y="103"/>
                </a:lnTo>
                <a:lnTo>
                  <a:pt x="312" y="103"/>
                </a:lnTo>
                <a:lnTo>
                  <a:pt x="310" y="105"/>
                </a:lnTo>
                <a:lnTo>
                  <a:pt x="305" y="109"/>
                </a:lnTo>
                <a:lnTo>
                  <a:pt x="299" y="113"/>
                </a:lnTo>
                <a:lnTo>
                  <a:pt x="290" y="116"/>
                </a:lnTo>
                <a:lnTo>
                  <a:pt x="283" y="118"/>
                </a:lnTo>
                <a:lnTo>
                  <a:pt x="283" y="126"/>
                </a:lnTo>
                <a:lnTo>
                  <a:pt x="283" y="137"/>
                </a:lnTo>
                <a:lnTo>
                  <a:pt x="279" y="140"/>
                </a:lnTo>
                <a:lnTo>
                  <a:pt x="277" y="144"/>
                </a:lnTo>
                <a:lnTo>
                  <a:pt x="273" y="144"/>
                </a:lnTo>
                <a:lnTo>
                  <a:pt x="270" y="142"/>
                </a:lnTo>
                <a:lnTo>
                  <a:pt x="268" y="133"/>
                </a:lnTo>
                <a:lnTo>
                  <a:pt x="266" y="124"/>
                </a:lnTo>
                <a:lnTo>
                  <a:pt x="255" y="126"/>
                </a:lnTo>
                <a:lnTo>
                  <a:pt x="240" y="127"/>
                </a:lnTo>
                <a:lnTo>
                  <a:pt x="238" y="122"/>
                </a:lnTo>
                <a:lnTo>
                  <a:pt x="236" y="116"/>
                </a:lnTo>
                <a:lnTo>
                  <a:pt x="236" y="113"/>
                </a:lnTo>
                <a:lnTo>
                  <a:pt x="235" y="109"/>
                </a:lnTo>
                <a:lnTo>
                  <a:pt x="231" y="105"/>
                </a:lnTo>
                <a:lnTo>
                  <a:pt x="225" y="103"/>
                </a:lnTo>
                <a:lnTo>
                  <a:pt x="227" y="96"/>
                </a:lnTo>
                <a:lnTo>
                  <a:pt x="227" y="90"/>
                </a:lnTo>
                <a:lnTo>
                  <a:pt x="222" y="87"/>
                </a:lnTo>
                <a:lnTo>
                  <a:pt x="218" y="83"/>
                </a:lnTo>
                <a:lnTo>
                  <a:pt x="218" y="76"/>
                </a:lnTo>
                <a:lnTo>
                  <a:pt x="220" y="65"/>
                </a:lnTo>
                <a:lnTo>
                  <a:pt x="218" y="57"/>
                </a:lnTo>
                <a:lnTo>
                  <a:pt x="216" y="50"/>
                </a:lnTo>
                <a:lnTo>
                  <a:pt x="216" y="46"/>
                </a:lnTo>
                <a:lnTo>
                  <a:pt x="218" y="42"/>
                </a:lnTo>
                <a:lnTo>
                  <a:pt x="220" y="37"/>
                </a:lnTo>
                <a:lnTo>
                  <a:pt x="222" y="30"/>
                </a:lnTo>
                <a:lnTo>
                  <a:pt x="218" y="20"/>
                </a:lnTo>
                <a:lnTo>
                  <a:pt x="216" y="11"/>
                </a:lnTo>
                <a:lnTo>
                  <a:pt x="216" y="9"/>
                </a:lnTo>
                <a:lnTo>
                  <a:pt x="216" y="7"/>
                </a:lnTo>
                <a:lnTo>
                  <a:pt x="212" y="13"/>
                </a:lnTo>
                <a:lnTo>
                  <a:pt x="207" y="17"/>
                </a:lnTo>
                <a:lnTo>
                  <a:pt x="201" y="20"/>
                </a:lnTo>
                <a:lnTo>
                  <a:pt x="194" y="20"/>
                </a:lnTo>
                <a:lnTo>
                  <a:pt x="194" y="13"/>
                </a:lnTo>
                <a:lnTo>
                  <a:pt x="190" y="7"/>
                </a:lnTo>
                <a:lnTo>
                  <a:pt x="183" y="9"/>
                </a:lnTo>
                <a:lnTo>
                  <a:pt x="175" y="9"/>
                </a:lnTo>
                <a:lnTo>
                  <a:pt x="174" y="4"/>
                </a:lnTo>
                <a:lnTo>
                  <a:pt x="174" y="0"/>
                </a:lnTo>
                <a:lnTo>
                  <a:pt x="162" y="0"/>
                </a:lnTo>
                <a:lnTo>
                  <a:pt x="155" y="4"/>
                </a:lnTo>
                <a:lnTo>
                  <a:pt x="151" y="7"/>
                </a:lnTo>
                <a:lnTo>
                  <a:pt x="146" y="11"/>
                </a:lnTo>
                <a:lnTo>
                  <a:pt x="122" y="9"/>
                </a:lnTo>
                <a:lnTo>
                  <a:pt x="98" y="5"/>
                </a:lnTo>
                <a:lnTo>
                  <a:pt x="85" y="5"/>
                </a:lnTo>
                <a:lnTo>
                  <a:pt x="72" y="7"/>
                </a:lnTo>
                <a:lnTo>
                  <a:pt x="68" y="9"/>
                </a:lnTo>
                <a:lnTo>
                  <a:pt x="65" y="11"/>
                </a:lnTo>
                <a:lnTo>
                  <a:pt x="61" y="15"/>
                </a:lnTo>
                <a:lnTo>
                  <a:pt x="59" y="18"/>
                </a:lnTo>
                <a:lnTo>
                  <a:pt x="59" y="20"/>
                </a:lnTo>
                <a:lnTo>
                  <a:pt x="63" y="24"/>
                </a:lnTo>
                <a:lnTo>
                  <a:pt x="65" y="24"/>
                </a:lnTo>
                <a:lnTo>
                  <a:pt x="66" y="26"/>
                </a:lnTo>
                <a:lnTo>
                  <a:pt x="66" y="30"/>
                </a:lnTo>
                <a:lnTo>
                  <a:pt x="66" y="33"/>
                </a:lnTo>
                <a:lnTo>
                  <a:pt x="59" y="42"/>
                </a:lnTo>
                <a:lnTo>
                  <a:pt x="52" y="50"/>
                </a:lnTo>
                <a:lnTo>
                  <a:pt x="41" y="54"/>
                </a:lnTo>
                <a:lnTo>
                  <a:pt x="29" y="59"/>
                </a:lnTo>
                <a:lnTo>
                  <a:pt x="28" y="59"/>
                </a:lnTo>
                <a:lnTo>
                  <a:pt x="26" y="57"/>
                </a:lnTo>
                <a:lnTo>
                  <a:pt x="24" y="57"/>
                </a:lnTo>
                <a:lnTo>
                  <a:pt x="22" y="54"/>
                </a:lnTo>
                <a:lnTo>
                  <a:pt x="20" y="50"/>
                </a:lnTo>
                <a:lnTo>
                  <a:pt x="18" y="46"/>
                </a:lnTo>
                <a:lnTo>
                  <a:pt x="15" y="46"/>
                </a:lnTo>
                <a:lnTo>
                  <a:pt x="9" y="46"/>
                </a:lnTo>
                <a:lnTo>
                  <a:pt x="4" y="48"/>
                </a:lnTo>
                <a:lnTo>
                  <a:pt x="0" y="54"/>
                </a:lnTo>
                <a:lnTo>
                  <a:pt x="0" y="57"/>
                </a:lnTo>
                <a:lnTo>
                  <a:pt x="0" y="61"/>
                </a:lnTo>
                <a:lnTo>
                  <a:pt x="0" y="65"/>
                </a:lnTo>
                <a:lnTo>
                  <a:pt x="2" y="68"/>
                </a:lnTo>
                <a:lnTo>
                  <a:pt x="9" y="72"/>
                </a:lnTo>
                <a:lnTo>
                  <a:pt x="20" y="72"/>
                </a:lnTo>
                <a:lnTo>
                  <a:pt x="24" y="81"/>
                </a:lnTo>
                <a:lnTo>
                  <a:pt x="28" y="87"/>
                </a:lnTo>
                <a:lnTo>
                  <a:pt x="29" y="90"/>
                </a:lnTo>
                <a:lnTo>
                  <a:pt x="35" y="92"/>
                </a:lnTo>
                <a:lnTo>
                  <a:pt x="41" y="90"/>
                </a:lnTo>
                <a:lnTo>
                  <a:pt x="44" y="92"/>
                </a:lnTo>
                <a:lnTo>
                  <a:pt x="48" y="94"/>
                </a:lnTo>
                <a:lnTo>
                  <a:pt x="52" y="98"/>
                </a:lnTo>
                <a:lnTo>
                  <a:pt x="57" y="103"/>
                </a:lnTo>
                <a:lnTo>
                  <a:pt x="65" y="109"/>
                </a:lnTo>
                <a:lnTo>
                  <a:pt x="79" y="109"/>
                </a:lnTo>
                <a:lnTo>
                  <a:pt x="94" y="113"/>
                </a:lnTo>
                <a:lnTo>
                  <a:pt x="94" y="124"/>
                </a:lnTo>
                <a:lnTo>
                  <a:pt x="92" y="137"/>
                </a:lnTo>
                <a:lnTo>
                  <a:pt x="96" y="148"/>
                </a:lnTo>
                <a:lnTo>
                  <a:pt x="100" y="157"/>
                </a:lnTo>
                <a:lnTo>
                  <a:pt x="105" y="166"/>
                </a:lnTo>
                <a:lnTo>
                  <a:pt x="111" y="172"/>
                </a:lnTo>
                <a:lnTo>
                  <a:pt x="118" y="174"/>
                </a:lnTo>
                <a:lnTo>
                  <a:pt x="124" y="175"/>
                </a:lnTo>
                <a:lnTo>
                  <a:pt x="129" y="175"/>
                </a:lnTo>
                <a:lnTo>
                  <a:pt x="135" y="177"/>
                </a:lnTo>
                <a:lnTo>
                  <a:pt x="140" y="179"/>
                </a:lnTo>
                <a:lnTo>
                  <a:pt x="144" y="181"/>
                </a:lnTo>
                <a:lnTo>
                  <a:pt x="146" y="187"/>
                </a:lnTo>
                <a:lnTo>
                  <a:pt x="146" y="192"/>
                </a:lnTo>
                <a:lnTo>
                  <a:pt x="146" y="196"/>
                </a:lnTo>
                <a:lnTo>
                  <a:pt x="148" y="198"/>
                </a:lnTo>
                <a:lnTo>
                  <a:pt x="151" y="200"/>
                </a:lnTo>
                <a:lnTo>
                  <a:pt x="155" y="203"/>
                </a:lnTo>
                <a:lnTo>
                  <a:pt x="155" y="211"/>
                </a:lnTo>
                <a:lnTo>
                  <a:pt x="155" y="220"/>
                </a:lnTo>
                <a:lnTo>
                  <a:pt x="161" y="231"/>
                </a:lnTo>
                <a:lnTo>
                  <a:pt x="168" y="242"/>
                </a:lnTo>
                <a:lnTo>
                  <a:pt x="174" y="249"/>
                </a:lnTo>
                <a:lnTo>
                  <a:pt x="181" y="257"/>
                </a:lnTo>
                <a:lnTo>
                  <a:pt x="188" y="260"/>
                </a:lnTo>
                <a:lnTo>
                  <a:pt x="194" y="264"/>
                </a:lnTo>
                <a:lnTo>
                  <a:pt x="188" y="270"/>
                </a:lnTo>
                <a:lnTo>
                  <a:pt x="186" y="275"/>
                </a:lnTo>
                <a:lnTo>
                  <a:pt x="194" y="281"/>
                </a:lnTo>
                <a:lnTo>
                  <a:pt x="203" y="283"/>
                </a:lnTo>
                <a:lnTo>
                  <a:pt x="225" y="264"/>
                </a:lnTo>
                <a:lnTo>
                  <a:pt x="244" y="246"/>
                </a:lnTo>
                <a:lnTo>
                  <a:pt x="242" y="229"/>
                </a:lnTo>
                <a:lnTo>
                  <a:pt x="238" y="216"/>
                </a:lnTo>
                <a:lnTo>
                  <a:pt x="242" y="214"/>
                </a:lnTo>
                <a:lnTo>
                  <a:pt x="246" y="214"/>
                </a:lnTo>
                <a:lnTo>
                  <a:pt x="249" y="216"/>
                </a:lnTo>
                <a:lnTo>
                  <a:pt x="253" y="218"/>
                </a:lnTo>
                <a:lnTo>
                  <a:pt x="262" y="222"/>
                </a:lnTo>
                <a:lnTo>
                  <a:pt x="271" y="224"/>
                </a:lnTo>
                <a:lnTo>
                  <a:pt x="290" y="218"/>
                </a:lnTo>
                <a:lnTo>
                  <a:pt x="307" y="212"/>
                </a:lnTo>
                <a:lnTo>
                  <a:pt x="310" y="214"/>
                </a:lnTo>
                <a:lnTo>
                  <a:pt x="312" y="216"/>
                </a:lnTo>
                <a:lnTo>
                  <a:pt x="314" y="218"/>
                </a:lnTo>
                <a:lnTo>
                  <a:pt x="318" y="216"/>
                </a:lnTo>
                <a:lnTo>
                  <a:pt x="312" y="200"/>
                </a:lnTo>
                <a:lnTo>
                  <a:pt x="308" y="187"/>
                </a:lnTo>
                <a:lnTo>
                  <a:pt x="308" y="183"/>
                </a:lnTo>
                <a:lnTo>
                  <a:pt x="305" y="179"/>
                </a:lnTo>
                <a:lnTo>
                  <a:pt x="299" y="175"/>
                </a:lnTo>
                <a:lnTo>
                  <a:pt x="292" y="174"/>
                </a:lnTo>
                <a:close/>
              </a:path>
            </a:pathLst>
          </a:custGeom>
          <a:solidFill>
            <a:schemeClr val="accent6">
              <a:lumMod val="40000"/>
              <a:lumOff val="60000"/>
            </a:schemeClr>
          </a:solidFill>
          <a:ln w="3175" cmpd="sng">
            <a:solidFill>
              <a:schemeClr val="bg1"/>
            </a:solidFill>
            <a:round/>
            <a:headEnd/>
            <a:tailEnd/>
          </a:ln>
        </p:spPr>
        <p:txBody>
          <a:bodyPr/>
          <a:lstStyle/>
          <a:p>
            <a:endParaRPr lang="ru-RU" sz="1807" dirty="0">
              <a:latin typeface="Arial Обычный" charset="0"/>
            </a:endParaRPr>
          </a:p>
        </p:txBody>
      </p:sp>
      <p:sp>
        <p:nvSpPr>
          <p:cNvPr id="243" name="Freeform 77"/>
          <p:cNvSpPr>
            <a:spLocks/>
          </p:cNvSpPr>
          <p:nvPr/>
        </p:nvSpPr>
        <p:spPr bwMode="auto">
          <a:xfrm>
            <a:off x="3087999" y="4305128"/>
            <a:ext cx="379752" cy="434541"/>
          </a:xfrm>
          <a:custGeom>
            <a:avLst/>
            <a:gdLst>
              <a:gd name="T0" fmla="*/ 143443 w 218"/>
              <a:gd name="T1" fmla="*/ 365125 h 230"/>
              <a:gd name="T2" fmla="*/ 178572 w 218"/>
              <a:gd name="T3" fmla="*/ 344488 h 230"/>
              <a:gd name="T4" fmla="*/ 187354 w 218"/>
              <a:gd name="T5" fmla="*/ 311150 h 230"/>
              <a:gd name="T6" fmla="*/ 210774 w 218"/>
              <a:gd name="T7" fmla="*/ 269875 h 230"/>
              <a:gd name="T8" fmla="*/ 232729 w 218"/>
              <a:gd name="T9" fmla="*/ 258763 h 230"/>
              <a:gd name="T10" fmla="*/ 235657 w 218"/>
              <a:gd name="T11" fmla="*/ 230188 h 230"/>
              <a:gd name="T12" fmla="*/ 270786 w 218"/>
              <a:gd name="T13" fmla="*/ 165100 h 230"/>
              <a:gd name="T14" fmla="*/ 295669 w 218"/>
              <a:gd name="T15" fmla="*/ 120650 h 230"/>
              <a:gd name="T16" fmla="*/ 314697 w 218"/>
              <a:gd name="T17" fmla="*/ 92075 h 230"/>
              <a:gd name="T18" fmla="*/ 305915 w 218"/>
              <a:gd name="T19" fmla="*/ 82550 h 230"/>
              <a:gd name="T20" fmla="*/ 292741 w 218"/>
              <a:gd name="T21" fmla="*/ 71438 h 230"/>
              <a:gd name="T22" fmla="*/ 286886 w 218"/>
              <a:gd name="T23" fmla="*/ 36513 h 230"/>
              <a:gd name="T24" fmla="*/ 248830 w 218"/>
              <a:gd name="T25" fmla="*/ 36513 h 230"/>
              <a:gd name="T26" fmla="*/ 238584 w 218"/>
              <a:gd name="T27" fmla="*/ 6350 h 230"/>
              <a:gd name="T28" fmla="*/ 203455 w 218"/>
              <a:gd name="T29" fmla="*/ 9525 h 230"/>
              <a:gd name="T30" fmla="*/ 174181 w 218"/>
              <a:gd name="T31" fmla="*/ 44450 h 230"/>
              <a:gd name="T32" fmla="*/ 165399 w 218"/>
              <a:gd name="T33" fmla="*/ 76200 h 230"/>
              <a:gd name="T34" fmla="*/ 133197 w 218"/>
              <a:gd name="T35" fmla="*/ 103188 h 230"/>
              <a:gd name="T36" fmla="*/ 114169 w 218"/>
              <a:gd name="T37" fmla="*/ 95250 h 230"/>
              <a:gd name="T38" fmla="*/ 102459 w 218"/>
              <a:gd name="T39" fmla="*/ 79375 h 230"/>
              <a:gd name="T40" fmla="*/ 81968 w 218"/>
              <a:gd name="T41" fmla="*/ 92075 h 230"/>
              <a:gd name="T42" fmla="*/ 76113 w 218"/>
              <a:gd name="T43" fmla="*/ 117475 h 230"/>
              <a:gd name="T44" fmla="*/ 81968 w 218"/>
              <a:gd name="T45" fmla="*/ 144463 h 230"/>
              <a:gd name="T46" fmla="*/ 65867 w 218"/>
              <a:gd name="T47" fmla="*/ 158750 h 230"/>
              <a:gd name="T48" fmla="*/ 32202 w 218"/>
              <a:gd name="T49" fmla="*/ 158750 h 230"/>
              <a:gd name="T50" fmla="*/ 30738 w 218"/>
              <a:gd name="T51" fmla="*/ 188912 h 230"/>
              <a:gd name="T52" fmla="*/ 21956 w 218"/>
              <a:gd name="T53" fmla="*/ 209550 h 230"/>
              <a:gd name="T54" fmla="*/ 5855 w 218"/>
              <a:gd name="T55" fmla="*/ 211138 h 230"/>
              <a:gd name="T56" fmla="*/ 0 w 218"/>
              <a:gd name="T57" fmla="*/ 231775 h 230"/>
              <a:gd name="T58" fmla="*/ 16101 w 218"/>
              <a:gd name="T59" fmla="*/ 247650 h 230"/>
              <a:gd name="T60" fmla="*/ 21956 w 218"/>
              <a:gd name="T61" fmla="*/ 269875 h 230"/>
              <a:gd name="T62" fmla="*/ 62939 w 218"/>
              <a:gd name="T63" fmla="*/ 279400 h 230"/>
              <a:gd name="T64" fmla="*/ 76113 w 218"/>
              <a:gd name="T65" fmla="*/ 296863 h 230"/>
              <a:gd name="T66" fmla="*/ 84895 w 218"/>
              <a:gd name="T67" fmla="*/ 268288 h 230"/>
              <a:gd name="T68" fmla="*/ 108314 w 218"/>
              <a:gd name="T69" fmla="*/ 247650 h 230"/>
              <a:gd name="T70" fmla="*/ 127342 w 218"/>
              <a:gd name="T71" fmla="*/ 231775 h 230"/>
              <a:gd name="T72" fmla="*/ 146371 w 218"/>
              <a:gd name="T73" fmla="*/ 238125 h 230"/>
              <a:gd name="T74" fmla="*/ 146371 w 218"/>
              <a:gd name="T75" fmla="*/ 258763 h 230"/>
              <a:gd name="T76" fmla="*/ 111242 w 218"/>
              <a:gd name="T77" fmla="*/ 279400 h 230"/>
              <a:gd name="T78" fmla="*/ 130270 w 218"/>
              <a:gd name="T79" fmla="*/ 317500 h 230"/>
              <a:gd name="T80" fmla="*/ 105387 w 218"/>
              <a:gd name="T81" fmla="*/ 327025 h 230"/>
              <a:gd name="T82" fmla="*/ 95141 w 218"/>
              <a:gd name="T83" fmla="*/ 338138 h 230"/>
              <a:gd name="T84" fmla="*/ 117097 w 218"/>
              <a:gd name="T85" fmla="*/ 352425 h 2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30"/>
              <a:gd name="T131" fmla="*/ 218 w 218"/>
              <a:gd name="T132" fmla="*/ 230 h 2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30">
                <a:moveTo>
                  <a:pt x="83" y="230"/>
                </a:moveTo>
                <a:lnTo>
                  <a:pt x="93" y="230"/>
                </a:lnTo>
                <a:lnTo>
                  <a:pt x="98" y="230"/>
                </a:lnTo>
                <a:lnTo>
                  <a:pt x="104" y="228"/>
                </a:lnTo>
                <a:lnTo>
                  <a:pt x="109" y="220"/>
                </a:lnTo>
                <a:lnTo>
                  <a:pt x="122" y="217"/>
                </a:lnTo>
                <a:lnTo>
                  <a:pt x="126" y="211"/>
                </a:lnTo>
                <a:lnTo>
                  <a:pt x="128" y="196"/>
                </a:lnTo>
                <a:lnTo>
                  <a:pt x="128" y="183"/>
                </a:lnTo>
                <a:lnTo>
                  <a:pt x="137" y="176"/>
                </a:lnTo>
                <a:lnTo>
                  <a:pt x="144" y="170"/>
                </a:lnTo>
                <a:lnTo>
                  <a:pt x="154" y="169"/>
                </a:lnTo>
                <a:lnTo>
                  <a:pt x="161" y="169"/>
                </a:lnTo>
                <a:lnTo>
                  <a:pt x="159" y="163"/>
                </a:lnTo>
                <a:lnTo>
                  <a:pt x="159" y="158"/>
                </a:lnTo>
                <a:lnTo>
                  <a:pt x="159" y="150"/>
                </a:lnTo>
                <a:lnTo>
                  <a:pt x="161" y="145"/>
                </a:lnTo>
                <a:lnTo>
                  <a:pt x="165" y="132"/>
                </a:lnTo>
                <a:lnTo>
                  <a:pt x="170" y="122"/>
                </a:lnTo>
                <a:lnTo>
                  <a:pt x="185" y="104"/>
                </a:lnTo>
                <a:lnTo>
                  <a:pt x="196" y="91"/>
                </a:lnTo>
                <a:lnTo>
                  <a:pt x="198" y="82"/>
                </a:lnTo>
                <a:lnTo>
                  <a:pt x="202" y="76"/>
                </a:lnTo>
                <a:lnTo>
                  <a:pt x="205" y="71"/>
                </a:lnTo>
                <a:lnTo>
                  <a:pt x="211" y="65"/>
                </a:lnTo>
                <a:lnTo>
                  <a:pt x="215" y="58"/>
                </a:lnTo>
                <a:lnTo>
                  <a:pt x="218" y="52"/>
                </a:lnTo>
                <a:lnTo>
                  <a:pt x="213" y="54"/>
                </a:lnTo>
                <a:lnTo>
                  <a:pt x="209" y="52"/>
                </a:lnTo>
                <a:lnTo>
                  <a:pt x="205" y="52"/>
                </a:lnTo>
                <a:lnTo>
                  <a:pt x="202" y="48"/>
                </a:lnTo>
                <a:lnTo>
                  <a:pt x="200" y="45"/>
                </a:lnTo>
                <a:lnTo>
                  <a:pt x="198" y="39"/>
                </a:lnTo>
                <a:lnTo>
                  <a:pt x="196" y="32"/>
                </a:lnTo>
                <a:lnTo>
                  <a:pt x="196" y="23"/>
                </a:lnTo>
                <a:lnTo>
                  <a:pt x="187" y="26"/>
                </a:lnTo>
                <a:lnTo>
                  <a:pt x="174" y="28"/>
                </a:lnTo>
                <a:lnTo>
                  <a:pt x="170" y="23"/>
                </a:lnTo>
                <a:lnTo>
                  <a:pt x="168" y="12"/>
                </a:lnTo>
                <a:lnTo>
                  <a:pt x="167" y="8"/>
                </a:lnTo>
                <a:lnTo>
                  <a:pt x="163" y="4"/>
                </a:lnTo>
                <a:lnTo>
                  <a:pt x="159" y="0"/>
                </a:lnTo>
                <a:lnTo>
                  <a:pt x="154" y="0"/>
                </a:lnTo>
                <a:lnTo>
                  <a:pt x="139" y="6"/>
                </a:lnTo>
                <a:lnTo>
                  <a:pt x="128" y="13"/>
                </a:lnTo>
                <a:lnTo>
                  <a:pt x="122" y="19"/>
                </a:lnTo>
                <a:lnTo>
                  <a:pt x="119" y="28"/>
                </a:lnTo>
                <a:lnTo>
                  <a:pt x="117" y="36"/>
                </a:lnTo>
                <a:lnTo>
                  <a:pt x="115" y="41"/>
                </a:lnTo>
                <a:lnTo>
                  <a:pt x="113" y="48"/>
                </a:lnTo>
                <a:lnTo>
                  <a:pt x="107" y="56"/>
                </a:lnTo>
                <a:lnTo>
                  <a:pt x="102" y="61"/>
                </a:lnTo>
                <a:lnTo>
                  <a:pt x="91" y="65"/>
                </a:lnTo>
                <a:lnTo>
                  <a:pt x="85" y="65"/>
                </a:lnTo>
                <a:lnTo>
                  <a:pt x="80" y="63"/>
                </a:lnTo>
                <a:lnTo>
                  <a:pt x="78" y="60"/>
                </a:lnTo>
                <a:lnTo>
                  <a:pt x="74" y="56"/>
                </a:lnTo>
                <a:lnTo>
                  <a:pt x="72" y="52"/>
                </a:lnTo>
                <a:lnTo>
                  <a:pt x="70" y="50"/>
                </a:lnTo>
                <a:lnTo>
                  <a:pt x="67" y="48"/>
                </a:lnTo>
                <a:lnTo>
                  <a:pt x="61" y="52"/>
                </a:lnTo>
                <a:lnTo>
                  <a:pt x="56" y="58"/>
                </a:lnTo>
                <a:lnTo>
                  <a:pt x="52" y="63"/>
                </a:lnTo>
                <a:lnTo>
                  <a:pt x="52" y="69"/>
                </a:lnTo>
                <a:lnTo>
                  <a:pt x="52" y="74"/>
                </a:lnTo>
                <a:lnTo>
                  <a:pt x="54" y="80"/>
                </a:lnTo>
                <a:lnTo>
                  <a:pt x="56" y="85"/>
                </a:lnTo>
                <a:lnTo>
                  <a:pt x="56" y="91"/>
                </a:lnTo>
                <a:lnTo>
                  <a:pt x="54" y="97"/>
                </a:lnTo>
                <a:lnTo>
                  <a:pt x="50" y="98"/>
                </a:lnTo>
                <a:lnTo>
                  <a:pt x="45" y="100"/>
                </a:lnTo>
                <a:lnTo>
                  <a:pt x="37" y="102"/>
                </a:lnTo>
                <a:lnTo>
                  <a:pt x="30" y="102"/>
                </a:lnTo>
                <a:lnTo>
                  <a:pt x="22" y="100"/>
                </a:lnTo>
                <a:lnTo>
                  <a:pt x="17" y="100"/>
                </a:lnTo>
                <a:lnTo>
                  <a:pt x="19" y="111"/>
                </a:lnTo>
                <a:lnTo>
                  <a:pt x="21" y="119"/>
                </a:lnTo>
                <a:lnTo>
                  <a:pt x="19" y="124"/>
                </a:lnTo>
                <a:lnTo>
                  <a:pt x="17" y="128"/>
                </a:lnTo>
                <a:lnTo>
                  <a:pt x="15" y="132"/>
                </a:lnTo>
                <a:lnTo>
                  <a:pt x="11" y="133"/>
                </a:lnTo>
                <a:lnTo>
                  <a:pt x="8" y="133"/>
                </a:lnTo>
                <a:lnTo>
                  <a:pt x="4" y="133"/>
                </a:lnTo>
                <a:lnTo>
                  <a:pt x="2" y="133"/>
                </a:lnTo>
                <a:lnTo>
                  <a:pt x="2" y="139"/>
                </a:lnTo>
                <a:lnTo>
                  <a:pt x="0" y="146"/>
                </a:lnTo>
                <a:lnTo>
                  <a:pt x="6" y="148"/>
                </a:lnTo>
                <a:lnTo>
                  <a:pt x="10" y="152"/>
                </a:lnTo>
                <a:lnTo>
                  <a:pt x="11" y="156"/>
                </a:lnTo>
                <a:lnTo>
                  <a:pt x="11" y="159"/>
                </a:lnTo>
                <a:lnTo>
                  <a:pt x="13" y="165"/>
                </a:lnTo>
                <a:lnTo>
                  <a:pt x="15" y="170"/>
                </a:lnTo>
                <a:lnTo>
                  <a:pt x="30" y="169"/>
                </a:lnTo>
                <a:lnTo>
                  <a:pt x="41" y="167"/>
                </a:lnTo>
                <a:lnTo>
                  <a:pt x="43" y="176"/>
                </a:lnTo>
                <a:lnTo>
                  <a:pt x="45" y="185"/>
                </a:lnTo>
                <a:lnTo>
                  <a:pt x="48" y="187"/>
                </a:lnTo>
                <a:lnTo>
                  <a:pt x="52" y="187"/>
                </a:lnTo>
                <a:lnTo>
                  <a:pt x="54" y="183"/>
                </a:lnTo>
                <a:lnTo>
                  <a:pt x="58" y="180"/>
                </a:lnTo>
                <a:lnTo>
                  <a:pt x="58" y="169"/>
                </a:lnTo>
                <a:lnTo>
                  <a:pt x="58" y="161"/>
                </a:lnTo>
                <a:lnTo>
                  <a:pt x="65" y="159"/>
                </a:lnTo>
                <a:lnTo>
                  <a:pt x="74" y="156"/>
                </a:lnTo>
                <a:lnTo>
                  <a:pt x="80" y="152"/>
                </a:lnTo>
                <a:lnTo>
                  <a:pt x="85" y="148"/>
                </a:lnTo>
                <a:lnTo>
                  <a:pt x="87" y="146"/>
                </a:lnTo>
                <a:lnTo>
                  <a:pt x="91" y="146"/>
                </a:lnTo>
                <a:lnTo>
                  <a:pt x="94" y="146"/>
                </a:lnTo>
                <a:lnTo>
                  <a:pt x="100" y="150"/>
                </a:lnTo>
                <a:lnTo>
                  <a:pt x="104" y="156"/>
                </a:lnTo>
                <a:lnTo>
                  <a:pt x="102" y="159"/>
                </a:lnTo>
                <a:lnTo>
                  <a:pt x="100" y="163"/>
                </a:lnTo>
                <a:lnTo>
                  <a:pt x="94" y="165"/>
                </a:lnTo>
                <a:lnTo>
                  <a:pt x="85" y="170"/>
                </a:lnTo>
                <a:lnTo>
                  <a:pt x="76" y="176"/>
                </a:lnTo>
                <a:lnTo>
                  <a:pt x="85" y="185"/>
                </a:lnTo>
                <a:lnTo>
                  <a:pt x="91" y="196"/>
                </a:lnTo>
                <a:lnTo>
                  <a:pt x="89" y="200"/>
                </a:lnTo>
                <a:lnTo>
                  <a:pt x="83" y="202"/>
                </a:lnTo>
                <a:lnTo>
                  <a:pt x="78" y="204"/>
                </a:lnTo>
                <a:lnTo>
                  <a:pt x="72" y="206"/>
                </a:lnTo>
                <a:lnTo>
                  <a:pt x="67" y="207"/>
                </a:lnTo>
                <a:lnTo>
                  <a:pt x="65" y="209"/>
                </a:lnTo>
                <a:lnTo>
                  <a:pt x="65" y="213"/>
                </a:lnTo>
                <a:lnTo>
                  <a:pt x="67" y="217"/>
                </a:lnTo>
                <a:lnTo>
                  <a:pt x="74" y="218"/>
                </a:lnTo>
                <a:lnTo>
                  <a:pt x="80" y="222"/>
                </a:lnTo>
                <a:lnTo>
                  <a:pt x="83" y="226"/>
                </a:lnTo>
                <a:lnTo>
                  <a:pt x="83" y="230"/>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44" name="Freeform 78"/>
          <p:cNvSpPr>
            <a:spLocks/>
          </p:cNvSpPr>
          <p:nvPr/>
        </p:nvSpPr>
        <p:spPr bwMode="auto">
          <a:xfrm>
            <a:off x="2585444" y="4658428"/>
            <a:ext cx="402423" cy="398643"/>
          </a:xfrm>
          <a:custGeom>
            <a:avLst/>
            <a:gdLst>
              <a:gd name="T0" fmla="*/ 43914 w 231"/>
              <a:gd name="T1" fmla="*/ 331787 h 211"/>
              <a:gd name="T2" fmla="*/ 48305 w 231"/>
              <a:gd name="T3" fmla="*/ 334962 h 211"/>
              <a:gd name="T4" fmla="*/ 79045 w 231"/>
              <a:gd name="T5" fmla="*/ 331787 h 211"/>
              <a:gd name="T6" fmla="*/ 118568 w 231"/>
              <a:gd name="T7" fmla="*/ 319087 h 211"/>
              <a:gd name="T8" fmla="*/ 133206 w 231"/>
              <a:gd name="T9" fmla="*/ 304800 h 211"/>
              <a:gd name="T10" fmla="*/ 137597 w 231"/>
              <a:gd name="T11" fmla="*/ 284162 h 211"/>
              <a:gd name="T12" fmla="*/ 149308 w 231"/>
              <a:gd name="T13" fmla="*/ 280987 h 211"/>
              <a:gd name="T14" fmla="*/ 184439 w 231"/>
              <a:gd name="T15" fmla="*/ 276225 h 211"/>
              <a:gd name="T16" fmla="*/ 229817 w 231"/>
              <a:gd name="T17" fmla="*/ 261937 h 211"/>
              <a:gd name="T18" fmla="*/ 257629 w 231"/>
              <a:gd name="T19" fmla="*/ 238125 h 211"/>
              <a:gd name="T20" fmla="*/ 283977 w 231"/>
              <a:gd name="T21" fmla="*/ 204787 h 211"/>
              <a:gd name="T22" fmla="*/ 322036 w 231"/>
              <a:gd name="T23" fmla="*/ 173037 h 211"/>
              <a:gd name="T24" fmla="*/ 338138 w 231"/>
              <a:gd name="T25" fmla="*/ 155575 h 211"/>
              <a:gd name="T26" fmla="*/ 327891 w 231"/>
              <a:gd name="T27" fmla="*/ 138112 h 211"/>
              <a:gd name="T28" fmla="*/ 319109 w 231"/>
              <a:gd name="T29" fmla="*/ 106362 h 211"/>
              <a:gd name="T30" fmla="*/ 313253 w 231"/>
              <a:gd name="T31" fmla="*/ 88900 h 211"/>
              <a:gd name="T32" fmla="*/ 305934 w 231"/>
              <a:gd name="T33" fmla="*/ 82550 h 211"/>
              <a:gd name="T34" fmla="*/ 305934 w 231"/>
              <a:gd name="T35" fmla="*/ 68262 h 211"/>
              <a:gd name="T36" fmla="*/ 297152 w 231"/>
              <a:gd name="T37" fmla="*/ 55562 h 211"/>
              <a:gd name="T38" fmla="*/ 281050 w 231"/>
              <a:gd name="T39" fmla="*/ 49212 h 211"/>
              <a:gd name="T40" fmla="*/ 264948 w 231"/>
              <a:gd name="T41" fmla="*/ 47625 h 211"/>
              <a:gd name="T42" fmla="*/ 245919 w 231"/>
              <a:gd name="T43" fmla="*/ 34925 h 211"/>
              <a:gd name="T44" fmla="*/ 238600 w 231"/>
              <a:gd name="T45" fmla="*/ 17462 h 211"/>
              <a:gd name="T46" fmla="*/ 210787 w 231"/>
              <a:gd name="T47" fmla="*/ 34925 h 211"/>
              <a:gd name="T48" fmla="*/ 187367 w 231"/>
              <a:gd name="T49" fmla="*/ 55562 h 211"/>
              <a:gd name="T50" fmla="*/ 175656 w 231"/>
              <a:gd name="T51" fmla="*/ 73025 h 211"/>
              <a:gd name="T52" fmla="*/ 149308 w 231"/>
              <a:gd name="T53" fmla="*/ 55562 h 211"/>
              <a:gd name="T54" fmla="*/ 108321 w 231"/>
              <a:gd name="T55" fmla="*/ 9525 h 211"/>
              <a:gd name="T56" fmla="*/ 81973 w 231"/>
              <a:gd name="T57" fmla="*/ 6350 h 211"/>
              <a:gd name="T58" fmla="*/ 57088 w 231"/>
              <a:gd name="T59" fmla="*/ 9525 h 211"/>
              <a:gd name="T60" fmla="*/ 46842 w 231"/>
              <a:gd name="T61" fmla="*/ 0 h 211"/>
              <a:gd name="T62" fmla="*/ 32204 w 231"/>
              <a:gd name="T63" fmla="*/ 0 h 211"/>
              <a:gd name="T64" fmla="*/ 16102 w 231"/>
              <a:gd name="T65" fmla="*/ 30162 h 211"/>
              <a:gd name="T66" fmla="*/ 10247 w 231"/>
              <a:gd name="T67" fmla="*/ 69850 h 211"/>
              <a:gd name="T68" fmla="*/ 5855 w 231"/>
              <a:gd name="T69" fmla="*/ 82550 h 211"/>
              <a:gd name="T70" fmla="*/ 5855 w 231"/>
              <a:gd name="T71" fmla="*/ 100012 h 211"/>
              <a:gd name="T72" fmla="*/ 10247 w 231"/>
              <a:gd name="T73" fmla="*/ 131762 h 211"/>
              <a:gd name="T74" fmla="*/ 13174 w 231"/>
              <a:gd name="T75" fmla="*/ 158750 h 211"/>
              <a:gd name="T76" fmla="*/ 13174 w 231"/>
              <a:gd name="T77" fmla="*/ 179387 h 211"/>
              <a:gd name="T78" fmla="*/ 19029 w 231"/>
              <a:gd name="T79" fmla="*/ 203200 h 211"/>
              <a:gd name="T80" fmla="*/ 24885 w 231"/>
              <a:gd name="T81" fmla="*/ 228600 h 211"/>
              <a:gd name="T82" fmla="*/ 24885 w 231"/>
              <a:gd name="T83" fmla="*/ 266700 h 211"/>
              <a:gd name="T84" fmla="*/ 35131 w 231"/>
              <a:gd name="T85" fmla="*/ 311150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1"/>
              <a:gd name="T130" fmla="*/ 0 h 211"/>
              <a:gd name="T131" fmla="*/ 231 w 231"/>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1" h="211">
                <a:moveTo>
                  <a:pt x="26" y="209"/>
                </a:moveTo>
                <a:lnTo>
                  <a:pt x="30" y="209"/>
                </a:lnTo>
                <a:lnTo>
                  <a:pt x="33" y="209"/>
                </a:lnTo>
                <a:lnTo>
                  <a:pt x="33" y="211"/>
                </a:lnTo>
                <a:lnTo>
                  <a:pt x="54" y="209"/>
                </a:lnTo>
                <a:lnTo>
                  <a:pt x="74" y="203"/>
                </a:lnTo>
                <a:lnTo>
                  <a:pt x="81" y="201"/>
                </a:lnTo>
                <a:lnTo>
                  <a:pt x="87" y="198"/>
                </a:lnTo>
                <a:lnTo>
                  <a:pt x="91" y="192"/>
                </a:lnTo>
                <a:lnTo>
                  <a:pt x="92" y="187"/>
                </a:lnTo>
                <a:lnTo>
                  <a:pt x="94" y="179"/>
                </a:lnTo>
                <a:lnTo>
                  <a:pt x="96" y="174"/>
                </a:lnTo>
                <a:lnTo>
                  <a:pt x="102" y="177"/>
                </a:lnTo>
                <a:lnTo>
                  <a:pt x="113" y="183"/>
                </a:lnTo>
                <a:lnTo>
                  <a:pt x="126" y="174"/>
                </a:lnTo>
                <a:lnTo>
                  <a:pt x="140" y="165"/>
                </a:lnTo>
                <a:lnTo>
                  <a:pt x="157" y="165"/>
                </a:lnTo>
                <a:lnTo>
                  <a:pt x="168" y="166"/>
                </a:lnTo>
                <a:lnTo>
                  <a:pt x="176" y="150"/>
                </a:lnTo>
                <a:lnTo>
                  <a:pt x="179" y="137"/>
                </a:lnTo>
                <a:lnTo>
                  <a:pt x="194" y="129"/>
                </a:lnTo>
                <a:lnTo>
                  <a:pt x="213" y="120"/>
                </a:lnTo>
                <a:lnTo>
                  <a:pt x="220" y="109"/>
                </a:lnTo>
                <a:lnTo>
                  <a:pt x="231" y="98"/>
                </a:lnTo>
                <a:lnTo>
                  <a:pt x="224" y="87"/>
                </a:lnTo>
                <a:lnTo>
                  <a:pt x="218" y="76"/>
                </a:lnTo>
                <a:lnTo>
                  <a:pt x="218" y="67"/>
                </a:lnTo>
                <a:lnTo>
                  <a:pt x="218" y="59"/>
                </a:lnTo>
                <a:lnTo>
                  <a:pt x="214" y="56"/>
                </a:lnTo>
                <a:lnTo>
                  <a:pt x="211" y="54"/>
                </a:lnTo>
                <a:lnTo>
                  <a:pt x="209" y="52"/>
                </a:lnTo>
                <a:lnTo>
                  <a:pt x="209" y="48"/>
                </a:lnTo>
                <a:lnTo>
                  <a:pt x="209" y="43"/>
                </a:lnTo>
                <a:lnTo>
                  <a:pt x="207" y="37"/>
                </a:lnTo>
                <a:lnTo>
                  <a:pt x="203" y="35"/>
                </a:lnTo>
                <a:lnTo>
                  <a:pt x="198" y="33"/>
                </a:lnTo>
                <a:lnTo>
                  <a:pt x="192" y="31"/>
                </a:lnTo>
                <a:lnTo>
                  <a:pt x="187" y="31"/>
                </a:lnTo>
                <a:lnTo>
                  <a:pt x="181" y="30"/>
                </a:lnTo>
                <a:lnTo>
                  <a:pt x="174" y="28"/>
                </a:lnTo>
                <a:lnTo>
                  <a:pt x="168" y="22"/>
                </a:lnTo>
                <a:lnTo>
                  <a:pt x="163" y="13"/>
                </a:lnTo>
                <a:lnTo>
                  <a:pt x="163" y="11"/>
                </a:lnTo>
                <a:lnTo>
                  <a:pt x="161" y="9"/>
                </a:lnTo>
                <a:lnTo>
                  <a:pt x="144" y="22"/>
                </a:lnTo>
                <a:lnTo>
                  <a:pt x="131" y="30"/>
                </a:lnTo>
                <a:lnTo>
                  <a:pt x="128" y="35"/>
                </a:lnTo>
                <a:lnTo>
                  <a:pt x="126" y="41"/>
                </a:lnTo>
                <a:lnTo>
                  <a:pt x="120" y="46"/>
                </a:lnTo>
                <a:lnTo>
                  <a:pt x="115" y="48"/>
                </a:lnTo>
                <a:lnTo>
                  <a:pt x="102" y="35"/>
                </a:lnTo>
                <a:lnTo>
                  <a:pt x="85" y="17"/>
                </a:lnTo>
                <a:lnTo>
                  <a:pt x="74" y="6"/>
                </a:lnTo>
                <a:lnTo>
                  <a:pt x="65" y="0"/>
                </a:lnTo>
                <a:lnTo>
                  <a:pt x="56" y="4"/>
                </a:lnTo>
                <a:lnTo>
                  <a:pt x="46" y="7"/>
                </a:lnTo>
                <a:lnTo>
                  <a:pt x="39" y="6"/>
                </a:lnTo>
                <a:lnTo>
                  <a:pt x="33" y="2"/>
                </a:lnTo>
                <a:lnTo>
                  <a:pt x="32" y="0"/>
                </a:lnTo>
                <a:lnTo>
                  <a:pt x="28" y="0"/>
                </a:lnTo>
                <a:lnTo>
                  <a:pt x="22" y="0"/>
                </a:lnTo>
                <a:lnTo>
                  <a:pt x="15" y="2"/>
                </a:lnTo>
                <a:lnTo>
                  <a:pt x="11" y="19"/>
                </a:lnTo>
                <a:lnTo>
                  <a:pt x="7" y="41"/>
                </a:lnTo>
                <a:lnTo>
                  <a:pt x="7" y="44"/>
                </a:lnTo>
                <a:lnTo>
                  <a:pt x="7" y="48"/>
                </a:lnTo>
                <a:lnTo>
                  <a:pt x="4" y="52"/>
                </a:lnTo>
                <a:lnTo>
                  <a:pt x="0" y="56"/>
                </a:lnTo>
                <a:lnTo>
                  <a:pt x="4" y="63"/>
                </a:lnTo>
                <a:lnTo>
                  <a:pt x="7" y="70"/>
                </a:lnTo>
                <a:lnTo>
                  <a:pt x="7" y="83"/>
                </a:lnTo>
                <a:lnTo>
                  <a:pt x="6" y="94"/>
                </a:lnTo>
                <a:lnTo>
                  <a:pt x="9" y="100"/>
                </a:lnTo>
                <a:lnTo>
                  <a:pt x="13" y="105"/>
                </a:lnTo>
                <a:lnTo>
                  <a:pt x="9" y="113"/>
                </a:lnTo>
                <a:lnTo>
                  <a:pt x="7" y="122"/>
                </a:lnTo>
                <a:lnTo>
                  <a:pt x="13" y="128"/>
                </a:lnTo>
                <a:lnTo>
                  <a:pt x="19" y="135"/>
                </a:lnTo>
                <a:lnTo>
                  <a:pt x="17" y="144"/>
                </a:lnTo>
                <a:lnTo>
                  <a:pt x="13" y="153"/>
                </a:lnTo>
                <a:lnTo>
                  <a:pt x="17" y="168"/>
                </a:lnTo>
                <a:lnTo>
                  <a:pt x="20" y="181"/>
                </a:lnTo>
                <a:lnTo>
                  <a:pt x="24" y="196"/>
                </a:lnTo>
                <a:lnTo>
                  <a:pt x="26" y="209"/>
                </a:lnTo>
                <a:close/>
              </a:path>
            </a:pathLst>
          </a:custGeom>
          <a:solidFill>
            <a:srgbClr val="FFFF99"/>
          </a:solidFill>
          <a:ln w="3175" cmpd="sng">
            <a:solidFill>
              <a:srgbClr val="FF9966"/>
            </a:solidFill>
            <a:round/>
            <a:headEnd/>
            <a:tailEnd/>
          </a:ln>
        </p:spPr>
        <p:txBody>
          <a:bodyPr/>
          <a:lstStyle/>
          <a:p>
            <a:endParaRPr lang="ru-RU" sz="1807" dirty="0">
              <a:latin typeface="Arial Обычный" charset="0"/>
            </a:endParaRPr>
          </a:p>
        </p:txBody>
      </p:sp>
      <p:sp>
        <p:nvSpPr>
          <p:cNvPr id="245" name="Freeform 79"/>
          <p:cNvSpPr>
            <a:spLocks/>
          </p:cNvSpPr>
          <p:nvPr/>
        </p:nvSpPr>
        <p:spPr bwMode="auto">
          <a:xfrm>
            <a:off x="2067775" y="4435489"/>
            <a:ext cx="563014" cy="695265"/>
          </a:xfrm>
          <a:custGeom>
            <a:avLst/>
            <a:gdLst>
              <a:gd name="T0" fmla="*/ 180149 w 323"/>
              <a:gd name="T1" fmla="*/ 463550 h 368"/>
              <a:gd name="T2" fmla="*/ 172826 w 323"/>
              <a:gd name="T3" fmla="*/ 557213 h 368"/>
              <a:gd name="T4" fmla="*/ 188937 w 323"/>
              <a:gd name="T5" fmla="*/ 584200 h 368"/>
              <a:gd name="T6" fmla="*/ 215300 w 323"/>
              <a:gd name="T7" fmla="*/ 581025 h 368"/>
              <a:gd name="T8" fmla="*/ 232876 w 323"/>
              <a:gd name="T9" fmla="*/ 565150 h 368"/>
              <a:gd name="T10" fmla="*/ 237270 w 323"/>
              <a:gd name="T11" fmla="*/ 533400 h 368"/>
              <a:gd name="T12" fmla="*/ 243128 w 323"/>
              <a:gd name="T13" fmla="*/ 512763 h 368"/>
              <a:gd name="T14" fmla="*/ 265098 w 323"/>
              <a:gd name="T15" fmla="*/ 501650 h 368"/>
              <a:gd name="T16" fmla="*/ 288532 w 323"/>
              <a:gd name="T17" fmla="*/ 509588 h 368"/>
              <a:gd name="T18" fmla="*/ 307572 w 323"/>
              <a:gd name="T19" fmla="*/ 522288 h 368"/>
              <a:gd name="T20" fmla="*/ 329541 w 323"/>
              <a:gd name="T21" fmla="*/ 506413 h 368"/>
              <a:gd name="T22" fmla="*/ 364692 w 323"/>
              <a:gd name="T23" fmla="*/ 509588 h 368"/>
              <a:gd name="T24" fmla="*/ 445247 w 323"/>
              <a:gd name="T25" fmla="*/ 512763 h 368"/>
              <a:gd name="T26" fmla="*/ 467216 w 323"/>
              <a:gd name="T27" fmla="*/ 522288 h 368"/>
              <a:gd name="T28" fmla="*/ 464287 w 323"/>
              <a:gd name="T29" fmla="*/ 474663 h 368"/>
              <a:gd name="T30" fmla="*/ 459893 w 323"/>
              <a:gd name="T31" fmla="*/ 415925 h 368"/>
              <a:gd name="T32" fmla="*/ 445247 w 323"/>
              <a:gd name="T33" fmla="*/ 381000 h 368"/>
              <a:gd name="T34" fmla="*/ 448176 w 323"/>
              <a:gd name="T35" fmla="*/ 346075 h 368"/>
              <a:gd name="T36" fmla="*/ 445247 w 323"/>
              <a:gd name="T37" fmla="*/ 298450 h 368"/>
              <a:gd name="T38" fmla="*/ 418884 w 323"/>
              <a:gd name="T39" fmla="*/ 263525 h 368"/>
              <a:gd name="T40" fmla="*/ 389591 w 323"/>
              <a:gd name="T41" fmla="*/ 236538 h 368"/>
              <a:gd name="T42" fmla="*/ 338329 w 323"/>
              <a:gd name="T43" fmla="*/ 198437 h 368"/>
              <a:gd name="T44" fmla="*/ 269492 w 323"/>
              <a:gd name="T45" fmla="*/ 166687 h 368"/>
              <a:gd name="T46" fmla="*/ 229947 w 323"/>
              <a:gd name="T47" fmla="*/ 128588 h 368"/>
              <a:gd name="T48" fmla="*/ 194796 w 323"/>
              <a:gd name="T49" fmla="*/ 84137 h 368"/>
              <a:gd name="T50" fmla="*/ 169897 w 323"/>
              <a:gd name="T51" fmla="*/ 79375 h 368"/>
              <a:gd name="T52" fmla="*/ 143534 w 323"/>
              <a:gd name="T53" fmla="*/ 55563 h 368"/>
              <a:gd name="T54" fmla="*/ 109847 w 323"/>
              <a:gd name="T55" fmla="*/ 23812 h 368"/>
              <a:gd name="T56" fmla="*/ 86413 w 323"/>
              <a:gd name="T57" fmla="*/ 14288 h 368"/>
              <a:gd name="T58" fmla="*/ 29293 w 323"/>
              <a:gd name="T59" fmla="*/ 58738 h 368"/>
              <a:gd name="T60" fmla="*/ 13182 w 323"/>
              <a:gd name="T61" fmla="*/ 90487 h 368"/>
              <a:gd name="T62" fmla="*/ 0 w 323"/>
              <a:gd name="T63" fmla="*/ 96837 h 368"/>
              <a:gd name="T64" fmla="*/ 19040 w 323"/>
              <a:gd name="T65" fmla="*/ 117475 h 368"/>
              <a:gd name="T66" fmla="*/ 20505 w 323"/>
              <a:gd name="T67" fmla="*/ 146050 h 368"/>
              <a:gd name="T68" fmla="*/ 48333 w 323"/>
              <a:gd name="T69" fmla="*/ 152400 h 368"/>
              <a:gd name="T70" fmla="*/ 67373 w 323"/>
              <a:gd name="T71" fmla="*/ 179387 h 368"/>
              <a:gd name="T72" fmla="*/ 86413 w 323"/>
              <a:gd name="T73" fmla="*/ 180975 h 368"/>
              <a:gd name="T74" fmla="*/ 108383 w 323"/>
              <a:gd name="T75" fmla="*/ 211138 h 368"/>
              <a:gd name="T76" fmla="*/ 115706 w 323"/>
              <a:gd name="T77" fmla="*/ 246063 h 368"/>
              <a:gd name="T78" fmla="*/ 73231 w 323"/>
              <a:gd name="T79" fmla="*/ 307975 h 368"/>
              <a:gd name="T80" fmla="*/ 74696 w 323"/>
              <a:gd name="T81" fmla="*/ 325437 h 368"/>
              <a:gd name="T82" fmla="*/ 96665 w 323"/>
              <a:gd name="T83" fmla="*/ 346075 h 368"/>
              <a:gd name="T84" fmla="*/ 108383 w 323"/>
              <a:gd name="T85" fmla="*/ 360362 h 368"/>
              <a:gd name="T86" fmla="*/ 128887 w 323"/>
              <a:gd name="T87" fmla="*/ 374650 h 368"/>
              <a:gd name="T88" fmla="*/ 147927 w 323"/>
              <a:gd name="T89" fmla="*/ 411163 h 3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23"/>
              <a:gd name="T136" fmla="*/ 0 h 368"/>
              <a:gd name="T137" fmla="*/ 323 w 323"/>
              <a:gd name="T138" fmla="*/ 368 h 3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23" h="368">
                <a:moveTo>
                  <a:pt x="118" y="292"/>
                </a:moveTo>
                <a:lnTo>
                  <a:pt x="120" y="292"/>
                </a:lnTo>
                <a:lnTo>
                  <a:pt x="123" y="292"/>
                </a:lnTo>
                <a:lnTo>
                  <a:pt x="123" y="312"/>
                </a:lnTo>
                <a:lnTo>
                  <a:pt x="120" y="340"/>
                </a:lnTo>
                <a:lnTo>
                  <a:pt x="118" y="351"/>
                </a:lnTo>
                <a:lnTo>
                  <a:pt x="122" y="362"/>
                </a:lnTo>
                <a:lnTo>
                  <a:pt x="123" y="366"/>
                </a:lnTo>
                <a:lnTo>
                  <a:pt x="129" y="368"/>
                </a:lnTo>
                <a:lnTo>
                  <a:pt x="135" y="368"/>
                </a:lnTo>
                <a:lnTo>
                  <a:pt x="142" y="368"/>
                </a:lnTo>
                <a:lnTo>
                  <a:pt x="147" y="366"/>
                </a:lnTo>
                <a:lnTo>
                  <a:pt x="153" y="364"/>
                </a:lnTo>
                <a:lnTo>
                  <a:pt x="157" y="360"/>
                </a:lnTo>
                <a:lnTo>
                  <a:pt x="159" y="356"/>
                </a:lnTo>
                <a:lnTo>
                  <a:pt x="162" y="351"/>
                </a:lnTo>
                <a:lnTo>
                  <a:pt x="162" y="344"/>
                </a:lnTo>
                <a:lnTo>
                  <a:pt x="162" y="336"/>
                </a:lnTo>
                <a:lnTo>
                  <a:pt x="164" y="329"/>
                </a:lnTo>
                <a:lnTo>
                  <a:pt x="164" y="325"/>
                </a:lnTo>
                <a:lnTo>
                  <a:pt x="166" y="323"/>
                </a:lnTo>
                <a:lnTo>
                  <a:pt x="170" y="319"/>
                </a:lnTo>
                <a:lnTo>
                  <a:pt x="173" y="318"/>
                </a:lnTo>
                <a:lnTo>
                  <a:pt x="181" y="316"/>
                </a:lnTo>
                <a:lnTo>
                  <a:pt x="186" y="316"/>
                </a:lnTo>
                <a:lnTo>
                  <a:pt x="192" y="318"/>
                </a:lnTo>
                <a:lnTo>
                  <a:pt x="197" y="321"/>
                </a:lnTo>
                <a:lnTo>
                  <a:pt x="201" y="325"/>
                </a:lnTo>
                <a:lnTo>
                  <a:pt x="207" y="327"/>
                </a:lnTo>
                <a:lnTo>
                  <a:pt x="210" y="329"/>
                </a:lnTo>
                <a:lnTo>
                  <a:pt x="218" y="329"/>
                </a:lnTo>
                <a:lnTo>
                  <a:pt x="221" y="325"/>
                </a:lnTo>
                <a:lnTo>
                  <a:pt x="225" y="319"/>
                </a:lnTo>
                <a:lnTo>
                  <a:pt x="231" y="316"/>
                </a:lnTo>
                <a:lnTo>
                  <a:pt x="236" y="314"/>
                </a:lnTo>
                <a:lnTo>
                  <a:pt x="249" y="321"/>
                </a:lnTo>
                <a:lnTo>
                  <a:pt x="268" y="331"/>
                </a:lnTo>
                <a:lnTo>
                  <a:pt x="290" y="327"/>
                </a:lnTo>
                <a:lnTo>
                  <a:pt x="304" y="323"/>
                </a:lnTo>
                <a:lnTo>
                  <a:pt x="310" y="327"/>
                </a:lnTo>
                <a:lnTo>
                  <a:pt x="316" y="329"/>
                </a:lnTo>
                <a:lnTo>
                  <a:pt x="319" y="329"/>
                </a:lnTo>
                <a:lnTo>
                  <a:pt x="323" y="327"/>
                </a:lnTo>
                <a:lnTo>
                  <a:pt x="321" y="314"/>
                </a:lnTo>
                <a:lnTo>
                  <a:pt x="317" y="299"/>
                </a:lnTo>
                <a:lnTo>
                  <a:pt x="314" y="286"/>
                </a:lnTo>
                <a:lnTo>
                  <a:pt x="310" y="271"/>
                </a:lnTo>
                <a:lnTo>
                  <a:pt x="314" y="262"/>
                </a:lnTo>
                <a:lnTo>
                  <a:pt x="316" y="253"/>
                </a:lnTo>
                <a:lnTo>
                  <a:pt x="310" y="246"/>
                </a:lnTo>
                <a:lnTo>
                  <a:pt x="304" y="240"/>
                </a:lnTo>
                <a:lnTo>
                  <a:pt x="306" y="231"/>
                </a:lnTo>
                <a:lnTo>
                  <a:pt x="310" y="223"/>
                </a:lnTo>
                <a:lnTo>
                  <a:pt x="306" y="218"/>
                </a:lnTo>
                <a:lnTo>
                  <a:pt x="303" y="212"/>
                </a:lnTo>
                <a:lnTo>
                  <a:pt x="304" y="201"/>
                </a:lnTo>
                <a:lnTo>
                  <a:pt x="304" y="188"/>
                </a:lnTo>
                <a:lnTo>
                  <a:pt x="299" y="179"/>
                </a:lnTo>
                <a:lnTo>
                  <a:pt x="293" y="168"/>
                </a:lnTo>
                <a:lnTo>
                  <a:pt x="286" y="166"/>
                </a:lnTo>
                <a:lnTo>
                  <a:pt x="277" y="164"/>
                </a:lnTo>
                <a:lnTo>
                  <a:pt x="271" y="155"/>
                </a:lnTo>
                <a:lnTo>
                  <a:pt x="266" y="149"/>
                </a:lnTo>
                <a:lnTo>
                  <a:pt x="256" y="149"/>
                </a:lnTo>
                <a:lnTo>
                  <a:pt x="247" y="149"/>
                </a:lnTo>
                <a:lnTo>
                  <a:pt x="231" y="125"/>
                </a:lnTo>
                <a:lnTo>
                  <a:pt x="214" y="100"/>
                </a:lnTo>
                <a:lnTo>
                  <a:pt x="199" y="101"/>
                </a:lnTo>
                <a:lnTo>
                  <a:pt x="184" y="105"/>
                </a:lnTo>
                <a:lnTo>
                  <a:pt x="177" y="96"/>
                </a:lnTo>
                <a:lnTo>
                  <a:pt x="170" y="83"/>
                </a:lnTo>
                <a:lnTo>
                  <a:pt x="157" y="81"/>
                </a:lnTo>
                <a:lnTo>
                  <a:pt x="147" y="77"/>
                </a:lnTo>
                <a:lnTo>
                  <a:pt x="140" y="66"/>
                </a:lnTo>
                <a:lnTo>
                  <a:pt x="133" y="53"/>
                </a:lnTo>
                <a:lnTo>
                  <a:pt x="127" y="53"/>
                </a:lnTo>
                <a:lnTo>
                  <a:pt x="120" y="52"/>
                </a:lnTo>
                <a:lnTo>
                  <a:pt x="116" y="50"/>
                </a:lnTo>
                <a:lnTo>
                  <a:pt x="112" y="46"/>
                </a:lnTo>
                <a:lnTo>
                  <a:pt x="105" y="40"/>
                </a:lnTo>
                <a:lnTo>
                  <a:pt x="98" y="35"/>
                </a:lnTo>
                <a:lnTo>
                  <a:pt x="87" y="33"/>
                </a:lnTo>
                <a:lnTo>
                  <a:pt x="77" y="31"/>
                </a:lnTo>
                <a:lnTo>
                  <a:pt x="75" y="15"/>
                </a:lnTo>
                <a:lnTo>
                  <a:pt x="70" y="0"/>
                </a:lnTo>
                <a:lnTo>
                  <a:pt x="64" y="4"/>
                </a:lnTo>
                <a:lnTo>
                  <a:pt x="59" y="9"/>
                </a:lnTo>
                <a:lnTo>
                  <a:pt x="40" y="18"/>
                </a:lnTo>
                <a:lnTo>
                  <a:pt x="20" y="26"/>
                </a:lnTo>
                <a:lnTo>
                  <a:pt x="20" y="37"/>
                </a:lnTo>
                <a:lnTo>
                  <a:pt x="18" y="50"/>
                </a:lnTo>
                <a:lnTo>
                  <a:pt x="14" y="53"/>
                </a:lnTo>
                <a:lnTo>
                  <a:pt x="9" y="57"/>
                </a:lnTo>
                <a:lnTo>
                  <a:pt x="5" y="59"/>
                </a:lnTo>
                <a:lnTo>
                  <a:pt x="0" y="61"/>
                </a:lnTo>
                <a:lnTo>
                  <a:pt x="7" y="66"/>
                </a:lnTo>
                <a:lnTo>
                  <a:pt x="13" y="74"/>
                </a:lnTo>
                <a:lnTo>
                  <a:pt x="14" y="79"/>
                </a:lnTo>
                <a:lnTo>
                  <a:pt x="14" y="83"/>
                </a:lnTo>
                <a:lnTo>
                  <a:pt x="14" y="92"/>
                </a:lnTo>
                <a:lnTo>
                  <a:pt x="16" y="98"/>
                </a:lnTo>
                <a:lnTo>
                  <a:pt x="24" y="98"/>
                </a:lnTo>
                <a:lnTo>
                  <a:pt x="33" y="96"/>
                </a:lnTo>
                <a:lnTo>
                  <a:pt x="37" y="103"/>
                </a:lnTo>
                <a:lnTo>
                  <a:pt x="40" y="113"/>
                </a:lnTo>
                <a:lnTo>
                  <a:pt x="46" y="113"/>
                </a:lnTo>
                <a:lnTo>
                  <a:pt x="51" y="113"/>
                </a:lnTo>
                <a:lnTo>
                  <a:pt x="55" y="113"/>
                </a:lnTo>
                <a:lnTo>
                  <a:pt x="59" y="114"/>
                </a:lnTo>
                <a:lnTo>
                  <a:pt x="62" y="118"/>
                </a:lnTo>
                <a:lnTo>
                  <a:pt x="68" y="125"/>
                </a:lnTo>
                <a:lnTo>
                  <a:pt x="74" y="133"/>
                </a:lnTo>
                <a:lnTo>
                  <a:pt x="77" y="140"/>
                </a:lnTo>
                <a:lnTo>
                  <a:pt x="79" y="148"/>
                </a:lnTo>
                <a:lnTo>
                  <a:pt x="79" y="155"/>
                </a:lnTo>
                <a:lnTo>
                  <a:pt x="64" y="172"/>
                </a:lnTo>
                <a:lnTo>
                  <a:pt x="51" y="188"/>
                </a:lnTo>
                <a:lnTo>
                  <a:pt x="50" y="194"/>
                </a:lnTo>
                <a:lnTo>
                  <a:pt x="50" y="198"/>
                </a:lnTo>
                <a:lnTo>
                  <a:pt x="50" y="201"/>
                </a:lnTo>
                <a:lnTo>
                  <a:pt x="51" y="205"/>
                </a:lnTo>
                <a:lnTo>
                  <a:pt x="57" y="210"/>
                </a:lnTo>
                <a:lnTo>
                  <a:pt x="61" y="214"/>
                </a:lnTo>
                <a:lnTo>
                  <a:pt x="66" y="218"/>
                </a:lnTo>
                <a:lnTo>
                  <a:pt x="70" y="220"/>
                </a:lnTo>
                <a:lnTo>
                  <a:pt x="72" y="223"/>
                </a:lnTo>
                <a:lnTo>
                  <a:pt x="74" y="227"/>
                </a:lnTo>
                <a:lnTo>
                  <a:pt x="75" y="233"/>
                </a:lnTo>
                <a:lnTo>
                  <a:pt x="79" y="238"/>
                </a:lnTo>
                <a:lnTo>
                  <a:pt x="88" y="236"/>
                </a:lnTo>
                <a:lnTo>
                  <a:pt x="99" y="236"/>
                </a:lnTo>
                <a:lnTo>
                  <a:pt x="99" y="244"/>
                </a:lnTo>
                <a:lnTo>
                  <a:pt x="101" y="259"/>
                </a:lnTo>
                <a:lnTo>
                  <a:pt x="109" y="275"/>
                </a:lnTo>
                <a:lnTo>
                  <a:pt x="118" y="292"/>
                </a:lnTo>
                <a:close/>
              </a:path>
            </a:pathLst>
          </a:custGeom>
          <a:solidFill>
            <a:schemeClr val="accent6">
              <a:lumMod val="40000"/>
              <a:lumOff val="60000"/>
            </a:schemeClr>
          </a:solidFill>
          <a:ln w="3175" cmpd="sng">
            <a:solidFill>
              <a:schemeClr val="bg1"/>
            </a:solidFill>
            <a:round/>
            <a:headEnd/>
            <a:tailEnd/>
          </a:ln>
        </p:spPr>
        <p:txBody>
          <a:bodyPr/>
          <a:lstStyle/>
          <a:p>
            <a:endParaRPr lang="ru-RU" sz="1807" dirty="0">
              <a:latin typeface="Arial Обычный" charset="0"/>
            </a:endParaRPr>
          </a:p>
        </p:txBody>
      </p:sp>
      <p:sp>
        <p:nvSpPr>
          <p:cNvPr id="246" name="Freeform 80"/>
          <p:cNvSpPr>
            <a:spLocks/>
          </p:cNvSpPr>
          <p:nvPr/>
        </p:nvSpPr>
        <p:spPr bwMode="auto">
          <a:xfrm>
            <a:off x="2188689" y="4233334"/>
            <a:ext cx="377861" cy="442098"/>
          </a:xfrm>
          <a:custGeom>
            <a:avLst/>
            <a:gdLst>
              <a:gd name="T0" fmla="*/ 249884 w 216"/>
              <a:gd name="T1" fmla="*/ 354013 h 234"/>
              <a:gd name="T2" fmla="*/ 271933 w 216"/>
              <a:gd name="T3" fmla="*/ 336550 h 234"/>
              <a:gd name="T4" fmla="*/ 291042 w 216"/>
              <a:gd name="T5" fmla="*/ 328613 h 234"/>
              <a:gd name="T6" fmla="*/ 298391 w 216"/>
              <a:gd name="T7" fmla="*/ 277813 h 234"/>
              <a:gd name="T8" fmla="*/ 307211 w 216"/>
              <a:gd name="T9" fmla="*/ 228600 h 234"/>
              <a:gd name="T10" fmla="*/ 317500 w 216"/>
              <a:gd name="T11" fmla="*/ 215900 h 234"/>
              <a:gd name="T12" fmla="*/ 311620 w 216"/>
              <a:gd name="T13" fmla="*/ 204788 h 234"/>
              <a:gd name="T14" fmla="*/ 285162 w 216"/>
              <a:gd name="T15" fmla="*/ 190500 h 234"/>
              <a:gd name="T16" fmla="*/ 255764 w 216"/>
              <a:gd name="T17" fmla="*/ 160338 h 234"/>
              <a:gd name="T18" fmla="*/ 244005 w 216"/>
              <a:gd name="T19" fmla="*/ 134938 h 234"/>
              <a:gd name="T20" fmla="*/ 236655 w 216"/>
              <a:gd name="T21" fmla="*/ 136525 h 234"/>
              <a:gd name="T22" fmla="*/ 227836 w 216"/>
              <a:gd name="T23" fmla="*/ 142875 h 234"/>
              <a:gd name="T24" fmla="*/ 208727 w 216"/>
              <a:gd name="T25" fmla="*/ 139700 h 234"/>
              <a:gd name="T26" fmla="*/ 195498 w 216"/>
              <a:gd name="T27" fmla="*/ 119063 h 234"/>
              <a:gd name="T28" fmla="*/ 192558 w 216"/>
              <a:gd name="T29" fmla="*/ 98425 h 234"/>
              <a:gd name="T30" fmla="*/ 186678 w 216"/>
              <a:gd name="T31" fmla="*/ 76200 h 234"/>
              <a:gd name="T32" fmla="*/ 157280 w 216"/>
              <a:gd name="T33" fmla="*/ 49212 h 234"/>
              <a:gd name="T34" fmla="*/ 127882 w 216"/>
              <a:gd name="T35" fmla="*/ 22225 h 234"/>
              <a:gd name="T36" fmla="*/ 111713 w 216"/>
              <a:gd name="T37" fmla="*/ 4763 h 234"/>
              <a:gd name="T38" fmla="*/ 86725 w 216"/>
              <a:gd name="T39" fmla="*/ 1588 h 234"/>
              <a:gd name="T40" fmla="*/ 77905 w 216"/>
              <a:gd name="T41" fmla="*/ 20638 h 234"/>
              <a:gd name="T42" fmla="*/ 80845 w 216"/>
              <a:gd name="T43" fmla="*/ 52388 h 234"/>
              <a:gd name="T44" fmla="*/ 76435 w 216"/>
              <a:gd name="T45" fmla="*/ 80963 h 234"/>
              <a:gd name="T46" fmla="*/ 64676 w 216"/>
              <a:gd name="T47" fmla="*/ 84138 h 234"/>
              <a:gd name="T48" fmla="*/ 60266 w 216"/>
              <a:gd name="T49" fmla="*/ 96837 h 234"/>
              <a:gd name="T50" fmla="*/ 57326 w 216"/>
              <a:gd name="T51" fmla="*/ 125413 h 234"/>
              <a:gd name="T52" fmla="*/ 57326 w 216"/>
              <a:gd name="T53" fmla="*/ 155575 h 234"/>
              <a:gd name="T54" fmla="*/ 22049 w 216"/>
              <a:gd name="T55" fmla="*/ 166688 h 234"/>
              <a:gd name="T56" fmla="*/ 0 w 216"/>
              <a:gd name="T57" fmla="*/ 169863 h 234"/>
              <a:gd name="T58" fmla="*/ 7350 w 216"/>
              <a:gd name="T59" fmla="*/ 193675 h 234"/>
              <a:gd name="T60" fmla="*/ 24988 w 216"/>
              <a:gd name="T61" fmla="*/ 222250 h 234"/>
              <a:gd name="T62" fmla="*/ 51447 w 216"/>
              <a:gd name="T63" fmla="*/ 233363 h 234"/>
              <a:gd name="T64" fmla="*/ 67616 w 216"/>
              <a:gd name="T65" fmla="*/ 249238 h 234"/>
              <a:gd name="T66" fmla="*/ 83785 w 216"/>
              <a:gd name="T67" fmla="*/ 254000 h 234"/>
              <a:gd name="T68" fmla="*/ 102894 w 216"/>
              <a:gd name="T69" fmla="*/ 274638 h 234"/>
              <a:gd name="T70" fmla="*/ 127882 w 216"/>
              <a:gd name="T71" fmla="*/ 298450 h 234"/>
              <a:gd name="T72" fmla="*/ 157280 w 216"/>
              <a:gd name="T73" fmla="*/ 322263 h 234"/>
              <a:gd name="T74" fmla="*/ 189618 w 216"/>
              <a:gd name="T75" fmla="*/ 330200 h 234"/>
              <a:gd name="T76" fmla="*/ 220486 w 216"/>
              <a:gd name="T77" fmla="*/ 336550 h 234"/>
              <a:gd name="T78" fmla="*/ 233715 w 216"/>
              <a:gd name="T79" fmla="*/ 357188 h 2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6"/>
              <a:gd name="T121" fmla="*/ 0 h 234"/>
              <a:gd name="T122" fmla="*/ 216 w 216"/>
              <a:gd name="T123" fmla="*/ 234 h 23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6" h="234">
                <a:moveTo>
                  <a:pt x="162" y="234"/>
                </a:moveTo>
                <a:lnTo>
                  <a:pt x="170" y="223"/>
                </a:lnTo>
                <a:lnTo>
                  <a:pt x="179" y="212"/>
                </a:lnTo>
                <a:lnTo>
                  <a:pt x="185" y="212"/>
                </a:lnTo>
                <a:lnTo>
                  <a:pt x="192" y="210"/>
                </a:lnTo>
                <a:lnTo>
                  <a:pt x="198" y="207"/>
                </a:lnTo>
                <a:lnTo>
                  <a:pt x="203" y="201"/>
                </a:lnTo>
                <a:lnTo>
                  <a:pt x="203" y="175"/>
                </a:lnTo>
                <a:lnTo>
                  <a:pt x="203" y="149"/>
                </a:lnTo>
                <a:lnTo>
                  <a:pt x="209" y="144"/>
                </a:lnTo>
                <a:lnTo>
                  <a:pt x="216" y="140"/>
                </a:lnTo>
                <a:lnTo>
                  <a:pt x="216" y="136"/>
                </a:lnTo>
                <a:lnTo>
                  <a:pt x="216" y="133"/>
                </a:lnTo>
                <a:lnTo>
                  <a:pt x="212" y="129"/>
                </a:lnTo>
                <a:lnTo>
                  <a:pt x="209" y="123"/>
                </a:lnTo>
                <a:lnTo>
                  <a:pt x="194" y="120"/>
                </a:lnTo>
                <a:lnTo>
                  <a:pt x="179" y="118"/>
                </a:lnTo>
                <a:lnTo>
                  <a:pt x="174" y="101"/>
                </a:lnTo>
                <a:lnTo>
                  <a:pt x="172" y="86"/>
                </a:lnTo>
                <a:lnTo>
                  <a:pt x="166" y="85"/>
                </a:lnTo>
                <a:lnTo>
                  <a:pt x="162" y="85"/>
                </a:lnTo>
                <a:lnTo>
                  <a:pt x="161" y="86"/>
                </a:lnTo>
                <a:lnTo>
                  <a:pt x="159" y="86"/>
                </a:lnTo>
                <a:lnTo>
                  <a:pt x="155" y="90"/>
                </a:lnTo>
                <a:lnTo>
                  <a:pt x="151" y="92"/>
                </a:lnTo>
                <a:lnTo>
                  <a:pt x="142" y="88"/>
                </a:lnTo>
                <a:lnTo>
                  <a:pt x="137" y="83"/>
                </a:lnTo>
                <a:lnTo>
                  <a:pt x="133" y="75"/>
                </a:lnTo>
                <a:lnTo>
                  <a:pt x="131" y="68"/>
                </a:lnTo>
                <a:lnTo>
                  <a:pt x="131" y="62"/>
                </a:lnTo>
                <a:lnTo>
                  <a:pt x="129" y="55"/>
                </a:lnTo>
                <a:lnTo>
                  <a:pt x="127" y="48"/>
                </a:lnTo>
                <a:lnTo>
                  <a:pt x="124" y="42"/>
                </a:lnTo>
                <a:lnTo>
                  <a:pt x="107" y="31"/>
                </a:lnTo>
                <a:lnTo>
                  <a:pt x="90" y="22"/>
                </a:lnTo>
                <a:lnTo>
                  <a:pt x="87" y="14"/>
                </a:lnTo>
                <a:lnTo>
                  <a:pt x="81" y="9"/>
                </a:lnTo>
                <a:lnTo>
                  <a:pt x="76" y="3"/>
                </a:lnTo>
                <a:lnTo>
                  <a:pt x="66" y="0"/>
                </a:lnTo>
                <a:lnTo>
                  <a:pt x="59" y="1"/>
                </a:lnTo>
                <a:lnTo>
                  <a:pt x="55" y="5"/>
                </a:lnTo>
                <a:lnTo>
                  <a:pt x="53" y="13"/>
                </a:lnTo>
                <a:lnTo>
                  <a:pt x="53" y="18"/>
                </a:lnTo>
                <a:lnTo>
                  <a:pt x="55" y="33"/>
                </a:lnTo>
                <a:lnTo>
                  <a:pt x="55" y="48"/>
                </a:lnTo>
                <a:lnTo>
                  <a:pt x="52" y="51"/>
                </a:lnTo>
                <a:lnTo>
                  <a:pt x="46" y="51"/>
                </a:lnTo>
                <a:lnTo>
                  <a:pt x="44" y="53"/>
                </a:lnTo>
                <a:lnTo>
                  <a:pt x="42" y="57"/>
                </a:lnTo>
                <a:lnTo>
                  <a:pt x="41" y="61"/>
                </a:lnTo>
                <a:lnTo>
                  <a:pt x="39" y="70"/>
                </a:lnTo>
                <a:lnTo>
                  <a:pt x="39" y="79"/>
                </a:lnTo>
                <a:lnTo>
                  <a:pt x="41" y="88"/>
                </a:lnTo>
                <a:lnTo>
                  <a:pt x="39" y="98"/>
                </a:lnTo>
                <a:lnTo>
                  <a:pt x="33" y="103"/>
                </a:lnTo>
                <a:lnTo>
                  <a:pt x="15" y="105"/>
                </a:lnTo>
                <a:lnTo>
                  <a:pt x="0" y="107"/>
                </a:lnTo>
                <a:lnTo>
                  <a:pt x="5" y="122"/>
                </a:lnTo>
                <a:lnTo>
                  <a:pt x="7" y="138"/>
                </a:lnTo>
                <a:lnTo>
                  <a:pt x="17" y="140"/>
                </a:lnTo>
                <a:lnTo>
                  <a:pt x="28" y="142"/>
                </a:lnTo>
                <a:lnTo>
                  <a:pt x="35" y="147"/>
                </a:lnTo>
                <a:lnTo>
                  <a:pt x="42" y="153"/>
                </a:lnTo>
                <a:lnTo>
                  <a:pt x="46" y="157"/>
                </a:lnTo>
                <a:lnTo>
                  <a:pt x="50" y="159"/>
                </a:lnTo>
                <a:lnTo>
                  <a:pt x="57" y="160"/>
                </a:lnTo>
                <a:lnTo>
                  <a:pt x="63" y="160"/>
                </a:lnTo>
                <a:lnTo>
                  <a:pt x="70" y="173"/>
                </a:lnTo>
                <a:lnTo>
                  <a:pt x="77" y="184"/>
                </a:lnTo>
                <a:lnTo>
                  <a:pt x="87" y="188"/>
                </a:lnTo>
                <a:lnTo>
                  <a:pt x="100" y="190"/>
                </a:lnTo>
                <a:lnTo>
                  <a:pt x="107" y="203"/>
                </a:lnTo>
                <a:lnTo>
                  <a:pt x="114" y="212"/>
                </a:lnTo>
                <a:lnTo>
                  <a:pt x="129" y="208"/>
                </a:lnTo>
                <a:lnTo>
                  <a:pt x="144" y="207"/>
                </a:lnTo>
                <a:lnTo>
                  <a:pt x="150" y="212"/>
                </a:lnTo>
                <a:lnTo>
                  <a:pt x="155" y="218"/>
                </a:lnTo>
                <a:lnTo>
                  <a:pt x="159" y="225"/>
                </a:lnTo>
                <a:lnTo>
                  <a:pt x="162" y="234"/>
                </a:lnTo>
                <a:close/>
              </a:path>
            </a:pathLst>
          </a:custGeom>
          <a:solidFill>
            <a:schemeClr val="accent6">
              <a:lumMod val="40000"/>
              <a:lumOff val="60000"/>
            </a:schemeClr>
          </a:solidFill>
          <a:ln w="3175" cmpd="sng">
            <a:solidFill>
              <a:schemeClr val="bg1"/>
            </a:solidFill>
            <a:round/>
            <a:headEnd/>
            <a:tailEnd/>
          </a:ln>
        </p:spPr>
        <p:txBody>
          <a:bodyPr/>
          <a:lstStyle/>
          <a:p>
            <a:endParaRPr lang="ru-RU" sz="1807" dirty="0">
              <a:latin typeface="Arial Обычный" charset="0"/>
            </a:endParaRPr>
          </a:p>
        </p:txBody>
      </p:sp>
      <p:sp>
        <p:nvSpPr>
          <p:cNvPr id="247" name="Freeform 81"/>
          <p:cNvSpPr>
            <a:spLocks/>
          </p:cNvSpPr>
          <p:nvPr/>
        </p:nvSpPr>
        <p:spPr bwMode="auto">
          <a:xfrm>
            <a:off x="2472085" y="4448716"/>
            <a:ext cx="394866" cy="315515"/>
          </a:xfrm>
          <a:custGeom>
            <a:avLst/>
            <a:gdLst>
              <a:gd name="T0" fmla="*/ 184979 w 226"/>
              <a:gd name="T1" fmla="*/ 26988 h 167"/>
              <a:gd name="T2" fmla="*/ 179107 w 226"/>
              <a:gd name="T3" fmla="*/ 6350 h 167"/>
              <a:gd name="T4" fmla="*/ 162958 w 226"/>
              <a:gd name="T5" fmla="*/ 0 h 167"/>
              <a:gd name="T6" fmla="*/ 152681 w 226"/>
              <a:gd name="T7" fmla="*/ 3175 h 167"/>
              <a:gd name="T8" fmla="*/ 139468 w 226"/>
              <a:gd name="T9" fmla="*/ 20638 h 167"/>
              <a:gd name="T10" fmla="*/ 123319 w 226"/>
              <a:gd name="T11" fmla="*/ 34925 h 167"/>
              <a:gd name="T12" fmla="*/ 89553 w 226"/>
              <a:gd name="T13" fmla="*/ 26988 h 167"/>
              <a:gd name="T14" fmla="*/ 79277 w 226"/>
              <a:gd name="T15" fmla="*/ 33338 h 167"/>
              <a:gd name="T16" fmla="*/ 69000 w 226"/>
              <a:gd name="T17" fmla="*/ 47625 h 167"/>
              <a:gd name="T18" fmla="*/ 60192 w 226"/>
              <a:gd name="T19" fmla="*/ 96838 h 167"/>
              <a:gd name="T20" fmla="*/ 52851 w 226"/>
              <a:gd name="T21" fmla="*/ 147638 h 167"/>
              <a:gd name="T22" fmla="*/ 33766 w 226"/>
              <a:gd name="T23" fmla="*/ 155575 h 167"/>
              <a:gd name="T24" fmla="*/ 11745 w 226"/>
              <a:gd name="T25" fmla="*/ 173038 h 167"/>
              <a:gd name="T26" fmla="*/ 2936 w 226"/>
              <a:gd name="T27" fmla="*/ 203200 h 167"/>
              <a:gd name="T28" fmla="*/ 14681 w 226"/>
              <a:gd name="T29" fmla="*/ 220663 h 167"/>
              <a:gd name="T30" fmla="*/ 35234 w 226"/>
              <a:gd name="T31" fmla="*/ 225425 h 167"/>
              <a:gd name="T32" fmla="*/ 57255 w 226"/>
              <a:gd name="T33" fmla="*/ 234950 h 167"/>
              <a:gd name="T34" fmla="*/ 79277 w 226"/>
              <a:gd name="T35" fmla="*/ 252413 h 167"/>
              <a:gd name="T36" fmla="*/ 92490 w 226"/>
              <a:gd name="T37" fmla="*/ 258763 h 167"/>
              <a:gd name="T38" fmla="*/ 101298 w 226"/>
              <a:gd name="T39" fmla="*/ 258763 h 167"/>
              <a:gd name="T40" fmla="*/ 105702 w 226"/>
              <a:gd name="T41" fmla="*/ 246063 h 167"/>
              <a:gd name="T42" fmla="*/ 111575 w 226"/>
              <a:gd name="T43" fmla="*/ 206375 h 167"/>
              <a:gd name="T44" fmla="*/ 127724 w 226"/>
              <a:gd name="T45" fmla="*/ 176213 h 167"/>
              <a:gd name="T46" fmla="*/ 142405 w 226"/>
              <a:gd name="T47" fmla="*/ 176213 h 167"/>
              <a:gd name="T48" fmla="*/ 152681 w 226"/>
              <a:gd name="T49" fmla="*/ 185738 h 167"/>
              <a:gd name="T50" fmla="*/ 177639 w 226"/>
              <a:gd name="T51" fmla="*/ 182563 h 167"/>
              <a:gd name="T52" fmla="*/ 204064 w 226"/>
              <a:gd name="T53" fmla="*/ 185738 h 167"/>
              <a:gd name="T54" fmla="*/ 245171 w 226"/>
              <a:gd name="T55" fmla="*/ 231775 h 167"/>
              <a:gd name="T56" fmla="*/ 271596 w 226"/>
              <a:gd name="T57" fmla="*/ 249238 h 167"/>
              <a:gd name="T58" fmla="*/ 283341 w 226"/>
              <a:gd name="T59" fmla="*/ 231775 h 167"/>
              <a:gd name="T60" fmla="*/ 306831 w 226"/>
              <a:gd name="T61" fmla="*/ 211138 h 167"/>
              <a:gd name="T62" fmla="*/ 325916 w 226"/>
              <a:gd name="T63" fmla="*/ 179388 h 167"/>
              <a:gd name="T64" fmla="*/ 325916 w 226"/>
              <a:gd name="T65" fmla="*/ 144463 h 167"/>
              <a:gd name="T66" fmla="*/ 303894 w 226"/>
              <a:gd name="T67" fmla="*/ 120650 h 167"/>
              <a:gd name="T68" fmla="*/ 271596 w 226"/>
              <a:gd name="T69" fmla="*/ 111125 h 167"/>
              <a:gd name="T70" fmla="*/ 258384 w 226"/>
              <a:gd name="T71" fmla="*/ 96838 h 167"/>
              <a:gd name="T72" fmla="*/ 248107 w 226"/>
              <a:gd name="T73" fmla="*/ 90488 h 167"/>
              <a:gd name="T74" fmla="*/ 230490 w 226"/>
              <a:gd name="T75" fmla="*/ 90488 h 167"/>
              <a:gd name="T76" fmla="*/ 223149 w 226"/>
              <a:gd name="T77" fmla="*/ 76200 h 167"/>
              <a:gd name="T78" fmla="*/ 204064 w 226"/>
              <a:gd name="T79" fmla="*/ 61913 h 167"/>
              <a:gd name="T80" fmla="*/ 190852 w 226"/>
              <a:gd name="T81" fmla="*/ 52388 h 167"/>
              <a:gd name="T82" fmla="*/ 187915 w 226"/>
              <a:gd name="T83" fmla="*/ 44450 h 1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6"/>
              <a:gd name="T127" fmla="*/ 0 h 167"/>
              <a:gd name="T128" fmla="*/ 226 w 226"/>
              <a:gd name="T129" fmla="*/ 167 h 1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6" h="167">
                <a:moveTo>
                  <a:pt x="128" y="24"/>
                </a:moveTo>
                <a:lnTo>
                  <a:pt x="126" y="17"/>
                </a:lnTo>
                <a:lnTo>
                  <a:pt x="126" y="11"/>
                </a:lnTo>
                <a:lnTo>
                  <a:pt x="122" y="4"/>
                </a:lnTo>
                <a:lnTo>
                  <a:pt x="119" y="0"/>
                </a:lnTo>
                <a:lnTo>
                  <a:pt x="111" y="0"/>
                </a:lnTo>
                <a:lnTo>
                  <a:pt x="108" y="0"/>
                </a:lnTo>
                <a:lnTo>
                  <a:pt x="104" y="2"/>
                </a:lnTo>
                <a:lnTo>
                  <a:pt x="100" y="6"/>
                </a:lnTo>
                <a:lnTo>
                  <a:pt x="95" y="13"/>
                </a:lnTo>
                <a:lnTo>
                  <a:pt x="91" y="21"/>
                </a:lnTo>
                <a:lnTo>
                  <a:pt x="84" y="22"/>
                </a:lnTo>
                <a:lnTo>
                  <a:pt x="72" y="21"/>
                </a:lnTo>
                <a:lnTo>
                  <a:pt x="61" y="17"/>
                </a:lnTo>
                <a:lnTo>
                  <a:pt x="50" y="13"/>
                </a:lnTo>
                <a:lnTo>
                  <a:pt x="54" y="21"/>
                </a:lnTo>
                <a:lnTo>
                  <a:pt x="54" y="26"/>
                </a:lnTo>
                <a:lnTo>
                  <a:pt x="47" y="30"/>
                </a:lnTo>
                <a:lnTo>
                  <a:pt x="41" y="35"/>
                </a:lnTo>
                <a:lnTo>
                  <a:pt x="41" y="61"/>
                </a:lnTo>
                <a:lnTo>
                  <a:pt x="41" y="87"/>
                </a:lnTo>
                <a:lnTo>
                  <a:pt x="36" y="93"/>
                </a:lnTo>
                <a:lnTo>
                  <a:pt x="30" y="96"/>
                </a:lnTo>
                <a:lnTo>
                  <a:pt x="23" y="98"/>
                </a:lnTo>
                <a:lnTo>
                  <a:pt x="17" y="98"/>
                </a:lnTo>
                <a:lnTo>
                  <a:pt x="8" y="109"/>
                </a:lnTo>
                <a:lnTo>
                  <a:pt x="0" y="120"/>
                </a:lnTo>
                <a:lnTo>
                  <a:pt x="2" y="128"/>
                </a:lnTo>
                <a:lnTo>
                  <a:pt x="6" y="133"/>
                </a:lnTo>
                <a:lnTo>
                  <a:pt x="10" y="139"/>
                </a:lnTo>
                <a:lnTo>
                  <a:pt x="15" y="142"/>
                </a:lnTo>
                <a:lnTo>
                  <a:pt x="24" y="142"/>
                </a:lnTo>
                <a:lnTo>
                  <a:pt x="34" y="142"/>
                </a:lnTo>
                <a:lnTo>
                  <a:pt x="39" y="148"/>
                </a:lnTo>
                <a:lnTo>
                  <a:pt x="45" y="157"/>
                </a:lnTo>
                <a:lnTo>
                  <a:pt x="54" y="159"/>
                </a:lnTo>
                <a:lnTo>
                  <a:pt x="61" y="161"/>
                </a:lnTo>
                <a:lnTo>
                  <a:pt x="63" y="163"/>
                </a:lnTo>
                <a:lnTo>
                  <a:pt x="65" y="167"/>
                </a:lnTo>
                <a:lnTo>
                  <a:pt x="69" y="163"/>
                </a:lnTo>
                <a:lnTo>
                  <a:pt x="72" y="159"/>
                </a:lnTo>
                <a:lnTo>
                  <a:pt x="72" y="155"/>
                </a:lnTo>
                <a:lnTo>
                  <a:pt x="72" y="152"/>
                </a:lnTo>
                <a:lnTo>
                  <a:pt x="76" y="130"/>
                </a:lnTo>
                <a:lnTo>
                  <a:pt x="80" y="113"/>
                </a:lnTo>
                <a:lnTo>
                  <a:pt x="87" y="111"/>
                </a:lnTo>
                <a:lnTo>
                  <a:pt x="93" y="111"/>
                </a:lnTo>
                <a:lnTo>
                  <a:pt x="97" y="111"/>
                </a:lnTo>
                <a:lnTo>
                  <a:pt x="98" y="113"/>
                </a:lnTo>
                <a:lnTo>
                  <a:pt x="104" y="117"/>
                </a:lnTo>
                <a:lnTo>
                  <a:pt x="111" y="118"/>
                </a:lnTo>
                <a:lnTo>
                  <a:pt x="121" y="115"/>
                </a:lnTo>
                <a:lnTo>
                  <a:pt x="130" y="111"/>
                </a:lnTo>
                <a:lnTo>
                  <a:pt x="139" y="117"/>
                </a:lnTo>
                <a:lnTo>
                  <a:pt x="150" y="128"/>
                </a:lnTo>
                <a:lnTo>
                  <a:pt x="167" y="146"/>
                </a:lnTo>
                <a:lnTo>
                  <a:pt x="180" y="159"/>
                </a:lnTo>
                <a:lnTo>
                  <a:pt x="185" y="157"/>
                </a:lnTo>
                <a:lnTo>
                  <a:pt x="191" y="152"/>
                </a:lnTo>
                <a:lnTo>
                  <a:pt x="193" y="146"/>
                </a:lnTo>
                <a:lnTo>
                  <a:pt x="196" y="141"/>
                </a:lnTo>
                <a:lnTo>
                  <a:pt x="209" y="133"/>
                </a:lnTo>
                <a:lnTo>
                  <a:pt x="226" y="120"/>
                </a:lnTo>
                <a:lnTo>
                  <a:pt x="222" y="113"/>
                </a:lnTo>
                <a:lnTo>
                  <a:pt x="220" y="104"/>
                </a:lnTo>
                <a:lnTo>
                  <a:pt x="222" y="91"/>
                </a:lnTo>
                <a:lnTo>
                  <a:pt x="222" y="80"/>
                </a:lnTo>
                <a:lnTo>
                  <a:pt x="207" y="76"/>
                </a:lnTo>
                <a:lnTo>
                  <a:pt x="193" y="76"/>
                </a:lnTo>
                <a:lnTo>
                  <a:pt x="185" y="70"/>
                </a:lnTo>
                <a:lnTo>
                  <a:pt x="180" y="65"/>
                </a:lnTo>
                <a:lnTo>
                  <a:pt x="176" y="61"/>
                </a:lnTo>
                <a:lnTo>
                  <a:pt x="172" y="59"/>
                </a:lnTo>
                <a:lnTo>
                  <a:pt x="169" y="57"/>
                </a:lnTo>
                <a:lnTo>
                  <a:pt x="163" y="59"/>
                </a:lnTo>
                <a:lnTo>
                  <a:pt x="157" y="57"/>
                </a:lnTo>
                <a:lnTo>
                  <a:pt x="156" y="54"/>
                </a:lnTo>
                <a:lnTo>
                  <a:pt x="152" y="48"/>
                </a:lnTo>
                <a:lnTo>
                  <a:pt x="148" y="39"/>
                </a:lnTo>
                <a:lnTo>
                  <a:pt x="139" y="39"/>
                </a:lnTo>
                <a:lnTo>
                  <a:pt x="132" y="35"/>
                </a:lnTo>
                <a:lnTo>
                  <a:pt x="130" y="33"/>
                </a:lnTo>
                <a:lnTo>
                  <a:pt x="128" y="32"/>
                </a:lnTo>
                <a:lnTo>
                  <a:pt x="128" y="28"/>
                </a:lnTo>
                <a:lnTo>
                  <a:pt x="128" y="24"/>
                </a:lnTo>
                <a:close/>
              </a:path>
            </a:pathLst>
          </a:custGeom>
          <a:solidFill>
            <a:schemeClr val="accent6">
              <a:lumMod val="40000"/>
              <a:lumOff val="60000"/>
            </a:schemeClr>
          </a:solidFill>
          <a:ln w="3175" cmpd="sng">
            <a:solidFill>
              <a:schemeClr val="bg1"/>
            </a:solidFill>
            <a:round/>
            <a:headEnd/>
            <a:tailEnd/>
          </a:ln>
        </p:spPr>
        <p:txBody>
          <a:bodyPr/>
          <a:lstStyle/>
          <a:p>
            <a:endParaRPr lang="ru-RU" sz="1807" dirty="0">
              <a:latin typeface="Arial Обычный" charset="0"/>
            </a:endParaRPr>
          </a:p>
        </p:txBody>
      </p:sp>
      <p:sp>
        <p:nvSpPr>
          <p:cNvPr id="248" name="Freeform 82"/>
          <p:cNvSpPr>
            <a:spLocks/>
          </p:cNvSpPr>
          <p:nvPr/>
        </p:nvSpPr>
        <p:spPr bwMode="auto">
          <a:xfrm>
            <a:off x="2326609" y="4148315"/>
            <a:ext cx="353300" cy="341965"/>
          </a:xfrm>
          <a:custGeom>
            <a:avLst/>
            <a:gdLst>
              <a:gd name="T0" fmla="*/ 2939 w 202"/>
              <a:gd name="T1" fmla="*/ 82550 h 181"/>
              <a:gd name="T2" fmla="*/ 8818 w 202"/>
              <a:gd name="T3" fmla="*/ 71437 h 181"/>
              <a:gd name="T4" fmla="*/ 30862 w 202"/>
              <a:gd name="T5" fmla="*/ 68262 h 181"/>
              <a:gd name="T6" fmla="*/ 47028 w 202"/>
              <a:gd name="T7" fmla="*/ 65087 h 181"/>
              <a:gd name="T8" fmla="*/ 57315 w 202"/>
              <a:gd name="T9" fmla="*/ 53975 h 181"/>
              <a:gd name="T10" fmla="*/ 76420 w 202"/>
              <a:gd name="T11" fmla="*/ 38100 h 181"/>
              <a:gd name="T12" fmla="*/ 92586 w 202"/>
              <a:gd name="T13" fmla="*/ 12700 h 181"/>
              <a:gd name="T14" fmla="*/ 111691 w 202"/>
              <a:gd name="T15" fmla="*/ 12700 h 181"/>
              <a:gd name="T16" fmla="*/ 141083 w 202"/>
              <a:gd name="T17" fmla="*/ 34925 h 181"/>
              <a:gd name="T18" fmla="*/ 160188 w 202"/>
              <a:gd name="T19" fmla="*/ 61912 h 181"/>
              <a:gd name="T20" fmla="*/ 160188 w 202"/>
              <a:gd name="T21" fmla="*/ 88900 h 181"/>
              <a:gd name="T22" fmla="*/ 166066 w 202"/>
              <a:gd name="T23" fmla="*/ 112712 h 181"/>
              <a:gd name="T24" fmla="*/ 166066 w 202"/>
              <a:gd name="T25" fmla="*/ 131762 h 181"/>
              <a:gd name="T26" fmla="*/ 185171 w 202"/>
              <a:gd name="T27" fmla="*/ 152400 h 181"/>
              <a:gd name="T28" fmla="*/ 214564 w 202"/>
              <a:gd name="T29" fmla="*/ 158750 h 181"/>
              <a:gd name="T30" fmla="*/ 239547 w 202"/>
              <a:gd name="T31" fmla="*/ 152400 h 181"/>
              <a:gd name="T32" fmla="*/ 258652 w 202"/>
              <a:gd name="T33" fmla="*/ 138112 h 181"/>
              <a:gd name="T34" fmla="*/ 271879 w 202"/>
              <a:gd name="T35" fmla="*/ 138112 h 181"/>
              <a:gd name="T36" fmla="*/ 274818 w 202"/>
              <a:gd name="T37" fmla="*/ 144462 h 181"/>
              <a:gd name="T38" fmla="*/ 268939 w 202"/>
              <a:gd name="T39" fmla="*/ 161925 h 181"/>
              <a:gd name="T40" fmla="*/ 274818 w 202"/>
              <a:gd name="T41" fmla="*/ 173037 h 181"/>
              <a:gd name="T42" fmla="*/ 288044 w 202"/>
              <a:gd name="T43" fmla="*/ 179387 h 181"/>
              <a:gd name="T44" fmla="*/ 296862 w 202"/>
              <a:gd name="T45" fmla="*/ 188912 h 181"/>
              <a:gd name="T46" fmla="*/ 290984 w 202"/>
              <a:gd name="T47" fmla="*/ 227012 h 181"/>
              <a:gd name="T48" fmla="*/ 271879 w 202"/>
              <a:gd name="T49" fmla="*/ 258762 h 181"/>
              <a:gd name="T50" fmla="*/ 261591 w 202"/>
              <a:gd name="T51" fmla="*/ 276225 h 181"/>
              <a:gd name="T52" fmla="*/ 245426 w 202"/>
              <a:gd name="T53" fmla="*/ 287337 h 181"/>
              <a:gd name="T54" fmla="*/ 211624 w 202"/>
              <a:gd name="T55" fmla="*/ 279400 h 181"/>
              <a:gd name="T56" fmla="*/ 192519 w 202"/>
              <a:gd name="T57" fmla="*/ 269875 h 181"/>
              <a:gd name="T58" fmla="*/ 169006 w 202"/>
              <a:gd name="T59" fmla="*/ 261937 h 181"/>
              <a:gd name="T60" fmla="*/ 139613 w 202"/>
              <a:gd name="T61" fmla="*/ 231775 h 181"/>
              <a:gd name="T62" fmla="*/ 127856 w 202"/>
              <a:gd name="T63" fmla="*/ 206375 h 181"/>
              <a:gd name="T64" fmla="*/ 120508 w 202"/>
              <a:gd name="T65" fmla="*/ 207962 h 181"/>
              <a:gd name="T66" fmla="*/ 111691 w 202"/>
              <a:gd name="T67" fmla="*/ 214312 h 181"/>
              <a:gd name="T68" fmla="*/ 92586 w 202"/>
              <a:gd name="T69" fmla="*/ 211137 h 181"/>
              <a:gd name="T70" fmla="*/ 79359 w 202"/>
              <a:gd name="T71" fmla="*/ 190500 h 181"/>
              <a:gd name="T72" fmla="*/ 76420 w 202"/>
              <a:gd name="T73" fmla="*/ 169862 h 181"/>
              <a:gd name="T74" fmla="*/ 70541 w 202"/>
              <a:gd name="T75" fmla="*/ 147637 h 181"/>
              <a:gd name="T76" fmla="*/ 41149 w 202"/>
              <a:gd name="T77" fmla="*/ 120650 h 181"/>
              <a:gd name="T78" fmla="*/ 8818 w 202"/>
              <a:gd name="T79" fmla="*/ 93662 h 1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2"/>
              <a:gd name="T121" fmla="*/ 0 h 181"/>
              <a:gd name="T122" fmla="*/ 202 w 202"/>
              <a:gd name="T123" fmla="*/ 181 h 1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2" h="181">
                <a:moveTo>
                  <a:pt x="0" y="52"/>
                </a:moveTo>
                <a:lnTo>
                  <a:pt x="2" y="52"/>
                </a:lnTo>
                <a:lnTo>
                  <a:pt x="2" y="50"/>
                </a:lnTo>
                <a:lnTo>
                  <a:pt x="6" y="45"/>
                </a:lnTo>
                <a:lnTo>
                  <a:pt x="11" y="39"/>
                </a:lnTo>
                <a:lnTo>
                  <a:pt x="21" y="43"/>
                </a:lnTo>
                <a:lnTo>
                  <a:pt x="30" y="46"/>
                </a:lnTo>
                <a:lnTo>
                  <a:pt x="32" y="41"/>
                </a:lnTo>
                <a:lnTo>
                  <a:pt x="35" y="35"/>
                </a:lnTo>
                <a:lnTo>
                  <a:pt x="39" y="34"/>
                </a:lnTo>
                <a:lnTo>
                  <a:pt x="45" y="32"/>
                </a:lnTo>
                <a:lnTo>
                  <a:pt x="52" y="24"/>
                </a:lnTo>
                <a:lnTo>
                  <a:pt x="58" y="17"/>
                </a:lnTo>
                <a:lnTo>
                  <a:pt x="63" y="8"/>
                </a:lnTo>
                <a:lnTo>
                  <a:pt x="71" y="0"/>
                </a:lnTo>
                <a:lnTo>
                  <a:pt x="76" y="8"/>
                </a:lnTo>
                <a:lnTo>
                  <a:pt x="80" y="19"/>
                </a:lnTo>
                <a:lnTo>
                  <a:pt x="96" y="22"/>
                </a:lnTo>
                <a:lnTo>
                  <a:pt x="109" y="28"/>
                </a:lnTo>
                <a:lnTo>
                  <a:pt x="109" y="39"/>
                </a:lnTo>
                <a:lnTo>
                  <a:pt x="106" y="52"/>
                </a:lnTo>
                <a:lnTo>
                  <a:pt x="109" y="56"/>
                </a:lnTo>
                <a:lnTo>
                  <a:pt x="113" y="61"/>
                </a:lnTo>
                <a:lnTo>
                  <a:pt x="113" y="71"/>
                </a:lnTo>
                <a:lnTo>
                  <a:pt x="111" y="78"/>
                </a:lnTo>
                <a:lnTo>
                  <a:pt x="113" y="83"/>
                </a:lnTo>
                <a:lnTo>
                  <a:pt x="119" y="91"/>
                </a:lnTo>
                <a:lnTo>
                  <a:pt x="126" y="96"/>
                </a:lnTo>
                <a:lnTo>
                  <a:pt x="135" y="100"/>
                </a:lnTo>
                <a:lnTo>
                  <a:pt x="146" y="100"/>
                </a:lnTo>
                <a:lnTo>
                  <a:pt x="155" y="98"/>
                </a:lnTo>
                <a:lnTo>
                  <a:pt x="163" y="96"/>
                </a:lnTo>
                <a:lnTo>
                  <a:pt x="168" y="93"/>
                </a:lnTo>
                <a:lnTo>
                  <a:pt x="176" y="87"/>
                </a:lnTo>
                <a:lnTo>
                  <a:pt x="183" y="85"/>
                </a:lnTo>
                <a:lnTo>
                  <a:pt x="185" y="87"/>
                </a:lnTo>
                <a:lnTo>
                  <a:pt x="187" y="89"/>
                </a:lnTo>
                <a:lnTo>
                  <a:pt x="187" y="91"/>
                </a:lnTo>
                <a:lnTo>
                  <a:pt x="185" y="95"/>
                </a:lnTo>
                <a:lnTo>
                  <a:pt x="183" y="102"/>
                </a:lnTo>
                <a:lnTo>
                  <a:pt x="183" y="107"/>
                </a:lnTo>
                <a:lnTo>
                  <a:pt x="187" y="109"/>
                </a:lnTo>
                <a:lnTo>
                  <a:pt x="192" y="111"/>
                </a:lnTo>
                <a:lnTo>
                  <a:pt x="196" y="113"/>
                </a:lnTo>
                <a:lnTo>
                  <a:pt x="200" y="115"/>
                </a:lnTo>
                <a:lnTo>
                  <a:pt x="202" y="119"/>
                </a:lnTo>
                <a:lnTo>
                  <a:pt x="202" y="126"/>
                </a:lnTo>
                <a:lnTo>
                  <a:pt x="198" y="143"/>
                </a:lnTo>
                <a:lnTo>
                  <a:pt x="191" y="159"/>
                </a:lnTo>
                <a:lnTo>
                  <a:pt x="185" y="163"/>
                </a:lnTo>
                <a:lnTo>
                  <a:pt x="181" y="168"/>
                </a:lnTo>
                <a:lnTo>
                  <a:pt x="178" y="174"/>
                </a:lnTo>
                <a:lnTo>
                  <a:pt x="174" y="180"/>
                </a:lnTo>
                <a:lnTo>
                  <a:pt x="167" y="181"/>
                </a:lnTo>
                <a:lnTo>
                  <a:pt x="155" y="180"/>
                </a:lnTo>
                <a:lnTo>
                  <a:pt x="144" y="176"/>
                </a:lnTo>
                <a:lnTo>
                  <a:pt x="133" y="172"/>
                </a:lnTo>
                <a:lnTo>
                  <a:pt x="131" y="170"/>
                </a:lnTo>
                <a:lnTo>
                  <a:pt x="130" y="168"/>
                </a:lnTo>
                <a:lnTo>
                  <a:pt x="115" y="165"/>
                </a:lnTo>
                <a:lnTo>
                  <a:pt x="100" y="163"/>
                </a:lnTo>
                <a:lnTo>
                  <a:pt x="95" y="146"/>
                </a:lnTo>
                <a:lnTo>
                  <a:pt x="93" y="131"/>
                </a:lnTo>
                <a:lnTo>
                  <a:pt x="87" y="130"/>
                </a:lnTo>
                <a:lnTo>
                  <a:pt x="83" y="130"/>
                </a:lnTo>
                <a:lnTo>
                  <a:pt x="82" y="131"/>
                </a:lnTo>
                <a:lnTo>
                  <a:pt x="80" y="131"/>
                </a:lnTo>
                <a:lnTo>
                  <a:pt x="76" y="135"/>
                </a:lnTo>
                <a:lnTo>
                  <a:pt x="72" y="137"/>
                </a:lnTo>
                <a:lnTo>
                  <a:pt x="63" y="133"/>
                </a:lnTo>
                <a:lnTo>
                  <a:pt x="58" y="128"/>
                </a:lnTo>
                <a:lnTo>
                  <a:pt x="54" y="120"/>
                </a:lnTo>
                <a:lnTo>
                  <a:pt x="52" y="113"/>
                </a:lnTo>
                <a:lnTo>
                  <a:pt x="52" y="107"/>
                </a:lnTo>
                <a:lnTo>
                  <a:pt x="50" y="100"/>
                </a:lnTo>
                <a:lnTo>
                  <a:pt x="48" y="93"/>
                </a:lnTo>
                <a:lnTo>
                  <a:pt x="45" y="87"/>
                </a:lnTo>
                <a:lnTo>
                  <a:pt x="28" y="76"/>
                </a:lnTo>
                <a:lnTo>
                  <a:pt x="11" y="67"/>
                </a:lnTo>
                <a:lnTo>
                  <a:pt x="6" y="59"/>
                </a:lnTo>
                <a:lnTo>
                  <a:pt x="0" y="52"/>
                </a:lnTo>
                <a:close/>
              </a:path>
            </a:pathLst>
          </a:custGeom>
          <a:solidFill>
            <a:schemeClr val="accent6">
              <a:lumMod val="40000"/>
              <a:lumOff val="60000"/>
            </a:schemeClr>
          </a:solidFill>
          <a:ln w="3175" cmpd="sng">
            <a:solidFill>
              <a:schemeClr val="bg1"/>
            </a:solidFill>
            <a:round/>
            <a:headEnd/>
            <a:tailEnd/>
          </a:ln>
        </p:spPr>
        <p:txBody>
          <a:bodyPr/>
          <a:lstStyle/>
          <a:p>
            <a:endParaRPr lang="ru-RU" sz="1807" dirty="0">
              <a:latin typeface="Arial Обычный" charset="0"/>
            </a:endParaRPr>
          </a:p>
        </p:txBody>
      </p:sp>
      <p:sp>
        <p:nvSpPr>
          <p:cNvPr id="249" name="Freeform 83"/>
          <p:cNvSpPr>
            <a:spLocks/>
          </p:cNvSpPr>
          <p:nvPr/>
        </p:nvSpPr>
        <p:spPr bwMode="auto">
          <a:xfrm>
            <a:off x="2787601" y="4148316"/>
            <a:ext cx="294732" cy="275839"/>
          </a:xfrm>
          <a:custGeom>
            <a:avLst/>
            <a:gdLst>
              <a:gd name="T0" fmla="*/ 5862 w 169"/>
              <a:gd name="T1" fmla="*/ 100012 h 146"/>
              <a:gd name="T2" fmla="*/ 2931 w 169"/>
              <a:gd name="T3" fmla="*/ 73025 h 146"/>
              <a:gd name="T4" fmla="*/ 2931 w 169"/>
              <a:gd name="T5" fmla="*/ 47625 h 146"/>
              <a:gd name="T6" fmla="*/ 0 w 169"/>
              <a:gd name="T7" fmla="*/ 34925 h 146"/>
              <a:gd name="T8" fmla="*/ 2931 w 169"/>
              <a:gd name="T9" fmla="*/ 23812 h 146"/>
              <a:gd name="T10" fmla="*/ 2931 w 169"/>
              <a:gd name="T11" fmla="*/ 12700 h 146"/>
              <a:gd name="T12" fmla="*/ 8792 w 169"/>
              <a:gd name="T13" fmla="*/ 3175 h 146"/>
              <a:gd name="T14" fmla="*/ 30773 w 169"/>
              <a:gd name="T15" fmla="*/ 0 h 146"/>
              <a:gd name="T16" fmla="*/ 52754 w 169"/>
              <a:gd name="T17" fmla="*/ 3175 h 146"/>
              <a:gd name="T18" fmla="*/ 65942 w 169"/>
              <a:gd name="T19" fmla="*/ 6350 h 146"/>
              <a:gd name="T20" fmla="*/ 79131 w 169"/>
              <a:gd name="T21" fmla="*/ 15875 h 146"/>
              <a:gd name="T22" fmla="*/ 92319 w 169"/>
              <a:gd name="T23" fmla="*/ 23812 h 146"/>
              <a:gd name="T24" fmla="*/ 106973 w 169"/>
              <a:gd name="T25" fmla="*/ 34925 h 146"/>
              <a:gd name="T26" fmla="*/ 106973 w 169"/>
              <a:gd name="T27" fmla="*/ 34925 h 146"/>
              <a:gd name="T28" fmla="*/ 117231 w 169"/>
              <a:gd name="T29" fmla="*/ 53975 h 146"/>
              <a:gd name="T30" fmla="*/ 130419 w 169"/>
              <a:gd name="T31" fmla="*/ 68262 h 146"/>
              <a:gd name="T32" fmla="*/ 142142 w 169"/>
              <a:gd name="T33" fmla="*/ 79375 h 146"/>
              <a:gd name="T34" fmla="*/ 152400 w 169"/>
              <a:gd name="T35" fmla="*/ 88900 h 146"/>
              <a:gd name="T36" fmla="*/ 162658 w 169"/>
              <a:gd name="T37" fmla="*/ 93662 h 146"/>
              <a:gd name="T38" fmla="*/ 174381 w 169"/>
              <a:gd name="T39" fmla="*/ 96837 h 146"/>
              <a:gd name="T40" fmla="*/ 184638 w 169"/>
              <a:gd name="T41" fmla="*/ 96837 h 146"/>
              <a:gd name="T42" fmla="*/ 194896 w 169"/>
              <a:gd name="T43" fmla="*/ 96837 h 146"/>
              <a:gd name="T44" fmla="*/ 206619 w 169"/>
              <a:gd name="T45" fmla="*/ 100012 h 146"/>
              <a:gd name="T46" fmla="*/ 213946 w 169"/>
              <a:gd name="T47" fmla="*/ 106363 h 146"/>
              <a:gd name="T48" fmla="*/ 219808 w 169"/>
              <a:gd name="T49" fmla="*/ 114300 h 146"/>
              <a:gd name="T50" fmla="*/ 225669 w 169"/>
              <a:gd name="T51" fmla="*/ 127000 h 146"/>
              <a:gd name="T52" fmla="*/ 232996 w 169"/>
              <a:gd name="T53" fmla="*/ 117475 h 146"/>
              <a:gd name="T54" fmla="*/ 241788 w 169"/>
              <a:gd name="T55" fmla="*/ 112713 h 146"/>
              <a:gd name="T56" fmla="*/ 241788 w 169"/>
              <a:gd name="T57" fmla="*/ 127000 h 146"/>
              <a:gd name="T58" fmla="*/ 235927 w 169"/>
              <a:gd name="T59" fmla="*/ 144462 h 146"/>
              <a:gd name="T60" fmla="*/ 241788 w 169"/>
              <a:gd name="T61" fmla="*/ 150812 h 146"/>
              <a:gd name="T62" fmla="*/ 247650 w 169"/>
              <a:gd name="T63" fmla="*/ 161925 h 146"/>
              <a:gd name="T64" fmla="*/ 244719 w 169"/>
              <a:gd name="T65" fmla="*/ 185737 h 146"/>
              <a:gd name="T66" fmla="*/ 238858 w 169"/>
              <a:gd name="T67" fmla="*/ 211138 h 146"/>
              <a:gd name="T68" fmla="*/ 232996 w 169"/>
              <a:gd name="T69" fmla="*/ 220663 h 146"/>
              <a:gd name="T70" fmla="*/ 225669 w 169"/>
              <a:gd name="T71" fmla="*/ 227013 h 146"/>
              <a:gd name="T72" fmla="*/ 216877 w 169"/>
              <a:gd name="T73" fmla="*/ 231775 h 146"/>
              <a:gd name="T74" fmla="*/ 206619 w 169"/>
              <a:gd name="T75" fmla="*/ 231775 h 146"/>
              <a:gd name="T76" fmla="*/ 206619 w 169"/>
              <a:gd name="T77" fmla="*/ 220663 h 146"/>
              <a:gd name="T78" fmla="*/ 200758 w 169"/>
              <a:gd name="T79" fmla="*/ 211138 h 146"/>
              <a:gd name="T80" fmla="*/ 190500 w 169"/>
              <a:gd name="T81" fmla="*/ 214313 h 146"/>
              <a:gd name="T82" fmla="*/ 178777 w 169"/>
              <a:gd name="T83" fmla="*/ 214313 h 146"/>
              <a:gd name="T84" fmla="*/ 177312 w 169"/>
              <a:gd name="T85" fmla="*/ 206375 h 146"/>
              <a:gd name="T86" fmla="*/ 177312 w 169"/>
              <a:gd name="T87" fmla="*/ 200025 h 146"/>
              <a:gd name="T88" fmla="*/ 159727 w 169"/>
              <a:gd name="T89" fmla="*/ 200025 h 146"/>
              <a:gd name="T90" fmla="*/ 149469 w 169"/>
              <a:gd name="T91" fmla="*/ 206375 h 146"/>
              <a:gd name="T92" fmla="*/ 143608 w 169"/>
              <a:gd name="T93" fmla="*/ 211138 h 146"/>
              <a:gd name="T94" fmla="*/ 136281 w 169"/>
              <a:gd name="T95" fmla="*/ 217488 h 146"/>
              <a:gd name="T96" fmla="*/ 111369 w 169"/>
              <a:gd name="T97" fmla="*/ 217488 h 146"/>
              <a:gd name="T98" fmla="*/ 87923 w 169"/>
              <a:gd name="T99" fmla="*/ 211138 h 146"/>
              <a:gd name="T100" fmla="*/ 71804 w 169"/>
              <a:gd name="T101" fmla="*/ 176212 h 146"/>
              <a:gd name="T102" fmla="*/ 73269 w 169"/>
              <a:gd name="T103" fmla="*/ 144462 h 146"/>
              <a:gd name="T104" fmla="*/ 73269 w 169"/>
              <a:gd name="T105" fmla="*/ 114300 h 146"/>
              <a:gd name="T106" fmla="*/ 46892 w 169"/>
              <a:gd name="T107" fmla="*/ 106363 h 146"/>
              <a:gd name="T108" fmla="*/ 8792 w 169"/>
              <a:gd name="T109" fmla="*/ 100012 h 146"/>
              <a:gd name="T110" fmla="*/ 5862 w 169"/>
              <a:gd name="T111" fmla="*/ 100012 h 146"/>
              <a:gd name="T112" fmla="*/ 5862 w 169"/>
              <a:gd name="T113" fmla="*/ 100012 h 1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9"/>
              <a:gd name="T172" fmla="*/ 0 h 146"/>
              <a:gd name="T173" fmla="*/ 169 w 169"/>
              <a:gd name="T174" fmla="*/ 146 h 1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9" h="146">
                <a:moveTo>
                  <a:pt x="4" y="63"/>
                </a:moveTo>
                <a:lnTo>
                  <a:pt x="2" y="46"/>
                </a:lnTo>
                <a:lnTo>
                  <a:pt x="2" y="30"/>
                </a:lnTo>
                <a:lnTo>
                  <a:pt x="0" y="22"/>
                </a:lnTo>
                <a:lnTo>
                  <a:pt x="2" y="15"/>
                </a:lnTo>
                <a:lnTo>
                  <a:pt x="2" y="8"/>
                </a:lnTo>
                <a:lnTo>
                  <a:pt x="6" y="2"/>
                </a:lnTo>
                <a:lnTo>
                  <a:pt x="21" y="0"/>
                </a:lnTo>
                <a:lnTo>
                  <a:pt x="36" y="2"/>
                </a:lnTo>
                <a:lnTo>
                  <a:pt x="45" y="4"/>
                </a:lnTo>
                <a:lnTo>
                  <a:pt x="54" y="10"/>
                </a:lnTo>
                <a:lnTo>
                  <a:pt x="63" y="15"/>
                </a:lnTo>
                <a:lnTo>
                  <a:pt x="73" y="22"/>
                </a:lnTo>
                <a:lnTo>
                  <a:pt x="80" y="34"/>
                </a:lnTo>
                <a:lnTo>
                  <a:pt x="89" y="43"/>
                </a:lnTo>
                <a:lnTo>
                  <a:pt x="97" y="50"/>
                </a:lnTo>
                <a:lnTo>
                  <a:pt x="104" y="56"/>
                </a:lnTo>
                <a:lnTo>
                  <a:pt x="111" y="59"/>
                </a:lnTo>
                <a:lnTo>
                  <a:pt x="119" y="61"/>
                </a:lnTo>
                <a:lnTo>
                  <a:pt x="126" y="61"/>
                </a:lnTo>
                <a:lnTo>
                  <a:pt x="133" y="61"/>
                </a:lnTo>
                <a:lnTo>
                  <a:pt x="141" y="63"/>
                </a:lnTo>
                <a:lnTo>
                  <a:pt x="146" y="67"/>
                </a:lnTo>
                <a:lnTo>
                  <a:pt x="150" y="72"/>
                </a:lnTo>
                <a:lnTo>
                  <a:pt x="154" y="80"/>
                </a:lnTo>
                <a:lnTo>
                  <a:pt x="159" y="74"/>
                </a:lnTo>
                <a:lnTo>
                  <a:pt x="165" y="71"/>
                </a:lnTo>
                <a:lnTo>
                  <a:pt x="165" y="80"/>
                </a:lnTo>
                <a:lnTo>
                  <a:pt x="161" y="91"/>
                </a:lnTo>
                <a:lnTo>
                  <a:pt x="165" y="95"/>
                </a:lnTo>
                <a:lnTo>
                  <a:pt x="169" y="102"/>
                </a:lnTo>
                <a:lnTo>
                  <a:pt x="167" y="117"/>
                </a:lnTo>
                <a:lnTo>
                  <a:pt x="163" y="133"/>
                </a:lnTo>
                <a:lnTo>
                  <a:pt x="159" y="139"/>
                </a:lnTo>
                <a:lnTo>
                  <a:pt x="154" y="143"/>
                </a:lnTo>
                <a:lnTo>
                  <a:pt x="148" y="146"/>
                </a:lnTo>
                <a:lnTo>
                  <a:pt x="141" y="146"/>
                </a:lnTo>
                <a:lnTo>
                  <a:pt x="141" y="139"/>
                </a:lnTo>
                <a:lnTo>
                  <a:pt x="137" y="133"/>
                </a:lnTo>
                <a:lnTo>
                  <a:pt x="130" y="135"/>
                </a:lnTo>
                <a:lnTo>
                  <a:pt x="122" y="135"/>
                </a:lnTo>
                <a:lnTo>
                  <a:pt x="121" y="130"/>
                </a:lnTo>
                <a:lnTo>
                  <a:pt x="121" y="126"/>
                </a:lnTo>
                <a:lnTo>
                  <a:pt x="109" y="126"/>
                </a:lnTo>
                <a:lnTo>
                  <a:pt x="102" y="130"/>
                </a:lnTo>
                <a:lnTo>
                  <a:pt x="98" y="133"/>
                </a:lnTo>
                <a:lnTo>
                  <a:pt x="93" y="137"/>
                </a:lnTo>
                <a:lnTo>
                  <a:pt x="76" y="137"/>
                </a:lnTo>
                <a:lnTo>
                  <a:pt x="60" y="133"/>
                </a:lnTo>
                <a:lnTo>
                  <a:pt x="49" y="111"/>
                </a:lnTo>
                <a:lnTo>
                  <a:pt x="50" y="91"/>
                </a:lnTo>
                <a:lnTo>
                  <a:pt x="50" y="72"/>
                </a:lnTo>
                <a:lnTo>
                  <a:pt x="32" y="67"/>
                </a:lnTo>
                <a:lnTo>
                  <a:pt x="6" y="63"/>
                </a:lnTo>
                <a:lnTo>
                  <a:pt x="4" y="63"/>
                </a:lnTo>
                <a:close/>
              </a:path>
            </a:pathLst>
          </a:custGeom>
          <a:solidFill>
            <a:schemeClr val="accent6">
              <a:lumMod val="40000"/>
              <a:lumOff val="60000"/>
            </a:schemeClr>
          </a:solidFill>
          <a:ln w="3175" cmpd="sng">
            <a:solidFill>
              <a:schemeClr val="bg1"/>
            </a:solidFill>
            <a:round/>
            <a:headEnd/>
            <a:tailEnd/>
          </a:ln>
        </p:spPr>
        <p:txBody>
          <a:bodyPr/>
          <a:lstStyle/>
          <a:p>
            <a:endParaRPr lang="ru-RU" sz="1807" dirty="0">
              <a:latin typeface="Arial Обычный" charset="0"/>
            </a:endParaRPr>
          </a:p>
        </p:txBody>
      </p:sp>
      <p:sp>
        <p:nvSpPr>
          <p:cNvPr id="250" name="Freeform 84"/>
          <p:cNvSpPr>
            <a:spLocks/>
          </p:cNvSpPr>
          <p:nvPr/>
        </p:nvSpPr>
        <p:spPr bwMode="auto">
          <a:xfrm>
            <a:off x="2661017" y="4267342"/>
            <a:ext cx="230496" cy="230496"/>
          </a:xfrm>
          <a:custGeom>
            <a:avLst/>
            <a:gdLst>
              <a:gd name="T0" fmla="*/ 1456 w 133"/>
              <a:gd name="T1" fmla="*/ 76200 h 122"/>
              <a:gd name="T2" fmla="*/ 20387 w 133"/>
              <a:gd name="T3" fmla="*/ 69850 h 122"/>
              <a:gd name="T4" fmla="*/ 42230 w 133"/>
              <a:gd name="T5" fmla="*/ 68263 h 122"/>
              <a:gd name="T6" fmla="*/ 55336 w 133"/>
              <a:gd name="T7" fmla="*/ 73025 h 122"/>
              <a:gd name="T8" fmla="*/ 66985 w 133"/>
              <a:gd name="T9" fmla="*/ 69850 h 122"/>
              <a:gd name="T10" fmla="*/ 71354 w 133"/>
              <a:gd name="T11" fmla="*/ 58738 h 122"/>
              <a:gd name="T12" fmla="*/ 71354 w 133"/>
              <a:gd name="T13" fmla="*/ 41275 h 122"/>
              <a:gd name="T14" fmla="*/ 85916 w 133"/>
              <a:gd name="T15" fmla="*/ 31750 h 122"/>
              <a:gd name="T16" fmla="*/ 96109 w 133"/>
              <a:gd name="T17" fmla="*/ 26988 h 122"/>
              <a:gd name="T18" fmla="*/ 106303 w 133"/>
              <a:gd name="T19" fmla="*/ 9525 h 122"/>
              <a:gd name="T20" fmla="*/ 115040 w 133"/>
              <a:gd name="T21" fmla="*/ 0 h 122"/>
              <a:gd name="T22" fmla="*/ 152901 w 133"/>
              <a:gd name="T23" fmla="*/ 6350 h 122"/>
              <a:gd name="T24" fmla="*/ 179113 w 133"/>
              <a:gd name="T25" fmla="*/ 14288 h 122"/>
              <a:gd name="T26" fmla="*/ 179113 w 133"/>
              <a:gd name="T27" fmla="*/ 44450 h 122"/>
              <a:gd name="T28" fmla="*/ 177657 w 133"/>
              <a:gd name="T29" fmla="*/ 76200 h 122"/>
              <a:gd name="T30" fmla="*/ 193675 w 133"/>
              <a:gd name="T31" fmla="*/ 111125 h 122"/>
              <a:gd name="T32" fmla="*/ 182025 w 133"/>
              <a:gd name="T33" fmla="*/ 111125 h 122"/>
              <a:gd name="T34" fmla="*/ 171832 w 133"/>
              <a:gd name="T35" fmla="*/ 107950 h 122"/>
              <a:gd name="T36" fmla="*/ 152901 w 133"/>
              <a:gd name="T37" fmla="*/ 107950 h 122"/>
              <a:gd name="T38" fmla="*/ 133971 w 133"/>
              <a:gd name="T39" fmla="*/ 111125 h 122"/>
              <a:gd name="T40" fmla="*/ 128146 w 133"/>
              <a:gd name="T41" fmla="*/ 114300 h 122"/>
              <a:gd name="T42" fmla="*/ 123777 w 133"/>
              <a:gd name="T43" fmla="*/ 117475 h 122"/>
              <a:gd name="T44" fmla="*/ 117952 w 133"/>
              <a:gd name="T45" fmla="*/ 123825 h 122"/>
              <a:gd name="T46" fmla="*/ 115040 w 133"/>
              <a:gd name="T47" fmla="*/ 128588 h 122"/>
              <a:gd name="T48" fmla="*/ 115040 w 133"/>
              <a:gd name="T49" fmla="*/ 131763 h 122"/>
              <a:gd name="T50" fmla="*/ 120865 w 133"/>
              <a:gd name="T51" fmla="*/ 138113 h 122"/>
              <a:gd name="T52" fmla="*/ 123777 w 133"/>
              <a:gd name="T53" fmla="*/ 138113 h 122"/>
              <a:gd name="T54" fmla="*/ 125233 w 133"/>
              <a:gd name="T55" fmla="*/ 141288 h 122"/>
              <a:gd name="T56" fmla="*/ 125233 w 133"/>
              <a:gd name="T57" fmla="*/ 147638 h 122"/>
              <a:gd name="T58" fmla="*/ 125233 w 133"/>
              <a:gd name="T59" fmla="*/ 152400 h 122"/>
              <a:gd name="T60" fmla="*/ 115040 w 133"/>
              <a:gd name="T61" fmla="*/ 166688 h 122"/>
              <a:gd name="T62" fmla="*/ 104847 w 133"/>
              <a:gd name="T63" fmla="*/ 179388 h 122"/>
              <a:gd name="T64" fmla="*/ 88828 w 133"/>
              <a:gd name="T65" fmla="*/ 185738 h 122"/>
              <a:gd name="T66" fmla="*/ 71354 w 133"/>
              <a:gd name="T67" fmla="*/ 193675 h 122"/>
              <a:gd name="T68" fmla="*/ 69898 w 133"/>
              <a:gd name="T69" fmla="*/ 193675 h 122"/>
              <a:gd name="T70" fmla="*/ 66985 w 133"/>
              <a:gd name="T71" fmla="*/ 190500 h 122"/>
              <a:gd name="T72" fmla="*/ 64073 w 133"/>
              <a:gd name="T73" fmla="*/ 190500 h 122"/>
              <a:gd name="T74" fmla="*/ 61161 w 133"/>
              <a:gd name="T75" fmla="*/ 185738 h 122"/>
              <a:gd name="T76" fmla="*/ 58248 w 133"/>
              <a:gd name="T77" fmla="*/ 179388 h 122"/>
              <a:gd name="T78" fmla="*/ 55336 w 133"/>
              <a:gd name="T79" fmla="*/ 173038 h 122"/>
              <a:gd name="T80" fmla="*/ 50967 w 133"/>
              <a:gd name="T81" fmla="*/ 173038 h 122"/>
              <a:gd name="T82" fmla="*/ 42230 w 133"/>
              <a:gd name="T83" fmla="*/ 173038 h 122"/>
              <a:gd name="T84" fmla="*/ 34949 w 133"/>
              <a:gd name="T85" fmla="*/ 176213 h 122"/>
              <a:gd name="T86" fmla="*/ 29124 w 133"/>
              <a:gd name="T87" fmla="*/ 185738 h 122"/>
              <a:gd name="T88" fmla="*/ 29124 w 133"/>
              <a:gd name="T89" fmla="*/ 187325 h 122"/>
              <a:gd name="T90" fmla="*/ 29124 w 133"/>
              <a:gd name="T91" fmla="*/ 190500 h 122"/>
              <a:gd name="T92" fmla="*/ 26212 w 133"/>
              <a:gd name="T93" fmla="*/ 179388 h 122"/>
              <a:gd name="T94" fmla="*/ 26212 w 133"/>
              <a:gd name="T95" fmla="*/ 169863 h 122"/>
              <a:gd name="T96" fmla="*/ 20387 w 133"/>
              <a:gd name="T97" fmla="*/ 158750 h 122"/>
              <a:gd name="T98" fmla="*/ 16018 w 133"/>
              <a:gd name="T99" fmla="*/ 152400 h 122"/>
              <a:gd name="T100" fmla="*/ 7281 w 133"/>
              <a:gd name="T101" fmla="*/ 152400 h 122"/>
              <a:gd name="T102" fmla="*/ 0 w 133"/>
              <a:gd name="T103" fmla="*/ 152400 h 122"/>
              <a:gd name="T104" fmla="*/ 10193 w 133"/>
              <a:gd name="T105" fmla="*/ 127000 h 122"/>
              <a:gd name="T106" fmla="*/ 16018 w 133"/>
              <a:gd name="T107" fmla="*/ 100012 h 122"/>
              <a:gd name="T108" fmla="*/ 16018 w 133"/>
              <a:gd name="T109" fmla="*/ 88900 h 122"/>
              <a:gd name="T110" fmla="*/ 10193 w 133"/>
              <a:gd name="T111" fmla="*/ 82550 h 122"/>
              <a:gd name="T112" fmla="*/ 7281 w 133"/>
              <a:gd name="T113" fmla="*/ 76200 h 122"/>
              <a:gd name="T114" fmla="*/ 1456 w 133"/>
              <a:gd name="T115" fmla="*/ 76200 h 1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
              <a:gd name="T175" fmla="*/ 0 h 122"/>
              <a:gd name="T176" fmla="*/ 133 w 133"/>
              <a:gd name="T177" fmla="*/ 122 h 12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 h="122">
                <a:moveTo>
                  <a:pt x="1" y="48"/>
                </a:moveTo>
                <a:lnTo>
                  <a:pt x="14" y="44"/>
                </a:lnTo>
                <a:lnTo>
                  <a:pt x="29" y="43"/>
                </a:lnTo>
                <a:lnTo>
                  <a:pt x="38" y="46"/>
                </a:lnTo>
                <a:lnTo>
                  <a:pt x="46" y="44"/>
                </a:lnTo>
                <a:lnTo>
                  <a:pt x="49" y="37"/>
                </a:lnTo>
                <a:lnTo>
                  <a:pt x="49" y="26"/>
                </a:lnTo>
                <a:lnTo>
                  <a:pt x="59" y="20"/>
                </a:lnTo>
                <a:lnTo>
                  <a:pt x="66" y="17"/>
                </a:lnTo>
                <a:lnTo>
                  <a:pt x="73" y="6"/>
                </a:lnTo>
                <a:lnTo>
                  <a:pt x="79" y="0"/>
                </a:lnTo>
                <a:lnTo>
                  <a:pt x="105" y="4"/>
                </a:lnTo>
                <a:lnTo>
                  <a:pt x="123" y="9"/>
                </a:lnTo>
                <a:lnTo>
                  <a:pt x="123" y="28"/>
                </a:lnTo>
                <a:lnTo>
                  <a:pt x="122" y="48"/>
                </a:lnTo>
                <a:lnTo>
                  <a:pt x="133" y="70"/>
                </a:lnTo>
                <a:lnTo>
                  <a:pt x="125" y="70"/>
                </a:lnTo>
                <a:lnTo>
                  <a:pt x="118" y="68"/>
                </a:lnTo>
                <a:lnTo>
                  <a:pt x="105" y="68"/>
                </a:lnTo>
                <a:lnTo>
                  <a:pt x="92" y="70"/>
                </a:lnTo>
                <a:lnTo>
                  <a:pt x="88" y="72"/>
                </a:lnTo>
                <a:lnTo>
                  <a:pt x="85" y="74"/>
                </a:lnTo>
                <a:lnTo>
                  <a:pt x="81" y="78"/>
                </a:lnTo>
                <a:lnTo>
                  <a:pt x="79" y="81"/>
                </a:lnTo>
                <a:lnTo>
                  <a:pt x="79" y="83"/>
                </a:lnTo>
                <a:lnTo>
                  <a:pt x="83" y="87"/>
                </a:lnTo>
                <a:lnTo>
                  <a:pt x="85" y="87"/>
                </a:lnTo>
                <a:lnTo>
                  <a:pt x="86" y="89"/>
                </a:lnTo>
                <a:lnTo>
                  <a:pt x="86" y="93"/>
                </a:lnTo>
                <a:lnTo>
                  <a:pt x="86" y="96"/>
                </a:lnTo>
                <a:lnTo>
                  <a:pt x="79" y="105"/>
                </a:lnTo>
                <a:lnTo>
                  <a:pt x="72" y="113"/>
                </a:lnTo>
                <a:lnTo>
                  <a:pt x="61" y="117"/>
                </a:lnTo>
                <a:lnTo>
                  <a:pt x="49" y="122"/>
                </a:lnTo>
                <a:lnTo>
                  <a:pt x="48" y="122"/>
                </a:lnTo>
                <a:lnTo>
                  <a:pt x="46" y="120"/>
                </a:lnTo>
                <a:lnTo>
                  <a:pt x="44" y="120"/>
                </a:lnTo>
                <a:lnTo>
                  <a:pt x="42" y="117"/>
                </a:lnTo>
                <a:lnTo>
                  <a:pt x="40" y="113"/>
                </a:lnTo>
                <a:lnTo>
                  <a:pt x="38" y="109"/>
                </a:lnTo>
                <a:lnTo>
                  <a:pt x="35" y="109"/>
                </a:lnTo>
                <a:lnTo>
                  <a:pt x="29" y="109"/>
                </a:lnTo>
                <a:lnTo>
                  <a:pt x="24" y="111"/>
                </a:lnTo>
                <a:lnTo>
                  <a:pt x="20" y="117"/>
                </a:lnTo>
                <a:lnTo>
                  <a:pt x="20" y="118"/>
                </a:lnTo>
                <a:lnTo>
                  <a:pt x="20" y="120"/>
                </a:lnTo>
                <a:lnTo>
                  <a:pt x="18" y="113"/>
                </a:lnTo>
                <a:lnTo>
                  <a:pt x="18" y="107"/>
                </a:lnTo>
                <a:lnTo>
                  <a:pt x="14" y="100"/>
                </a:lnTo>
                <a:lnTo>
                  <a:pt x="11" y="96"/>
                </a:lnTo>
                <a:lnTo>
                  <a:pt x="5" y="96"/>
                </a:lnTo>
                <a:lnTo>
                  <a:pt x="0" y="96"/>
                </a:lnTo>
                <a:lnTo>
                  <a:pt x="7" y="80"/>
                </a:lnTo>
                <a:lnTo>
                  <a:pt x="11" y="63"/>
                </a:lnTo>
                <a:lnTo>
                  <a:pt x="11" y="56"/>
                </a:lnTo>
                <a:lnTo>
                  <a:pt x="7" y="52"/>
                </a:lnTo>
                <a:lnTo>
                  <a:pt x="5" y="48"/>
                </a:lnTo>
                <a:lnTo>
                  <a:pt x="1" y="48"/>
                </a:lnTo>
                <a:close/>
              </a:path>
            </a:pathLst>
          </a:custGeom>
          <a:solidFill>
            <a:schemeClr val="accent6">
              <a:lumMod val="40000"/>
              <a:lumOff val="60000"/>
            </a:schemeClr>
          </a:solidFill>
          <a:ln w="3175" cmpd="sng">
            <a:solidFill>
              <a:schemeClr val="bg1"/>
            </a:solidFill>
            <a:round/>
            <a:headEnd/>
            <a:tailEnd/>
          </a:ln>
        </p:spPr>
        <p:txBody>
          <a:bodyPr/>
          <a:lstStyle/>
          <a:p>
            <a:endParaRPr lang="ru-RU" sz="1807" dirty="0">
              <a:latin typeface="Arial Обычный" charset="0"/>
            </a:endParaRPr>
          </a:p>
        </p:txBody>
      </p:sp>
      <p:sp>
        <p:nvSpPr>
          <p:cNvPr id="251" name="Freeform 85"/>
          <p:cNvSpPr>
            <a:spLocks/>
          </p:cNvSpPr>
          <p:nvPr/>
        </p:nvSpPr>
        <p:spPr bwMode="auto">
          <a:xfrm>
            <a:off x="2453055" y="3916623"/>
            <a:ext cx="593242" cy="415647"/>
          </a:xfrm>
          <a:custGeom>
            <a:avLst/>
            <a:gdLst>
              <a:gd name="T0" fmla="*/ 16127 w 340"/>
              <a:gd name="T1" fmla="*/ 109538 h 220"/>
              <a:gd name="T2" fmla="*/ 49848 w 340"/>
              <a:gd name="T3" fmla="*/ 100012 h 220"/>
              <a:gd name="T4" fmla="*/ 85034 w 340"/>
              <a:gd name="T5" fmla="*/ 100012 h 220"/>
              <a:gd name="T6" fmla="*/ 114356 w 340"/>
              <a:gd name="T7" fmla="*/ 106363 h 220"/>
              <a:gd name="T8" fmla="*/ 139280 w 340"/>
              <a:gd name="T9" fmla="*/ 111125 h 220"/>
              <a:gd name="T10" fmla="*/ 155407 w 340"/>
              <a:gd name="T11" fmla="*/ 109538 h 220"/>
              <a:gd name="T12" fmla="*/ 155407 w 340"/>
              <a:gd name="T13" fmla="*/ 92075 h 220"/>
              <a:gd name="T14" fmla="*/ 149542 w 340"/>
              <a:gd name="T15" fmla="*/ 65088 h 220"/>
              <a:gd name="T16" fmla="*/ 174466 w 340"/>
              <a:gd name="T17" fmla="*/ 50800 h 220"/>
              <a:gd name="T18" fmla="*/ 203788 w 340"/>
              <a:gd name="T19" fmla="*/ 34925 h 220"/>
              <a:gd name="T20" fmla="*/ 252170 w 340"/>
              <a:gd name="T21" fmla="*/ 17463 h 220"/>
              <a:gd name="T22" fmla="*/ 293221 w 340"/>
              <a:gd name="T23" fmla="*/ 6350 h 220"/>
              <a:gd name="T24" fmla="*/ 303483 w 340"/>
              <a:gd name="T25" fmla="*/ 15875 h 220"/>
              <a:gd name="T26" fmla="*/ 328407 w 340"/>
              <a:gd name="T27" fmla="*/ 33338 h 220"/>
              <a:gd name="T28" fmla="*/ 357729 w 340"/>
              <a:gd name="T29" fmla="*/ 33338 h 220"/>
              <a:gd name="T30" fmla="*/ 379721 w 340"/>
              <a:gd name="T31" fmla="*/ 23812 h 220"/>
              <a:gd name="T32" fmla="*/ 398780 w 340"/>
              <a:gd name="T33" fmla="*/ 20638 h 220"/>
              <a:gd name="T34" fmla="*/ 409043 w 340"/>
              <a:gd name="T35" fmla="*/ 26988 h 220"/>
              <a:gd name="T36" fmla="*/ 414907 w 340"/>
              <a:gd name="T37" fmla="*/ 41275 h 220"/>
              <a:gd name="T38" fmla="*/ 420772 w 340"/>
              <a:gd name="T39" fmla="*/ 58738 h 220"/>
              <a:gd name="T40" fmla="*/ 453026 w 340"/>
              <a:gd name="T41" fmla="*/ 71438 h 220"/>
              <a:gd name="T42" fmla="*/ 475017 w 340"/>
              <a:gd name="T43" fmla="*/ 82550 h 220"/>
              <a:gd name="T44" fmla="*/ 488212 w 340"/>
              <a:gd name="T45" fmla="*/ 114300 h 220"/>
              <a:gd name="T46" fmla="*/ 485280 w 340"/>
              <a:gd name="T47" fmla="*/ 165100 h 220"/>
              <a:gd name="T48" fmla="*/ 463289 w 340"/>
              <a:gd name="T49" fmla="*/ 176212 h 220"/>
              <a:gd name="T50" fmla="*/ 439831 w 340"/>
              <a:gd name="T51" fmla="*/ 165100 h 220"/>
              <a:gd name="T52" fmla="*/ 411975 w 340"/>
              <a:gd name="T53" fmla="*/ 176212 h 220"/>
              <a:gd name="T54" fmla="*/ 388517 w 340"/>
              <a:gd name="T55" fmla="*/ 207963 h 220"/>
              <a:gd name="T56" fmla="*/ 373856 w 340"/>
              <a:gd name="T57" fmla="*/ 196850 h 220"/>
              <a:gd name="T58" fmla="*/ 347466 w 340"/>
              <a:gd name="T59" fmla="*/ 179387 h 220"/>
              <a:gd name="T60" fmla="*/ 312280 w 340"/>
              <a:gd name="T61" fmla="*/ 173038 h 220"/>
              <a:gd name="T62" fmla="*/ 284424 w 340"/>
              <a:gd name="T63" fmla="*/ 185737 h 220"/>
              <a:gd name="T64" fmla="*/ 281492 w 340"/>
              <a:gd name="T65" fmla="*/ 207963 h 220"/>
              <a:gd name="T66" fmla="*/ 284424 w 340"/>
              <a:gd name="T67" fmla="*/ 246063 h 220"/>
              <a:gd name="T68" fmla="*/ 281492 w 340"/>
              <a:gd name="T69" fmla="*/ 285750 h 220"/>
              <a:gd name="T70" fmla="*/ 260966 w 340"/>
              <a:gd name="T71" fmla="*/ 304800 h 220"/>
              <a:gd name="T72" fmla="*/ 246305 w 340"/>
              <a:gd name="T73" fmla="*/ 331788 h 220"/>
              <a:gd name="T74" fmla="*/ 230178 w 340"/>
              <a:gd name="T75" fmla="*/ 346075 h 220"/>
              <a:gd name="T76" fmla="*/ 194992 w 340"/>
              <a:gd name="T77" fmla="*/ 342900 h 220"/>
              <a:gd name="T78" fmla="*/ 168602 w 340"/>
              <a:gd name="T79" fmla="*/ 346075 h 220"/>
              <a:gd name="T80" fmla="*/ 162737 w 340"/>
              <a:gd name="T81" fmla="*/ 334963 h 220"/>
              <a:gd name="T82" fmla="*/ 168602 w 340"/>
              <a:gd name="T83" fmla="*/ 317500 h 220"/>
              <a:gd name="T84" fmla="*/ 165670 w 340"/>
              <a:gd name="T85" fmla="*/ 311150 h 220"/>
              <a:gd name="T86" fmla="*/ 152475 w 340"/>
              <a:gd name="T87" fmla="*/ 311150 h 220"/>
              <a:gd name="T88" fmla="*/ 133415 w 340"/>
              <a:gd name="T89" fmla="*/ 325438 h 220"/>
              <a:gd name="T90" fmla="*/ 108492 w 340"/>
              <a:gd name="T91" fmla="*/ 331788 h 220"/>
              <a:gd name="T92" fmla="*/ 79170 w 340"/>
              <a:gd name="T93" fmla="*/ 325438 h 220"/>
              <a:gd name="T94" fmla="*/ 60110 w 340"/>
              <a:gd name="T95" fmla="*/ 304800 h 220"/>
              <a:gd name="T96" fmla="*/ 60110 w 340"/>
              <a:gd name="T97" fmla="*/ 285750 h 220"/>
              <a:gd name="T98" fmla="*/ 54246 w 340"/>
              <a:gd name="T99" fmla="*/ 261938 h 220"/>
              <a:gd name="T100" fmla="*/ 54246 w 340"/>
              <a:gd name="T101" fmla="*/ 234950 h 220"/>
              <a:gd name="T102" fmla="*/ 35186 w 340"/>
              <a:gd name="T103" fmla="*/ 207963 h 220"/>
              <a:gd name="T104" fmla="*/ 5864 w 340"/>
              <a:gd name="T105" fmla="*/ 188912 h 220"/>
              <a:gd name="T106" fmla="*/ 0 w 340"/>
              <a:gd name="T107" fmla="*/ 173038 h 220"/>
              <a:gd name="T108" fmla="*/ 2932 w 340"/>
              <a:gd name="T109" fmla="*/ 161925 h 220"/>
              <a:gd name="T110" fmla="*/ 14661 w 340"/>
              <a:gd name="T111" fmla="*/ 147638 h 220"/>
              <a:gd name="T112" fmla="*/ 2932 w 340"/>
              <a:gd name="T113" fmla="*/ 131763 h 220"/>
              <a:gd name="T114" fmla="*/ 0 w 340"/>
              <a:gd name="T115" fmla="*/ 111125 h 2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0"/>
              <a:gd name="T175" fmla="*/ 0 h 220"/>
              <a:gd name="T176" fmla="*/ 340 w 340"/>
              <a:gd name="T177" fmla="*/ 220 h 22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40" h="220">
                <a:moveTo>
                  <a:pt x="0" y="70"/>
                </a:moveTo>
                <a:lnTo>
                  <a:pt x="11" y="69"/>
                </a:lnTo>
                <a:lnTo>
                  <a:pt x="23" y="65"/>
                </a:lnTo>
                <a:lnTo>
                  <a:pt x="34" y="63"/>
                </a:lnTo>
                <a:lnTo>
                  <a:pt x="47" y="63"/>
                </a:lnTo>
                <a:lnTo>
                  <a:pt x="58" y="63"/>
                </a:lnTo>
                <a:lnTo>
                  <a:pt x="67" y="65"/>
                </a:lnTo>
                <a:lnTo>
                  <a:pt x="78" y="67"/>
                </a:lnTo>
                <a:lnTo>
                  <a:pt x="89" y="70"/>
                </a:lnTo>
                <a:lnTo>
                  <a:pt x="95" y="70"/>
                </a:lnTo>
                <a:lnTo>
                  <a:pt x="100" y="70"/>
                </a:lnTo>
                <a:lnTo>
                  <a:pt x="106" y="69"/>
                </a:lnTo>
                <a:lnTo>
                  <a:pt x="109" y="67"/>
                </a:lnTo>
                <a:lnTo>
                  <a:pt x="106" y="58"/>
                </a:lnTo>
                <a:lnTo>
                  <a:pt x="100" y="48"/>
                </a:lnTo>
                <a:lnTo>
                  <a:pt x="102" y="41"/>
                </a:lnTo>
                <a:lnTo>
                  <a:pt x="108" y="32"/>
                </a:lnTo>
                <a:lnTo>
                  <a:pt x="119" y="32"/>
                </a:lnTo>
                <a:lnTo>
                  <a:pt x="128" y="28"/>
                </a:lnTo>
                <a:lnTo>
                  <a:pt x="139" y="22"/>
                </a:lnTo>
                <a:lnTo>
                  <a:pt x="150" y="17"/>
                </a:lnTo>
                <a:lnTo>
                  <a:pt x="172" y="11"/>
                </a:lnTo>
                <a:lnTo>
                  <a:pt x="194" y="6"/>
                </a:lnTo>
                <a:lnTo>
                  <a:pt x="200" y="4"/>
                </a:lnTo>
                <a:lnTo>
                  <a:pt x="204" y="0"/>
                </a:lnTo>
                <a:lnTo>
                  <a:pt x="207" y="10"/>
                </a:lnTo>
                <a:lnTo>
                  <a:pt x="211" y="17"/>
                </a:lnTo>
                <a:lnTo>
                  <a:pt x="224" y="21"/>
                </a:lnTo>
                <a:lnTo>
                  <a:pt x="235" y="21"/>
                </a:lnTo>
                <a:lnTo>
                  <a:pt x="244" y="21"/>
                </a:lnTo>
                <a:lnTo>
                  <a:pt x="252" y="19"/>
                </a:lnTo>
                <a:lnTo>
                  <a:pt x="259" y="15"/>
                </a:lnTo>
                <a:lnTo>
                  <a:pt x="266" y="13"/>
                </a:lnTo>
                <a:lnTo>
                  <a:pt x="272" y="13"/>
                </a:lnTo>
                <a:lnTo>
                  <a:pt x="276" y="15"/>
                </a:lnTo>
                <a:lnTo>
                  <a:pt x="279" y="17"/>
                </a:lnTo>
                <a:lnTo>
                  <a:pt x="281" y="22"/>
                </a:lnTo>
                <a:lnTo>
                  <a:pt x="283" y="26"/>
                </a:lnTo>
                <a:lnTo>
                  <a:pt x="283" y="34"/>
                </a:lnTo>
                <a:lnTo>
                  <a:pt x="287" y="37"/>
                </a:lnTo>
                <a:lnTo>
                  <a:pt x="296" y="41"/>
                </a:lnTo>
                <a:lnTo>
                  <a:pt x="309" y="45"/>
                </a:lnTo>
                <a:lnTo>
                  <a:pt x="325" y="50"/>
                </a:lnTo>
                <a:lnTo>
                  <a:pt x="324" y="52"/>
                </a:lnTo>
                <a:lnTo>
                  <a:pt x="333" y="72"/>
                </a:lnTo>
                <a:lnTo>
                  <a:pt x="340" y="102"/>
                </a:lnTo>
                <a:lnTo>
                  <a:pt x="331" y="104"/>
                </a:lnTo>
                <a:lnTo>
                  <a:pt x="322" y="106"/>
                </a:lnTo>
                <a:lnTo>
                  <a:pt x="316" y="111"/>
                </a:lnTo>
                <a:lnTo>
                  <a:pt x="311" y="113"/>
                </a:lnTo>
                <a:lnTo>
                  <a:pt x="300" y="104"/>
                </a:lnTo>
                <a:lnTo>
                  <a:pt x="290" y="98"/>
                </a:lnTo>
                <a:lnTo>
                  <a:pt x="281" y="111"/>
                </a:lnTo>
                <a:lnTo>
                  <a:pt x="265" y="131"/>
                </a:lnTo>
                <a:lnTo>
                  <a:pt x="255" y="124"/>
                </a:lnTo>
                <a:lnTo>
                  <a:pt x="246" y="119"/>
                </a:lnTo>
                <a:lnTo>
                  <a:pt x="237" y="113"/>
                </a:lnTo>
                <a:lnTo>
                  <a:pt x="228" y="111"/>
                </a:lnTo>
                <a:lnTo>
                  <a:pt x="213" y="109"/>
                </a:lnTo>
                <a:lnTo>
                  <a:pt x="198" y="111"/>
                </a:lnTo>
                <a:lnTo>
                  <a:pt x="194" y="117"/>
                </a:lnTo>
                <a:lnTo>
                  <a:pt x="194" y="124"/>
                </a:lnTo>
                <a:lnTo>
                  <a:pt x="192" y="131"/>
                </a:lnTo>
                <a:lnTo>
                  <a:pt x="194" y="139"/>
                </a:lnTo>
                <a:lnTo>
                  <a:pt x="194" y="155"/>
                </a:lnTo>
                <a:lnTo>
                  <a:pt x="196" y="172"/>
                </a:lnTo>
                <a:lnTo>
                  <a:pt x="192" y="180"/>
                </a:lnTo>
                <a:lnTo>
                  <a:pt x="185" y="189"/>
                </a:lnTo>
                <a:lnTo>
                  <a:pt x="178" y="192"/>
                </a:lnTo>
                <a:lnTo>
                  <a:pt x="168" y="198"/>
                </a:lnTo>
                <a:lnTo>
                  <a:pt x="168" y="209"/>
                </a:lnTo>
                <a:lnTo>
                  <a:pt x="165" y="216"/>
                </a:lnTo>
                <a:lnTo>
                  <a:pt x="157" y="218"/>
                </a:lnTo>
                <a:lnTo>
                  <a:pt x="148" y="215"/>
                </a:lnTo>
                <a:lnTo>
                  <a:pt x="133" y="216"/>
                </a:lnTo>
                <a:lnTo>
                  <a:pt x="120" y="220"/>
                </a:lnTo>
                <a:lnTo>
                  <a:pt x="115" y="218"/>
                </a:lnTo>
                <a:lnTo>
                  <a:pt x="111" y="216"/>
                </a:lnTo>
                <a:lnTo>
                  <a:pt x="111" y="211"/>
                </a:lnTo>
                <a:lnTo>
                  <a:pt x="113" y="204"/>
                </a:lnTo>
                <a:lnTo>
                  <a:pt x="115" y="200"/>
                </a:lnTo>
                <a:lnTo>
                  <a:pt x="115" y="198"/>
                </a:lnTo>
                <a:lnTo>
                  <a:pt x="113" y="196"/>
                </a:lnTo>
                <a:lnTo>
                  <a:pt x="111" y="194"/>
                </a:lnTo>
                <a:lnTo>
                  <a:pt x="104" y="196"/>
                </a:lnTo>
                <a:lnTo>
                  <a:pt x="96" y="202"/>
                </a:lnTo>
                <a:lnTo>
                  <a:pt x="91" y="205"/>
                </a:lnTo>
                <a:lnTo>
                  <a:pt x="83" y="207"/>
                </a:lnTo>
                <a:lnTo>
                  <a:pt x="74" y="209"/>
                </a:lnTo>
                <a:lnTo>
                  <a:pt x="63" y="209"/>
                </a:lnTo>
                <a:lnTo>
                  <a:pt x="54" y="205"/>
                </a:lnTo>
                <a:lnTo>
                  <a:pt x="47" y="200"/>
                </a:lnTo>
                <a:lnTo>
                  <a:pt x="41" y="192"/>
                </a:lnTo>
                <a:lnTo>
                  <a:pt x="39" y="187"/>
                </a:lnTo>
                <a:lnTo>
                  <a:pt x="41" y="180"/>
                </a:lnTo>
                <a:lnTo>
                  <a:pt x="41" y="170"/>
                </a:lnTo>
                <a:lnTo>
                  <a:pt x="37" y="165"/>
                </a:lnTo>
                <a:lnTo>
                  <a:pt x="34" y="161"/>
                </a:lnTo>
                <a:lnTo>
                  <a:pt x="37" y="148"/>
                </a:lnTo>
                <a:lnTo>
                  <a:pt x="37" y="137"/>
                </a:lnTo>
                <a:lnTo>
                  <a:pt x="24" y="131"/>
                </a:lnTo>
                <a:lnTo>
                  <a:pt x="8" y="128"/>
                </a:lnTo>
                <a:lnTo>
                  <a:pt x="4" y="119"/>
                </a:lnTo>
                <a:lnTo>
                  <a:pt x="0" y="109"/>
                </a:lnTo>
                <a:lnTo>
                  <a:pt x="0" y="106"/>
                </a:lnTo>
                <a:lnTo>
                  <a:pt x="2" y="102"/>
                </a:lnTo>
                <a:lnTo>
                  <a:pt x="6" y="98"/>
                </a:lnTo>
                <a:lnTo>
                  <a:pt x="10" y="93"/>
                </a:lnTo>
                <a:lnTo>
                  <a:pt x="8" y="89"/>
                </a:lnTo>
                <a:lnTo>
                  <a:pt x="2" y="83"/>
                </a:lnTo>
                <a:lnTo>
                  <a:pt x="0" y="78"/>
                </a:lnTo>
                <a:lnTo>
                  <a:pt x="0" y="70"/>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52" name="Freeform 86"/>
          <p:cNvSpPr>
            <a:spLocks/>
          </p:cNvSpPr>
          <p:nvPr/>
        </p:nvSpPr>
        <p:spPr bwMode="auto">
          <a:xfrm>
            <a:off x="1561439" y="4012285"/>
            <a:ext cx="277729" cy="402422"/>
          </a:xfrm>
          <a:custGeom>
            <a:avLst/>
            <a:gdLst>
              <a:gd name="T0" fmla="*/ 48434 w 159"/>
              <a:gd name="T1" fmla="*/ 0 h 213"/>
              <a:gd name="T2" fmla="*/ 20548 w 159"/>
              <a:gd name="T3" fmla="*/ 17462 h 213"/>
              <a:gd name="T4" fmla="*/ 0 w 159"/>
              <a:gd name="T5" fmla="*/ 34925 h 213"/>
              <a:gd name="T6" fmla="*/ 0 w 159"/>
              <a:gd name="T7" fmla="*/ 47625 h 213"/>
              <a:gd name="T8" fmla="*/ 2935 w 159"/>
              <a:gd name="T9" fmla="*/ 55562 h 213"/>
              <a:gd name="T10" fmla="*/ 10274 w 159"/>
              <a:gd name="T11" fmla="*/ 68262 h 213"/>
              <a:gd name="T12" fmla="*/ 19080 w 159"/>
              <a:gd name="T13" fmla="*/ 82550 h 213"/>
              <a:gd name="T14" fmla="*/ 19080 w 159"/>
              <a:gd name="T15" fmla="*/ 96837 h 213"/>
              <a:gd name="T16" fmla="*/ 16145 w 159"/>
              <a:gd name="T17" fmla="*/ 111125 h 213"/>
              <a:gd name="T18" fmla="*/ 19080 w 159"/>
              <a:gd name="T19" fmla="*/ 127000 h 213"/>
              <a:gd name="T20" fmla="*/ 23483 w 159"/>
              <a:gd name="T21" fmla="*/ 138112 h 213"/>
              <a:gd name="T22" fmla="*/ 58708 w 159"/>
              <a:gd name="T23" fmla="*/ 155575 h 213"/>
              <a:gd name="T24" fmla="*/ 89529 w 159"/>
              <a:gd name="T25" fmla="*/ 173037 h 213"/>
              <a:gd name="T26" fmla="*/ 77788 w 159"/>
              <a:gd name="T27" fmla="*/ 203200 h 213"/>
              <a:gd name="T28" fmla="*/ 64578 w 159"/>
              <a:gd name="T29" fmla="*/ 238125 h 213"/>
              <a:gd name="T30" fmla="*/ 67514 w 159"/>
              <a:gd name="T31" fmla="*/ 249237 h 213"/>
              <a:gd name="T32" fmla="*/ 74852 w 159"/>
              <a:gd name="T33" fmla="*/ 258762 h 213"/>
              <a:gd name="T34" fmla="*/ 86594 w 159"/>
              <a:gd name="T35" fmla="*/ 266700 h 213"/>
              <a:gd name="T36" fmla="*/ 93932 w 159"/>
              <a:gd name="T37" fmla="*/ 276225 h 213"/>
              <a:gd name="T38" fmla="*/ 96868 w 159"/>
              <a:gd name="T39" fmla="*/ 300037 h 213"/>
              <a:gd name="T40" fmla="*/ 108609 w 159"/>
              <a:gd name="T41" fmla="*/ 338137 h 213"/>
              <a:gd name="T42" fmla="*/ 121818 w 159"/>
              <a:gd name="T43" fmla="*/ 334962 h 213"/>
              <a:gd name="T44" fmla="*/ 135028 w 159"/>
              <a:gd name="T45" fmla="*/ 325437 h 213"/>
              <a:gd name="T46" fmla="*/ 145301 w 159"/>
              <a:gd name="T47" fmla="*/ 311150 h 213"/>
              <a:gd name="T48" fmla="*/ 157043 w 159"/>
              <a:gd name="T49" fmla="*/ 287337 h 213"/>
              <a:gd name="T50" fmla="*/ 170252 w 159"/>
              <a:gd name="T51" fmla="*/ 269875 h 213"/>
              <a:gd name="T52" fmla="*/ 180526 w 159"/>
              <a:gd name="T53" fmla="*/ 258762 h 213"/>
              <a:gd name="T54" fmla="*/ 183461 w 159"/>
              <a:gd name="T55" fmla="*/ 244475 h 213"/>
              <a:gd name="T56" fmla="*/ 183461 w 159"/>
              <a:gd name="T57" fmla="*/ 228600 h 213"/>
              <a:gd name="T58" fmla="*/ 199606 w 159"/>
              <a:gd name="T59" fmla="*/ 223837 h 213"/>
              <a:gd name="T60" fmla="*/ 215751 w 159"/>
              <a:gd name="T61" fmla="*/ 214312 h 213"/>
              <a:gd name="T62" fmla="*/ 211348 w 159"/>
              <a:gd name="T63" fmla="*/ 193675 h 213"/>
              <a:gd name="T64" fmla="*/ 208412 w 159"/>
              <a:gd name="T65" fmla="*/ 176212 h 213"/>
              <a:gd name="T66" fmla="*/ 218686 w 159"/>
              <a:gd name="T67" fmla="*/ 173037 h 213"/>
              <a:gd name="T68" fmla="*/ 233363 w 159"/>
              <a:gd name="T69" fmla="*/ 173037 h 213"/>
              <a:gd name="T70" fmla="*/ 233363 w 159"/>
              <a:gd name="T71" fmla="*/ 161925 h 213"/>
              <a:gd name="T72" fmla="*/ 227492 w 159"/>
              <a:gd name="T73" fmla="*/ 147637 h 213"/>
              <a:gd name="T74" fmla="*/ 215751 w 159"/>
              <a:gd name="T75" fmla="*/ 127000 h 213"/>
              <a:gd name="T76" fmla="*/ 202541 w 159"/>
              <a:gd name="T77" fmla="*/ 106362 h 213"/>
              <a:gd name="T78" fmla="*/ 189332 w 159"/>
              <a:gd name="T79" fmla="*/ 85725 h 213"/>
              <a:gd name="T80" fmla="*/ 173188 w 159"/>
              <a:gd name="T81" fmla="*/ 73025 h 213"/>
              <a:gd name="T82" fmla="*/ 143834 w 159"/>
              <a:gd name="T83" fmla="*/ 61912 h 213"/>
              <a:gd name="T84" fmla="*/ 113012 w 159"/>
              <a:gd name="T85" fmla="*/ 50800 h 213"/>
              <a:gd name="T86" fmla="*/ 80723 w 159"/>
              <a:gd name="T87" fmla="*/ 23812 h 213"/>
              <a:gd name="T88" fmla="*/ 48434 w 159"/>
              <a:gd name="T89" fmla="*/ 0 h 2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9"/>
              <a:gd name="T136" fmla="*/ 0 h 213"/>
              <a:gd name="T137" fmla="*/ 159 w 159"/>
              <a:gd name="T138" fmla="*/ 213 h 21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9" h="213">
                <a:moveTo>
                  <a:pt x="33" y="0"/>
                </a:moveTo>
                <a:lnTo>
                  <a:pt x="14" y="11"/>
                </a:lnTo>
                <a:lnTo>
                  <a:pt x="0" y="22"/>
                </a:lnTo>
                <a:lnTo>
                  <a:pt x="0" y="30"/>
                </a:lnTo>
                <a:lnTo>
                  <a:pt x="2" y="35"/>
                </a:lnTo>
                <a:lnTo>
                  <a:pt x="7" y="43"/>
                </a:lnTo>
                <a:lnTo>
                  <a:pt x="13" y="52"/>
                </a:lnTo>
                <a:lnTo>
                  <a:pt x="13" y="61"/>
                </a:lnTo>
                <a:lnTo>
                  <a:pt x="11" y="70"/>
                </a:lnTo>
                <a:lnTo>
                  <a:pt x="13" y="80"/>
                </a:lnTo>
                <a:lnTo>
                  <a:pt x="16" y="87"/>
                </a:lnTo>
                <a:lnTo>
                  <a:pt x="40" y="98"/>
                </a:lnTo>
                <a:lnTo>
                  <a:pt x="61" y="109"/>
                </a:lnTo>
                <a:lnTo>
                  <a:pt x="53" y="128"/>
                </a:lnTo>
                <a:lnTo>
                  <a:pt x="44" y="150"/>
                </a:lnTo>
                <a:lnTo>
                  <a:pt x="46" y="157"/>
                </a:lnTo>
                <a:lnTo>
                  <a:pt x="51" y="163"/>
                </a:lnTo>
                <a:lnTo>
                  <a:pt x="59" y="168"/>
                </a:lnTo>
                <a:lnTo>
                  <a:pt x="64" y="174"/>
                </a:lnTo>
                <a:lnTo>
                  <a:pt x="66" y="189"/>
                </a:lnTo>
                <a:lnTo>
                  <a:pt x="74" y="213"/>
                </a:lnTo>
                <a:lnTo>
                  <a:pt x="83" y="211"/>
                </a:lnTo>
                <a:lnTo>
                  <a:pt x="92" y="205"/>
                </a:lnTo>
                <a:lnTo>
                  <a:pt x="99" y="196"/>
                </a:lnTo>
                <a:lnTo>
                  <a:pt x="107" y="181"/>
                </a:lnTo>
                <a:lnTo>
                  <a:pt x="116" y="170"/>
                </a:lnTo>
                <a:lnTo>
                  <a:pt x="123" y="163"/>
                </a:lnTo>
                <a:lnTo>
                  <a:pt x="125" y="154"/>
                </a:lnTo>
                <a:lnTo>
                  <a:pt x="125" y="144"/>
                </a:lnTo>
                <a:lnTo>
                  <a:pt x="136" y="141"/>
                </a:lnTo>
                <a:lnTo>
                  <a:pt x="147" y="135"/>
                </a:lnTo>
                <a:lnTo>
                  <a:pt x="144" y="122"/>
                </a:lnTo>
                <a:lnTo>
                  <a:pt x="142" y="111"/>
                </a:lnTo>
                <a:lnTo>
                  <a:pt x="149" y="109"/>
                </a:lnTo>
                <a:lnTo>
                  <a:pt x="159" y="109"/>
                </a:lnTo>
                <a:lnTo>
                  <a:pt x="159" y="102"/>
                </a:lnTo>
                <a:lnTo>
                  <a:pt x="155" y="93"/>
                </a:lnTo>
                <a:lnTo>
                  <a:pt x="147" y="80"/>
                </a:lnTo>
                <a:lnTo>
                  <a:pt x="138" y="67"/>
                </a:lnTo>
                <a:lnTo>
                  <a:pt x="129" y="54"/>
                </a:lnTo>
                <a:lnTo>
                  <a:pt x="118" y="46"/>
                </a:lnTo>
                <a:lnTo>
                  <a:pt x="98" y="39"/>
                </a:lnTo>
                <a:lnTo>
                  <a:pt x="77" y="32"/>
                </a:lnTo>
                <a:lnTo>
                  <a:pt x="55" y="15"/>
                </a:lnTo>
                <a:lnTo>
                  <a:pt x="33" y="0"/>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53" name="Freeform 87"/>
          <p:cNvSpPr>
            <a:spLocks/>
          </p:cNvSpPr>
          <p:nvPr/>
        </p:nvSpPr>
        <p:spPr bwMode="auto">
          <a:xfrm>
            <a:off x="1689912" y="4127533"/>
            <a:ext cx="411870" cy="428874"/>
          </a:xfrm>
          <a:custGeom>
            <a:avLst/>
            <a:gdLst>
              <a:gd name="T0" fmla="*/ 0 w 236"/>
              <a:gd name="T1" fmla="*/ 246063 h 227"/>
              <a:gd name="T2" fmla="*/ 7332 w 236"/>
              <a:gd name="T3" fmla="*/ 255588 h 227"/>
              <a:gd name="T4" fmla="*/ 10265 w 236"/>
              <a:gd name="T5" fmla="*/ 273050 h 227"/>
              <a:gd name="T6" fmla="*/ 7332 w 236"/>
              <a:gd name="T7" fmla="*/ 300038 h 227"/>
              <a:gd name="T8" fmla="*/ 4399 w 236"/>
              <a:gd name="T9" fmla="*/ 320675 h 227"/>
              <a:gd name="T10" fmla="*/ 4399 w 236"/>
              <a:gd name="T11" fmla="*/ 320675 h 227"/>
              <a:gd name="T12" fmla="*/ 20530 w 236"/>
              <a:gd name="T13" fmla="*/ 331788 h 227"/>
              <a:gd name="T14" fmla="*/ 55724 w 236"/>
              <a:gd name="T15" fmla="*/ 352425 h 227"/>
              <a:gd name="T16" fmla="*/ 93851 w 236"/>
              <a:gd name="T17" fmla="*/ 360363 h 227"/>
              <a:gd name="T18" fmla="*/ 126112 w 236"/>
              <a:gd name="T19" fmla="*/ 349250 h 227"/>
              <a:gd name="T20" fmla="*/ 142243 w 236"/>
              <a:gd name="T21" fmla="*/ 342900 h 227"/>
              <a:gd name="T22" fmla="*/ 142243 w 236"/>
              <a:gd name="T23" fmla="*/ 342900 h 227"/>
              <a:gd name="T24" fmla="*/ 142243 w 236"/>
              <a:gd name="T25" fmla="*/ 342900 h 227"/>
              <a:gd name="T26" fmla="*/ 167172 w 236"/>
              <a:gd name="T27" fmla="*/ 341313 h 227"/>
              <a:gd name="T28" fmla="*/ 196500 w 236"/>
              <a:gd name="T29" fmla="*/ 307975 h 227"/>
              <a:gd name="T30" fmla="*/ 218497 w 236"/>
              <a:gd name="T31" fmla="*/ 287338 h 227"/>
              <a:gd name="T32" fmla="*/ 230228 w 236"/>
              <a:gd name="T33" fmla="*/ 293688 h 227"/>
              <a:gd name="T34" fmla="*/ 249291 w 236"/>
              <a:gd name="T35" fmla="*/ 307975 h 227"/>
              <a:gd name="T36" fmla="*/ 269821 w 236"/>
              <a:gd name="T37" fmla="*/ 334963 h 227"/>
              <a:gd name="T38" fmla="*/ 300616 w 236"/>
              <a:gd name="T39" fmla="*/ 349250 h 227"/>
              <a:gd name="T40" fmla="*/ 324079 w 236"/>
              <a:gd name="T41" fmla="*/ 352425 h 227"/>
              <a:gd name="T42" fmla="*/ 337276 w 236"/>
              <a:gd name="T43" fmla="*/ 342900 h 227"/>
              <a:gd name="T44" fmla="*/ 346075 w 236"/>
              <a:gd name="T45" fmla="*/ 317500 h 227"/>
              <a:gd name="T46" fmla="*/ 343142 w 236"/>
              <a:gd name="T47" fmla="*/ 284163 h 227"/>
              <a:gd name="T48" fmla="*/ 300616 w 236"/>
              <a:gd name="T49" fmla="*/ 225425 h 227"/>
              <a:gd name="T50" fmla="*/ 278620 w 236"/>
              <a:gd name="T51" fmla="*/ 182563 h 227"/>
              <a:gd name="T52" fmla="*/ 285952 w 236"/>
              <a:gd name="T53" fmla="*/ 169863 h 227"/>
              <a:gd name="T54" fmla="*/ 288885 w 236"/>
              <a:gd name="T55" fmla="*/ 161925 h 227"/>
              <a:gd name="T56" fmla="*/ 281553 w 236"/>
              <a:gd name="T57" fmla="*/ 141288 h 227"/>
              <a:gd name="T58" fmla="*/ 269821 w 236"/>
              <a:gd name="T59" fmla="*/ 127000 h 227"/>
              <a:gd name="T60" fmla="*/ 250758 w 236"/>
              <a:gd name="T61" fmla="*/ 117475 h 227"/>
              <a:gd name="T62" fmla="*/ 237560 w 236"/>
              <a:gd name="T63" fmla="*/ 79375 h 227"/>
              <a:gd name="T64" fmla="*/ 224362 w 236"/>
              <a:gd name="T65" fmla="*/ 41275 h 227"/>
              <a:gd name="T66" fmla="*/ 205299 w 236"/>
              <a:gd name="T67" fmla="*/ 12700 h 227"/>
              <a:gd name="T68" fmla="*/ 196500 w 236"/>
              <a:gd name="T69" fmla="*/ 3175 h 227"/>
              <a:gd name="T70" fmla="*/ 186235 w 236"/>
              <a:gd name="T71" fmla="*/ 6350 h 227"/>
              <a:gd name="T72" fmla="*/ 170105 w 236"/>
              <a:gd name="T73" fmla="*/ 20638 h 227"/>
              <a:gd name="T74" fmla="*/ 161306 w 236"/>
              <a:gd name="T75" fmla="*/ 17463 h 227"/>
              <a:gd name="T76" fmla="*/ 140776 w 236"/>
              <a:gd name="T77" fmla="*/ 33338 h 227"/>
              <a:gd name="T78" fmla="*/ 124646 w 236"/>
              <a:gd name="T79" fmla="*/ 68263 h 227"/>
              <a:gd name="T80" fmla="*/ 109981 w 236"/>
              <a:gd name="T81" fmla="*/ 76200 h 227"/>
              <a:gd name="T82" fmla="*/ 102649 w 236"/>
              <a:gd name="T83" fmla="*/ 96838 h 227"/>
              <a:gd name="T84" fmla="*/ 90918 w 236"/>
              <a:gd name="T85" fmla="*/ 127000 h 227"/>
              <a:gd name="T86" fmla="*/ 74787 w 236"/>
              <a:gd name="T87" fmla="*/ 147638 h 227"/>
              <a:gd name="T88" fmla="*/ 61590 w 236"/>
              <a:gd name="T89" fmla="*/ 173038 h 227"/>
              <a:gd name="T90" fmla="*/ 36660 w 236"/>
              <a:gd name="T91" fmla="*/ 214313 h 227"/>
              <a:gd name="T92" fmla="*/ 13198 w 236"/>
              <a:gd name="T93" fmla="*/ 238125 h 2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6"/>
              <a:gd name="T142" fmla="*/ 0 h 227"/>
              <a:gd name="T143" fmla="*/ 236 w 236"/>
              <a:gd name="T144" fmla="*/ 227 h 2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6" h="227">
                <a:moveTo>
                  <a:pt x="0" y="152"/>
                </a:moveTo>
                <a:lnTo>
                  <a:pt x="0" y="155"/>
                </a:lnTo>
                <a:lnTo>
                  <a:pt x="1" y="157"/>
                </a:lnTo>
                <a:lnTo>
                  <a:pt x="5" y="161"/>
                </a:lnTo>
                <a:lnTo>
                  <a:pt x="5" y="167"/>
                </a:lnTo>
                <a:lnTo>
                  <a:pt x="7" y="172"/>
                </a:lnTo>
                <a:lnTo>
                  <a:pt x="7" y="178"/>
                </a:lnTo>
                <a:lnTo>
                  <a:pt x="5" y="189"/>
                </a:lnTo>
                <a:lnTo>
                  <a:pt x="3" y="202"/>
                </a:lnTo>
                <a:lnTo>
                  <a:pt x="14" y="209"/>
                </a:lnTo>
                <a:lnTo>
                  <a:pt x="27" y="216"/>
                </a:lnTo>
                <a:lnTo>
                  <a:pt x="38" y="222"/>
                </a:lnTo>
                <a:lnTo>
                  <a:pt x="51" y="227"/>
                </a:lnTo>
                <a:lnTo>
                  <a:pt x="64" y="227"/>
                </a:lnTo>
                <a:lnTo>
                  <a:pt x="75" y="224"/>
                </a:lnTo>
                <a:lnTo>
                  <a:pt x="86" y="220"/>
                </a:lnTo>
                <a:lnTo>
                  <a:pt x="97" y="216"/>
                </a:lnTo>
                <a:lnTo>
                  <a:pt x="114" y="215"/>
                </a:lnTo>
                <a:lnTo>
                  <a:pt x="127" y="209"/>
                </a:lnTo>
                <a:lnTo>
                  <a:pt x="134" y="194"/>
                </a:lnTo>
                <a:lnTo>
                  <a:pt x="144" y="181"/>
                </a:lnTo>
                <a:lnTo>
                  <a:pt x="149" y="181"/>
                </a:lnTo>
                <a:lnTo>
                  <a:pt x="153" y="183"/>
                </a:lnTo>
                <a:lnTo>
                  <a:pt x="157" y="185"/>
                </a:lnTo>
                <a:lnTo>
                  <a:pt x="162" y="187"/>
                </a:lnTo>
                <a:lnTo>
                  <a:pt x="170" y="194"/>
                </a:lnTo>
                <a:lnTo>
                  <a:pt x="177" y="203"/>
                </a:lnTo>
                <a:lnTo>
                  <a:pt x="184" y="211"/>
                </a:lnTo>
                <a:lnTo>
                  <a:pt x="195" y="216"/>
                </a:lnTo>
                <a:lnTo>
                  <a:pt x="205" y="220"/>
                </a:lnTo>
                <a:lnTo>
                  <a:pt x="216" y="224"/>
                </a:lnTo>
                <a:lnTo>
                  <a:pt x="221" y="222"/>
                </a:lnTo>
                <a:lnTo>
                  <a:pt x="225" y="220"/>
                </a:lnTo>
                <a:lnTo>
                  <a:pt x="230" y="216"/>
                </a:lnTo>
                <a:lnTo>
                  <a:pt x="234" y="213"/>
                </a:lnTo>
                <a:lnTo>
                  <a:pt x="236" y="200"/>
                </a:lnTo>
                <a:lnTo>
                  <a:pt x="236" y="189"/>
                </a:lnTo>
                <a:lnTo>
                  <a:pt x="234" y="179"/>
                </a:lnTo>
                <a:lnTo>
                  <a:pt x="230" y="170"/>
                </a:lnTo>
                <a:lnTo>
                  <a:pt x="205" y="142"/>
                </a:lnTo>
                <a:lnTo>
                  <a:pt x="188" y="120"/>
                </a:lnTo>
                <a:lnTo>
                  <a:pt x="190" y="115"/>
                </a:lnTo>
                <a:lnTo>
                  <a:pt x="194" y="111"/>
                </a:lnTo>
                <a:lnTo>
                  <a:pt x="195" y="107"/>
                </a:lnTo>
                <a:lnTo>
                  <a:pt x="197" y="106"/>
                </a:lnTo>
                <a:lnTo>
                  <a:pt x="197" y="102"/>
                </a:lnTo>
                <a:lnTo>
                  <a:pt x="195" y="98"/>
                </a:lnTo>
                <a:lnTo>
                  <a:pt x="192" y="89"/>
                </a:lnTo>
                <a:lnTo>
                  <a:pt x="188" y="83"/>
                </a:lnTo>
                <a:lnTo>
                  <a:pt x="184" y="80"/>
                </a:lnTo>
                <a:lnTo>
                  <a:pt x="181" y="78"/>
                </a:lnTo>
                <a:lnTo>
                  <a:pt x="171" y="74"/>
                </a:lnTo>
                <a:lnTo>
                  <a:pt x="164" y="69"/>
                </a:lnTo>
                <a:lnTo>
                  <a:pt x="162" y="50"/>
                </a:lnTo>
                <a:lnTo>
                  <a:pt x="160" y="33"/>
                </a:lnTo>
                <a:lnTo>
                  <a:pt x="153" y="26"/>
                </a:lnTo>
                <a:lnTo>
                  <a:pt x="147" y="21"/>
                </a:lnTo>
                <a:lnTo>
                  <a:pt x="140" y="8"/>
                </a:lnTo>
                <a:lnTo>
                  <a:pt x="134" y="2"/>
                </a:lnTo>
                <a:lnTo>
                  <a:pt x="133" y="0"/>
                </a:lnTo>
                <a:lnTo>
                  <a:pt x="127" y="4"/>
                </a:lnTo>
                <a:lnTo>
                  <a:pt x="118" y="6"/>
                </a:lnTo>
                <a:lnTo>
                  <a:pt x="116" y="13"/>
                </a:lnTo>
                <a:lnTo>
                  <a:pt x="114" y="19"/>
                </a:lnTo>
                <a:lnTo>
                  <a:pt x="110" y="11"/>
                </a:lnTo>
                <a:lnTo>
                  <a:pt x="105" y="8"/>
                </a:lnTo>
                <a:lnTo>
                  <a:pt x="96" y="21"/>
                </a:lnTo>
                <a:lnTo>
                  <a:pt x="83" y="35"/>
                </a:lnTo>
                <a:lnTo>
                  <a:pt x="85" y="43"/>
                </a:lnTo>
                <a:lnTo>
                  <a:pt x="85" y="48"/>
                </a:lnTo>
                <a:lnTo>
                  <a:pt x="75" y="48"/>
                </a:lnTo>
                <a:lnTo>
                  <a:pt x="68" y="50"/>
                </a:lnTo>
                <a:lnTo>
                  <a:pt x="70" y="61"/>
                </a:lnTo>
                <a:lnTo>
                  <a:pt x="73" y="74"/>
                </a:lnTo>
                <a:lnTo>
                  <a:pt x="62" y="80"/>
                </a:lnTo>
                <a:lnTo>
                  <a:pt x="51" y="83"/>
                </a:lnTo>
                <a:lnTo>
                  <a:pt x="51" y="93"/>
                </a:lnTo>
                <a:lnTo>
                  <a:pt x="49" y="102"/>
                </a:lnTo>
                <a:lnTo>
                  <a:pt x="42" y="109"/>
                </a:lnTo>
                <a:lnTo>
                  <a:pt x="33" y="120"/>
                </a:lnTo>
                <a:lnTo>
                  <a:pt x="25" y="135"/>
                </a:lnTo>
                <a:lnTo>
                  <a:pt x="18" y="144"/>
                </a:lnTo>
                <a:lnTo>
                  <a:pt x="9" y="150"/>
                </a:lnTo>
                <a:lnTo>
                  <a:pt x="0" y="152"/>
                </a:lnTo>
                <a:close/>
              </a:path>
            </a:pathLst>
          </a:custGeom>
          <a:solidFill>
            <a:srgbClr val="FFFF99"/>
          </a:solidFill>
          <a:ln w="3175" cap="flat" cmpd="sng">
            <a:solidFill>
              <a:srgbClr val="FF9966"/>
            </a:solidFill>
            <a:prstDash val="solid"/>
            <a:round/>
            <a:headEnd type="none" w="med" len="med"/>
            <a:tailEnd type="none" w="med" len="med"/>
          </a:ln>
        </p:spPr>
        <p:txBody>
          <a:bodyPr/>
          <a:lstStyle/>
          <a:p>
            <a:endParaRPr lang="ru-RU" sz="1807" dirty="0">
              <a:latin typeface="Arial Обычный" charset="0"/>
            </a:endParaRPr>
          </a:p>
        </p:txBody>
      </p:sp>
      <p:sp>
        <p:nvSpPr>
          <p:cNvPr id="254" name="Freeform 88"/>
          <p:cNvSpPr>
            <a:spLocks/>
          </p:cNvSpPr>
          <p:nvPr/>
        </p:nvSpPr>
        <p:spPr bwMode="auto">
          <a:xfrm>
            <a:off x="1593558" y="3827133"/>
            <a:ext cx="328739" cy="366526"/>
          </a:xfrm>
          <a:custGeom>
            <a:avLst/>
            <a:gdLst>
              <a:gd name="T0" fmla="*/ 64306 w 189"/>
              <a:gd name="T1" fmla="*/ 9525 h 194"/>
              <a:gd name="T2" fmla="*/ 29230 w 189"/>
              <a:gd name="T3" fmla="*/ 30163 h 194"/>
              <a:gd name="T4" fmla="*/ 0 w 189"/>
              <a:gd name="T5" fmla="*/ 44450 h 194"/>
              <a:gd name="T6" fmla="*/ 11692 w 189"/>
              <a:gd name="T7" fmla="*/ 65088 h 194"/>
              <a:gd name="T8" fmla="*/ 27769 w 189"/>
              <a:gd name="T9" fmla="*/ 96837 h 194"/>
              <a:gd name="T10" fmla="*/ 29230 w 189"/>
              <a:gd name="T11" fmla="*/ 117475 h 194"/>
              <a:gd name="T12" fmla="*/ 29230 w 189"/>
              <a:gd name="T13" fmla="*/ 134938 h 194"/>
              <a:gd name="T14" fmla="*/ 27769 w 189"/>
              <a:gd name="T15" fmla="*/ 147638 h 194"/>
              <a:gd name="T16" fmla="*/ 21923 w 189"/>
              <a:gd name="T17" fmla="*/ 155575 h 194"/>
              <a:gd name="T18" fmla="*/ 54076 w 189"/>
              <a:gd name="T19" fmla="*/ 179387 h 194"/>
              <a:gd name="T20" fmla="*/ 86229 w 189"/>
              <a:gd name="T21" fmla="*/ 206375 h 194"/>
              <a:gd name="T22" fmla="*/ 116921 w 189"/>
              <a:gd name="T23" fmla="*/ 217488 h 194"/>
              <a:gd name="T24" fmla="*/ 146151 w 189"/>
              <a:gd name="T25" fmla="*/ 228600 h 194"/>
              <a:gd name="T26" fmla="*/ 162227 w 189"/>
              <a:gd name="T27" fmla="*/ 241300 h 194"/>
              <a:gd name="T28" fmla="*/ 175381 w 189"/>
              <a:gd name="T29" fmla="*/ 261938 h 194"/>
              <a:gd name="T30" fmla="*/ 188535 w 189"/>
              <a:gd name="T31" fmla="*/ 282575 h 194"/>
              <a:gd name="T32" fmla="*/ 200227 w 189"/>
              <a:gd name="T33" fmla="*/ 303213 h 194"/>
              <a:gd name="T34" fmla="*/ 203150 w 189"/>
              <a:gd name="T35" fmla="*/ 304800 h 194"/>
              <a:gd name="T36" fmla="*/ 203150 w 189"/>
              <a:gd name="T37" fmla="*/ 307975 h 194"/>
              <a:gd name="T38" fmla="*/ 222149 w 189"/>
              <a:gd name="T39" fmla="*/ 285750 h 194"/>
              <a:gd name="T40" fmla="*/ 235303 w 189"/>
              <a:gd name="T41" fmla="*/ 265113 h 194"/>
              <a:gd name="T42" fmla="*/ 242610 w 189"/>
              <a:gd name="T43" fmla="*/ 269875 h 194"/>
              <a:gd name="T44" fmla="*/ 248456 w 189"/>
              <a:gd name="T45" fmla="*/ 282575 h 194"/>
              <a:gd name="T46" fmla="*/ 251379 w 189"/>
              <a:gd name="T47" fmla="*/ 273050 h 194"/>
              <a:gd name="T48" fmla="*/ 254302 w 189"/>
              <a:gd name="T49" fmla="*/ 261938 h 194"/>
              <a:gd name="T50" fmla="*/ 267456 w 189"/>
              <a:gd name="T51" fmla="*/ 258763 h 194"/>
              <a:gd name="T52" fmla="*/ 276225 w 189"/>
              <a:gd name="T53" fmla="*/ 252413 h 194"/>
              <a:gd name="T54" fmla="*/ 258687 w 189"/>
              <a:gd name="T55" fmla="*/ 247650 h 194"/>
              <a:gd name="T56" fmla="*/ 248456 w 189"/>
              <a:gd name="T57" fmla="*/ 238125 h 194"/>
              <a:gd name="T58" fmla="*/ 241149 w 189"/>
              <a:gd name="T59" fmla="*/ 228600 h 194"/>
              <a:gd name="T60" fmla="*/ 232380 w 189"/>
              <a:gd name="T61" fmla="*/ 217488 h 194"/>
              <a:gd name="T62" fmla="*/ 223611 w 189"/>
              <a:gd name="T63" fmla="*/ 214313 h 194"/>
              <a:gd name="T64" fmla="*/ 216303 w 189"/>
              <a:gd name="T65" fmla="*/ 211138 h 194"/>
              <a:gd name="T66" fmla="*/ 207534 w 189"/>
              <a:gd name="T67" fmla="*/ 203200 h 194"/>
              <a:gd name="T68" fmla="*/ 203150 w 189"/>
              <a:gd name="T69" fmla="*/ 193675 h 194"/>
              <a:gd name="T70" fmla="*/ 200227 w 189"/>
              <a:gd name="T71" fmla="*/ 173037 h 194"/>
              <a:gd name="T72" fmla="*/ 200227 w 189"/>
              <a:gd name="T73" fmla="*/ 150813 h 194"/>
              <a:gd name="T74" fmla="*/ 203150 w 189"/>
              <a:gd name="T75" fmla="*/ 127000 h 194"/>
              <a:gd name="T76" fmla="*/ 207534 w 189"/>
              <a:gd name="T77" fmla="*/ 103188 h 194"/>
              <a:gd name="T78" fmla="*/ 206073 w 189"/>
              <a:gd name="T79" fmla="*/ 93662 h 194"/>
              <a:gd name="T80" fmla="*/ 203150 w 189"/>
              <a:gd name="T81" fmla="*/ 85725 h 194"/>
              <a:gd name="T82" fmla="*/ 194381 w 189"/>
              <a:gd name="T83" fmla="*/ 76200 h 194"/>
              <a:gd name="T84" fmla="*/ 187073 w 189"/>
              <a:gd name="T85" fmla="*/ 73025 h 194"/>
              <a:gd name="T86" fmla="*/ 172458 w 189"/>
              <a:gd name="T87" fmla="*/ 65088 h 194"/>
              <a:gd name="T88" fmla="*/ 168073 w 189"/>
              <a:gd name="T89" fmla="*/ 55563 h 194"/>
              <a:gd name="T90" fmla="*/ 168073 w 189"/>
              <a:gd name="T91" fmla="*/ 50800 h 194"/>
              <a:gd name="T92" fmla="*/ 168073 w 189"/>
              <a:gd name="T93" fmla="*/ 44450 h 194"/>
              <a:gd name="T94" fmla="*/ 168073 w 189"/>
              <a:gd name="T95" fmla="*/ 38100 h 194"/>
              <a:gd name="T96" fmla="*/ 165150 w 189"/>
              <a:gd name="T97" fmla="*/ 34925 h 194"/>
              <a:gd name="T98" fmla="*/ 162227 w 189"/>
              <a:gd name="T99" fmla="*/ 30163 h 194"/>
              <a:gd name="T100" fmla="*/ 156381 w 189"/>
              <a:gd name="T101" fmla="*/ 23812 h 194"/>
              <a:gd name="T102" fmla="*/ 146151 w 189"/>
              <a:gd name="T103" fmla="*/ 15875 h 194"/>
              <a:gd name="T104" fmla="*/ 132997 w 189"/>
              <a:gd name="T105" fmla="*/ 3175 h 194"/>
              <a:gd name="T106" fmla="*/ 124228 w 189"/>
              <a:gd name="T107" fmla="*/ 9525 h 194"/>
              <a:gd name="T108" fmla="*/ 113998 w 189"/>
              <a:gd name="T109" fmla="*/ 17463 h 194"/>
              <a:gd name="T110" fmla="*/ 105229 w 189"/>
              <a:gd name="T111" fmla="*/ 17463 h 194"/>
              <a:gd name="T112" fmla="*/ 99383 w 189"/>
              <a:gd name="T113" fmla="*/ 12700 h 194"/>
              <a:gd name="T114" fmla="*/ 92075 w 189"/>
              <a:gd name="T115" fmla="*/ 6350 h 194"/>
              <a:gd name="T116" fmla="*/ 86229 w 189"/>
              <a:gd name="T117" fmla="*/ 0 h 194"/>
              <a:gd name="T118" fmla="*/ 78921 w 189"/>
              <a:gd name="T119" fmla="*/ 3175 h 194"/>
              <a:gd name="T120" fmla="*/ 64306 w 189"/>
              <a:gd name="T121" fmla="*/ 9525 h 19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
              <a:gd name="T184" fmla="*/ 0 h 194"/>
              <a:gd name="T185" fmla="*/ 189 w 189"/>
              <a:gd name="T186" fmla="*/ 194 h 19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 h="194">
                <a:moveTo>
                  <a:pt x="44" y="6"/>
                </a:moveTo>
                <a:lnTo>
                  <a:pt x="20" y="19"/>
                </a:lnTo>
                <a:lnTo>
                  <a:pt x="0" y="28"/>
                </a:lnTo>
                <a:lnTo>
                  <a:pt x="8" y="41"/>
                </a:lnTo>
                <a:lnTo>
                  <a:pt x="19" y="61"/>
                </a:lnTo>
                <a:lnTo>
                  <a:pt x="20" y="74"/>
                </a:lnTo>
                <a:lnTo>
                  <a:pt x="20" y="85"/>
                </a:lnTo>
                <a:lnTo>
                  <a:pt x="19" y="93"/>
                </a:lnTo>
                <a:lnTo>
                  <a:pt x="15" y="98"/>
                </a:lnTo>
                <a:lnTo>
                  <a:pt x="37" y="113"/>
                </a:lnTo>
                <a:lnTo>
                  <a:pt x="59" y="130"/>
                </a:lnTo>
                <a:lnTo>
                  <a:pt x="80" y="137"/>
                </a:lnTo>
                <a:lnTo>
                  <a:pt x="100" y="144"/>
                </a:lnTo>
                <a:lnTo>
                  <a:pt x="111" y="152"/>
                </a:lnTo>
                <a:lnTo>
                  <a:pt x="120" y="165"/>
                </a:lnTo>
                <a:lnTo>
                  <a:pt x="129" y="178"/>
                </a:lnTo>
                <a:lnTo>
                  <a:pt x="137" y="191"/>
                </a:lnTo>
                <a:lnTo>
                  <a:pt x="139" y="192"/>
                </a:lnTo>
                <a:lnTo>
                  <a:pt x="139" y="194"/>
                </a:lnTo>
                <a:lnTo>
                  <a:pt x="152" y="180"/>
                </a:lnTo>
                <a:lnTo>
                  <a:pt x="161" y="167"/>
                </a:lnTo>
                <a:lnTo>
                  <a:pt x="166" y="170"/>
                </a:lnTo>
                <a:lnTo>
                  <a:pt x="170" y="178"/>
                </a:lnTo>
                <a:lnTo>
                  <a:pt x="172" y="172"/>
                </a:lnTo>
                <a:lnTo>
                  <a:pt x="174" y="165"/>
                </a:lnTo>
                <a:lnTo>
                  <a:pt x="183" y="163"/>
                </a:lnTo>
                <a:lnTo>
                  <a:pt x="189" y="159"/>
                </a:lnTo>
                <a:lnTo>
                  <a:pt x="177" y="156"/>
                </a:lnTo>
                <a:lnTo>
                  <a:pt x="170" y="150"/>
                </a:lnTo>
                <a:lnTo>
                  <a:pt x="165" y="144"/>
                </a:lnTo>
                <a:lnTo>
                  <a:pt x="159" y="137"/>
                </a:lnTo>
                <a:lnTo>
                  <a:pt x="153" y="135"/>
                </a:lnTo>
                <a:lnTo>
                  <a:pt x="148" y="133"/>
                </a:lnTo>
                <a:lnTo>
                  <a:pt x="142" y="128"/>
                </a:lnTo>
                <a:lnTo>
                  <a:pt x="139" y="122"/>
                </a:lnTo>
                <a:lnTo>
                  <a:pt x="137" y="109"/>
                </a:lnTo>
                <a:lnTo>
                  <a:pt x="137" y="95"/>
                </a:lnTo>
                <a:lnTo>
                  <a:pt x="139" y="80"/>
                </a:lnTo>
                <a:lnTo>
                  <a:pt x="142" y="65"/>
                </a:lnTo>
                <a:lnTo>
                  <a:pt x="141" y="59"/>
                </a:lnTo>
                <a:lnTo>
                  <a:pt x="139" y="54"/>
                </a:lnTo>
                <a:lnTo>
                  <a:pt x="133" y="48"/>
                </a:lnTo>
                <a:lnTo>
                  <a:pt x="128" y="46"/>
                </a:lnTo>
                <a:lnTo>
                  <a:pt x="118" y="41"/>
                </a:lnTo>
                <a:lnTo>
                  <a:pt x="115" y="35"/>
                </a:lnTo>
                <a:lnTo>
                  <a:pt x="115" y="32"/>
                </a:lnTo>
                <a:lnTo>
                  <a:pt x="115" y="28"/>
                </a:lnTo>
                <a:lnTo>
                  <a:pt x="115" y="24"/>
                </a:lnTo>
                <a:lnTo>
                  <a:pt x="113" y="22"/>
                </a:lnTo>
                <a:lnTo>
                  <a:pt x="111" y="19"/>
                </a:lnTo>
                <a:lnTo>
                  <a:pt x="107" y="15"/>
                </a:lnTo>
                <a:lnTo>
                  <a:pt x="100" y="10"/>
                </a:lnTo>
                <a:lnTo>
                  <a:pt x="91" y="2"/>
                </a:lnTo>
                <a:lnTo>
                  <a:pt x="85" y="6"/>
                </a:lnTo>
                <a:lnTo>
                  <a:pt x="78" y="11"/>
                </a:lnTo>
                <a:lnTo>
                  <a:pt x="72" y="11"/>
                </a:lnTo>
                <a:lnTo>
                  <a:pt x="68" y="8"/>
                </a:lnTo>
                <a:lnTo>
                  <a:pt x="63" y="4"/>
                </a:lnTo>
                <a:lnTo>
                  <a:pt x="59" y="0"/>
                </a:lnTo>
                <a:lnTo>
                  <a:pt x="54" y="2"/>
                </a:lnTo>
                <a:lnTo>
                  <a:pt x="44" y="6"/>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55" name="Freeform 89"/>
          <p:cNvSpPr>
            <a:spLocks/>
          </p:cNvSpPr>
          <p:nvPr/>
        </p:nvSpPr>
        <p:spPr bwMode="auto">
          <a:xfrm>
            <a:off x="1799493" y="3250893"/>
            <a:ext cx="396755" cy="364637"/>
          </a:xfrm>
          <a:custGeom>
            <a:avLst/>
            <a:gdLst>
              <a:gd name="T0" fmla="*/ 138906 w 228"/>
              <a:gd name="T1" fmla="*/ 9525 h 193"/>
              <a:gd name="T2" fmla="*/ 121360 w 228"/>
              <a:gd name="T3" fmla="*/ 17463 h 193"/>
              <a:gd name="T4" fmla="*/ 105276 w 228"/>
              <a:gd name="T5" fmla="*/ 30163 h 193"/>
              <a:gd name="T6" fmla="*/ 89192 w 228"/>
              <a:gd name="T7" fmla="*/ 41275 h 193"/>
              <a:gd name="T8" fmla="*/ 70184 w 228"/>
              <a:gd name="T9" fmla="*/ 53975 h 193"/>
              <a:gd name="T10" fmla="*/ 57025 w 228"/>
              <a:gd name="T11" fmla="*/ 71438 h 193"/>
              <a:gd name="T12" fmla="*/ 27781 w 228"/>
              <a:gd name="T13" fmla="*/ 106363 h 193"/>
              <a:gd name="T14" fmla="*/ 24857 w 228"/>
              <a:gd name="T15" fmla="*/ 130175 h 193"/>
              <a:gd name="T16" fmla="*/ 14622 w 228"/>
              <a:gd name="T17" fmla="*/ 182563 h 193"/>
              <a:gd name="T18" fmla="*/ 5849 w 228"/>
              <a:gd name="T19" fmla="*/ 220663 h 193"/>
              <a:gd name="T20" fmla="*/ 5849 w 228"/>
              <a:gd name="T21" fmla="*/ 244475 h 193"/>
              <a:gd name="T22" fmla="*/ 21933 w 228"/>
              <a:gd name="T23" fmla="*/ 268288 h 193"/>
              <a:gd name="T24" fmla="*/ 65798 w 228"/>
              <a:gd name="T25" fmla="*/ 282575 h 193"/>
              <a:gd name="T26" fmla="*/ 111125 w 228"/>
              <a:gd name="T27" fmla="*/ 265113 h 193"/>
              <a:gd name="T28" fmla="*/ 143293 w 228"/>
              <a:gd name="T29" fmla="*/ 265113 h 193"/>
              <a:gd name="T30" fmla="*/ 157914 w 228"/>
              <a:gd name="T31" fmla="*/ 290513 h 193"/>
              <a:gd name="T32" fmla="*/ 173998 w 228"/>
              <a:gd name="T33" fmla="*/ 303213 h 193"/>
              <a:gd name="T34" fmla="*/ 197393 w 228"/>
              <a:gd name="T35" fmla="*/ 306388 h 193"/>
              <a:gd name="T36" fmla="*/ 222250 w 228"/>
              <a:gd name="T37" fmla="*/ 303213 h 193"/>
              <a:gd name="T38" fmla="*/ 260266 w 228"/>
              <a:gd name="T39" fmla="*/ 290513 h 193"/>
              <a:gd name="T40" fmla="*/ 279275 w 228"/>
              <a:gd name="T41" fmla="*/ 276225 h 193"/>
              <a:gd name="T42" fmla="*/ 295359 w 228"/>
              <a:gd name="T43" fmla="*/ 258763 h 193"/>
              <a:gd name="T44" fmla="*/ 315829 w 228"/>
              <a:gd name="T45" fmla="*/ 252413 h 193"/>
              <a:gd name="T46" fmla="*/ 327526 w 228"/>
              <a:gd name="T47" fmla="*/ 247650 h 193"/>
              <a:gd name="T48" fmla="*/ 333375 w 228"/>
              <a:gd name="T49" fmla="*/ 230188 h 193"/>
              <a:gd name="T50" fmla="*/ 324602 w 228"/>
              <a:gd name="T51" fmla="*/ 203200 h 193"/>
              <a:gd name="T52" fmla="*/ 308518 w 228"/>
              <a:gd name="T53" fmla="*/ 182563 h 193"/>
              <a:gd name="T54" fmla="*/ 295359 w 228"/>
              <a:gd name="T55" fmla="*/ 152400 h 193"/>
              <a:gd name="T56" fmla="*/ 267577 w 228"/>
              <a:gd name="T57" fmla="*/ 141288 h 193"/>
              <a:gd name="T58" fmla="*/ 210553 w 228"/>
              <a:gd name="T59" fmla="*/ 106363 h 193"/>
              <a:gd name="T60" fmla="*/ 190082 w 228"/>
              <a:gd name="T61" fmla="*/ 57150 h 193"/>
              <a:gd name="T62" fmla="*/ 173998 w 228"/>
              <a:gd name="T63" fmla="*/ 23813 h 193"/>
              <a:gd name="T64" fmla="*/ 157914 w 228"/>
              <a:gd name="T65" fmla="*/ 9525 h 1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8"/>
              <a:gd name="T100" fmla="*/ 0 h 193"/>
              <a:gd name="T101" fmla="*/ 228 w 228"/>
              <a:gd name="T102" fmla="*/ 193 h 1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8" h="193">
                <a:moveTo>
                  <a:pt x="100" y="0"/>
                </a:moveTo>
                <a:lnTo>
                  <a:pt x="95" y="6"/>
                </a:lnTo>
                <a:lnTo>
                  <a:pt x="89" y="8"/>
                </a:lnTo>
                <a:lnTo>
                  <a:pt x="83" y="11"/>
                </a:lnTo>
                <a:lnTo>
                  <a:pt x="76" y="13"/>
                </a:lnTo>
                <a:lnTo>
                  <a:pt x="72" y="19"/>
                </a:lnTo>
                <a:lnTo>
                  <a:pt x="67" y="24"/>
                </a:lnTo>
                <a:lnTo>
                  <a:pt x="61" y="26"/>
                </a:lnTo>
                <a:lnTo>
                  <a:pt x="54" y="30"/>
                </a:lnTo>
                <a:lnTo>
                  <a:pt x="48" y="34"/>
                </a:lnTo>
                <a:lnTo>
                  <a:pt x="43" y="37"/>
                </a:lnTo>
                <a:lnTo>
                  <a:pt x="39" y="45"/>
                </a:lnTo>
                <a:lnTo>
                  <a:pt x="35" y="54"/>
                </a:lnTo>
                <a:lnTo>
                  <a:pt x="19" y="67"/>
                </a:lnTo>
                <a:lnTo>
                  <a:pt x="15" y="74"/>
                </a:lnTo>
                <a:lnTo>
                  <a:pt x="17" y="82"/>
                </a:lnTo>
                <a:lnTo>
                  <a:pt x="19" y="100"/>
                </a:lnTo>
                <a:lnTo>
                  <a:pt x="10" y="115"/>
                </a:lnTo>
                <a:lnTo>
                  <a:pt x="2" y="130"/>
                </a:lnTo>
                <a:lnTo>
                  <a:pt x="4" y="139"/>
                </a:lnTo>
                <a:lnTo>
                  <a:pt x="6" y="150"/>
                </a:lnTo>
                <a:lnTo>
                  <a:pt x="4" y="154"/>
                </a:lnTo>
                <a:lnTo>
                  <a:pt x="0" y="161"/>
                </a:lnTo>
                <a:lnTo>
                  <a:pt x="15" y="169"/>
                </a:lnTo>
                <a:lnTo>
                  <a:pt x="30" y="174"/>
                </a:lnTo>
                <a:lnTo>
                  <a:pt x="45" y="178"/>
                </a:lnTo>
                <a:lnTo>
                  <a:pt x="59" y="180"/>
                </a:lnTo>
                <a:lnTo>
                  <a:pt x="76" y="167"/>
                </a:lnTo>
                <a:lnTo>
                  <a:pt x="89" y="159"/>
                </a:lnTo>
                <a:lnTo>
                  <a:pt x="98" y="167"/>
                </a:lnTo>
                <a:lnTo>
                  <a:pt x="104" y="178"/>
                </a:lnTo>
                <a:lnTo>
                  <a:pt x="108" y="183"/>
                </a:lnTo>
                <a:lnTo>
                  <a:pt x="113" y="187"/>
                </a:lnTo>
                <a:lnTo>
                  <a:pt x="119" y="191"/>
                </a:lnTo>
                <a:lnTo>
                  <a:pt x="124" y="193"/>
                </a:lnTo>
                <a:lnTo>
                  <a:pt x="135" y="193"/>
                </a:lnTo>
                <a:lnTo>
                  <a:pt x="144" y="193"/>
                </a:lnTo>
                <a:lnTo>
                  <a:pt x="152" y="191"/>
                </a:lnTo>
                <a:lnTo>
                  <a:pt x="161" y="189"/>
                </a:lnTo>
                <a:lnTo>
                  <a:pt x="178" y="183"/>
                </a:lnTo>
                <a:lnTo>
                  <a:pt x="191" y="181"/>
                </a:lnTo>
                <a:lnTo>
                  <a:pt x="191" y="174"/>
                </a:lnTo>
                <a:lnTo>
                  <a:pt x="194" y="167"/>
                </a:lnTo>
                <a:lnTo>
                  <a:pt x="202" y="163"/>
                </a:lnTo>
                <a:lnTo>
                  <a:pt x="211" y="161"/>
                </a:lnTo>
                <a:lnTo>
                  <a:pt x="216" y="159"/>
                </a:lnTo>
                <a:lnTo>
                  <a:pt x="220" y="157"/>
                </a:lnTo>
                <a:lnTo>
                  <a:pt x="224" y="156"/>
                </a:lnTo>
                <a:lnTo>
                  <a:pt x="226" y="152"/>
                </a:lnTo>
                <a:lnTo>
                  <a:pt x="228" y="145"/>
                </a:lnTo>
                <a:lnTo>
                  <a:pt x="228" y="133"/>
                </a:lnTo>
                <a:lnTo>
                  <a:pt x="222" y="128"/>
                </a:lnTo>
                <a:lnTo>
                  <a:pt x="216" y="122"/>
                </a:lnTo>
                <a:lnTo>
                  <a:pt x="211" y="115"/>
                </a:lnTo>
                <a:lnTo>
                  <a:pt x="207" y="109"/>
                </a:lnTo>
                <a:lnTo>
                  <a:pt x="202" y="96"/>
                </a:lnTo>
                <a:lnTo>
                  <a:pt x="196" y="89"/>
                </a:lnTo>
                <a:lnTo>
                  <a:pt x="183" y="89"/>
                </a:lnTo>
                <a:lnTo>
                  <a:pt x="154" y="82"/>
                </a:lnTo>
                <a:lnTo>
                  <a:pt x="144" y="67"/>
                </a:lnTo>
                <a:lnTo>
                  <a:pt x="137" y="52"/>
                </a:lnTo>
                <a:lnTo>
                  <a:pt x="130" y="36"/>
                </a:lnTo>
                <a:lnTo>
                  <a:pt x="124" y="21"/>
                </a:lnTo>
                <a:lnTo>
                  <a:pt x="119" y="15"/>
                </a:lnTo>
                <a:lnTo>
                  <a:pt x="113" y="10"/>
                </a:lnTo>
                <a:lnTo>
                  <a:pt x="108" y="6"/>
                </a:lnTo>
                <a:lnTo>
                  <a:pt x="100" y="0"/>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56" name="Freeform 90"/>
          <p:cNvSpPr>
            <a:spLocks/>
          </p:cNvSpPr>
          <p:nvPr/>
        </p:nvSpPr>
        <p:spPr bwMode="auto">
          <a:xfrm>
            <a:off x="1576554" y="3488946"/>
            <a:ext cx="328739" cy="358969"/>
          </a:xfrm>
          <a:custGeom>
            <a:avLst/>
            <a:gdLst>
              <a:gd name="T0" fmla="*/ 185130 w 188"/>
              <a:gd name="T1" fmla="*/ 61913 h 190"/>
              <a:gd name="T2" fmla="*/ 173375 w 188"/>
              <a:gd name="T3" fmla="*/ 69850 h 190"/>
              <a:gd name="T4" fmla="*/ 141051 w 188"/>
              <a:gd name="T5" fmla="*/ 73025 h 190"/>
              <a:gd name="T6" fmla="*/ 119012 w 188"/>
              <a:gd name="T7" fmla="*/ 49212 h 190"/>
              <a:gd name="T8" fmla="*/ 108727 w 188"/>
              <a:gd name="T9" fmla="*/ 17463 h 190"/>
              <a:gd name="T10" fmla="*/ 95503 w 188"/>
              <a:gd name="T11" fmla="*/ 3175 h 190"/>
              <a:gd name="T12" fmla="*/ 76403 w 188"/>
              <a:gd name="T13" fmla="*/ 11112 h 190"/>
              <a:gd name="T14" fmla="*/ 38201 w 188"/>
              <a:gd name="T15" fmla="*/ 49212 h 190"/>
              <a:gd name="T16" fmla="*/ 2939 w 188"/>
              <a:gd name="T17" fmla="*/ 93662 h 190"/>
              <a:gd name="T18" fmla="*/ 5877 w 188"/>
              <a:gd name="T19" fmla="*/ 120650 h 190"/>
              <a:gd name="T20" fmla="*/ 32324 w 188"/>
              <a:gd name="T21" fmla="*/ 138113 h 190"/>
              <a:gd name="T22" fmla="*/ 64648 w 188"/>
              <a:gd name="T23" fmla="*/ 166687 h 190"/>
              <a:gd name="T24" fmla="*/ 96973 w 188"/>
              <a:gd name="T25" fmla="*/ 211138 h 190"/>
              <a:gd name="T26" fmla="*/ 108727 w 188"/>
              <a:gd name="T27" fmla="*/ 246063 h 190"/>
              <a:gd name="T28" fmla="*/ 96973 w 188"/>
              <a:gd name="T29" fmla="*/ 258763 h 190"/>
              <a:gd name="T30" fmla="*/ 80811 w 188"/>
              <a:gd name="T31" fmla="*/ 269875 h 190"/>
              <a:gd name="T32" fmla="*/ 76403 w 188"/>
              <a:gd name="T33" fmla="*/ 284163 h 190"/>
              <a:gd name="T34" fmla="*/ 77872 w 188"/>
              <a:gd name="T35" fmla="*/ 293688 h 190"/>
              <a:gd name="T36" fmla="*/ 92565 w 188"/>
              <a:gd name="T37" fmla="*/ 287338 h 190"/>
              <a:gd name="T38" fmla="*/ 105788 w 188"/>
              <a:gd name="T39" fmla="*/ 290513 h 190"/>
              <a:gd name="T40" fmla="*/ 119012 w 188"/>
              <a:gd name="T41" fmla="*/ 301625 h 190"/>
              <a:gd name="T42" fmla="*/ 135174 w 188"/>
              <a:gd name="T43" fmla="*/ 296863 h 190"/>
              <a:gd name="T44" fmla="*/ 143990 w 188"/>
              <a:gd name="T45" fmla="*/ 290513 h 190"/>
              <a:gd name="T46" fmla="*/ 146928 w 188"/>
              <a:gd name="T47" fmla="*/ 276225 h 190"/>
              <a:gd name="T48" fmla="*/ 163090 w 188"/>
              <a:gd name="T49" fmla="*/ 266700 h 190"/>
              <a:gd name="T50" fmla="*/ 185130 w 188"/>
              <a:gd name="T51" fmla="*/ 249238 h 190"/>
              <a:gd name="T52" fmla="*/ 192476 w 188"/>
              <a:gd name="T53" fmla="*/ 238125 h 190"/>
              <a:gd name="T54" fmla="*/ 208638 w 188"/>
              <a:gd name="T55" fmla="*/ 249238 h 190"/>
              <a:gd name="T56" fmla="*/ 221862 w 188"/>
              <a:gd name="T57" fmla="*/ 252413 h 190"/>
              <a:gd name="T58" fmla="*/ 243901 w 188"/>
              <a:gd name="T59" fmla="*/ 231775 h 190"/>
              <a:gd name="T60" fmla="*/ 263001 w 188"/>
              <a:gd name="T61" fmla="*/ 207963 h 190"/>
              <a:gd name="T62" fmla="*/ 263001 w 188"/>
              <a:gd name="T63" fmla="*/ 196850 h 190"/>
              <a:gd name="T64" fmla="*/ 257124 w 188"/>
              <a:gd name="T65" fmla="*/ 179387 h 190"/>
              <a:gd name="T66" fmla="*/ 265940 w 188"/>
              <a:gd name="T67" fmla="*/ 149225 h 190"/>
              <a:gd name="T68" fmla="*/ 276225 w 188"/>
              <a:gd name="T69" fmla="*/ 107950 h 190"/>
              <a:gd name="T70" fmla="*/ 271817 w 188"/>
              <a:gd name="T71" fmla="*/ 87312 h 190"/>
              <a:gd name="T72" fmla="*/ 252716 w 188"/>
              <a:gd name="T73" fmla="*/ 82550 h 190"/>
              <a:gd name="T74" fmla="*/ 208638 w 188"/>
              <a:gd name="T75" fmla="*/ 68263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8"/>
              <a:gd name="T115" fmla="*/ 0 h 190"/>
              <a:gd name="T116" fmla="*/ 188 w 188"/>
              <a:gd name="T117" fmla="*/ 190 h 1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8" h="190">
                <a:moveTo>
                  <a:pt x="127" y="35"/>
                </a:moveTo>
                <a:lnTo>
                  <a:pt x="126" y="39"/>
                </a:lnTo>
                <a:lnTo>
                  <a:pt x="126" y="41"/>
                </a:lnTo>
                <a:lnTo>
                  <a:pt x="118" y="44"/>
                </a:lnTo>
                <a:lnTo>
                  <a:pt x="107" y="46"/>
                </a:lnTo>
                <a:lnTo>
                  <a:pt x="96" y="46"/>
                </a:lnTo>
                <a:lnTo>
                  <a:pt x="87" y="43"/>
                </a:lnTo>
                <a:lnTo>
                  <a:pt x="81" y="31"/>
                </a:lnTo>
                <a:lnTo>
                  <a:pt x="76" y="17"/>
                </a:lnTo>
                <a:lnTo>
                  <a:pt x="74" y="11"/>
                </a:lnTo>
                <a:lnTo>
                  <a:pt x="70" y="6"/>
                </a:lnTo>
                <a:lnTo>
                  <a:pt x="65" y="2"/>
                </a:lnTo>
                <a:lnTo>
                  <a:pt x="59" y="0"/>
                </a:lnTo>
                <a:lnTo>
                  <a:pt x="52" y="7"/>
                </a:lnTo>
                <a:lnTo>
                  <a:pt x="42" y="19"/>
                </a:lnTo>
                <a:lnTo>
                  <a:pt x="26" y="31"/>
                </a:lnTo>
                <a:lnTo>
                  <a:pt x="7" y="46"/>
                </a:lnTo>
                <a:lnTo>
                  <a:pt x="2" y="59"/>
                </a:lnTo>
                <a:lnTo>
                  <a:pt x="0" y="70"/>
                </a:lnTo>
                <a:lnTo>
                  <a:pt x="4" y="76"/>
                </a:lnTo>
                <a:lnTo>
                  <a:pt x="7" y="81"/>
                </a:lnTo>
                <a:lnTo>
                  <a:pt x="22" y="87"/>
                </a:lnTo>
                <a:lnTo>
                  <a:pt x="31" y="92"/>
                </a:lnTo>
                <a:lnTo>
                  <a:pt x="44" y="105"/>
                </a:lnTo>
                <a:lnTo>
                  <a:pt x="55" y="118"/>
                </a:lnTo>
                <a:lnTo>
                  <a:pt x="66" y="133"/>
                </a:lnTo>
                <a:lnTo>
                  <a:pt x="74" y="150"/>
                </a:lnTo>
                <a:lnTo>
                  <a:pt x="74" y="155"/>
                </a:lnTo>
                <a:lnTo>
                  <a:pt x="72" y="159"/>
                </a:lnTo>
                <a:lnTo>
                  <a:pt x="66" y="163"/>
                </a:lnTo>
                <a:lnTo>
                  <a:pt x="61" y="166"/>
                </a:lnTo>
                <a:lnTo>
                  <a:pt x="55" y="170"/>
                </a:lnTo>
                <a:lnTo>
                  <a:pt x="52" y="174"/>
                </a:lnTo>
                <a:lnTo>
                  <a:pt x="52" y="179"/>
                </a:lnTo>
                <a:lnTo>
                  <a:pt x="53" y="185"/>
                </a:lnTo>
                <a:lnTo>
                  <a:pt x="63" y="181"/>
                </a:lnTo>
                <a:lnTo>
                  <a:pt x="68" y="179"/>
                </a:lnTo>
                <a:lnTo>
                  <a:pt x="72" y="183"/>
                </a:lnTo>
                <a:lnTo>
                  <a:pt x="77" y="187"/>
                </a:lnTo>
                <a:lnTo>
                  <a:pt x="81" y="190"/>
                </a:lnTo>
                <a:lnTo>
                  <a:pt x="87" y="190"/>
                </a:lnTo>
                <a:lnTo>
                  <a:pt x="92" y="187"/>
                </a:lnTo>
                <a:lnTo>
                  <a:pt x="96" y="185"/>
                </a:lnTo>
                <a:lnTo>
                  <a:pt x="98" y="183"/>
                </a:lnTo>
                <a:lnTo>
                  <a:pt x="100" y="179"/>
                </a:lnTo>
                <a:lnTo>
                  <a:pt x="100" y="174"/>
                </a:lnTo>
                <a:lnTo>
                  <a:pt x="102" y="170"/>
                </a:lnTo>
                <a:lnTo>
                  <a:pt x="111" y="168"/>
                </a:lnTo>
                <a:lnTo>
                  <a:pt x="122" y="166"/>
                </a:lnTo>
                <a:lnTo>
                  <a:pt x="126" y="157"/>
                </a:lnTo>
                <a:lnTo>
                  <a:pt x="127" y="150"/>
                </a:lnTo>
                <a:lnTo>
                  <a:pt x="131" y="150"/>
                </a:lnTo>
                <a:lnTo>
                  <a:pt x="138" y="155"/>
                </a:lnTo>
                <a:lnTo>
                  <a:pt x="142" y="157"/>
                </a:lnTo>
                <a:lnTo>
                  <a:pt x="148" y="159"/>
                </a:lnTo>
                <a:lnTo>
                  <a:pt x="151" y="159"/>
                </a:lnTo>
                <a:lnTo>
                  <a:pt x="157" y="159"/>
                </a:lnTo>
                <a:lnTo>
                  <a:pt x="166" y="146"/>
                </a:lnTo>
                <a:lnTo>
                  <a:pt x="175" y="137"/>
                </a:lnTo>
                <a:lnTo>
                  <a:pt x="179" y="131"/>
                </a:lnTo>
                <a:lnTo>
                  <a:pt x="179" y="128"/>
                </a:lnTo>
                <a:lnTo>
                  <a:pt x="179" y="124"/>
                </a:lnTo>
                <a:lnTo>
                  <a:pt x="179" y="120"/>
                </a:lnTo>
                <a:lnTo>
                  <a:pt x="175" y="113"/>
                </a:lnTo>
                <a:lnTo>
                  <a:pt x="174" y="105"/>
                </a:lnTo>
                <a:lnTo>
                  <a:pt x="181" y="94"/>
                </a:lnTo>
                <a:lnTo>
                  <a:pt x="188" y="81"/>
                </a:lnTo>
                <a:lnTo>
                  <a:pt x="188" y="68"/>
                </a:lnTo>
                <a:lnTo>
                  <a:pt x="186" y="57"/>
                </a:lnTo>
                <a:lnTo>
                  <a:pt x="185" y="55"/>
                </a:lnTo>
                <a:lnTo>
                  <a:pt x="185" y="54"/>
                </a:lnTo>
                <a:lnTo>
                  <a:pt x="172" y="52"/>
                </a:lnTo>
                <a:lnTo>
                  <a:pt x="157" y="48"/>
                </a:lnTo>
                <a:lnTo>
                  <a:pt x="142" y="43"/>
                </a:lnTo>
                <a:lnTo>
                  <a:pt x="127" y="35"/>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57" name="Freeform 91"/>
          <p:cNvSpPr>
            <a:spLocks/>
          </p:cNvSpPr>
          <p:nvPr/>
        </p:nvSpPr>
        <p:spPr bwMode="auto">
          <a:xfrm>
            <a:off x="2018652" y="4102973"/>
            <a:ext cx="285286" cy="381640"/>
          </a:xfrm>
          <a:custGeom>
            <a:avLst/>
            <a:gdLst>
              <a:gd name="T0" fmla="*/ 165168 w 164"/>
              <a:gd name="T1" fmla="*/ 276225 h 202"/>
              <a:gd name="T2" fmla="*/ 200248 w 164"/>
              <a:gd name="T3" fmla="*/ 265113 h 202"/>
              <a:gd name="T4" fmla="*/ 200248 w 164"/>
              <a:gd name="T5" fmla="*/ 234950 h 202"/>
              <a:gd name="T6" fmla="*/ 203171 w 164"/>
              <a:gd name="T7" fmla="*/ 206375 h 202"/>
              <a:gd name="T8" fmla="*/ 207556 w 164"/>
              <a:gd name="T9" fmla="*/ 193675 h 202"/>
              <a:gd name="T10" fmla="*/ 219250 w 164"/>
              <a:gd name="T11" fmla="*/ 190500 h 202"/>
              <a:gd name="T12" fmla="*/ 223635 w 164"/>
              <a:gd name="T13" fmla="*/ 161925 h 202"/>
              <a:gd name="T14" fmla="*/ 220711 w 164"/>
              <a:gd name="T15" fmla="*/ 127000 h 202"/>
              <a:gd name="T16" fmla="*/ 229481 w 164"/>
              <a:gd name="T17" fmla="*/ 111125 h 202"/>
              <a:gd name="T18" fmla="*/ 229481 w 164"/>
              <a:gd name="T19" fmla="*/ 85725 h 202"/>
              <a:gd name="T20" fmla="*/ 210480 w 164"/>
              <a:gd name="T21" fmla="*/ 68263 h 202"/>
              <a:gd name="T22" fmla="*/ 194401 w 164"/>
              <a:gd name="T23" fmla="*/ 71438 h 202"/>
              <a:gd name="T24" fmla="*/ 181246 w 164"/>
              <a:gd name="T25" fmla="*/ 79375 h 202"/>
              <a:gd name="T26" fmla="*/ 169553 w 164"/>
              <a:gd name="T27" fmla="*/ 53975 h 202"/>
              <a:gd name="T28" fmla="*/ 162245 w 164"/>
              <a:gd name="T29" fmla="*/ 30163 h 202"/>
              <a:gd name="T30" fmla="*/ 149090 w 164"/>
              <a:gd name="T31" fmla="*/ 30163 h 202"/>
              <a:gd name="T32" fmla="*/ 131550 w 164"/>
              <a:gd name="T33" fmla="*/ 30163 h 202"/>
              <a:gd name="T34" fmla="*/ 124241 w 164"/>
              <a:gd name="T35" fmla="*/ 17463 h 202"/>
              <a:gd name="T36" fmla="*/ 115472 w 164"/>
              <a:gd name="T37" fmla="*/ 3175 h 202"/>
              <a:gd name="T38" fmla="*/ 108163 w 164"/>
              <a:gd name="T39" fmla="*/ 15875 h 202"/>
              <a:gd name="T40" fmla="*/ 108163 w 164"/>
              <a:gd name="T41" fmla="*/ 34925 h 202"/>
              <a:gd name="T42" fmla="*/ 70160 w 164"/>
              <a:gd name="T43" fmla="*/ 61913 h 202"/>
              <a:gd name="T44" fmla="*/ 35080 w 164"/>
              <a:gd name="T45" fmla="*/ 111125 h 202"/>
              <a:gd name="T46" fmla="*/ 24848 w 164"/>
              <a:gd name="T47" fmla="*/ 161925 h 202"/>
              <a:gd name="T48" fmla="*/ 10232 w 164"/>
              <a:gd name="T49" fmla="*/ 173037 h 202"/>
              <a:gd name="T50" fmla="*/ 13155 w 164"/>
              <a:gd name="T51" fmla="*/ 182562 h 202"/>
              <a:gd name="T52" fmla="*/ 10232 w 164"/>
              <a:gd name="T53" fmla="*/ 190500 h 202"/>
              <a:gd name="T54" fmla="*/ 2923 w 164"/>
              <a:gd name="T55" fmla="*/ 203200 h 202"/>
              <a:gd name="T56" fmla="*/ 24848 w 164"/>
              <a:gd name="T57" fmla="*/ 246063 h 202"/>
              <a:gd name="T58" fmla="*/ 67237 w 164"/>
              <a:gd name="T59" fmla="*/ 304800 h 202"/>
              <a:gd name="T60" fmla="*/ 70160 w 164"/>
              <a:gd name="T61" fmla="*/ 320675 h 202"/>
              <a:gd name="T62" fmla="*/ 70160 w 164"/>
              <a:gd name="T63" fmla="*/ 320675 h 202"/>
              <a:gd name="T64" fmla="*/ 127165 w 164"/>
              <a:gd name="T65" fmla="*/ 293688 h 202"/>
              <a:gd name="T66" fmla="*/ 143243 w 164"/>
              <a:gd name="T67" fmla="*/ 279400 h 2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4"/>
              <a:gd name="T103" fmla="*/ 0 h 202"/>
              <a:gd name="T104" fmla="*/ 164 w 164"/>
              <a:gd name="T105" fmla="*/ 202 h 2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4" h="202">
                <a:moveTo>
                  <a:pt x="98" y="176"/>
                </a:moveTo>
                <a:lnTo>
                  <a:pt x="113" y="174"/>
                </a:lnTo>
                <a:lnTo>
                  <a:pt x="131" y="172"/>
                </a:lnTo>
                <a:lnTo>
                  <a:pt x="137" y="167"/>
                </a:lnTo>
                <a:lnTo>
                  <a:pt x="139" y="157"/>
                </a:lnTo>
                <a:lnTo>
                  <a:pt x="137" y="148"/>
                </a:lnTo>
                <a:lnTo>
                  <a:pt x="137" y="139"/>
                </a:lnTo>
                <a:lnTo>
                  <a:pt x="139" y="130"/>
                </a:lnTo>
                <a:lnTo>
                  <a:pt x="140" y="126"/>
                </a:lnTo>
                <a:lnTo>
                  <a:pt x="142" y="122"/>
                </a:lnTo>
                <a:lnTo>
                  <a:pt x="144" y="120"/>
                </a:lnTo>
                <a:lnTo>
                  <a:pt x="150" y="120"/>
                </a:lnTo>
                <a:lnTo>
                  <a:pt x="153" y="117"/>
                </a:lnTo>
                <a:lnTo>
                  <a:pt x="153" y="102"/>
                </a:lnTo>
                <a:lnTo>
                  <a:pt x="151" y="87"/>
                </a:lnTo>
                <a:lnTo>
                  <a:pt x="151" y="80"/>
                </a:lnTo>
                <a:lnTo>
                  <a:pt x="153" y="74"/>
                </a:lnTo>
                <a:lnTo>
                  <a:pt x="157" y="70"/>
                </a:lnTo>
                <a:lnTo>
                  <a:pt x="164" y="69"/>
                </a:lnTo>
                <a:lnTo>
                  <a:pt x="157" y="54"/>
                </a:lnTo>
                <a:lnTo>
                  <a:pt x="151" y="45"/>
                </a:lnTo>
                <a:lnTo>
                  <a:pt x="144" y="43"/>
                </a:lnTo>
                <a:lnTo>
                  <a:pt x="139" y="43"/>
                </a:lnTo>
                <a:lnTo>
                  <a:pt x="133" y="45"/>
                </a:lnTo>
                <a:lnTo>
                  <a:pt x="127" y="48"/>
                </a:lnTo>
                <a:lnTo>
                  <a:pt x="124" y="50"/>
                </a:lnTo>
                <a:lnTo>
                  <a:pt x="118" y="48"/>
                </a:lnTo>
                <a:lnTo>
                  <a:pt x="116" y="34"/>
                </a:lnTo>
                <a:lnTo>
                  <a:pt x="115" y="21"/>
                </a:lnTo>
                <a:lnTo>
                  <a:pt x="111" y="19"/>
                </a:lnTo>
                <a:lnTo>
                  <a:pt x="107" y="19"/>
                </a:lnTo>
                <a:lnTo>
                  <a:pt x="102" y="19"/>
                </a:lnTo>
                <a:lnTo>
                  <a:pt x="96" y="21"/>
                </a:lnTo>
                <a:lnTo>
                  <a:pt x="90" y="19"/>
                </a:lnTo>
                <a:lnTo>
                  <a:pt x="87" y="17"/>
                </a:lnTo>
                <a:lnTo>
                  <a:pt x="85" y="11"/>
                </a:lnTo>
                <a:lnTo>
                  <a:pt x="85" y="0"/>
                </a:lnTo>
                <a:lnTo>
                  <a:pt x="79" y="2"/>
                </a:lnTo>
                <a:lnTo>
                  <a:pt x="76" y="6"/>
                </a:lnTo>
                <a:lnTo>
                  <a:pt x="74" y="10"/>
                </a:lnTo>
                <a:lnTo>
                  <a:pt x="72" y="13"/>
                </a:lnTo>
                <a:lnTo>
                  <a:pt x="74" y="22"/>
                </a:lnTo>
                <a:lnTo>
                  <a:pt x="72" y="28"/>
                </a:lnTo>
                <a:lnTo>
                  <a:pt x="48" y="39"/>
                </a:lnTo>
                <a:lnTo>
                  <a:pt x="26" y="50"/>
                </a:lnTo>
                <a:lnTo>
                  <a:pt x="24" y="70"/>
                </a:lnTo>
                <a:lnTo>
                  <a:pt x="24" y="95"/>
                </a:lnTo>
                <a:lnTo>
                  <a:pt x="17" y="102"/>
                </a:lnTo>
                <a:lnTo>
                  <a:pt x="7" y="107"/>
                </a:lnTo>
                <a:lnTo>
                  <a:pt x="7" y="109"/>
                </a:lnTo>
                <a:lnTo>
                  <a:pt x="7" y="111"/>
                </a:lnTo>
                <a:lnTo>
                  <a:pt x="9" y="115"/>
                </a:lnTo>
                <a:lnTo>
                  <a:pt x="9" y="119"/>
                </a:lnTo>
                <a:lnTo>
                  <a:pt x="7" y="120"/>
                </a:lnTo>
                <a:lnTo>
                  <a:pt x="6" y="124"/>
                </a:lnTo>
                <a:lnTo>
                  <a:pt x="2" y="128"/>
                </a:lnTo>
                <a:lnTo>
                  <a:pt x="0" y="133"/>
                </a:lnTo>
                <a:lnTo>
                  <a:pt x="17" y="155"/>
                </a:lnTo>
                <a:lnTo>
                  <a:pt x="42" y="183"/>
                </a:lnTo>
                <a:lnTo>
                  <a:pt x="46" y="192"/>
                </a:lnTo>
                <a:lnTo>
                  <a:pt x="48" y="202"/>
                </a:lnTo>
                <a:lnTo>
                  <a:pt x="68" y="194"/>
                </a:lnTo>
                <a:lnTo>
                  <a:pt x="87" y="185"/>
                </a:lnTo>
                <a:lnTo>
                  <a:pt x="92" y="180"/>
                </a:lnTo>
                <a:lnTo>
                  <a:pt x="98" y="176"/>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58" name="Freeform 92"/>
          <p:cNvSpPr>
            <a:spLocks/>
          </p:cNvSpPr>
          <p:nvPr/>
        </p:nvSpPr>
        <p:spPr bwMode="auto">
          <a:xfrm>
            <a:off x="1871285" y="3991503"/>
            <a:ext cx="294732" cy="313625"/>
          </a:xfrm>
          <a:custGeom>
            <a:avLst/>
            <a:gdLst>
              <a:gd name="T0" fmla="*/ 247650 w 170"/>
              <a:gd name="T1" fmla="*/ 93662 h 166"/>
              <a:gd name="T2" fmla="*/ 247650 w 170"/>
              <a:gd name="T3" fmla="*/ 85725 h 166"/>
              <a:gd name="T4" fmla="*/ 244736 w 170"/>
              <a:gd name="T5" fmla="*/ 79375 h 166"/>
              <a:gd name="T6" fmla="*/ 228712 w 170"/>
              <a:gd name="T7" fmla="*/ 69850 h 166"/>
              <a:gd name="T8" fmla="*/ 212688 w 170"/>
              <a:gd name="T9" fmla="*/ 68262 h 166"/>
              <a:gd name="T10" fmla="*/ 215601 w 170"/>
              <a:gd name="T11" fmla="*/ 50800 h 166"/>
              <a:gd name="T12" fmla="*/ 215601 w 170"/>
              <a:gd name="T13" fmla="*/ 17462 h 166"/>
              <a:gd name="T14" fmla="*/ 171898 w 170"/>
              <a:gd name="T15" fmla="*/ 34925 h 166"/>
              <a:gd name="T16" fmla="*/ 150047 w 170"/>
              <a:gd name="T17" fmla="*/ 50800 h 166"/>
              <a:gd name="T18" fmla="*/ 145676 w 170"/>
              <a:gd name="T19" fmla="*/ 47625 h 166"/>
              <a:gd name="T20" fmla="*/ 136936 w 170"/>
              <a:gd name="T21" fmla="*/ 41275 h 166"/>
              <a:gd name="T22" fmla="*/ 132566 w 170"/>
              <a:gd name="T23" fmla="*/ 34925 h 166"/>
              <a:gd name="T24" fmla="*/ 123825 w 170"/>
              <a:gd name="T25" fmla="*/ 26988 h 166"/>
              <a:gd name="T26" fmla="*/ 115084 w 170"/>
              <a:gd name="T27" fmla="*/ 12700 h 166"/>
              <a:gd name="T28" fmla="*/ 110714 w 170"/>
              <a:gd name="T29" fmla="*/ 0 h 166"/>
              <a:gd name="T30" fmla="*/ 85949 w 170"/>
              <a:gd name="T31" fmla="*/ 12700 h 166"/>
              <a:gd name="T32" fmla="*/ 53900 w 170"/>
              <a:gd name="T33" fmla="*/ 26988 h 166"/>
              <a:gd name="T34" fmla="*/ 50987 w 170"/>
              <a:gd name="T35" fmla="*/ 41275 h 166"/>
              <a:gd name="T36" fmla="*/ 40789 w 170"/>
              <a:gd name="T37" fmla="*/ 55563 h 166"/>
              <a:gd name="T38" fmla="*/ 34962 w 170"/>
              <a:gd name="T39" fmla="*/ 61913 h 166"/>
              <a:gd name="T40" fmla="*/ 24765 w 170"/>
              <a:gd name="T41" fmla="*/ 69850 h 166"/>
              <a:gd name="T42" fmla="*/ 13111 w 170"/>
              <a:gd name="T43" fmla="*/ 76200 h 166"/>
              <a:gd name="T44" fmla="*/ 0 w 170"/>
              <a:gd name="T45" fmla="*/ 79375 h 166"/>
              <a:gd name="T46" fmla="*/ 0 w 170"/>
              <a:gd name="T47" fmla="*/ 79375 h 166"/>
              <a:gd name="T48" fmla="*/ 0 w 170"/>
              <a:gd name="T49" fmla="*/ 79375 h 166"/>
              <a:gd name="T50" fmla="*/ 8741 w 170"/>
              <a:gd name="T51" fmla="*/ 90487 h 166"/>
              <a:gd name="T52" fmla="*/ 16024 w 170"/>
              <a:gd name="T53" fmla="*/ 100012 h 166"/>
              <a:gd name="T54" fmla="*/ 26222 w 170"/>
              <a:gd name="T55" fmla="*/ 109538 h 166"/>
              <a:gd name="T56" fmla="*/ 43703 w 170"/>
              <a:gd name="T57" fmla="*/ 114300 h 166"/>
              <a:gd name="T58" fmla="*/ 43703 w 170"/>
              <a:gd name="T59" fmla="*/ 114300 h 166"/>
              <a:gd name="T60" fmla="*/ 43703 w 170"/>
              <a:gd name="T61" fmla="*/ 114300 h 166"/>
              <a:gd name="T62" fmla="*/ 43703 w 170"/>
              <a:gd name="T63" fmla="*/ 114300 h 166"/>
              <a:gd name="T64" fmla="*/ 45160 w 170"/>
              <a:gd name="T65" fmla="*/ 117475 h 166"/>
              <a:gd name="T66" fmla="*/ 45160 w 170"/>
              <a:gd name="T67" fmla="*/ 117475 h 166"/>
              <a:gd name="T68" fmla="*/ 53900 w 170"/>
              <a:gd name="T69" fmla="*/ 127000 h 166"/>
              <a:gd name="T70" fmla="*/ 64098 w 170"/>
              <a:gd name="T71" fmla="*/ 147637 h 166"/>
              <a:gd name="T72" fmla="*/ 72838 w 170"/>
              <a:gd name="T73" fmla="*/ 155575 h 166"/>
              <a:gd name="T74" fmla="*/ 83036 w 170"/>
              <a:gd name="T75" fmla="*/ 166687 h 166"/>
              <a:gd name="T76" fmla="*/ 85949 w 170"/>
              <a:gd name="T77" fmla="*/ 193675 h 166"/>
              <a:gd name="T78" fmla="*/ 88863 w 170"/>
              <a:gd name="T79" fmla="*/ 223838 h 166"/>
              <a:gd name="T80" fmla="*/ 99060 w 170"/>
              <a:gd name="T81" fmla="*/ 231775 h 166"/>
              <a:gd name="T82" fmla="*/ 110714 w 170"/>
              <a:gd name="T83" fmla="*/ 238125 h 166"/>
              <a:gd name="T84" fmla="*/ 117998 w 170"/>
              <a:gd name="T85" fmla="*/ 241300 h 166"/>
              <a:gd name="T86" fmla="*/ 123825 w 170"/>
              <a:gd name="T87" fmla="*/ 246063 h 166"/>
              <a:gd name="T88" fmla="*/ 129652 w 170"/>
              <a:gd name="T89" fmla="*/ 252413 h 166"/>
              <a:gd name="T90" fmla="*/ 134022 w 170"/>
              <a:gd name="T91" fmla="*/ 263525 h 166"/>
              <a:gd name="T92" fmla="*/ 148590 w 170"/>
              <a:gd name="T93" fmla="*/ 255588 h 166"/>
              <a:gd name="T94" fmla="*/ 158787 w 170"/>
              <a:gd name="T95" fmla="*/ 244475 h 166"/>
              <a:gd name="T96" fmla="*/ 158787 w 170"/>
              <a:gd name="T97" fmla="*/ 204788 h 166"/>
              <a:gd name="T98" fmla="*/ 161701 w 170"/>
              <a:gd name="T99" fmla="*/ 173037 h 166"/>
              <a:gd name="T100" fmla="*/ 193750 w 170"/>
              <a:gd name="T101" fmla="*/ 155575 h 166"/>
              <a:gd name="T102" fmla="*/ 228712 w 170"/>
              <a:gd name="T103" fmla="*/ 138112 h 166"/>
              <a:gd name="T104" fmla="*/ 231626 w 170"/>
              <a:gd name="T105" fmla="*/ 128588 h 166"/>
              <a:gd name="T106" fmla="*/ 228712 w 170"/>
              <a:gd name="T107" fmla="*/ 114300 h 166"/>
              <a:gd name="T108" fmla="*/ 231626 w 170"/>
              <a:gd name="T109" fmla="*/ 109538 h 166"/>
              <a:gd name="T110" fmla="*/ 234539 w 170"/>
              <a:gd name="T111" fmla="*/ 103188 h 166"/>
              <a:gd name="T112" fmla="*/ 238909 w 170"/>
              <a:gd name="T113" fmla="*/ 96837 h 166"/>
              <a:gd name="T114" fmla="*/ 247650 w 170"/>
              <a:gd name="T115" fmla="*/ 93662 h 1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0"/>
              <a:gd name="T175" fmla="*/ 0 h 166"/>
              <a:gd name="T176" fmla="*/ 170 w 170"/>
              <a:gd name="T177" fmla="*/ 166 h 1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0" h="166">
                <a:moveTo>
                  <a:pt x="170" y="59"/>
                </a:moveTo>
                <a:lnTo>
                  <a:pt x="170" y="54"/>
                </a:lnTo>
                <a:lnTo>
                  <a:pt x="168" y="50"/>
                </a:lnTo>
                <a:lnTo>
                  <a:pt x="157" y="44"/>
                </a:lnTo>
                <a:lnTo>
                  <a:pt x="146" y="43"/>
                </a:lnTo>
                <a:lnTo>
                  <a:pt x="148" y="32"/>
                </a:lnTo>
                <a:lnTo>
                  <a:pt x="148" y="11"/>
                </a:lnTo>
                <a:lnTo>
                  <a:pt x="118" y="22"/>
                </a:lnTo>
                <a:lnTo>
                  <a:pt x="103" y="32"/>
                </a:lnTo>
                <a:lnTo>
                  <a:pt x="100" y="30"/>
                </a:lnTo>
                <a:lnTo>
                  <a:pt x="94" y="26"/>
                </a:lnTo>
                <a:lnTo>
                  <a:pt x="91" y="22"/>
                </a:lnTo>
                <a:lnTo>
                  <a:pt x="85" y="17"/>
                </a:lnTo>
                <a:lnTo>
                  <a:pt x="79" y="8"/>
                </a:lnTo>
                <a:lnTo>
                  <a:pt x="76" y="0"/>
                </a:lnTo>
                <a:lnTo>
                  <a:pt x="59" y="8"/>
                </a:lnTo>
                <a:lnTo>
                  <a:pt x="37" y="17"/>
                </a:lnTo>
                <a:lnTo>
                  <a:pt x="35" y="26"/>
                </a:lnTo>
                <a:lnTo>
                  <a:pt x="28" y="35"/>
                </a:lnTo>
                <a:lnTo>
                  <a:pt x="24" y="39"/>
                </a:lnTo>
                <a:lnTo>
                  <a:pt x="17" y="44"/>
                </a:lnTo>
                <a:lnTo>
                  <a:pt x="9" y="48"/>
                </a:lnTo>
                <a:lnTo>
                  <a:pt x="0" y="50"/>
                </a:lnTo>
                <a:lnTo>
                  <a:pt x="6" y="57"/>
                </a:lnTo>
                <a:lnTo>
                  <a:pt x="11" y="63"/>
                </a:lnTo>
                <a:lnTo>
                  <a:pt x="18" y="69"/>
                </a:lnTo>
                <a:lnTo>
                  <a:pt x="30" y="72"/>
                </a:lnTo>
                <a:lnTo>
                  <a:pt x="31" y="74"/>
                </a:lnTo>
                <a:lnTo>
                  <a:pt x="37" y="80"/>
                </a:lnTo>
                <a:lnTo>
                  <a:pt x="44" y="93"/>
                </a:lnTo>
                <a:lnTo>
                  <a:pt x="50" y="98"/>
                </a:lnTo>
                <a:lnTo>
                  <a:pt x="57" y="105"/>
                </a:lnTo>
                <a:lnTo>
                  <a:pt x="59" y="122"/>
                </a:lnTo>
                <a:lnTo>
                  <a:pt x="61" y="141"/>
                </a:lnTo>
                <a:lnTo>
                  <a:pt x="68" y="146"/>
                </a:lnTo>
                <a:lnTo>
                  <a:pt x="76" y="150"/>
                </a:lnTo>
                <a:lnTo>
                  <a:pt x="81" y="152"/>
                </a:lnTo>
                <a:lnTo>
                  <a:pt x="85" y="155"/>
                </a:lnTo>
                <a:lnTo>
                  <a:pt x="89" y="159"/>
                </a:lnTo>
                <a:lnTo>
                  <a:pt x="92" y="166"/>
                </a:lnTo>
                <a:lnTo>
                  <a:pt x="102" y="161"/>
                </a:lnTo>
                <a:lnTo>
                  <a:pt x="109" y="154"/>
                </a:lnTo>
                <a:lnTo>
                  <a:pt x="109" y="129"/>
                </a:lnTo>
                <a:lnTo>
                  <a:pt x="111" y="109"/>
                </a:lnTo>
                <a:lnTo>
                  <a:pt x="133" y="98"/>
                </a:lnTo>
                <a:lnTo>
                  <a:pt x="157" y="87"/>
                </a:lnTo>
                <a:lnTo>
                  <a:pt x="159" y="81"/>
                </a:lnTo>
                <a:lnTo>
                  <a:pt x="157" y="72"/>
                </a:lnTo>
                <a:lnTo>
                  <a:pt x="159" y="69"/>
                </a:lnTo>
                <a:lnTo>
                  <a:pt x="161" y="65"/>
                </a:lnTo>
                <a:lnTo>
                  <a:pt x="164" y="61"/>
                </a:lnTo>
                <a:lnTo>
                  <a:pt x="170" y="59"/>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59" name="Freeform 93"/>
          <p:cNvSpPr>
            <a:spLocks/>
          </p:cNvSpPr>
          <p:nvPr/>
        </p:nvSpPr>
        <p:spPr bwMode="auto">
          <a:xfrm>
            <a:off x="1752260" y="3747781"/>
            <a:ext cx="251278" cy="338186"/>
          </a:xfrm>
          <a:custGeom>
            <a:avLst/>
            <a:gdLst>
              <a:gd name="T0" fmla="*/ 109967 w 144"/>
              <a:gd name="T1" fmla="*/ 0 h 179"/>
              <a:gd name="T2" fmla="*/ 131961 w 144"/>
              <a:gd name="T3" fmla="*/ 11112 h 179"/>
              <a:gd name="T4" fmla="*/ 156886 w 144"/>
              <a:gd name="T5" fmla="*/ 23812 h 179"/>
              <a:gd name="T6" fmla="*/ 159819 w 144"/>
              <a:gd name="T7" fmla="*/ 31750 h 179"/>
              <a:gd name="T8" fmla="*/ 164218 w 144"/>
              <a:gd name="T9" fmla="*/ 41275 h 179"/>
              <a:gd name="T10" fmla="*/ 167150 w 144"/>
              <a:gd name="T11" fmla="*/ 46037 h 179"/>
              <a:gd name="T12" fmla="*/ 175947 w 144"/>
              <a:gd name="T13" fmla="*/ 52387 h 179"/>
              <a:gd name="T14" fmla="*/ 173015 w 144"/>
              <a:gd name="T15" fmla="*/ 82550 h 179"/>
              <a:gd name="T16" fmla="*/ 170083 w 144"/>
              <a:gd name="T17" fmla="*/ 111125 h 179"/>
              <a:gd name="T18" fmla="*/ 175947 w 144"/>
              <a:gd name="T19" fmla="*/ 125412 h 179"/>
              <a:gd name="T20" fmla="*/ 180346 w 144"/>
              <a:gd name="T21" fmla="*/ 138112 h 179"/>
              <a:gd name="T22" fmla="*/ 189144 w 144"/>
              <a:gd name="T23" fmla="*/ 149225 h 179"/>
              <a:gd name="T24" fmla="*/ 199407 w 144"/>
              <a:gd name="T25" fmla="*/ 160337 h 179"/>
              <a:gd name="T26" fmla="*/ 205272 w 144"/>
              <a:gd name="T27" fmla="*/ 180975 h 179"/>
              <a:gd name="T28" fmla="*/ 211137 w 144"/>
              <a:gd name="T29" fmla="*/ 204787 h 179"/>
              <a:gd name="T30" fmla="*/ 186211 w 144"/>
              <a:gd name="T31" fmla="*/ 217487 h 179"/>
              <a:gd name="T32" fmla="*/ 153954 w 144"/>
              <a:gd name="T33" fmla="*/ 231775 h 179"/>
              <a:gd name="T34" fmla="*/ 151022 w 144"/>
              <a:gd name="T35" fmla="*/ 246062 h 179"/>
              <a:gd name="T36" fmla="*/ 140758 w 144"/>
              <a:gd name="T37" fmla="*/ 260350 h 179"/>
              <a:gd name="T38" fmla="*/ 134893 w 144"/>
              <a:gd name="T39" fmla="*/ 266700 h 179"/>
              <a:gd name="T40" fmla="*/ 124629 w 144"/>
              <a:gd name="T41" fmla="*/ 274637 h 179"/>
              <a:gd name="T42" fmla="*/ 112900 w 144"/>
              <a:gd name="T43" fmla="*/ 280987 h 179"/>
              <a:gd name="T44" fmla="*/ 99704 w 144"/>
              <a:gd name="T45" fmla="*/ 284162 h 179"/>
              <a:gd name="T46" fmla="*/ 90906 w 144"/>
              <a:gd name="T47" fmla="*/ 280987 h 179"/>
              <a:gd name="T48" fmla="*/ 83575 w 144"/>
              <a:gd name="T49" fmla="*/ 277812 h 179"/>
              <a:gd name="T50" fmla="*/ 74778 w 144"/>
              <a:gd name="T51" fmla="*/ 269875 h 179"/>
              <a:gd name="T52" fmla="*/ 70379 w 144"/>
              <a:gd name="T53" fmla="*/ 260350 h 179"/>
              <a:gd name="T54" fmla="*/ 67447 w 144"/>
              <a:gd name="T55" fmla="*/ 239712 h 179"/>
              <a:gd name="T56" fmla="*/ 67447 w 144"/>
              <a:gd name="T57" fmla="*/ 217487 h 179"/>
              <a:gd name="T58" fmla="*/ 70379 w 144"/>
              <a:gd name="T59" fmla="*/ 193675 h 179"/>
              <a:gd name="T60" fmla="*/ 74778 w 144"/>
              <a:gd name="T61" fmla="*/ 169862 h 179"/>
              <a:gd name="T62" fmla="*/ 73311 w 144"/>
              <a:gd name="T63" fmla="*/ 160337 h 179"/>
              <a:gd name="T64" fmla="*/ 70379 w 144"/>
              <a:gd name="T65" fmla="*/ 152400 h 179"/>
              <a:gd name="T66" fmla="*/ 61582 w 144"/>
              <a:gd name="T67" fmla="*/ 142875 h 179"/>
              <a:gd name="T68" fmla="*/ 54250 w 144"/>
              <a:gd name="T69" fmla="*/ 139700 h 179"/>
              <a:gd name="T70" fmla="*/ 39588 w 144"/>
              <a:gd name="T71" fmla="*/ 131762 h 179"/>
              <a:gd name="T72" fmla="*/ 35189 w 144"/>
              <a:gd name="T73" fmla="*/ 122237 h 179"/>
              <a:gd name="T74" fmla="*/ 35189 w 144"/>
              <a:gd name="T75" fmla="*/ 117475 h 179"/>
              <a:gd name="T76" fmla="*/ 35189 w 144"/>
              <a:gd name="T77" fmla="*/ 111125 h 179"/>
              <a:gd name="T78" fmla="*/ 35189 w 144"/>
              <a:gd name="T79" fmla="*/ 104775 h 179"/>
              <a:gd name="T80" fmla="*/ 32257 w 144"/>
              <a:gd name="T81" fmla="*/ 101600 h 179"/>
              <a:gd name="T82" fmla="*/ 29325 w 144"/>
              <a:gd name="T83" fmla="*/ 96837 h 179"/>
              <a:gd name="T84" fmla="*/ 23460 w 144"/>
              <a:gd name="T85" fmla="*/ 90487 h 179"/>
              <a:gd name="T86" fmla="*/ 13196 w 144"/>
              <a:gd name="T87" fmla="*/ 82550 h 179"/>
              <a:gd name="T88" fmla="*/ 0 w 144"/>
              <a:gd name="T89" fmla="*/ 69850 h 179"/>
              <a:gd name="T90" fmla="*/ 0 w 144"/>
              <a:gd name="T91" fmla="*/ 61912 h 179"/>
              <a:gd name="T92" fmla="*/ 2932 w 144"/>
              <a:gd name="T93" fmla="*/ 52387 h 179"/>
              <a:gd name="T94" fmla="*/ 16129 w 144"/>
              <a:gd name="T95" fmla="*/ 49212 h 179"/>
              <a:gd name="T96" fmla="*/ 32257 w 144"/>
              <a:gd name="T97" fmla="*/ 46037 h 179"/>
              <a:gd name="T98" fmla="*/ 38122 w 144"/>
              <a:gd name="T99" fmla="*/ 31750 h 179"/>
              <a:gd name="T100" fmla="*/ 39588 w 144"/>
              <a:gd name="T101" fmla="*/ 20637 h 179"/>
              <a:gd name="T102" fmla="*/ 45453 w 144"/>
              <a:gd name="T103" fmla="*/ 20637 h 179"/>
              <a:gd name="T104" fmla="*/ 55717 w 144"/>
              <a:gd name="T105" fmla="*/ 28575 h 179"/>
              <a:gd name="T106" fmla="*/ 61582 w 144"/>
              <a:gd name="T107" fmla="*/ 31750 h 179"/>
              <a:gd name="T108" fmla="*/ 70379 w 144"/>
              <a:gd name="T109" fmla="*/ 34925 h 179"/>
              <a:gd name="T110" fmla="*/ 74778 w 144"/>
              <a:gd name="T111" fmla="*/ 34925 h 179"/>
              <a:gd name="T112" fmla="*/ 83575 w 144"/>
              <a:gd name="T113" fmla="*/ 34925 h 179"/>
              <a:gd name="T114" fmla="*/ 96771 w 144"/>
              <a:gd name="T115" fmla="*/ 17462 h 179"/>
              <a:gd name="T116" fmla="*/ 109967 w 144"/>
              <a:gd name="T117" fmla="*/ 0 h 17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4"/>
              <a:gd name="T178" fmla="*/ 0 h 179"/>
              <a:gd name="T179" fmla="*/ 144 w 144"/>
              <a:gd name="T180" fmla="*/ 179 h 17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4" h="179">
                <a:moveTo>
                  <a:pt x="75" y="0"/>
                </a:moveTo>
                <a:lnTo>
                  <a:pt x="90" y="7"/>
                </a:lnTo>
                <a:lnTo>
                  <a:pt x="107" y="15"/>
                </a:lnTo>
                <a:lnTo>
                  <a:pt x="109" y="20"/>
                </a:lnTo>
                <a:lnTo>
                  <a:pt x="112" y="26"/>
                </a:lnTo>
                <a:lnTo>
                  <a:pt x="114" y="29"/>
                </a:lnTo>
                <a:lnTo>
                  <a:pt x="120" y="33"/>
                </a:lnTo>
                <a:lnTo>
                  <a:pt x="118" y="52"/>
                </a:lnTo>
                <a:lnTo>
                  <a:pt x="116" y="70"/>
                </a:lnTo>
                <a:lnTo>
                  <a:pt x="120" y="79"/>
                </a:lnTo>
                <a:lnTo>
                  <a:pt x="123" y="87"/>
                </a:lnTo>
                <a:lnTo>
                  <a:pt x="129" y="94"/>
                </a:lnTo>
                <a:lnTo>
                  <a:pt x="136" y="101"/>
                </a:lnTo>
                <a:lnTo>
                  <a:pt x="140" y="114"/>
                </a:lnTo>
                <a:lnTo>
                  <a:pt x="144" y="129"/>
                </a:lnTo>
                <a:lnTo>
                  <a:pt x="127" y="137"/>
                </a:lnTo>
                <a:lnTo>
                  <a:pt x="105" y="146"/>
                </a:lnTo>
                <a:lnTo>
                  <a:pt x="103" y="155"/>
                </a:lnTo>
                <a:lnTo>
                  <a:pt x="96" y="164"/>
                </a:lnTo>
                <a:lnTo>
                  <a:pt x="92" y="168"/>
                </a:lnTo>
                <a:lnTo>
                  <a:pt x="85" y="173"/>
                </a:lnTo>
                <a:lnTo>
                  <a:pt x="77" y="177"/>
                </a:lnTo>
                <a:lnTo>
                  <a:pt x="68" y="179"/>
                </a:lnTo>
                <a:lnTo>
                  <a:pt x="62" y="177"/>
                </a:lnTo>
                <a:lnTo>
                  <a:pt x="57" y="175"/>
                </a:lnTo>
                <a:lnTo>
                  <a:pt x="51" y="170"/>
                </a:lnTo>
                <a:lnTo>
                  <a:pt x="48" y="164"/>
                </a:lnTo>
                <a:lnTo>
                  <a:pt x="46" y="151"/>
                </a:lnTo>
                <a:lnTo>
                  <a:pt x="46" y="137"/>
                </a:lnTo>
                <a:lnTo>
                  <a:pt x="48" y="122"/>
                </a:lnTo>
                <a:lnTo>
                  <a:pt x="51" y="107"/>
                </a:lnTo>
                <a:lnTo>
                  <a:pt x="50" y="101"/>
                </a:lnTo>
                <a:lnTo>
                  <a:pt x="48" y="96"/>
                </a:lnTo>
                <a:lnTo>
                  <a:pt x="42" y="90"/>
                </a:lnTo>
                <a:lnTo>
                  <a:pt x="37" y="88"/>
                </a:lnTo>
                <a:lnTo>
                  <a:pt x="27" y="83"/>
                </a:lnTo>
                <a:lnTo>
                  <a:pt x="24" y="77"/>
                </a:lnTo>
                <a:lnTo>
                  <a:pt x="24" y="74"/>
                </a:lnTo>
                <a:lnTo>
                  <a:pt x="24" y="70"/>
                </a:lnTo>
                <a:lnTo>
                  <a:pt x="24" y="66"/>
                </a:lnTo>
                <a:lnTo>
                  <a:pt x="22" y="64"/>
                </a:lnTo>
                <a:lnTo>
                  <a:pt x="20" y="61"/>
                </a:lnTo>
                <a:lnTo>
                  <a:pt x="16" y="57"/>
                </a:lnTo>
                <a:lnTo>
                  <a:pt x="9" y="52"/>
                </a:lnTo>
                <a:lnTo>
                  <a:pt x="0" y="44"/>
                </a:lnTo>
                <a:lnTo>
                  <a:pt x="0" y="39"/>
                </a:lnTo>
                <a:lnTo>
                  <a:pt x="2" y="33"/>
                </a:lnTo>
                <a:lnTo>
                  <a:pt x="11" y="31"/>
                </a:lnTo>
                <a:lnTo>
                  <a:pt x="22" y="29"/>
                </a:lnTo>
                <a:lnTo>
                  <a:pt x="26" y="20"/>
                </a:lnTo>
                <a:lnTo>
                  <a:pt x="27" y="13"/>
                </a:lnTo>
                <a:lnTo>
                  <a:pt x="31" y="13"/>
                </a:lnTo>
                <a:lnTo>
                  <a:pt x="38" y="18"/>
                </a:lnTo>
                <a:lnTo>
                  <a:pt x="42" y="20"/>
                </a:lnTo>
                <a:lnTo>
                  <a:pt x="48" y="22"/>
                </a:lnTo>
                <a:lnTo>
                  <a:pt x="51" y="22"/>
                </a:lnTo>
                <a:lnTo>
                  <a:pt x="57" y="22"/>
                </a:lnTo>
                <a:lnTo>
                  <a:pt x="66" y="11"/>
                </a:lnTo>
                <a:lnTo>
                  <a:pt x="75" y="0"/>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60" name="Freeform 94"/>
          <p:cNvSpPr>
            <a:spLocks/>
          </p:cNvSpPr>
          <p:nvPr/>
        </p:nvSpPr>
        <p:spPr bwMode="auto">
          <a:xfrm>
            <a:off x="2014873" y="3158319"/>
            <a:ext cx="604578" cy="515781"/>
          </a:xfrm>
          <a:custGeom>
            <a:avLst/>
            <a:gdLst>
              <a:gd name="T0" fmla="*/ 207885 w 347"/>
              <a:gd name="T1" fmla="*/ 295275 h 273"/>
              <a:gd name="T2" fmla="*/ 223988 w 347"/>
              <a:gd name="T3" fmla="*/ 312737 h 273"/>
              <a:gd name="T4" fmla="*/ 232772 w 347"/>
              <a:gd name="T5" fmla="*/ 350837 h 273"/>
              <a:gd name="T6" fmla="*/ 254732 w 347"/>
              <a:gd name="T7" fmla="*/ 354012 h 273"/>
              <a:gd name="T8" fmla="*/ 276692 w 347"/>
              <a:gd name="T9" fmla="*/ 365125 h 273"/>
              <a:gd name="T10" fmla="*/ 316219 w 347"/>
              <a:gd name="T11" fmla="*/ 384174 h 273"/>
              <a:gd name="T12" fmla="*/ 341107 w 347"/>
              <a:gd name="T13" fmla="*/ 392112 h 273"/>
              <a:gd name="T14" fmla="*/ 357210 w 347"/>
              <a:gd name="T15" fmla="*/ 412750 h 273"/>
              <a:gd name="T16" fmla="*/ 386490 w 347"/>
              <a:gd name="T17" fmla="*/ 409575 h 273"/>
              <a:gd name="T18" fmla="*/ 417233 w 347"/>
              <a:gd name="T19" fmla="*/ 365125 h 273"/>
              <a:gd name="T20" fmla="*/ 430409 w 347"/>
              <a:gd name="T21" fmla="*/ 327025 h 273"/>
              <a:gd name="T22" fmla="*/ 437729 w 347"/>
              <a:gd name="T23" fmla="*/ 304800 h 273"/>
              <a:gd name="T24" fmla="*/ 443585 w 347"/>
              <a:gd name="T25" fmla="*/ 288925 h 273"/>
              <a:gd name="T26" fmla="*/ 462617 w 347"/>
              <a:gd name="T27" fmla="*/ 271462 h 273"/>
              <a:gd name="T28" fmla="*/ 487504 w 347"/>
              <a:gd name="T29" fmla="*/ 254000 h 273"/>
              <a:gd name="T30" fmla="*/ 503608 w 347"/>
              <a:gd name="T31" fmla="*/ 228600 h 273"/>
              <a:gd name="T32" fmla="*/ 508000 w 347"/>
              <a:gd name="T33" fmla="*/ 207962 h 273"/>
              <a:gd name="T34" fmla="*/ 500680 w 347"/>
              <a:gd name="T35" fmla="*/ 195262 h 273"/>
              <a:gd name="T36" fmla="*/ 478720 w 347"/>
              <a:gd name="T37" fmla="*/ 187325 h 273"/>
              <a:gd name="T38" fmla="*/ 462617 w 347"/>
              <a:gd name="T39" fmla="*/ 187325 h 273"/>
              <a:gd name="T40" fmla="*/ 446513 w 347"/>
              <a:gd name="T41" fmla="*/ 187325 h 273"/>
              <a:gd name="T42" fmla="*/ 421625 w 347"/>
              <a:gd name="T43" fmla="*/ 142875 h 273"/>
              <a:gd name="T44" fmla="*/ 392346 w 347"/>
              <a:gd name="T45" fmla="*/ 139700 h 273"/>
              <a:gd name="T46" fmla="*/ 373314 w 347"/>
              <a:gd name="T47" fmla="*/ 125412 h 273"/>
              <a:gd name="T48" fmla="*/ 354282 w 347"/>
              <a:gd name="T49" fmla="*/ 125412 h 273"/>
              <a:gd name="T50" fmla="*/ 351354 w 347"/>
              <a:gd name="T51" fmla="*/ 98425 h 273"/>
              <a:gd name="T52" fmla="*/ 357210 w 347"/>
              <a:gd name="T53" fmla="*/ 73025 h 273"/>
              <a:gd name="T54" fmla="*/ 338179 w 347"/>
              <a:gd name="T55" fmla="*/ 69850 h 273"/>
              <a:gd name="T56" fmla="*/ 303043 w 347"/>
              <a:gd name="T57" fmla="*/ 38100 h 273"/>
              <a:gd name="T58" fmla="*/ 303043 w 347"/>
              <a:gd name="T59" fmla="*/ 52387 h 273"/>
              <a:gd name="T60" fmla="*/ 303043 w 347"/>
              <a:gd name="T61" fmla="*/ 60325 h 273"/>
              <a:gd name="T62" fmla="*/ 294259 w 347"/>
              <a:gd name="T63" fmla="*/ 69850 h 273"/>
              <a:gd name="T64" fmla="*/ 281084 w 347"/>
              <a:gd name="T65" fmla="*/ 77787 h 273"/>
              <a:gd name="T66" fmla="*/ 259124 w 347"/>
              <a:gd name="T67" fmla="*/ 80962 h 273"/>
              <a:gd name="T68" fmla="*/ 226916 w 347"/>
              <a:gd name="T69" fmla="*/ 55562 h 273"/>
              <a:gd name="T70" fmla="*/ 187389 w 347"/>
              <a:gd name="T71" fmla="*/ 57150 h 273"/>
              <a:gd name="T72" fmla="*/ 149326 w 347"/>
              <a:gd name="T73" fmla="*/ 31750 h 273"/>
              <a:gd name="T74" fmla="*/ 114190 w 347"/>
              <a:gd name="T75" fmla="*/ 22225 h 273"/>
              <a:gd name="T76" fmla="*/ 92231 w 347"/>
              <a:gd name="T77" fmla="*/ 1587 h 273"/>
              <a:gd name="T78" fmla="*/ 76127 w 347"/>
              <a:gd name="T79" fmla="*/ 0 h 273"/>
              <a:gd name="T80" fmla="*/ 54167 w 347"/>
              <a:gd name="T81" fmla="*/ 17462 h 273"/>
              <a:gd name="T82" fmla="*/ 51239 w 347"/>
              <a:gd name="T83" fmla="*/ 34925 h 273"/>
              <a:gd name="T84" fmla="*/ 57095 w 347"/>
              <a:gd name="T85" fmla="*/ 57150 h 273"/>
              <a:gd name="T86" fmla="*/ 57095 w 347"/>
              <a:gd name="T87" fmla="*/ 69850 h 273"/>
              <a:gd name="T88" fmla="*/ 46847 w 347"/>
              <a:gd name="T89" fmla="*/ 87312 h 273"/>
              <a:gd name="T90" fmla="*/ 27816 w 347"/>
              <a:gd name="T91" fmla="*/ 101600 h 273"/>
              <a:gd name="T92" fmla="*/ 0 w 347"/>
              <a:gd name="T93" fmla="*/ 114300 h 273"/>
              <a:gd name="T94" fmla="*/ 19032 w 347"/>
              <a:gd name="T95" fmla="*/ 160337 h 273"/>
              <a:gd name="T96" fmla="*/ 43919 w 347"/>
              <a:gd name="T97" fmla="*/ 207962 h 273"/>
              <a:gd name="T98" fmla="*/ 105406 w 347"/>
              <a:gd name="T99" fmla="*/ 219075 h 273"/>
              <a:gd name="T100" fmla="*/ 121510 w 347"/>
              <a:gd name="T101" fmla="*/ 250825 h 273"/>
              <a:gd name="T102" fmla="*/ 134686 w 347"/>
              <a:gd name="T103" fmla="*/ 271462 h 273"/>
              <a:gd name="T104" fmla="*/ 152254 w 347"/>
              <a:gd name="T105" fmla="*/ 288925 h 273"/>
              <a:gd name="T106" fmla="*/ 181533 w 347"/>
              <a:gd name="T107" fmla="*/ 307975 h 2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7"/>
              <a:gd name="T163" fmla="*/ 0 h 273"/>
              <a:gd name="T164" fmla="*/ 347 w 347"/>
              <a:gd name="T165" fmla="*/ 273 h 2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7" h="273">
                <a:moveTo>
                  <a:pt x="124" y="194"/>
                </a:moveTo>
                <a:lnTo>
                  <a:pt x="142" y="186"/>
                </a:lnTo>
                <a:lnTo>
                  <a:pt x="152" y="182"/>
                </a:lnTo>
                <a:lnTo>
                  <a:pt x="153" y="197"/>
                </a:lnTo>
                <a:lnTo>
                  <a:pt x="153" y="218"/>
                </a:lnTo>
                <a:lnTo>
                  <a:pt x="159" y="221"/>
                </a:lnTo>
                <a:lnTo>
                  <a:pt x="166" y="223"/>
                </a:lnTo>
                <a:lnTo>
                  <a:pt x="174" y="223"/>
                </a:lnTo>
                <a:lnTo>
                  <a:pt x="179" y="225"/>
                </a:lnTo>
                <a:lnTo>
                  <a:pt x="189" y="230"/>
                </a:lnTo>
                <a:lnTo>
                  <a:pt x="209" y="236"/>
                </a:lnTo>
                <a:lnTo>
                  <a:pt x="216" y="242"/>
                </a:lnTo>
                <a:lnTo>
                  <a:pt x="222" y="249"/>
                </a:lnTo>
                <a:lnTo>
                  <a:pt x="233" y="247"/>
                </a:lnTo>
                <a:lnTo>
                  <a:pt x="242" y="247"/>
                </a:lnTo>
                <a:lnTo>
                  <a:pt x="244" y="260"/>
                </a:lnTo>
                <a:lnTo>
                  <a:pt x="246" y="273"/>
                </a:lnTo>
                <a:lnTo>
                  <a:pt x="264" y="258"/>
                </a:lnTo>
                <a:lnTo>
                  <a:pt x="283" y="243"/>
                </a:lnTo>
                <a:lnTo>
                  <a:pt x="285" y="230"/>
                </a:lnTo>
                <a:lnTo>
                  <a:pt x="286" y="218"/>
                </a:lnTo>
                <a:lnTo>
                  <a:pt x="294" y="206"/>
                </a:lnTo>
                <a:lnTo>
                  <a:pt x="298" y="197"/>
                </a:lnTo>
                <a:lnTo>
                  <a:pt x="299" y="192"/>
                </a:lnTo>
                <a:lnTo>
                  <a:pt x="301" y="186"/>
                </a:lnTo>
                <a:lnTo>
                  <a:pt x="303" y="182"/>
                </a:lnTo>
                <a:lnTo>
                  <a:pt x="307" y="177"/>
                </a:lnTo>
                <a:lnTo>
                  <a:pt x="316" y="171"/>
                </a:lnTo>
                <a:lnTo>
                  <a:pt x="327" y="164"/>
                </a:lnTo>
                <a:lnTo>
                  <a:pt x="333" y="160"/>
                </a:lnTo>
                <a:lnTo>
                  <a:pt x="340" y="157"/>
                </a:lnTo>
                <a:lnTo>
                  <a:pt x="344" y="144"/>
                </a:lnTo>
                <a:lnTo>
                  <a:pt x="347" y="131"/>
                </a:lnTo>
                <a:lnTo>
                  <a:pt x="342" y="123"/>
                </a:lnTo>
                <a:lnTo>
                  <a:pt x="336" y="120"/>
                </a:lnTo>
                <a:lnTo>
                  <a:pt x="327" y="118"/>
                </a:lnTo>
                <a:lnTo>
                  <a:pt x="316" y="118"/>
                </a:lnTo>
                <a:lnTo>
                  <a:pt x="310" y="120"/>
                </a:lnTo>
                <a:lnTo>
                  <a:pt x="305" y="118"/>
                </a:lnTo>
                <a:lnTo>
                  <a:pt x="298" y="103"/>
                </a:lnTo>
                <a:lnTo>
                  <a:pt x="288" y="90"/>
                </a:lnTo>
                <a:lnTo>
                  <a:pt x="275" y="86"/>
                </a:lnTo>
                <a:lnTo>
                  <a:pt x="268" y="88"/>
                </a:lnTo>
                <a:lnTo>
                  <a:pt x="259" y="83"/>
                </a:lnTo>
                <a:lnTo>
                  <a:pt x="255" y="79"/>
                </a:lnTo>
                <a:lnTo>
                  <a:pt x="248" y="79"/>
                </a:lnTo>
                <a:lnTo>
                  <a:pt x="242" y="79"/>
                </a:lnTo>
                <a:lnTo>
                  <a:pt x="240" y="70"/>
                </a:lnTo>
                <a:lnTo>
                  <a:pt x="240" y="62"/>
                </a:lnTo>
                <a:lnTo>
                  <a:pt x="242" y="53"/>
                </a:lnTo>
                <a:lnTo>
                  <a:pt x="244" y="46"/>
                </a:lnTo>
                <a:lnTo>
                  <a:pt x="237" y="44"/>
                </a:lnTo>
                <a:lnTo>
                  <a:pt x="231" y="44"/>
                </a:lnTo>
                <a:lnTo>
                  <a:pt x="218" y="31"/>
                </a:lnTo>
                <a:lnTo>
                  <a:pt x="207" y="24"/>
                </a:lnTo>
                <a:lnTo>
                  <a:pt x="205" y="27"/>
                </a:lnTo>
                <a:lnTo>
                  <a:pt x="207" y="33"/>
                </a:lnTo>
                <a:lnTo>
                  <a:pt x="207" y="36"/>
                </a:lnTo>
                <a:lnTo>
                  <a:pt x="207" y="38"/>
                </a:lnTo>
                <a:lnTo>
                  <a:pt x="205" y="42"/>
                </a:lnTo>
                <a:lnTo>
                  <a:pt x="201" y="44"/>
                </a:lnTo>
                <a:lnTo>
                  <a:pt x="198" y="48"/>
                </a:lnTo>
                <a:lnTo>
                  <a:pt x="192" y="49"/>
                </a:lnTo>
                <a:lnTo>
                  <a:pt x="185" y="51"/>
                </a:lnTo>
                <a:lnTo>
                  <a:pt x="177" y="51"/>
                </a:lnTo>
                <a:lnTo>
                  <a:pt x="166" y="44"/>
                </a:lnTo>
                <a:lnTo>
                  <a:pt x="155" y="35"/>
                </a:lnTo>
                <a:lnTo>
                  <a:pt x="142" y="35"/>
                </a:lnTo>
                <a:lnTo>
                  <a:pt x="128" y="36"/>
                </a:lnTo>
                <a:lnTo>
                  <a:pt x="115" y="29"/>
                </a:lnTo>
                <a:lnTo>
                  <a:pt x="102" y="20"/>
                </a:lnTo>
                <a:lnTo>
                  <a:pt x="89" y="20"/>
                </a:lnTo>
                <a:lnTo>
                  <a:pt x="78" y="14"/>
                </a:lnTo>
                <a:lnTo>
                  <a:pt x="70" y="7"/>
                </a:lnTo>
                <a:lnTo>
                  <a:pt x="63" y="1"/>
                </a:lnTo>
                <a:lnTo>
                  <a:pt x="57" y="0"/>
                </a:lnTo>
                <a:lnTo>
                  <a:pt x="52" y="0"/>
                </a:lnTo>
                <a:lnTo>
                  <a:pt x="43" y="5"/>
                </a:lnTo>
                <a:lnTo>
                  <a:pt x="37" y="11"/>
                </a:lnTo>
                <a:lnTo>
                  <a:pt x="35" y="16"/>
                </a:lnTo>
                <a:lnTo>
                  <a:pt x="35" y="22"/>
                </a:lnTo>
                <a:lnTo>
                  <a:pt x="37" y="29"/>
                </a:lnTo>
                <a:lnTo>
                  <a:pt x="39" y="36"/>
                </a:lnTo>
                <a:lnTo>
                  <a:pt x="39" y="40"/>
                </a:lnTo>
                <a:lnTo>
                  <a:pt x="39" y="44"/>
                </a:lnTo>
                <a:lnTo>
                  <a:pt x="35" y="49"/>
                </a:lnTo>
                <a:lnTo>
                  <a:pt x="32" y="55"/>
                </a:lnTo>
                <a:lnTo>
                  <a:pt x="26" y="60"/>
                </a:lnTo>
                <a:lnTo>
                  <a:pt x="19" y="64"/>
                </a:lnTo>
                <a:lnTo>
                  <a:pt x="9" y="68"/>
                </a:lnTo>
                <a:lnTo>
                  <a:pt x="0" y="72"/>
                </a:lnTo>
                <a:lnTo>
                  <a:pt x="8" y="86"/>
                </a:lnTo>
                <a:lnTo>
                  <a:pt x="13" y="101"/>
                </a:lnTo>
                <a:lnTo>
                  <a:pt x="20" y="116"/>
                </a:lnTo>
                <a:lnTo>
                  <a:pt x="30" y="131"/>
                </a:lnTo>
                <a:lnTo>
                  <a:pt x="59" y="138"/>
                </a:lnTo>
                <a:lnTo>
                  <a:pt x="72" y="138"/>
                </a:lnTo>
                <a:lnTo>
                  <a:pt x="78" y="145"/>
                </a:lnTo>
                <a:lnTo>
                  <a:pt x="83" y="158"/>
                </a:lnTo>
                <a:lnTo>
                  <a:pt x="87" y="164"/>
                </a:lnTo>
                <a:lnTo>
                  <a:pt x="92" y="171"/>
                </a:lnTo>
                <a:lnTo>
                  <a:pt x="98" y="177"/>
                </a:lnTo>
                <a:lnTo>
                  <a:pt x="104" y="182"/>
                </a:lnTo>
                <a:lnTo>
                  <a:pt x="115" y="190"/>
                </a:lnTo>
                <a:lnTo>
                  <a:pt x="124" y="194"/>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61" name="Freeform 95"/>
          <p:cNvSpPr>
            <a:spLocks/>
          </p:cNvSpPr>
          <p:nvPr/>
        </p:nvSpPr>
        <p:spPr bwMode="auto">
          <a:xfrm>
            <a:off x="1880733" y="3551295"/>
            <a:ext cx="328739" cy="258834"/>
          </a:xfrm>
          <a:custGeom>
            <a:avLst/>
            <a:gdLst>
              <a:gd name="T0" fmla="*/ 227739 w 188"/>
              <a:gd name="T1" fmla="*/ 44450 h 137"/>
              <a:gd name="T2" fmla="*/ 227739 w 188"/>
              <a:gd name="T3" fmla="*/ 61912 h 137"/>
              <a:gd name="T4" fmla="*/ 230677 w 188"/>
              <a:gd name="T5" fmla="*/ 79375 h 137"/>
              <a:gd name="T6" fmla="*/ 248309 w 188"/>
              <a:gd name="T7" fmla="*/ 92075 h 137"/>
              <a:gd name="T8" fmla="*/ 265940 w 188"/>
              <a:gd name="T9" fmla="*/ 100012 h 137"/>
              <a:gd name="T10" fmla="*/ 270348 w 188"/>
              <a:gd name="T11" fmla="*/ 109537 h 137"/>
              <a:gd name="T12" fmla="*/ 273286 w 188"/>
              <a:gd name="T13" fmla="*/ 114300 h 137"/>
              <a:gd name="T14" fmla="*/ 276225 w 188"/>
              <a:gd name="T15" fmla="*/ 123825 h 137"/>
              <a:gd name="T16" fmla="*/ 276225 w 188"/>
              <a:gd name="T17" fmla="*/ 131762 h 137"/>
              <a:gd name="T18" fmla="*/ 251247 w 188"/>
              <a:gd name="T19" fmla="*/ 169862 h 137"/>
              <a:gd name="T20" fmla="*/ 235085 w 188"/>
              <a:gd name="T21" fmla="*/ 209550 h 137"/>
              <a:gd name="T22" fmla="*/ 213046 w 188"/>
              <a:gd name="T23" fmla="*/ 196850 h 137"/>
              <a:gd name="T24" fmla="*/ 195415 w 188"/>
              <a:gd name="T25" fmla="*/ 190500 h 137"/>
              <a:gd name="T26" fmla="*/ 177783 w 188"/>
              <a:gd name="T27" fmla="*/ 182562 h 137"/>
              <a:gd name="T28" fmla="*/ 161621 w 188"/>
              <a:gd name="T29" fmla="*/ 182562 h 137"/>
              <a:gd name="T30" fmla="*/ 148397 w 188"/>
              <a:gd name="T31" fmla="*/ 176212 h 137"/>
              <a:gd name="T32" fmla="*/ 135174 w 188"/>
              <a:gd name="T33" fmla="*/ 173037 h 137"/>
              <a:gd name="T34" fmla="*/ 121950 w 188"/>
              <a:gd name="T35" fmla="*/ 185737 h 137"/>
              <a:gd name="T36" fmla="*/ 119012 w 188"/>
              <a:gd name="T37" fmla="*/ 196850 h 137"/>
              <a:gd name="T38" fmla="*/ 105788 w 188"/>
              <a:gd name="T39" fmla="*/ 193675 h 137"/>
              <a:gd name="T40" fmla="*/ 91095 w 188"/>
              <a:gd name="T41" fmla="*/ 190500 h 137"/>
              <a:gd name="T42" fmla="*/ 80811 w 188"/>
              <a:gd name="T43" fmla="*/ 203200 h 137"/>
              <a:gd name="T44" fmla="*/ 67587 w 188"/>
              <a:gd name="T45" fmla="*/ 217487 h 137"/>
              <a:gd name="T46" fmla="*/ 67587 w 188"/>
              <a:gd name="T47" fmla="*/ 217487 h 137"/>
              <a:gd name="T48" fmla="*/ 67587 w 188"/>
              <a:gd name="T49" fmla="*/ 217487 h 137"/>
              <a:gd name="T50" fmla="*/ 58771 w 188"/>
              <a:gd name="T51" fmla="*/ 211137 h 137"/>
              <a:gd name="T52" fmla="*/ 55833 w 188"/>
              <a:gd name="T53" fmla="*/ 206375 h 137"/>
              <a:gd name="T54" fmla="*/ 51425 w 188"/>
              <a:gd name="T55" fmla="*/ 196850 h 137"/>
              <a:gd name="T56" fmla="*/ 48486 w 188"/>
              <a:gd name="T57" fmla="*/ 188912 h 137"/>
              <a:gd name="T58" fmla="*/ 23509 w 188"/>
              <a:gd name="T59" fmla="*/ 176212 h 137"/>
              <a:gd name="T60" fmla="*/ 1469 w 188"/>
              <a:gd name="T61" fmla="*/ 165100 h 137"/>
              <a:gd name="T62" fmla="*/ 1469 w 188"/>
              <a:gd name="T63" fmla="*/ 165100 h 137"/>
              <a:gd name="T64" fmla="*/ 1469 w 188"/>
              <a:gd name="T65" fmla="*/ 165100 h 137"/>
              <a:gd name="T66" fmla="*/ 7346 w 188"/>
              <a:gd name="T67" fmla="*/ 155575 h 137"/>
              <a:gd name="T68" fmla="*/ 7346 w 188"/>
              <a:gd name="T69" fmla="*/ 150812 h 137"/>
              <a:gd name="T70" fmla="*/ 7346 w 188"/>
              <a:gd name="T71" fmla="*/ 144462 h 137"/>
              <a:gd name="T72" fmla="*/ 7346 w 188"/>
              <a:gd name="T73" fmla="*/ 138112 h 137"/>
              <a:gd name="T74" fmla="*/ 1469 w 188"/>
              <a:gd name="T75" fmla="*/ 127000 h 137"/>
              <a:gd name="T76" fmla="*/ 0 w 188"/>
              <a:gd name="T77" fmla="*/ 114300 h 137"/>
              <a:gd name="T78" fmla="*/ 10285 w 188"/>
              <a:gd name="T79" fmla="*/ 96837 h 137"/>
              <a:gd name="T80" fmla="*/ 20570 w 188"/>
              <a:gd name="T81" fmla="*/ 76200 h 137"/>
              <a:gd name="T82" fmla="*/ 20570 w 188"/>
              <a:gd name="T83" fmla="*/ 55562 h 137"/>
              <a:gd name="T84" fmla="*/ 17631 w 188"/>
              <a:gd name="T85" fmla="*/ 38100 h 137"/>
              <a:gd name="T86" fmla="*/ 16162 w 188"/>
              <a:gd name="T87" fmla="*/ 34925 h 137"/>
              <a:gd name="T88" fmla="*/ 16162 w 188"/>
              <a:gd name="T89" fmla="*/ 33337 h 137"/>
              <a:gd name="T90" fmla="*/ 16162 w 188"/>
              <a:gd name="T91" fmla="*/ 33337 h 137"/>
              <a:gd name="T92" fmla="*/ 17631 w 188"/>
              <a:gd name="T93" fmla="*/ 33337 h 137"/>
              <a:gd name="T94" fmla="*/ 42609 w 188"/>
              <a:gd name="T95" fmla="*/ 12700 h 137"/>
              <a:gd name="T96" fmla="*/ 61710 w 188"/>
              <a:gd name="T97" fmla="*/ 0 h 137"/>
              <a:gd name="T98" fmla="*/ 74933 w 188"/>
              <a:gd name="T99" fmla="*/ 12700 h 137"/>
              <a:gd name="T100" fmla="*/ 83749 w 188"/>
              <a:gd name="T101" fmla="*/ 30162 h 137"/>
              <a:gd name="T102" fmla="*/ 89626 w 188"/>
              <a:gd name="T103" fmla="*/ 38100 h 137"/>
              <a:gd name="T104" fmla="*/ 96973 w 188"/>
              <a:gd name="T105" fmla="*/ 44450 h 137"/>
              <a:gd name="T106" fmla="*/ 105788 w 188"/>
              <a:gd name="T107" fmla="*/ 50800 h 137"/>
              <a:gd name="T108" fmla="*/ 113135 w 188"/>
              <a:gd name="T109" fmla="*/ 53975 h 137"/>
              <a:gd name="T110" fmla="*/ 129297 w 188"/>
              <a:gd name="T111" fmla="*/ 53975 h 137"/>
              <a:gd name="T112" fmla="*/ 142520 w 188"/>
              <a:gd name="T113" fmla="*/ 53975 h 137"/>
              <a:gd name="T114" fmla="*/ 154275 w 188"/>
              <a:gd name="T115" fmla="*/ 50800 h 137"/>
              <a:gd name="T116" fmla="*/ 167498 w 188"/>
              <a:gd name="T117" fmla="*/ 47625 h 137"/>
              <a:gd name="T118" fmla="*/ 192476 w 188"/>
              <a:gd name="T119" fmla="*/ 38100 h 137"/>
              <a:gd name="T120" fmla="*/ 211577 w 188"/>
              <a:gd name="T121" fmla="*/ 34925 h 137"/>
              <a:gd name="T122" fmla="*/ 218923 w 188"/>
              <a:gd name="T123" fmla="*/ 38100 h 137"/>
              <a:gd name="T124" fmla="*/ 227739 w 188"/>
              <a:gd name="T125" fmla="*/ 44450 h 1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8"/>
              <a:gd name="T190" fmla="*/ 0 h 137"/>
              <a:gd name="T191" fmla="*/ 188 w 188"/>
              <a:gd name="T192" fmla="*/ 137 h 1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8" h="137">
                <a:moveTo>
                  <a:pt x="155" y="28"/>
                </a:moveTo>
                <a:lnTo>
                  <a:pt x="155" y="39"/>
                </a:lnTo>
                <a:lnTo>
                  <a:pt x="157" y="50"/>
                </a:lnTo>
                <a:lnTo>
                  <a:pt x="169" y="58"/>
                </a:lnTo>
                <a:lnTo>
                  <a:pt x="181" y="63"/>
                </a:lnTo>
                <a:lnTo>
                  <a:pt x="184" y="69"/>
                </a:lnTo>
                <a:lnTo>
                  <a:pt x="186" y="72"/>
                </a:lnTo>
                <a:lnTo>
                  <a:pt x="188" y="78"/>
                </a:lnTo>
                <a:lnTo>
                  <a:pt x="188" y="83"/>
                </a:lnTo>
                <a:lnTo>
                  <a:pt x="171" y="107"/>
                </a:lnTo>
                <a:lnTo>
                  <a:pt x="160" y="132"/>
                </a:lnTo>
                <a:lnTo>
                  <a:pt x="145" y="124"/>
                </a:lnTo>
                <a:lnTo>
                  <a:pt x="133" y="120"/>
                </a:lnTo>
                <a:lnTo>
                  <a:pt x="121" y="115"/>
                </a:lnTo>
                <a:lnTo>
                  <a:pt x="110" y="115"/>
                </a:lnTo>
                <a:lnTo>
                  <a:pt x="101" y="111"/>
                </a:lnTo>
                <a:lnTo>
                  <a:pt x="92" y="109"/>
                </a:lnTo>
                <a:lnTo>
                  <a:pt x="83" y="117"/>
                </a:lnTo>
                <a:lnTo>
                  <a:pt x="81" y="124"/>
                </a:lnTo>
                <a:lnTo>
                  <a:pt x="72" y="122"/>
                </a:lnTo>
                <a:lnTo>
                  <a:pt x="62" y="120"/>
                </a:lnTo>
                <a:lnTo>
                  <a:pt x="55" y="128"/>
                </a:lnTo>
                <a:lnTo>
                  <a:pt x="46" y="137"/>
                </a:lnTo>
                <a:lnTo>
                  <a:pt x="40" y="133"/>
                </a:lnTo>
                <a:lnTo>
                  <a:pt x="38" y="130"/>
                </a:lnTo>
                <a:lnTo>
                  <a:pt x="35" y="124"/>
                </a:lnTo>
                <a:lnTo>
                  <a:pt x="33" y="119"/>
                </a:lnTo>
                <a:lnTo>
                  <a:pt x="16" y="111"/>
                </a:lnTo>
                <a:lnTo>
                  <a:pt x="1" y="104"/>
                </a:lnTo>
                <a:lnTo>
                  <a:pt x="5" y="98"/>
                </a:lnTo>
                <a:lnTo>
                  <a:pt x="5" y="95"/>
                </a:lnTo>
                <a:lnTo>
                  <a:pt x="5" y="91"/>
                </a:lnTo>
                <a:lnTo>
                  <a:pt x="5" y="87"/>
                </a:lnTo>
                <a:lnTo>
                  <a:pt x="1" y="80"/>
                </a:lnTo>
                <a:lnTo>
                  <a:pt x="0" y="72"/>
                </a:lnTo>
                <a:lnTo>
                  <a:pt x="7" y="61"/>
                </a:lnTo>
                <a:lnTo>
                  <a:pt x="14" y="48"/>
                </a:lnTo>
                <a:lnTo>
                  <a:pt x="14" y="35"/>
                </a:lnTo>
                <a:lnTo>
                  <a:pt x="12" y="24"/>
                </a:lnTo>
                <a:lnTo>
                  <a:pt x="11" y="22"/>
                </a:lnTo>
                <a:lnTo>
                  <a:pt x="11" y="21"/>
                </a:lnTo>
                <a:lnTo>
                  <a:pt x="12" y="21"/>
                </a:lnTo>
                <a:lnTo>
                  <a:pt x="29" y="8"/>
                </a:lnTo>
                <a:lnTo>
                  <a:pt x="42" y="0"/>
                </a:lnTo>
                <a:lnTo>
                  <a:pt x="51" y="8"/>
                </a:lnTo>
                <a:lnTo>
                  <a:pt x="57" y="19"/>
                </a:lnTo>
                <a:lnTo>
                  <a:pt x="61" y="24"/>
                </a:lnTo>
                <a:lnTo>
                  <a:pt x="66" y="28"/>
                </a:lnTo>
                <a:lnTo>
                  <a:pt x="72" y="32"/>
                </a:lnTo>
                <a:lnTo>
                  <a:pt x="77" y="34"/>
                </a:lnTo>
                <a:lnTo>
                  <a:pt x="88" y="34"/>
                </a:lnTo>
                <a:lnTo>
                  <a:pt x="97" y="34"/>
                </a:lnTo>
                <a:lnTo>
                  <a:pt x="105" y="32"/>
                </a:lnTo>
                <a:lnTo>
                  <a:pt x="114" y="30"/>
                </a:lnTo>
                <a:lnTo>
                  <a:pt x="131" y="24"/>
                </a:lnTo>
                <a:lnTo>
                  <a:pt x="144" y="22"/>
                </a:lnTo>
                <a:lnTo>
                  <a:pt x="149" y="24"/>
                </a:lnTo>
                <a:lnTo>
                  <a:pt x="155" y="28"/>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62" name="Freeform 96"/>
          <p:cNvSpPr>
            <a:spLocks/>
          </p:cNvSpPr>
          <p:nvPr/>
        </p:nvSpPr>
        <p:spPr bwMode="auto">
          <a:xfrm>
            <a:off x="1954415" y="3757227"/>
            <a:ext cx="251279" cy="294732"/>
          </a:xfrm>
          <a:custGeom>
            <a:avLst/>
            <a:gdLst>
              <a:gd name="T0" fmla="*/ 41055 w 144"/>
              <a:gd name="T1" fmla="*/ 196850 h 156"/>
              <a:gd name="T2" fmla="*/ 41055 w 144"/>
              <a:gd name="T3" fmla="*/ 196850 h 156"/>
              <a:gd name="T4" fmla="*/ 41055 w 144"/>
              <a:gd name="T5" fmla="*/ 196850 h 156"/>
              <a:gd name="T6" fmla="*/ 45453 w 144"/>
              <a:gd name="T7" fmla="*/ 209550 h 156"/>
              <a:gd name="T8" fmla="*/ 54251 w 144"/>
              <a:gd name="T9" fmla="*/ 223838 h 156"/>
              <a:gd name="T10" fmla="*/ 63048 w 144"/>
              <a:gd name="T11" fmla="*/ 231775 h 156"/>
              <a:gd name="T12" fmla="*/ 67447 w 144"/>
              <a:gd name="T13" fmla="*/ 238125 h 156"/>
              <a:gd name="T14" fmla="*/ 76244 w 144"/>
              <a:gd name="T15" fmla="*/ 244475 h 156"/>
              <a:gd name="T16" fmla="*/ 80643 w 144"/>
              <a:gd name="T17" fmla="*/ 247650 h 156"/>
              <a:gd name="T18" fmla="*/ 102637 w 144"/>
              <a:gd name="T19" fmla="*/ 231775 h 156"/>
              <a:gd name="T20" fmla="*/ 146624 w 144"/>
              <a:gd name="T21" fmla="*/ 214313 h 156"/>
              <a:gd name="T22" fmla="*/ 153955 w 144"/>
              <a:gd name="T23" fmla="*/ 206375 h 156"/>
              <a:gd name="T24" fmla="*/ 162752 w 144"/>
              <a:gd name="T25" fmla="*/ 196850 h 156"/>
              <a:gd name="T26" fmla="*/ 178881 w 144"/>
              <a:gd name="T27" fmla="*/ 168275 h 156"/>
              <a:gd name="T28" fmla="*/ 189144 w 144"/>
              <a:gd name="T29" fmla="*/ 131762 h 156"/>
              <a:gd name="T30" fmla="*/ 197942 w 144"/>
              <a:gd name="T31" fmla="*/ 123825 h 156"/>
              <a:gd name="T32" fmla="*/ 205273 w 144"/>
              <a:gd name="T33" fmla="*/ 112713 h 156"/>
              <a:gd name="T34" fmla="*/ 208206 w 144"/>
              <a:gd name="T35" fmla="*/ 100012 h 156"/>
              <a:gd name="T36" fmla="*/ 211138 w 144"/>
              <a:gd name="T37" fmla="*/ 88900 h 156"/>
              <a:gd name="T38" fmla="*/ 203807 w 144"/>
              <a:gd name="T39" fmla="*/ 74612 h 156"/>
              <a:gd name="T40" fmla="*/ 195009 w 144"/>
              <a:gd name="T41" fmla="*/ 58738 h 156"/>
              <a:gd name="T42" fmla="*/ 184746 w 144"/>
              <a:gd name="T43" fmla="*/ 44450 h 156"/>
              <a:gd name="T44" fmla="*/ 173016 w 144"/>
              <a:gd name="T45" fmla="*/ 33337 h 156"/>
              <a:gd name="T46" fmla="*/ 173016 w 144"/>
              <a:gd name="T47" fmla="*/ 33337 h 156"/>
              <a:gd name="T48" fmla="*/ 173016 w 144"/>
              <a:gd name="T49" fmla="*/ 36512 h 156"/>
              <a:gd name="T50" fmla="*/ 151022 w 144"/>
              <a:gd name="T51" fmla="*/ 23812 h 156"/>
              <a:gd name="T52" fmla="*/ 133427 w 144"/>
              <a:gd name="T53" fmla="*/ 17462 h 156"/>
              <a:gd name="T54" fmla="*/ 115833 w 144"/>
              <a:gd name="T55" fmla="*/ 9525 h 156"/>
              <a:gd name="T56" fmla="*/ 99704 w 144"/>
              <a:gd name="T57" fmla="*/ 9525 h 156"/>
              <a:gd name="T58" fmla="*/ 86508 w 144"/>
              <a:gd name="T59" fmla="*/ 3175 h 156"/>
              <a:gd name="T60" fmla="*/ 73312 w 144"/>
              <a:gd name="T61" fmla="*/ 0 h 156"/>
              <a:gd name="T62" fmla="*/ 60116 w 144"/>
              <a:gd name="T63" fmla="*/ 12700 h 156"/>
              <a:gd name="T64" fmla="*/ 57183 w 144"/>
              <a:gd name="T65" fmla="*/ 23812 h 156"/>
              <a:gd name="T66" fmla="*/ 43987 w 144"/>
              <a:gd name="T67" fmla="*/ 20637 h 156"/>
              <a:gd name="T68" fmla="*/ 29325 w 144"/>
              <a:gd name="T69" fmla="*/ 17462 h 156"/>
              <a:gd name="T70" fmla="*/ 19061 w 144"/>
              <a:gd name="T71" fmla="*/ 30163 h 156"/>
              <a:gd name="T72" fmla="*/ 5865 w 144"/>
              <a:gd name="T73" fmla="*/ 44450 h 156"/>
              <a:gd name="T74" fmla="*/ 2932 w 144"/>
              <a:gd name="T75" fmla="*/ 74612 h 156"/>
              <a:gd name="T76" fmla="*/ 0 w 144"/>
              <a:gd name="T77" fmla="*/ 103188 h 156"/>
              <a:gd name="T78" fmla="*/ 5865 w 144"/>
              <a:gd name="T79" fmla="*/ 117475 h 156"/>
              <a:gd name="T80" fmla="*/ 10264 w 144"/>
              <a:gd name="T81" fmla="*/ 130175 h 156"/>
              <a:gd name="T82" fmla="*/ 19061 w 144"/>
              <a:gd name="T83" fmla="*/ 141287 h 156"/>
              <a:gd name="T84" fmla="*/ 29325 w 144"/>
              <a:gd name="T85" fmla="*/ 152400 h 156"/>
              <a:gd name="T86" fmla="*/ 35190 w 144"/>
              <a:gd name="T87" fmla="*/ 173037 h 156"/>
              <a:gd name="T88" fmla="*/ 41055 w 144"/>
              <a:gd name="T89" fmla="*/ 196850 h 1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4"/>
              <a:gd name="T136" fmla="*/ 0 h 156"/>
              <a:gd name="T137" fmla="*/ 144 w 144"/>
              <a:gd name="T138" fmla="*/ 156 h 1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4" h="156">
                <a:moveTo>
                  <a:pt x="28" y="124"/>
                </a:moveTo>
                <a:lnTo>
                  <a:pt x="28" y="124"/>
                </a:lnTo>
                <a:lnTo>
                  <a:pt x="31" y="132"/>
                </a:lnTo>
                <a:lnTo>
                  <a:pt x="37" y="141"/>
                </a:lnTo>
                <a:lnTo>
                  <a:pt x="43" y="146"/>
                </a:lnTo>
                <a:lnTo>
                  <a:pt x="46" y="150"/>
                </a:lnTo>
                <a:lnTo>
                  <a:pt x="52" y="154"/>
                </a:lnTo>
                <a:lnTo>
                  <a:pt x="55" y="156"/>
                </a:lnTo>
                <a:lnTo>
                  <a:pt x="70" y="146"/>
                </a:lnTo>
                <a:lnTo>
                  <a:pt x="100" y="135"/>
                </a:lnTo>
                <a:lnTo>
                  <a:pt x="105" y="130"/>
                </a:lnTo>
                <a:lnTo>
                  <a:pt x="111" y="124"/>
                </a:lnTo>
                <a:lnTo>
                  <a:pt x="122" y="106"/>
                </a:lnTo>
                <a:lnTo>
                  <a:pt x="129" y="83"/>
                </a:lnTo>
                <a:lnTo>
                  <a:pt x="135" y="78"/>
                </a:lnTo>
                <a:lnTo>
                  <a:pt x="140" y="71"/>
                </a:lnTo>
                <a:lnTo>
                  <a:pt x="142" y="63"/>
                </a:lnTo>
                <a:lnTo>
                  <a:pt x="144" y="56"/>
                </a:lnTo>
                <a:lnTo>
                  <a:pt x="139" y="47"/>
                </a:lnTo>
                <a:lnTo>
                  <a:pt x="133" y="37"/>
                </a:lnTo>
                <a:lnTo>
                  <a:pt x="126" y="28"/>
                </a:lnTo>
                <a:lnTo>
                  <a:pt x="118" y="21"/>
                </a:lnTo>
                <a:lnTo>
                  <a:pt x="118" y="23"/>
                </a:lnTo>
                <a:lnTo>
                  <a:pt x="103" y="15"/>
                </a:lnTo>
                <a:lnTo>
                  <a:pt x="91" y="11"/>
                </a:lnTo>
                <a:lnTo>
                  <a:pt x="79" y="6"/>
                </a:lnTo>
                <a:lnTo>
                  <a:pt x="68" y="6"/>
                </a:lnTo>
                <a:lnTo>
                  <a:pt x="59" y="2"/>
                </a:lnTo>
                <a:lnTo>
                  <a:pt x="50" y="0"/>
                </a:lnTo>
                <a:lnTo>
                  <a:pt x="41" y="8"/>
                </a:lnTo>
                <a:lnTo>
                  <a:pt x="39" y="15"/>
                </a:lnTo>
                <a:lnTo>
                  <a:pt x="30" y="13"/>
                </a:lnTo>
                <a:lnTo>
                  <a:pt x="20" y="11"/>
                </a:lnTo>
                <a:lnTo>
                  <a:pt x="13" y="19"/>
                </a:lnTo>
                <a:lnTo>
                  <a:pt x="4" y="28"/>
                </a:lnTo>
                <a:lnTo>
                  <a:pt x="2" y="47"/>
                </a:lnTo>
                <a:lnTo>
                  <a:pt x="0" y="65"/>
                </a:lnTo>
                <a:lnTo>
                  <a:pt x="4" y="74"/>
                </a:lnTo>
                <a:lnTo>
                  <a:pt x="7" y="82"/>
                </a:lnTo>
                <a:lnTo>
                  <a:pt x="13" y="89"/>
                </a:lnTo>
                <a:lnTo>
                  <a:pt x="20" y="96"/>
                </a:lnTo>
                <a:lnTo>
                  <a:pt x="24" y="109"/>
                </a:lnTo>
                <a:lnTo>
                  <a:pt x="28" y="124"/>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63" name="Freeform 97"/>
          <p:cNvSpPr>
            <a:spLocks/>
          </p:cNvSpPr>
          <p:nvPr/>
        </p:nvSpPr>
        <p:spPr bwMode="auto">
          <a:xfrm>
            <a:off x="2132010" y="3502172"/>
            <a:ext cx="307958" cy="436429"/>
          </a:xfrm>
          <a:custGeom>
            <a:avLst/>
            <a:gdLst>
              <a:gd name="T0" fmla="*/ 232448 w 177"/>
              <a:gd name="T1" fmla="*/ 171450 h 231"/>
              <a:gd name="T2" fmla="*/ 204671 w 177"/>
              <a:gd name="T3" fmla="*/ 203200 h 231"/>
              <a:gd name="T4" fmla="*/ 194438 w 177"/>
              <a:gd name="T5" fmla="*/ 234950 h 231"/>
              <a:gd name="T6" fmla="*/ 188590 w 177"/>
              <a:gd name="T7" fmla="*/ 258762 h 231"/>
              <a:gd name="T8" fmla="*/ 191514 w 177"/>
              <a:gd name="T9" fmla="*/ 285750 h 231"/>
              <a:gd name="T10" fmla="*/ 213443 w 177"/>
              <a:gd name="T11" fmla="*/ 300037 h 231"/>
              <a:gd name="T12" fmla="*/ 229524 w 177"/>
              <a:gd name="T13" fmla="*/ 306387 h 231"/>
              <a:gd name="T14" fmla="*/ 229524 w 177"/>
              <a:gd name="T15" fmla="*/ 338137 h 231"/>
              <a:gd name="T16" fmla="*/ 223677 w 177"/>
              <a:gd name="T17" fmla="*/ 358775 h 231"/>
              <a:gd name="T18" fmla="*/ 204671 w 177"/>
              <a:gd name="T19" fmla="*/ 355600 h 231"/>
              <a:gd name="T20" fmla="*/ 178356 w 177"/>
              <a:gd name="T21" fmla="*/ 358775 h 231"/>
              <a:gd name="T22" fmla="*/ 143270 w 177"/>
              <a:gd name="T23" fmla="*/ 365125 h 231"/>
              <a:gd name="T24" fmla="*/ 121341 w 177"/>
              <a:gd name="T25" fmla="*/ 355600 h 231"/>
              <a:gd name="T26" fmla="*/ 108183 w 177"/>
              <a:gd name="T27" fmla="*/ 344487 h 231"/>
              <a:gd name="T28" fmla="*/ 96488 w 177"/>
              <a:gd name="T29" fmla="*/ 334962 h 231"/>
              <a:gd name="T30" fmla="*/ 77483 w 177"/>
              <a:gd name="T31" fmla="*/ 349250 h 231"/>
              <a:gd name="T32" fmla="*/ 54092 w 177"/>
              <a:gd name="T33" fmla="*/ 361950 h 231"/>
              <a:gd name="T34" fmla="*/ 39472 w 177"/>
              <a:gd name="T35" fmla="*/ 349250 h 231"/>
              <a:gd name="T36" fmla="*/ 48244 w 177"/>
              <a:gd name="T37" fmla="*/ 338137 h 231"/>
              <a:gd name="T38" fmla="*/ 58478 w 177"/>
              <a:gd name="T39" fmla="*/ 314325 h 231"/>
              <a:gd name="T40" fmla="*/ 54092 w 177"/>
              <a:gd name="T41" fmla="*/ 288925 h 231"/>
              <a:gd name="T42" fmla="*/ 35087 w 177"/>
              <a:gd name="T43" fmla="*/ 258762 h 231"/>
              <a:gd name="T44" fmla="*/ 39472 w 177"/>
              <a:gd name="T45" fmla="*/ 211137 h 231"/>
              <a:gd name="T46" fmla="*/ 64325 w 177"/>
              <a:gd name="T47" fmla="*/ 165100 h 231"/>
              <a:gd name="T48" fmla="*/ 58478 w 177"/>
              <a:gd name="T49" fmla="*/ 150812 h 231"/>
              <a:gd name="T50" fmla="*/ 36548 w 177"/>
              <a:gd name="T51" fmla="*/ 133350 h 231"/>
              <a:gd name="T52" fmla="*/ 16081 w 177"/>
              <a:gd name="T53" fmla="*/ 103187 h 231"/>
              <a:gd name="T54" fmla="*/ 7310 w 177"/>
              <a:gd name="T55" fmla="*/ 79375 h 231"/>
              <a:gd name="T56" fmla="*/ 0 w 177"/>
              <a:gd name="T57" fmla="*/ 65087 h 231"/>
              <a:gd name="T58" fmla="*/ 16081 w 177"/>
              <a:gd name="T59" fmla="*/ 47625 h 231"/>
              <a:gd name="T60" fmla="*/ 36548 w 177"/>
              <a:gd name="T61" fmla="*/ 41275 h 231"/>
              <a:gd name="T62" fmla="*/ 48244 w 177"/>
              <a:gd name="T63" fmla="*/ 36512 h 231"/>
              <a:gd name="T64" fmla="*/ 54092 w 177"/>
              <a:gd name="T65" fmla="*/ 19050 h 231"/>
              <a:gd name="T66" fmla="*/ 70173 w 177"/>
              <a:gd name="T67" fmla="*/ 12700 h 231"/>
              <a:gd name="T68" fmla="*/ 109645 w 177"/>
              <a:gd name="T69" fmla="*/ 6350 h 231"/>
              <a:gd name="T70" fmla="*/ 125727 w 177"/>
              <a:gd name="T71" fmla="*/ 23812 h 231"/>
              <a:gd name="T72" fmla="*/ 134498 w 177"/>
              <a:gd name="T73" fmla="*/ 61912 h 231"/>
              <a:gd name="T74" fmla="*/ 156427 w 177"/>
              <a:gd name="T75" fmla="*/ 65087 h 231"/>
              <a:gd name="T76" fmla="*/ 178356 w 177"/>
              <a:gd name="T77" fmla="*/ 76200 h 231"/>
              <a:gd name="T78" fmla="*/ 217829 w 177"/>
              <a:gd name="T79" fmla="*/ 95250 h 231"/>
              <a:gd name="T80" fmla="*/ 242682 w 177"/>
              <a:gd name="T81" fmla="*/ 103187 h 231"/>
              <a:gd name="T82" fmla="*/ 258763 w 177"/>
              <a:gd name="T83" fmla="*/ 123825 h 231"/>
              <a:gd name="T84" fmla="*/ 255839 w 177"/>
              <a:gd name="T85" fmla="*/ 150812 h 2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7"/>
              <a:gd name="T130" fmla="*/ 0 h 231"/>
              <a:gd name="T131" fmla="*/ 177 w 177"/>
              <a:gd name="T132" fmla="*/ 231 h 2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7" h="231">
                <a:moveTo>
                  <a:pt x="175" y="98"/>
                </a:moveTo>
                <a:lnTo>
                  <a:pt x="159" y="108"/>
                </a:lnTo>
                <a:lnTo>
                  <a:pt x="146" y="117"/>
                </a:lnTo>
                <a:lnTo>
                  <a:pt x="140" y="128"/>
                </a:lnTo>
                <a:lnTo>
                  <a:pt x="138" y="141"/>
                </a:lnTo>
                <a:lnTo>
                  <a:pt x="133" y="148"/>
                </a:lnTo>
                <a:lnTo>
                  <a:pt x="129" y="156"/>
                </a:lnTo>
                <a:lnTo>
                  <a:pt x="129" y="163"/>
                </a:lnTo>
                <a:lnTo>
                  <a:pt x="129" y="172"/>
                </a:lnTo>
                <a:lnTo>
                  <a:pt x="131" y="180"/>
                </a:lnTo>
                <a:lnTo>
                  <a:pt x="133" y="187"/>
                </a:lnTo>
                <a:lnTo>
                  <a:pt x="146" y="189"/>
                </a:lnTo>
                <a:lnTo>
                  <a:pt x="155" y="187"/>
                </a:lnTo>
                <a:lnTo>
                  <a:pt x="157" y="193"/>
                </a:lnTo>
                <a:lnTo>
                  <a:pt x="157" y="207"/>
                </a:lnTo>
                <a:lnTo>
                  <a:pt x="157" y="213"/>
                </a:lnTo>
                <a:lnTo>
                  <a:pt x="155" y="220"/>
                </a:lnTo>
                <a:lnTo>
                  <a:pt x="153" y="226"/>
                </a:lnTo>
                <a:lnTo>
                  <a:pt x="149" y="231"/>
                </a:lnTo>
                <a:lnTo>
                  <a:pt x="140" y="224"/>
                </a:lnTo>
                <a:lnTo>
                  <a:pt x="131" y="222"/>
                </a:lnTo>
                <a:lnTo>
                  <a:pt x="122" y="226"/>
                </a:lnTo>
                <a:lnTo>
                  <a:pt x="110" y="230"/>
                </a:lnTo>
                <a:lnTo>
                  <a:pt x="98" y="230"/>
                </a:lnTo>
                <a:lnTo>
                  <a:pt x="90" y="226"/>
                </a:lnTo>
                <a:lnTo>
                  <a:pt x="83" y="224"/>
                </a:lnTo>
                <a:lnTo>
                  <a:pt x="79" y="220"/>
                </a:lnTo>
                <a:lnTo>
                  <a:pt x="74" y="217"/>
                </a:lnTo>
                <a:lnTo>
                  <a:pt x="70" y="213"/>
                </a:lnTo>
                <a:lnTo>
                  <a:pt x="66" y="211"/>
                </a:lnTo>
                <a:lnTo>
                  <a:pt x="61" y="211"/>
                </a:lnTo>
                <a:lnTo>
                  <a:pt x="53" y="220"/>
                </a:lnTo>
                <a:lnTo>
                  <a:pt x="48" y="230"/>
                </a:lnTo>
                <a:lnTo>
                  <a:pt x="37" y="228"/>
                </a:lnTo>
                <a:lnTo>
                  <a:pt x="27" y="220"/>
                </a:lnTo>
                <a:lnTo>
                  <a:pt x="27" y="218"/>
                </a:lnTo>
                <a:lnTo>
                  <a:pt x="33" y="213"/>
                </a:lnTo>
                <a:lnTo>
                  <a:pt x="38" y="206"/>
                </a:lnTo>
                <a:lnTo>
                  <a:pt x="40" y="198"/>
                </a:lnTo>
                <a:lnTo>
                  <a:pt x="42" y="191"/>
                </a:lnTo>
                <a:lnTo>
                  <a:pt x="37" y="182"/>
                </a:lnTo>
                <a:lnTo>
                  <a:pt x="31" y="172"/>
                </a:lnTo>
                <a:lnTo>
                  <a:pt x="24" y="163"/>
                </a:lnTo>
                <a:lnTo>
                  <a:pt x="16" y="156"/>
                </a:lnTo>
                <a:lnTo>
                  <a:pt x="27" y="133"/>
                </a:lnTo>
                <a:lnTo>
                  <a:pt x="44" y="109"/>
                </a:lnTo>
                <a:lnTo>
                  <a:pt x="44" y="104"/>
                </a:lnTo>
                <a:lnTo>
                  <a:pt x="42" y="98"/>
                </a:lnTo>
                <a:lnTo>
                  <a:pt x="40" y="95"/>
                </a:lnTo>
                <a:lnTo>
                  <a:pt x="37" y="89"/>
                </a:lnTo>
                <a:lnTo>
                  <a:pt x="25" y="84"/>
                </a:lnTo>
                <a:lnTo>
                  <a:pt x="13" y="76"/>
                </a:lnTo>
                <a:lnTo>
                  <a:pt x="11" y="65"/>
                </a:lnTo>
                <a:lnTo>
                  <a:pt x="11" y="54"/>
                </a:lnTo>
                <a:lnTo>
                  <a:pt x="5" y="50"/>
                </a:lnTo>
                <a:lnTo>
                  <a:pt x="0" y="48"/>
                </a:lnTo>
                <a:lnTo>
                  <a:pt x="0" y="41"/>
                </a:lnTo>
                <a:lnTo>
                  <a:pt x="3" y="34"/>
                </a:lnTo>
                <a:lnTo>
                  <a:pt x="11" y="30"/>
                </a:lnTo>
                <a:lnTo>
                  <a:pt x="20" y="28"/>
                </a:lnTo>
                <a:lnTo>
                  <a:pt x="25" y="26"/>
                </a:lnTo>
                <a:lnTo>
                  <a:pt x="29" y="24"/>
                </a:lnTo>
                <a:lnTo>
                  <a:pt x="33" y="23"/>
                </a:lnTo>
                <a:lnTo>
                  <a:pt x="35" y="19"/>
                </a:lnTo>
                <a:lnTo>
                  <a:pt x="37" y="12"/>
                </a:lnTo>
                <a:lnTo>
                  <a:pt x="37" y="0"/>
                </a:lnTo>
                <a:lnTo>
                  <a:pt x="48" y="8"/>
                </a:lnTo>
                <a:lnTo>
                  <a:pt x="57" y="12"/>
                </a:lnTo>
                <a:lnTo>
                  <a:pt x="75" y="4"/>
                </a:lnTo>
                <a:lnTo>
                  <a:pt x="85" y="0"/>
                </a:lnTo>
                <a:lnTo>
                  <a:pt x="86" y="15"/>
                </a:lnTo>
                <a:lnTo>
                  <a:pt x="86" y="36"/>
                </a:lnTo>
                <a:lnTo>
                  <a:pt x="92" y="39"/>
                </a:lnTo>
                <a:lnTo>
                  <a:pt x="99" y="41"/>
                </a:lnTo>
                <a:lnTo>
                  <a:pt x="107" y="41"/>
                </a:lnTo>
                <a:lnTo>
                  <a:pt x="112" y="43"/>
                </a:lnTo>
                <a:lnTo>
                  <a:pt x="122" y="48"/>
                </a:lnTo>
                <a:lnTo>
                  <a:pt x="142" y="54"/>
                </a:lnTo>
                <a:lnTo>
                  <a:pt x="149" y="60"/>
                </a:lnTo>
                <a:lnTo>
                  <a:pt x="155" y="67"/>
                </a:lnTo>
                <a:lnTo>
                  <a:pt x="166" y="65"/>
                </a:lnTo>
                <a:lnTo>
                  <a:pt x="175" y="65"/>
                </a:lnTo>
                <a:lnTo>
                  <a:pt x="177" y="78"/>
                </a:lnTo>
                <a:lnTo>
                  <a:pt x="177" y="89"/>
                </a:lnTo>
                <a:lnTo>
                  <a:pt x="175" y="95"/>
                </a:lnTo>
                <a:lnTo>
                  <a:pt x="175" y="98"/>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64" name="Freeform 98"/>
          <p:cNvSpPr>
            <a:spLocks/>
          </p:cNvSpPr>
          <p:nvPr/>
        </p:nvSpPr>
        <p:spPr bwMode="auto">
          <a:xfrm>
            <a:off x="2124454" y="3900816"/>
            <a:ext cx="345744" cy="345744"/>
          </a:xfrm>
          <a:custGeom>
            <a:avLst/>
            <a:gdLst>
              <a:gd name="T0" fmla="*/ 60157 w 198"/>
              <a:gd name="T1" fmla="*/ 26988 h 183"/>
              <a:gd name="T2" fmla="*/ 83633 w 198"/>
              <a:gd name="T3" fmla="*/ 14288 h 183"/>
              <a:gd name="T4" fmla="*/ 102707 w 198"/>
              <a:gd name="T5" fmla="*/ 0 h 183"/>
              <a:gd name="T6" fmla="*/ 114445 w 198"/>
              <a:gd name="T7" fmla="*/ 9525 h 183"/>
              <a:gd name="T8" fmla="*/ 127650 w 198"/>
              <a:gd name="T9" fmla="*/ 20638 h 183"/>
              <a:gd name="T10" fmla="*/ 149658 w 198"/>
              <a:gd name="T11" fmla="*/ 30163 h 183"/>
              <a:gd name="T12" fmla="*/ 184872 w 198"/>
              <a:gd name="T13" fmla="*/ 23813 h 183"/>
              <a:gd name="T14" fmla="*/ 208348 w 198"/>
              <a:gd name="T15" fmla="*/ 20638 h 183"/>
              <a:gd name="T16" fmla="*/ 230356 w 198"/>
              <a:gd name="T17" fmla="*/ 34925 h 183"/>
              <a:gd name="T18" fmla="*/ 240627 w 198"/>
              <a:gd name="T19" fmla="*/ 61913 h 183"/>
              <a:gd name="T20" fmla="*/ 256767 w 198"/>
              <a:gd name="T21" fmla="*/ 103188 h 183"/>
              <a:gd name="T22" fmla="*/ 275841 w 198"/>
              <a:gd name="T23" fmla="*/ 146050 h 183"/>
              <a:gd name="T24" fmla="*/ 287579 w 198"/>
              <a:gd name="T25" fmla="*/ 176213 h 183"/>
              <a:gd name="T26" fmla="*/ 284644 w 198"/>
              <a:gd name="T27" fmla="*/ 190500 h 183"/>
              <a:gd name="T28" fmla="*/ 275841 w 198"/>
              <a:gd name="T29" fmla="*/ 203200 h 183"/>
              <a:gd name="T30" fmla="*/ 275841 w 198"/>
              <a:gd name="T31" fmla="*/ 207963 h 183"/>
              <a:gd name="T32" fmla="*/ 262635 w 198"/>
              <a:gd name="T33" fmla="*/ 220663 h 183"/>
              <a:gd name="T34" fmla="*/ 246496 w 198"/>
              <a:gd name="T35" fmla="*/ 246063 h 183"/>
              <a:gd name="T36" fmla="*/ 227422 w 198"/>
              <a:gd name="T37" fmla="*/ 261938 h 183"/>
              <a:gd name="T38" fmla="*/ 217151 w 198"/>
              <a:gd name="T39" fmla="*/ 273050 h 183"/>
              <a:gd name="T40" fmla="*/ 201012 w 198"/>
              <a:gd name="T41" fmla="*/ 276225 h 183"/>
              <a:gd name="T42" fmla="*/ 179003 w 198"/>
              <a:gd name="T43" fmla="*/ 279400 h 183"/>
              <a:gd name="T44" fmla="*/ 173134 w 198"/>
              <a:gd name="T45" fmla="*/ 290513 h 183"/>
              <a:gd name="T46" fmla="*/ 162863 w 198"/>
              <a:gd name="T47" fmla="*/ 284163 h 183"/>
              <a:gd name="T48" fmla="*/ 151125 w 198"/>
              <a:gd name="T49" fmla="*/ 279400 h 183"/>
              <a:gd name="T50" fmla="*/ 140855 w 198"/>
              <a:gd name="T51" fmla="*/ 255588 h 183"/>
              <a:gd name="T52" fmla="*/ 121781 w 198"/>
              <a:gd name="T53" fmla="*/ 238125 h 183"/>
              <a:gd name="T54" fmla="*/ 105641 w 198"/>
              <a:gd name="T55" fmla="*/ 241300 h 183"/>
              <a:gd name="T56" fmla="*/ 92436 w 198"/>
              <a:gd name="T57" fmla="*/ 249238 h 183"/>
              <a:gd name="T58" fmla="*/ 80698 w 198"/>
              <a:gd name="T59" fmla="*/ 223838 h 183"/>
              <a:gd name="T60" fmla="*/ 73362 w 198"/>
              <a:gd name="T61" fmla="*/ 200025 h 183"/>
              <a:gd name="T62" fmla="*/ 60157 w 198"/>
              <a:gd name="T63" fmla="*/ 200025 h 183"/>
              <a:gd name="T64" fmla="*/ 42550 w 198"/>
              <a:gd name="T65" fmla="*/ 200025 h 183"/>
              <a:gd name="T66" fmla="*/ 35214 w 198"/>
              <a:gd name="T67" fmla="*/ 187325 h 183"/>
              <a:gd name="T68" fmla="*/ 35214 w 198"/>
              <a:gd name="T69" fmla="*/ 169863 h 183"/>
              <a:gd name="T70" fmla="*/ 35214 w 198"/>
              <a:gd name="T71" fmla="*/ 161925 h 183"/>
              <a:gd name="T72" fmla="*/ 16140 w 198"/>
              <a:gd name="T73" fmla="*/ 146050 h 183"/>
              <a:gd name="T74" fmla="*/ 2934 w 198"/>
              <a:gd name="T75" fmla="*/ 127000 h 183"/>
              <a:gd name="T76" fmla="*/ 2934 w 198"/>
              <a:gd name="T77" fmla="*/ 93663 h 183"/>
              <a:gd name="T78" fmla="*/ 2934 w 198"/>
              <a:gd name="T79" fmla="*/ 93663 h 183"/>
              <a:gd name="T80" fmla="*/ 19074 w 198"/>
              <a:gd name="T81" fmla="*/ 76200 h 183"/>
              <a:gd name="T82" fmla="*/ 45484 w 198"/>
              <a:gd name="T83" fmla="*/ 14288 h 1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8"/>
              <a:gd name="T127" fmla="*/ 0 h 183"/>
              <a:gd name="T128" fmla="*/ 198 w 198"/>
              <a:gd name="T129" fmla="*/ 183 h 1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8" h="183">
                <a:moveTo>
                  <a:pt x="31" y="9"/>
                </a:moveTo>
                <a:lnTo>
                  <a:pt x="41" y="17"/>
                </a:lnTo>
                <a:lnTo>
                  <a:pt x="52" y="19"/>
                </a:lnTo>
                <a:lnTo>
                  <a:pt x="57" y="9"/>
                </a:lnTo>
                <a:lnTo>
                  <a:pt x="65" y="0"/>
                </a:lnTo>
                <a:lnTo>
                  <a:pt x="70" y="0"/>
                </a:lnTo>
                <a:lnTo>
                  <a:pt x="74" y="2"/>
                </a:lnTo>
                <a:lnTo>
                  <a:pt x="78" y="6"/>
                </a:lnTo>
                <a:lnTo>
                  <a:pt x="83" y="9"/>
                </a:lnTo>
                <a:lnTo>
                  <a:pt x="87" y="13"/>
                </a:lnTo>
                <a:lnTo>
                  <a:pt x="94" y="15"/>
                </a:lnTo>
                <a:lnTo>
                  <a:pt x="102" y="19"/>
                </a:lnTo>
                <a:lnTo>
                  <a:pt x="114" y="19"/>
                </a:lnTo>
                <a:lnTo>
                  <a:pt x="126" y="15"/>
                </a:lnTo>
                <a:lnTo>
                  <a:pt x="135" y="11"/>
                </a:lnTo>
                <a:lnTo>
                  <a:pt x="142" y="13"/>
                </a:lnTo>
                <a:lnTo>
                  <a:pt x="150" y="17"/>
                </a:lnTo>
                <a:lnTo>
                  <a:pt x="157" y="22"/>
                </a:lnTo>
                <a:lnTo>
                  <a:pt x="163" y="30"/>
                </a:lnTo>
                <a:lnTo>
                  <a:pt x="164" y="39"/>
                </a:lnTo>
                <a:lnTo>
                  <a:pt x="166" y="50"/>
                </a:lnTo>
                <a:lnTo>
                  <a:pt x="175" y="65"/>
                </a:lnTo>
                <a:lnTo>
                  <a:pt x="185" y="80"/>
                </a:lnTo>
                <a:lnTo>
                  <a:pt x="188" y="92"/>
                </a:lnTo>
                <a:lnTo>
                  <a:pt x="190" y="105"/>
                </a:lnTo>
                <a:lnTo>
                  <a:pt x="196" y="111"/>
                </a:lnTo>
                <a:lnTo>
                  <a:pt x="198" y="115"/>
                </a:lnTo>
                <a:lnTo>
                  <a:pt x="194" y="120"/>
                </a:lnTo>
                <a:lnTo>
                  <a:pt x="190" y="124"/>
                </a:lnTo>
                <a:lnTo>
                  <a:pt x="188" y="128"/>
                </a:lnTo>
                <a:lnTo>
                  <a:pt x="188" y="131"/>
                </a:lnTo>
                <a:lnTo>
                  <a:pt x="187" y="131"/>
                </a:lnTo>
                <a:lnTo>
                  <a:pt x="179" y="139"/>
                </a:lnTo>
                <a:lnTo>
                  <a:pt x="174" y="148"/>
                </a:lnTo>
                <a:lnTo>
                  <a:pt x="168" y="155"/>
                </a:lnTo>
                <a:lnTo>
                  <a:pt x="161" y="163"/>
                </a:lnTo>
                <a:lnTo>
                  <a:pt x="155" y="165"/>
                </a:lnTo>
                <a:lnTo>
                  <a:pt x="151" y="166"/>
                </a:lnTo>
                <a:lnTo>
                  <a:pt x="148" y="172"/>
                </a:lnTo>
                <a:lnTo>
                  <a:pt x="146" y="177"/>
                </a:lnTo>
                <a:lnTo>
                  <a:pt x="137" y="174"/>
                </a:lnTo>
                <a:lnTo>
                  <a:pt x="127" y="170"/>
                </a:lnTo>
                <a:lnTo>
                  <a:pt x="122" y="176"/>
                </a:lnTo>
                <a:lnTo>
                  <a:pt x="118" y="181"/>
                </a:lnTo>
                <a:lnTo>
                  <a:pt x="118" y="183"/>
                </a:lnTo>
                <a:lnTo>
                  <a:pt x="116" y="183"/>
                </a:lnTo>
                <a:lnTo>
                  <a:pt x="111" y="179"/>
                </a:lnTo>
                <a:lnTo>
                  <a:pt x="103" y="176"/>
                </a:lnTo>
                <a:lnTo>
                  <a:pt x="96" y="161"/>
                </a:lnTo>
                <a:lnTo>
                  <a:pt x="90" y="152"/>
                </a:lnTo>
                <a:lnTo>
                  <a:pt x="83" y="150"/>
                </a:lnTo>
                <a:lnTo>
                  <a:pt x="78" y="150"/>
                </a:lnTo>
                <a:lnTo>
                  <a:pt x="72" y="152"/>
                </a:lnTo>
                <a:lnTo>
                  <a:pt x="66" y="155"/>
                </a:lnTo>
                <a:lnTo>
                  <a:pt x="63" y="157"/>
                </a:lnTo>
                <a:lnTo>
                  <a:pt x="57" y="155"/>
                </a:lnTo>
                <a:lnTo>
                  <a:pt x="55" y="141"/>
                </a:lnTo>
                <a:lnTo>
                  <a:pt x="54" y="128"/>
                </a:lnTo>
                <a:lnTo>
                  <a:pt x="50" y="126"/>
                </a:lnTo>
                <a:lnTo>
                  <a:pt x="46" y="126"/>
                </a:lnTo>
                <a:lnTo>
                  <a:pt x="41" y="126"/>
                </a:lnTo>
                <a:lnTo>
                  <a:pt x="35" y="128"/>
                </a:lnTo>
                <a:lnTo>
                  <a:pt x="29" y="126"/>
                </a:lnTo>
                <a:lnTo>
                  <a:pt x="26" y="124"/>
                </a:lnTo>
                <a:lnTo>
                  <a:pt x="24" y="118"/>
                </a:lnTo>
                <a:lnTo>
                  <a:pt x="24" y="107"/>
                </a:lnTo>
                <a:lnTo>
                  <a:pt x="24" y="102"/>
                </a:lnTo>
                <a:lnTo>
                  <a:pt x="22" y="98"/>
                </a:lnTo>
                <a:lnTo>
                  <a:pt x="11" y="92"/>
                </a:lnTo>
                <a:lnTo>
                  <a:pt x="0" y="91"/>
                </a:lnTo>
                <a:lnTo>
                  <a:pt x="2" y="80"/>
                </a:lnTo>
                <a:lnTo>
                  <a:pt x="2" y="59"/>
                </a:lnTo>
                <a:lnTo>
                  <a:pt x="7" y="54"/>
                </a:lnTo>
                <a:lnTo>
                  <a:pt x="13" y="48"/>
                </a:lnTo>
                <a:lnTo>
                  <a:pt x="24" y="30"/>
                </a:lnTo>
                <a:lnTo>
                  <a:pt x="31" y="9"/>
                </a:lnTo>
                <a:close/>
              </a:path>
            </a:pathLst>
          </a:custGeom>
          <a:solidFill>
            <a:srgbClr val="FF9966"/>
          </a:solidFill>
          <a:ln w="3175" cap="flat" cmpd="sng">
            <a:solidFill>
              <a:srgbClr val="FF0000"/>
            </a:solidFill>
            <a:prstDash val="solid"/>
            <a:round/>
            <a:headEnd type="none" w="med" len="med"/>
            <a:tailEnd type="none" w="med" len="med"/>
          </a:ln>
        </p:spPr>
        <p:txBody>
          <a:bodyPr/>
          <a:lstStyle/>
          <a:p>
            <a:endParaRPr lang="ru-RU" sz="1807" dirty="0">
              <a:latin typeface="Arial Обычный" charset="0"/>
            </a:endParaRPr>
          </a:p>
        </p:txBody>
      </p:sp>
      <p:sp>
        <p:nvSpPr>
          <p:cNvPr id="265" name="Freeform 99"/>
          <p:cNvSpPr>
            <a:spLocks/>
          </p:cNvSpPr>
          <p:nvPr/>
        </p:nvSpPr>
        <p:spPr bwMode="auto">
          <a:xfrm>
            <a:off x="2356838" y="3687325"/>
            <a:ext cx="285285" cy="387308"/>
          </a:xfrm>
          <a:custGeom>
            <a:avLst/>
            <a:gdLst>
              <a:gd name="T0" fmla="*/ 232404 w 164"/>
              <a:gd name="T1" fmla="*/ 255587 h 205"/>
              <a:gd name="T2" fmla="*/ 216325 w 164"/>
              <a:gd name="T3" fmla="*/ 241300 h 205"/>
              <a:gd name="T4" fmla="*/ 207556 w 164"/>
              <a:gd name="T5" fmla="*/ 227012 h 205"/>
              <a:gd name="T6" fmla="*/ 191477 w 164"/>
              <a:gd name="T7" fmla="*/ 211137 h 205"/>
              <a:gd name="T8" fmla="*/ 178322 w 164"/>
              <a:gd name="T9" fmla="*/ 193675 h 205"/>
              <a:gd name="T10" fmla="*/ 169552 w 164"/>
              <a:gd name="T11" fmla="*/ 179387 h 205"/>
              <a:gd name="T12" fmla="*/ 153474 w 164"/>
              <a:gd name="T13" fmla="*/ 144462 h 205"/>
              <a:gd name="T14" fmla="*/ 134473 w 164"/>
              <a:gd name="T15" fmla="*/ 120650 h 205"/>
              <a:gd name="T16" fmla="*/ 124241 w 164"/>
              <a:gd name="T17" fmla="*/ 95250 h 205"/>
              <a:gd name="T18" fmla="*/ 124241 w 164"/>
              <a:gd name="T19" fmla="*/ 65087 h 205"/>
              <a:gd name="T20" fmla="*/ 111086 w 164"/>
              <a:gd name="T21" fmla="*/ 50800 h 205"/>
              <a:gd name="T22" fmla="*/ 83315 w 164"/>
              <a:gd name="T23" fmla="*/ 33337 h 205"/>
              <a:gd name="T24" fmla="*/ 70160 w 164"/>
              <a:gd name="T25" fmla="*/ 15875 h 205"/>
              <a:gd name="T26" fmla="*/ 67236 w 164"/>
              <a:gd name="T27" fmla="*/ 0 h 205"/>
              <a:gd name="T28" fmla="*/ 43850 w 164"/>
              <a:gd name="T29" fmla="*/ 15875 h 205"/>
              <a:gd name="T30" fmla="*/ 16078 w 164"/>
              <a:gd name="T31" fmla="*/ 47625 h 205"/>
              <a:gd name="T32" fmla="*/ 5847 w 164"/>
              <a:gd name="T33" fmla="*/ 79375 h 205"/>
              <a:gd name="T34" fmla="*/ 0 w 164"/>
              <a:gd name="T35" fmla="*/ 103187 h 205"/>
              <a:gd name="T36" fmla="*/ 2923 w 164"/>
              <a:gd name="T37" fmla="*/ 130175 h 205"/>
              <a:gd name="T38" fmla="*/ 24848 w 164"/>
              <a:gd name="T39" fmla="*/ 144462 h 205"/>
              <a:gd name="T40" fmla="*/ 40926 w 164"/>
              <a:gd name="T41" fmla="*/ 150812 h 205"/>
              <a:gd name="T42" fmla="*/ 40926 w 164"/>
              <a:gd name="T43" fmla="*/ 182562 h 205"/>
              <a:gd name="T44" fmla="*/ 35080 w 164"/>
              <a:gd name="T45" fmla="*/ 203200 h 205"/>
              <a:gd name="T46" fmla="*/ 29233 w 164"/>
              <a:gd name="T47" fmla="*/ 211137 h 205"/>
              <a:gd name="T48" fmla="*/ 43850 w 164"/>
              <a:gd name="T49" fmla="*/ 227012 h 205"/>
              <a:gd name="T50" fmla="*/ 48235 w 164"/>
              <a:gd name="T51" fmla="*/ 258762 h 205"/>
              <a:gd name="T52" fmla="*/ 76006 w 164"/>
              <a:gd name="T53" fmla="*/ 306387 h 205"/>
              <a:gd name="T54" fmla="*/ 80391 w 164"/>
              <a:gd name="T55" fmla="*/ 325437 h 205"/>
              <a:gd name="T56" fmla="*/ 114009 w 164"/>
              <a:gd name="T57" fmla="*/ 317500 h 205"/>
              <a:gd name="T58" fmla="*/ 149089 w 164"/>
              <a:gd name="T59" fmla="*/ 314325 h 205"/>
              <a:gd name="T60" fmla="*/ 178322 w 164"/>
              <a:gd name="T61" fmla="*/ 317500 h 205"/>
              <a:gd name="T62" fmla="*/ 210479 w 164"/>
              <a:gd name="T63" fmla="*/ 325437 h 205"/>
              <a:gd name="T64" fmla="*/ 226557 w 164"/>
              <a:gd name="T65" fmla="*/ 325437 h 205"/>
              <a:gd name="T66" fmla="*/ 239712 w 164"/>
              <a:gd name="T67" fmla="*/ 320675 h 205"/>
              <a:gd name="T68" fmla="*/ 226557 w 164"/>
              <a:gd name="T69" fmla="*/ 290512 h 205"/>
              <a:gd name="T70" fmla="*/ 238250 w 164"/>
              <a:gd name="T71" fmla="*/ 265112 h 205"/>
              <a:gd name="T72" fmla="*/ 238250 w 164"/>
              <a:gd name="T73" fmla="*/ 265112 h 2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4"/>
              <a:gd name="T112" fmla="*/ 0 h 205"/>
              <a:gd name="T113" fmla="*/ 164 w 164"/>
              <a:gd name="T114" fmla="*/ 205 h 2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4" h="205">
                <a:moveTo>
                  <a:pt x="163" y="167"/>
                </a:moveTo>
                <a:lnTo>
                  <a:pt x="159" y="161"/>
                </a:lnTo>
                <a:lnTo>
                  <a:pt x="155" y="156"/>
                </a:lnTo>
                <a:lnTo>
                  <a:pt x="148" y="152"/>
                </a:lnTo>
                <a:lnTo>
                  <a:pt x="142" y="148"/>
                </a:lnTo>
                <a:lnTo>
                  <a:pt x="142" y="143"/>
                </a:lnTo>
                <a:lnTo>
                  <a:pt x="142" y="137"/>
                </a:lnTo>
                <a:lnTo>
                  <a:pt x="131" y="133"/>
                </a:lnTo>
                <a:lnTo>
                  <a:pt x="120" y="128"/>
                </a:lnTo>
                <a:lnTo>
                  <a:pt x="122" y="122"/>
                </a:lnTo>
                <a:lnTo>
                  <a:pt x="124" y="119"/>
                </a:lnTo>
                <a:lnTo>
                  <a:pt x="116" y="113"/>
                </a:lnTo>
                <a:lnTo>
                  <a:pt x="111" y="108"/>
                </a:lnTo>
                <a:lnTo>
                  <a:pt x="105" y="91"/>
                </a:lnTo>
                <a:lnTo>
                  <a:pt x="103" y="76"/>
                </a:lnTo>
                <a:lnTo>
                  <a:pt x="92" y="76"/>
                </a:lnTo>
                <a:lnTo>
                  <a:pt x="81" y="72"/>
                </a:lnTo>
                <a:lnTo>
                  <a:pt x="85" y="60"/>
                </a:lnTo>
                <a:lnTo>
                  <a:pt x="85" y="41"/>
                </a:lnTo>
                <a:lnTo>
                  <a:pt x="76" y="32"/>
                </a:lnTo>
                <a:lnTo>
                  <a:pt x="63" y="24"/>
                </a:lnTo>
                <a:lnTo>
                  <a:pt x="57" y="21"/>
                </a:lnTo>
                <a:lnTo>
                  <a:pt x="52" y="15"/>
                </a:lnTo>
                <a:lnTo>
                  <a:pt x="48" y="10"/>
                </a:lnTo>
                <a:lnTo>
                  <a:pt x="46" y="0"/>
                </a:lnTo>
                <a:lnTo>
                  <a:pt x="30" y="10"/>
                </a:lnTo>
                <a:lnTo>
                  <a:pt x="17" y="19"/>
                </a:lnTo>
                <a:lnTo>
                  <a:pt x="11" y="30"/>
                </a:lnTo>
                <a:lnTo>
                  <a:pt x="9" y="43"/>
                </a:lnTo>
                <a:lnTo>
                  <a:pt x="4" y="50"/>
                </a:lnTo>
                <a:lnTo>
                  <a:pt x="0" y="58"/>
                </a:lnTo>
                <a:lnTo>
                  <a:pt x="0" y="65"/>
                </a:lnTo>
                <a:lnTo>
                  <a:pt x="0" y="74"/>
                </a:lnTo>
                <a:lnTo>
                  <a:pt x="2" y="82"/>
                </a:lnTo>
                <a:lnTo>
                  <a:pt x="4" y="89"/>
                </a:lnTo>
                <a:lnTo>
                  <a:pt x="17" y="91"/>
                </a:lnTo>
                <a:lnTo>
                  <a:pt x="26" y="89"/>
                </a:lnTo>
                <a:lnTo>
                  <a:pt x="28" y="95"/>
                </a:lnTo>
                <a:lnTo>
                  <a:pt x="28" y="109"/>
                </a:lnTo>
                <a:lnTo>
                  <a:pt x="28" y="115"/>
                </a:lnTo>
                <a:lnTo>
                  <a:pt x="26" y="122"/>
                </a:lnTo>
                <a:lnTo>
                  <a:pt x="24" y="128"/>
                </a:lnTo>
                <a:lnTo>
                  <a:pt x="20" y="133"/>
                </a:lnTo>
                <a:lnTo>
                  <a:pt x="26" y="137"/>
                </a:lnTo>
                <a:lnTo>
                  <a:pt x="30" y="143"/>
                </a:lnTo>
                <a:lnTo>
                  <a:pt x="31" y="152"/>
                </a:lnTo>
                <a:lnTo>
                  <a:pt x="33" y="163"/>
                </a:lnTo>
                <a:lnTo>
                  <a:pt x="42" y="178"/>
                </a:lnTo>
                <a:lnTo>
                  <a:pt x="52" y="193"/>
                </a:lnTo>
                <a:lnTo>
                  <a:pt x="55" y="200"/>
                </a:lnTo>
                <a:lnTo>
                  <a:pt x="55" y="205"/>
                </a:lnTo>
                <a:lnTo>
                  <a:pt x="66" y="204"/>
                </a:lnTo>
                <a:lnTo>
                  <a:pt x="78" y="200"/>
                </a:lnTo>
                <a:lnTo>
                  <a:pt x="89" y="198"/>
                </a:lnTo>
                <a:lnTo>
                  <a:pt x="102" y="198"/>
                </a:lnTo>
                <a:lnTo>
                  <a:pt x="113" y="198"/>
                </a:lnTo>
                <a:lnTo>
                  <a:pt x="122" y="200"/>
                </a:lnTo>
                <a:lnTo>
                  <a:pt x="133" y="202"/>
                </a:lnTo>
                <a:lnTo>
                  <a:pt x="144" y="205"/>
                </a:lnTo>
                <a:lnTo>
                  <a:pt x="150" y="205"/>
                </a:lnTo>
                <a:lnTo>
                  <a:pt x="155" y="205"/>
                </a:lnTo>
                <a:lnTo>
                  <a:pt x="161" y="204"/>
                </a:lnTo>
                <a:lnTo>
                  <a:pt x="164" y="202"/>
                </a:lnTo>
                <a:lnTo>
                  <a:pt x="161" y="193"/>
                </a:lnTo>
                <a:lnTo>
                  <a:pt x="155" y="183"/>
                </a:lnTo>
                <a:lnTo>
                  <a:pt x="157" y="176"/>
                </a:lnTo>
                <a:lnTo>
                  <a:pt x="163" y="167"/>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66" name="Freeform 100"/>
          <p:cNvSpPr>
            <a:spLocks/>
          </p:cNvSpPr>
          <p:nvPr/>
        </p:nvSpPr>
        <p:spPr bwMode="auto">
          <a:xfrm>
            <a:off x="2438078" y="3405816"/>
            <a:ext cx="343854" cy="358969"/>
          </a:xfrm>
          <a:custGeom>
            <a:avLst/>
            <a:gdLst>
              <a:gd name="T0" fmla="*/ 0 w 198"/>
              <a:gd name="T1" fmla="*/ 231775 h 190"/>
              <a:gd name="T2" fmla="*/ 2918 w 198"/>
              <a:gd name="T3" fmla="*/ 252413 h 190"/>
              <a:gd name="T4" fmla="*/ 16051 w 198"/>
              <a:gd name="T5" fmla="*/ 269875 h 190"/>
              <a:gd name="T6" fmla="*/ 43777 w 198"/>
              <a:gd name="T7" fmla="*/ 287338 h 190"/>
              <a:gd name="T8" fmla="*/ 62746 w 198"/>
              <a:gd name="T9" fmla="*/ 295275 h 190"/>
              <a:gd name="T10" fmla="*/ 78798 w 198"/>
              <a:gd name="T11" fmla="*/ 284163 h 190"/>
              <a:gd name="T12" fmla="*/ 97768 w 198"/>
              <a:gd name="T13" fmla="*/ 280988 h 190"/>
              <a:gd name="T14" fmla="*/ 124033 w 198"/>
              <a:gd name="T15" fmla="*/ 287338 h 190"/>
              <a:gd name="T16" fmla="*/ 159055 w 198"/>
              <a:gd name="T17" fmla="*/ 295275 h 190"/>
              <a:gd name="T18" fmla="*/ 194076 w 198"/>
              <a:gd name="T19" fmla="*/ 287338 h 190"/>
              <a:gd name="T20" fmla="*/ 218883 w 198"/>
              <a:gd name="T21" fmla="*/ 263525 h 190"/>
              <a:gd name="T22" fmla="*/ 237852 w 198"/>
              <a:gd name="T23" fmla="*/ 249238 h 190"/>
              <a:gd name="T24" fmla="*/ 258281 w 198"/>
              <a:gd name="T25" fmla="*/ 236538 h 190"/>
              <a:gd name="T26" fmla="*/ 277251 w 198"/>
              <a:gd name="T27" fmla="*/ 225425 h 190"/>
              <a:gd name="T28" fmla="*/ 280170 w 198"/>
              <a:gd name="T29" fmla="*/ 207963 h 190"/>
              <a:gd name="T30" fmla="*/ 272874 w 198"/>
              <a:gd name="T31" fmla="*/ 193675 h 190"/>
              <a:gd name="T32" fmla="*/ 267037 w 198"/>
              <a:gd name="T33" fmla="*/ 166687 h 190"/>
              <a:gd name="T34" fmla="*/ 269955 w 198"/>
              <a:gd name="T35" fmla="*/ 131763 h 190"/>
              <a:gd name="T36" fmla="*/ 269955 w 198"/>
              <a:gd name="T37" fmla="*/ 100012 h 190"/>
              <a:gd name="T38" fmla="*/ 248067 w 198"/>
              <a:gd name="T39" fmla="*/ 90487 h 190"/>
              <a:gd name="T40" fmla="*/ 210127 w 198"/>
              <a:gd name="T41" fmla="*/ 76200 h 190"/>
              <a:gd name="T42" fmla="*/ 178024 w 198"/>
              <a:gd name="T43" fmla="*/ 52388 h 190"/>
              <a:gd name="T44" fmla="*/ 156136 w 198"/>
              <a:gd name="T45" fmla="*/ 22225 h 190"/>
              <a:gd name="T46" fmla="*/ 148840 w 198"/>
              <a:gd name="T47" fmla="*/ 20637 h 190"/>
              <a:gd name="T48" fmla="*/ 132789 w 198"/>
              <a:gd name="T49" fmla="*/ 46037 h 190"/>
              <a:gd name="T50" fmla="*/ 107982 w 198"/>
              <a:gd name="T51" fmla="*/ 63500 h 190"/>
              <a:gd name="T52" fmla="*/ 89012 w 198"/>
              <a:gd name="T53" fmla="*/ 80962 h 190"/>
              <a:gd name="T54" fmla="*/ 83175 w 198"/>
              <a:gd name="T55" fmla="*/ 96837 h 190"/>
              <a:gd name="T56" fmla="*/ 75879 w 198"/>
              <a:gd name="T57" fmla="*/ 119063 h 190"/>
              <a:gd name="T58" fmla="*/ 62746 w 198"/>
              <a:gd name="T59" fmla="*/ 157162 h 190"/>
              <a:gd name="T60" fmla="*/ 32103 w 198"/>
              <a:gd name="T61" fmla="*/ 201612 h 190"/>
              <a:gd name="T62" fmla="*/ 2918 w 198"/>
              <a:gd name="T63" fmla="*/ 222250 h 1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90"/>
              <a:gd name="T98" fmla="*/ 198 w 198"/>
              <a:gd name="T99" fmla="*/ 190 h 1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90">
                <a:moveTo>
                  <a:pt x="2" y="140"/>
                </a:moveTo>
                <a:lnTo>
                  <a:pt x="0" y="146"/>
                </a:lnTo>
                <a:lnTo>
                  <a:pt x="0" y="149"/>
                </a:lnTo>
                <a:lnTo>
                  <a:pt x="2" y="159"/>
                </a:lnTo>
                <a:lnTo>
                  <a:pt x="6" y="164"/>
                </a:lnTo>
                <a:lnTo>
                  <a:pt x="11" y="170"/>
                </a:lnTo>
                <a:lnTo>
                  <a:pt x="17" y="173"/>
                </a:lnTo>
                <a:lnTo>
                  <a:pt x="30" y="181"/>
                </a:lnTo>
                <a:lnTo>
                  <a:pt x="39" y="190"/>
                </a:lnTo>
                <a:lnTo>
                  <a:pt x="43" y="186"/>
                </a:lnTo>
                <a:lnTo>
                  <a:pt x="48" y="181"/>
                </a:lnTo>
                <a:lnTo>
                  <a:pt x="54" y="179"/>
                </a:lnTo>
                <a:lnTo>
                  <a:pt x="59" y="177"/>
                </a:lnTo>
                <a:lnTo>
                  <a:pt x="67" y="177"/>
                </a:lnTo>
                <a:lnTo>
                  <a:pt x="76" y="177"/>
                </a:lnTo>
                <a:lnTo>
                  <a:pt x="85" y="181"/>
                </a:lnTo>
                <a:lnTo>
                  <a:pt x="94" y="186"/>
                </a:lnTo>
                <a:lnTo>
                  <a:pt x="109" y="186"/>
                </a:lnTo>
                <a:lnTo>
                  <a:pt x="122" y="184"/>
                </a:lnTo>
                <a:lnTo>
                  <a:pt x="133" y="181"/>
                </a:lnTo>
                <a:lnTo>
                  <a:pt x="142" y="173"/>
                </a:lnTo>
                <a:lnTo>
                  <a:pt x="150" y="166"/>
                </a:lnTo>
                <a:lnTo>
                  <a:pt x="155" y="160"/>
                </a:lnTo>
                <a:lnTo>
                  <a:pt x="163" y="157"/>
                </a:lnTo>
                <a:lnTo>
                  <a:pt x="170" y="153"/>
                </a:lnTo>
                <a:lnTo>
                  <a:pt x="177" y="149"/>
                </a:lnTo>
                <a:lnTo>
                  <a:pt x="185" y="146"/>
                </a:lnTo>
                <a:lnTo>
                  <a:pt x="190" y="142"/>
                </a:lnTo>
                <a:lnTo>
                  <a:pt x="198" y="135"/>
                </a:lnTo>
                <a:lnTo>
                  <a:pt x="192" y="131"/>
                </a:lnTo>
                <a:lnTo>
                  <a:pt x="189" y="125"/>
                </a:lnTo>
                <a:lnTo>
                  <a:pt x="187" y="122"/>
                </a:lnTo>
                <a:lnTo>
                  <a:pt x="185" y="116"/>
                </a:lnTo>
                <a:lnTo>
                  <a:pt x="183" y="105"/>
                </a:lnTo>
                <a:lnTo>
                  <a:pt x="183" y="94"/>
                </a:lnTo>
                <a:lnTo>
                  <a:pt x="185" y="83"/>
                </a:lnTo>
                <a:lnTo>
                  <a:pt x="185" y="72"/>
                </a:lnTo>
                <a:lnTo>
                  <a:pt x="185" y="63"/>
                </a:lnTo>
                <a:lnTo>
                  <a:pt x="179" y="55"/>
                </a:lnTo>
                <a:lnTo>
                  <a:pt x="170" y="57"/>
                </a:lnTo>
                <a:lnTo>
                  <a:pt x="157" y="59"/>
                </a:lnTo>
                <a:lnTo>
                  <a:pt x="144" y="48"/>
                </a:lnTo>
                <a:lnTo>
                  <a:pt x="135" y="35"/>
                </a:lnTo>
                <a:lnTo>
                  <a:pt x="122" y="33"/>
                </a:lnTo>
                <a:lnTo>
                  <a:pt x="107" y="29"/>
                </a:lnTo>
                <a:lnTo>
                  <a:pt x="107" y="14"/>
                </a:lnTo>
                <a:lnTo>
                  <a:pt x="105" y="0"/>
                </a:lnTo>
                <a:lnTo>
                  <a:pt x="102" y="13"/>
                </a:lnTo>
                <a:lnTo>
                  <a:pt x="98" y="26"/>
                </a:lnTo>
                <a:lnTo>
                  <a:pt x="91" y="29"/>
                </a:lnTo>
                <a:lnTo>
                  <a:pt x="85" y="33"/>
                </a:lnTo>
                <a:lnTo>
                  <a:pt x="74" y="40"/>
                </a:lnTo>
                <a:lnTo>
                  <a:pt x="65" y="46"/>
                </a:lnTo>
                <a:lnTo>
                  <a:pt x="61" y="51"/>
                </a:lnTo>
                <a:lnTo>
                  <a:pt x="59" y="55"/>
                </a:lnTo>
                <a:lnTo>
                  <a:pt x="57" y="61"/>
                </a:lnTo>
                <a:lnTo>
                  <a:pt x="56" y="66"/>
                </a:lnTo>
                <a:lnTo>
                  <a:pt x="52" y="75"/>
                </a:lnTo>
                <a:lnTo>
                  <a:pt x="44" y="87"/>
                </a:lnTo>
                <a:lnTo>
                  <a:pt x="43" y="99"/>
                </a:lnTo>
                <a:lnTo>
                  <a:pt x="41" y="112"/>
                </a:lnTo>
                <a:lnTo>
                  <a:pt x="22" y="127"/>
                </a:lnTo>
                <a:lnTo>
                  <a:pt x="4" y="142"/>
                </a:lnTo>
                <a:lnTo>
                  <a:pt x="2" y="140"/>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67" name="Freeform 101"/>
          <p:cNvSpPr>
            <a:spLocks/>
          </p:cNvSpPr>
          <p:nvPr/>
        </p:nvSpPr>
        <p:spPr bwMode="auto">
          <a:xfrm>
            <a:off x="2498536" y="3740224"/>
            <a:ext cx="309847" cy="262613"/>
          </a:xfrm>
          <a:custGeom>
            <a:avLst/>
            <a:gdLst>
              <a:gd name="T0" fmla="*/ 119937 w 178"/>
              <a:gd name="T1" fmla="*/ 220662 h 139"/>
              <a:gd name="T2" fmla="*/ 114086 w 178"/>
              <a:gd name="T3" fmla="*/ 211137 h 139"/>
              <a:gd name="T4" fmla="*/ 108235 w 178"/>
              <a:gd name="T5" fmla="*/ 203200 h 139"/>
              <a:gd name="T6" fmla="*/ 97997 w 178"/>
              <a:gd name="T7" fmla="*/ 196850 h 139"/>
              <a:gd name="T8" fmla="*/ 89221 w 178"/>
              <a:gd name="T9" fmla="*/ 190500 h 139"/>
              <a:gd name="T10" fmla="*/ 89221 w 178"/>
              <a:gd name="T11" fmla="*/ 182562 h 139"/>
              <a:gd name="T12" fmla="*/ 89221 w 178"/>
              <a:gd name="T13" fmla="*/ 173037 h 139"/>
              <a:gd name="T14" fmla="*/ 73132 w 178"/>
              <a:gd name="T15" fmla="*/ 166687 h 139"/>
              <a:gd name="T16" fmla="*/ 57043 w 178"/>
              <a:gd name="T17" fmla="*/ 158750 h 139"/>
              <a:gd name="T18" fmla="*/ 59968 w 178"/>
              <a:gd name="T19" fmla="*/ 149225 h 139"/>
              <a:gd name="T20" fmla="*/ 62894 w 178"/>
              <a:gd name="T21" fmla="*/ 144462 h 139"/>
              <a:gd name="T22" fmla="*/ 51192 w 178"/>
              <a:gd name="T23" fmla="*/ 134937 h 139"/>
              <a:gd name="T24" fmla="*/ 43879 w 178"/>
              <a:gd name="T25" fmla="*/ 127000 h 139"/>
              <a:gd name="T26" fmla="*/ 35103 w 178"/>
              <a:gd name="T27" fmla="*/ 100012 h 139"/>
              <a:gd name="T28" fmla="*/ 32178 w 178"/>
              <a:gd name="T29" fmla="*/ 76200 h 139"/>
              <a:gd name="T30" fmla="*/ 16089 w 178"/>
              <a:gd name="T31" fmla="*/ 76200 h 139"/>
              <a:gd name="T32" fmla="*/ 0 w 178"/>
              <a:gd name="T33" fmla="*/ 69850 h 139"/>
              <a:gd name="T34" fmla="*/ 5851 w 178"/>
              <a:gd name="T35" fmla="*/ 50800 h 139"/>
              <a:gd name="T36" fmla="*/ 5851 w 178"/>
              <a:gd name="T37" fmla="*/ 20637 h 139"/>
              <a:gd name="T38" fmla="*/ 5851 w 178"/>
              <a:gd name="T39" fmla="*/ 20637 h 139"/>
              <a:gd name="T40" fmla="*/ 11701 w 178"/>
              <a:gd name="T41" fmla="*/ 14287 h 139"/>
              <a:gd name="T42" fmla="*/ 21940 w 178"/>
              <a:gd name="T43" fmla="*/ 6350 h 139"/>
              <a:gd name="T44" fmla="*/ 27790 w 178"/>
              <a:gd name="T45" fmla="*/ 3175 h 139"/>
              <a:gd name="T46" fmla="*/ 35103 w 178"/>
              <a:gd name="T47" fmla="*/ 0 h 139"/>
              <a:gd name="T48" fmla="*/ 46805 w 178"/>
              <a:gd name="T49" fmla="*/ 0 h 139"/>
              <a:gd name="T50" fmla="*/ 59968 w 178"/>
              <a:gd name="T51" fmla="*/ 0 h 139"/>
              <a:gd name="T52" fmla="*/ 73132 w 178"/>
              <a:gd name="T53" fmla="*/ 6350 h 139"/>
              <a:gd name="T54" fmla="*/ 86296 w 178"/>
              <a:gd name="T55" fmla="*/ 14287 h 139"/>
              <a:gd name="T56" fmla="*/ 102385 w 178"/>
              <a:gd name="T57" fmla="*/ 23812 h 139"/>
              <a:gd name="T58" fmla="*/ 121399 w 178"/>
              <a:gd name="T59" fmla="*/ 38100 h 139"/>
              <a:gd name="T60" fmla="*/ 137488 w 178"/>
              <a:gd name="T61" fmla="*/ 52387 h 139"/>
              <a:gd name="T62" fmla="*/ 155040 w 178"/>
              <a:gd name="T63" fmla="*/ 68262 h 139"/>
              <a:gd name="T64" fmla="*/ 172592 w 178"/>
              <a:gd name="T65" fmla="*/ 68262 h 139"/>
              <a:gd name="T66" fmla="*/ 190143 w 178"/>
              <a:gd name="T67" fmla="*/ 65087 h 139"/>
              <a:gd name="T68" fmla="*/ 191606 w 178"/>
              <a:gd name="T69" fmla="*/ 76200 h 139"/>
              <a:gd name="T70" fmla="*/ 191606 w 178"/>
              <a:gd name="T71" fmla="*/ 90487 h 139"/>
              <a:gd name="T72" fmla="*/ 210620 w 178"/>
              <a:gd name="T73" fmla="*/ 100012 h 139"/>
              <a:gd name="T74" fmla="*/ 226709 w 178"/>
              <a:gd name="T75" fmla="*/ 111125 h 139"/>
              <a:gd name="T76" fmla="*/ 219396 w 178"/>
              <a:gd name="T77" fmla="*/ 128587 h 139"/>
              <a:gd name="T78" fmla="*/ 213546 w 178"/>
              <a:gd name="T79" fmla="*/ 144462 h 139"/>
              <a:gd name="T80" fmla="*/ 226709 w 178"/>
              <a:gd name="T81" fmla="*/ 141287 h 139"/>
              <a:gd name="T82" fmla="*/ 245724 w 178"/>
              <a:gd name="T83" fmla="*/ 138112 h 139"/>
              <a:gd name="T84" fmla="*/ 257425 w 178"/>
              <a:gd name="T85" fmla="*/ 152400 h 139"/>
              <a:gd name="T86" fmla="*/ 260350 w 178"/>
              <a:gd name="T87" fmla="*/ 169862 h 139"/>
              <a:gd name="T88" fmla="*/ 254499 w 178"/>
              <a:gd name="T89" fmla="*/ 176212 h 139"/>
              <a:gd name="T90" fmla="*/ 245724 w 178"/>
              <a:gd name="T91" fmla="*/ 179387 h 139"/>
              <a:gd name="T92" fmla="*/ 213546 w 178"/>
              <a:gd name="T93" fmla="*/ 187325 h 139"/>
              <a:gd name="T94" fmla="*/ 181367 w 178"/>
              <a:gd name="T95" fmla="*/ 196850 h 139"/>
              <a:gd name="T96" fmla="*/ 165278 w 178"/>
              <a:gd name="T97" fmla="*/ 204787 h 139"/>
              <a:gd name="T98" fmla="*/ 149189 w 178"/>
              <a:gd name="T99" fmla="*/ 214312 h 139"/>
              <a:gd name="T100" fmla="*/ 136026 w 178"/>
              <a:gd name="T101" fmla="*/ 220662 h 139"/>
              <a:gd name="T102" fmla="*/ 119937 w 178"/>
              <a:gd name="T103" fmla="*/ 220662 h 1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8"/>
              <a:gd name="T157" fmla="*/ 0 h 139"/>
              <a:gd name="T158" fmla="*/ 178 w 178"/>
              <a:gd name="T159" fmla="*/ 139 h 13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8" h="139">
                <a:moveTo>
                  <a:pt x="82" y="139"/>
                </a:moveTo>
                <a:lnTo>
                  <a:pt x="78" y="133"/>
                </a:lnTo>
                <a:lnTo>
                  <a:pt x="74" y="128"/>
                </a:lnTo>
                <a:lnTo>
                  <a:pt x="67" y="124"/>
                </a:lnTo>
                <a:lnTo>
                  <a:pt x="61" y="120"/>
                </a:lnTo>
                <a:lnTo>
                  <a:pt x="61" y="115"/>
                </a:lnTo>
                <a:lnTo>
                  <a:pt x="61" y="109"/>
                </a:lnTo>
                <a:lnTo>
                  <a:pt x="50" y="105"/>
                </a:lnTo>
                <a:lnTo>
                  <a:pt x="39" y="100"/>
                </a:lnTo>
                <a:lnTo>
                  <a:pt x="41" y="94"/>
                </a:lnTo>
                <a:lnTo>
                  <a:pt x="43" y="91"/>
                </a:lnTo>
                <a:lnTo>
                  <a:pt x="35" y="85"/>
                </a:lnTo>
                <a:lnTo>
                  <a:pt x="30" y="80"/>
                </a:lnTo>
                <a:lnTo>
                  <a:pt x="24" y="63"/>
                </a:lnTo>
                <a:lnTo>
                  <a:pt x="22" y="48"/>
                </a:lnTo>
                <a:lnTo>
                  <a:pt x="11" y="48"/>
                </a:lnTo>
                <a:lnTo>
                  <a:pt x="0" y="44"/>
                </a:lnTo>
                <a:lnTo>
                  <a:pt x="4" y="32"/>
                </a:lnTo>
                <a:lnTo>
                  <a:pt x="4" y="13"/>
                </a:lnTo>
                <a:lnTo>
                  <a:pt x="8" y="9"/>
                </a:lnTo>
                <a:lnTo>
                  <a:pt x="15" y="4"/>
                </a:lnTo>
                <a:lnTo>
                  <a:pt x="19" y="2"/>
                </a:lnTo>
                <a:lnTo>
                  <a:pt x="24" y="0"/>
                </a:lnTo>
                <a:lnTo>
                  <a:pt x="32" y="0"/>
                </a:lnTo>
                <a:lnTo>
                  <a:pt x="41" y="0"/>
                </a:lnTo>
                <a:lnTo>
                  <a:pt x="50" y="4"/>
                </a:lnTo>
                <a:lnTo>
                  <a:pt x="59" y="9"/>
                </a:lnTo>
                <a:lnTo>
                  <a:pt x="70" y="15"/>
                </a:lnTo>
                <a:lnTo>
                  <a:pt x="83" y="24"/>
                </a:lnTo>
                <a:lnTo>
                  <a:pt x="94" y="33"/>
                </a:lnTo>
                <a:lnTo>
                  <a:pt x="106" y="43"/>
                </a:lnTo>
                <a:lnTo>
                  <a:pt x="118" y="43"/>
                </a:lnTo>
                <a:lnTo>
                  <a:pt x="130" y="41"/>
                </a:lnTo>
                <a:lnTo>
                  <a:pt x="131" y="48"/>
                </a:lnTo>
                <a:lnTo>
                  <a:pt x="131" y="57"/>
                </a:lnTo>
                <a:lnTo>
                  <a:pt x="144" y="63"/>
                </a:lnTo>
                <a:lnTo>
                  <a:pt x="155" y="70"/>
                </a:lnTo>
                <a:lnTo>
                  <a:pt x="150" y="81"/>
                </a:lnTo>
                <a:lnTo>
                  <a:pt x="146" y="91"/>
                </a:lnTo>
                <a:lnTo>
                  <a:pt x="155" y="89"/>
                </a:lnTo>
                <a:lnTo>
                  <a:pt x="168" y="87"/>
                </a:lnTo>
                <a:lnTo>
                  <a:pt x="176" y="96"/>
                </a:lnTo>
                <a:lnTo>
                  <a:pt x="178" y="107"/>
                </a:lnTo>
                <a:lnTo>
                  <a:pt x="174" y="111"/>
                </a:lnTo>
                <a:lnTo>
                  <a:pt x="168" y="113"/>
                </a:lnTo>
                <a:lnTo>
                  <a:pt x="146" y="118"/>
                </a:lnTo>
                <a:lnTo>
                  <a:pt x="124" y="124"/>
                </a:lnTo>
                <a:lnTo>
                  <a:pt x="113" y="129"/>
                </a:lnTo>
                <a:lnTo>
                  <a:pt x="102" y="135"/>
                </a:lnTo>
                <a:lnTo>
                  <a:pt x="93" y="139"/>
                </a:lnTo>
                <a:lnTo>
                  <a:pt x="82" y="139"/>
                </a:lnTo>
                <a:close/>
              </a:path>
            </a:pathLst>
          </a:custGeom>
          <a:solidFill>
            <a:srgbClr val="FFFF99"/>
          </a:solidFill>
          <a:ln w="3175" cap="flat" cmpd="sng">
            <a:solidFill>
              <a:srgbClr val="FF9966"/>
            </a:solidFill>
            <a:prstDash val="solid"/>
            <a:round/>
            <a:headEnd type="none" w="med" len="med"/>
            <a:tailEnd type="none" w="med" len="med"/>
          </a:ln>
        </p:spPr>
        <p:txBody>
          <a:bodyPr/>
          <a:lstStyle/>
          <a:p>
            <a:endParaRPr lang="ru-RU" sz="1807" dirty="0">
              <a:latin typeface="Arial Обычный" charset="0"/>
            </a:endParaRPr>
          </a:p>
        </p:txBody>
      </p:sp>
      <p:sp>
        <p:nvSpPr>
          <p:cNvPr id="268" name="Freeform 102"/>
          <p:cNvSpPr>
            <a:spLocks/>
          </p:cNvSpPr>
          <p:nvPr/>
        </p:nvSpPr>
        <p:spPr bwMode="auto">
          <a:xfrm>
            <a:off x="2600558" y="3624977"/>
            <a:ext cx="604578" cy="411870"/>
          </a:xfrm>
          <a:custGeom>
            <a:avLst/>
            <a:gdLst>
              <a:gd name="T0" fmla="*/ 328879 w 346"/>
              <a:gd name="T1" fmla="*/ 338138 h 218"/>
              <a:gd name="T2" fmla="*/ 296578 w 346"/>
              <a:gd name="T3" fmla="*/ 325438 h 218"/>
              <a:gd name="T4" fmla="*/ 290705 w 346"/>
              <a:gd name="T5" fmla="*/ 307975 h 218"/>
              <a:gd name="T6" fmla="*/ 284832 w 346"/>
              <a:gd name="T7" fmla="*/ 293688 h 218"/>
              <a:gd name="T8" fmla="*/ 274555 w 346"/>
              <a:gd name="T9" fmla="*/ 287338 h 218"/>
              <a:gd name="T10" fmla="*/ 255468 w 346"/>
              <a:gd name="T11" fmla="*/ 290513 h 218"/>
              <a:gd name="T12" fmla="*/ 233445 w 346"/>
              <a:gd name="T13" fmla="*/ 300038 h 218"/>
              <a:gd name="T14" fmla="*/ 204081 w 346"/>
              <a:gd name="T15" fmla="*/ 300038 h 218"/>
              <a:gd name="T16" fmla="*/ 179121 w 346"/>
              <a:gd name="T17" fmla="*/ 282575 h 218"/>
              <a:gd name="T18" fmla="*/ 174717 w 346"/>
              <a:gd name="T19" fmla="*/ 266700 h 218"/>
              <a:gd name="T20" fmla="*/ 174717 w 346"/>
              <a:gd name="T21" fmla="*/ 266700 h 218"/>
              <a:gd name="T22" fmla="*/ 171780 w 346"/>
              <a:gd name="T23" fmla="*/ 249238 h 218"/>
              <a:gd name="T24" fmla="*/ 140948 w 346"/>
              <a:gd name="T25" fmla="*/ 238125 h 218"/>
              <a:gd name="T26" fmla="*/ 133607 w 346"/>
              <a:gd name="T27" fmla="*/ 225425 h 218"/>
              <a:gd name="T28" fmla="*/ 124798 w 346"/>
              <a:gd name="T29" fmla="*/ 196850 h 218"/>
              <a:gd name="T30" fmla="*/ 105711 w 346"/>
              <a:gd name="T31" fmla="*/ 173038 h 218"/>
              <a:gd name="T32" fmla="*/ 86624 w 346"/>
              <a:gd name="T33" fmla="*/ 165100 h 218"/>
              <a:gd name="T34" fmla="*/ 51387 w 346"/>
              <a:gd name="T35" fmla="*/ 149225 h 218"/>
              <a:gd name="T36" fmla="*/ 16150 w 346"/>
              <a:gd name="T37" fmla="*/ 120650 h 218"/>
              <a:gd name="T38" fmla="*/ 22023 w 346"/>
              <a:gd name="T39" fmla="*/ 111125 h 218"/>
              <a:gd name="T40" fmla="*/ 57260 w 346"/>
              <a:gd name="T41" fmla="*/ 103188 h 218"/>
              <a:gd name="T42" fmla="*/ 82220 w 346"/>
              <a:gd name="T43" fmla="*/ 79375 h 218"/>
              <a:gd name="T44" fmla="*/ 101306 w 346"/>
              <a:gd name="T45" fmla="*/ 65088 h 218"/>
              <a:gd name="T46" fmla="*/ 121861 w 346"/>
              <a:gd name="T47" fmla="*/ 52388 h 218"/>
              <a:gd name="T48" fmla="*/ 140948 w 346"/>
              <a:gd name="T49" fmla="*/ 41275 h 218"/>
              <a:gd name="T50" fmla="*/ 152694 w 346"/>
              <a:gd name="T51" fmla="*/ 30163 h 218"/>
              <a:gd name="T52" fmla="*/ 174717 w 346"/>
              <a:gd name="T53" fmla="*/ 17463 h 218"/>
              <a:gd name="T54" fmla="*/ 204081 w 346"/>
              <a:gd name="T55" fmla="*/ 3175 h 218"/>
              <a:gd name="T56" fmla="*/ 220231 w 346"/>
              <a:gd name="T57" fmla="*/ 12700 h 218"/>
              <a:gd name="T58" fmla="*/ 236382 w 346"/>
              <a:gd name="T59" fmla="*/ 23812 h 218"/>
              <a:gd name="T60" fmla="*/ 252532 w 346"/>
              <a:gd name="T61" fmla="*/ 26988 h 218"/>
              <a:gd name="T62" fmla="*/ 268682 w 346"/>
              <a:gd name="T63" fmla="*/ 23812 h 218"/>
              <a:gd name="T64" fmla="*/ 274555 w 346"/>
              <a:gd name="T65" fmla="*/ 26988 h 218"/>
              <a:gd name="T66" fmla="*/ 281896 w 346"/>
              <a:gd name="T67" fmla="*/ 44450 h 218"/>
              <a:gd name="T68" fmla="*/ 303919 w 346"/>
              <a:gd name="T69" fmla="*/ 68263 h 218"/>
              <a:gd name="T70" fmla="*/ 328879 w 346"/>
              <a:gd name="T71" fmla="*/ 111125 h 218"/>
              <a:gd name="T72" fmla="*/ 347965 w 346"/>
              <a:gd name="T73" fmla="*/ 161925 h 218"/>
              <a:gd name="T74" fmla="*/ 371457 w 346"/>
              <a:gd name="T75" fmla="*/ 182562 h 218"/>
              <a:gd name="T76" fmla="*/ 396416 w 346"/>
              <a:gd name="T77" fmla="*/ 204788 h 218"/>
              <a:gd name="T78" fmla="*/ 415503 w 346"/>
              <a:gd name="T79" fmla="*/ 225425 h 218"/>
              <a:gd name="T80" fmla="*/ 431653 w 346"/>
              <a:gd name="T81" fmla="*/ 234950 h 218"/>
              <a:gd name="T82" fmla="*/ 456613 w 346"/>
              <a:gd name="T83" fmla="*/ 231775 h 218"/>
              <a:gd name="T84" fmla="*/ 469827 w 346"/>
              <a:gd name="T85" fmla="*/ 214313 h 218"/>
              <a:gd name="T86" fmla="*/ 480104 w 346"/>
              <a:gd name="T87" fmla="*/ 204788 h 218"/>
              <a:gd name="T88" fmla="*/ 491850 w 346"/>
              <a:gd name="T89" fmla="*/ 223838 h 218"/>
              <a:gd name="T90" fmla="*/ 499191 w 346"/>
              <a:gd name="T91" fmla="*/ 242888 h 218"/>
              <a:gd name="T92" fmla="*/ 508000 w 346"/>
              <a:gd name="T93" fmla="*/ 252413 h 218"/>
              <a:gd name="T94" fmla="*/ 488913 w 346"/>
              <a:gd name="T95" fmla="*/ 266700 h 218"/>
              <a:gd name="T96" fmla="*/ 483040 w 346"/>
              <a:gd name="T97" fmla="*/ 284163 h 218"/>
              <a:gd name="T98" fmla="*/ 483040 w 346"/>
              <a:gd name="T99" fmla="*/ 314325 h 218"/>
              <a:gd name="T100" fmla="*/ 477168 w 346"/>
              <a:gd name="T101" fmla="*/ 325438 h 218"/>
              <a:gd name="T102" fmla="*/ 466890 w 346"/>
              <a:gd name="T103" fmla="*/ 322263 h 218"/>
              <a:gd name="T104" fmla="*/ 444867 w 346"/>
              <a:gd name="T105" fmla="*/ 320675 h 218"/>
              <a:gd name="T106" fmla="*/ 406694 w 346"/>
              <a:gd name="T107" fmla="*/ 328613 h 218"/>
              <a:gd name="T108" fmla="*/ 380266 w 346"/>
              <a:gd name="T109" fmla="*/ 322263 h 218"/>
              <a:gd name="T110" fmla="*/ 367052 w 346"/>
              <a:gd name="T111" fmla="*/ 334963 h 218"/>
              <a:gd name="T112" fmla="*/ 352370 w 346"/>
              <a:gd name="T113" fmla="*/ 346075 h 2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6"/>
              <a:gd name="T172" fmla="*/ 0 h 218"/>
              <a:gd name="T173" fmla="*/ 346 w 346"/>
              <a:gd name="T174" fmla="*/ 218 h 2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6" h="218">
                <a:moveTo>
                  <a:pt x="240" y="218"/>
                </a:moveTo>
                <a:lnTo>
                  <a:pt x="224" y="213"/>
                </a:lnTo>
                <a:lnTo>
                  <a:pt x="211" y="209"/>
                </a:lnTo>
                <a:lnTo>
                  <a:pt x="202" y="205"/>
                </a:lnTo>
                <a:lnTo>
                  <a:pt x="198" y="202"/>
                </a:lnTo>
                <a:lnTo>
                  <a:pt x="198" y="194"/>
                </a:lnTo>
                <a:lnTo>
                  <a:pt x="196" y="190"/>
                </a:lnTo>
                <a:lnTo>
                  <a:pt x="194" y="185"/>
                </a:lnTo>
                <a:lnTo>
                  <a:pt x="191" y="183"/>
                </a:lnTo>
                <a:lnTo>
                  <a:pt x="187" y="181"/>
                </a:lnTo>
                <a:lnTo>
                  <a:pt x="181" y="181"/>
                </a:lnTo>
                <a:lnTo>
                  <a:pt x="174" y="183"/>
                </a:lnTo>
                <a:lnTo>
                  <a:pt x="167" y="187"/>
                </a:lnTo>
                <a:lnTo>
                  <a:pt x="159" y="189"/>
                </a:lnTo>
                <a:lnTo>
                  <a:pt x="150" y="189"/>
                </a:lnTo>
                <a:lnTo>
                  <a:pt x="139" y="189"/>
                </a:lnTo>
                <a:lnTo>
                  <a:pt x="126" y="185"/>
                </a:lnTo>
                <a:lnTo>
                  <a:pt x="122" y="178"/>
                </a:lnTo>
                <a:lnTo>
                  <a:pt x="120" y="168"/>
                </a:lnTo>
                <a:lnTo>
                  <a:pt x="119" y="168"/>
                </a:lnTo>
                <a:lnTo>
                  <a:pt x="117" y="157"/>
                </a:lnTo>
                <a:lnTo>
                  <a:pt x="109" y="148"/>
                </a:lnTo>
                <a:lnTo>
                  <a:pt x="96" y="150"/>
                </a:lnTo>
                <a:lnTo>
                  <a:pt x="87" y="152"/>
                </a:lnTo>
                <a:lnTo>
                  <a:pt x="91" y="142"/>
                </a:lnTo>
                <a:lnTo>
                  <a:pt x="96" y="131"/>
                </a:lnTo>
                <a:lnTo>
                  <a:pt x="85" y="124"/>
                </a:lnTo>
                <a:lnTo>
                  <a:pt x="72" y="118"/>
                </a:lnTo>
                <a:lnTo>
                  <a:pt x="72" y="109"/>
                </a:lnTo>
                <a:lnTo>
                  <a:pt x="71" y="102"/>
                </a:lnTo>
                <a:lnTo>
                  <a:pt x="59" y="104"/>
                </a:lnTo>
                <a:lnTo>
                  <a:pt x="47" y="104"/>
                </a:lnTo>
                <a:lnTo>
                  <a:pt x="35" y="94"/>
                </a:lnTo>
                <a:lnTo>
                  <a:pt x="24" y="85"/>
                </a:lnTo>
                <a:lnTo>
                  <a:pt x="11" y="76"/>
                </a:lnTo>
                <a:lnTo>
                  <a:pt x="0" y="70"/>
                </a:lnTo>
                <a:lnTo>
                  <a:pt x="15" y="70"/>
                </a:lnTo>
                <a:lnTo>
                  <a:pt x="28" y="68"/>
                </a:lnTo>
                <a:lnTo>
                  <a:pt x="39" y="65"/>
                </a:lnTo>
                <a:lnTo>
                  <a:pt x="48" y="57"/>
                </a:lnTo>
                <a:lnTo>
                  <a:pt x="56" y="50"/>
                </a:lnTo>
                <a:lnTo>
                  <a:pt x="61" y="44"/>
                </a:lnTo>
                <a:lnTo>
                  <a:pt x="69" y="41"/>
                </a:lnTo>
                <a:lnTo>
                  <a:pt x="76" y="37"/>
                </a:lnTo>
                <a:lnTo>
                  <a:pt x="83" y="33"/>
                </a:lnTo>
                <a:lnTo>
                  <a:pt x="91" y="30"/>
                </a:lnTo>
                <a:lnTo>
                  <a:pt x="96" y="26"/>
                </a:lnTo>
                <a:lnTo>
                  <a:pt x="104" y="19"/>
                </a:lnTo>
                <a:lnTo>
                  <a:pt x="106" y="20"/>
                </a:lnTo>
                <a:lnTo>
                  <a:pt x="119" y="11"/>
                </a:lnTo>
                <a:lnTo>
                  <a:pt x="133" y="0"/>
                </a:lnTo>
                <a:lnTo>
                  <a:pt x="139" y="2"/>
                </a:lnTo>
                <a:lnTo>
                  <a:pt x="144" y="4"/>
                </a:lnTo>
                <a:lnTo>
                  <a:pt x="150" y="8"/>
                </a:lnTo>
                <a:lnTo>
                  <a:pt x="156" y="11"/>
                </a:lnTo>
                <a:lnTo>
                  <a:pt x="161" y="15"/>
                </a:lnTo>
                <a:lnTo>
                  <a:pt x="167" y="17"/>
                </a:lnTo>
                <a:lnTo>
                  <a:pt x="172" y="17"/>
                </a:lnTo>
                <a:lnTo>
                  <a:pt x="181" y="15"/>
                </a:lnTo>
                <a:lnTo>
                  <a:pt x="183" y="15"/>
                </a:lnTo>
                <a:lnTo>
                  <a:pt x="185" y="15"/>
                </a:lnTo>
                <a:lnTo>
                  <a:pt x="187" y="17"/>
                </a:lnTo>
                <a:lnTo>
                  <a:pt x="189" y="20"/>
                </a:lnTo>
                <a:lnTo>
                  <a:pt x="192" y="28"/>
                </a:lnTo>
                <a:lnTo>
                  <a:pt x="198" y="33"/>
                </a:lnTo>
                <a:lnTo>
                  <a:pt x="207" y="43"/>
                </a:lnTo>
                <a:lnTo>
                  <a:pt x="216" y="54"/>
                </a:lnTo>
                <a:lnTo>
                  <a:pt x="224" y="70"/>
                </a:lnTo>
                <a:lnTo>
                  <a:pt x="233" y="96"/>
                </a:lnTo>
                <a:lnTo>
                  <a:pt x="237" y="102"/>
                </a:lnTo>
                <a:lnTo>
                  <a:pt x="244" y="109"/>
                </a:lnTo>
                <a:lnTo>
                  <a:pt x="253" y="115"/>
                </a:lnTo>
                <a:lnTo>
                  <a:pt x="263" y="120"/>
                </a:lnTo>
                <a:lnTo>
                  <a:pt x="270" y="129"/>
                </a:lnTo>
                <a:lnTo>
                  <a:pt x="277" y="139"/>
                </a:lnTo>
                <a:lnTo>
                  <a:pt x="283" y="142"/>
                </a:lnTo>
                <a:lnTo>
                  <a:pt x="289" y="146"/>
                </a:lnTo>
                <a:lnTo>
                  <a:pt x="294" y="148"/>
                </a:lnTo>
                <a:lnTo>
                  <a:pt x="303" y="148"/>
                </a:lnTo>
                <a:lnTo>
                  <a:pt x="311" y="146"/>
                </a:lnTo>
                <a:lnTo>
                  <a:pt x="316" y="141"/>
                </a:lnTo>
                <a:lnTo>
                  <a:pt x="320" y="135"/>
                </a:lnTo>
                <a:lnTo>
                  <a:pt x="324" y="128"/>
                </a:lnTo>
                <a:lnTo>
                  <a:pt x="327" y="129"/>
                </a:lnTo>
                <a:lnTo>
                  <a:pt x="331" y="133"/>
                </a:lnTo>
                <a:lnTo>
                  <a:pt x="335" y="141"/>
                </a:lnTo>
                <a:lnTo>
                  <a:pt x="337" y="148"/>
                </a:lnTo>
                <a:lnTo>
                  <a:pt x="340" y="153"/>
                </a:lnTo>
                <a:lnTo>
                  <a:pt x="346" y="159"/>
                </a:lnTo>
                <a:lnTo>
                  <a:pt x="338" y="163"/>
                </a:lnTo>
                <a:lnTo>
                  <a:pt x="333" y="168"/>
                </a:lnTo>
                <a:lnTo>
                  <a:pt x="329" y="174"/>
                </a:lnTo>
                <a:lnTo>
                  <a:pt x="329" y="179"/>
                </a:lnTo>
                <a:lnTo>
                  <a:pt x="329" y="189"/>
                </a:lnTo>
                <a:lnTo>
                  <a:pt x="329" y="198"/>
                </a:lnTo>
                <a:lnTo>
                  <a:pt x="327" y="203"/>
                </a:lnTo>
                <a:lnTo>
                  <a:pt x="325" y="205"/>
                </a:lnTo>
                <a:lnTo>
                  <a:pt x="324" y="205"/>
                </a:lnTo>
                <a:lnTo>
                  <a:pt x="318" y="203"/>
                </a:lnTo>
                <a:lnTo>
                  <a:pt x="313" y="203"/>
                </a:lnTo>
                <a:lnTo>
                  <a:pt x="303" y="202"/>
                </a:lnTo>
                <a:lnTo>
                  <a:pt x="292" y="203"/>
                </a:lnTo>
                <a:lnTo>
                  <a:pt x="277" y="207"/>
                </a:lnTo>
                <a:lnTo>
                  <a:pt x="266" y="203"/>
                </a:lnTo>
                <a:lnTo>
                  <a:pt x="259" y="203"/>
                </a:lnTo>
                <a:lnTo>
                  <a:pt x="255" y="207"/>
                </a:lnTo>
                <a:lnTo>
                  <a:pt x="250" y="211"/>
                </a:lnTo>
                <a:lnTo>
                  <a:pt x="244" y="216"/>
                </a:lnTo>
                <a:lnTo>
                  <a:pt x="240" y="218"/>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70" name="Freeform 104"/>
          <p:cNvSpPr>
            <a:spLocks noEditPoints="1"/>
          </p:cNvSpPr>
          <p:nvPr/>
        </p:nvSpPr>
        <p:spPr bwMode="auto">
          <a:xfrm>
            <a:off x="10386399" y="1947270"/>
            <a:ext cx="260724" cy="68015"/>
          </a:xfrm>
          <a:custGeom>
            <a:avLst/>
            <a:gdLst>
              <a:gd name="T0" fmla="*/ 13145 w 150"/>
              <a:gd name="T1" fmla="*/ 0 h 36"/>
              <a:gd name="T2" fmla="*/ 24829 w 150"/>
              <a:gd name="T3" fmla="*/ 33337 h 36"/>
              <a:gd name="T4" fmla="*/ 16065 w 150"/>
              <a:gd name="T5" fmla="*/ 6350 h 36"/>
              <a:gd name="T6" fmla="*/ 62801 w 150"/>
              <a:gd name="T7" fmla="*/ 12700 h 36"/>
              <a:gd name="T8" fmla="*/ 43815 w 150"/>
              <a:gd name="T9" fmla="*/ 30162 h 36"/>
              <a:gd name="T10" fmla="*/ 43815 w 150"/>
              <a:gd name="T11" fmla="*/ 12700 h 36"/>
              <a:gd name="T12" fmla="*/ 70104 w 150"/>
              <a:gd name="T13" fmla="*/ 20637 h 36"/>
              <a:gd name="T14" fmla="*/ 81788 w 150"/>
              <a:gd name="T15" fmla="*/ 12700 h 36"/>
              <a:gd name="T16" fmla="*/ 89090 w 150"/>
              <a:gd name="T17" fmla="*/ 15875 h 36"/>
              <a:gd name="T18" fmla="*/ 92011 w 150"/>
              <a:gd name="T19" fmla="*/ 38100 h 36"/>
              <a:gd name="T20" fmla="*/ 94933 w 150"/>
              <a:gd name="T21" fmla="*/ 44450 h 36"/>
              <a:gd name="T22" fmla="*/ 94933 w 150"/>
              <a:gd name="T23" fmla="*/ 44450 h 36"/>
              <a:gd name="T24" fmla="*/ 89090 w 150"/>
              <a:gd name="T25" fmla="*/ 44450 h 36"/>
              <a:gd name="T26" fmla="*/ 83248 w 150"/>
              <a:gd name="T27" fmla="*/ 44450 h 36"/>
              <a:gd name="T28" fmla="*/ 73025 w 150"/>
              <a:gd name="T29" fmla="*/ 44450 h 36"/>
              <a:gd name="T30" fmla="*/ 67183 w 150"/>
              <a:gd name="T31" fmla="*/ 36512 h 36"/>
              <a:gd name="T32" fmla="*/ 75946 w 150"/>
              <a:gd name="T33" fmla="*/ 26988 h 36"/>
              <a:gd name="T34" fmla="*/ 86169 w 150"/>
              <a:gd name="T35" fmla="*/ 19050 h 36"/>
              <a:gd name="T36" fmla="*/ 75946 w 150"/>
              <a:gd name="T37" fmla="*/ 20637 h 36"/>
              <a:gd name="T38" fmla="*/ 86169 w 150"/>
              <a:gd name="T39" fmla="*/ 30162 h 36"/>
              <a:gd name="T40" fmla="*/ 78867 w 150"/>
              <a:gd name="T41" fmla="*/ 30162 h 36"/>
              <a:gd name="T42" fmla="*/ 73025 w 150"/>
              <a:gd name="T43" fmla="*/ 33337 h 36"/>
              <a:gd name="T44" fmla="*/ 81788 w 150"/>
              <a:gd name="T45" fmla="*/ 41275 h 36"/>
              <a:gd name="T46" fmla="*/ 86169 w 150"/>
              <a:gd name="T47" fmla="*/ 36512 h 36"/>
              <a:gd name="T48" fmla="*/ 100775 w 150"/>
              <a:gd name="T49" fmla="*/ 53975 h 36"/>
              <a:gd name="T50" fmla="*/ 100775 w 150"/>
              <a:gd name="T51" fmla="*/ 38100 h 36"/>
              <a:gd name="T52" fmla="*/ 100775 w 150"/>
              <a:gd name="T53" fmla="*/ 12700 h 36"/>
              <a:gd name="T54" fmla="*/ 124142 w 150"/>
              <a:gd name="T55" fmla="*/ 53975 h 36"/>
              <a:gd name="T56" fmla="*/ 116840 w 150"/>
              <a:gd name="T57" fmla="*/ 38100 h 36"/>
              <a:gd name="T58" fmla="*/ 105156 w 150"/>
              <a:gd name="T59" fmla="*/ 36512 h 36"/>
              <a:gd name="T60" fmla="*/ 153352 w 150"/>
              <a:gd name="T61" fmla="*/ 44450 h 36"/>
              <a:gd name="T62" fmla="*/ 151892 w 150"/>
              <a:gd name="T63" fmla="*/ 36512 h 36"/>
              <a:gd name="T64" fmla="*/ 146050 w 150"/>
              <a:gd name="T65" fmla="*/ 41275 h 36"/>
              <a:gd name="T66" fmla="*/ 129984 w 150"/>
              <a:gd name="T67" fmla="*/ 12700 h 36"/>
              <a:gd name="T68" fmla="*/ 143129 w 150"/>
              <a:gd name="T69" fmla="*/ 26988 h 36"/>
              <a:gd name="T70" fmla="*/ 132905 w 150"/>
              <a:gd name="T71" fmla="*/ 38100 h 36"/>
              <a:gd name="T72" fmla="*/ 146050 w 150"/>
              <a:gd name="T73" fmla="*/ 36512 h 36"/>
              <a:gd name="T74" fmla="*/ 143129 w 150"/>
              <a:gd name="T75" fmla="*/ 30162 h 36"/>
              <a:gd name="T76" fmla="*/ 167957 w 150"/>
              <a:gd name="T77" fmla="*/ 12700 h 36"/>
              <a:gd name="T78" fmla="*/ 172339 w 150"/>
              <a:gd name="T79" fmla="*/ 15875 h 36"/>
              <a:gd name="T80" fmla="*/ 184023 w 150"/>
              <a:gd name="T81" fmla="*/ 12700 h 36"/>
              <a:gd name="T82" fmla="*/ 191326 w 150"/>
              <a:gd name="T83" fmla="*/ 23812 h 36"/>
              <a:gd name="T84" fmla="*/ 188405 w 150"/>
              <a:gd name="T85" fmla="*/ 38100 h 36"/>
              <a:gd name="T86" fmla="*/ 178181 w 150"/>
              <a:gd name="T87" fmla="*/ 44450 h 36"/>
              <a:gd name="T88" fmla="*/ 172339 w 150"/>
              <a:gd name="T89" fmla="*/ 41275 h 36"/>
              <a:gd name="T90" fmla="*/ 178181 w 150"/>
              <a:gd name="T91" fmla="*/ 41275 h 36"/>
              <a:gd name="T92" fmla="*/ 186944 w 150"/>
              <a:gd name="T93" fmla="*/ 36512 h 36"/>
              <a:gd name="T94" fmla="*/ 186944 w 150"/>
              <a:gd name="T95" fmla="*/ 23812 h 36"/>
              <a:gd name="T96" fmla="*/ 178181 w 150"/>
              <a:gd name="T97" fmla="*/ 19050 h 36"/>
              <a:gd name="T98" fmla="*/ 172339 w 150"/>
              <a:gd name="T99" fmla="*/ 30162 h 36"/>
              <a:gd name="T100" fmla="*/ 178181 w 150"/>
              <a:gd name="T101" fmla="*/ 41275 h 36"/>
              <a:gd name="T102" fmla="*/ 216154 w 150"/>
              <a:gd name="T103" fmla="*/ 41275 h 36"/>
              <a:gd name="T104" fmla="*/ 197168 w 150"/>
              <a:gd name="T105" fmla="*/ 44450 h 36"/>
              <a:gd name="T106" fmla="*/ 207391 w 150"/>
              <a:gd name="T107" fmla="*/ 26988 h 36"/>
              <a:gd name="T108" fmla="*/ 219075 w 150"/>
              <a:gd name="T109" fmla="*/ 36512 h 36"/>
              <a:gd name="T110" fmla="*/ 213233 w 150"/>
              <a:gd name="T111" fmla="*/ 38100 h 36"/>
              <a:gd name="T112" fmla="*/ 213233 w 150"/>
              <a:gd name="T113" fmla="*/ 30162 h 36"/>
              <a:gd name="T114" fmla="*/ 203010 w 150"/>
              <a:gd name="T115" fmla="*/ 38100 h 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0"/>
              <a:gd name="T175" fmla="*/ 0 h 36"/>
              <a:gd name="T176" fmla="*/ 150 w 150"/>
              <a:gd name="T177" fmla="*/ 36 h 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0" h="36">
                <a:moveTo>
                  <a:pt x="8" y="21"/>
                </a:moveTo>
                <a:lnTo>
                  <a:pt x="4" y="28"/>
                </a:lnTo>
                <a:lnTo>
                  <a:pt x="0" y="28"/>
                </a:lnTo>
                <a:lnTo>
                  <a:pt x="9" y="0"/>
                </a:lnTo>
                <a:lnTo>
                  <a:pt x="15" y="0"/>
                </a:lnTo>
                <a:lnTo>
                  <a:pt x="24" y="28"/>
                </a:lnTo>
                <a:lnTo>
                  <a:pt x="21" y="28"/>
                </a:lnTo>
                <a:lnTo>
                  <a:pt x="17" y="21"/>
                </a:lnTo>
                <a:lnTo>
                  <a:pt x="8" y="21"/>
                </a:lnTo>
                <a:close/>
                <a:moveTo>
                  <a:pt x="17" y="17"/>
                </a:moveTo>
                <a:lnTo>
                  <a:pt x="13" y="4"/>
                </a:lnTo>
                <a:lnTo>
                  <a:pt x="11" y="4"/>
                </a:lnTo>
                <a:lnTo>
                  <a:pt x="8" y="17"/>
                </a:lnTo>
                <a:lnTo>
                  <a:pt x="17" y="17"/>
                </a:lnTo>
                <a:close/>
                <a:moveTo>
                  <a:pt x="39" y="8"/>
                </a:moveTo>
                <a:lnTo>
                  <a:pt x="43" y="8"/>
                </a:lnTo>
                <a:lnTo>
                  <a:pt x="43" y="28"/>
                </a:lnTo>
                <a:lnTo>
                  <a:pt x="39" y="28"/>
                </a:lnTo>
                <a:lnTo>
                  <a:pt x="39" y="19"/>
                </a:lnTo>
                <a:lnTo>
                  <a:pt x="30" y="19"/>
                </a:lnTo>
                <a:lnTo>
                  <a:pt x="30" y="28"/>
                </a:lnTo>
                <a:lnTo>
                  <a:pt x="28" y="28"/>
                </a:lnTo>
                <a:lnTo>
                  <a:pt x="28" y="8"/>
                </a:lnTo>
                <a:lnTo>
                  <a:pt x="30" y="8"/>
                </a:lnTo>
                <a:lnTo>
                  <a:pt x="30" y="17"/>
                </a:lnTo>
                <a:lnTo>
                  <a:pt x="39" y="17"/>
                </a:lnTo>
                <a:lnTo>
                  <a:pt x="39" y="8"/>
                </a:lnTo>
                <a:close/>
                <a:moveTo>
                  <a:pt x="48" y="13"/>
                </a:moveTo>
                <a:lnTo>
                  <a:pt x="48" y="12"/>
                </a:lnTo>
                <a:lnTo>
                  <a:pt x="50" y="10"/>
                </a:lnTo>
                <a:lnTo>
                  <a:pt x="52" y="8"/>
                </a:lnTo>
                <a:lnTo>
                  <a:pt x="56" y="8"/>
                </a:lnTo>
                <a:lnTo>
                  <a:pt x="57" y="8"/>
                </a:lnTo>
                <a:lnTo>
                  <a:pt x="59" y="8"/>
                </a:lnTo>
                <a:lnTo>
                  <a:pt x="61" y="8"/>
                </a:lnTo>
                <a:lnTo>
                  <a:pt x="61" y="10"/>
                </a:lnTo>
                <a:lnTo>
                  <a:pt x="63" y="12"/>
                </a:lnTo>
                <a:lnTo>
                  <a:pt x="63" y="13"/>
                </a:lnTo>
                <a:lnTo>
                  <a:pt x="63" y="24"/>
                </a:lnTo>
                <a:lnTo>
                  <a:pt x="65" y="26"/>
                </a:lnTo>
                <a:lnTo>
                  <a:pt x="65" y="28"/>
                </a:lnTo>
                <a:lnTo>
                  <a:pt x="63" y="28"/>
                </a:lnTo>
                <a:lnTo>
                  <a:pt x="61" y="28"/>
                </a:lnTo>
                <a:lnTo>
                  <a:pt x="61" y="26"/>
                </a:lnTo>
                <a:lnTo>
                  <a:pt x="59" y="24"/>
                </a:lnTo>
                <a:lnTo>
                  <a:pt x="59" y="26"/>
                </a:lnTo>
                <a:lnTo>
                  <a:pt x="57" y="28"/>
                </a:lnTo>
                <a:lnTo>
                  <a:pt x="56" y="28"/>
                </a:lnTo>
                <a:lnTo>
                  <a:pt x="54" y="28"/>
                </a:lnTo>
                <a:lnTo>
                  <a:pt x="52" y="28"/>
                </a:lnTo>
                <a:lnTo>
                  <a:pt x="50" y="28"/>
                </a:lnTo>
                <a:lnTo>
                  <a:pt x="48" y="26"/>
                </a:lnTo>
                <a:lnTo>
                  <a:pt x="46" y="24"/>
                </a:lnTo>
                <a:lnTo>
                  <a:pt x="46" y="23"/>
                </a:lnTo>
                <a:lnTo>
                  <a:pt x="46" y="21"/>
                </a:lnTo>
                <a:lnTo>
                  <a:pt x="48" y="19"/>
                </a:lnTo>
                <a:lnTo>
                  <a:pt x="50" y="17"/>
                </a:lnTo>
                <a:lnTo>
                  <a:pt x="52" y="17"/>
                </a:lnTo>
                <a:lnTo>
                  <a:pt x="57" y="15"/>
                </a:lnTo>
                <a:lnTo>
                  <a:pt x="59" y="15"/>
                </a:lnTo>
                <a:lnTo>
                  <a:pt x="59" y="13"/>
                </a:lnTo>
                <a:lnTo>
                  <a:pt x="59" y="12"/>
                </a:lnTo>
                <a:lnTo>
                  <a:pt x="56" y="10"/>
                </a:lnTo>
                <a:lnTo>
                  <a:pt x="54" y="12"/>
                </a:lnTo>
                <a:lnTo>
                  <a:pt x="52" y="12"/>
                </a:lnTo>
                <a:lnTo>
                  <a:pt x="52" y="13"/>
                </a:lnTo>
                <a:lnTo>
                  <a:pt x="50" y="13"/>
                </a:lnTo>
                <a:lnTo>
                  <a:pt x="48" y="13"/>
                </a:lnTo>
                <a:close/>
                <a:moveTo>
                  <a:pt x="59" y="17"/>
                </a:moveTo>
                <a:lnTo>
                  <a:pt x="59" y="19"/>
                </a:lnTo>
                <a:lnTo>
                  <a:pt x="57" y="19"/>
                </a:lnTo>
                <a:lnTo>
                  <a:pt x="54" y="19"/>
                </a:lnTo>
                <a:lnTo>
                  <a:pt x="52" y="19"/>
                </a:lnTo>
                <a:lnTo>
                  <a:pt x="52" y="21"/>
                </a:lnTo>
                <a:lnTo>
                  <a:pt x="50" y="21"/>
                </a:lnTo>
                <a:lnTo>
                  <a:pt x="50" y="23"/>
                </a:lnTo>
                <a:lnTo>
                  <a:pt x="52" y="24"/>
                </a:lnTo>
                <a:lnTo>
                  <a:pt x="54" y="26"/>
                </a:lnTo>
                <a:lnTo>
                  <a:pt x="56" y="26"/>
                </a:lnTo>
                <a:lnTo>
                  <a:pt x="57" y="24"/>
                </a:lnTo>
                <a:lnTo>
                  <a:pt x="59" y="23"/>
                </a:lnTo>
                <a:lnTo>
                  <a:pt x="59" y="21"/>
                </a:lnTo>
                <a:lnTo>
                  <a:pt x="59" y="17"/>
                </a:lnTo>
                <a:close/>
                <a:moveTo>
                  <a:pt x="69" y="28"/>
                </a:moveTo>
                <a:lnTo>
                  <a:pt x="69" y="34"/>
                </a:lnTo>
                <a:lnTo>
                  <a:pt x="67" y="34"/>
                </a:lnTo>
                <a:lnTo>
                  <a:pt x="67" y="24"/>
                </a:lnTo>
                <a:lnTo>
                  <a:pt x="69" y="24"/>
                </a:lnTo>
                <a:lnTo>
                  <a:pt x="69" y="23"/>
                </a:lnTo>
                <a:lnTo>
                  <a:pt x="69" y="21"/>
                </a:lnTo>
                <a:lnTo>
                  <a:pt x="69" y="8"/>
                </a:lnTo>
                <a:lnTo>
                  <a:pt x="83" y="8"/>
                </a:lnTo>
                <a:lnTo>
                  <a:pt x="83" y="24"/>
                </a:lnTo>
                <a:lnTo>
                  <a:pt x="85" y="24"/>
                </a:lnTo>
                <a:lnTo>
                  <a:pt x="85" y="34"/>
                </a:lnTo>
                <a:lnTo>
                  <a:pt x="81" y="34"/>
                </a:lnTo>
                <a:lnTo>
                  <a:pt x="81" y="28"/>
                </a:lnTo>
                <a:lnTo>
                  <a:pt x="69" y="28"/>
                </a:lnTo>
                <a:close/>
                <a:moveTo>
                  <a:pt x="80" y="24"/>
                </a:moveTo>
                <a:lnTo>
                  <a:pt x="80" y="12"/>
                </a:lnTo>
                <a:lnTo>
                  <a:pt x="72" y="12"/>
                </a:lnTo>
                <a:lnTo>
                  <a:pt x="72" y="21"/>
                </a:lnTo>
                <a:lnTo>
                  <a:pt x="72" y="23"/>
                </a:lnTo>
                <a:lnTo>
                  <a:pt x="70" y="24"/>
                </a:lnTo>
                <a:lnTo>
                  <a:pt x="80" y="24"/>
                </a:lnTo>
                <a:close/>
                <a:moveTo>
                  <a:pt x="109" y="28"/>
                </a:moveTo>
                <a:lnTo>
                  <a:pt x="105" y="28"/>
                </a:lnTo>
                <a:lnTo>
                  <a:pt x="105" y="8"/>
                </a:lnTo>
                <a:lnTo>
                  <a:pt x="109" y="8"/>
                </a:lnTo>
                <a:lnTo>
                  <a:pt x="109" y="28"/>
                </a:lnTo>
                <a:close/>
                <a:moveTo>
                  <a:pt x="104" y="23"/>
                </a:moveTo>
                <a:lnTo>
                  <a:pt x="104" y="24"/>
                </a:lnTo>
                <a:lnTo>
                  <a:pt x="102" y="24"/>
                </a:lnTo>
                <a:lnTo>
                  <a:pt x="102" y="26"/>
                </a:lnTo>
                <a:lnTo>
                  <a:pt x="100" y="26"/>
                </a:lnTo>
                <a:lnTo>
                  <a:pt x="98" y="28"/>
                </a:lnTo>
                <a:lnTo>
                  <a:pt x="96" y="28"/>
                </a:lnTo>
                <a:lnTo>
                  <a:pt x="89" y="28"/>
                </a:lnTo>
                <a:lnTo>
                  <a:pt x="89" y="8"/>
                </a:lnTo>
                <a:lnTo>
                  <a:pt x="91" y="8"/>
                </a:lnTo>
                <a:lnTo>
                  <a:pt x="91" y="17"/>
                </a:lnTo>
                <a:lnTo>
                  <a:pt x="96" y="17"/>
                </a:lnTo>
                <a:lnTo>
                  <a:pt x="98" y="17"/>
                </a:lnTo>
                <a:lnTo>
                  <a:pt x="102" y="17"/>
                </a:lnTo>
                <a:lnTo>
                  <a:pt x="102" y="19"/>
                </a:lnTo>
                <a:lnTo>
                  <a:pt x="104" y="23"/>
                </a:lnTo>
                <a:close/>
                <a:moveTo>
                  <a:pt x="91" y="24"/>
                </a:moveTo>
                <a:lnTo>
                  <a:pt x="96" y="24"/>
                </a:lnTo>
                <a:lnTo>
                  <a:pt x="98" y="24"/>
                </a:lnTo>
                <a:lnTo>
                  <a:pt x="100" y="23"/>
                </a:lnTo>
                <a:lnTo>
                  <a:pt x="100" y="21"/>
                </a:lnTo>
                <a:lnTo>
                  <a:pt x="98" y="19"/>
                </a:lnTo>
                <a:lnTo>
                  <a:pt x="96" y="19"/>
                </a:lnTo>
                <a:lnTo>
                  <a:pt x="91" y="19"/>
                </a:lnTo>
                <a:lnTo>
                  <a:pt x="91" y="24"/>
                </a:lnTo>
                <a:close/>
                <a:moveTo>
                  <a:pt x="115" y="8"/>
                </a:moveTo>
                <a:lnTo>
                  <a:pt x="118" y="8"/>
                </a:lnTo>
                <a:lnTo>
                  <a:pt x="118" y="12"/>
                </a:lnTo>
                <a:lnTo>
                  <a:pt x="118" y="10"/>
                </a:lnTo>
                <a:lnTo>
                  <a:pt x="120" y="8"/>
                </a:lnTo>
                <a:lnTo>
                  <a:pt x="122" y="8"/>
                </a:lnTo>
                <a:lnTo>
                  <a:pt x="124" y="8"/>
                </a:lnTo>
                <a:lnTo>
                  <a:pt x="126" y="8"/>
                </a:lnTo>
                <a:lnTo>
                  <a:pt x="128" y="10"/>
                </a:lnTo>
                <a:lnTo>
                  <a:pt x="129" y="10"/>
                </a:lnTo>
                <a:lnTo>
                  <a:pt x="131" y="13"/>
                </a:lnTo>
                <a:lnTo>
                  <a:pt x="131" y="15"/>
                </a:lnTo>
                <a:lnTo>
                  <a:pt x="131" y="17"/>
                </a:lnTo>
                <a:lnTo>
                  <a:pt x="131" y="21"/>
                </a:lnTo>
                <a:lnTo>
                  <a:pt x="131" y="23"/>
                </a:lnTo>
                <a:lnTo>
                  <a:pt x="129" y="24"/>
                </a:lnTo>
                <a:lnTo>
                  <a:pt x="128" y="26"/>
                </a:lnTo>
                <a:lnTo>
                  <a:pt x="126" y="28"/>
                </a:lnTo>
                <a:lnTo>
                  <a:pt x="124" y="28"/>
                </a:lnTo>
                <a:lnTo>
                  <a:pt x="122" y="28"/>
                </a:lnTo>
                <a:lnTo>
                  <a:pt x="120" y="28"/>
                </a:lnTo>
                <a:lnTo>
                  <a:pt x="118" y="26"/>
                </a:lnTo>
                <a:lnTo>
                  <a:pt x="118" y="36"/>
                </a:lnTo>
                <a:lnTo>
                  <a:pt x="115" y="36"/>
                </a:lnTo>
                <a:lnTo>
                  <a:pt x="115" y="8"/>
                </a:lnTo>
                <a:close/>
                <a:moveTo>
                  <a:pt x="122" y="26"/>
                </a:moveTo>
                <a:lnTo>
                  <a:pt x="124" y="24"/>
                </a:lnTo>
                <a:lnTo>
                  <a:pt x="126" y="24"/>
                </a:lnTo>
                <a:lnTo>
                  <a:pt x="128" y="23"/>
                </a:lnTo>
                <a:lnTo>
                  <a:pt x="128" y="21"/>
                </a:lnTo>
                <a:lnTo>
                  <a:pt x="128" y="17"/>
                </a:lnTo>
                <a:lnTo>
                  <a:pt x="128" y="15"/>
                </a:lnTo>
                <a:lnTo>
                  <a:pt x="128" y="13"/>
                </a:lnTo>
                <a:lnTo>
                  <a:pt x="126" y="12"/>
                </a:lnTo>
                <a:lnTo>
                  <a:pt x="122" y="12"/>
                </a:lnTo>
                <a:lnTo>
                  <a:pt x="120" y="12"/>
                </a:lnTo>
                <a:lnTo>
                  <a:pt x="118" y="13"/>
                </a:lnTo>
                <a:lnTo>
                  <a:pt x="118" y="15"/>
                </a:lnTo>
                <a:lnTo>
                  <a:pt x="118" y="19"/>
                </a:lnTo>
                <a:lnTo>
                  <a:pt x="118" y="23"/>
                </a:lnTo>
                <a:lnTo>
                  <a:pt x="118" y="24"/>
                </a:lnTo>
                <a:lnTo>
                  <a:pt x="120" y="24"/>
                </a:lnTo>
                <a:lnTo>
                  <a:pt x="122" y="26"/>
                </a:lnTo>
                <a:close/>
                <a:moveTo>
                  <a:pt x="150" y="23"/>
                </a:moveTo>
                <a:lnTo>
                  <a:pt x="150" y="24"/>
                </a:lnTo>
                <a:lnTo>
                  <a:pt x="148" y="26"/>
                </a:lnTo>
                <a:lnTo>
                  <a:pt x="146" y="28"/>
                </a:lnTo>
                <a:lnTo>
                  <a:pt x="142" y="28"/>
                </a:lnTo>
                <a:lnTo>
                  <a:pt x="135" y="28"/>
                </a:lnTo>
                <a:lnTo>
                  <a:pt x="135" y="8"/>
                </a:lnTo>
                <a:lnTo>
                  <a:pt x="139" y="8"/>
                </a:lnTo>
                <a:lnTo>
                  <a:pt x="139" y="17"/>
                </a:lnTo>
                <a:lnTo>
                  <a:pt x="142" y="17"/>
                </a:lnTo>
                <a:lnTo>
                  <a:pt x="146" y="17"/>
                </a:lnTo>
                <a:lnTo>
                  <a:pt x="148" y="17"/>
                </a:lnTo>
                <a:lnTo>
                  <a:pt x="150" y="19"/>
                </a:lnTo>
                <a:lnTo>
                  <a:pt x="150" y="23"/>
                </a:lnTo>
                <a:close/>
                <a:moveTo>
                  <a:pt x="139" y="24"/>
                </a:moveTo>
                <a:lnTo>
                  <a:pt x="142" y="24"/>
                </a:lnTo>
                <a:lnTo>
                  <a:pt x="144" y="24"/>
                </a:lnTo>
                <a:lnTo>
                  <a:pt x="146" y="24"/>
                </a:lnTo>
                <a:lnTo>
                  <a:pt x="146" y="23"/>
                </a:lnTo>
                <a:lnTo>
                  <a:pt x="146" y="21"/>
                </a:lnTo>
                <a:lnTo>
                  <a:pt x="146" y="19"/>
                </a:lnTo>
                <a:lnTo>
                  <a:pt x="144" y="19"/>
                </a:lnTo>
                <a:lnTo>
                  <a:pt x="142" y="19"/>
                </a:lnTo>
                <a:lnTo>
                  <a:pt x="139" y="19"/>
                </a:lnTo>
                <a:lnTo>
                  <a:pt x="139" y="24"/>
                </a:lnTo>
                <a:close/>
              </a:path>
            </a:pathLst>
          </a:custGeom>
          <a:solidFill>
            <a:schemeClr val="tx1"/>
          </a:solidFill>
          <a:ln w="3175">
            <a:noFill/>
            <a:round/>
            <a:headEnd/>
            <a:tailEnd/>
          </a:ln>
        </p:spPr>
        <p:txBody>
          <a:bodyPr/>
          <a:lstStyle/>
          <a:p>
            <a:endParaRPr lang="ru-RU" sz="1807" dirty="0">
              <a:latin typeface="Arial Обычный" charset="0"/>
            </a:endParaRPr>
          </a:p>
        </p:txBody>
      </p:sp>
      <p:sp>
        <p:nvSpPr>
          <p:cNvPr id="271" name="Freeform 105"/>
          <p:cNvSpPr>
            <a:spLocks noEditPoints="1"/>
          </p:cNvSpPr>
          <p:nvPr/>
        </p:nvSpPr>
        <p:spPr bwMode="auto">
          <a:xfrm>
            <a:off x="9855501" y="3970720"/>
            <a:ext cx="251279" cy="62347"/>
          </a:xfrm>
          <a:custGeom>
            <a:avLst/>
            <a:gdLst>
              <a:gd name="T0" fmla="*/ 32257 w 144"/>
              <a:gd name="T1" fmla="*/ 9525 h 33"/>
              <a:gd name="T2" fmla="*/ 4399 w 144"/>
              <a:gd name="T3" fmla="*/ 9525 h 33"/>
              <a:gd name="T4" fmla="*/ 0 w 144"/>
              <a:gd name="T5" fmla="*/ 44450 h 33"/>
              <a:gd name="T6" fmla="*/ 32257 w 144"/>
              <a:gd name="T7" fmla="*/ 0 h 33"/>
              <a:gd name="T8" fmla="*/ 45453 w 144"/>
              <a:gd name="T9" fmla="*/ 17462 h 33"/>
              <a:gd name="T10" fmla="*/ 61582 w 144"/>
              <a:gd name="T11" fmla="*/ 11112 h 33"/>
              <a:gd name="T12" fmla="*/ 67447 w 144"/>
              <a:gd name="T13" fmla="*/ 38100 h 33"/>
              <a:gd name="T14" fmla="*/ 70379 w 144"/>
              <a:gd name="T15" fmla="*/ 44450 h 33"/>
              <a:gd name="T16" fmla="*/ 70379 w 144"/>
              <a:gd name="T17" fmla="*/ 44450 h 33"/>
              <a:gd name="T18" fmla="*/ 64514 w 144"/>
              <a:gd name="T19" fmla="*/ 41275 h 33"/>
              <a:gd name="T20" fmla="*/ 51318 w 144"/>
              <a:gd name="T21" fmla="*/ 44450 h 33"/>
              <a:gd name="T22" fmla="*/ 42521 w 144"/>
              <a:gd name="T23" fmla="*/ 34925 h 33"/>
              <a:gd name="T24" fmla="*/ 61582 w 144"/>
              <a:gd name="T25" fmla="*/ 26987 h 33"/>
              <a:gd name="T26" fmla="*/ 54251 w 144"/>
              <a:gd name="T27" fmla="*/ 17462 h 33"/>
              <a:gd name="T28" fmla="*/ 64514 w 144"/>
              <a:gd name="T29" fmla="*/ 30162 h 33"/>
              <a:gd name="T30" fmla="*/ 54251 w 144"/>
              <a:gd name="T31" fmla="*/ 30162 h 33"/>
              <a:gd name="T32" fmla="*/ 48386 w 144"/>
              <a:gd name="T33" fmla="*/ 34925 h 33"/>
              <a:gd name="T34" fmla="*/ 61582 w 144"/>
              <a:gd name="T35" fmla="*/ 38100 h 33"/>
              <a:gd name="T36" fmla="*/ 80643 w 144"/>
              <a:gd name="T37" fmla="*/ 17462 h 33"/>
              <a:gd name="T38" fmla="*/ 93839 w 144"/>
              <a:gd name="T39" fmla="*/ 17462 h 33"/>
              <a:gd name="T40" fmla="*/ 105569 w 144"/>
              <a:gd name="T41" fmla="*/ 11112 h 33"/>
              <a:gd name="T42" fmla="*/ 118765 w 144"/>
              <a:gd name="T43" fmla="*/ 14287 h 33"/>
              <a:gd name="T44" fmla="*/ 121698 w 144"/>
              <a:gd name="T45" fmla="*/ 41275 h 33"/>
              <a:gd name="T46" fmla="*/ 124630 w 144"/>
              <a:gd name="T47" fmla="*/ 44450 h 33"/>
              <a:gd name="T48" fmla="*/ 118765 w 144"/>
              <a:gd name="T49" fmla="*/ 44450 h 33"/>
              <a:gd name="T50" fmla="*/ 112900 w 144"/>
              <a:gd name="T51" fmla="*/ 44450 h 33"/>
              <a:gd name="T52" fmla="*/ 99704 w 144"/>
              <a:gd name="T53" fmla="*/ 41275 h 33"/>
              <a:gd name="T54" fmla="*/ 99704 w 144"/>
              <a:gd name="T55" fmla="*/ 30162 h 33"/>
              <a:gd name="T56" fmla="*/ 115833 w 144"/>
              <a:gd name="T57" fmla="*/ 20637 h 33"/>
              <a:gd name="T58" fmla="*/ 102637 w 144"/>
              <a:gd name="T59" fmla="*/ 20637 h 33"/>
              <a:gd name="T60" fmla="*/ 112900 w 144"/>
              <a:gd name="T61" fmla="*/ 30162 h 33"/>
              <a:gd name="T62" fmla="*/ 105569 w 144"/>
              <a:gd name="T63" fmla="*/ 31750 h 33"/>
              <a:gd name="T64" fmla="*/ 108501 w 144"/>
              <a:gd name="T65" fmla="*/ 41275 h 33"/>
              <a:gd name="T66" fmla="*/ 115833 w 144"/>
              <a:gd name="T67" fmla="*/ 34925 h 33"/>
              <a:gd name="T68" fmla="*/ 126096 w 144"/>
              <a:gd name="T69" fmla="*/ 52387 h 33"/>
              <a:gd name="T70" fmla="*/ 129029 w 144"/>
              <a:gd name="T71" fmla="*/ 34925 h 33"/>
              <a:gd name="T72" fmla="*/ 153955 w 144"/>
              <a:gd name="T73" fmla="*/ 38100 h 33"/>
              <a:gd name="T74" fmla="*/ 145157 w 144"/>
              <a:gd name="T75" fmla="*/ 38100 h 33"/>
              <a:gd name="T76" fmla="*/ 131961 w 144"/>
              <a:gd name="T77" fmla="*/ 38100 h 33"/>
              <a:gd name="T78" fmla="*/ 164218 w 144"/>
              <a:gd name="T79" fmla="*/ 11112 h 33"/>
              <a:gd name="T80" fmla="*/ 178881 w 144"/>
              <a:gd name="T81" fmla="*/ 14287 h 33"/>
              <a:gd name="T82" fmla="*/ 180347 w 144"/>
              <a:gd name="T83" fmla="*/ 41275 h 33"/>
              <a:gd name="T84" fmla="*/ 180347 w 144"/>
              <a:gd name="T85" fmla="*/ 44450 h 33"/>
              <a:gd name="T86" fmla="*/ 178881 w 144"/>
              <a:gd name="T87" fmla="*/ 44450 h 33"/>
              <a:gd name="T88" fmla="*/ 170083 w 144"/>
              <a:gd name="T89" fmla="*/ 44450 h 33"/>
              <a:gd name="T90" fmla="*/ 159820 w 144"/>
              <a:gd name="T91" fmla="*/ 41275 h 33"/>
              <a:gd name="T92" fmla="*/ 156887 w 144"/>
              <a:gd name="T93" fmla="*/ 30162 h 33"/>
              <a:gd name="T94" fmla="*/ 175948 w 144"/>
              <a:gd name="T95" fmla="*/ 20637 h 33"/>
              <a:gd name="T96" fmla="*/ 162752 w 144"/>
              <a:gd name="T97" fmla="*/ 20637 h 33"/>
              <a:gd name="T98" fmla="*/ 173016 w 144"/>
              <a:gd name="T99" fmla="*/ 30162 h 33"/>
              <a:gd name="T100" fmla="*/ 162752 w 144"/>
              <a:gd name="T101" fmla="*/ 31750 h 33"/>
              <a:gd name="T102" fmla="*/ 164218 w 144"/>
              <a:gd name="T103" fmla="*/ 41275 h 33"/>
              <a:gd name="T104" fmla="*/ 175948 w 144"/>
              <a:gd name="T105" fmla="*/ 34925 h 33"/>
              <a:gd name="T106" fmla="*/ 211138 w 144"/>
              <a:gd name="T107" fmla="*/ 44450 h 33"/>
              <a:gd name="T108" fmla="*/ 189144 w 144"/>
              <a:gd name="T109" fmla="*/ 44450 h 33"/>
              <a:gd name="T110" fmla="*/ 205273 w 144"/>
              <a:gd name="T111" fmla="*/ 11112 h 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4"/>
              <a:gd name="T169" fmla="*/ 0 h 33"/>
              <a:gd name="T170" fmla="*/ 144 w 144"/>
              <a:gd name="T171" fmla="*/ 33 h 3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4" h="33">
                <a:moveTo>
                  <a:pt x="22" y="28"/>
                </a:moveTo>
                <a:lnTo>
                  <a:pt x="22" y="11"/>
                </a:lnTo>
                <a:lnTo>
                  <a:pt x="22" y="9"/>
                </a:lnTo>
                <a:lnTo>
                  <a:pt x="22" y="7"/>
                </a:lnTo>
                <a:lnTo>
                  <a:pt x="22" y="6"/>
                </a:lnTo>
                <a:lnTo>
                  <a:pt x="14" y="28"/>
                </a:lnTo>
                <a:lnTo>
                  <a:pt x="11" y="28"/>
                </a:lnTo>
                <a:lnTo>
                  <a:pt x="3" y="6"/>
                </a:lnTo>
                <a:lnTo>
                  <a:pt x="3" y="7"/>
                </a:lnTo>
                <a:lnTo>
                  <a:pt x="3" y="11"/>
                </a:lnTo>
                <a:lnTo>
                  <a:pt x="3" y="28"/>
                </a:lnTo>
                <a:lnTo>
                  <a:pt x="0" y="28"/>
                </a:lnTo>
                <a:lnTo>
                  <a:pt x="0" y="0"/>
                </a:lnTo>
                <a:lnTo>
                  <a:pt x="5" y="0"/>
                </a:lnTo>
                <a:lnTo>
                  <a:pt x="13" y="24"/>
                </a:lnTo>
                <a:lnTo>
                  <a:pt x="22" y="0"/>
                </a:lnTo>
                <a:lnTo>
                  <a:pt x="26" y="0"/>
                </a:lnTo>
                <a:lnTo>
                  <a:pt x="26" y="28"/>
                </a:lnTo>
                <a:lnTo>
                  <a:pt x="22" y="28"/>
                </a:lnTo>
                <a:close/>
                <a:moveTo>
                  <a:pt x="31" y="15"/>
                </a:moveTo>
                <a:lnTo>
                  <a:pt x="31" y="11"/>
                </a:lnTo>
                <a:lnTo>
                  <a:pt x="33" y="9"/>
                </a:lnTo>
                <a:lnTo>
                  <a:pt x="37" y="7"/>
                </a:lnTo>
                <a:lnTo>
                  <a:pt x="38" y="7"/>
                </a:lnTo>
                <a:lnTo>
                  <a:pt x="40" y="7"/>
                </a:lnTo>
                <a:lnTo>
                  <a:pt x="42" y="7"/>
                </a:lnTo>
                <a:lnTo>
                  <a:pt x="44" y="9"/>
                </a:lnTo>
                <a:lnTo>
                  <a:pt x="46" y="9"/>
                </a:lnTo>
                <a:lnTo>
                  <a:pt x="46" y="11"/>
                </a:lnTo>
                <a:lnTo>
                  <a:pt x="46" y="13"/>
                </a:lnTo>
                <a:lnTo>
                  <a:pt x="46" y="24"/>
                </a:lnTo>
                <a:lnTo>
                  <a:pt x="46" y="26"/>
                </a:lnTo>
                <a:lnTo>
                  <a:pt x="48" y="26"/>
                </a:lnTo>
                <a:lnTo>
                  <a:pt x="48" y="28"/>
                </a:lnTo>
                <a:lnTo>
                  <a:pt x="46" y="28"/>
                </a:lnTo>
                <a:lnTo>
                  <a:pt x="44" y="28"/>
                </a:lnTo>
                <a:lnTo>
                  <a:pt x="44" y="26"/>
                </a:lnTo>
                <a:lnTo>
                  <a:pt x="42" y="26"/>
                </a:lnTo>
                <a:lnTo>
                  <a:pt x="40" y="28"/>
                </a:lnTo>
                <a:lnTo>
                  <a:pt x="38" y="28"/>
                </a:lnTo>
                <a:lnTo>
                  <a:pt x="37" y="28"/>
                </a:lnTo>
                <a:lnTo>
                  <a:pt x="35" y="28"/>
                </a:lnTo>
                <a:lnTo>
                  <a:pt x="33" y="28"/>
                </a:lnTo>
                <a:lnTo>
                  <a:pt x="31" y="26"/>
                </a:lnTo>
                <a:lnTo>
                  <a:pt x="31" y="24"/>
                </a:lnTo>
                <a:lnTo>
                  <a:pt x="29" y="22"/>
                </a:lnTo>
                <a:lnTo>
                  <a:pt x="31" y="20"/>
                </a:lnTo>
                <a:lnTo>
                  <a:pt x="31" y="19"/>
                </a:lnTo>
                <a:lnTo>
                  <a:pt x="33" y="17"/>
                </a:lnTo>
                <a:lnTo>
                  <a:pt x="37" y="17"/>
                </a:lnTo>
                <a:lnTo>
                  <a:pt x="42" y="17"/>
                </a:lnTo>
                <a:lnTo>
                  <a:pt x="42" y="15"/>
                </a:lnTo>
                <a:lnTo>
                  <a:pt x="44" y="13"/>
                </a:lnTo>
                <a:lnTo>
                  <a:pt x="42" y="11"/>
                </a:lnTo>
                <a:lnTo>
                  <a:pt x="38" y="11"/>
                </a:lnTo>
                <a:lnTo>
                  <a:pt x="37" y="11"/>
                </a:lnTo>
                <a:lnTo>
                  <a:pt x="35" y="11"/>
                </a:lnTo>
                <a:lnTo>
                  <a:pt x="35" y="13"/>
                </a:lnTo>
                <a:lnTo>
                  <a:pt x="35" y="15"/>
                </a:lnTo>
                <a:lnTo>
                  <a:pt x="31" y="15"/>
                </a:lnTo>
                <a:close/>
                <a:moveTo>
                  <a:pt x="44" y="19"/>
                </a:moveTo>
                <a:lnTo>
                  <a:pt x="42" y="19"/>
                </a:lnTo>
                <a:lnTo>
                  <a:pt x="40" y="19"/>
                </a:lnTo>
                <a:lnTo>
                  <a:pt x="38" y="19"/>
                </a:lnTo>
                <a:lnTo>
                  <a:pt x="37" y="19"/>
                </a:lnTo>
                <a:lnTo>
                  <a:pt x="35" y="20"/>
                </a:lnTo>
                <a:lnTo>
                  <a:pt x="33" y="20"/>
                </a:lnTo>
                <a:lnTo>
                  <a:pt x="33" y="22"/>
                </a:lnTo>
                <a:lnTo>
                  <a:pt x="35" y="24"/>
                </a:lnTo>
                <a:lnTo>
                  <a:pt x="37" y="26"/>
                </a:lnTo>
                <a:lnTo>
                  <a:pt x="38" y="26"/>
                </a:lnTo>
                <a:lnTo>
                  <a:pt x="40" y="24"/>
                </a:lnTo>
                <a:lnTo>
                  <a:pt x="42" y="24"/>
                </a:lnTo>
                <a:lnTo>
                  <a:pt x="42" y="22"/>
                </a:lnTo>
                <a:lnTo>
                  <a:pt x="44" y="20"/>
                </a:lnTo>
                <a:lnTo>
                  <a:pt x="44" y="19"/>
                </a:lnTo>
                <a:close/>
                <a:moveTo>
                  <a:pt x="55" y="11"/>
                </a:moveTo>
                <a:lnTo>
                  <a:pt x="55" y="28"/>
                </a:lnTo>
                <a:lnTo>
                  <a:pt x="51" y="28"/>
                </a:lnTo>
                <a:lnTo>
                  <a:pt x="51" y="7"/>
                </a:lnTo>
                <a:lnTo>
                  <a:pt x="64" y="7"/>
                </a:lnTo>
                <a:lnTo>
                  <a:pt x="64" y="11"/>
                </a:lnTo>
                <a:lnTo>
                  <a:pt x="55" y="11"/>
                </a:lnTo>
                <a:close/>
                <a:moveTo>
                  <a:pt x="68" y="15"/>
                </a:moveTo>
                <a:lnTo>
                  <a:pt x="68" y="11"/>
                </a:lnTo>
                <a:lnTo>
                  <a:pt x="70" y="9"/>
                </a:lnTo>
                <a:lnTo>
                  <a:pt x="72" y="7"/>
                </a:lnTo>
                <a:lnTo>
                  <a:pt x="75" y="7"/>
                </a:lnTo>
                <a:lnTo>
                  <a:pt x="77" y="7"/>
                </a:lnTo>
                <a:lnTo>
                  <a:pt x="79" y="9"/>
                </a:lnTo>
                <a:lnTo>
                  <a:pt x="81" y="9"/>
                </a:lnTo>
                <a:lnTo>
                  <a:pt x="83" y="11"/>
                </a:lnTo>
                <a:lnTo>
                  <a:pt x="83" y="13"/>
                </a:lnTo>
                <a:lnTo>
                  <a:pt x="83" y="24"/>
                </a:lnTo>
                <a:lnTo>
                  <a:pt x="83" y="26"/>
                </a:lnTo>
                <a:lnTo>
                  <a:pt x="85" y="26"/>
                </a:lnTo>
                <a:lnTo>
                  <a:pt x="85" y="28"/>
                </a:lnTo>
                <a:lnTo>
                  <a:pt x="83" y="28"/>
                </a:lnTo>
                <a:lnTo>
                  <a:pt x="81" y="28"/>
                </a:lnTo>
                <a:lnTo>
                  <a:pt x="79" y="26"/>
                </a:lnTo>
                <a:lnTo>
                  <a:pt x="77" y="26"/>
                </a:lnTo>
                <a:lnTo>
                  <a:pt x="77" y="28"/>
                </a:lnTo>
                <a:lnTo>
                  <a:pt x="75" y="28"/>
                </a:lnTo>
                <a:lnTo>
                  <a:pt x="72" y="28"/>
                </a:lnTo>
                <a:lnTo>
                  <a:pt x="70" y="28"/>
                </a:lnTo>
                <a:lnTo>
                  <a:pt x="68" y="26"/>
                </a:lnTo>
                <a:lnTo>
                  <a:pt x="66" y="26"/>
                </a:lnTo>
                <a:lnTo>
                  <a:pt x="66" y="24"/>
                </a:lnTo>
                <a:lnTo>
                  <a:pt x="66" y="22"/>
                </a:lnTo>
                <a:lnTo>
                  <a:pt x="66" y="20"/>
                </a:lnTo>
                <a:lnTo>
                  <a:pt x="68" y="19"/>
                </a:lnTo>
                <a:lnTo>
                  <a:pt x="70" y="17"/>
                </a:lnTo>
                <a:lnTo>
                  <a:pt x="72" y="17"/>
                </a:lnTo>
                <a:lnTo>
                  <a:pt x="77" y="17"/>
                </a:lnTo>
                <a:lnTo>
                  <a:pt x="79" y="15"/>
                </a:lnTo>
                <a:lnTo>
                  <a:pt x="79" y="13"/>
                </a:lnTo>
                <a:lnTo>
                  <a:pt x="77" y="11"/>
                </a:lnTo>
                <a:lnTo>
                  <a:pt x="75" y="11"/>
                </a:lnTo>
                <a:lnTo>
                  <a:pt x="72" y="11"/>
                </a:lnTo>
                <a:lnTo>
                  <a:pt x="70" y="13"/>
                </a:lnTo>
                <a:lnTo>
                  <a:pt x="70" y="15"/>
                </a:lnTo>
                <a:lnTo>
                  <a:pt x="68" y="15"/>
                </a:lnTo>
                <a:close/>
                <a:moveTo>
                  <a:pt x="79" y="19"/>
                </a:moveTo>
                <a:lnTo>
                  <a:pt x="79" y="19"/>
                </a:lnTo>
                <a:lnTo>
                  <a:pt x="77" y="19"/>
                </a:lnTo>
                <a:lnTo>
                  <a:pt x="75" y="19"/>
                </a:lnTo>
                <a:lnTo>
                  <a:pt x="74" y="19"/>
                </a:lnTo>
                <a:lnTo>
                  <a:pt x="72" y="19"/>
                </a:lnTo>
                <a:lnTo>
                  <a:pt x="72" y="20"/>
                </a:lnTo>
                <a:lnTo>
                  <a:pt x="70" y="20"/>
                </a:lnTo>
                <a:lnTo>
                  <a:pt x="70" y="22"/>
                </a:lnTo>
                <a:lnTo>
                  <a:pt x="70" y="24"/>
                </a:lnTo>
                <a:lnTo>
                  <a:pt x="74" y="26"/>
                </a:lnTo>
                <a:lnTo>
                  <a:pt x="75" y="26"/>
                </a:lnTo>
                <a:lnTo>
                  <a:pt x="75" y="24"/>
                </a:lnTo>
                <a:lnTo>
                  <a:pt x="77" y="24"/>
                </a:lnTo>
                <a:lnTo>
                  <a:pt x="79" y="24"/>
                </a:lnTo>
                <a:lnTo>
                  <a:pt x="79" y="22"/>
                </a:lnTo>
                <a:lnTo>
                  <a:pt x="79" y="20"/>
                </a:lnTo>
                <a:lnTo>
                  <a:pt x="79" y="19"/>
                </a:lnTo>
                <a:close/>
                <a:moveTo>
                  <a:pt x="88" y="28"/>
                </a:moveTo>
                <a:lnTo>
                  <a:pt x="88" y="33"/>
                </a:lnTo>
                <a:lnTo>
                  <a:pt x="86" y="33"/>
                </a:lnTo>
                <a:lnTo>
                  <a:pt x="86" y="24"/>
                </a:lnTo>
                <a:lnTo>
                  <a:pt x="88" y="24"/>
                </a:lnTo>
                <a:lnTo>
                  <a:pt x="88" y="22"/>
                </a:lnTo>
                <a:lnTo>
                  <a:pt x="88" y="20"/>
                </a:lnTo>
                <a:lnTo>
                  <a:pt x="88" y="7"/>
                </a:lnTo>
                <a:lnTo>
                  <a:pt x="103" y="7"/>
                </a:lnTo>
                <a:lnTo>
                  <a:pt x="103" y="24"/>
                </a:lnTo>
                <a:lnTo>
                  <a:pt x="105" y="24"/>
                </a:lnTo>
                <a:lnTo>
                  <a:pt x="105" y="33"/>
                </a:lnTo>
                <a:lnTo>
                  <a:pt x="101" y="33"/>
                </a:lnTo>
                <a:lnTo>
                  <a:pt x="101" y="28"/>
                </a:lnTo>
                <a:lnTo>
                  <a:pt x="88" y="28"/>
                </a:lnTo>
                <a:close/>
                <a:moveTo>
                  <a:pt x="99" y="24"/>
                </a:moveTo>
                <a:lnTo>
                  <a:pt x="99" y="11"/>
                </a:lnTo>
                <a:lnTo>
                  <a:pt x="92" y="11"/>
                </a:lnTo>
                <a:lnTo>
                  <a:pt x="92" y="20"/>
                </a:lnTo>
                <a:lnTo>
                  <a:pt x="92" y="24"/>
                </a:lnTo>
                <a:lnTo>
                  <a:pt x="90" y="24"/>
                </a:lnTo>
                <a:lnTo>
                  <a:pt x="99" y="24"/>
                </a:lnTo>
                <a:close/>
                <a:moveTo>
                  <a:pt x="107" y="15"/>
                </a:moveTo>
                <a:lnTo>
                  <a:pt x="109" y="11"/>
                </a:lnTo>
                <a:lnTo>
                  <a:pt x="109" y="9"/>
                </a:lnTo>
                <a:lnTo>
                  <a:pt x="112" y="7"/>
                </a:lnTo>
                <a:lnTo>
                  <a:pt x="116" y="7"/>
                </a:lnTo>
                <a:lnTo>
                  <a:pt x="118" y="7"/>
                </a:lnTo>
                <a:lnTo>
                  <a:pt x="120" y="9"/>
                </a:lnTo>
                <a:lnTo>
                  <a:pt x="122" y="9"/>
                </a:lnTo>
                <a:lnTo>
                  <a:pt x="122" y="11"/>
                </a:lnTo>
                <a:lnTo>
                  <a:pt x="123" y="13"/>
                </a:lnTo>
                <a:lnTo>
                  <a:pt x="123" y="24"/>
                </a:lnTo>
                <a:lnTo>
                  <a:pt x="123" y="26"/>
                </a:lnTo>
                <a:lnTo>
                  <a:pt x="125" y="26"/>
                </a:lnTo>
                <a:lnTo>
                  <a:pt x="125" y="28"/>
                </a:lnTo>
                <a:lnTo>
                  <a:pt x="123" y="28"/>
                </a:lnTo>
                <a:lnTo>
                  <a:pt x="122" y="28"/>
                </a:lnTo>
                <a:lnTo>
                  <a:pt x="120" y="28"/>
                </a:lnTo>
                <a:lnTo>
                  <a:pt x="120" y="26"/>
                </a:lnTo>
                <a:lnTo>
                  <a:pt x="118" y="26"/>
                </a:lnTo>
                <a:lnTo>
                  <a:pt x="116" y="28"/>
                </a:lnTo>
                <a:lnTo>
                  <a:pt x="114" y="28"/>
                </a:lnTo>
                <a:lnTo>
                  <a:pt x="112" y="28"/>
                </a:lnTo>
                <a:lnTo>
                  <a:pt x="111" y="28"/>
                </a:lnTo>
                <a:lnTo>
                  <a:pt x="109" y="28"/>
                </a:lnTo>
                <a:lnTo>
                  <a:pt x="109" y="26"/>
                </a:lnTo>
                <a:lnTo>
                  <a:pt x="107" y="26"/>
                </a:lnTo>
                <a:lnTo>
                  <a:pt x="107" y="24"/>
                </a:lnTo>
                <a:lnTo>
                  <a:pt x="107" y="22"/>
                </a:lnTo>
                <a:lnTo>
                  <a:pt x="107" y="20"/>
                </a:lnTo>
                <a:lnTo>
                  <a:pt x="107" y="19"/>
                </a:lnTo>
                <a:lnTo>
                  <a:pt x="109" y="17"/>
                </a:lnTo>
                <a:lnTo>
                  <a:pt x="112" y="17"/>
                </a:lnTo>
                <a:lnTo>
                  <a:pt x="118" y="17"/>
                </a:lnTo>
                <a:lnTo>
                  <a:pt x="120" y="15"/>
                </a:lnTo>
                <a:lnTo>
                  <a:pt x="120" y="13"/>
                </a:lnTo>
                <a:lnTo>
                  <a:pt x="118" y="11"/>
                </a:lnTo>
                <a:lnTo>
                  <a:pt x="114" y="11"/>
                </a:lnTo>
                <a:lnTo>
                  <a:pt x="112" y="11"/>
                </a:lnTo>
                <a:lnTo>
                  <a:pt x="111" y="13"/>
                </a:lnTo>
                <a:lnTo>
                  <a:pt x="111" y="15"/>
                </a:lnTo>
                <a:lnTo>
                  <a:pt x="107" y="15"/>
                </a:lnTo>
                <a:close/>
                <a:moveTo>
                  <a:pt x="120" y="19"/>
                </a:moveTo>
                <a:lnTo>
                  <a:pt x="118" y="19"/>
                </a:lnTo>
                <a:lnTo>
                  <a:pt x="116" y="19"/>
                </a:lnTo>
                <a:lnTo>
                  <a:pt x="114" y="19"/>
                </a:lnTo>
                <a:lnTo>
                  <a:pt x="112" y="19"/>
                </a:lnTo>
                <a:lnTo>
                  <a:pt x="111" y="20"/>
                </a:lnTo>
                <a:lnTo>
                  <a:pt x="111" y="22"/>
                </a:lnTo>
                <a:lnTo>
                  <a:pt x="111" y="24"/>
                </a:lnTo>
                <a:lnTo>
                  <a:pt x="112" y="26"/>
                </a:lnTo>
                <a:lnTo>
                  <a:pt x="114" y="26"/>
                </a:lnTo>
                <a:lnTo>
                  <a:pt x="116" y="24"/>
                </a:lnTo>
                <a:lnTo>
                  <a:pt x="118" y="24"/>
                </a:lnTo>
                <a:lnTo>
                  <a:pt x="120" y="22"/>
                </a:lnTo>
                <a:lnTo>
                  <a:pt x="120" y="20"/>
                </a:lnTo>
                <a:lnTo>
                  <a:pt x="120" y="19"/>
                </a:lnTo>
                <a:close/>
                <a:moveTo>
                  <a:pt x="140" y="7"/>
                </a:moveTo>
                <a:lnTo>
                  <a:pt x="144" y="7"/>
                </a:lnTo>
                <a:lnTo>
                  <a:pt x="144" y="28"/>
                </a:lnTo>
                <a:lnTo>
                  <a:pt x="140" y="28"/>
                </a:lnTo>
                <a:lnTo>
                  <a:pt x="140" y="19"/>
                </a:lnTo>
                <a:lnTo>
                  <a:pt x="131" y="19"/>
                </a:lnTo>
                <a:lnTo>
                  <a:pt x="131" y="28"/>
                </a:lnTo>
                <a:lnTo>
                  <a:pt x="129" y="28"/>
                </a:lnTo>
                <a:lnTo>
                  <a:pt x="129" y="7"/>
                </a:lnTo>
                <a:lnTo>
                  <a:pt x="131" y="7"/>
                </a:lnTo>
                <a:lnTo>
                  <a:pt x="131" y="17"/>
                </a:lnTo>
                <a:lnTo>
                  <a:pt x="140" y="17"/>
                </a:lnTo>
                <a:lnTo>
                  <a:pt x="140" y="7"/>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72" name="Freeform 106"/>
          <p:cNvSpPr>
            <a:spLocks noEditPoints="1"/>
          </p:cNvSpPr>
          <p:nvPr/>
        </p:nvSpPr>
        <p:spPr bwMode="auto">
          <a:xfrm>
            <a:off x="10586665" y="6186878"/>
            <a:ext cx="364636" cy="113358"/>
          </a:xfrm>
          <a:custGeom>
            <a:avLst/>
            <a:gdLst>
              <a:gd name="T0" fmla="*/ 10262 w 209"/>
              <a:gd name="T1" fmla="*/ 19050 h 60"/>
              <a:gd name="T2" fmla="*/ 26387 w 209"/>
              <a:gd name="T3" fmla="*/ 0 h 60"/>
              <a:gd name="T4" fmla="*/ 45445 w 209"/>
              <a:gd name="T5" fmla="*/ 20638 h 60"/>
              <a:gd name="T6" fmla="*/ 26387 w 209"/>
              <a:gd name="T7" fmla="*/ 44450 h 60"/>
              <a:gd name="T8" fmla="*/ 10262 w 209"/>
              <a:gd name="T9" fmla="*/ 23813 h 60"/>
              <a:gd name="T10" fmla="*/ 16126 w 209"/>
              <a:gd name="T11" fmla="*/ 30163 h 60"/>
              <a:gd name="T12" fmla="*/ 41047 w 209"/>
              <a:gd name="T13" fmla="*/ 26988 h 60"/>
              <a:gd name="T14" fmla="*/ 29319 w 209"/>
              <a:gd name="T15" fmla="*/ 6350 h 60"/>
              <a:gd name="T16" fmla="*/ 80628 w 209"/>
              <a:gd name="T17" fmla="*/ 44450 h 60"/>
              <a:gd name="T18" fmla="*/ 48377 w 209"/>
              <a:gd name="T19" fmla="*/ 44450 h 60"/>
              <a:gd name="T20" fmla="*/ 114345 w 209"/>
              <a:gd name="T21" fmla="*/ 12700 h 60"/>
              <a:gd name="T22" fmla="*/ 98220 w 209"/>
              <a:gd name="T23" fmla="*/ 12700 h 60"/>
              <a:gd name="T24" fmla="*/ 146597 w 209"/>
              <a:gd name="T25" fmla="*/ 20638 h 60"/>
              <a:gd name="T26" fmla="*/ 133403 w 209"/>
              <a:gd name="T27" fmla="*/ 44450 h 60"/>
              <a:gd name="T28" fmla="*/ 121675 w 209"/>
              <a:gd name="T29" fmla="*/ 20638 h 60"/>
              <a:gd name="T30" fmla="*/ 140733 w 209"/>
              <a:gd name="T31" fmla="*/ 36513 h 60"/>
              <a:gd name="T32" fmla="*/ 137801 w 209"/>
              <a:gd name="T33" fmla="*/ 15875 h 60"/>
              <a:gd name="T34" fmla="*/ 124607 w 209"/>
              <a:gd name="T35" fmla="*/ 30163 h 60"/>
              <a:gd name="T36" fmla="*/ 150995 w 209"/>
              <a:gd name="T37" fmla="*/ 30163 h 60"/>
              <a:gd name="T38" fmla="*/ 48377 w 209"/>
              <a:gd name="T39" fmla="*/ 57150 h 60"/>
              <a:gd name="T40" fmla="*/ 48377 w 209"/>
              <a:gd name="T41" fmla="*/ 88900 h 60"/>
              <a:gd name="T42" fmla="*/ 70366 w 209"/>
              <a:gd name="T43" fmla="*/ 79375 h 60"/>
              <a:gd name="T44" fmla="*/ 45445 w 209"/>
              <a:gd name="T45" fmla="*/ 95250 h 60"/>
              <a:gd name="T46" fmla="*/ 35183 w 209"/>
              <a:gd name="T47" fmla="*/ 65088 h 60"/>
              <a:gd name="T48" fmla="*/ 61571 w 209"/>
              <a:gd name="T49" fmla="*/ 53975 h 60"/>
              <a:gd name="T50" fmla="*/ 79162 w 209"/>
              <a:gd name="T51" fmla="*/ 65088 h 60"/>
              <a:gd name="T52" fmla="*/ 98220 w 209"/>
              <a:gd name="T53" fmla="*/ 71438 h 60"/>
              <a:gd name="T54" fmla="*/ 99686 w 209"/>
              <a:gd name="T55" fmla="*/ 95250 h 60"/>
              <a:gd name="T56" fmla="*/ 95288 w 209"/>
              <a:gd name="T57" fmla="*/ 92075 h 60"/>
              <a:gd name="T58" fmla="*/ 76230 w 209"/>
              <a:gd name="T59" fmla="*/ 92075 h 60"/>
              <a:gd name="T60" fmla="*/ 92356 w 209"/>
              <a:gd name="T61" fmla="*/ 74613 h 60"/>
              <a:gd name="T62" fmla="*/ 76230 w 209"/>
              <a:gd name="T63" fmla="*/ 74613 h 60"/>
              <a:gd name="T64" fmla="*/ 80628 w 209"/>
              <a:gd name="T65" fmla="*/ 82550 h 60"/>
              <a:gd name="T66" fmla="*/ 89424 w 209"/>
              <a:gd name="T67" fmla="*/ 88900 h 60"/>
              <a:gd name="T68" fmla="*/ 108482 w 209"/>
              <a:gd name="T69" fmla="*/ 95250 h 60"/>
              <a:gd name="T70" fmla="*/ 118743 w 209"/>
              <a:gd name="T71" fmla="*/ 76200 h 60"/>
              <a:gd name="T72" fmla="*/ 149529 w 209"/>
              <a:gd name="T73" fmla="*/ 61913 h 60"/>
              <a:gd name="T74" fmla="*/ 156858 w 209"/>
              <a:gd name="T75" fmla="*/ 92075 h 60"/>
              <a:gd name="T76" fmla="*/ 156858 w 209"/>
              <a:gd name="T77" fmla="*/ 95250 h 60"/>
              <a:gd name="T78" fmla="*/ 140733 w 209"/>
              <a:gd name="T79" fmla="*/ 95250 h 60"/>
              <a:gd name="T80" fmla="*/ 133403 w 209"/>
              <a:gd name="T81" fmla="*/ 79375 h 60"/>
              <a:gd name="T82" fmla="*/ 140733 w 209"/>
              <a:gd name="T83" fmla="*/ 68263 h 60"/>
              <a:gd name="T84" fmla="*/ 146597 w 209"/>
              <a:gd name="T85" fmla="*/ 79375 h 60"/>
              <a:gd name="T86" fmla="*/ 137801 w 209"/>
              <a:gd name="T87" fmla="*/ 88900 h 60"/>
              <a:gd name="T88" fmla="*/ 150995 w 209"/>
              <a:gd name="T89" fmla="*/ 79375 h 60"/>
              <a:gd name="T90" fmla="*/ 162722 w 209"/>
              <a:gd name="T91" fmla="*/ 88900 h 60"/>
              <a:gd name="T92" fmla="*/ 181780 w 209"/>
              <a:gd name="T93" fmla="*/ 68263 h 60"/>
              <a:gd name="T94" fmla="*/ 211099 w 209"/>
              <a:gd name="T95" fmla="*/ 71438 h 60"/>
              <a:gd name="T96" fmla="*/ 246282 w 209"/>
              <a:gd name="T97" fmla="*/ 61913 h 60"/>
              <a:gd name="T98" fmla="*/ 227225 w 209"/>
              <a:gd name="T99" fmla="*/ 61913 h 60"/>
              <a:gd name="T100" fmla="*/ 259476 w 209"/>
              <a:gd name="T101" fmla="*/ 71438 h 60"/>
              <a:gd name="T102" fmla="*/ 268272 w 209"/>
              <a:gd name="T103" fmla="*/ 88900 h 60"/>
              <a:gd name="T104" fmla="*/ 259476 w 209"/>
              <a:gd name="T105" fmla="*/ 95250 h 60"/>
              <a:gd name="T106" fmla="*/ 255078 w 209"/>
              <a:gd name="T107" fmla="*/ 68263 h 60"/>
              <a:gd name="T108" fmla="*/ 275602 w 209"/>
              <a:gd name="T109" fmla="*/ 71438 h 60"/>
              <a:gd name="T110" fmla="*/ 281466 w 209"/>
              <a:gd name="T111" fmla="*/ 95250 h 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9"/>
              <a:gd name="T169" fmla="*/ 0 h 60"/>
              <a:gd name="T170" fmla="*/ 209 w 209"/>
              <a:gd name="T171" fmla="*/ 60 h 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9" h="60">
                <a:moveTo>
                  <a:pt x="7" y="15"/>
                </a:moveTo>
                <a:lnTo>
                  <a:pt x="4" y="15"/>
                </a:lnTo>
                <a:lnTo>
                  <a:pt x="4" y="28"/>
                </a:lnTo>
                <a:lnTo>
                  <a:pt x="0" y="28"/>
                </a:lnTo>
                <a:lnTo>
                  <a:pt x="0" y="0"/>
                </a:lnTo>
                <a:lnTo>
                  <a:pt x="4" y="0"/>
                </a:lnTo>
                <a:lnTo>
                  <a:pt x="4" y="12"/>
                </a:lnTo>
                <a:lnTo>
                  <a:pt x="7" y="12"/>
                </a:lnTo>
                <a:lnTo>
                  <a:pt x="7" y="10"/>
                </a:lnTo>
                <a:lnTo>
                  <a:pt x="7" y="8"/>
                </a:lnTo>
                <a:lnTo>
                  <a:pt x="9" y="6"/>
                </a:lnTo>
                <a:lnTo>
                  <a:pt x="11" y="4"/>
                </a:lnTo>
                <a:lnTo>
                  <a:pt x="11" y="2"/>
                </a:lnTo>
                <a:lnTo>
                  <a:pt x="15" y="0"/>
                </a:lnTo>
                <a:lnTo>
                  <a:pt x="17" y="0"/>
                </a:lnTo>
                <a:lnTo>
                  <a:pt x="18" y="0"/>
                </a:lnTo>
                <a:lnTo>
                  <a:pt x="22" y="0"/>
                </a:lnTo>
                <a:lnTo>
                  <a:pt x="26" y="0"/>
                </a:lnTo>
                <a:lnTo>
                  <a:pt x="28" y="2"/>
                </a:lnTo>
                <a:lnTo>
                  <a:pt x="30" y="4"/>
                </a:lnTo>
                <a:lnTo>
                  <a:pt x="30" y="6"/>
                </a:lnTo>
                <a:lnTo>
                  <a:pt x="31" y="10"/>
                </a:lnTo>
                <a:lnTo>
                  <a:pt x="31" y="12"/>
                </a:lnTo>
                <a:lnTo>
                  <a:pt x="31" y="13"/>
                </a:lnTo>
                <a:lnTo>
                  <a:pt x="31" y="17"/>
                </a:lnTo>
                <a:lnTo>
                  <a:pt x="31" y="19"/>
                </a:lnTo>
                <a:lnTo>
                  <a:pt x="30" y="21"/>
                </a:lnTo>
                <a:lnTo>
                  <a:pt x="30" y="23"/>
                </a:lnTo>
                <a:lnTo>
                  <a:pt x="28" y="26"/>
                </a:lnTo>
                <a:lnTo>
                  <a:pt x="24" y="26"/>
                </a:lnTo>
                <a:lnTo>
                  <a:pt x="22" y="28"/>
                </a:lnTo>
                <a:lnTo>
                  <a:pt x="18" y="28"/>
                </a:lnTo>
                <a:lnTo>
                  <a:pt x="17" y="28"/>
                </a:lnTo>
                <a:lnTo>
                  <a:pt x="13" y="26"/>
                </a:lnTo>
                <a:lnTo>
                  <a:pt x="11" y="26"/>
                </a:lnTo>
                <a:lnTo>
                  <a:pt x="9" y="24"/>
                </a:lnTo>
                <a:lnTo>
                  <a:pt x="9" y="23"/>
                </a:lnTo>
                <a:lnTo>
                  <a:pt x="7" y="19"/>
                </a:lnTo>
                <a:lnTo>
                  <a:pt x="7" y="17"/>
                </a:lnTo>
                <a:lnTo>
                  <a:pt x="7" y="15"/>
                </a:lnTo>
                <a:close/>
                <a:moveTo>
                  <a:pt x="18" y="2"/>
                </a:moveTo>
                <a:lnTo>
                  <a:pt x="17" y="4"/>
                </a:lnTo>
                <a:lnTo>
                  <a:pt x="15" y="4"/>
                </a:lnTo>
                <a:lnTo>
                  <a:pt x="13" y="6"/>
                </a:lnTo>
                <a:lnTo>
                  <a:pt x="11" y="8"/>
                </a:lnTo>
                <a:lnTo>
                  <a:pt x="11" y="12"/>
                </a:lnTo>
                <a:lnTo>
                  <a:pt x="11" y="13"/>
                </a:lnTo>
                <a:lnTo>
                  <a:pt x="11" y="19"/>
                </a:lnTo>
                <a:lnTo>
                  <a:pt x="13" y="23"/>
                </a:lnTo>
                <a:lnTo>
                  <a:pt x="15" y="24"/>
                </a:lnTo>
                <a:lnTo>
                  <a:pt x="18" y="24"/>
                </a:lnTo>
                <a:lnTo>
                  <a:pt x="22" y="24"/>
                </a:lnTo>
                <a:lnTo>
                  <a:pt x="24" y="24"/>
                </a:lnTo>
                <a:lnTo>
                  <a:pt x="26" y="23"/>
                </a:lnTo>
                <a:lnTo>
                  <a:pt x="26" y="19"/>
                </a:lnTo>
                <a:lnTo>
                  <a:pt x="28" y="17"/>
                </a:lnTo>
                <a:lnTo>
                  <a:pt x="28" y="13"/>
                </a:lnTo>
                <a:lnTo>
                  <a:pt x="28" y="12"/>
                </a:lnTo>
                <a:lnTo>
                  <a:pt x="28" y="10"/>
                </a:lnTo>
                <a:lnTo>
                  <a:pt x="26" y="8"/>
                </a:lnTo>
                <a:lnTo>
                  <a:pt x="26" y="6"/>
                </a:lnTo>
                <a:lnTo>
                  <a:pt x="24" y="4"/>
                </a:lnTo>
                <a:lnTo>
                  <a:pt x="22" y="4"/>
                </a:lnTo>
                <a:lnTo>
                  <a:pt x="20" y="4"/>
                </a:lnTo>
                <a:lnTo>
                  <a:pt x="18" y="2"/>
                </a:lnTo>
                <a:close/>
                <a:moveTo>
                  <a:pt x="48" y="8"/>
                </a:moveTo>
                <a:lnTo>
                  <a:pt x="48" y="17"/>
                </a:lnTo>
                <a:lnTo>
                  <a:pt x="55" y="8"/>
                </a:lnTo>
                <a:lnTo>
                  <a:pt x="59" y="8"/>
                </a:lnTo>
                <a:lnTo>
                  <a:pt x="52" y="15"/>
                </a:lnTo>
                <a:lnTo>
                  <a:pt x="61" y="28"/>
                </a:lnTo>
                <a:lnTo>
                  <a:pt x="55" y="28"/>
                </a:lnTo>
                <a:lnTo>
                  <a:pt x="50" y="19"/>
                </a:lnTo>
                <a:lnTo>
                  <a:pt x="48" y="21"/>
                </a:lnTo>
                <a:lnTo>
                  <a:pt x="48" y="28"/>
                </a:lnTo>
                <a:lnTo>
                  <a:pt x="44" y="28"/>
                </a:lnTo>
                <a:lnTo>
                  <a:pt x="44" y="21"/>
                </a:lnTo>
                <a:lnTo>
                  <a:pt x="44" y="19"/>
                </a:lnTo>
                <a:lnTo>
                  <a:pt x="37" y="28"/>
                </a:lnTo>
                <a:lnTo>
                  <a:pt x="33" y="28"/>
                </a:lnTo>
                <a:lnTo>
                  <a:pt x="41" y="15"/>
                </a:lnTo>
                <a:lnTo>
                  <a:pt x="33" y="8"/>
                </a:lnTo>
                <a:lnTo>
                  <a:pt x="37" y="8"/>
                </a:lnTo>
                <a:lnTo>
                  <a:pt x="44" y="17"/>
                </a:lnTo>
                <a:lnTo>
                  <a:pt x="44" y="8"/>
                </a:lnTo>
                <a:lnTo>
                  <a:pt x="48" y="8"/>
                </a:lnTo>
                <a:close/>
                <a:moveTo>
                  <a:pt x="76" y="8"/>
                </a:moveTo>
                <a:lnTo>
                  <a:pt x="78" y="8"/>
                </a:lnTo>
                <a:lnTo>
                  <a:pt x="78" y="28"/>
                </a:lnTo>
                <a:lnTo>
                  <a:pt x="76" y="28"/>
                </a:lnTo>
                <a:lnTo>
                  <a:pt x="76" y="19"/>
                </a:lnTo>
                <a:lnTo>
                  <a:pt x="67" y="19"/>
                </a:lnTo>
                <a:lnTo>
                  <a:pt x="67" y="28"/>
                </a:lnTo>
                <a:lnTo>
                  <a:pt x="63" y="28"/>
                </a:lnTo>
                <a:lnTo>
                  <a:pt x="63" y="8"/>
                </a:lnTo>
                <a:lnTo>
                  <a:pt x="67" y="8"/>
                </a:lnTo>
                <a:lnTo>
                  <a:pt x="67" y="15"/>
                </a:lnTo>
                <a:lnTo>
                  <a:pt x="76" y="15"/>
                </a:lnTo>
                <a:lnTo>
                  <a:pt x="76" y="8"/>
                </a:lnTo>
                <a:close/>
                <a:moveTo>
                  <a:pt x="91" y="8"/>
                </a:moveTo>
                <a:lnTo>
                  <a:pt x="94" y="8"/>
                </a:lnTo>
                <a:lnTo>
                  <a:pt x="96" y="10"/>
                </a:lnTo>
                <a:lnTo>
                  <a:pt x="98" y="10"/>
                </a:lnTo>
                <a:lnTo>
                  <a:pt x="100" y="13"/>
                </a:lnTo>
                <a:lnTo>
                  <a:pt x="100" y="15"/>
                </a:lnTo>
                <a:lnTo>
                  <a:pt x="100" y="17"/>
                </a:lnTo>
                <a:lnTo>
                  <a:pt x="100" y="21"/>
                </a:lnTo>
                <a:lnTo>
                  <a:pt x="100" y="23"/>
                </a:lnTo>
                <a:lnTo>
                  <a:pt x="98" y="24"/>
                </a:lnTo>
                <a:lnTo>
                  <a:pt x="96" y="26"/>
                </a:lnTo>
                <a:lnTo>
                  <a:pt x="94" y="28"/>
                </a:lnTo>
                <a:lnTo>
                  <a:pt x="91" y="28"/>
                </a:lnTo>
                <a:lnTo>
                  <a:pt x="89" y="28"/>
                </a:lnTo>
                <a:lnTo>
                  <a:pt x="87" y="26"/>
                </a:lnTo>
                <a:lnTo>
                  <a:pt x="85" y="24"/>
                </a:lnTo>
                <a:lnTo>
                  <a:pt x="83" y="23"/>
                </a:lnTo>
                <a:lnTo>
                  <a:pt x="83" y="21"/>
                </a:lnTo>
                <a:lnTo>
                  <a:pt x="83" y="17"/>
                </a:lnTo>
                <a:lnTo>
                  <a:pt x="83" y="15"/>
                </a:lnTo>
                <a:lnTo>
                  <a:pt x="83" y="13"/>
                </a:lnTo>
                <a:lnTo>
                  <a:pt x="85" y="10"/>
                </a:lnTo>
                <a:lnTo>
                  <a:pt x="87" y="10"/>
                </a:lnTo>
                <a:lnTo>
                  <a:pt x="89" y="8"/>
                </a:lnTo>
                <a:lnTo>
                  <a:pt x="91" y="8"/>
                </a:lnTo>
                <a:close/>
                <a:moveTo>
                  <a:pt x="91" y="24"/>
                </a:moveTo>
                <a:lnTo>
                  <a:pt x="94" y="24"/>
                </a:lnTo>
                <a:lnTo>
                  <a:pt x="96" y="23"/>
                </a:lnTo>
                <a:lnTo>
                  <a:pt x="96" y="21"/>
                </a:lnTo>
                <a:lnTo>
                  <a:pt x="96" y="19"/>
                </a:lnTo>
                <a:lnTo>
                  <a:pt x="98" y="17"/>
                </a:lnTo>
                <a:lnTo>
                  <a:pt x="96" y="15"/>
                </a:lnTo>
                <a:lnTo>
                  <a:pt x="96" y="13"/>
                </a:lnTo>
                <a:lnTo>
                  <a:pt x="94" y="12"/>
                </a:lnTo>
                <a:lnTo>
                  <a:pt x="94" y="10"/>
                </a:lnTo>
                <a:lnTo>
                  <a:pt x="91" y="10"/>
                </a:lnTo>
                <a:lnTo>
                  <a:pt x="89" y="10"/>
                </a:lnTo>
                <a:lnTo>
                  <a:pt x="89" y="12"/>
                </a:lnTo>
                <a:lnTo>
                  <a:pt x="87" y="13"/>
                </a:lnTo>
                <a:lnTo>
                  <a:pt x="87" y="15"/>
                </a:lnTo>
                <a:lnTo>
                  <a:pt x="85" y="15"/>
                </a:lnTo>
                <a:lnTo>
                  <a:pt x="85" y="17"/>
                </a:lnTo>
                <a:lnTo>
                  <a:pt x="85" y="19"/>
                </a:lnTo>
                <a:lnTo>
                  <a:pt x="87" y="21"/>
                </a:lnTo>
                <a:lnTo>
                  <a:pt x="87" y="23"/>
                </a:lnTo>
                <a:lnTo>
                  <a:pt x="89" y="24"/>
                </a:lnTo>
                <a:lnTo>
                  <a:pt x="91" y="24"/>
                </a:lnTo>
                <a:close/>
                <a:moveTo>
                  <a:pt x="113" y="15"/>
                </a:moveTo>
                <a:lnTo>
                  <a:pt x="113" y="19"/>
                </a:lnTo>
                <a:lnTo>
                  <a:pt x="103" y="19"/>
                </a:lnTo>
                <a:lnTo>
                  <a:pt x="103" y="15"/>
                </a:lnTo>
                <a:lnTo>
                  <a:pt x="113" y="15"/>
                </a:lnTo>
                <a:close/>
                <a:moveTo>
                  <a:pt x="44" y="41"/>
                </a:moveTo>
                <a:lnTo>
                  <a:pt x="42" y="37"/>
                </a:lnTo>
                <a:lnTo>
                  <a:pt x="41" y="36"/>
                </a:lnTo>
                <a:lnTo>
                  <a:pt x="39" y="36"/>
                </a:lnTo>
                <a:lnTo>
                  <a:pt x="37" y="36"/>
                </a:lnTo>
                <a:lnTo>
                  <a:pt x="33" y="36"/>
                </a:lnTo>
                <a:lnTo>
                  <a:pt x="31" y="36"/>
                </a:lnTo>
                <a:lnTo>
                  <a:pt x="30" y="37"/>
                </a:lnTo>
                <a:lnTo>
                  <a:pt x="30" y="39"/>
                </a:lnTo>
                <a:lnTo>
                  <a:pt x="28" y="43"/>
                </a:lnTo>
                <a:lnTo>
                  <a:pt x="28" y="47"/>
                </a:lnTo>
                <a:lnTo>
                  <a:pt x="28" y="50"/>
                </a:lnTo>
                <a:lnTo>
                  <a:pt x="30" y="54"/>
                </a:lnTo>
                <a:lnTo>
                  <a:pt x="33" y="56"/>
                </a:lnTo>
                <a:lnTo>
                  <a:pt x="37" y="58"/>
                </a:lnTo>
                <a:lnTo>
                  <a:pt x="39" y="58"/>
                </a:lnTo>
                <a:lnTo>
                  <a:pt x="39" y="56"/>
                </a:lnTo>
                <a:lnTo>
                  <a:pt x="41" y="56"/>
                </a:lnTo>
                <a:lnTo>
                  <a:pt x="42" y="54"/>
                </a:lnTo>
                <a:lnTo>
                  <a:pt x="42" y="52"/>
                </a:lnTo>
                <a:lnTo>
                  <a:pt x="44" y="50"/>
                </a:lnTo>
                <a:lnTo>
                  <a:pt x="48" y="50"/>
                </a:lnTo>
                <a:lnTo>
                  <a:pt x="46" y="54"/>
                </a:lnTo>
                <a:lnTo>
                  <a:pt x="44" y="56"/>
                </a:lnTo>
                <a:lnTo>
                  <a:pt x="42" y="58"/>
                </a:lnTo>
                <a:lnTo>
                  <a:pt x="41" y="60"/>
                </a:lnTo>
                <a:lnTo>
                  <a:pt x="39" y="60"/>
                </a:lnTo>
                <a:lnTo>
                  <a:pt x="35" y="60"/>
                </a:lnTo>
                <a:lnTo>
                  <a:pt x="33" y="60"/>
                </a:lnTo>
                <a:lnTo>
                  <a:pt x="31" y="60"/>
                </a:lnTo>
                <a:lnTo>
                  <a:pt x="30" y="58"/>
                </a:lnTo>
                <a:lnTo>
                  <a:pt x="28" y="58"/>
                </a:lnTo>
                <a:lnTo>
                  <a:pt x="26" y="54"/>
                </a:lnTo>
                <a:lnTo>
                  <a:pt x="24" y="52"/>
                </a:lnTo>
                <a:lnTo>
                  <a:pt x="24" y="48"/>
                </a:lnTo>
                <a:lnTo>
                  <a:pt x="24" y="47"/>
                </a:lnTo>
                <a:lnTo>
                  <a:pt x="24" y="43"/>
                </a:lnTo>
                <a:lnTo>
                  <a:pt x="24" y="41"/>
                </a:lnTo>
                <a:lnTo>
                  <a:pt x="26" y="37"/>
                </a:lnTo>
                <a:lnTo>
                  <a:pt x="28" y="36"/>
                </a:lnTo>
                <a:lnTo>
                  <a:pt x="30" y="34"/>
                </a:lnTo>
                <a:lnTo>
                  <a:pt x="31" y="34"/>
                </a:lnTo>
                <a:lnTo>
                  <a:pt x="33" y="32"/>
                </a:lnTo>
                <a:lnTo>
                  <a:pt x="37" y="32"/>
                </a:lnTo>
                <a:lnTo>
                  <a:pt x="39" y="32"/>
                </a:lnTo>
                <a:lnTo>
                  <a:pt x="42" y="34"/>
                </a:lnTo>
                <a:lnTo>
                  <a:pt x="44" y="34"/>
                </a:lnTo>
                <a:lnTo>
                  <a:pt x="46" y="36"/>
                </a:lnTo>
                <a:lnTo>
                  <a:pt x="46" y="39"/>
                </a:lnTo>
                <a:lnTo>
                  <a:pt x="48" y="41"/>
                </a:lnTo>
                <a:lnTo>
                  <a:pt x="44" y="41"/>
                </a:lnTo>
                <a:close/>
                <a:moveTo>
                  <a:pt x="52" y="47"/>
                </a:moveTo>
                <a:lnTo>
                  <a:pt x="52" y="43"/>
                </a:lnTo>
                <a:lnTo>
                  <a:pt x="54" y="41"/>
                </a:lnTo>
                <a:lnTo>
                  <a:pt x="55" y="39"/>
                </a:lnTo>
                <a:lnTo>
                  <a:pt x="59" y="39"/>
                </a:lnTo>
                <a:lnTo>
                  <a:pt x="61" y="39"/>
                </a:lnTo>
                <a:lnTo>
                  <a:pt x="63" y="39"/>
                </a:lnTo>
                <a:lnTo>
                  <a:pt x="65" y="41"/>
                </a:lnTo>
                <a:lnTo>
                  <a:pt x="67" y="43"/>
                </a:lnTo>
                <a:lnTo>
                  <a:pt x="67" y="45"/>
                </a:lnTo>
                <a:lnTo>
                  <a:pt x="67" y="56"/>
                </a:lnTo>
                <a:lnTo>
                  <a:pt x="67" y="58"/>
                </a:lnTo>
                <a:lnTo>
                  <a:pt x="68" y="58"/>
                </a:lnTo>
                <a:lnTo>
                  <a:pt x="68" y="60"/>
                </a:lnTo>
                <a:lnTo>
                  <a:pt x="67" y="60"/>
                </a:lnTo>
                <a:lnTo>
                  <a:pt x="65" y="60"/>
                </a:lnTo>
                <a:lnTo>
                  <a:pt x="65" y="58"/>
                </a:lnTo>
                <a:lnTo>
                  <a:pt x="63" y="58"/>
                </a:lnTo>
                <a:lnTo>
                  <a:pt x="61" y="60"/>
                </a:lnTo>
                <a:lnTo>
                  <a:pt x="59" y="60"/>
                </a:lnTo>
                <a:lnTo>
                  <a:pt x="57" y="60"/>
                </a:lnTo>
                <a:lnTo>
                  <a:pt x="55" y="60"/>
                </a:lnTo>
                <a:lnTo>
                  <a:pt x="54" y="60"/>
                </a:lnTo>
                <a:lnTo>
                  <a:pt x="52" y="58"/>
                </a:lnTo>
                <a:lnTo>
                  <a:pt x="50" y="56"/>
                </a:lnTo>
                <a:lnTo>
                  <a:pt x="50" y="54"/>
                </a:lnTo>
                <a:lnTo>
                  <a:pt x="52" y="52"/>
                </a:lnTo>
                <a:lnTo>
                  <a:pt x="52" y="50"/>
                </a:lnTo>
                <a:lnTo>
                  <a:pt x="54" y="48"/>
                </a:lnTo>
                <a:lnTo>
                  <a:pt x="57" y="48"/>
                </a:lnTo>
                <a:lnTo>
                  <a:pt x="63" y="48"/>
                </a:lnTo>
                <a:lnTo>
                  <a:pt x="63" y="47"/>
                </a:lnTo>
                <a:lnTo>
                  <a:pt x="63" y="45"/>
                </a:lnTo>
                <a:lnTo>
                  <a:pt x="63" y="43"/>
                </a:lnTo>
                <a:lnTo>
                  <a:pt x="59" y="43"/>
                </a:lnTo>
                <a:lnTo>
                  <a:pt x="57" y="43"/>
                </a:lnTo>
                <a:lnTo>
                  <a:pt x="55" y="43"/>
                </a:lnTo>
                <a:lnTo>
                  <a:pt x="55" y="45"/>
                </a:lnTo>
                <a:lnTo>
                  <a:pt x="55" y="47"/>
                </a:lnTo>
                <a:lnTo>
                  <a:pt x="52" y="47"/>
                </a:lnTo>
                <a:close/>
                <a:moveTo>
                  <a:pt x="63" y="50"/>
                </a:moveTo>
                <a:lnTo>
                  <a:pt x="63" y="50"/>
                </a:lnTo>
                <a:lnTo>
                  <a:pt x="61" y="50"/>
                </a:lnTo>
                <a:lnTo>
                  <a:pt x="57" y="50"/>
                </a:lnTo>
                <a:lnTo>
                  <a:pt x="55" y="50"/>
                </a:lnTo>
                <a:lnTo>
                  <a:pt x="55" y="52"/>
                </a:lnTo>
                <a:lnTo>
                  <a:pt x="54" y="52"/>
                </a:lnTo>
                <a:lnTo>
                  <a:pt x="54" y="54"/>
                </a:lnTo>
                <a:lnTo>
                  <a:pt x="55" y="56"/>
                </a:lnTo>
                <a:lnTo>
                  <a:pt x="57" y="58"/>
                </a:lnTo>
                <a:lnTo>
                  <a:pt x="59" y="58"/>
                </a:lnTo>
                <a:lnTo>
                  <a:pt x="61" y="56"/>
                </a:lnTo>
                <a:lnTo>
                  <a:pt x="63" y="56"/>
                </a:lnTo>
                <a:lnTo>
                  <a:pt x="63" y="54"/>
                </a:lnTo>
                <a:lnTo>
                  <a:pt x="63" y="52"/>
                </a:lnTo>
                <a:lnTo>
                  <a:pt x="63" y="50"/>
                </a:lnTo>
                <a:close/>
                <a:moveTo>
                  <a:pt x="89" y="60"/>
                </a:moveTo>
                <a:lnTo>
                  <a:pt x="85" y="60"/>
                </a:lnTo>
                <a:lnTo>
                  <a:pt x="79" y="52"/>
                </a:lnTo>
                <a:lnTo>
                  <a:pt x="74" y="60"/>
                </a:lnTo>
                <a:lnTo>
                  <a:pt x="70" y="60"/>
                </a:lnTo>
                <a:lnTo>
                  <a:pt x="78" y="48"/>
                </a:lnTo>
                <a:lnTo>
                  <a:pt x="70" y="39"/>
                </a:lnTo>
                <a:lnTo>
                  <a:pt x="76" y="39"/>
                </a:lnTo>
                <a:lnTo>
                  <a:pt x="79" y="47"/>
                </a:lnTo>
                <a:lnTo>
                  <a:pt x="85" y="39"/>
                </a:lnTo>
                <a:lnTo>
                  <a:pt x="89" y="39"/>
                </a:lnTo>
                <a:lnTo>
                  <a:pt x="81" y="48"/>
                </a:lnTo>
                <a:lnTo>
                  <a:pt x="89" y="60"/>
                </a:lnTo>
                <a:close/>
                <a:moveTo>
                  <a:pt x="91" y="47"/>
                </a:moveTo>
                <a:lnTo>
                  <a:pt x="92" y="43"/>
                </a:lnTo>
                <a:lnTo>
                  <a:pt x="92" y="41"/>
                </a:lnTo>
                <a:lnTo>
                  <a:pt x="96" y="39"/>
                </a:lnTo>
                <a:lnTo>
                  <a:pt x="100" y="39"/>
                </a:lnTo>
                <a:lnTo>
                  <a:pt x="102" y="39"/>
                </a:lnTo>
                <a:lnTo>
                  <a:pt x="103" y="41"/>
                </a:lnTo>
                <a:lnTo>
                  <a:pt x="105" y="41"/>
                </a:lnTo>
                <a:lnTo>
                  <a:pt x="105" y="43"/>
                </a:lnTo>
                <a:lnTo>
                  <a:pt x="107" y="45"/>
                </a:lnTo>
                <a:lnTo>
                  <a:pt x="107" y="56"/>
                </a:lnTo>
                <a:lnTo>
                  <a:pt x="107" y="58"/>
                </a:lnTo>
                <a:lnTo>
                  <a:pt x="109" y="58"/>
                </a:lnTo>
                <a:lnTo>
                  <a:pt x="109" y="60"/>
                </a:lnTo>
                <a:lnTo>
                  <a:pt x="107" y="60"/>
                </a:lnTo>
                <a:lnTo>
                  <a:pt x="105" y="60"/>
                </a:lnTo>
                <a:lnTo>
                  <a:pt x="103" y="60"/>
                </a:lnTo>
                <a:lnTo>
                  <a:pt x="103" y="58"/>
                </a:lnTo>
                <a:lnTo>
                  <a:pt x="102" y="58"/>
                </a:lnTo>
                <a:lnTo>
                  <a:pt x="100" y="60"/>
                </a:lnTo>
                <a:lnTo>
                  <a:pt x="98" y="60"/>
                </a:lnTo>
                <a:lnTo>
                  <a:pt x="96" y="60"/>
                </a:lnTo>
                <a:lnTo>
                  <a:pt x="94" y="60"/>
                </a:lnTo>
                <a:lnTo>
                  <a:pt x="92" y="60"/>
                </a:lnTo>
                <a:lnTo>
                  <a:pt x="92" y="58"/>
                </a:lnTo>
                <a:lnTo>
                  <a:pt x="91" y="58"/>
                </a:lnTo>
                <a:lnTo>
                  <a:pt x="91" y="56"/>
                </a:lnTo>
                <a:lnTo>
                  <a:pt x="91" y="54"/>
                </a:lnTo>
                <a:lnTo>
                  <a:pt x="91" y="52"/>
                </a:lnTo>
                <a:lnTo>
                  <a:pt x="91" y="50"/>
                </a:lnTo>
                <a:lnTo>
                  <a:pt x="92" y="48"/>
                </a:lnTo>
                <a:lnTo>
                  <a:pt x="96" y="48"/>
                </a:lnTo>
                <a:lnTo>
                  <a:pt x="102" y="48"/>
                </a:lnTo>
                <a:lnTo>
                  <a:pt x="103" y="47"/>
                </a:lnTo>
                <a:lnTo>
                  <a:pt x="103" y="45"/>
                </a:lnTo>
                <a:lnTo>
                  <a:pt x="102" y="43"/>
                </a:lnTo>
                <a:lnTo>
                  <a:pt x="98" y="43"/>
                </a:lnTo>
                <a:lnTo>
                  <a:pt x="96" y="43"/>
                </a:lnTo>
                <a:lnTo>
                  <a:pt x="94" y="45"/>
                </a:lnTo>
                <a:lnTo>
                  <a:pt x="94" y="47"/>
                </a:lnTo>
                <a:lnTo>
                  <a:pt x="91" y="47"/>
                </a:lnTo>
                <a:close/>
                <a:moveTo>
                  <a:pt x="103" y="50"/>
                </a:moveTo>
                <a:lnTo>
                  <a:pt x="103" y="50"/>
                </a:lnTo>
                <a:lnTo>
                  <a:pt x="102" y="50"/>
                </a:lnTo>
                <a:lnTo>
                  <a:pt x="100" y="50"/>
                </a:lnTo>
                <a:lnTo>
                  <a:pt x="98" y="50"/>
                </a:lnTo>
                <a:lnTo>
                  <a:pt x="96" y="50"/>
                </a:lnTo>
                <a:lnTo>
                  <a:pt x="94" y="52"/>
                </a:lnTo>
                <a:lnTo>
                  <a:pt x="94" y="54"/>
                </a:lnTo>
                <a:lnTo>
                  <a:pt x="94" y="56"/>
                </a:lnTo>
                <a:lnTo>
                  <a:pt x="98" y="58"/>
                </a:lnTo>
                <a:lnTo>
                  <a:pt x="100" y="56"/>
                </a:lnTo>
                <a:lnTo>
                  <a:pt x="102" y="56"/>
                </a:lnTo>
                <a:lnTo>
                  <a:pt x="103" y="54"/>
                </a:lnTo>
                <a:lnTo>
                  <a:pt x="103" y="52"/>
                </a:lnTo>
                <a:lnTo>
                  <a:pt x="103" y="50"/>
                </a:lnTo>
                <a:close/>
                <a:moveTo>
                  <a:pt x="115" y="43"/>
                </a:moveTo>
                <a:lnTo>
                  <a:pt x="115" y="54"/>
                </a:lnTo>
                <a:lnTo>
                  <a:pt x="115" y="56"/>
                </a:lnTo>
                <a:lnTo>
                  <a:pt x="115" y="58"/>
                </a:lnTo>
                <a:lnTo>
                  <a:pt x="113" y="60"/>
                </a:lnTo>
                <a:lnTo>
                  <a:pt x="111" y="60"/>
                </a:lnTo>
                <a:lnTo>
                  <a:pt x="111" y="56"/>
                </a:lnTo>
                <a:lnTo>
                  <a:pt x="113" y="56"/>
                </a:lnTo>
                <a:lnTo>
                  <a:pt x="113" y="54"/>
                </a:lnTo>
                <a:lnTo>
                  <a:pt x="113" y="39"/>
                </a:lnTo>
                <a:lnTo>
                  <a:pt x="126" y="39"/>
                </a:lnTo>
                <a:lnTo>
                  <a:pt x="126" y="60"/>
                </a:lnTo>
                <a:lnTo>
                  <a:pt x="124" y="60"/>
                </a:lnTo>
                <a:lnTo>
                  <a:pt x="124" y="43"/>
                </a:lnTo>
                <a:lnTo>
                  <a:pt x="115" y="43"/>
                </a:lnTo>
                <a:close/>
                <a:moveTo>
                  <a:pt x="135" y="54"/>
                </a:moveTo>
                <a:lnTo>
                  <a:pt x="135" y="54"/>
                </a:lnTo>
                <a:lnTo>
                  <a:pt x="144" y="39"/>
                </a:lnTo>
                <a:lnTo>
                  <a:pt x="148" y="39"/>
                </a:lnTo>
                <a:lnTo>
                  <a:pt x="148" y="60"/>
                </a:lnTo>
                <a:lnTo>
                  <a:pt x="144" y="60"/>
                </a:lnTo>
                <a:lnTo>
                  <a:pt x="144" y="45"/>
                </a:lnTo>
                <a:lnTo>
                  <a:pt x="135" y="60"/>
                </a:lnTo>
                <a:lnTo>
                  <a:pt x="131" y="60"/>
                </a:lnTo>
                <a:lnTo>
                  <a:pt x="131" y="39"/>
                </a:lnTo>
                <a:lnTo>
                  <a:pt x="135" y="39"/>
                </a:lnTo>
                <a:lnTo>
                  <a:pt x="135" y="54"/>
                </a:lnTo>
                <a:close/>
                <a:moveTo>
                  <a:pt x="164" y="39"/>
                </a:moveTo>
                <a:lnTo>
                  <a:pt x="168" y="39"/>
                </a:lnTo>
                <a:lnTo>
                  <a:pt x="168" y="60"/>
                </a:lnTo>
                <a:lnTo>
                  <a:pt x="164" y="60"/>
                </a:lnTo>
                <a:lnTo>
                  <a:pt x="164" y="50"/>
                </a:lnTo>
                <a:lnTo>
                  <a:pt x="155" y="50"/>
                </a:lnTo>
                <a:lnTo>
                  <a:pt x="155" y="60"/>
                </a:lnTo>
                <a:lnTo>
                  <a:pt x="151" y="60"/>
                </a:lnTo>
                <a:lnTo>
                  <a:pt x="151" y="39"/>
                </a:lnTo>
                <a:lnTo>
                  <a:pt x="155" y="39"/>
                </a:lnTo>
                <a:lnTo>
                  <a:pt x="155" y="48"/>
                </a:lnTo>
                <a:lnTo>
                  <a:pt x="164" y="48"/>
                </a:lnTo>
                <a:lnTo>
                  <a:pt x="164" y="39"/>
                </a:lnTo>
                <a:close/>
                <a:moveTo>
                  <a:pt x="185" y="47"/>
                </a:moveTo>
                <a:lnTo>
                  <a:pt x="183" y="43"/>
                </a:lnTo>
                <a:lnTo>
                  <a:pt x="181" y="43"/>
                </a:lnTo>
                <a:lnTo>
                  <a:pt x="177" y="43"/>
                </a:lnTo>
                <a:lnTo>
                  <a:pt x="177" y="45"/>
                </a:lnTo>
                <a:lnTo>
                  <a:pt x="176" y="47"/>
                </a:lnTo>
                <a:lnTo>
                  <a:pt x="176" y="50"/>
                </a:lnTo>
                <a:lnTo>
                  <a:pt x="176" y="52"/>
                </a:lnTo>
                <a:lnTo>
                  <a:pt x="177" y="56"/>
                </a:lnTo>
                <a:lnTo>
                  <a:pt x="181" y="58"/>
                </a:lnTo>
                <a:lnTo>
                  <a:pt x="183" y="58"/>
                </a:lnTo>
                <a:lnTo>
                  <a:pt x="183" y="56"/>
                </a:lnTo>
                <a:lnTo>
                  <a:pt x="185" y="54"/>
                </a:lnTo>
                <a:lnTo>
                  <a:pt x="185" y="52"/>
                </a:lnTo>
                <a:lnTo>
                  <a:pt x="188" y="52"/>
                </a:lnTo>
                <a:lnTo>
                  <a:pt x="188" y="56"/>
                </a:lnTo>
                <a:lnTo>
                  <a:pt x="187" y="58"/>
                </a:lnTo>
                <a:lnTo>
                  <a:pt x="183" y="60"/>
                </a:lnTo>
                <a:lnTo>
                  <a:pt x="181" y="60"/>
                </a:lnTo>
                <a:lnTo>
                  <a:pt x="177" y="60"/>
                </a:lnTo>
                <a:lnTo>
                  <a:pt x="176" y="60"/>
                </a:lnTo>
                <a:lnTo>
                  <a:pt x="174" y="58"/>
                </a:lnTo>
                <a:lnTo>
                  <a:pt x="172" y="56"/>
                </a:lnTo>
                <a:lnTo>
                  <a:pt x="172" y="52"/>
                </a:lnTo>
                <a:lnTo>
                  <a:pt x="172" y="50"/>
                </a:lnTo>
                <a:lnTo>
                  <a:pt x="172" y="47"/>
                </a:lnTo>
                <a:lnTo>
                  <a:pt x="172" y="45"/>
                </a:lnTo>
                <a:lnTo>
                  <a:pt x="174" y="43"/>
                </a:lnTo>
                <a:lnTo>
                  <a:pt x="176" y="41"/>
                </a:lnTo>
                <a:lnTo>
                  <a:pt x="177" y="39"/>
                </a:lnTo>
                <a:lnTo>
                  <a:pt x="181" y="39"/>
                </a:lnTo>
                <a:lnTo>
                  <a:pt x="183" y="39"/>
                </a:lnTo>
                <a:lnTo>
                  <a:pt x="185" y="41"/>
                </a:lnTo>
                <a:lnTo>
                  <a:pt x="187" y="41"/>
                </a:lnTo>
                <a:lnTo>
                  <a:pt x="187" y="43"/>
                </a:lnTo>
                <a:lnTo>
                  <a:pt x="188" y="45"/>
                </a:lnTo>
                <a:lnTo>
                  <a:pt x="188" y="47"/>
                </a:lnTo>
                <a:lnTo>
                  <a:pt x="185" y="47"/>
                </a:lnTo>
                <a:close/>
                <a:moveTo>
                  <a:pt x="209" y="60"/>
                </a:moveTo>
                <a:lnTo>
                  <a:pt x="203" y="60"/>
                </a:lnTo>
                <a:lnTo>
                  <a:pt x="196" y="50"/>
                </a:lnTo>
                <a:lnTo>
                  <a:pt x="196" y="52"/>
                </a:lnTo>
                <a:lnTo>
                  <a:pt x="196" y="60"/>
                </a:lnTo>
                <a:lnTo>
                  <a:pt x="192" y="60"/>
                </a:lnTo>
                <a:lnTo>
                  <a:pt x="192" y="39"/>
                </a:lnTo>
                <a:lnTo>
                  <a:pt x="196" y="39"/>
                </a:lnTo>
                <a:lnTo>
                  <a:pt x="196" y="48"/>
                </a:lnTo>
                <a:lnTo>
                  <a:pt x="203" y="39"/>
                </a:lnTo>
                <a:lnTo>
                  <a:pt x="207" y="39"/>
                </a:lnTo>
                <a:lnTo>
                  <a:pt x="200" y="48"/>
                </a:lnTo>
                <a:lnTo>
                  <a:pt x="209" y="60"/>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73" name="Freeform 107"/>
          <p:cNvSpPr>
            <a:spLocks noEditPoints="1"/>
          </p:cNvSpPr>
          <p:nvPr/>
        </p:nvSpPr>
        <p:spPr bwMode="auto">
          <a:xfrm>
            <a:off x="9883842" y="6317240"/>
            <a:ext cx="326850" cy="66125"/>
          </a:xfrm>
          <a:custGeom>
            <a:avLst/>
            <a:gdLst>
              <a:gd name="T0" fmla="*/ 0 w 187"/>
              <a:gd name="T1" fmla="*/ 0 h 35"/>
              <a:gd name="T2" fmla="*/ 38185 w 187"/>
              <a:gd name="T3" fmla="*/ 20637 h 35"/>
              <a:gd name="T4" fmla="*/ 57277 w 187"/>
              <a:gd name="T5" fmla="*/ 11112 h 35"/>
              <a:gd name="T6" fmla="*/ 63152 w 187"/>
              <a:gd name="T7" fmla="*/ 38100 h 35"/>
              <a:gd name="T8" fmla="*/ 63152 w 187"/>
              <a:gd name="T9" fmla="*/ 44450 h 35"/>
              <a:gd name="T10" fmla="*/ 51403 w 187"/>
              <a:gd name="T11" fmla="*/ 41275 h 35"/>
              <a:gd name="T12" fmla="*/ 38185 w 187"/>
              <a:gd name="T13" fmla="*/ 38100 h 35"/>
              <a:gd name="T14" fmla="*/ 57277 w 187"/>
              <a:gd name="T15" fmla="*/ 23812 h 35"/>
              <a:gd name="T16" fmla="*/ 44059 w 187"/>
              <a:gd name="T17" fmla="*/ 20637 h 35"/>
              <a:gd name="T18" fmla="*/ 46997 w 187"/>
              <a:gd name="T19" fmla="*/ 28575 h 35"/>
              <a:gd name="T20" fmla="*/ 49934 w 187"/>
              <a:gd name="T21" fmla="*/ 38100 h 35"/>
              <a:gd name="T22" fmla="*/ 57277 w 187"/>
              <a:gd name="T23" fmla="*/ 25400 h 35"/>
              <a:gd name="T24" fmla="*/ 85182 w 187"/>
              <a:gd name="T25" fmla="*/ 4762 h 35"/>
              <a:gd name="T26" fmla="*/ 73432 w 187"/>
              <a:gd name="T27" fmla="*/ 14287 h 35"/>
              <a:gd name="T28" fmla="*/ 89587 w 187"/>
              <a:gd name="T29" fmla="*/ 14287 h 35"/>
              <a:gd name="T30" fmla="*/ 92525 w 187"/>
              <a:gd name="T31" fmla="*/ 38100 h 35"/>
              <a:gd name="T32" fmla="*/ 73432 w 187"/>
              <a:gd name="T33" fmla="*/ 41275 h 35"/>
              <a:gd name="T34" fmla="*/ 67558 w 187"/>
              <a:gd name="T35" fmla="*/ 14287 h 35"/>
              <a:gd name="T36" fmla="*/ 86650 w 187"/>
              <a:gd name="T37" fmla="*/ 3175 h 35"/>
              <a:gd name="T38" fmla="*/ 86650 w 187"/>
              <a:gd name="T39" fmla="*/ 20637 h 35"/>
              <a:gd name="T40" fmla="*/ 73432 w 187"/>
              <a:gd name="T41" fmla="*/ 23812 h 35"/>
              <a:gd name="T42" fmla="*/ 79307 w 187"/>
              <a:gd name="T43" fmla="*/ 38100 h 35"/>
              <a:gd name="T44" fmla="*/ 89587 w 187"/>
              <a:gd name="T45" fmla="*/ 28575 h 35"/>
              <a:gd name="T46" fmla="*/ 117492 w 187"/>
              <a:gd name="T47" fmla="*/ 11112 h 35"/>
              <a:gd name="T48" fmla="*/ 124835 w 187"/>
              <a:gd name="T49" fmla="*/ 38100 h 35"/>
              <a:gd name="T50" fmla="*/ 124835 w 187"/>
              <a:gd name="T51" fmla="*/ 44450 h 35"/>
              <a:gd name="T52" fmla="*/ 117492 w 187"/>
              <a:gd name="T53" fmla="*/ 41275 h 35"/>
              <a:gd name="T54" fmla="*/ 101337 w 187"/>
              <a:gd name="T55" fmla="*/ 38100 h 35"/>
              <a:gd name="T56" fmla="*/ 114554 w 187"/>
              <a:gd name="T57" fmla="*/ 23812 h 35"/>
              <a:gd name="T58" fmla="*/ 105743 w 187"/>
              <a:gd name="T59" fmla="*/ 17462 h 35"/>
              <a:gd name="T60" fmla="*/ 108680 w 187"/>
              <a:gd name="T61" fmla="*/ 28575 h 35"/>
              <a:gd name="T62" fmla="*/ 105743 w 187"/>
              <a:gd name="T63" fmla="*/ 38100 h 35"/>
              <a:gd name="T64" fmla="*/ 117492 w 187"/>
              <a:gd name="T65" fmla="*/ 31750 h 35"/>
              <a:gd name="T66" fmla="*/ 139521 w 187"/>
              <a:gd name="T67" fmla="*/ 11112 h 35"/>
              <a:gd name="T68" fmla="*/ 155677 w 187"/>
              <a:gd name="T69" fmla="*/ 23812 h 35"/>
              <a:gd name="T70" fmla="*/ 143927 w 187"/>
              <a:gd name="T71" fmla="*/ 44450 h 35"/>
              <a:gd name="T72" fmla="*/ 130710 w 187"/>
              <a:gd name="T73" fmla="*/ 55562 h 35"/>
              <a:gd name="T74" fmla="*/ 152739 w 187"/>
              <a:gd name="T75" fmla="*/ 28575 h 35"/>
              <a:gd name="T76" fmla="*/ 143927 w 187"/>
              <a:gd name="T77" fmla="*/ 14287 h 35"/>
              <a:gd name="T78" fmla="*/ 140990 w 187"/>
              <a:gd name="T79" fmla="*/ 38100 h 35"/>
              <a:gd name="T80" fmla="*/ 187987 w 187"/>
              <a:gd name="T81" fmla="*/ 23812 h 35"/>
              <a:gd name="T82" fmla="*/ 174769 w 187"/>
              <a:gd name="T83" fmla="*/ 44450 h 35"/>
              <a:gd name="T84" fmla="*/ 160083 w 187"/>
              <a:gd name="T85" fmla="*/ 23812 h 35"/>
              <a:gd name="T86" fmla="*/ 176238 w 187"/>
              <a:gd name="T87" fmla="*/ 38100 h 35"/>
              <a:gd name="T88" fmla="*/ 182112 w 187"/>
              <a:gd name="T89" fmla="*/ 23812 h 35"/>
              <a:gd name="T90" fmla="*/ 165957 w 187"/>
              <a:gd name="T91" fmla="*/ 20637 h 35"/>
              <a:gd name="T92" fmla="*/ 168894 w 187"/>
              <a:gd name="T93" fmla="*/ 38100 h 35"/>
              <a:gd name="T94" fmla="*/ 214422 w 187"/>
              <a:gd name="T95" fmla="*/ 17462 h 35"/>
              <a:gd name="T96" fmla="*/ 214422 w 187"/>
              <a:gd name="T97" fmla="*/ 28575 h 35"/>
              <a:gd name="T98" fmla="*/ 210017 w 187"/>
              <a:gd name="T99" fmla="*/ 44450 h 35"/>
              <a:gd name="T100" fmla="*/ 207079 w 187"/>
              <a:gd name="T101" fmla="*/ 23812 h 35"/>
              <a:gd name="T102" fmla="*/ 207079 w 187"/>
              <a:gd name="T103" fmla="*/ 17462 h 35"/>
              <a:gd name="T104" fmla="*/ 210017 w 187"/>
              <a:gd name="T105" fmla="*/ 38100 h 35"/>
              <a:gd name="T106" fmla="*/ 198267 w 187"/>
              <a:gd name="T107" fmla="*/ 28575 h 35"/>
              <a:gd name="T108" fmla="*/ 226172 w 187"/>
              <a:gd name="T109" fmla="*/ 23812 h 35"/>
              <a:gd name="T110" fmla="*/ 239389 w 187"/>
              <a:gd name="T111" fmla="*/ 38100 h 35"/>
              <a:gd name="T112" fmla="*/ 233515 w 187"/>
              <a:gd name="T113" fmla="*/ 44450 h 35"/>
              <a:gd name="T114" fmla="*/ 220297 w 187"/>
              <a:gd name="T115" fmla="*/ 23812 h 35"/>
              <a:gd name="T116" fmla="*/ 239389 w 187"/>
              <a:gd name="T117" fmla="*/ 11112 h 35"/>
              <a:gd name="T118" fmla="*/ 268762 w 187"/>
              <a:gd name="T119" fmla="*/ 44450 h 35"/>
              <a:gd name="T120" fmla="*/ 255545 w 187"/>
              <a:gd name="T121" fmla="*/ 25400 h 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7"/>
              <a:gd name="T184" fmla="*/ 0 h 35"/>
              <a:gd name="T185" fmla="*/ 187 w 187"/>
              <a:gd name="T186" fmla="*/ 35 h 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7" h="35">
                <a:moveTo>
                  <a:pt x="24" y="28"/>
                </a:moveTo>
                <a:lnTo>
                  <a:pt x="19" y="28"/>
                </a:lnTo>
                <a:lnTo>
                  <a:pt x="11" y="16"/>
                </a:lnTo>
                <a:lnTo>
                  <a:pt x="4" y="28"/>
                </a:lnTo>
                <a:lnTo>
                  <a:pt x="0" y="28"/>
                </a:lnTo>
                <a:lnTo>
                  <a:pt x="10" y="13"/>
                </a:lnTo>
                <a:lnTo>
                  <a:pt x="0" y="0"/>
                </a:lnTo>
                <a:lnTo>
                  <a:pt x="6" y="0"/>
                </a:lnTo>
                <a:lnTo>
                  <a:pt x="11" y="11"/>
                </a:lnTo>
                <a:lnTo>
                  <a:pt x="19" y="0"/>
                </a:lnTo>
                <a:lnTo>
                  <a:pt x="22" y="0"/>
                </a:lnTo>
                <a:lnTo>
                  <a:pt x="13" y="13"/>
                </a:lnTo>
                <a:lnTo>
                  <a:pt x="24" y="28"/>
                </a:lnTo>
                <a:close/>
                <a:moveTo>
                  <a:pt x="26" y="13"/>
                </a:moveTo>
                <a:lnTo>
                  <a:pt x="28" y="11"/>
                </a:lnTo>
                <a:lnTo>
                  <a:pt x="28" y="9"/>
                </a:lnTo>
                <a:lnTo>
                  <a:pt x="32" y="7"/>
                </a:lnTo>
                <a:lnTo>
                  <a:pt x="35" y="7"/>
                </a:lnTo>
                <a:lnTo>
                  <a:pt x="37" y="7"/>
                </a:lnTo>
                <a:lnTo>
                  <a:pt x="39" y="7"/>
                </a:lnTo>
                <a:lnTo>
                  <a:pt x="41" y="9"/>
                </a:lnTo>
                <a:lnTo>
                  <a:pt x="41" y="11"/>
                </a:lnTo>
                <a:lnTo>
                  <a:pt x="43" y="13"/>
                </a:lnTo>
                <a:lnTo>
                  <a:pt x="43" y="24"/>
                </a:lnTo>
                <a:lnTo>
                  <a:pt x="45" y="24"/>
                </a:lnTo>
                <a:lnTo>
                  <a:pt x="45" y="28"/>
                </a:lnTo>
                <a:lnTo>
                  <a:pt x="43" y="28"/>
                </a:lnTo>
                <a:lnTo>
                  <a:pt x="41" y="28"/>
                </a:lnTo>
                <a:lnTo>
                  <a:pt x="39" y="26"/>
                </a:lnTo>
                <a:lnTo>
                  <a:pt x="39" y="24"/>
                </a:lnTo>
                <a:lnTo>
                  <a:pt x="37" y="26"/>
                </a:lnTo>
                <a:lnTo>
                  <a:pt x="35" y="26"/>
                </a:lnTo>
                <a:lnTo>
                  <a:pt x="34" y="28"/>
                </a:lnTo>
                <a:lnTo>
                  <a:pt x="32" y="28"/>
                </a:lnTo>
                <a:lnTo>
                  <a:pt x="30" y="28"/>
                </a:lnTo>
                <a:lnTo>
                  <a:pt x="28" y="28"/>
                </a:lnTo>
                <a:lnTo>
                  <a:pt x="28" y="26"/>
                </a:lnTo>
                <a:lnTo>
                  <a:pt x="26" y="24"/>
                </a:lnTo>
                <a:lnTo>
                  <a:pt x="26" y="22"/>
                </a:lnTo>
                <a:lnTo>
                  <a:pt x="26" y="20"/>
                </a:lnTo>
                <a:lnTo>
                  <a:pt x="26" y="18"/>
                </a:lnTo>
                <a:lnTo>
                  <a:pt x="28" y="16"/>
                </a:lnTo>
                <a:lnTo>
                  <a:pt x="32" y="16"/>
                </a:lnTo>
                <a:lnTo>
                  <a:pt x="37" y="15"/>
                </a:lnTo>
                <a:lnTo>
                  <a:pt x="39" y="15"/>
                </a:lnTo>
                <a:lnTo>
                  <a:pt x="39" y="13"/>
                </a:lnTo>
                <a:lnTo>
                  <a:pt x="37" y="11"/>
                </a:lnTo>
                <a:lnTo>
                  <a:pt x="34" y="9"/>
                </a:lnTo>
                <a:lnTo>
                  <a:pt x="32" y="9"/>
                </a:lnTo>
                <a:lnTo>
                  <a:pt x="32" y="11"/>
                </a:lnTo>
                <a:lnTo>
                  <a:pt x="30" y="11"/>
                </a:lnTo>
                <a:lnTo>
                  <a:pt x="30" y="13"/>
                </a:lnTo>
                <a:lnTo>
                  <a:pt x="26" y="13"/>
                </a:lnTo>
                <a:close/>
                <a:moveTo>
                  <a:pt x="39" y="16"/>
                </a:moveTo>
                <a:lnTo>
                  <a:pt x="37" y="16"/>
                </a:lnTo>
                <a:lnTo>
                  <a:pt x="37" y="18"/>
                </a:lnTo>
                <a:lnTo>
                  <a:pt x="35" y="18"/>
                </a:lnTo>
                <a:lnTo>
                  <a:pt x="34" y="18"/>
                </a:lnTo>
                <a:lnTo>
                  <a:pt x="32" y="18"/>
                </a:lnTo>
                <a:lnTo>
                  <a:pt x="30" y="18"/>
                </a:lnTo>
                <a:lnTo>
                  <a:pt x="30" y="20"/>
                </a:lnTo>
                <a:lnTo>
                  <a:pt x="30" y="22"/>
                </a:lnTo>
                <a:lnTo>
                  <a:pt x="30" y="24"/>
                </a:lnTo>
                <a:lnTo>
                  <a:pt x="34" y="24"/>
                </a:lnTo>
                <a:lnTo>
                  <a:pt x="35" y="24"/>
                </a:lnTo>
                <a:lnTo>
                  <a:pt x="37" y="24"/>
                </a:lnTo>
                <a:lnTo>
                  <a:pt x="37" y="22"/>
                </a:lnTo>
                <a:lnTo>
                  <a:pt x="39" y="22"/>
                </a:lnTo>
                <a:lnTo>
                  <a:pt x="39" y="20"/>
                </a:lnTo>
                <a:lnTo>
                  <a:pt x="39" y="16"/>
                </a:lnTo>
                <a:close/>
                <a:moveTo>
                  <a:pt x="61" y="0"/>
                </a:moveTo>
                <a:lnTo>
                  <a:pt x="63" y="0"/>
                </a:lnTo>
                <a:lnTo>
                  <a:pt x="63" y="2"/>
                </a:lnTo>
                <a:lnTo>
                  <a:pt x="63" y="3"/>
                </a:lnTo>
                <a:lnTo>
                  <a:pt x="61" y="3"/>
                </a:lnTo>
                <a:lnTo>
                  <a:pt x="59" y="3"/>
                </a:lnTo>
                <a:lnTo>
                  <a:pt x="58" y="3"/>
                </a:lnTo>
                <a:lnTo>
                  <a:pt x="56" y="3"/>
                </a:lnTo>
                <a:lnTo>
                  <a:pt x="54" y="5"/>
                </a:lnTo>
                <a:lnTo>
                  <a:pt x="52" y="5"/>
                </a:lnTo>
                <a:lnTo>
                  <a:pt x="50" y="7"/>
                </a:lnTo>
                <a:lnTo>
                  <a:pt x="50" y="11"/>
                </a:lnTo>
                <a:lnTo>
                  <a:pt x="50" y="9"/>
                </a:lnTo>
                <a:lnTo>
                  <a:pt x="52" y="9"/>
                </a:lnTo>
                <a:lnTo>
                  <a:pt x="52" y="7"/>
                </a:lnTo>
                <a:lnTo>
                  <a:pt x="54" y="7"/>
                </a:lnTo>
                <a:lnTo>
                  <a:pt x="56" y="7"/>
                </a:lnTo>
                <a:lnTo>
                  <a:pt x="59" y="7"/>
                </a:lnTo>
                <a:lnTo>
                  <a:pt x="61" y="9"/>
                </a:lnTo>
                <a:lnTo>
                  <a:pt x="63" y="11"/>
                </a:lnTo>
                <a:lnTo>
                  <a:pt x="63" y="13"/>
                </a:lnTo>
                <a:lnTo>
                  <a:pt x="65" y="15"/>
                </a:lnTo>
                <a:lnTo>
                  <a:pt x="65" y="18"/>
                </a:lnTo>
                <a:lnTo>
                  <a:pt x="65" y="20"/>
                </a:lnTo>
                <a:lnTo>
                  <a:pt x="63" y="22"/>
                </a:lnTo>
                <a:lnTo>
                  <a:pt x="63" y="24"/>
                </a:lnTo>
                <a:lnTo>
                  <a:pt x="61" y="26"/>
                </a:lnTo>
                <a:lnTo>
                  <a:pt x="58" y="28"/>
                </a:lnTo>
                <a:lnTo>
                  <a:pt x="56" y="28"/>
                </a:lnTo>
                <a:lnTo>
                  <a:pt x="54" y="28"/>
                </a:lnTo>
                <a:lnTo>
                  <a:pt x="52" y="28"/>
                </a:lnTo>
                <a:lnTo>
                  <a:pt x="50" y="26"/>
                </a:lnTo>
                <a:lnTo>
                  <a:pt x="48" y="24"/>
                </a:lnTo>
                <a:lnTo>
                  <a:pt x="46" y="22"/>
                </a:lnTo>
                <a:lnTo>
                  <a:pt x="46" y="18"/>
                </a:lnTo>
                <a:lnTo>
                  <a:pt x="46" y="16"/>
                </a:lnTo>
                <a:lnTo>
                  <a:pt x="46" y="15"/>
                </a:lnTo>
                <a:lnTo>
                  <a:pt x="46" y="11"/>
                </a:lnTo>
                <a:lnTo>
                  <a:pt x="46" y="9"/>
                </a:lnTo>
                <a:lnTo>
                  <a:pt x="48" y="7"/>
                </a:lnTo>
                <a:lnTo>
                  <a:pt x="48" y="5"/>
                </a:lnTo>
                <a:lnTo>
                  <a:pt x="50" y="3"/>
                </a:lnTo>
                <a:lnTo>
                  <a:pt x="52" y="2"/>
                </a:lnTo>
                <a:lnTo>
                  <a:pt x="54" y="2"/>
                </a:lnTo>
                <a:lnTo>
                  <a:pt x="59" y="2"/>
                </a:lnTo>
                <a:lnTo>
                  <a:pt x="61" y="2"/>
                </a:lnTo>
                <a:lnTo>
                  <a:pt x="61" y="0"/>
                </a:lnTo>
                <a:close/>
                <a:moveTo>
                  <a:pt x="61" y="18"/>
                </a:moveTo>
                <a:lnTo>
                  <a:pt x="61" y="16"/>
                </a:lnTo>
                <a:lnTo>
                  <a:pt x="61" y="15"/>
                </a:lnTo>
                <a:lnTo>
                  <a:pt x="59" y="13"/>
                </a:lnTo>
                <a:lnTo>
                  <a:pt x="59" y="11"/>
                </a:lnTo>
                <a:lnTo>
                  <a:pt x="58" y="11"/>
                </a:lnTo>
                <a:lnTo>
                  <a:pt x="56" y="11"/>
                </a:lnTo>
                <a:lnTo>
                  <a:pt x="54" y="11"/>
                </a:lnTo>
                <a:lnTo>
                  <a:pt x="52" y="11"/>
                </a:lnTo>
                <a:lnTo>
                  <a:pt x="52" y="13"/>
                </a:lnTo>
                <a:lnTo>
                  <a:pt x="50" y="15"/>
                </a:lnTo>
                <a:lnTo>
                  <a:pt x="50" y="16"/>
                </a:lnTo>
                <a:lnTo>
                  <a:pt x="50" y="18"/>
                </a:lnTo>
                <a:lnTo>
                  <a:pt x="50" y="20"/>
                </a:lnTo>
                <a:lnTo>
                  <a:pt x="52" y="22"/>
                </a:lnTo>
                <a:lnTo>
                  <a:pt x="52" y="24"/>
                </a:lnTo>
                <a:lnTo>
                  <a:pt x="54" y="24"/>
                </a:lnTo>
                <a:lnTo>
                  <a:pt x="56" y="24"/>
                </a:lnTo>
                <a:lnTo>
                  <a:pt x="58" y="24"/>
                </a:lnTo>
                <a:lnTo>
                  <a:pt x="59" y="24"/>
                </a:lnTo>
                <a:lnTo>
                  <a:pt x="59" y="22"/>
                </a:lnTo>
                <a:lnTo>
                  <a:pt x="61" y="20"/>
                </a:lnTo>
                <a:lnTo>
                  <a:pt x="61" y="18"/>
                </a:lnTo>
                <a:close/>
                <a:moveTo>
                  <a:pt x="69" y="13"/>
                </a:moveTo>
                <a:lnTo>
                  <a:pt x="69" y="11"/>
                </a:lnTo>
                <a:lnTo>
                  <a:pt x="70" y="9"/>
                </a:lnTo>
                <a:lnTo>
                  <a:pt x="72" y="7"/>
                </a:lnTo>
                <a:lnTo>
                  <a:pt x="76" y="7"/>
                </a:lnTo>
                <a:lnTo>
                  <a:pt x="78" y="7"/>
                </a:lnTo>
                <a:lnTo>
                  <a:pt x="80" y="7"/>
                </a:lnTo>
                <a:lnTo>
                  <a:pt x="82" y="7"/>
                </a:lnTo>
                <a:lnTo>
                  <a:pt x="82" y="9"/>
                </a:lnTo>
                <a:lnTo>
                  <a:pt x="83" y="11"/>
                </a:lnTo>
                <a:lnTo>
                  <a:pt x="83" y="13"/>
                </a:lnTo>
                <a:lnTo>
                  <a:pt x="83" y="24"/>
                </a:lnTo>
                <a:lnTo>
                  <a:pt x="85" y="24"/>
                </a:lnTo>
                <a:lnTo>
                  <a:pt x="85" y="28"/>
                </a:lnTo>
                <a:lnTo>
                  <a:pt x="83" y="28"/>
                </a:lnTo>
                <a:lnTo>
                  <a:pt x="82" y="28"/>
                </a:lnTo>
                <a:lnTo>
                  <a:pt x="82" y="26"/>
                </a:lnTo>
                <a:lnTo>
                  <a:pt x="80" y="24"/>
                </a:lnTo>
                <a:lnTo>
                  <a:pt x="80" y="26"/>
                </a:lnTo>
                <a:lnTo>
                  <a:pt x="78" y="26"/>
                </a:lnTo>
                <a:lnTo>
                  <a:pt x="76" y="28"/>
                </a:lnTo>
                <a:lnTo>
                  <a:pt x="74" y="28"/>
                </a:lnTo>
                <a:lnTo>
                  <a:pt x="72" y="28"/>
                </a:lnTo>
                <a:lnTo>
                  <a:pt x="70" y="28"/>
                </a:lnTo>
                <a:lnTo>
                  <a:pt x="69" y="26"/>
                </a:lnTo>
                <a:lnTo>
                  <a:pt x="69" y="24"/>
                </a:lnTo>
                <a:lnTo>
                  <a:pt x="67" y="24"/>
                </a:lnTo>
                <a:lnTo>
                  <a:pt x="67" y="22"/>
                </a:lnTo>
                <a:lnTo>
                  <a:pt x="67" y="20"/>
                </a:lnTo>
                <a:lnTo>
                  <a:pt x="69" y="18"/>
                </a:lnTo>
                <a:lnTo>
                  <a:pt x="70" y="16"/>
                </a:lnTo>
                <a:lnTo>
                  <a:pt x="74" y="16"/>
                </a:lnTo>
                <a:lnTo>
                  <a:pt x="78" y="15"/>
                </a:lnTo>
                <a:lnTo>
                  <a:pt x="80" y="15"/>
                </a:lnTo>
                <a:lnTo>
                  <a:pt x="80" y="13"/>
                </a:lnTo>
                <a:lnTo>
                  <a:pt x="80" y="11"/>
                </a:lnTo>
                <a:lnTo>
                  <a:pt x="76" y="9"/>
                </a:lnTo>
                <a:lnTo>
                  <a:pt x="74" y="9"/>
                </a:lnTo>
                <a:lnTo>
                  <a:pt x="72" y="11"/>
                </a:lnTo>
                <a:lnTo>
                  <a:pt x="70" y="13"/>
                </a:lnTo>
                <a:lnTo>
                  <a:pt x="69" y="13"/>
                </a:lnTo>
                <a:close/>
                <a:moveTo>
                  <a:pt x="80" y="16"/>
                </a:moveTo>
                <a:lnTo>
                  <a:pt x="80" y="16"/>
                </a:lnTo>
                <a:lnTo>
                  <a:pt x="80" y="18"/>
                </a:lnTo>
                <a:lnTo>
                  <a:pt x="78" y="18"/>
                </a:lnTo>
                <a:lnTo>
                  <a:pt x="74" y="18"/>
                </a:lnTo>
                <a:lnTo>
                  <a:pt x="72" y="18"/>
                </a:lnTo>
                <a:lnTo>
                  <a:pt x="72" y="20"/>
                </a:lnTo>
                <a:lnTo>
                  <a:pt x="70" y="20"/>
                </a:lnTo>
                <a:lnTo>
                  <a:pt x="70" y="22"/>
                </a:lnTo>
                <a:lnTo>
                  <a:pt x="72" y="24"/>
                </a:lnTo>
                <a:lnTo>
                  <a:pt x="74" y="24"/>
                </a:lnTo>
                <a:lnTo>
                  <a:pt x="76" y="24"/>
                </a:lnTo>
                <a:lnTo>
                  <a:pt x="78" y="24"/>
                </a:lnTo>
                <a:lnTo>
                  <a:pt x="80" y="22"/>
                </a:lnTo>
                <a:lnTo>
                  <a:pt x="80" y="20"/>
                </a:lnTo>
                <a:lnTo>
                  <a:pt x="80" y="16"/>
                </a:lnTo>
                <a:close/>
                <a:moveTo>
                  <a:pt x="89" y="7"/>
                </a:moveTo>
                <a:lnTo>
                  <a:pt x="93" y="7"/>
                </a:lnTo>
                <a:lnTo>
                  <a:pt x="93" y="11"/>
                </a:lnTo>
                <a:lnTo>
                  <a:pt x="93" y="9"/>
                </a:lnTo>
                <a:lnTo>
                  <a:pt x="95" y="7"/>
                </a:lnTo>
                <a:lnTo>
                  <a:pt x="96" y="7"/>
                </a:lnTo>
                <a:lnTo>
                  <a:pt x="98" y="7"/>
                </a:lnTo>
                <a:lnTo>
                  <a:pt x="100" y="7"/>
                </a:lnTo>
                <a:lnTo>
                  <a:pt x="102" y="7"/>
                </a:lnTo>
                <a:lnTo>
                  <a:pt x="104" y="9"/>
                </a:lnTo>
                <a:lnTo>
                  <a:pt x="106" y="11"/>
                </a:lnTo>
                <a:lnTo>
                  <a:pt x="106" y="15"/>
                </a:lnTo>
                <a:lnTo>
                  <a:pt x="106" y="16"/>
                </a:lnTo>
                <a:lnTo>
                  <a:pt x="106" y="18"/>
                </a:lnTo>
                <a:lnTo>
                  <a:pt x="106" y="22"/>
                </a:lnTo>
                <a:lnTo>
                  <a:pt x="104" y="24"/>
                </a:lnTo>
                <a:lnTo>
                  <a:pt x="104" y="26"/>
                </a:lnTo>
                <a:lnTo>
                  <a:pt x="100" y="28"/>
                </a:lnTo>
                <a:lnTo>
                  <a:pt x="98" y="28"/>
                </a:lnTo>
                <a:lnTo>
                  <a:pt x="96" y="28"/>
                </a:lnTo>
                <a:lnTo>
                  <a:pt x="95" y="28"/>
                </a:lnTo>
                <a:lnTo>
                  <a:pt x="93" y="26"/>
                </a:lnTo>
                <a:lnTo>
                  <a:pt x="93" y="35"/>
                </a:lnTo>
                <a:lnTo>
                  <a:pt x="89" y="35"/>
                </a:lnTo>
                <a:lnTo>
                  <a:pt x="89" y="7"/>
                </a:lnTo>
                <a:close/>
                <a:moveTo>
                  <a:pt x="98" y="24"/>
                </a:moveTo>
                <a:lnTo>
                  <a:pt x="100" y="24"/>
                </a:lnTo>
                <a:lnTo>
                  <a:pt x="102" y="22"/>
                </a:lnTo>
                <a:lnTo>
                  <a:pt x="102" y="20"/>
                </a:lnTo>
                <a:lnTo>
                  <a:pt x="104" y="18"/>
                </a:lnTo>
                <a:lnTo>
                  <a:pt x="104" y="16"/>
                </a:lnTo>
                <a:lnTo>
                  <a:pt x="104" y="15"/>
                </a:lnTo>
                <a:lnTo>
                  <a:pt x="102" y="15"/>
                </a:lnTo>
                <a:lnTo>
                  <a:pt x="102" y="13"/>
                </a:lnTo>
                <a:lnTo>
                  <a:pt x="102" y="11"/>
                </a:lnTo>
                <a:lnTo>
                  <a:pt x="100" y="11"/>
                </a:lnTo>
                <a:lnTo>
                  <a:pt x="98" y="9"/>
                </a:lnTo>
                <a:lnTo>
                  <a:pt x="95" y="11"/>
                </a:lnTo>
                <a:lnTo>
                  <a:pt x="93" y="15"/>
                </a:lnTo>
                <a:lnTo>
                  <a:pt x="93" y="18"/>
                </a:lnTo>
                <a:lnTo>
                  <a:pt x="93" y="20"/>
                </a:lnTo>
                <a:lnTo>
                  <a:pt x="95" y="24"/>
                </a:lnTo>
                <a:lnTo>
                  <a:pt x="96" y="24"/>
                </a:lnTo>
                <a:lnTo>
                  <a:pt x="98" y="24"/>
                </a:lnTo>
                <a:close/>
                <a:moveTo>
                  <a:pt x="119" y="7"/>
                </a:moveTo>
                <a:lnTo>
                  <a:pt x="120" y="7"/>
                </a:lnTo>
                <a:lnTo>
                  <a:pt x="122" y="9"/>
                </a:lnTo>
                <a:lnTo>
                  <a:pt x="124" y="9"/>
                </a:lnTo>
                <a:lnTo>
                  <a:pt x="126" y="13"/>
                </a:lnTo>
                <a:lnTo>
                  <a:pt x="128" y="15"/>
                </a:lnTo>
                <a:lnTo>
                  <a:pt x="128" y="16"/>
                </a:lnTo>
                <a:lnTo>
                  <a:pt x="128" y="20"/>
                </a:lnTo>
                <a:lnTo>
                  <a:pt x="126" y="22"/>
                </a:lnTo>
                <a:lnTo>
                  <a:pt x="124" y="24"/>
                </a:lnTo>
                <a:lnTo>
                  <a:pt x="122" y="26"/>
                </a:lnTo>
                <a:lnTo>
                  <a:pt x="120" y="28"/>
                </a:lnTo>
                <a:lnTo>
                  <a:pt x="119" y="28"/>
                </a:lnTo>
                <a:lnTo>
                  <a:pt x="115" y="28"/>
                </a:lnTo>
                <a:lnTo>
                  <a:pt x="113" y="26"/>
                </a:lnTo>
                <a:lnTo>
                  <a:pt x="111" y="24"/>
                </a:lnTo>
                <a:lnTo>
                  <a:pt x="109" y="22"/>
                </a:lnTo>
                <a:lnTo>
                  <a:pt x="109" y="20"/>
                </a:lnTo>
                <a:lnTo>
                  <a:pt x="109" y="16"/>
                </a:lnTo>
                <a:lnTo>
                  <a:pt x="109" y="15"/>
                </a:lnTo>
                <a:lnTo>
                  <a:pt x="109" y="13"/>
                </a:lnTo>
                <a:lnTo>
                  <a:pt x="111" y="9"/>
                </a:lnTo>
                <a:lnTo>
                  <a:pt x="113" y="9"/>
                </a:lnTo>
                <a:lnTo>
                  <a:pt x="115" y="7"/>
                </a:lnTo>
                <a:lnTo>
                  <a:pt x="119" y="7"/>
                </a:lnTo>
                <a:close/>
                <a:moveTo>
                  <a:pt x="119" y="24"/>
                </a:moveTo>
                <a:lnTo>
                  <a:pt x="120" y="24"/>
                </a:lnTo>
                <a:lnTo>
                  <a:pt x="122" y="24"/>
                </a:lnTo>
                <a:lnTo>
                  <a:pt x="122" y="22"/>
                </a:lnTo>
                <a:lnTo>
                  <a:pt x="124" y="20"/>
                </a:lnTo>
                <a:lnTo>
                  <a:pt x="124" y="18"/>
                </a:lnTo>
                <a:lnTo>
                  <a:pt x="124" y="16"/>
                </a:lnTo>
                <a:lnTo>
                  <a:pt x="124" y="15"/>
                </a:lnTo>
                <a:lnTo>
                  <a:pt x="122" y="13"/>
                </a:lnTo>
                <a:lnTo>
                  <a:pt x="122" y="11"/>
                </a:lnTo>
                <a:lnTo>
                  <a:pt x="120" y="9"/>
                </a:lnTo>
                <a:lnTo>
                  <a:pt x="119" y="9"/>
                </a:lnTo>
                <a:lnTo>
                  <a:pt x="117" y="9"/>
                </a:lnTo>
                <a:lnTo>
                  <a:pt x="115" y="11"/>
                </a:lnTo>
                <a:lnTo>
                  <a:pt x="113" y="13"/>
                </a:lnTo>
                <a:lnTo>
                  <a:pt x="113" y="15"/>
                </a:lnTo>
                <a:lnTo>
                  <a:pt x="113" y="16"/>
                </a:lnTo>
                <a:lnTo>
                  <a:pt x="113" y="18"/>
                </a:lnTo>
                <a:lnTo>
                  <a:pt x="113" y="20"/>
                </a:lnTo>
                <a:lnTo>
                  <a:pt x="113" y="22"/>
                </a:lnTo>
                <a:lnTo>
                  <a:pt x="115" y="24"/>
                </a:lnTo>
                <a:lnTo>
                  <a:pt x="117" y="24"/>
                </a:lnTo>
                <a:lnTo>
                  <a:pt x="119" y="24"/>
                </a:lnTo>
                <a:close/>
                <a:moveTo>
                  <a:pt x="131" y="7"/>
                </a:moveTo>
                <a:lnTo>
                  <a:pt x="141" y="7"/>
                </a:lnTo>
                <a:lnTo>
                  <a:pt x="143" y="7"/>
                </a:lnTo>
                <a:lnTo>
                  <a:pt x="144" y="9"/>
                </a:lnTo>
                <a:lnTo>
                  <a:pt x="146" y="11"/>
                </a:lnTo>
                <a:lnTo>
                  <a:pt x="146" y="13"/>
                </a:lnTo>
                <a:lnTo>
                  <a:pt x="146" y="15"/>
                </a:lnTo>
                <a:lnTo>
                  <a:pt x="144" y="16"/>
                </a:lnTo>
                <a:lnTo>
                  <a:pt x="143" y="16"/>
                </a:lnTo>
                <a:lnTo>
                  <a:pt x="144" y="16"/>
                </a:lnTo>
                <a:lnTo>
                  <a:pt x="146" y="18"/>
                </a:lnTo>
                <a:lnTo>
                  <a:pt x="148" y="20"/>
                </a:lnTo>
                <a:lnTo>
                  <a:pt x="148" y="22"/>
                </a:lnTo>
                <a:lnTo>
                  <a:pt x="146" y="24"/>
                </a:lnTo>
                <a:lnTo>
                  <a:pt x="146" y="26"/>
                </a:lnTo>
                <a:lnTo>
                  <a:pt x="144" y="26"/>
                </a:lnTo>
                <a:lnTo>
                  <a:pt x="143" y="28"/>
                </a:lnTo>
                <a:lnTo>
                  <a:pt x="141" y="28"/>
                </a:lnTo>
                <a:lnTo>
                  <a:pt x="131" y="28"/>
                </a:lnTo>
                <a:lnTo>
                  <a:pt x="131" y="7"/>
                </a:lnTo>
                <a:close/>
                <a:moveTo>
                  <a:pt x="135" y="16"/>
                </a:moveTo>
                <a:lnTo>
                  <a:pt x="139" y="16"/>
                </a:lnTo>
                <a:lnTo>
                  <a:pt x="141" y="15"/>
                </a:lnTo>
                <a:lnTo>
                  <a:pt x="143" y="15"/>
                </a:lnTo>
                <a:lnTo>
                  <a:pt x="143" y="13"/>
                </a:lnTo>
                <a:lnTo>
                  <a:pt x="143" y="11"/>
                </a:lnTo>
                <a:lnTo>
                  <a:pt x="141" y="11"/>
                </a:lnTo>
                <a:lnTo>
                  <a:pt x="139" y="11"/>
                </a:lnTo>
                <a:lnTo>
                  <a:pt x="135" y="11"/>
                </a:lnTo>
                <a:lnTo>
                  <a:pt x="135" y="16"/>
                </a:lnTo>
                <a:close/>
                <a:moveTo>
                  <a:pt x="135" y="24"/>
                </a:moveTo>
                <a:lnTo>
                  <a:pt x="141" y="24"/>
                </a:lnTo>
                <a:lnTo>
                  <a:pt x="143" y="24"/>
                </a:lnTo>
                <a:lnTo>
                  <a:pt x="144" y="22"/>
                </a:lnTo>
                <a:lnTo>
                  <a:pt x="144" y="20"/>
                </a:lnTo>
                <a:lnTo>
                  <a:pt x="143" y="18"/>
                </a:lnTo>
                <a:lnTo>
                  <a:pt x="139" y="18"/>
                </a:lnTo>
                <a:lnTo>
                  <a:pt x="135" y="18"/>
                </a:lnTo>
                <a:lnTo>
                  <a:pt x="135" y="24"/>
                </a:lnTo>
                <a:close/>
                <a:moveTo>
                  <a:pt x="165" y="15"/>
                </a:moveTo>
                <a:lnTo>
                  <a:pt x="163" y="11"/>
                </a:lnTo>
                <a:lnTo>
                  <a:pt x="159" y="9"/>
                </a:lnTo>
                <a:lnTo>
                  <a:pt x="157" y="11"/>
                </a:lnTo>
                <a:lnTo>
                  <a:pt x="155" y="13"/>
                </a:lnTo>
                <a:lnTo>
                  <a:pt x="154" y="15"/>
                </a:lnTo>
                <a:lnTo>
                  <a:pt x="154" y="16"/>
                </a:lnTo>
                <a:lnTo>
                  <a:pt x="154" y="20"/>
                </a:lnTo>
                <a:lnTo>
                  <a:pt x="155" y="22"/>
                </a:lnTo>
                <a:lnTo>
                  <a:pt x="157" y="24"/>
                </a:lnTo>
                <a:lnTo>
                  <a:pt x="159" y="24"/>
                </a:lnTo>
                <a:lnTo>
                  <a:pt x="161" y="24"/>
                </a:lnTo>
                <a:lnTo>
                  <a:pt x="163" y="24"/>
                </a:lnTo>
                <a:lnTo>
                  <a:pt x="163" y="22"/>
                </a:lnTo>
                <a:lnTo>
                  <a:pt x="165" y="20"/>
                </a:lnTo>
                <a:lnTo>
                  <a:pt x="167" y="20"/>
                </a:lnTo>
                <a:lnTo>
                  <a:pt x="167" y="22"/>
                </a:lnTo>
                <a:lnTo>
                  <a:pt x="165" y="26"/>
                </a:lnTo>
                <a:lnTo>
                  <a:pt x="163" y="28"/>
                </a:lnTo>
                <a:lnTo>
                  <a:pt x="159" y="28"/>
                </a:lnTo>
                <a:lnTo>
                  <a:pt x="157" y="28"/>
                </a:lnTo>
                <a:lnTo>
                  <a:pt x="154" y="26"/>
                </a:lnTo>
                <a:lnTo>
                  <a:pt x="152" y="24"/>
                </a:lnTo>
                <a:lnTo>
                  <a:pt x="152" y="22"/>
                </a:lnTo>
                <a:lnTo>
                  <a:pt x="150" y="20"/>
                </a:lnTo>
                <a:lnTo>
                  <a:pt x="150" y="18"/>
                </a:lnTo>
                <a:lnTo>
                  <a:pt x="150" y="15"/>
                </a:lnTo>
                <a:lnTo>
                  <a:pt x="152" y="13"/>
                </a:lnTo>
                <a:lnTo>
                  <a:pt x="152" y="9"/>
                </a:lnTo>
                <a:lnTo>
                  <a:pt x="154" y="9"/>
                </a:lnTo>
                <a:lnTo>
                  <a:pt x="157" y="7"/>
                </a:lnTo>
                <a:lnTo>
                  <a:pt x="159" y="7"/>
                </a:lnTo>
                <a:lnTo>
                  <a:pt x="161" y="7"/>
                </a:lnTo>
                <a:lnTo>
                  <a:pt x="163" y="7"/>
                </a:lnTo>
                <a:lnTo>
                  <a:pt x="165" y="9"/>
                </a:lnTo>
                <a:lnTo>
                  <a:pt x="167" y="11"/>
                </a:lnTo>
                <a:lnTo>
                  <a:pt x="167" y="13"/>
                </a:lnTo>
                <a:lnTo>
                  <a:pt x="167" y="15"/>
                </a:lnTo>
                <a:lnTo>
                  <a:pt x="165" y="15"/>
                </a:lnTo>
                <a:close/>
                <a:moveTo>
                  <a:pt x="187" y="28"/>
                </a:moveTo>
                <a:lnTo>
                  <a:pt x="183" y="28"/>
                </a:lnTo>
                <a:lnTo>
                  <a:pt x="176" y="18"/>
                </a:lnTo>
                <a:lnTo>
                  <a:pt x="174" y="20"/>
                </a:lnTo>
                <a:lnTo>
                  <a:pt x="174" y="28"/>
                </a:lnTo>
                <a:lnTo>
                  <a:pt x="170" y="28"/>
                </a:lnTo>
                <a:lnTo>
                  <a:pt x="170" y="7"/>
                </a:lnTo>
                <a:lnTo>
                  <a:pt x="174" y="7"/>
                </a:lnTo>
                <a:lnTo>
                  <a:pt x="174" y="16"/>
                </a:lnTo>
                <a:lnTo>
                  <a:pt x="181" y="7"/>
                </a:lnTo>
                <a:lnTo>
                  <a:pt x="187" y="7"/>
                </a:lnTo>
                <a:lnTo>
                  <a:pt x="178" y="15"/>
                </a:lnTo>
                <a:lnTo>
                  <a:pt x="187" y="28"/>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74" name="Freeform 108"/>
          <p:cNvSpPr>
            <a:spLocks noEditPoints="1"/>
          </p:cNvSpPr>
          <p:nvPr/>
        </p:nvSpPr>
        <p:spPr bwMode="auto">
          <a:xfrm>
            <a:off x="9878174" y="7050293"/>
            <a:ext cx="381640" cy="62347"/>
          </a:xfrm>
          <a:custGeom>
            <a:avLst/>
            <a:gdLst>
              <a:gd name="T0" fmla="*/ 26478 w 218"/>
              <a:gd name="T1" fmla="*/ 6350 h 33"/>
              <a:gd name="T2" fmla="*/ 26478 w 218"/>
              <a:gd name="T3" fmla="*/ 23812 h 33"/>
              <a:gd name="T4" fmla="*/ 23536 w 218"/>
              <a:gd name="T5" fmla="*/ 41275 h 33"/>
              <a:gd name="T6" fmla="*/ 13239 w 218"/>
              <a:gd name="T7" fmla="*/ 20637 h 33"/>
              <a:gd name="T8" fmla="*/ 20594 w 218"/>
              <a:gd name="T9" fmla="*/ 7937 h 33"/>
              <a:gd name="T10" fmla="*/ 16181 w 218"/>
              <a:gd name="T11" fmla="*/ 38100 h 33"/>
              <a:gd name="T12" fmla="*/ 16181 w 218"/>
              <a:gd name="T13" fmla="*/ 23812 h 33"/>
              <a:gd name="T14" fmla="*/ 36775 w 218"/>
              <a:gd name="T15" fmla="*/ 41275 h 33"/>
              <a:gd name="T16" fmla="*/ 35304 w 218"/>
              <a:gd name="T17" fmla="*/ 38100 h 33"/>
              <a:gd name="T18" fmla="*/ 51485 w 218"/>
              <a:gd name="T19" fmla="*/ 17462 h 33"/>
              <a:gd name="T20" fmla="*/ 75020 w 218"/>
              <a:gd name="T21" fmla="*/ 11112 h 33"/>
              <a:gd name="T22" fmla="*/ 86788 w 218"/>
              <a:gd name="T23" fmla="*/ 20637 h 33"/>
              <a:gd name="T24" fmla="*/ 89730 w 218"/>
              <a:gd name="T25" fmla="*/ 44450 h 33"/>
              <a:gd name="T26" fmla="*/ 86788 w 218"/>
              <a:gd name="T27" fmla="*/ 44450 h 33"/>
              <a:gd name="T28" fmla="*/ 77962 w 218"/>
              <a:gd name="T29" fmla="*/ 44450 h 33"/>
              <a:gd name="T30" fmla="*/ 61781 w 218"/>
              <a:gd name="T31" fmla="*/ 41275 h 33"/>
              <a:gd name="T32" fmla="*/ 70607 w 218"/>
              <a:gd name="T33" fmla="*/ 25400 h 33"/>
              <a:gd name="T34" fmla="*/ 70607 w 218"/>
              <a:gd name="T35" fmla="*/ 17462 h 33"/>
              <a:gd name="T36" fmla="*/ 80904 w 218"/>
              <a:gd name="T37" fmla="*/ 28575 h 33"/>
              <a:gd name="T38" fmla="*/ 70607 w 218"/>
              <a:gd name="T39" fmla="*/ 31750 h 33"/>
              <a:gd name="T40" fmla="*/ 75020 w 218"/>
              <a:gd name="T41" fmla="*/ 41275 h 33"/>
              <a:gd name="T42" fmla="*/ 80904 w 218"/>
              <a:gd name="T43" fmla="*/ 28575 h 33"/>
              <a:gd name="T44" fmla="*/ 94143 w 218"/>
              <a:gd name="T45" fmla="*/ 38100 h 33"/>
              <a:gd name="T46" fmla="*/ 116208 w 218"/>
              <a:gd name="T47" fmla="*/ 41275 h 33"/>
              <a:gd name="T48" fmla="*/ 110324 w 218"/>
              <a:gd name="T49" fmla="*/ 41275 h 33"/>
              <a:gd name="T50" fmla="*/ 110324 w 218"/>
              <a:gd name="T51" fmla="*/ 41275 h 33"/>
              <a:gd name="T52" fmla="*/ 141215 w 218"/>
              <a:gd name="T53" fmla="*/ 44450 h 33"/>
              <a:gd name="T54" fmla="*/ 126505 w 218"/>
              <a:gd name="T55" fmla="*/ 11112 h 33"/>
              <a:gd name="T56" fmla="*/ 176518 w 218"/>
              <a:gd name="T57" fmla="*/ 17462 h 33"/>
              <a:gd name="T58" fmla="*/ 173576 w 218"/>
              <a:gd name="T59" fmla="*/ 28575 h 33"/>
              <a:gd name="T60" fmla="*/ 176518 w 218"/>
              <a:gd name="T61" fmla="*/ 41275 h 33"/>
              <a:gd name="T62" fmla="*/ 157396 w 218"/>
              <a:gd name="T63" fmla="*/ 25400 h 33"/>
              <a:gd name="T64" fmla="*/ 170634 w 218"/>
              <a:gd name="T65" fmla="*/ 23812 h 33"/>
              <a:gd name="T66" fmla="*/ 157396 w 218"/>
              <a:gd name="T67" fmla="*/ 17462 h 33"/>
              <a:gd name="T68" fmla="*/ 173576 w 218"/>
              <a:gd name="T69" fmla="*/ 38100 h 33"/>
              <a:gd name="T70" fmla="*/ 157396 w 218"/>
              <a:gd name="T71" fmla="*/ 28575 h 33"/>
              <a:gd name="T72" fmla="*/ 205938 w 218"/>
              <a:gd name="T73" fmla="*/ 20637 h 33"/>
              <a:gd name="T74" fmla="*/ 202996 w 218"/>
              <a:gd name="T75" fmla="*/ 41275 h 33"/>
              <a:gd name="T76" fmla="*/ 183873 w 218"/>
              <a:gd name="T77" fmla="*/ 34925 h 33"/>
              <a:gd name="T78" fmla="*/ 186815 w 218"/>
              <a:gd name="T79" fmla="*/ 14287 h 33"/>
              <a:gd name="T80" fmla="*/ 202996 w 218"/>
              <a:gd name="T81" fmla="*/ 34925 h 33"/>
              <a:gd name="T82" fmla="*/ 202996 w 218"/>
              <a:gd name="T83" fmla="*/ 20637 h 33"/>
              <a:gd name="T84" fmla="*/ 189757 w 218"/>
              <a:gd name="T85" fmla="*/ 20637 h 33"/>
              <a:gd name="T86" fmla="*/ 189757 w 218"/>
              <a:gd name="T87" fmla="*/ 34925 h 33"/>
              <a:gd name="T88" fmla="*/ 225061 w 218"/>
              <a:gd name="T89" fmla="*/ 17462 h 33"/>
              <a:gd name="T90" fmla="*/ 219177 w 218"/>
              <a:gd name="T91" fmla="*/ 38100 h 33"/>
              <a:gd name="T92" fmla="*/ 232416 w 218"/>
              <a:gd name="T93" fmla="*/ 31750 h 33"/>
              <a:gd name="T94" fmla="*/ 222119 w 218"/>
              <a:gd name="T95" fmla="*/ 44450 h 33"/>
              <a:gd name="T96" fmla="*/ 211822 w 218"/>
              <a:gd name="T97" fmla="*/ 23812 h 33"/>
              <a:gd name="T98" fmla="*/ 230945 w 218"/>
              <a:gd name="T99" fmla="*/ 11112 h 33"/>
              <a:gd name="T100" fmla="*/ 232416 w 218"/>
              <a:gd name="T101" fmla="*/ 23812 h 33"/>
              <a:gd name="T102" fmla="*/ 238300 w 218"/>
              <a:gd name="T103" fmla="*/ 11112 h 33"/>
              <a:gd name="T104" fmla="*/ 285371 w 218"/>
              <a:gd name="T105" fmla="*/ 14287 h 33"/>
              <a:gd name="T106" fmla="*/ 286842 w 218"/>
              <a:gd name="T107" fmla="*/ 34925 h 33"/>
              <a:gd name="T108" fmla="*/ 267720 w 218"/>
              <a:gd name="T109" fmla="*/ 41275 h 33"/>
              <a:gd name="T110" fmla="*/ 266249 w 218"/>
              <a:gd name="T111" fmla="*/ 20637 h 33"/>
              <a:gd name="T112" fmla="*/ 279487 w 218"/>
              <a:gd name="T113" fmla="*/ 41275 h 33"/>
              <a:gd name="T114" fmla="*/ 285371 w 218"/>
              <a:gd name="T115" fmla="*/ 25400 h 33"/>
              <a:gd name="T116" fmla="*/ 273603 w 218"/>
              <a:gd name="T117" fmla="*/ 17462 h 33"/>
              <a:gd name="T118" fmla="*/ 267720 w 218"/>
              <a:gd name="T119" fmla="*/ 31750 h 33"/>
              <a:gd name="T120" fmla="*/ 320675 w 218"/>
              <a:gd name="T121" fmla="*/ 44450 h 33"/>
              <a:gd name="T122" fmla="*/ 295668 w 218"/>
              <a:gd name="T123" fmla="*/ 11112 h 33"/>
              <a:gd name="T124" fmla="*/ 320675 w 218"/>
              <a:gd name="T125" fmla="*/ 44450 h 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8"/>
              <a:gd name="T190" fmla="*/ 0 h 33"/>
              <a:gd name="T191" fmla="*/ 218 w 218"/>
              <a:gd name="T192" fmla="*/ 33 h 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8" h="33">
                <a:moveTo>
                  <a:pt x="0" y="0"/>
                </a:moveTo>
                <a:lnTo>
                  <a:pt x="11" y="0"/>
                </a:lnTo>
                <a:lnTo>
                  <a:pt x="13" y="2"/>
                </a:lnTo>
                <a:lnTo>
                  <a:pt x="14" y="2"/>
                </a:lnTo>
                <a:lnTo>
                  <a:pt x="16" y="4"/>
                </a:lnTo>
                <a:lnTo>
                  <a:pt x="18" y="4"/>
                </a:lnTo>
                <a:lnTo>
                  <a:pt x="18" y="5"/>
                </a:lnTo>
                <a:lnTo>
                  <a:pt x="18" y="7"/>
                </a:lnTo>
                <a:lnTo>
                  <a:pt x="18" y="11"/>
                </a:lnTo>
                <a:lnTo>
                  <a:pt x="14" y="13"/>
                </a:lnTo>
                <a:lnTo>
                  <a:pt x="16" y="15"/>
                </a:lnTo>
                <a:lnTo>
                  <a:pt x="18" y="15"/>
                </a:lnTo>
                <a:lnTo>
                  <a:pt x="20" y="16"/>
                </a:lnTo>
                <a:lnTo>
                  <a:pt x="20" y="20"/>
                </a:lnTo>
                <a:lnTo>
                  <a:pt x="20" y="22"/>
                </a:lnTo>
                <a:lnTo>
                  <a:pt x="18" y="24"/>
                </a:lnTo>
                <a:lnTo>
                  <a:pt x="18" y="26"/>
                </a:lnTo>
                <a:lnTo>
                  <a:pt x="16" y="26"/>
                </a:lnTo>
                <a:lnTo>
                  <a:pt x="14" y="28"/>
                </a:lnTo>
                <a:lnTo>
                  <a:pt x="11" y="28"/>
                </a:lnTo>
                <a:lnTo>
                  <a:pt x="0" y="28"/>
                </a:lnTo>
                <a:lnTo>
                  <a:pt x="0" y="0"/>
                </a:lnTo>
                <a:close/>
                <a:moveTo>
                  <a:pt x="3" y="13"/>
                </a:moveTo>
                <a:lnTo>
                  <a:pt x="9" y="13"/>
                </a:lnTo>
                <a:lnTo>
                  <a:pt x="13" y="11"/>
                </a:lnTo>
                <a:lnTo>
                  <a:pt x="14" y="11"/>
                </a:lnTo>
                <a:lnTo>
                  <a:pt x="14" y="9"/>
                </a:lnTo>
                <a:lnTo>
                  <a:pt x="14" y="7"/>
                </a:lnTo>
                <a:lnTo>
                  <a:pt x="14" y="5"/>
                </a:lnTo>
                <a:lnTo>
                  <a:pt x="13" y="4"/>
                </a:lnTo>
                <a:lnTo>
                  <a:pt x="9" y="4"/>
                </a:lnTo>
                <a:lnTo>
                  <a:pt x="3" y="4"/>
                </a:lnTo>
                <a:lnTo>
                  <a:pt x="3" y="13"/>
                </a:lnTo>
                <a:close/>
                <a:moveTo>
                  <a:pt x="3" y="24"/>
                </a:moveTo>
                <a:lnTo>
                  <a:pt x="11" y="24"/>
                </a:lnTo>
                <a:lnTo>
                  <a:pt x="13" y="24"/>
                </a:lnTo>
                <a:lnTo>
                  <a:pt x="14" y="24"/>
                </a:lnTo>
                <a:lnTo>
                  <a:pt x="16" y="22"/>
                </a:lnTo>
                <a:lnTo>
                  <a:pt x="16" y="20"/>
                </a:lnTo>
                <a:lnTo>
                  <a:pt x="14" y="16"/>
                </a:lnTo>
                <a:lnTo>
                  <a:pt x="11" y="15"/>
                </a:lnTo>
                <a:lnTo>
                  <a:pt x="3" y="15"/>
                </a:lnTo>
                <a:lnTo>
                  <a:pt x="3" y="24"/>
                </a:lnTo>
                <a:close/>
                <a:moveTo>
                  <a:pt x="27" y="11"/>
                </a:moveTo>
                <a:lnTo>
                  <a:pt x="27" y="22"/>
                </a:lnTo>
                <a:lnTo>
                  <a:pt x="27" y="24"/>
                </a:lnTo>
                <a:lnTo>
                  <a:pt x="25" y="26"/>
                </a:lnTo>
                <a:lnTo>
                  <a:pt x="24" y="28"/>
                </a:lnTo>
                <a:lnTo>
                  <a:pt x="22" y="28"/>
                </a:lnTo>
                <a:lnTo>
                  <a:pt x="22" y="26"/>
                </a:lnTo>
                <a:lnTo>
                  <a:pt x="24" y="24"/>
                </a:lnTo>
                <a:lnTo>
                  <a:pt x="24" y="22"/>
                </a:lnTo>
                <a:lnTo>
                  <a:pt x="24" y="7"/>
                </a:lnTo>
                <a:lnTo>
                  <a:pt x="38" y="7"/>
                </a:lnTo>
                <a:lnTo>
                  <a:pt x="38" y="28"/>
                </a:lnTo>
                <a:lnTo>
                  <a:pt x="35" y="28"/>
                </a:lnTo>
                <a:lnTo>
                  <a:pt x="35" y="11"/>
                </a:lnTo>
                <a:lnTo>
                  <a:pt x="27" y="11"/>
                </a:lnTo>
                <a:close/>
                <a:moveTo>
                  <a:pt x="44" y="15"/>
                </a:moveTo>
                <a:lnTo>
                  <a:pt x="44" y="11"/>
                </a:lnTo>
                <a:lnTo>
                  <a:pt x="46" y="9"/>
                </a:lnTo>
                <a:lnTo>
                  <a:pt x="48" y="7"/>
                </a:lnTo>
                <a:lnTo>
                  <a:pt x="51" y="7"/>
                </a:lnTo>
                <a:lnTo>
                  <a:pt x="53" y="7"/>
                </a:lnTo>
                <a:lnTo>
                  <a:pt x="55" y="9"/>
                </a:lnTo>
                <a:lnTo>
                  <a:pt x="57" y="9"/>
                </a:lnTo>
                <a:lnTo>
                  <a:pt x="59" y="11"/>
                </a:lnTo>
                <a:lnTo>
                  <a:pt x="59" y="13"/>
                </a:lnTo>
                <a:lnTo>
                  <a:pt x="59" y="24"/>
                </a:lnTo>
                <a:lnTo>
                  <a:pt x="59" y="26"/>
                </a:lnTo>
                <a:lnTo>
                  <a:pt x="61" y="26"/>
                </a:lnTo>
                <a:lnTo>
                  <a:pt x="61" y="28"/>
                </a:lnTo>
                <a:lnTo>
                  <a:pt x="59" y="28"/>
                </a:lnTo>
                <a:lnTo>
                  <a:pt x="57" y="28"/>
                </a:lnTo>
                <a:lnTo>
                  <a:pt x="55" y="26"/>
                </a:lnTo>
                <a:lnTo>
                  <a:pt x="53" y="26"/>
                </a:lnTo>
                <a:lnTo>
                  <a:pt x="53" y="28"/>
                </a:lnTo>
                <a:lnTo>
                  <a:pt x="51" y="28"/>
                </a:lnTo>
                <a:lnTo>
                  <a:pt x="48" y="28"/>
                </a:lnTo>
                <a:lnTo>
                  <a:pt x="46" y="28"/>
                </a:lnTo>
                <a:lnTo>
                  <a:pt x="44" y="26"/>
                </a:lnTo>
                <a:lnTo>
                  <a:pt x="42" y="26"/>
                </a:lnTo>
                <a:lnTo>
                  <a:pt x="42" y="24"/>
                </a:lnTo>
                <a:lnTo>
                  <a:pt x="42" y="22"/>
                </a:lnTo>
                <a:lnTo>
                  <a:pt x="42" y="20"/>
                </a:lnTo>
                <a:lnTo>
                  <a:pt x="44" y="18"/>
                </a:lnTo>
                <a:lnTo>
                  <a:pt x="46" y="16"/>
                </a:lnTo>
                <a:lnTo>
                  <a:pt x="48" y="16"/>
                </a:lnTo>
                <a:lnTo>
                  <a:pt x="53" y="16"/>
                </a:lnTo>
                <a:lnTo>
                  <a:pt x="55" y="15"/>
                </a:lnTo>
                <a:lnTo>
                  <a:pt x="55" y="13"/>
                </a:lnTo>
                <a:lnTo>
                  <a:pt x="53" y="11"/>
                </a:lnTo>
                <a:lnTo>
                  <a:pt x="51" y="11"/>
                </a:lnTo>
                <a:lnTo>
                  <a:pt x="48" y="11"/>
                </a:lnTo>
                <a:lnTo>
                  <a:pt x="46" y="13"/>
                </a:lnTo>
                <a:lnTo>
                  <a:pt x="46" y="15"/>
                </a:lnTo>
                <a:lnTo>
                  <a:pt x="44" y="15"/>
                </a:lnTo>
                <a:close/>
                <a:moveTo>
                  <a:pt x="55" y="18"/>
                </a:moveTo>
                <a:lnTo>
                  <a:pt x="55" y="18"/>
                </a:lnTo>
                <a:lnTo>
                  <a:pt x="53" y="18"/>
                </a:lnTo>
                <a:lnTo>
                  <a:pt x="51" y="18"/>
                </a:lnTo>
                <a:lnTo>
                  <a:pt x="49" y="18"/>
                </a:lnTo>
                <a:lnTo>
                  <a:pt x="48" y="18"/>
                </a:lnTo>
                <a:lnTo>
                  <a:pt x="48" y="20"/>
                </a:lnTo>
                <a:lnTo>
                  <a:pt x="46" y="20"/>
                </a:lnTo>
                <a:lnTo>
                  <a:pt x="46" y="22"/>
                </a:lnTo>
                <a:lnTo>
                  <a:pt x="46" y="24"/>
                </a:lnTo>
                <a:lnTo>
                  <a:pt x="49" y="26"/>
                </a:lnTo>
                <a:lnTo>
                  <a:pt x="51" y="26"/>
                </a:lnTo>
                <a:lnTo>
                  <a:pt x="51" y="24"/>
                </a:lnTo>
                <a:lnTo>
                  <a:pt x="53" y="24"/>
                </a:lnTo>
                <a:lnTo>
                  <a:pt x="55" y="24"/>
                </a:lnTo>
                <a:lnTo>
                  <a:pt x="55" y="22"/>
                </a:lnTo>
                <a:lnTo>
                  <a:pt x="55" y="20"/>
                </a:lnTo>
                <a:lnTo>
                  <a:pt x="55" y="18"/>
                </a:lnTo>
                <a:close/>
                <a:moveTo>
                  <a:pt x="64" y="28"/>
                </a:moveTo>
                <a:lnTo>
                  <a:pt x="64" y="33"/>
                </a:lnTo>
                <a:lnTo>
                  <a:pt x="62" y="33"/>
                </a:lnTo>
                <a:lnTo>
                  <a:pt x="62" y="26"/>
                </a:lnTo>
                <a:lnTo>
                  <a:pt x="64" y="24"/>
                </a:lnTo>
                <a:lnTo>
                  <a:pt x="64" y="22"/>
                </a:lnTo>
                <a:lnTo>
                  <a:pt x="64" y="20"/>
                </a:lnTo>
                <a:lnTo>
                  <a:pt x="64" y="7"/>
                </a:lnTo>
                <a:lnTo>
                  <a:pt x="79" y="7"/>
                </a:lnTo>
                <a:lnTo>
                  <a:pt x="79" y="26"/>
                </a:lnTo>
                <a:lnTo>
                  <a:pt x="81" y="26"/>
                </a:lnTo>
                <a:lnTo>
                  <a:pt x="81" y="33"/>
                </a:lnTo>
                <a:lnTo>
                  <a:pt x="77" y="33"/>
                </a:lnTo>
                <a:lnTo>
                  <a:pt x="77" y="28"/>
                </a:lnTo>
                <a:lnTo>
                  <a:pt x="64" y="28"/>
                </a:lnTo>
                <a:close/>
                <a:moveTo>
                  <a:pt x="75" y="26"/>
                </a:moveTo>
                <a:lnTo>
                  <a:pt x="75" y="11"/>
                </a:lnTo>
                <a:lnTo>
                  <a:pt x="68" y="11"/>
                </a:lnTo>
                <a:lnTo>
                  <a:pt x="68" y="20"/>
                </a:lnTo>
                <a:lnTo>
                  <a:pt x="68" y="24"/>
                </a:lnTo>
                <a:lnTo>
                  <a:pt x="66" y="26"/>
                </a:lnTo>
                <a:lnTo>
                  <a:pt x="75" y="26"/>
                </a:lnTo>
                <a:close/>
                <a:moveTo>
                  <a:pt x="86" y="22"/>
                </a:moveTo>
                <a:lnTo>
                  <a:pt x="86" y="22"/>
                </a:lnTo>
                <a:lnTo>
                  <a:pt x="96" y="7"/>
                </a:lnTo>
                <a:lnTo>
                  <a:pt x="99" y="7"/>
                </a:lnTo>
                <a:lnTo>
                  <a:pt x="99" y="28"/>
                </a:lnTo>
                <a:lnTo>
                  <a:pt x="96" y="28"/>
                </a:lnTo>
                <a:lnTo>
                  <a:pt x="96" y="13"/>
                </a:lnTo>
                <a:lnTo>
                  <a:pt x="86" y="28"/>
                </a:lnTo>
                <a:lnTo>
                  <a:pt x="83" y="28"/>
                </a:lnTo>
                <a:lnTo>
                  <a:pt x="83" y="7"/>
                </a:lnTo>
                <a:lnTo>
                  <a:pt x="86" y="7"/>
                </a:lnTo>
                <a:lnTo>
                  <a:pt x="86" y="22"/>
                </a:lnTo>
                <a:close/>
                <a:moveTo>
                  <a:pt x="105" y="7"/>
                </a:moveTo>
                <a:lnTo>
                  <a:pt x="114" y="7"/>
                </a:lnTo>
                <a:lnTo>
                  <a:pt x="116" y="9"/>
                </a:lnTo>
                <a:lnTo>
                  <a:pt x="118" y="9"/>
                </a:lnTo>
                <a:lnTo>
                  <a:pt x="120" y="11"/>
                </a:lnTo>
                <a:lnTo>
                  <a:pt x="120" y="13"/>
                </a:lnTo>
                <a:lnTo>
                  <a:pt x="120" y="15"/>
                </a:lnTo>
                <a:lnTo>
                  <a:pt x="118" y="16"/>
                </a:lnTo>
                <a:lnTo>
                  <a:pt x="116" y="16"/>
                </a:lnTo>
                <a:lnTo>
                  <a:pt x="118" y="18"/>
                </a:lnTo>
                <a:lnTo>
                  <a:pt x="120" y="18"/>
                </a:lnTo>
                <a:lnTo>
                  <a:pt x="120" y="20"/>
                </a:lnTo>
                <a:lnTo>
                  <a:pt x="122" y="22"/>
                </a:lnTo>
                <a:lnTo>
                  <a:pt x="122" y="24"/>
                </a:lnTo>
                <a:lnTo>
                  <a:pt x="120" y="24"/>
                </a:lnTo>
                <a:lnTo>
                  <a:pt x="120" y="26"/>
                </a:lnTo>
                <a:lnTo>
                  <a:pt x="118" y="28"/>
                </a:lnTo>
                <a:lnTo>
                  <a:pt x="116" y="28"/>
                </a:lnTo>
                <a:lnTo>
                  <a:pt x="114" y="28"/>
                </a:lnTo>
                <a:lnTo>
                  <a:pt x="105" y="28"/>
                </a:lnTo>
                <a:lnTo>
                  <a:pt x="105" y="7"/>
                </a:lnTo>
                <a:close/>
                <a:moveTo>
                  <a:pt x="107" y="16"/>
                </a:moveTo>
                <a:lnTo>
                  <a:pt x="112" y="16"/>
                </a:lnTo>
                <a:lnTo>
                  <a:pt x="114" y="16"/>
                </a:lnTo>
                <a:lnTo>
                  <a:pt x="116" y="15"/>
                </a:lnTo>
                <a:lnTo>
                  <a:pt x="116" y="13"/>
                </a:lnTo>
                <a:lnTo>
                  <a:pt x="116" y="11"/>
                </a:lnTo>
                <a:lnTo>
                  <a:pt x="114" y="11"/>
                </a:lnTo>
                <a:lnTo>
                  <a:pt x="112" y="11"/>
                </a:lnTo>
                <a:lnTo>
                  <a:pt x="107" y="11"/>
                </a:lnTo>
                <a:lnTo>
                  <a:pt x="107" y="16"/>
                </a:lnTo>
                <a:close/>
                <a:moveTo>
                  <a:pt x="107" y="26"/>
                </a:moveTo>
                <a:lnTo>
                  <a:pt x="114" y="26"/>
                </a:lnTo>
                <a:lnTo>
                  <a:pt x="116" y="24"/>
                </a:lnTo>
                <a:lnTo>
                  <a:pt x="118" y="24"/>
                </a:lnTo>
                <a:lnTo>
                  <a:pt x="118" y="22"/>
                </a:lnTo>
                <a:lnTo>
                  <a:pt x="118" y="20"/>
                </a:lnTo>
                <a:lnTo>
                  <a:pt x="116" y="20"/>
                </a:lnTo>
                <a:lnTo>
                  <a:pt x="114" y="18"/>
                </a:lnTo>
                <a:lnTo>
                  <a:pt x="112" y="18"/>
                </a:lnTo>
                <a:lnTo>
                  <a:pt x="107" y="18"/>
                </a:lnTo>
                <a:lnTo>
                  <a:pt x="107" y="26"/>
                </a:lnTo>
                <a:close/>
                <a:moveTo>
                  <a:pt x="133" y="7"/>
                </a:moveTo>
                <a:lnTo>
                  <a:pt x="136" y="7"/>
                </a:lnTo>
                <a:lnTo>
                  <a:pt x="138" y="9"/>
                </a:lnTo>
                <a:lnTo>
                  <a:pt x="140" y="11"/>
                </a:lnTo>
                <a:lnTo>
                  <a:pt x="140" y="13"/>
                </a:lnTo>
                <a:lnTo>
                  <a:pt x="142" y="15"/>
                </a:lnTo>
                <a:lnTo>
                  <a:pt x="142" y="18"/>
                </a:lnTo>
                <a:lnTo>
                  <a:pt x="142" y="20"/>
                </a:lnTo>
                <a:lnTo>
                  <a:pt x="140" y="22"/>
                </a:lnTo>
                <a:lnTo>
                  <a:pt x="140" y="26"/>
                </a:lnTo>
                <a:lnTo>
                  <a:pt x="138" y="26"/>
                </a:lnTo>
                <a:lnTo>
                  <a:pt x="136" y="28"/>
                </a:lnTo>
                <a:lnTo>
                  <a:pt x="133" y="28"/>
                </a:lnTo>
                <a:lnTo>
                  <a:pt x="131" y="28"/>
                </a:lnTo>
                <a:lnTo>
                  <a:pt x="127" y="26"/>
                </a:lnTo>
                <a:lnTo>
                  <a:pt x="125" y="26"/>
                </a:lnTo>
                <a:lnTo>
                  <a:pt x="125" y="22"/>
                </a:lnTo>
                <a:lnTo>
                  <a:pt x="123" y="20"/>
                </a:lnTo>
                <a:lnTo>
                  <a:pt x="123" y="18"/>
                </a:lnTo>
                <a:lnTo>
                  <a:pt x="123" y="15"/>
                </a:lnTo>
                <a:lnTo>
                  <a:pt x="125" y="13"/>
                </a:lnTo>
                <a:lnTo>
                  <a:pt x="125" y="11"/>
                </a:lnTo>
                <a:lnTo>
                  <a:pt x="127" y="9"/>
                </a:lnTo>
                <a:lnTo>
                  <a:pt x="131" y="7"/>
                </a:lnTo>
                <a:lnTo>
                  <a:pt x="133" y="7"/>
                </a:lnTo>
                <a:close/>
                <a:moveTo>
                  <a:pt x="133" y="26"/>
                </a:moveTo>
                <a:lnTo>
                  <a:pt x="134" y="26"/>
                </a:lnTo>
                <a:lnTo>
                  <a:pt x="136" y="24"/>
                </a:lnTo>
                <a:lnTo>
                  <a:pt x="138" y="22"/>
                </a:lnTo>
                <a:lnTo>
                  <a:pt x="138" y="20"/>
                </a:lnTo>
                <a:lnTo>
                  <a:pt x="138" y="18"/>
                </a:lnTo>
                <a:lnTo>
                  <a:pt x="138" y="16"/>
                </a:lnTo>
                <a:lnTo>
                  <a:pt x="138" y="15"/>
                </a:lnTo>
                <a:lnTo>
                  <a:pt x="138" y="13"/>
                </a:lnTo>
                <a:lnTo>
                  <a:pt x="136" y="11"/>
                </a:lnTo>
                <a:lnTo>
                  <a:pt x="134" y="11"/>
                </a:lnTo>
                <a:lnTo>
                  <a:pt x="133" y="11"/>
                </a:lnTo>
                <a:lnTo>
                  <a:pt x="131" y="11"/>
                </a:lnTo>
                <a:lnTo>
                  <a:pt x="129" y="11"/>
                </a:lnTo>
                <a:lnTo>
                  <a:pt x="129" y="13"/>
                </a:lnTo>
                <a:lnTo>
                  <a:pt x="127" y="15"/>
                </a:lnTo>
                <a:lnTo>
                  <a:pt x="127" y="16"/>
                </a:lnTo>
                <a:lnTo>
                  <a:pt x="127" y="18"/>
                </a:lnTo>
                <a:lnTo>
                  <a:pt x="127" y="20"/>
                </a:lnTo>
                <a:lnTo>
                  <a:pt x="129" y="22"/>
                </a:lnTo>
                <a:lnTo>
                  <a:pt x="129" y="24"/>
                </a:lnTo>
                <a:lnTo>
                  <a:pt x="131" y="26"/>
                </a:lnTo>
                <a:lnTo>
                  <a:pt x="133" y="26"/>
                </a:lnTo>
                <a:close/>
                <a:moveTo>
                  <a:pt x="158" y="15"/>
                </a:moveTo>
                <a:lnTo>
                  <a:pt x="157" y="11"/>
                </a:lnTo>
                <a:lnTo>
                  <a:pt x="153" y="11"/>
                </a:lnTo>
                <a:lnTo>
                  <a:pt x="151" y="11"/>
                </a:lnTo>
                <a:lnTo>
                  <a:pt x="149" y="13"/>
                </a:lnTo>
                <a:lnTo>
                  <a:pt x="147" y="15"/>
                </a:lnTo>
                <a:lnTo>
                  <a:pt x="147" y="18"/>
                </a:lnTo>
                <a:lnTo>
                  <a:pt x="147" y="20"/>
                </a:lnTo>
                <a:lnTo>
                  <a:pt x="149" y="24"/>
                </a:lnTo>
                <a:lnTo>
                  <a:pt x="151" y="24"/>
                </a:lnTo>
                <a:lnTo>
                  <a:pt x="153" y="26"/>
                </a:lnTo>
                <a:lnTo>
                  <a:pt x="155" y="26"/>
                </a:lnTo>
                <a:lnTo>
                  <a:pt x="157" y="24"/>
                </a:lnTo>
                <a:lnTo>
                  <a:pt x="157" y="22"/>
                </a:lnTo>
                <a:lnTo>
                  <a:pt x="158" y="20"/>
                </a:lnTo>
                <a:lnTo>
                  <a:pt x="160" y="20"/>
                </a:lnTo>
                <a:lnTo>
                  <a:pt x="160" y="24"/>
                </a:lnTo>
                <a:lnTo>
                  <a:pt x="158" y="26"/>
                </a:lnTo>
                <a:lnTo>
                  <a:pt x="157" y="28"/>
                </a:lnTo>
                <a:lnTo>
                  <a:pt x="153" y="28"/>
                </a:lnTo>
                <a:lnTo>
                  <a:pt x="151" y="28"/>
                </a:lnTo>
                <a:lnTo>
                  <a:pt x="149" y="28"/>
                </a:lnTo>
                <a:lnTo>
                  <a:pt x="147" y="26"/>
                </a:lnTo>
                <a:lnTo>
                  <a:pt x="146" y="24"/>
                </a:lnTo>
                <a:lnTo>
                  <a:pt x="144" y="20"/>
                </a:lnTo>
                <a:lnTo>
                  <a:pt x="144" y="18"/>
                </a:lnTo>
                <a:lnTo>
                  <a:pt x="144" y="15"/>
                </a:lnTo>
                <a:lnTo>
                  <a:pt x="146" y="13"/>
                </a:lnTo>
                <a:lnTo>
                  <a:pt x="147" y="11"/>
                </a:lnTo>
                <a:lnTo>
                  <a:pt x="149" y="9"/>
                </a:lnTo>
                <a:lnTo>
                  <a:pt x="151" y="7"/>
                </a:lnTo>
                <a:lnTo>
                  <a:pt x="153" y="7"/>
                </a:lnTo>
                <a:lnTo>
                  <a:pt x="157" y="7"/>
                </a:lnTo>
                <a:lnTo>
                  <a:pt x="158" y="9"/>
                </a:lnTo>
                <a:lnTo>
                  <a:pt x="160" y="11"/>
                </a:lnTo>
                <a:lnTo>
                  <a:pt x="160" y="13"/>
                </a:lnTo>
                <a:lnTo>
                  <a:pt x="160" y="15"/>
                </a:lnTo>
                <a:lnTo>
                  <a:pt x="158" y="15"/>
                </a:lnTo>
                <a:close/>
                <a:moveTo>
                  <a:pt x="171" y="11"/>
                </a:moveTo>
                <a:lnTo>
                  <a:pt x="171" y="28"/>
                </a:lnTo>
                <a:lnTo>
                  <a:pt x="168" y="28"/>
                </a:lnTo>
                <a:lnTo>
                  <a:pt x="168" y="11"/>
                </a:lnTo>
                <a:lnTo>
                  <a:pt x="162" y="11"/>
                </a:lnTo>
                <a:lnTo>
                  <a:pt x="162" y="7"/>
                </a:lnTo>
                <a:lnTo>
                  <a:pt x="179" y="7"/>
                </a:lnTo>
                <a:lnTo>
                  <a:pt x="179" y="11"/>
                </a:lnTo>
                <a:lnTo>
                  <a:pt x="171" y="11"/>
                </a:lnTo>
                <a:close/>
                <a:moveTo>
                  <a:pt x="188" y="7"/>
                </a:moveTo>
                <a:lnTo>
                  <a:pt x="192" y="7"/>
                </a:lnTo>
                <a:lnTo>
                  <a:pt x="194" y="9"/>
                </a:lnTo>
                <a:lnTo>
                  <a:pt x="195" y="11"/>
                </a:lnTo>
                <a:lnTo>
                  <a:pt x="195" y="13"/>
                </a:lnTo>
                <a:lnTo>
                  <a:pt x="197" y="15"/>
                </a:lnTo>
                <a:lnTo>
                  <a:pt x="197" y="18"/>
                </a:lnTo>
                <a:lnTo>
                  <a:pt x="197" y="20"/>
                </a:lnTo>
                <a:lnTo>
                  <a:pt x="195" y="22"/>
                </a:lnTo>
                <a:lnTo>
                  <a:pt x="195" y="26"/>
                </a:lnTo>
                <a:lnTo>
                  <a:pt x="194" y="26"/>
                </a:lnTo>
                <a:lnTo>
                  <a:pt x="192" y="28"/>
                </a:lnTo>
                <a:lnTo>
                  <a:pt x="188" y="28"/>
                </a:lnTo>
                <a:lnTo>
                  <a:pt x="186" y="28"/>
                </a:lnTo>
                <a:lnTo>
                  <a:pt x="182" y="26"/>
                </a:lnTo>
                <a:lnTo>
                  <a:pt x="181" y="26"/>
                </a:lnTo>
                <a:lnTo>
                  <a:pt x="181" y="22"/>
                </a:lnTo>
                <a:lnTo>
                  <a:pt x="179" y="20"/>
                </a:lnTo>
                <a:lnTo>
                  <a:pt x="179" y="18"/>
                </a:lnTo>
                <a:lnTo>
                  <a:pt x="179" y="15"/>
                </a:lnTo>
                <a:lnTo>
                  <a:pt x="181" y="13"/>
                </a:lnTo>
                <a:lnTo>
                  <a:pt x="181" y="11"/>
                </a:lnTo>
                <a:lnTo>
                  <a:pt x="182" y="9"/>
                </a:lnTo>
                <a:lnTo>
                  <a:pt x="186" y="7"/>
                </a:lnTo>
                <a:lnTo>
                  <a:pt x="188" y="7"/>
                </a:lnTo>
                <a:close/>
                <a:moveTo>
                  <a:pt x="188" y="26"/>
                </a:moveTo>
                <a:lnTo>
                  <a:pt x="190" y="26"/>
                </a:lnTo>
                <a:lnTo>
                  <a:pt x="192" y="24"/>
                </a:lnTo>
                <a:lnTo>
                  <a:pt x="194" y="22"/>
                </a:lnTo>
                <a:lnTo>
                  <a:pt x="194" y="20"/>
                </a:lnTo>
                <a:lnTo>
                  <a:pt x="194" y="18"/>
                </a:lnTo>
                <a:lnTo>
                  <a:pt x="194" y="16"/>
                </a:lnTo>
                <a:lnTo>
                  <a:pt x="194" y="15"/>
                </a:lnTo>
                <a:lnTo>
                  <a:pt x="194" y="13"/>
                </a:lnTo>
                <a:lnTo>
                  <a:pt x="192" y="11"/>
                </a:lnTo>
                <a:lnTo>
                  <a:pt x="190" y="11"/>
                </a:lnTo>
                <a:lnTo>
                  <a:pt x="188" y="11"/>
                </a:lnTo>
                <a:lnTo>
                  <a:pt x="186" y="11"/>
                </a:lnTo>
                <a:lnTo>
                  <a:pt x="184" y="11"/>
                </a:lnTo>
                <a:lnTo>
                  <a:pt x="184" y="13"/>
                </a:lnTo>
                <a:lnTo>
                  <a:pt x="182" y="15"/>
                </a:lnTo>
                <a:lnTo>
                  <a:pt x="182" y="16"/>
                </a:lnTo>
                <a:lnTo>
                  <a:pt x="182" y="18"/>
                </a:lnTo>
                <a:lnTo>
                  <a:pt x="182" y="20"/>
                </a:lnTo>
                <a:lnTo>
                  <a:pt x="184" y="22"/>
                </a:lnTo>
                <a:lnTo>
                  <a:pt x="184" y="24"/>
                </a:lnTo>
                <a:lnTo>
                  <a:pt x="186" y="26"/>
                </a:lnTo>
                <a:lnTo>
                  <a:pt x="188" y="26"/>
                </a:lnTo>
                <a:close/>
                <a:moveTo>
                  <a:pt x="218" y="28"/>
                </a:moveTo>
                <a:lnTo>
                  <a:pt x="214" y="28"/>
                </a:lnTo>
                <a:lnTo>
                  <a:pt x="207" y="18"/>
                </a:lnTo>
                <a:lnTo>
                  <a:pt x="205" y="20"/>
                </a:lnTo>
                <a:lnTo>
                  <a:pt x="205" y="28"/>
                </a:lnTo>
                <a:lnTo>
                  <a:pt x="201" y="28"/>
                </a:lnTo>
                <a:lnTo>
                  <a:pt x="201" y="7"/>
                </a:lnTo>
                <a:lnTo>
                  <a:pt x="205" y="7"/>
                </a:lnTo>
                <a:lnTo>
                  <a:pt x="205" y="16"/>
                </a:lnTo>
                <a:lnTo>
                  <a:pt x="212" y="7"/>
                </a:lnTo>
                <a:lnTo>
                  <a:pt x="218" y="7"/>
                </a:lnTo>
                <a:lnTo>
                  <a:pt x="208" y="16"/>
                </a:lnTo>
                <a:lnTo>
                  <a:pt x="218" y="28"/>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75" name="Freeform 109"/>
          <p:cNvSpPr>
            <a:spLocks noEditPoints="1"/>
          </p:cNvSpPr>
          <p:nvPr/>
        </p:nvSpPr>
        <p:spPr bwMode="auto">
          <a:xfrm>
            <a:off x="9468194" y="6379588"/>
            <a:ext cx="370305" cy="66126"/>
          </a:xfrm>
          <a:custGeom>
            <a:avLst/>
            <a:gdLst>
              <a:gd name="T0" fmla="*/ 26418 w 212"/>
              <a:gd name="T1" fmla="*/ 20638 h 35"/>
              <a:gd name="T2" fmla="*/ 29354 w 212"/>
              <a:gd name="T3" fmla="*/ 31750 h 35"/>
              <a:gd name="T4" fmla="*/ 0 w 212"/>
              <a:gd name="T5" fmla="*/ 41275 h 35"/>
              <a:gd name="T6" fmla="*/ 16145 w 212"/>
              <a:gd name="T7" fmla="*/ 38100 h 35"/>
              <a:gd name="T8" fmla="*/ 24951 w 212"/>
              <a:gd name="T9" fmla="*/ 23813 h 35"/>
              <a:gd name="T10" fmla="*/ 41095 w 212"/>
              <a:gd name="T11" fmla="*/ 34925 h 35"/>
              <a:gd name="T12" fmla="*/ 54304 w 212"/>
              <a:gd name="T13" fmla="*/ 20638 h 35"/>
              <a:gd name="T14" fmla="*/ 67514 w 212"/>
              <a:gd name="T15" fmla="*/ 11113 h 35"/>
              <a:gd name="T16" fmla="*/ 79255 w 212"/>
              <a:gd name="T17" fmla="*/ 11113 h 35"/>
              <a:gd name="T18" fmla="*/ 92464 w 212"/>
              <a:gd name="T19" fmla="*/ 20638 h 35"/>
              <a:gd name="T20" fmla="*/ 83658 w 212"/>
              <a:gd name="T21" fmla="*/ 44450 h 35"/>
              <a:gd name="T22" fmla="*/ 73384 w 212"/>
              <a:gd name="T23" fmla="*/ 38100 h 35"/>
              <a:gd name="T24" fmla="*/ 83658 w 212"/>
              <a:gd name="T25" fmla="*/ 38100 h 35"/>
              <a:gd name="T26" fmla="*/ 86594 w 212"/>
              <a:gd name="T27" fmla="*/ 20638 h 35"/>
              <a:gd name="T28" fmla="*/ 73384 w 212"/>
              <a:gd name="T29" fmla="*/ 17463 h 35"/>
              <a:gd name="T30" fmla="*/ 79255 w 212"/>
              <a:gd name="T31" fmla="*/ 38100 h 35"/>
              <a:gd name="T32" fmla="*/ 121818 w 212"/>
              <a:gd name="T33" fmla="*/ 23813 h 35"/>
              <a:gd name="T34" fmla="*/ 114480 w 212"/>
              <a:gd name="T35" fmla="*/ 44450 h 35"/>
              <a:gd name="T36" fmla="*/ 98335 w 212"/>
              <a:gd name="T37" fmla="*/ 31750 h 35"/>
              <a:gd name="T38" fmla="*/ 105674 w 212"/>
              <a:gd name="T39" fmla="*/ 11113 h 35"/>
              <a:gd name="T40" fmla="*/ 115947 w 212"/>
              <a:gd name="T41" fmla="*/ 31750 h 35"/>
              <a:gd name="T42" fmla="*/ 114480 w 212"/>
              <a:gd name="T43" fmla="*/ 17463 h 35"/>
              <a:gd name="T44" fmla="*/ 102738 w 212"/>
              <a:gd name="T45" fmla="*/ 20638 h 35"/>
              <a:gd name="T46" fmla="*/ 102738 w 212"/>
              <a:gd name="T47" fmla="*/ 38100 h 35"/>
              <a:gd name="T48" fmla="*/ 149704 w 212"/>
              <a:gd name="T49" fmla="*/ 3175 h 35"/>
              <a:gd name="T50" fmla="*/ 135027 w 212"/>
              <a:gd name="T51" fmla="*/ 9525 h 35"/>
              <a:gd name="T52" fmla="*/ 135027 w 212"/>
              <a:gd name="T53" fmla="*/ 11113 h 35"/>
              <a:gd name="T54" fmla="*/ 149704 w 212"/>
              <a:gd name="T55" fmla="*/ 17463 h 35"/>
              <a:gd name="T56" fmla="*/ 149704 w 212"/>
              <a:gd name="T57" fmla="*/ 38100 h 35"/>
              <a:gd name="T58" fmla="*/ 133560 w 212"/>
              <a:gd name="T59" fmla="*/ 41275 h 35"/>
              <a:gd name="T60" fmla="*/ 127689 w 212"/>
              <a:gd name="T61" fmla="*/ 20638 h 35"/>
              <a:gd name="T62" fmla="*/ 133560 w 212"/>
              <a:gd name="T63" fmla="*/ 6350 h 35"/>
              <a:gd name="T64" fmla="*/ 149704 w 212"/>
              <a:gd name="T65" fmla="*/ 0 h 35"/>
              <a:gd name="T66" fmla="*/ 143833 w 212"/>
              <a:gd name="T67" fmla="*/ 17463 h 35"/>
              <a:gd name="T68" fmla="*/ 133560 w 212"/>
              <a:gd name="T69" fmla="*/ 26988 h 35"/>
              <a:gd name="T70" fmla="*/ 137963 w 212"/>
              <a:gd name="T71" fmla="*/ 38100 h 35"/>
              <a:gd name="T72" fmla="*/ 149704 w 212"/>
              <a:gd name="T73" fmla="*/ 30163 h 35"/>
              <a:gd name="T74" fmla="*/ 181993 w 212"/>
              <a:gd name="T75" fmla="*/ 41275 h 35"/>
              <a:gd name="T76" fmla="*/ 159978 w 212"/>
              <a:gd name="T77" fmla="*/ 11113 h 35"/>
              <a:gd name="T78" fmla="*/ 186396 w 212"/>
              <a:gd name="T79" fmla="*/ 38100 h 35"/>
              <a:gd name="T80" fmla="*/ 189332 w 212"/>
              <a:gd name="T81" fmla="*/ 11113 h 35"/>
              <a:gd name="T82" fmla="*/ 208412 w 212"/>
              <a:gd name="T83" fmla="*/ 41275 h 35"/>
              <a:gd name="T84" fmla="*/ 195203 w 212"/>
              <a:gd name="T85" fmla="*/ 34925 h 35"/>
              <a:gd name="T86" fmla="*/ 252442 w 212"/>
              <a:gd name="T87" fmla="*/ 11113 h 35"/>
              <a:gd name="T88" fmla="*/ 236298 w 212"/>
              <a:gd name="T89" fmla="*/ 41275 h 35"/>
              <a:gd name="T90" fmla="*/ 224556 w 212"/>
              <a:gd name="T91" fmla="*/ 23813 h 35"/>
              <a:gd name="T92" fmla="*/ 256846 w 212"/>
              <a:gd name="T93" fmla="*/ 20638 h 35"/>
              <a:gd name="T94" fmla="*/ 274458 w 212"/>
              <a:gd name="T95" fmla="*/ 11113 h 35"/>
              <a:gd name="T96" fmla="*/ 278861 w 212"/>
              <a:gd name="T97" fmla="*/ 38100 h 35"/>
              <a:gd name="T98" fmla="*/ 281796 w 212"/>
              <a:gd name="T99" fmla="*/ 44450 h 35"/>
              <a:gd name="T100" fmla="*/ 275925 w 212"/>
              <a:gd name="T101" fmla="*/ 41275 h 35"/>
              <a:gd name="T102" fmla="*/ 265652 w 212"/>
              <a:gd name="T103" fmla="*/ 44450 h 35"/>
              <a:gd name="T104" fmla="*/ 255378 w 212"/>
              <a:gd name="T105" fmla="*/ 34925 h 35"/>
              <a:gd name="T106" fmla="*/ 274458 w 212"/>
              <a:gd name="T107" fmla="*/ 23813 h 35"/>
              <a:gd name="T108" fmla="*/ 262716 w 212"/>
              <a:gd name="T109" fmla="*/ 17463 h 35"/>
              <a:gd name="T110" fmla="*/ 271522 w 212"/>
              <a:gd name="T111" fmla="*/ 30163 h 35"/>
              <a:gd name="T112" fmla="*/ 259781 w 212"/>
              <a:gd name="T113" fmla="*/ 31750 h 35"/>
              <a:gd name="T114" fmla="*/ 271522 w 212"/>
              <a:gd name="T115" fmla="*/ 38100 h 35"/>
              <a:gd name="T116" fmla="*/ 311150 w 212"/>
              <a:gd name="T117" fmla="*/ 11113 h 35"/>
              <a:gd name="T118" fmla="*/ 287667 w 212"/>
              <a:gd name="T119" fmla="*/ 41275 h 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
              <a:gd name="T181" fmla="*/ 0 h 35"/>
              <a:gd name="T182" fmla="*/ 212 w 212"/>
              <a:gd name="T183" fmla="*/ 35 h 3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 h="35">
                <a:moveTo>
                  <a:pt x="4" y="4"/>
                </a:moveTo>
                <a:lnTo>
                  <a:pt x="4" y="11"/>
                </a:lnTo>
                <a:lnTo>
                  <a:pt x="13" y="11"/>
                </a:lnTo>
                <a:lnTo>
                  <a:pt x="15" y="11"/>
                </a:lnTo>
                <a:lnTo>
                  <a:pt x="17" y="11"/>
                </a:lnTo>
                <a:lnTo>
                  <a:pt x="18" y="13"/>
                </a:lnTo>
                <a:lnTo>
                  <a:pt x="20" y="15"/>
                </a:lnTo>
                <a:lnTo>
                  <a:pt x="20" y="17"/>
                </a:lnTo>
                <a:lnTo>
                  <a:pt x="20" y="19"/>
                </a:lnTo>
                <a:lnTo>
                  <a:pt x="20" y="20"/>
                </a:lnTo>
                <a:lnTo>
                  <a:pt x="20" y="22"/>
                </a:lnTo>
                <a:lnTo>
                  <a:pt x="18" y="24"/>
                </a:lnTo>
                <a:lnTo>
                  <a:pt x="17" y="26"/>
                </a:lnTo>
                <a:lnTo>
                  <a:pt x="15" y="26"/>
                </a:lnTo>
                <a:lnTo>
                  <a:pt x="13" y="26"/>
                </a:lnTo>
                <a:lnTo>
                  <a:pt x="0" y="26"/>
                </a:lnTo>
                <a:lnTo>
                  <a:pt x="0" y="0"/>
                </a:lnTo>
                <a:lnTo>
                  <a:pt x="18" y="0"/>
                </a:lnTo>
                <a:lnTo>
                  <a:pt x="18" y="4"/>
                </a:lnTo>
                <a:lnTo>
                  <a:pt x="4" y="4"/>
                </a:lnTo>
                <a:close/>
                <a:moveTo>
                  <a:pt x="4" y="24"/>
                </a:moveTo>
                <a:lnTo>
                  <a:pt x="11" y="24"/>
                </a:lnTo>
                <a:lnTo>
                  <a:pt x="15" y="24"/>
                </a:lnTo>
                <a:lnTo>
                  <a:pt x="17" y="22"/>
                </a:lnTo>
                <a:lnTo>
                  <a:pt x="17" y="20"/>
                </a:lnTo>
                <a:lnTo>
                  <a:pt x="17" y="19"/>
                </a:lnTo>
                <a:lnTo>
                  <a:pt x="17" y="17"/>
                </a:lnTo>
                <a:lnTo>
                  <a:pt x="17" y="15"/>
                </a:lnTo>
                <a:lnTo>
                  <a:pt x="15" y="15"/>
                </a:lnTo>
                <a:lnTo>
                  <a:pt x="11" y="15"/>
                </a:lnTo>
                <a:lnTo>
                  <a:pt x="4" y="15"/>
                </a:lnTo>
                <a:lnTo>
                  <a:pt x="4" y="24"/>
                </a:lnTo>
                <a:close/>
                <a:moveTo>
                  <a:pt x="28" y="22"/>
                </a:moveTo>
                <a:lnTo>
                  <a:pt x="28" y="22"/>
                </a:lnTo>
                <a:lnTo>
                  <a:pt x="37" y="7"/>
                </a:lnTo>
                <a:lnTo>
                  <a:pt x="41" y="7"/>
                </a:lnTo>
                <a:lnTo>
                  <a:pt x="41" y="26"/>
                </a:lnTo>
                <a:lnTo>
                  <a:pt x="37" y="26"/>
                </a:lnTo>
                <a:lnTo>
                  <a:pt x="37" y="13"/>
                </a:lnTo>
                <a:lnTo>
                  <a:pt x="30" y="26"/>
                </a:lnTo>
                <a:lnTo>
                  <a:pt x="26" y="26"/>
                </a:lnTo>
                <a:lnTo>
                  <a:pt x="26" y="7"/>
                </a:lnTo>
                <a:lnTo>
                  <a:pt x="28" y="7"/>
                </a:lnTo>
                <a:lnTo>
                  <a:pt x="28" y="22"/>
                </a:lnTo>
                <a:close/>
                <a:moveTo>
                  <a:pt x="46" y="7"/>
                </a:moveTo>
                <a:lnTo>
                  <a:pt x="48" y="7"/>
                </a:lnTo>
                <a:lnTo>
                  <a:pt x="48" y="9"/>
                </a:lnTo>
                <a:lnTo>
                  <a:pt x="50" y="9"/>
                </a:lnTo>
                <a:lnTo>
                  <a:pt x="52" y="7"/>
                </a:lnTo>
                <a:lnTo>
                  <a:pt x="54" y="7"/>
                </a:lnTo>
                <a:lnTo>
                  <a:pt x="55" y="7"/>
                </a:lnTo>
                <a:lnTo>
                  <a:pt x="57" y="7"/>
                </a:lnTo>
                <a:lnTo>
                  <a:pt x="59" y="7"/>
                </a:lnTo>
                <a:lnTo>
                  <a:pt x="61" y="9"/>
                </a:lnTo>
                <a:lnTo>
                  <a:pt x="63" y="11"/>
                </a:lnTo>
                <a:lnTo>
                  <a:pt x="63" y="13"/>
                </a:lnTo>
                <a:lnTo>
                  <a:pt x="63" y="17"/>
                </a:lnTo>
                <a:lnTo>
                  <a:pt x="63" y="19"/>
                </a:lnTo>
                <a:lnTo>
                  <a:pt x="63" y="22"/>
                </a:lnTo>
                <a:lnTo>
                  <a:pt x="61" y="24"/>
                </a:lnTo>
                <a:lnTo>
                  <a:pt x="59" y="26"/>
                </a:lnTo>
                <a:lnTo>
                  <a:pt x="57" y="28"/>
                </a:lnTo>
                <a:lnTo>
                  <a:pt x="54" y="28"/>
                </a:lnTo>
                <a:lnTo>
                  <a:pt x="52" y="28"/>
                </a:lnTo>
                <a:lnTo>
                  <a:pt x="52" y="26"/>
                </a:lnTo>
                <a:lnTo>
                  <a:pt x="50" y="26"/>
                </a:lnTo>
                <a:lnTo>
                  <a:pt x="50" y="24"/>
                </a:lnTo>
                <a:lnTo>
                  <a:pt x="50" y="35"/>
                </a:lnTo>
                <a:lnTo>
                  <a:pt x="46" y="35"/>
                </a:lnTo>
                <a:lnTo>
                  <a:pt x="46" y="7"/>
                </a:lnTo>
                <a:close/>
                <a:moveTo>
                  <a:pt x="54" y="24"/>
                </a:moveTo>
                <a:lnTo>
                  <a:pt x="55" y="24"/>
                </a:lnTo>
                <a:lnTo>
                  <a:pt x="57" y="24"/>
                </a:lnTo>
                <a:lnTo>
                  <a:pt x="59" y="22"/>
                </a:lnTo>
                <a:lnTo>
                  <a:pt x="59" y="20"/>
                </a:lnTo>
                <a:lnTo>
                  <a:pt x="59" y="19"/>
                </a:lnTo>
                <a:lnTo>
                  <a:pt x="59" y="17"/>
                </a:lnTo>
                <a:lnTo>
                  <a:pt x="59" y="15"/>
                </a:lnTo>
                <a:lnTo>
                  <a:pt x="59" y="13"/>
                </a:lnTo>
                <a:lnTo>
                  <a:pt x="57" y="11"/>
                </a:lnTo>
                <a:lnTo>
                  <a:pt x="55" y="9"/>
                </a:lnTo>
                <a:lnTo>
                  <a:pt x="54" y="9"/>
                </a:lnTo>
                <a:lnTo>
                  <a:pt x="52" y="9"/>
                </a:lnTo>
                <a:lnTo>
                  <a:pt x="50" y="11"/>
                </a:lnTo>
                <a:lnTo>
                  <a:pt x="50" y="15"/>
                </a:lnTo>
                <a:lnTo>
                  <a:pt x="48" y="19"/>
                </a:lnTo>
                <a:lnTo>
                  <a:pt x="50" y="20"/>
                </a:lnTo>
                <a:lnTo>
                  <a:pt x="50" y="22"/>
                </a:lnTo>
                <a:lnTo>
                  <a:pt x="52" y="24"/>
                </a:lnTo>
                <a:lnTo>
                  <a:pt x="54" y="24"/>
                </a:lnTo>
                <a:close/>
                <a:moveTo>
                  <a:pt x="74" y="7"/>
                </a:moveTo>
                <a:lnTo>
                  <a:pt x="78" y="7"/>
                </a:lnTo>
                <a:lnTo>
                  <a:pt x="79" y="7"/>
                </a:lnTo>
                <a:lnTo>
                  <a:pt x="81" y="9"/>
                </a:lnTo>
                <a:lnTo>
                  <a:pt x="83" y="11"/>
                </a:lnTo>
                <a:lnTo>
                  <a:pt x="83" y="15"/>
                </a:lnTo>
                <a:lnTo>
                  <a:pt x="83" y="17"/>
                </a:lnTo>
                <a:lnTo>
                  <a:pt x="83" y="20"/>
                </a:lnTo>
                <a:lnTo>
                  <a:pt x="83" y="22"/>
                </a:lnTo>
                <a:lnTo>
                  <a:pt x="81" y="24"/>
                </a:lnTo>
                <a:lnTo>
                  <a:pt x="79" y="26"/>
                </a:lnTo>
                <a:lnTo>
                  <a:pt x="78" y="28"/>
                </a:lnTo>
                <a:lnTo>
                  <a:pt x="74" y="28"/>
                </a:lnTo>
                <a:lnTo>
                  <a:pt x="72" y="28"/>
                </a:lnTo>
                <a:lnTo>
                  <a:pt x="70" y="26"/>
                </a:lnTo>
                <a:lnTo>
                  <a:pt x="68" y="24"/>
                </a:lnTo>
                <a:lnTo>
                  <a:pt x="67" y="22"/>
                </a:lnTo>
                <a:lnTo>
                  <a:pt x="67" y="20"/>
                </a:lnTo>
                <a:lnTo>
                  <a:pt x="65" y="17"/>
                </a:lnTo>
                <a:lnTo>
                  <a:pt x="67" y="15"/>
                </a:lnTo>
                <a:lnTo>
                  <a:pt x="67" y="11"/>
                </a:lnTo>
                <a:lnTo>
                  <a:pt x="68" y="9"/>
                </a:lnTo>
                <a:lnTo>
                  <a:pt x="70" y="7"/>
                </a:lnTo>
                <a:lnTo>
                  <a:pt x="72" y="7"/>
                </a:lnTo>
                <a:lnTo>
                  <a:pt x="74" y="7"/>
                </a:lnTo>
                <a:close/>
                <a:moveTo>
                  <a:pt x="74" y="24"/>
                </a:moveTo>
                <a:lnTo>
                  <a:pt x="76" y="24"/>
                </a:lnTo>
                <a:lnTo>
                  <a:pt x="78" y="24"/>
                </a:lnTo>
                <a:lnTo>
                  <a:pt x="79" y="22"/>
                </a:lnTo>
                <a:lnTo>
                  <a:pt x="79" y="20"/>
                </a:lnTo>
                <a:lnTo>
                  <a:pt x="79" y="19"/>
                </a:lnTo>
                <a:lnTo>
                  <a:pt x="79" y="17"/>
                </a:lnTo>
                <a:lnTo>
                  <a:pt x="79" y="15"/>
                </a:lnTo>
                <a:lnTo>
                  <a:pt x="79" y="13"/>
                </a:lnTo>
                <a:lnTo>
                  <a:pt x="78" y="11"/>
                </a:lnTo>
                <a:lnTo>
                  <a:pt x="76" y="9"/>
                </a:lnTo>
                <a:lnTo>
                  <a:pt x="74" y="9"/>
                </a:lnTo>
                <a:lnTo>
                  <a:pt x="72" y="9"/>
                </a:lnTo>
                <a:lnTo>
                  <a:pt x="70" y="11"/>
                </a:lnTo>
                <a:lnTo>
                  <a:pt x="70" y="13"/>
                </a:lnTo>
                <a:lnTo>
                  <a:pt x="68" y="15"/>
                </a:lnTo>
                <a:lnTo>
                  <a:pt x="68" y="17"/>
                </a:lnTo>
                <a:lnTo>
                  <a:pt x="68" y="19"/>
                </a:lnTo>
                <a:lnTo>
                  <a:pt x="70" y="20"/>
                </a:lnTo>
                <a:lnTo>
                  <a:pt x="70" y="22"/>
                </a:lnTo>
                <a:lnTo>
                  <a:pt x="70" y="24"/>
                </a:lnTo>
                <a:lnTo>
                  <a:pt x="72" y="24"/>
                </a:lnTo>
                <a:lnTo>
                  <a:pt x="74" y="24"/>
                </a:lnTo>
                <a:close/>
                <a:moveTo>
                  <a:pt x="102" y="0"/>
                </a:moveTo>
                <a:lnTo>
                  <a:pt x="103" y="0"/>
                </a:lnTo>
                <a:lnTo>
                  <a:pt x="103" y="2"/>
                </a:lnTo>
                <a:lnTo>
                  <a:pt x="102" y="2"/>
                </a:lnTo>
                <a:lnTo>
                  <a:pt x="102" y="4"/>
                </a:lnTo>
                <a:lnTo>
                  <a:pt x="100" y="4"/>
                </a:lnTo>
                <a:lnTo>
                  <a:pt x="96" y="4"/>
                </a:lnTo>
                <a:lnTo>
                  <a:pt x="94" y="4"/>
                </a:lnTo>
                <a:lnTo>
                  <a:pt x="92" y="4"/>
                </a:lnTo>
                <a:lnTo>
                  <a:pt x="92" y="6"/>
                </a:lnTo>
                <a:lnTo>
                  <a:pt x="91" y="7"/>
                </a:lnTo>
                <a:lnTo>
                  <a:pt x="89" y="11"/>
                </a:lnTo>
                <a:lnTo>
                  <a:pt x="91" y="9"/>
                </a:lnTo>
                <a:lnTo>
                  <a:pt x="92" y="7"/>
                </a:lnTo>
                <a:lnTo>
                  <a:pt x="94" y="7"/>
                </a:lnTo>
                <a:lnTo>
                  <a:pt x="96" y="7"/>
                </a:lnTo>
                <a:lnTo>
                  <a:pt x="98" y="7"/>
                </a:lnTo>
                <a:lnTo>
                  <a:pt x="100" y="9"/>
                </a:lnTo>
                <a:lnTo>
                  <a:pt x="102" y="11"/>
                </a:lnTo>
                <a:lnTo>
                  <a:pt x="103" y="13"/>
                </a:lnTo>
                <a:lnTo>
                  <a:pt x="103" y="15"/>
                </a:lnTo>
                <a:lnTo>
                  <a:pt x="105" y="17"/>
                </a:lnTo>
                <a:lnTo>
                  <a:pt x="103" y="20"/>
                </a:lnTo>
                <a:lnTo>
                  <a:pt x="103" y="22"/>
                </a:lnTo>
                <a:lnTo>
                  <a:pt x="102" y="24"/>
                </a:lnTo>
                <a:lnTo>
                  <a:pt x="100" y="26"/>
                </a:lnTo>
                <a:lnTo>
                  <a:pt x="98" y="28"/>
                </a:lnTo>
                <a:lnTo>
                  <a:pt x="94" y="28"/>
                </a:lnTo>
                <a:lnTo>
                  <a:pt x="92" y="26"/>
                </a:lnTo>
                <a:lnTo>
                  <a:pt x="91" y="26"/>
                </a:lnTo>
                <a:lnTo>
                  <a:pt x="89" y="24"/>
                </a:lnTo>
                <a:lnTo>
                  <a:pt x="87" y="20"/>
                </a:lnTo>
                <a:lnTo>
                  <a:pt x="87" y="19"/>
                </a:lnTo>
                <a:lnTo>
                  <a:pt x="87" y="15"/>
                </a:lnTo>
                <a:lnTo>
                  <a:pt x="87" y="13"/>
                </a:lnTo>
                <a:lnTo>
                  <a:pt x="87" y="11"/>
                </a:lnTo>
                <a:lnTo>
                  <a:pt x="87" y="9"/>
                </a:lnTo>
                <a:lnTo>
                  <a:pt x="87" y="7"/>
                </a:lnTo>
                <a:lnTo>
                  <a:pt x="89" y="6"/>
                </a:lnTo>
                <a:lnTo>
                  <a:pt x="89" y="4"/>
                </a:lnTo>
                <a:lnTo>
                  <a:pt x="91" y="4"/>
                </a:lnTo>
                <a:lnTo>
                  <a:pt x="92" y="2"/>
                </a:lnTo>
                <a:lnTo>
                  <a:pt x="94" y="2"/>
                </a:lnTo>
                <a:lnTo>
                  <a:pt x="100" y="0"/>
                </a:lnTo>
                <a:lnTo>
                  <a:pt x="102" y="0"/>
                </a:lnTo>
                <a:close/>
                <a:moveTo>
                  <a:pt x="102" y="17"/>
                </a:moveTo>
                <a:lnTo>
                  <a:pt x="102" y="17"/>
                </a:lnTo>
                <a:lnTo>
                  <a:pt x="100" y="15"/>
                </a:lnTo>
                <a:lnTo>
                  <a:pt x="100" y="13"/>
                </a:lnTo>
                <a:lnTo>
                  <a:pt x="100" y="11"/>
                </a:lnTo>
                <a:lnTo>
                  <a:pt x="98" y="11"/>
                </a:lnTo>
                <a:lnTo>
                  <a:pt x="96" y="9"/>
                </a:lnTo>
                <a:lnTo>
                  <a:pt x="94" y="11"/>
                </a:lnTo>
                <a:lnTo>
                  <a:pt x="92" y="11"/>
                </a:lnTo>
                <a:lnTo>
                  <a:pt x="91" y="13"/>
                </a:lnTo>
                <a:lnTo>
                  <a:pt x="91" y="15"/>
                </a:lnTo>
                <a:lnTo>
                  <a:pt x="91" y="17"/>
                </a:lnTo>
                <a:lnTo>
                  <a:pt x="91" y="19"/>
                </a:lnTo>
                <a:lnTo>
                  <a:pt x="91" y="20"/>
                </a:lnTo>
                <a:lnTo>
                  <a:pt x="91" y="22"/>
                </a:lnTo>
                <a:lnTo>
                  <a:pt x="92" y="24"/>
                </a:lnTo>
                <a:lnTo>
                  <a:pt x="94" y="24"/>
                </a:lnTo>
                <a:lnTo>
                  <a:pt x="96" y="24"/>
                </a:lnTo>
                <a:lnTo>
                  <a:pt x="98" y="24"/>
                </a:lnTo>
                <a:lnTo>
                  <a:pt x="100" y="24"/>
                </a:lnTo>
                <a:lnTo>
                  <a:pt x="100" y="22"/>
                </a:lnTo>
                <a:lnTo>
                  <a:pt x="100" y="20"/>
                </a:lnTo>
                <a:lnTo>
                  <a:pt x="102" y="19"/>
                </a:lnTo>
                <a:lnTo>
                  <a:pt x="102" y="17"/>
                </a:lnTo>
                <a:close/>
                <a:moveTo>
                  <a:pt x="111" y="22"/>
                </a:moveTo>
                <a:lnTo>
                  <a:pt x="111" y="22"/>
                </a:lnTo>
                <a:lnTo>
                  <a:pt x="120" y="7"/>
                </a:lnTo>
                <a:lnTo>
                  <a:pt x="124" y="7"/>
                </a:lnTo>
                <a:lnTo>
                  <a:pt x="124" y="26"/>
                </a:lnTo>
                <a:lnTo>
                  <a:pt x="120" y="26"/>
                </a:lnTo>
                <a:lnTo>
                  <a:pt x="120" y="13"/>
                </a:lnTo>
                <a:lnTo>
                  <a:pt x="113" y="26"/>
                </a:lnTo>
                <a:lnTo>
                  <a:pt x="109" y="26"/>
                </a:lnTo>
                <a:lnTo>
                  <a:pt x="109" y="7"/>
                </a:lnTo>
                <a:lnTo>
                  <a:pt x="111" y="7"/>
                </a:lnTo>
                <a:lnTo>
                  <a:pt x="111" y="22"/>
                </a:lnTo>
                <a:close/>
                <a:moveTo>
                  <a:pt x="129" y="26"/>
                </a:moveTo>
                <a:lnTo>
                  <a:pt x="129" y="31"/>
                </a:lnTo>
                <a:lnTo>
                  <a:pt x="127" y="31"/>
                </a:lnTo>
                <a:lnTo>
                  <a:pt x="127" y="24"/>
                </a:lnTo>
                <a:lnTo>
                  <a:pt x="129" y="22"/>
                </a:lnTo>
                <a:lnTo>
                  <a:pt x="129" y="20"/>
                </a:lnTo>
                <a:lnTo>
                  <a:pt x="129" y="7"/>
                </a:lnTo>
                <a:lnTo>
                  <a:pt x="144" y="7"/>
                </a:lnTo>
                <a:lnTo>
                  <a:pt x="144" y="24"/>
                </a:lnTo>
                <a:lnTo>
                  <a:pt x="146" y="24"/>
                </a:lnTo>
                <a:lnTo>
                  <a:pt x="146" y="31"/>
                </a:lnTo>
                <a:lnTo>
                  <a:pt x="142" y="31"/>
                </a:lnTo>
                <a:lnTo>
                  <a:pt x="142" y="26"/>
                </a:lnTo>
                <a:lnTo>
                  <a:pt x="129" y="26"/>
                </a:lnTo>
                <a:close/>
                <a:moveTo>
                  <a:pt x="140" y="24"/>
                </a:moveTo>
                <a:lnTo>
                  <a:pt x="140" y="9"/>
                </a:lnTo>
                <a:lnTo>
                  <a:pt x="133" y="9"/>
                </a:lnTo>
                <a:lnTo>
                  <a:pt x="133" y="20"/>
                </a:lnTo>
                <a:lnTo>
                  <a:pt x="133" y="22"/>
                </a:lnTo>
                <a:lnTo>
                  <a:pt x="131" y="24"/>
                </a:lnTo>
                <a:lnTo>
                  <a:pt x="140" y="24"/>
                </a:lnTo>
                <a:close/>
                <a:moveTo>
                  <a:pt x="161" y="7"/>
                </a:moveTo>
                <a:lnTo>
                  <a:pt x="161" y="15"/>
                </a:lnTo>
                <a:lnTo>
                  <a:pt x="168" y="7"/>
                </a:lnTo>
                <a:lnTo>
                  <a:pt x="172" y="7"/>
                </a:lnTo>
                <a:lnTo>
                  <a:pt x="164" y="15"/>
                </a:lnTo>
                <a:lnTo>
                  <a:pt x="174" y="26"/>
                </a:lnTo>
                <a:lnTo>
                  <a:pt x="168" y="26"/>
                </a:lnTo>
                <a:lnTo>
                  <a:pt x="163" y="19"/>
                </a:lnTo>
                <a:lnTo>
                  <a:pt x="161" y="19"/>
                </a:lnTo>
                <a:lnTo>
                  <a:pt x="161" y="26"/>
                </a:lnTo>
                <a:lnTo>
                  <a:pt x="157" y="26"/>
                </a:lnTo>
                <a:lnTo>
                  <a:pt x="157" y="19"/>
                </a:lnTo>
                <a:lnTo>
                  <a:pt x="150" y="26"/>
                </a:lnTo>
                <a:lnTo>
                  <a:pt x="146" y="26"/>
                </a:lnTo>
                <a:lnTo>
                  <a:pt x="153" y="15"/>
                </a:lnTo>
                <a:lnTo>
                  <a:pt x="146" y="7"/>
                </a:lnTo>
                <a:lnTo>
                  <a:pt x="150" y="7"/>
                </a:lnTo>
                <a:lnTo>
                  <a:pt x="157" y="15"/>
                </a:lnTo>
                <a:lnTo>
                  <a:pt x="157" y="7"/>
                </a:lnTo>
                <a:lnTo>
                  <a:pt x="161" y="7"/>
                </a:lnTo>
                <a:close/>
                <a:moveTo>
                  <a:pt x="175" y="13"/>
                </a:moveTo>
                <a:lnTo>
                  <a:pt x="175" y="11"/>
                </a:lnTo>
                <a:lnTo>
                  <a:pt x="177" y="7"/>
                </a:lnTo>
                <a:lnTo>
                  <a:pt x="179" y="7"/>
                </a:lnTo>
                <a:lnTo>
                  <a:pt x="183" y="7"/>
                </a:lnTo>
                <a:lnTo>
                  <a:pt x="185" y="7"/>
                </a:lnTo>
                <a:lnTo>
                  <a:pt x="187" y="7"/>
                </a:lnTo>
                <a:lnTo>
                  <a:pt x="188" y="7"/>
                </a:lnTo>
                <a:lnTo>
                  <a:pt x="188" y="9"/>
                </a:lnTo>
                <a:lnTo>
                  <a:pt x="190" y="9"/>
                </a:lnTo>
                <a:lnTo>
                  <a:pt x="190" y="13"/>
                </a:lnTo>
                <a:lnTo>
                  <a:pt x="190" y="24"/>
                </a:lnTo>
                <a:lnTo>
                  <a:pt x="192" y="24"/>
                </a:lnTo>
                <a:lnTo>
                  <a:pt x="192" y="26"/>
                </a:lnTo>
                <a:lnTo>
                  <a:pt x="192" y="28"/>
                </a:lnTo>
                <a:lnTo>
                  <a:pt x="190" y="28"/>
                </a:lnTo>
                <a:lnTo>
                  <a:pt x="188" y="28"/>
                </a:lnTo>
                <a:lnTo>
                  <a:pt x="188" y="26"/>
                </a:lnTo>
                <a:lnTo>
                  <a:pt x="187" y="24"/>
                </a:lnTo>
                <a:lnTo>
                  <a:pt x="187" y="26"/>
                </a:lnTo>
                <a:lnTo>
                  <a:pt x="185" y="26"/>
                </a:lnTo>
                <a:lnTo>
                  <a:pt x="183" y="28"/>
                </a:lnTo>
                <a:lnTo>
                  <a:pt x="181" y="28"/>
                </a:lnTo>
                <a:lnTo>
                  <a:pt x="179" y="28"/>
                </a:lnTo>
                <a:lnTo>
                  <a:pt x="177" y="26"/>
                </a:lnTo>
                <a:lnTo>
                  <a:pt x="175" y="26"/>
                </a:lnTo>
                <a:lnTo>
                  <a:pt x="175" y="24"/>
                </a:lnTo>
                <a:lnTo>
                  <a:pt x="174" y="24"/>
                </a:lnTo>
                <a:lnTo>
                  <a:pt x="174" y="22"/>
                </a:lnTo>
                <a:lnTo>
                  <a:pt x="174" y="20"/>
                </a:lnTo>
                <a:lnTo>
                  <a:pt x="175" y="19"/>
                </a:lnTo>
                <a:lnTo>
                  <a:pt x="177" y="17"/>
                </a:lnTo>
                <a:lnTo>
                  <a:pt x="181" y="15"/>
                </a:lnTo>
                <a:lnTo>
                  <a:pt x="185" y="15"/>
                </a:lnTo>
                <a:lnTo>
                  <a:pt x="187" y="15"/>
                </a:lnTo>
                <a:lnTo>
                  <a:pt x="187" y="13"/>
                </a:lnTo>
                <a:lnTo>
                  <a:pt x="187" y="9"/>
                </a:lnTo>
                <a:lnTo>
                  <a:pt x="183" y="9"/>
                </a:lnTo>
                <a:lnTo>
                  <a:pt x="181" y="9"/>
                </a:lnTo>
                <a:lnTo>
                  <a:pt x="179" y="11"/>
                </a:lnTo>
                <a:lnTo>
                  <a:pt x="179" y="13"/>
                </a:lnTo>
                <a:lnTo>
                  <a:pt x="175" y="13"/>
                </a:lnTo>
                <a:close/>
                <a:moveTo>
                  <a:pt x="187" y="17"/>
                </a:moveTo>
                <a:lnTo>
                  <a:pt x="187" y="17"/>
                </a:lnTo>
                <a:lnTo>
                  <a:pt x="185" y="19"/>
                </a:lnTo>
                <a:lnTo>
                  <a:pt x="181" y="19"/>
                </a:lnTo>
                <a:lnTo>
                  <a:pt x="179" y="19"/>
                </a:lnTo>
                <a:lnTo>
                  <a:pt x="177" y="20"/>
                </a:lnTo>
                <a:lnTo>
                  <a:pt x="179" y="24"/>
                </a:lnTo>
                <a:lnTo>
                  <a:pt x="181" y="24"/>
                </a:lnTo>
                <a:lnTo>
                  <a:pt x="183" y="24"/>
                </a:lnTo>
                <a:lnTo>
                  <a:pt x="185" y="24"/>
                </a:lnTo>
                <a:lnTo>
                  <a:pt x="187" y="22"/>
                </a:lnTo>
                <a:lnTo>
                  <a:pt x="187" y="20"/>
                </a:lnTo>
                <a:lnTo>
                  <a:pt x="187" y="17"/>
                </a:lnTo>
                <a:close/>
                <a:moveTo>
                  <a:pt x="209" y="7"/>
                </a:moveTo>
                <a:lnTo>
                  <a:pt x="212" y="7"/>
                </a:lnTo>
                <a:lnTo>
                  <a:pt x="212" y="26"/>
                </a:lnTo>
                <a:lnTo>
                  <a:pt x="209" y="26"/>
                </a:lnTo>
                <a:lnTo>
                  <a:pt x="209" y="19"/>
                </a:lnTo>
                <a:lnTo>
                  <a:pt x="200" y="19"/>
                </a:lnTo>
                <a:lnTo>
                  <a:pt x="200" y="26"/>
                </a:lnTo>
                <a:lnTo>
                  <a:pt x="196" y="26"/>
                </a:lnTo>
                <a:lnTo>
                  <a:pt x="196" y="7"/>
                </a:lnTo>
                <a:lnTo>
                  <a:pt x="200" y="7"/>
                </a:lnTo>
                <a:lnTo>
                  <a:pt x="200" y="15"/>
                </a:lnTo>
                <a:lnTo>
                  <a:pt x="209" y="15"/>
                </a:lnTo>
                <a:lnTo>
                  <a:pt x="209" y="7"/>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76" name="Freeform 110"/>
          <p:cNvSpPr>
            <a:spLocks noEditPoints="1"/>
          </p:cNvSpPr>
          <p:nvPr/>
        </p:nvSpPr>
        <p:spPr bwMode="auto">
          <a:xfrm>
            <a:off x="8990198" y="6317241"/>
            <a:ext cx="425095" cy="62347"/>
          </a:xfrm>
          <a:custGeom>
            <a:avLst/>
            <a:gdLst>
              <a:gd name="T0" fmla="*/ 26350 w 244"/>
              <a:gd name="T1" fmla="*/ 23812 h 33"/>
              <a:gd name="T2" fmla="*/ 23422 w 244"/>
              <a:gd name="T3" fmla="*/ 41275 h 33"/>
              <a:gd name="T4" fmla="*/ 26350 w 244"/>
              <a:gd name="T5" fmla="*/ 4762 h 33"/>
              <a:gd name="T6" fmla="*/ 23422 w 244"/>
              <a:gd name="T7" fmla="*/ 31750 h 33"/>
              <a:gd name="T8" fmla="*/ 39525 w 244"/>
              <a:gd name="T9" fmla="*/ 17462 h 33"/>
              <a:gd name="T10" fmla="*/ 32205 w 244"/>
              <a:gd name="T11" fmla="*/ 38100 h 33"/>
              <a:gd name="T12" fmla="*/ 51236 w 244"/>
              <a:gd name="T13" fmla="*/ 44450 h 33"/>
              <a:gd name="T14" fmla="*/ 74658 w 244"/>
              <a:gd name="T15" fmla="*/ 11112 h 33"/>
              <a:gd name="T16" fmla="*/ 86369 w 244"/>
              <a:gd name="T17" fmla="*/ 38100 h 33"/>
              <a:gd name="T18" fmla="*/ 86369 w 244"/>
              <a:gd name="T19" fmla="*/ 44450 h 33"/>
              <a:gd name="T20" fmla="*/ 80514 w 244"/>
              <a:gd name="T21" fmla="*/ 41275 h 33"/>
              <a:gd name="T22" fmla="*/ 64411 w 244"/>
              <a:gd name="T23" fmla="*/ 44450 h 33"/>
              <a:gd name="T24" fmla="*/ 64411 w 244"/>
              <a:gd name="T25" fmla="*/ 25400 h 33"/>
              <a:gd name="T26" fmla="*/ 70266 w 244"/>
              <a:gd name="T27" fmla="*/ 17462 h 33"/>
              <a:gd name="T28" fmla="*/ 77586 w 244"/>
              <a:gd name="T29" fmla="*/ 28575 h 33"/>
              <a:gd name="T30" fmla="*/ 67339 w 244"/>
              <a:gd name="T31" fmla="*/ 31750 h 33"/>
              <a:gd name="T32" fmla="*/ 77586 w 244"/>
              <a:gd name="T33" fmla="*/ 38100 h 33"/>
              <a:gd name="T34" fmla="*/ 93689 w 244"/>
              <a:gd name="T35" fmla="*/ 11112 h 33"/>
              <a:gd name="T36" fmla="*/ 134677 w 244"/>
              <a:gd name="T37" fmla="*/ 17462 h 33"/>
              <a:gd name="T38" fmla="*/ 131750 w 244"/>
              <a:gd name="T39" fmla="*/ 41275 h 33"/>
              <a:gd name="T40" fmla="*/ 112719 w 244"/>
              <a:gd name="T41" fmla="*/ 31750 h 33"/>
              <a:gd name="T42" fmla="*/ 124430 w 244"/>
              <a:gd name="T43" fmla="*/ 11112 h 33"/>
              <a:gd name="T44" fmla="*/ 134677 w 244"/>
              <a:gd name="T45" fmla="*/ 28575 h 33"/>
              <a:gd name="T46" fmla="*/ 121502 w 244"/>
              <a:gd name="T47" fmla="*/ 17462 h 33"/>
              <a:gd name="T48" fmla="*/ 118575 w 244"/>
              <a:gd name="T49" fmla="*/ 31750 h 33"/>
              <a:gd name="T50" fmla="*/ 162491 w 244"/>
              <a:gd name="T51" fmla="*/ 14287 h 33"/>
              <a:gd name="T52" fmla="*/ 162491 w 244"/>
              <a:gd name="T53" fmla="*/ 25400 h 33"/>
              <a:gd name="T54" fmla="*/ 166883 w 244"/>
              <a:gd name="T55" fmla="*/ 41275 h 33"/>
              <a:gd name="T56" fmla="*/ 156636 w 244"/>
              <a:gd name="T57" fmla="*/ 25400 h 33"/>
              <a:gd name="T58" fmla="*/ 162491 w 244"/>
              <a:gd name="T59" fmla="*/ 20637 h 33"/>
              <a:gd name="T60" fmla="*/ 156636 w 244"/>
              <a:gd name="T61" fmla="*/ 41275 h 33"/>
              <a:gd name="T62" fmla="*/ 159563 w 244"/>
              <a:gd name="T63" fmla="*/ 28575 h 33"/>
              <a:gd name="T64" fmla="*/ 197625 w 244"/>
              <a:gd name="T65" fmla="*/ 41275 h 33"/>
              <a:gd name="T66" fmla="*/ 175666 w 244"/>
              <a:gd name="T67" fmla="*/ 38100 h 33"/>
              <a:gd name="T68" fmla="*/ 182986 w 244"/>
              <a:gd name="T69" fmla="*/ 11112 h 33"/>
              <a:gd name="T70" fmla="*/ 199088 w 244"/>
              <a:gd name="T71" fmla="*/ 28575 h 33"/>
              <a:gd name="T72" fmla="*/ 188841 w 244"/>
              <a:gd name="T73" fmla="*/ 38100 h 33"/>
              <a:gd name="T74" fmla="*/ 194697 w 244"/>
              <a:gd name="T75" fmla="*/ 20637 h 33"/>
              <a:gd name="T76" fmla="*/ 178594 w 244"/>
              <a:gd name="T77" fmla="*/ 20637 h 33"/>
              <a:gd name="T78" fmla="*/ 210800 w 244"/>
              <a:gd name="T79" fmla="*/ 11112 h 33"/>
              <a:gd name="T80" fmla="*/ 232758 w 244"/>
              <a:gd name="T81" fmla="*/ 11112 h 33"/>
              <a:gd name="T82" fmla="*/ 269355 w 244"/>
              <a:gd name="T83" fmla="*/ 34925 h 33"/>
              <a:gd name="T84" fmla="*/ 251788 w 244"/>
              <a:gd name="T85" fmla="*/ 44450 h 33"/>
              <a:gd name="T86" fmla="*/ 245933 w 244"/>
              <a:gd name="T87" fmla="*/ 20637 h 33"/>
              <a:gd name="T88" fmla="*/ 267891 w 244"/>
              <a:gd name="T89" fmla="*/ 17462 h 33"/>
              <a:gd name="T90" fmla="*/ 253252 w 244"/>
              <a:gd name="T91" fmla="*/ 41275 h 33"/>
              <a:gd name="T92" fmla="*/ 264963 w 244"/>
              <a:gd name="T93" fmla="*/ 34925 h 33"/>
              <a:gd name="T94" fmla="*/ 253252 w 244"/>
              <a:gd name="T95" fmla="*/ 17462 h 33"/>
              <a:gd name="T96" fmla="*/ 294241 w 244"/>
              <a:gd name="T97" fmla="*/ 11112 h 33"/>
              <a:gd name="T98" fmla="*/ 275210 w 244"/>
              <a:gd name="T99" fmla="*/ 44450 h 33"/>
              <a:gd name="T100" fmla="*/ 322055 w 244"/>
              <a:gd name="T101" fmla="*/ 17462 h 33"/>
              <a:gd name="T102" fmla="*/ 310344 w 244"/>
              <a:gd name="T103" fmla="*/ 38100 h 33"/>
              <a:gd name="T104" fmla="*/ 326446 w 244"/>
              <a:gd name="T105" fmla="*/ 31750 h 33"/>
              <a:gd name="T106" fmla="*/ 307416 w 244"/>
              <a:gd name="T107" fmla="*/ 41275 h 33"/>
              <a:gd name="T108" fmla="*/ 310344 w 244"/>
              <a:gd name="T109" fmla="*/ 14287 h 33"/>
              <a:gd name="T110" fmla="*/ 326446 w 244"/>
              <a:gd name="T111" fmla="*/ 20637 h 33"/>
              <a:gd name="T112" fmla="*/ 338157 w 244"/>
              <a:gd name="T113" fmla="*/ 44450 h 33"/>
              <a:gd name="T114" fmla="*/ 342549 w 244"/>
              <a:gd name="T115" fmla="*/ 25400 h 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44"/>
              <a:gd name="T175" fmla="*/ 0 h 33"/>
              <a:gd name="T176" fmla="*/ 244 w 244"/>
              <a:gd name="T177" fmla="*/ 33 h 3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44" h="33">
                <a:moveTo>
                  <a:pt x="3" y="3"/>
                </a:moveTo>
                <a:lnTo>
                  <a:pt x="3" y="13"/>
                </a:lnTo>
                <a:lnTo>
                  <a:pt x="11" y="13"/>
                </a:lnTo>
                <a:lnTo>
                  <a:pt x="13" y="13"/>
                </a:lnTo>
                <a:lnTo>
                  <a:pt x="15" y="13"/>
                </a:lnTo>
                <a:lnTo>
                  <a:pt x="16" y="13"/>
                </a:lnTo>
                <a:lnTo>
                  <a:pt x="18" y="15"/>
                </a:lnTo>
                <a:lnTo>
                  <a:pt x="18" y="16"/>
                </a:lnTo>
                <a:lnTo>
                  <a:pt x="20" y="16"/>
                </a:lnTo>
                <a:lnTo>
                  <a:pt x="20" y="18"/>
                </a:lnTo>
                <a:lnTo>
                  <a:pt x="20" y="20"/>
                </a:lnTo>
                <a:lnTo>
                  <a:pt x="20" y="22"/>
                </a:lnTo>
                <a:lnTo>
                  <a:pt x="18" y="24"/>
                </a:lnTo>
                <a:lnTo>
                  <a:pt x="16" y="26"/>
                </a:lnTo>
                <a:lnTo>
                  <a:pt x="15" y="28"/>
                </a:lnTo>
                <a:lnTo>
                  <a:pt x="11" y="28"/>
                </a:lnTo>
                <a:lnTo>
                  <a:pt x="0" y="28"/>
                </a:lnTo>
                <a:lnTo>
                  <a:pt x="0" y="0"/>
                </a:lnTo>
                <a:lnTo>
                  <a:pt x="18" y="0"/>
                </a:lnTo>
                <a:lnTo>
                  <a:pt x="18" y="3"/>
                </a:lnTo>
                <a:lnTo>
                  <a:pt x="3" y="3"/>
                </a:lnTo>
                <a:close/>
                <a:moveTo>
                  <a:pt x="3" y="24"/>
                </a:moveTo>
                <a:lnTo>
                  <a:pt x="11" y="24"/>
                </a:lnTo>
                <a:lnTo>
                  <a:pt x="13" y="24"/>
                </a:lnTo>
                <a:lnTo>
                  <a:pt x="15" y="24"/>
                </a:lnTo>
                <a:lnTo>
                  <a:pt x="16" y="22"/>
                </a:lnTo>
                <a:lnTo>
                  <a:pt x="16" y="20"/>
                </a:lnTo>
                <a:lnTo>
                  <a:pt x="16" y="18"/>
                </a:lnTo>
                <a:lnTo>
                  <a:pt x="15" y="16"/>
                </a:lnTo>
                <a:lnTo>
                  <a:pt x="13" y="15"/>
                </a:lnTo>
                <a:lnTo>
                  <a:pt x="11" y="15"/>
                </a:lnTo>
                <a:lnTo>
                  <a:pt x="3" y="15"/>
                </a:lnTo>
                <a:lnTo>
                  <a:pt x="3" y="24"/>
                </a:lnTo>
                <a:close/>
                <a:moveTo>
                  <a:pt x="27" y="11"/>
                </a:moveTo>
                <a:lnTo>
                  <a:pt x="27" y="22"/>
                </a:lnTo>
                <a:lnTo>
                  <a:pt x="27" y="24"/>
                </a:lnTo>
                <a:lnTo>
                  <a:pt x="26" y="26"/>
                </a:lnTo>
                <a:lnTo>
                  <a:pt x="24" y="28"/>
                </a:lnTo>
                <a:lnTo>
                  <a:pt x="22" y="28"/>
                </a:lnTo>
                <a:lnTo>
                  <a:pt x="22" y="26"/>
                </a:lnTo>
                <a:lnTo>
                  <a:pt x="22" y="24"/>
                </a:lnTo>
                <a:lnTo>
                  <a:pt x="24" y="24"/>
                </a:lnTo>
                <a:lnTo>
                  <a:pt x="24" y="22"/>
                </a:lnTo>
                <a:lnTo>
                  <a:pt x="24" y="7"/>
                </a:lnTo>
                <a:lnTo>
                  <a:pt x="39" y="7"/>
                </a:lnTo>
                <a:lnTo>
                  <a:pt x="39" y="28"/>
                </a:lnTo>
                <a:lnTo>
                  <a:pt x="35" y="28"/>
                </a:lnTo>
                <a:lnTo>
                  <a:pt x="35" y="11"/>
                </a:lnTo>
                <a:lnTo>
                  <a:pt x="27" y="11"/>
                </a:lnTo>
                <a:close/>
                <a:moveTo>
                  <a:pt x="42" y="15"/>
                </a:moveTo>
                <a:lnTo>
                  <a:pt x="44" y="11"/>
                </a:lnTo>
                <a:lnTo>
                  <a:pt x="46" y="9"/>
                </a:lnTo>
                <a:lnTo>
                  <a:pt x="48" y="7"/>
                </a:lnTo>
                <a:lnTo>
                  <a:pt x="51" y="7"/>
                </a:lnTo>
                <a:lnTo>
                  <a:pt x="53" y="7"/>
                </a:lnTo>
                <a:lnTo>
                  <a:pt x="55" y="9"/>
                </a:lnTo>
                <a:lnTo>
                  <a:pt x="57" y="9"/>
                </a:lnTo>
                <a:lnTo>
                  <a:pt x="57" y="11"/>
                </a:lnTo>
                <a:lnTo>
                  <a:pt x="59" y="13"/>
                </a:lnTo>
                <a:lnTo>
                  <a:pt x="59" y="24"/>
                </a:lnTo>
                <a:lnTo>
                  <a:pt x="59" y="26"/>
                </a:lnTo>
                <a:lnTo>
                  <a:pt x="61" y="26"/>
                </a:lnTo>
                <a:lnTo>
                  <a:pt x="61" y="28"/>
                </a:lnTo>
                <a:lnTo>
                  <a:pt x="59" y="28"/>
                </a:lnTo>
                <a:lnTo>
                  <a:pt x="57" y="28"/>
                </a:lnTo>
                <a:lnTo>
                  <a:pt x="55" y="28"/>
                </a:lnTo>
                <a:lnTo>
                  <a:pt x="55" y="26"/>
                </a:lnTo>
                <a:lnTo>
                  <a:pt x="53" y="26"/>
                </a:lnTo>
                <a:lnTo>
                  <a:pt x="51" y="28"/>
                </a:lnTo>
                <a:lnTo>
                  <a:pt x="50" y="28"/>
                </a:lnTo>
                <a:lnTo>
                  <a:pt x="48" y="28"/>
                </a:lnTo>
                <a:lnTo>
                  <a:pt x="46" y="28"/>
                </a:lnTo>
                <a:lnTo>
                  <a:pt x="44" y="28"/>
                </a:lnTo>
                <a:lnTo>
                  <a:pt x="44" y="26"/>
                </a:lnTo>
                <a:lnTo>
                  <a:pt x="42" y="26"/>
                </a:lnTo>
                <a:lnTo>
                  <a:pt x="42" y="24"/>
                </a:lnTo>
                <a:lnTo>
                  <a:pt x="42" y="22"/>
                </a:lnTo>
                <a:lnTo>
                  <a:pt x="42" y="20"/>
                </a:lnTo>
                <a:lnTo>
                  <a:pt x="42" y="18"/>
                </a:lnTo>
                <a:lnTo>
                  <a:pt x="44" y="16"/>
                </a:lnTo>
                <a:lnTo>
                  <a:pt x="48" y="16"/>
                </a:lnTo>
                <a:lnTo>
                  <a:pt x="53" y="16"/>
                </a:lnTo>
                <a:lnTo>
                  <a:pt x="55" y="15"/>
                </a:lnTo>
                <a:lnTo>
                  <a:pt x="55" y="13"/>
                </a:lnTo>
                <a:lnTo>
                  <a:pt x="53" y="11"/>
                </a:lnTo>
                <a:lnTo>
                  <a:pt x="50" y="11"/>
                </a:lnTo>
                <a:lnTo>
                  <a:pt x="48" y="11"/>
                </a:lnTo>
                <a:lnTo>
                  <a:pt x="46" y="13"/>
                </a:lnTo>
                <a:lnTo>
                  <a:pt x="46" y="15"/>
                </a:lnTo>
                <a:lnTo>
                  <a:pt x="42" y="15"/>
                </a:lnTo>
                <a:close/>
                <a:moveTo>
                  <a:pt x="55" y="18"/>
                </a:moveTo>
                <a:lnTo>
                  <a:pt x="55" y="18"/>
                </a:lnTo>
                <a:lnTo>
                  <a:pt x="53" y="18"/>
                </a:lnTo>
                <a:lnTo>
                  <a:pt x="51" y="18"/>
                </a:lnTo>
                <a:lnTo>
                  <a:pt x="50" y="18"/>
                </a:lnTo>
                <a:lnTo>
                  <a:pt x="48" y="18"/>
                </a:lnTo>
                <a:lnTo>
                  <a:pt x="48" y="20"/>
                </a:lnTo>
                <a:lnTo>
                  <a:pt x="46" y="20"/>
                </a:lnTo>
                <a:lnTo>
                  <a:pt x="46" y="22"/>
                </a:lnTo>
                <a:lnTo>
                  <a:pt x="46" y="24"/>
                </a:lnTo>
                <a:lnTo>
                  <a:pt x="50" y="26"/>
                </a:lnTo>
                <a:lnTo>
                  <a:pt x="51" y="26"/>
                </a:lnTo>
                <a:lnTo>
                  <a:pt x="53" y="24"/>
                </a:lnTo>
                <a:lnTo>
                  <a:pt x="55" y="22"/>
                </a:lnTo>
                <a:lnTo>
                  <a:pt x="55" y="20"/>
                </a:lnTo>
                <a:lnTo>
                  <a:pt x="55" y="18"/>
                </a:lnTo>
                <a:close/>
                <a:moveTo>
                  <a:pt x="66" y="11"/>
                </a:moveTo>
                <a:lnTo>
                  <a:pt x="66" y="28"/>
                </a:lnTo>
                <a:lnTo>
                  <a:pt x="64" y="28"/>
                </a:lnTo>
                <a:lnTo>
                  <a:pt x="64" y="7"/>
                </a:lnTo>
                <a:lnTo>
                  <a:pt x="77" y="7"/>
                </a:lnTo>
                <a:lnTo>
                  <a:pt x="77" y="11"/>
                </a:lnTo>
                <a:lnTo>
                  <a:pt x="66" y="11"/>
                </a:lnTo>
                <a:close/>
                <a:moveTo>
                  <a:pt x="85" y="7"/>
                </a:moveTo>
                <a:lnTo>
                  <a:pt x="88" y="7"/>
                </a:lnTo>
                <a:lnTo>
                  <a:pt x="90" y="9"/>
                </a:lnTo>
                <a:lnTo>
                  <a:pt x="92" y="11"/>
                </a:lnTo>
                <a:lnTo>
                  <a:pt x="94" y="13"/>
                </a:lnTo>
                <a:lnTo>
                  <a:pt x="94" y="15"/>
                </a:lnTo>
                <a:lnTo>
                  <a:pt x="94" y="18"/>
                </a:lnTo>
                <a:lnTo>
                  <a:pt x="94" y="20"/>
                </a:lnTo>
                <a:lnTo>
                  <a:pt x="94" y="22"/>
                </a:lnTo>
                <a:lnTo>
                  <a:pt x="92" y="26"/>
                </a:lnTo>
                <a:lnTo>
                  <a:pt x="90" y="26"/>
                </a:lnTo>
                <a:lnTo>
                  <a:pt x="88" y="28"/>
                </a:lnTo>
                <a:lnTo>
                  <a:pt x="85" y="28"/>
                </a:lnTo>
                <a:lnTo>
                  <a:pt x="83" y="28"/>
                </a:lnTo>
                <a:lnTo>
                  <a:pt x="81" y="26"/>
                </a:lnTo>
                <a:lnTo>
                  <a:pt x="79" y="26"/>
                </a:lnTo>
                <a:lnTo>
                  <a:pt x="77" y="22"/>
                </a:lnTo>
                <a:lnTo>
                  <a:pt x="77" y="20"/>
                </a:lnTo>
                <a:lnTo>
                  <a:pt x="77" y="18"/>
                </a:lnTo>
                <a:lnTo>
                  <a:pt x="77" y="15"/>
                </a:lnTo>
                <a:lnTo>
                  <a:pt x="77" y="13"/>
                </a:lnTo>
                <a:lnTo>
                  <a:pt x="79" y="11"/>
                </a:lnTo>
                <a:lnTo>
                  <a:pt x="81" y="9"/>
                </a:lnTo>
                <a:lnTo>
                  <a:pt x="83" y="7"/>
                </a:lnTo>
                <a:lnTo>
                  <a:pt x="85" y="7"/>
                </a:lnTo>
                <a:close/>
                <a:moveTo>
                  <a:pt x="85" y="26"/>
                </a:moveTo>
                <a:lnTo>
                  <a:pt x="88" y="26"/>
                </a:lnTo>
                <a:lnTo>
                  <a:pt x="88" y="24"/>
                </a:lnTo>
                <a:lnTo>
                  <a:pt x="90" y="22"/>
                </a:lnTo>
                <a:lnTo>
                  <a:pt x="90" y="20"/>
                </a:lnTo>
                <a:lnTo>
                  <a:pt x="92" y="18"/>
                </a:lnTo>
                <a:lnTo>
                  <a:pt x="90" y="16"/>
                </a:lnTo>
                <a:lnTo>
                  <a:pt x="90" y="15"/>
                </a:lnTo>
                <a:lnTo>
                  <a:pt x="90" y="13"/>
                </a:lnTo>
                <a:lnTo>
                  <a:pt x="88" y="11"/>
                </a:lnTo>
                <a:lnTo>
                  <a:pt x="85" y="11"/>
                </a:lnTo>
                <a:lnTo>
                  <a:pt x="83" y="11"/>
                </a:lnTo>
                <a:lnTo>
                  <a:pt x="81" y="13"/>
                </a:lnTo>
                <a:lnTo>
                  <a:pt x="81" y="15"/>
                </a:lnTo>
                <a:lnTo>
                  <a:pt x="79" y="16"/>
                </a:lnTo>
                <a:lnTo>
                  <a:pt x="79" y="18"/>
                </a:lnTo>
                <a:lnTo>
                  <a:pt x="79" y="20"/>
                </a:lnTo>
                <a:lnTo>
                  <a:pt x="81" y="20"/>
                </a:lnTo>
                <a:lnTo>
                  <a:pt x="81" y="22"/>
                </a:lnTo>
                <a:lnTo>
                  <a:pt x="83" y="24"/>
                </a:lnTo>
                <a:lnTo>
                  <a:pt x="83" y="26"/>
                </a:lnTo>
                <a:lnTo>
                  <a:pt x="85" y="26"/>
                </a:lnTo>
                <a:close/>
                <a:moveTo>
                  <a:pt x="98" y="7"/>
                </a:moveTo>
                <a:lnTo>
                  <a:pt x="109" y="7"/>
                </a:lnTo>
                <a:lnTo>
                  <a:pt x="111" y="9"/>
                </a:lnTo>
                <a:lnTo>
                  <a:pt x="112" y="9"/>
                </a:lnTo>
                <a:lnTo>
                  <a:pt x="114" y="11"/>
                </a:lnTo>
                <a:lnTo>
                  <a:pt x="114" y="13"/>
                </a:lnTo>
                <a:lnTo>
                  <a:pt x="114" y="15"/>
                </a:lnTo>
                <a:lnTo>
                  <a:pt x="112" y="15"/>
                </a:lnTo>
                <a:lnTo>
                  <a:pt x="112" y="16"/>
                </a:lnTo>
                <a:lnTo>
                  <a:pt x="111" y="16"/>
                </a:lnTo>
                <a:lnTo>
                  <a:pt x="112" y="18"/>
                </a:lnTo>
                <a:lnTo>
                  <a:pt x="114" y="18"/>
                </a:lnTo>
                <a:lnTo>
                  <a:pt x="114" y="20"/>
                </a:lnTo>
                <a:lnTo>
                  <a:pt x="114" y="22"/>
                </a:lnTo>
                <a:lnTo>
                  <a:pt x="114" y="24"/>
                </a:lnTo>
                <a:lnTo>
                  <a:pt x="114" y="26"/>
                </a:lnTo>
                <a:lnTo>
                  <a:pt x="112" y="28"/>
                </a:lnTo>
                <a:lnTo>
                  <a:pt x="111" y="28"/>
                </a:lnTo>
                <a:lnTo>
                  <a:pt x="109" y="28"/>
                </a:lnTo>
                <a:lnTo>
                  <a:pt x="98" y="28"/>
                </a:lnTo>
                <a:lnTo>
                  <a:pt x="98" y="7"/>
                </a:lnTo>
                <a:close/>
                <a:moveTo>
                  <a:pt x="101" y="16"/>
                </a:moveTo>
                <a:lnTo>
                  <a:pt x="107" y="16"/>
                </a:lnTo>
                <a:lnTo>
                  <a:pt x="109" y="16"/>
                </a:lnTo>
                <a:lnTo>
                  <a:pt x="111" y="16"/>
                </a:lnTo>
                <a:lnTo>
                  <a:pt x="111" y="15"/>
                </a:lnTo>
                <a:lnTo>
                  <a:pt x="111" y="13"/>
                </a:lnTo>
                <a:lnTo>
                  <a:pt x="111" y="11"/>
                </a:lnTo>
                <a:lnTo>
                  <a:pt x="109" y="11"/>
                </a:lnTo>
                <a:lnTo>
                  <a:pt x="107" y="11"/>
                </a:lnTo>
                <a:lnTo>
                  <a:pt x="101" y="11"/>
                </a:lnTo>
                <a:lnTo>
                  <a:pt x="101" y="16"/>
                </a:lnTo>
                <a:close/>
                <a:moveTo>
                  <a:pt x="101" y="26"/>
                </a:moveTo>
                <a:lnTo>
                  <a:pt x="107" y="26"/>
                </a:lnTo>
                <a:lnTo>
                  <a:pt x="109" y="24"/>
                </a:lnTo>
                <a:lnTo>
                  <a:pt x="111" y="24"/>
                </a:lnTo>
                <a:lnTo>
                  <a:pt x="112" y="24"/>
                </a:lnTo>
                <a:lnTo>
                  <a:pt x="112" y="22"/>
                </a:lnTo>
                <a:lnTo>
                  <a:pt x="112" y="20"/>
                </a:lnTo>
                <a:lnTo>
                  <a:pt x="111" y="20"/>
                </a:lnTo>
                <a:lnTo>
                  <a:pt x="109" y="18"/>
                </a:lnTo>
                <a:lnTo>
                  <a:pt x="107" y="18"/>
                </a:lnTo>
                <a:lnTo>
                  <a:pt x="101" y="18"/>
                </a:lnTo>
                <a:lnTo>
                  <a:pt x="101" y="26"/>
                </a:lnTo>
                <a:close/>
                <a:moveTo>
                  <a:pt x="136" y="22"/>
                </a:moveTo>
                <a:lnTo>
                  <a:pt x="135" y="22"/>
                </a:lnTo>
                <a:lnTo>
                  <a:pt x="135" y="24"/>
                </a:lnTo>
                <a:lnTo>
                  <a:pt x="135" y="26"/>
                </a:lnTo>
                <a:lnTo>
                  <a:pt x="133" y="28"/>
                </a:lnTo>
                <a:lnTo>
                  <a:pt x="129" y="28"/>
                </a:lnTo>
                <a:lnTo>
                  <a:pt x="127" y="28"/>
                </a:lnTo>
                <a:lnTo>
                  <a:pt x="124" y="28"/>
                </a:lnTo>
                <a:lnTo>
                  <a:pt x="122" y="28"/>
                </a:lnTo>
                <a:lnTo>
                  <a:pt x="120" y="26"/>
                </a:lnTo>
                <a:lnTo>
                  <a:pt x="120" y="24"/>
                </a:lnTo>
                <a:lnTo>
                  <a:pt x="118" y="20"/>
                </a:lnTo>
                <a:lnTo>
                  <a:pt x="118" y="18"/>
                </a:lnTo>
                <a:lnTo>
                  <a:pt x="118" y="15"/>
                </a:lnTo>
                <a:lnTo>
                  <a:pt x="120" y="13"/>
                </a:lnTo>
                <a:lnTo>
                  <a:pt x="120" y="11"/>
                </a:lnTo>
                <a:lnTo>
                  <a:pt x="122" y="9"/>
                </a:lnTo>
                <a:lnTo>
                  <a:pt x="125" y="7"/>
                </a:lnTo>
                <a:lnTo>
                  <a:pt x="127" y="7"/>
                </a:lnTo>
                <a:lnTo>
                  <a:pt x="131" y="7"/>
                </a:lnTo>
                <a:lnTo>
                  <a:pt x="133" y="9"/>
                </a:lnTo>
                <a:lnTo>
                  <a:pt x="135" y="11"/>
                </a:lnTo>
                <a:lnTo>
                  <a:pt x="135" y="13"/>
                </a:lnTo>
                <a:lnTo>
                  <a:pt x="136" y="16"/>
                </a:lnTo>
                <a:lnTo>
                  <a:pt x="136" y="18"/>
                </a:lnTo>
                <a:lnTo>
                  <a:pt x="122" y="18"/>
                </a:lnTo>
                <a:lnTo>
                  <a:pt x="122" y="22"/>
                </a:lnTo>
                <a:lnTo>
                  <a:pt x="124" y="24"/>
                </a:lnTo>
                <a:lnTo>
                  <a:pt x="125" y="26"/>
                </a:lnTo>
                <a:lnTo>
                  <a:pt x="127" y="26"/>
                </a:lnTo>
                <a:lnTo>
                  <a:pt x="129" y="26"/>
                </a:lnTo>
                <a:lnTo>
                  <a:pt x="129" y="24"/>
                </a:lnTo>
                <a:lnTo>
                  <a:pt x="131" y="24"/>
                </a:lnTo>
                <a:lnTo>
                  <a:pt x="133" y="22"/>
                </a:lnTo>
                <a:lnTo>
                  <a:pt x="136" y="22"/>
                </a:lnTo>
                <a:close/>
                <a:moveTo>
                  <a:pt x="133" y="16"/>
                </a:moveTo>
                <a:lnTo>
                  <a:pt x="133" y="13"/>
                </a:lnTo>
                <a:lnTo>
                  <a:pt x="131" y="11"/>
                </a:lnTo>
                <a:lnTo>
                  <a:pt x="129" y="11"/>
                </a:lnTo>
                <a:lnTo>
                  <a:pt x="127" y="11"/>
                </a:lnTo>
                <a:lnTo>
                  <a:pt x="125" y="11"/>
                </a:lnTo>
                <a:lnTo>
                  <a:pt x="124" y="11"/>
                </a:lnTo>
                <a:lnTo>
                  <a:pt x="124" y="13"/>
                </a:lnTo>
                <a:lnTo>
                  <a:pt x="122" y="13"/>
                </a:lnTo>
                <a:lnTo>
                  <a:pt x="122" y="15"/>
                </a:lnTo>
                <a:lnTo>
                  <a:pt x="122" y="16"/>
                </a:lnTo>
                <a:lnTo>
                  <a:pt x="133" y="16"/>
                </a:lnTo>
                <a:close/>
                <a:moveTo>
                  <a:pt x="160" y="28"/>
                </a:moveTo>
                <a:lnTo>
                  <a:pt x="140" y="28"/>
                </a:lnTo>
                <a:lnTo>
                  <a:pt x="140" y="7"/>
                </a:lnTo>
                <a:lnTo>
                  <a:pt x="144" y="7"/>
                </a:lnTo>
                <a:lnTo>
                  <a:pt x="144" y="26"/>
                </a:lnTo>
                <a:lnTo>
                  <a:pt x="149" y="26"/>
                </a:lnTo>
                <a:lnTo>
                  <a:pt x="149" y="7"/>
                </a:lnTo>
                <a:lnTo>
                  <a:pt x="153" y="7"/>
                </a:lnTo>
                <a:lnTo>
                  <a:pt x="153" y="26"/>
                </a:lnTo>
                <a:lnTo>
                  <a:pt x="159" y="26"/>
                </a:lnTo>
                <a:lnTo>
                  <a:pt x="159" y="7"/>
                </a:lnTo>
                <a:lnTo>
                  <a:pt x="162" y="7"/>
                </a:lnTo>
                <a:lnTo>
                  <a:pt x="162" y="26"/>
                </a:lnTo>
                <a:lnTo>
                  <a:pt x="164" y="26"/>
                </a:lnTo>
                <a:lnTo>
                  <a:pt x="164" y="33"/>
                </a:lnTo>
                <a:lnTo>
                  <a:pt x="160" y="33"/>
                </a:lnTo>
                <a:lnTo>
                  <a:pt x="160" y="28"/>
                </a:lnTo>
                <a:close/>
                <a:moveTo>
                  <a:pt x="184" y="22"/>
                </a:moveTo>
                <a:lnTo>
                  <a:pt x="183" y="22"/>
                </a:lnTo>
                <a:lnTo>
                  <a:pt x="183" y="24"/>
                </a:lnTo>
                <a:lnTo>
                  <a:pt x="181" y="26"/>
                </a:lnTo>
                <a:lnTo>
                  <a:pt x="181" y="28"/>
                </a:lnTo>
                <a:lnTo>
                  <a:pt x="177" y="28"/>
                </a:lnTo>
                <a:lnTo>
                  <a:pt x="175" y="28"/>
                </a:lnTo>
                <a:lnTo>
                  <a:pt x="172" y="28"/>
                </a:lnTo>
                <a:lnTo>
                  <a:pt x="170" y="28"/>
                </a:lnTo>
                <a:lnTo>
                  <a:pt x="168" y="26"/>
                </a:lnTo>
                <a:lnTo>
                  <a:pt x="168" y="24"/>
                </a:lnTo>
                <a:lnTo>
                  <a:pt x="166" y="20"/>
                </a:lnTo>
                <a:lnTo>
                  <a:pt x="166" y="18"/>
                </a:lnTo>
                <a:lnTo>
                  <a:pt x="166" y="15"/>
                </a:lnTo>
                <a:lnTo>
                  <a:pt x="168" y="13"/>
                </a:lnTo>
                <a:lnTo>
                  <a:pt x="168" y="11"/>
                </a:lnTo>
                <a:lnTo>
                  <a:pt x="170" y="9"/>
                </a:lnTo>
                <a:lnTo>
                  <a:pt x="173" y="7"/>
                </a:lnTo>
                <a:lnTo>
                  <a:pt x="175" y="7"/>
                </a:lnTo>
                <a:lnTo>
                  <a:pt x="177" y="7"/>
                </a:lnTo>
                <a:lnTo>
                  <a:pt x="181" y="9"/>
                </a:lnTo>
                <a:lnTo>
                  <a:pt x="183" y="11"/>
                </a:lnTo>
                <a:lnTo>
                  <a:pt x="183" y="13"/>
                </a:lnTo>
                <a:lnTo>
                  <a:pt x="184" y="16"/>
                </a:lnTo>
                <a:lnTo>
                  <a:pt x="184" y="18"/>
                </a:lnTo>
                <a:lnTo>
                  <a:pt x="170" y="18"/>
                </a:lnTo>
                <a:lnTo>
                  <a:pt x="170" y="22"/>
                </a:lnTo>
                <a:lnTo>
                  <a:pt x="172" y="24"/>
                </a:lnTo>
                <a:lnTo>
                  <a:pt x="173" y="26"/>
                </a:lnTo>
                <a:lnTo>
                  <a:pt x="175" y="26"/>
                </a:lnTo>
                <a:lnTo>
                  <a:pt x="177" y="26"/>
                </a:lnTo>
                <a:lnTo>
                  <a:pt x="177" y="24"/>
                </a:lnTo>
                <a:lnTo>
                  <a:pt x="179" y="24"/>
                </a:lnTo>
                <a:lnTo>
                  <a:pt x="181" y="22"/>
                </a:lnTo>
                <a:lnTo>
                  <a:pt x="184" y="22"/>
                </a:lnTo>
                <a:close/>
                <a:moveTo>
                  <a:pt x="181" y="16"/>
                </a:moveTo>
                <a:lnTo>
                  <a:pt x="181" y="13"/>
                </a:lnTo>
                <a:lnTo>
                  <a:pt x="179" y="11"/>
                </a:lnTo>
                <a:lnTo>
                  <a:pt x="177" y="11"/>
                </a:lnTo>
                <a:lnTo>
                  <a:pt x="175" y="11"/>
                </a:lnTo>
                <a:lnTo>
                  <a:pt x="173" y="11"/>
                </a:lnTo>
                <a:lnTo>
                  <a:pt x="172" y="11"/>
                </a:lnTo>
                <a:lnTo>
                  <a:pt x="172" y="13"/>
                </a:lnTo>
                <a:lnTo>
                  <a:pt x="170" y="13"/>
                </a:lnTo>
                <a:lnTo>
                  <a:pt x="170" y="15"/>
                </a:lnTo>
                <a:lnTo>
                  <a:pt x="170" y="16"/>
                </a:lnTo>
                <a:lnTo>
                  <a:pt x="181" y="16"/>
                </a:lnTo>
                <a:close/>
                <a:moveTo>
                  <a:pt x="201" y="7"/>
                </a:moveTo>
                <a:lnTo>
                  <a:pt x="203" y="7"/>
                </a:lnTo>
                <a:lnTo>
                  <a:pt x="203" y="28"/>
                </a:lnTo>
                <a:lnTo>
                  <a:pt x="201" y="28"/>
                </a:lnTo>
                <a:lnTo>
                  <a:pt x="201" y="18"/>
                </a:lnTo>
                <a:lnTo>
                  <a:pt x="192" y="18"/>
                </a:lnTo>
                <a:lnTo>
                  <a:pt x="192" y="28"/>
                </a:lnTo>
                <a:lnTo>
                  <a:pt x="188" y="28"/>
                </a:lnTo>
                <a:lnTo>
                  <a:pt x="188" y="7"/>
                </a:lnTo>
                <a:lnTo>
                  <a:pt x="192" y="7"/>
                </a:lnTo>
                <a:lnTo>
                  <a:pt x="192" y="16"/>
                </a:lnTo>
                <a:lnTo>
                  <a:pt x="201" y="16"/>
                </a:lnTo>
                <a:lnTo>
                  <a:pt x="201" y="7"/>
                </a:lnTo>
                <a:close/>
                <a:moveTo>
                  <a:pt x="221" y="15"/>
                </a:moveTo>
                <a:lnTo>
                  <a:pt x="220" y="11"/>
                </a:lnTo>
                <a:lnTo>
                  <a:pt x="216" y="11"/>
                </a:lnTo>
                <a:lnTo>
                  <a:pt x="214" y="11"/>
                </a:lnTo>
                <a:lnTo>
                  <a:pt x="212" y="13"/>
                </a:lnTo>
                <a:lnTo>
                  <a:pt x="210" y="15"/>
                </a:lnTo>
                <a:lnTo>
                  <a:pt x="210" y="18"/>
                </a:lnTo>
                <a:lnTo>
                  <a:pt x="210" y="20"/>
                </a:lnTo>
                <a:lnTo>
                  <a:pt x="212" y="24"/>
                </a:lnTo>
                <a:lnTo>
                  <a:pt x="214" y="26"/>
                </a:lnTo>
                <a:lnTo>
                  <a:pt x="216" y="26"/>
                </a:lnTo>
                <a:lnTo>
                  <a:pt x="218" y="26"/>
                </a:lnTo>
                <a:lnTo>
                  <a:pt x="220" y="24"/>
                </a:lnTo>
                <a:lnTo>
                  <a:pt x="220" y="22"/>
                </a:lnTo>
                <a:lnTo>
                  <a:pt x="221" y="20"/>
                </a:lnTo>
                <a:lnTo>
                  <a:pt x="223" y="20"/>
                </a:lnTo>
                <a:lnTo>
                  <a:pt x="223" y="24"/>
                </a:lnTo>
                <a:lnTo>
                  <a:pt x="221" y="26"/>
                </a:lnTo>
                <a:lnTo>
                  <a:pt x="220" y="28"/>
                </a:lnTo>
                <a:lnTo>
                  <a:pt x="216" y="28"/>
                </a:lnTo>
                <a:lnTo>
                  <a:pt x="214" y="28"/>
                </a:lnTo>
                <a:lnTo>
                  <a:pt x="212" y="28"/>
                </a:lnTo>
                <a:lnTo>
                  <a:pt x="210" y="26"/>
                </a:lnTo>
                <a:lnTo>
                  <a:pt x="208" y="24"/>
                </a:lnTo>
                <a:lnTo>
                  <a:pt x="208" y="20"/>
                </a:lnTo>
                <a:lnTo>
                  <a:pt x="207" y="18"/>
                </a:lnTo>
                <a:lnTo>
                  <a:pt x="208" y="15"/>
                </a:lnTo>
                <a:lnTo>
                  <a:pt x="208" y="13"/>
                </a:lnTo>
                <a:lnTo>
                  <a:pt x="210" y="11"/>
                </a:lnTo>
                <a:lnTo>
                  <a:pt x="212" y="9"/>
                </a:lnTo>
                <a:lnTo>
                  <a:pt x="214" y="7"/>
                </a:lnTo>
                <a:lnTo>
                  <a:pt x="216" y="7"/>
                </a:lnTo>
                <a:lnTo>
                  <a:pt x="220" y="7"/>
                </a:lnTo>
                <a:lnTo>
                  <a:pt x="221" y="9"/>
                </a:lnTo>
                <a:lnTo>
                  <a:pt x="223" y="11"/>
                </a:lnTo>
                <a:lnTo>
                  <a:pt x="223" y="13"/>
                </a:lnTo>
                <a:lnTo>
                  <a:pt x="223" y="15"/>
                </a:lnTo>
                <a:lnTo>
                  <a:pt x="221" y="15"/>
                </a:lnTo>
                <a:close/>
                <a:moveTo>
                  <a:pt x="244" y="28"/>
                </a:moveTo>
                <a:lnTo>
                  <a:pt x="240" y="28"/>
                </a:lnTo>
                <a:lnTo>
                  <a:pt x="233" y="18"/>
                </a:lnTo>
                <a:lnTo>
                  <a:pt x="231" y="20"/>
                </a:lnTo>
                <a:lnTo>
                  <a:pt x="231" y="28"/>
                </a:lnTo>
                <a:lnTo>
                  <a:pt x="227" y="28"/>
                </a:lnTo>
                <a:lnTo>
                  <a:pt x="227" y="7"/>
                </a:lnTo>
                <a:lnTo>
                  <a:pt x="231" y="7"/>
                </a:lnTo>
                <a:lnTo>
                  <a:pt x="231" y="16"/>
                </a:lnTo>
                <a:lnTo>
                  <a:pt x="240" y="7"/>
                </a:lnTo>
                <a:lnTo>
                  <a:pt x="244" y="7"/>
                </a:lnTo>
                <a:lnTo>
                  <a:pt x="234" y="16"/>
                </a:lnTo>
                <a:lnTo>
                  <a:pt x="244" y="28"/>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77" name="Freeform 111"/>
          <p:cNvSpPr>
            <a:spLocks noEditPoints="1"/>
          </p:cNvSpPr>
          <p:nvPr/>
        </p:nvSpPr>
        <p:spPr bwMode="auto">
          <a:xfrm>
            <a:off x="7748923" y="6576077"/>
            <a:ext cx="141697" cy="51011"/>
          </a:xfrm>
          <a:custGeom>
            <a:avLst/>
            <a:gdLst>
              <a:gd name="T0" fmla="*/ 29398 w 81"/>
              <a:gd name="T1" fmla="*/ 0 h 27"/>
              <a:gd name="T2" fmla="*/ 23518 w 81"/>
              <a:gd name="T3" fmla="*/ 42863 h 27"/>
              <a:gd name="T4" fmla="*/ 20579 w 81"/>
              <a:gd name="T5" fmla="*/ 22225 h 27"/>
              <a:gd name="T6" fmla="*/ 13229 w 81"/>
              <a:gd name="T7" fmla="*/ 25400 h 27"/>
              <a:gd name="T8" fmla="*/ 4410 w 81"/>
              <a:gd name="T9" fmla="*/ 25400 h 27"/>
              <a:gd name="T10" fmla="*/ 0 w 81"/>
              <a:gd name="T11" fmla="*/ 19050 h 27"/>
              <a:gd name="T12" fmla="*/ 0 w 81"/>
              <a:gd name="T13" fmla="*/ 0 h 27"/>
              <a:gd name="T14" fmla="*/ 4410 w 81"/>
              <a:gd name="T15" fmla="*/ 14288 h 27"/>
              <a:gd name="T16" fmla="*/ 10289 w 81"/>
              <a:gd name="T17" fmla="*/ 19050 h 27"/>
              <a:gd name="T18" fmla="*/ 17639 w 81"/>
              <a:gd name="T19" fmla="*/ 19050 h 27"/>
              <a:gd name="T20" fmla="*/ 23518 w 81"/>
              <a:gd name="T21" fmla="*/ 17463 h 27"/>
              <a:gd name="T22" fmla="*/ 42627 w 81"/>
              <a:gd name="T23" fmla="*/ 34925 h 27"/>
              <a:gd name="T24" fmla="*/ 52916 w 81"/>
              <a:gd name="T25" fmla="*/ 11113 h 27"/>
              <a:gd name="T26" fmla="*/ 61736 w 81"/>
              <a:gd name="T27" fmla="*/ 42863 h 27"/>
              <a:gd name="T28" fmla="*/ 55856 w 81"/>
              <a:gd name="T29" fmla="*/ 19050 h 27"/>
              <a:gd name="T30" fmla="*/ 42627 w 81"/>
              <a:gd name="T31" fmla="*/ 42863 h 27"/>
              <a:gd name="T32" fmla="*/ 36748 w 81"/>
              <a:gd name="T33" fmla="*/ 11113 h 27"/>
              <a:gd name="T34" fmla="*/ 42627 w 81"/>
              <a:gd name="T35" fmla="*/ 34925 h 27"/>
              <a:gd name="T36" fmla="*/ 77905 w 81"/>
              <a:gd name="T37" fmla="*/ 42863 h 27"/>
              <a:gd name="T38" fmla="*/ 74965 w 81"/>
              <a:gd name="T39" fmla="*/ 17463 h 27"/>
              <a:gd name="T40" fmla="*/ 64676 w 81"/>
              <a:gd name="T41" fmla="*/ 11113 h 27"/>
              <a:gd name="T42" fmla="*/ 89664 w 81"/>
              <a:gd name="T43" fmla="*/ 17463 h 27"/>
              <a:gd name="T44" fmla="*/ 91134 w 81"/>
              <a:gd name="T45" fmla="*/ 19050 h 27"/>
              <a:gd name="T46" fmla="*/ 94074 w 81"/>
              <a:gd name="T47" fmla="*/ 14288 h 27"/>
              <a:gd name="T48" fmla="*/ 105833 w 81"/>
              <a:gd name="T49" fmla="*/ 11113 h 27"/>
              <a:gd name="T50" fmla="*/ 107303 w 81"/>
              <a:gd name="T51" fmla="*/ 11113 h 27"/>
              <a:gd name="T52" fmla="*/ 113182 w 81"/>
              <a:gd name="T53" fmla="*/ 14288 h 27"/>
              <a:gd name="T54" fmla="*/ 113182 w 81"/>
              <a:gd name="T55" fmla="*/ 19050 h 27"/>
              <a:gd name="T56" fmla="*/ 116122 w 81"/>
              <a:gd name="T57" fmla="*/ 38100 h 27"/>
              <a:gd name="T58" fmla="*/ 116122 w 81"/>
              <a:gd name="T59" fmla="*/ 38100 h 27"/>
              <a:gd name="T60" fmla="*/ 119062 w 81"/>
              <a:gd name="T61" fmla="*/ 42863 h 27"/>
              <a:gd name="T62" fmla="*/ 116122 w 81"/>
              <a:gd name="T63" fmla="*/ 42863 h 27"/>
              <a:gd name="T64" fmla="*/ 116122 w 81"/>
              <a:gd name="T65" fmla="*/ 42863 h 27"/>
              <a:gd name="T66" fmla="*/ 116122 w 81"/>
              <a:gd name="T67" fmla="*/ 42863 h 27"/>
              <a:gd name="T68" fmla="*/ 110243 w 81"/>
              <a:gd name="T69" fmla="*/ 39688 h 27"/>
              <a:gd name="T70" fmla="*/ 110243 w 81"/>
              <a:gd name="T71" fmla="*/ 38100 h 27"/>
              <a:gd name="T72" fmla="*/ 105833 w 81"/>
              <a:gd name="T73" fmla="*/ 39688 h 27"/>
              <a:gd name="T74" fmla="*/ 99953 w 81"/>
              <a:gd name="T75" fmla="*/ 42863 h 27"/>
              <a:gd name="T76" fmla="*/ 94074 w 81"/>
              <a:gd name="T77" fmla="*/ 42863 h 27"/>
              <a:gd name="T78" fmla="*/ 91134 w 81"/>
              <a:gd name="T79" fmla="*/ 38100 h 27"/>
              <a:gd name="T80" fmla="*/ 91134 w 81"/>
              <a:gd name="T81" fmla="*/ 34925 h 27"/>
              <a:gd name="T82" fmla="*/ 91134 w 81"/>
              <a:gd name="T83" fmla="*/ 28575 h 27"/>
              <a:gd name="T84" fmla="*/ 99953 w 81"/>
              <a:gd name="T85" fmla="*/ 25400 h 27"/>
              <a:gd name="T86" fmla="*/ 110243 w 81"/>
              <a:gd name="T87" fmla="*/ 22225 h 27"/>
              <a:gd name="T88" fmla="*/ 107303 w 81"/>
              <a:gd name="T89" fmla="*/ 17463 h 27"/>
              <a:gd name="T90" fmla="*/ 99953 w 81"/>
              <a:gd name="T91" fmla="*/ 14288 h 27"/>
              <a:gd name="T92" fmla="*/ 97013 w 81"/>
              <a:gd name="T93" fmla="*/ 17463 h 27"/>
              <a:gd name="T94" fmla="*/ 91134 w 81"/>
              <a:gd name="T95" fmla="*/ 19050 h 27"/>
              <a:gd name="T96" fmla="*/ 107303 w 81"/>
              <a:gd name="T97" fmla="*/ 25400 h 27"/>
              <a:gd name="T98" fmla="*/ 105833 w 81"/>
              <a:gd name="T99" fmla="*/ 28575 h 27"/>
              <a:gd name="T100" fmla="*/ 99953 w 81"/>
              <a:gd name="T101" fmla="*/ 28575 h 27"/>
              <a:gd name="T102" fmla="*/ 97013 w 81"/>
              <a:gd name="T103" fmla="*/ 28575 h 27"/>
              <a:gd name="T104" fmla="*/ 97013 w 81"/>
              <a:gd name="T105" fmla="*/ 31750 h 27"/>
              <a:gd name="T106" fmla="*/ 97013 w 81"/>
              <a:gd name="T107" fmla="*/ 38100 h 27"/>
              <a:gd name="T108" fmla="*/ 102893 w 81"/>
              <a:gd name="T109" fmla="*/ 38100 h 27"/>
              <a:gd name="T110" fmla="*/ 107303 w 81"/>
              <a:gd name="T111" fmla="*/ 38100 h 27"/>
              <a:gd name="T112" fmla="*/ 110243 w 81"/>
              <a:gd name="T113" fmla="*/ 34925 h 27"/>
              <a:gd name="T114" fmla="*/ 110243 w 81"/>
              <a:gd name="T115" fmla="*/ 25400 h 2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
              <a:gd name="T175" fmla="*/ 0 h 27"/>
              <a:gd name="T176" fmla="*/ 81 w 81"/>
              <a:gd name="T177" fmla="*/ 27 h 2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 h="27">
                <a:moveTo>
                  <a:pt x="16" y="0"/>
                </a:moveTo>
                <a:lnTo>
                  <a:pt x="20" y="0"/>
                </a:lnTo>
                <a:lnTo>
                  <a:pt x="20" y="27"/>
                </a:lnTo>
                <a:lnTo>
                  <a:pt x="16" y="27"/>
                </a:lnTo>
                <a:lnTo>
                  <a:pt x="16" y="14"/>
                </a:lnTo>
                <a:lnTo>
                  <a:pt x="14" y="14"/>
                </a:lnTo>
                <a:lnTo>
                  <a:pt x="12" y="16"/>
                </a:lnTo>
                <a:lnTo>
                  <a:pt x="9" y="16"/>
                </a:lnTo>
                <a:lnTo>
                  <a:pt x="7" y="16"/>
                </a:lnTo>
                <a:lnTo>
                  <a:pt x="3" y="16"/>
                </a:lnTo>
                <a:lnTo>
                  <a:pt x="1" y="14"/>
                </a:lnTo>
                <a:lnTo>
                  <a:pt x="0" y="12"/>
                </a:lnTo>
                <a:lnTo>
                  <a:pt x="0" y="9"/>
                </a:lnTo>
                <a:lnTo>
                  <a:pt x="0" y="0"/>
                </a:lnTo>
                <a:lnTo>
                  <a:pt x="3" y="0"/>
                </a:lnTo>
                <a:lnTo>
                  <a:pt x="3" y="9"/>
                </a:lnTo>
                <a:lnTo>
                  <a:pt x="3" y="12"/>
                </a:lnTo>
                <a:lnTo>
                  <a:pt x="7" y="12"/>
                </a:lnTo>
                <a:lnTo>
                  <a:pt x="11" y="12"/>
                </a:lnTo>
                <a:lnTo>
                  <a:pt x="12" y="12"/>
                </a:lnTo>
                <a:lnTo>
                  <a:pt x="14" y="11"/>
                </a:lnTo>
                <a:lnTo>
                  <a:pt x="16" y="11"/>
                </a:lnTo>
                <a:lnTo>
                  <a:pt x="16" y="0"/>
                </a:lnTo>
                <a:close/>
                <a:moveTo>
                  <a:pt x="29" y="22"/>
                </a:moveTo>
                <a:lnTo>
                  <a:pt x="29" y="22"/>
                </a:lnTo>
                <a:lnTo>
                  <a:pt x="36" y="7"/>
                </a:lnTo>
                <a:lnTo>
                  <a:pt x="42" y="7"/>
                </a:lnTo>
                <a:lnTo>
                  <a:pt x="42" y="27"/>
                </a:lnTo>
                <a:lnTo>
                  <a:pt x="38" y="27"/>
                </a:lnTo>
                <a:lnTo>
                  <a:pt x="38" y="12"/>
                </a:lnTo>
                <a:lnTo>
                  <a:pt x="29" y="27"/>
                </a:lnTo>
                <a:lnTo>
                  <a:pt x="25" y="27"/>
                </a:lnTo>
                <a:lnTo>
                  <a:pt x="25" y="7"/>
                </a:lnTo>
                <a:lnTo>
                  <a:pt x="29" y="7"/>
                </a:lnTo>
                <a:lnTo>
                  <a:pt x="29" y="22"/>
                </a:lnTo>
                <a:close/>
                <a:moveTo>
                  <a:pt x="53" y="11"/>
                </a:moveTo>
                <a:lnTo>
                  <a:pt x="53" y="27"/>
                </a:lnTo>
                <a:lnTo>
                  <a:pt x="51" y="27"/>
                </a:lnTo>
                <a:lnTo>
                  <a:pt x="51" y="11"/>
                </a:lnTo>
                <a:lnTo>
                  <a:pt x="44" y="11"/>
                </a:lnTo>
                <a:lnTo>
                  <a:pt x="44" y="7"/>
                </a:lnTo>
                <a:lnTo>
                  <a:pt x="61" y="7"/>
                </a:lnTo>
                <a:lnTo>
                  <a:pt x="61" y="11"/>
                </a:lnTo>
                <a:lnTo>
                  <a:pt x="53" y="11"/>
                </a:lnTo>
                <a:close/>
                <a:moveTo>
                  <a:pt x="62" y="12"/>
                </a:moveTo>
                <a:lnTo>
                  <a:pt x="64" y="11"/>
                </a:lnTo>
                <a:lnTo>
                  <a:pt x="64" y="9"/>
                </a:lnTo>
                <a:lnTo>
                  <a:pt x="68" y="7"/>
                </a:lnTo>
                <a:lnTo>
                  <a:pt x="72" y="7"/>
                </a:lnTo>
                <a:lnTo>
                  <a:pt x="73" y="7"/>
                </a:lnTo>
                <a:lnTo>
                  <a:pt x="75" y="7"/>
                </a:lnTo>
                <a:lnTo>
                  <a:pt x="77" y="9"/>
                </a:lnTo>
                <a:lnTo>
                  <a:pt x="77" y="11"/>
                </a:lnTo>
                <a:lnTo>
                  <a:pt x="77" y="12"/>
                </a:lnTo>
                <a:lnTo>
                  <a:pt x="77" y="24"/>
                </a:lnTo>
                <a:lnTo>
                  <a:pt x="79" y="24"/>
                </a:lnTo>
                <a:lnTo>
                  <a:pt x="81" y="24"/>
                </a:lnTo>
                <a:lnTo>
                  <a:pt x="81" y="27"/>
                </a:lnTo>
                <a:lnTo>
                  <a:pt x="79" y="27"/>
                </a:lnTo>
                <a:lnTo>
                  <a:pt x="77" y="27"/>
                </a:lnTo>
                <a:lnTo>
                  <a:pt x="75" y="25"/>
                </a:lnTo>
                <a:lnTo>
                  <a:pt x="75" y="24"/>
                </a:lnTo>
                <a:lnTo>
                  <a:pt x="73" y="25"/>
                </a:lnTo>
                <a:lnTo>
                  <a:pt x="72" y="25"/>
                </a:lnTo>
                <a:lnTo>
                  <a:pt x="70" y="27"/>
                </a:lnTo>
                <a:lnTo>
                  <a:pt x="68" y="27"/>
                </a:lnTo>
                <a:lnTo>
                  <a:pt x="66" y="27"/>
                </a:lnTo>
                <a:lnTo>
                  <a:pt x="64" y="27"/>
                </a:lnTo>
                <a:lnTo>
                  <a:pt x="64" y="25"/>
                </a:lnTo>
                <a:lnTo>
                  <a:pt x="62" y="24"/>
                </a:lnTo>
                <a:lnTo>
                  <a:pt x="62" y="22"/>
                </a:lnTo>
                <a:lnTo>
                  <a:pt x="62" y="20"/>
                </a:lnTo>
                <a:lnTo>
                  <a:pt x="62" y="18"/>
                </a:lnTo>
                <a:lnTo>
                  <a:pt x="64" y="16"/>
                </a:lnTo>
                <a:lnTo>
                  <a:pt x="68" y="16"/>
                </a:lnTo>
                <a:lnTo>
                  <a:pt x="73" y="14"/>
                </a:lnTo>
                <a:lnTo>
                  <a:pt x="75" y="14"/>
                </a:lnTo>
                <a:lnTo>
                  <a:pt x="75" y="12"/>
                </a:lnTo>
                <a:lnTo>
                  <a:pt x="73" y="11"/>
                </a:lnTo>
                <a:lnTo>
                  <a:pt x="70" y="9"/>
                </a:lnTo>
                <a:lnTo>
                  <a:pt x="68" y="9"/>
                </a:lnTo>
                <a:lnTo>
                  <a:pt x="66" y="11"/>
                </a:lnTo>
                <a:lnTo>
                  <a:pt x="66" y="12"/>
                </a:lnTo>
                <a:lnTo>
                  <a:pt x="62" y="12"/>
                </a:lnTo>
                <a:close/>
                <a:moveTo>
                  <a:pt x="75" y="16"/>
                </a:moveTo>
                <a:lnTo>
                  <a:pt x="73" y="16"/>
                </a:lnTo>
                <a:lnTo>
                  <a:pt x="73" y="18"/>
                </a:lnTo>
                <a:lnTo>
                  <a:pt x="72" y="18"/>
                </a:lnTo>
                <a:lnTo>
                  <a:pt x="70" y="18"/>
                </a:lnTo>
                <a:lnTo>
                  <a:pt x="68" y="18"/>
                </a:lnTo>
                <a:lnTo>
                  <a:pt x="66" y="18"/>
                </a:lnTo>
                <a:lnTo>
                  <a:pt x="66" y="20"/>
                </a:lnTo>
                <a:lnTo>
                  <a:pt x="64" y="22"/>
                </a:lnTo>
                <a:lnTo>
                  <a:pt x="66" y="24"/>
                </a:lnTo>
                <a:lnTo>
                  <a:pt x="68" y="24"/>
                </a:lnTo>
                <a:lnTo>
                  <a:pt x="70" y="24"/>
                </a:lnTo>
                <a:lnTo>
                  <a:pt x="72" y="24"/>
                </a:lnTo>
                <a:lnTo>
                  <a:pt x="73" y="24"/>
                </a:lnTo>
                <a:lnTo>
                  <a:pt x="73" y="22"/>
                </a:lnTo>
                <a:lnTo>
                  <a:pt x="75" y="22"/>
                </a:lnTo>
                <a:lnTo>
                  <a:pt x="75" y="20"/>
                </a:lnTo>
                <a:lnTo>
                  <a:pt x="75" y="16"/>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78" name="Freeform 112"/>
          <p:cNvSpPr>
            <a:spLocks noEditPoints="1"/>
          </p:cNvSpPr>
          <p:nvPr/>
        </p:nvSpPr>
        <p:spPr bwMode="auto">
          <a:xfrm>
            <a:off x="7901957" y="6683767"/>
            <a:ext cx="277729" cy="52901"/>
          </a:xfrm>
          <a:custGeom>
            <a:avLst/>
            <a:gdLst>
              <a:gd name="T0" fmla="*/ 13209 w 159"/>
              <a:gd name="T1" fmla="*/ 0 h 28"/>
              <a:gd name="T2" fmla="*/ 24951 w 159"/>
              <a:gd name="T3" fmla="*/ 28575 h 28"/>
              <a:gd name="T4" fmla="*/ 16145 w 159"/>
              <a:gd name="T5" fmla="*/ 6350 h 28"/>
              <a:gd name="T6" fmla="*/ 44031 w 159"/>
              <a:gd name="T7" fmla="*/ 44450 h 28"/>
              <a:gd name="T8" fmla="*/ 57240 w 159"/>
              <a:gd name="T9" fmla="*/ 14288 h 28"/>
              <a:gd name="T10" fmla="*/ 79255 w 159"/>
              <a:gd name="T11" fmla="*/ 11113 h 28"/>
              <a:gd name="T12" fmla="*/ 79255 w 159"/>
              <a:gd name="T13" fmla="*/ 20638 h 28"/>
              <a:gd name="T14" fmla="*/ 63111 w 159"/>
              <a:gd name="T15" fmla="*/ 11113 h 28"/>
              <a:gd name="T16" fmla="*/ 114480 w 159"/>
              <a:gd name="T17" fmla="*/ 11113 h 28"/>
              <a:gd name="T18" fmla="*/ 98335 w 159"/>
              <a:gd name="T19" fmla="*/ 28575 h 28"/>
              <a:gd name="T20" fmla="*/ 98335 w 159"/>
              <a:gd name="T21" fmla="*/ 11113 h 28"/>
              <a:gd name="T22" fmla="*/ 140898 w 159"/>
              <a:gd name="T23" fmla="*/ 23812 h 28"/>
              <a:gd name="T24" fmla="*/ 127689 w 159"/>
              <a:gd name="T25" fmla="*/ 17463 h 28"/>
              <a:gd name="T26" fmla="*/ 127689 w 159"/>
              <a:gd name="T27" fmla="*/ 34925 h 28"/>
              <a:gd name="T28" fmla="*/ 137963 w 159"/>
              <a:gd name="T29" fmla="*/ 38100 h 28"/>
              <a:gd name="T30" fmla="*/ 143834 w 159"/>
              <a:gd name="T31" fmla="*/ 34925 h 28"/>
              <a:gd name="T32" fmla="*/ 130625 w 159"/>
              <a:gd name="T33" fmla="*/ 44450 h 28"/>
              <a:gd name="T34" fmla="*/ 118883 w 159"/>
              <a:gd name="T35" fmla="*/ 31750 h 28"/>
              <a:gd name="T36" fmla="*/ 124754 w 159"/>
              <a:gd name="T37" fmla="*/ 14288 h 28"/>
              <a:gd name="T38" fmla="*/ 137963 w 159"/>
              <a:gd name="T39" fmla="*/ 11113 h 28"/>
              <a:gd name="T40" fmla="*/ 143834 w 159"/>
              <a:gd name="T41" fmla="*/ 20638 h 28"/>
              <a:gd name="T42" fmla="*/ 168785 w 159"/>
              <a:gd name="T43" fmla="*/ 44450 h 28"/>
              <a:gd name="T44" fmla="*/ 149705 w 159"/>
              <a:gd name="T45" fmla="*/ 44450 h 28"/>
              <a:gd name="T46" fmla="*/ 165849 w 159"/>
              <a:gd name="T47" fmla="*/ 11113 h 28"/>
              <a:gd name="T48" fmla="*/ 190800 w 159"/>
              <a:gd name="T49" fmla="*/ 11113 h 28"/>
              <a:gd name="T50" fmla="*/ 201074 w 159"/>
              <a:gd name="T51" fmla="*/ 20638 h 28"/>
              <a:gd name="T52" fmla="*/ 201074 w 159"/>
              <a:gd name="T53" fmla="*/ 34925 h 28"/>
              <a:gd name="T54" fmla="*/ 190800 w 159"/>
              <a:gd name="T55" fmla="*/ 44450 h 28"/>
              <a:gd name="T56" fmla="*/ 176123 w 159"/>
              <a:gd name="T57" fmla="*/ 34925 h 28"/>
              <a:gd name="T58" fmla="*/ 176123 w 159"/>
              <a:gd name="T59" fmla="*/ 20638 h 28"/>
              <a:gd name="T60" fmla="*/ 190800 w 159"/>
              <a:gd name="T61" fmla="*/ 11113 h 28"/>
              <a:gd name="T62" fmla="*/ 195203 w 159"/>
              <a:gd name="T63" fmla="*/ 34925 h 28"/>
              <a:gd name="T64" fmla="*/ 198138 w 159"/>
              <a:gd name="T65" fmla="*/ 23812 h 28"/>
              <a:gd name="T66" fmla="*/ 192268 w 159"/>
              <a:gd name="T67" fmla="*/ 14288 h 28"/>
              <a:gd name="T68" fmla="*/ 181994 w 159"/>
              <a:gd name="T69" fmla="*/ 20638 h 28"/>
              <a:gd name="T70" fmla="*/ 181994 w 159"/>
              <a:gd name="T71" fmla="*/ 28575 h 28"/>
              <a:gd name="T72" fmla="*/ 187865 w 159"/>
              <a:gd name="T73" fmla="*/ 38100 h 28"/>
              <a:gd name="T74" fmla="*/ 230428 w 159"/>
              <a:gd name="T75" fmla="*/ 38100 h 28"/>
              <a:gd name="T76" fmla="*/ 220154 w 159"/>
              <a:gd name="T77" fmla="*/ 44450 h 28"/>
              <a:gd name="T78" fmla="*/ 208412 w 159"/>
              <a:gd name="T79" fmla="*/ 34925 h 28"/>
              <a:gd name="T80" fmla="*/ 208412 w 159"/>
              <a:gd name="T81" fmla="*/ 20638 h 28"/>
              <a:gd name="T82" fmla="*/ 220154 w 159"/>
              <a:gd name="T83" fmla="*/ 11113 h 28"/>
              <a:gd name="T84" fmla="*/ 230428 w 159"/>
              <a:gd name="T85" fmla="*/ 20638 h 28"/>
              <a:gd name="T86" fmla="*/ 211348 w 159"/>
              <a:gd name="T87" fmla="*/ 31750 h 28"/>
              <a:gd name="T88" fmla="*/ 223089 w 159"/>
              <a:gd name="T89" fmla="*/ 38100 h 28"/>
              <a:gd name="T90" fmla="*/ 227492 w 159"/>
              <a:gd name="T91" fmla="*/ 34925 h 28"/>
              <a:gd name="T92" fmla="*/ 227492 w 159"/>
              <a:gd name="T93" fmla="*/ 20638 h 28"/>
              <a:gd name="T94" fmla="*/ 217218 w 159"/>
              <a:gd name="T95" fmla="*/ 14288 h 28"/>
              <a:gd name="T96" fmla="*/ 211348 w 159"/>
              <a:gd name="T97" fmla="*/ 23812 h 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9"/>
              <a:gd name="T148" fmla="*/ 0 h 28"/>
              <a:gd name="T149" fmla="*/ 159 w 159"/>
              <a:gd name="T150" fmla="*/ 28 h 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9" h="28">
                <a:moveTo>
                  <a:pt x="6" y="18"/>
                </a:moveTo>
                <a:lnTo>
                  <a:pt x="4" y="28"/>
                </a:lnTo>
                <a:lnTo>
                  <a:pt x="0" y="28"/>
                </a:lnTo>
                <a:lnTo>
                  <a:pt x="9" y="0"/>
                </a:lnTo>
                <a:lnTo>
                  <a:pt x="13" y="0"/>
                </a:lnTo>
                <a:lnTo>
                  <a:pt x="24" y="28"/>
                </a:lnTo>
                <a:lnTo>
                  <a:pt x="19" y="28"/>
                </a:lnTo>
                <a:lnTo>
                  <a:pt x="17" y="18"/>
                </a:lnTo>
                <a:lnTo>
                  <a:pt x="6" y="18"/>
                </a:lnTo>
                <a:close/>
                <a:moveTo>
                  <a:pt x="15" y="16"/>
                </a:moveTo>
                <a:lnTo>
                  <a:pt x="11" y="4"/>
                </a:lnTo>
                <a:lnTo>
                  <a:pt x="8" y="16"/>
                </a:lnTo>
                <a:lnTo>
                  <a:pt x="15" y="16"/>
                </a:lnTo>
                <a:close/>
                <a:moveTo>
                  <a:pt x="30" y="9"/>
                </a:moveTo>
                <a:lnTo>
                  <a:pt x="30" y="28"/>
                </a:lnTo>
                <a:lnTo>
                  <a:pt x="26" y="28"/>
                </a:lnTo>
                <a:lnTo>
                  <a:pt x="26" y="7"/>
                </a:lnTo>
                <a:lnTo>
                  <a:pt x="39" y="7"/>
                </a:lnTo>
                <a:lnTo>
                  <a:pt x="39" y="9"/>
                </a:lnTo>
                <a:lnTo>
                  <a:pt x="30" y="9"/>
                </a:lnTo>
                <a:close/>
                <a:moveTo>
                  <a:pt x="45" y="22"/>
                </a:moveTo>
                <a:lnTo>
                  <a:pt x="45" y="22"/>
                </a:lnTo>
                <a:lnTo>
                  <a:pt x="54" y="7"/>
                </a:lnTo>
                <a:lnTo>
                  <a:pt x="57" y="7"/>
                </a:lnTo>
                <a:lnTo>
                  <a:pt x="57" y="28"/>
                </a:lnTo>
                <a:lnTo>
                  <a:pt x="54" y="28"/>
                </a:lnTo>
                <a:lnTo>
                  <a:pt x="54" y="13"/>
                </a:lnTo>
                <a:lnTo>
                  <a:pt x="46" y="28"/>
                </a:lnTo>
                <a:lnTo>
                  <a:pt x="43" y="28"/>
                </a:lnTo>
                <a:lnTo>
                  <a:pt x="43" y="7"/>
                </a:lnTo>
                <a:lnTo>
                  <a:pt x="45" y="7"/>
                </a:lnTo>
                <a:lnTo>
                  <a:pt x="45" y="22"/>
                </a:lnTo>
                <a:close/>
                <a:moveTo>
                  <a:pt x="76" y="7"/>
                </a:moveTo>
                <a:lnTo>
                  <a:pt x="78" y="7"/>
                </a:lnTo>
                <a:lnTo>
                  <a:pt x="78" y="28"/>
                </a:lnTo>
                <a:lnTo>
                  <a:pt x="76" y="28"/>
                </a:lnTo>
                <a:lnTo>
                  <a:pt x="76" y="18"/>
                </a:lnTo>
                <a:lnTo>
                  <a:pt x="67" y="18"/>
                </a:lnTo>
                <a:lnTo>
                  <a:pt x="67" y="28"/>
                </a:lnTo>
                <a:lnTo>
                  <a:pt x="63" y="28"/>
                </a:lnTo>
                <a:lnTo>
                  <a:pt x="63" y="7"/>
                </a:lnTo>
                <a:lnTo>
                  <a:pt x="67" y="7"/>
                </a:lnTo>
                <a:lnTo>
                  <a:pt x="67" y="15"/>
                </a:lnTo>
                <a:lnTo>
                  <a:pt x="76" y="15"/>
                </a:lnTo>
                <a:lnTo>
                  <a:pt x="76" y="7"/>
                </a:lnTo>
                <a:close/>
                <a:moveTo>
                  <a:pt x="96" y="15"/>
                </a:moveTo>
                <a:lnTo>
                  <a:pt x="94" y="11"/>
                </a:lnTo>
                <a:lnTo>
                  <a:pt x="91" y="9"/>
                </a:lnTo>
                <a:lnTo>
                  <a:pt x="89" y="11"/>
                </a:lnTo>
                <a:lnTo>
                  <a:pt x="87" y="11"/>
                </a:lnTo>
                <a:lnTo>
                  <a:pt x="85" y="15"/>
                </a:lnTo>
                <a:lnTo>
                  <a:pt x="85" y="16"/>
                </a:lnTo>
                <a:lnTo>
                  <a:pt x="85" y="20"/>
                </a:lnTo>
                <a:lnTo>
                  <a:pt x="87" y="22"/>
                </a:lnTo>
                <a:lnTo>
                  <a:pt x="89" y="24"/>
                </a:lnTo>
                <a:lnTo>
                  <a:pt x="91" y="24"/>
                </a:lnTo>
                <a:lnTo>
                  <a:pt x="93" y="24"/>
                </a:lnTo>
                <a:lnTo>
                  <a:pt x="94" y="24"/>
                </a:lnTo>
                <a:lnTo>
                  <a:pt x="94" y="22"/>
                </a:lnTo>
                <a:lnTo>
                  <a:pt x="96" y="20"/>
                </a:lnTo>
                <a:lnTo>
                  <a:pt x="98" y="20"/>
                </a:lnTo>
                <a:lnTo>
                  <a:pt x="98" y="22"/>
                </a:lnTo>
                <a:lnTo>
                  <a:pt x="96" y="26"/>
                </a:lnTo>
                <a:lnTo>
                  <a:pt x="94" y="28"/>
                </a:lnTo>
                <a:lnTo>
                  <a:pt x="91" y="28"/>
                </a:lnTo>
                <a:lnTo>
                  <a:pt x="89" y="28"/>
                </a:lnTo>
                <a:lnTo>
                  <a:pt x="85" y="26"/>
                </a:lnTo>
                <a:lnTo>
                  <a:pt x="85" y="24"/>
                </a:lnTo>
                <a:lnTo>
                  <a:pt x="83" y="22"/>
                </a:lnTo>
                <a:lnTo>
                  <a:pt x="81" y="20"/>
                </a:lnTo>
                <a:lnTo>
                  <a:pt x="81" y="18"/>
                </a:lnTo>
                <a:lnTo>
                  <a:pt x="81" y="15"/>
                </a:lnTo>
                <a:lnTo>
                  <a:pt x="83" y="13"/>
                </a:lnTo>
                <a:lnTo>
                  <a:pt x="85" y="9"/>
                </a:lnTo>
                <a:lnTo>
                  <a:pt x="87" y="7"/>
                </a:lnTo>
                <a:lnTo>
                  <a:pt x="89" y="7"/>
                </a:lnTo>
                <a:lnTo>
                  <a:pt x="91" y="7"/>
                </a:lnTo>
                <a:lnTo>
                  <a:pt x="94" y="7"/>
                </a:lnTo>
                <a:lnTo>
                  <a:pt x="96" y="7"/>
                </a:lnTo>
                <a:lnTo>
                  <a:pt x="96" y="9"/>
                </a:lnTo>
                <a:lnTo>
                  <a:pt x="98" y="11"/>
                </a:lnTo>
                <a:lnTo>
                  <a:pt x="98" y="13"/>
                </a:lnTo>
                <a:lnTo>
                  <a:pt x="98" y="15"/>
                </a:lnTo>
                <a:lnTo>
                  <a:pt x="96" y="15"/>
                </a:lnTo>
                <a:close/>
                <a:moveTo>
                  <a:pt x="118" y="28"/>
                </a:moveTo>
                <a:lnTo>
                  <a:pt x="115" y="28"/>
                </a:lnTo>
                <a:lnTo>
                  <a:pt x="107" y="18"/>
                </a:lnTo>
                <a:lnTo>
                  <a:pt x="106" y="20"/>
                </a:lnTo>
                <a:lnTo>
                  <a:pt x="106" y="28"/>
                </a:lnTo>
                <a:lnTo>
                  <a:pt x="102" y="28"/>
                </a:lnTo>
                <a:lnTo>
                  <a:pt x="102" y="7"/>
                </a:lnTo>
                <a:lnTo>
                  <a:pt x="106" y="7"/>
                </a:lnTo>
                <a:lnTo>
                  <a:pt x="106" y="15"/>
                </a:lnTo>
                <a:lnTo>
                  <a:pt x="113" y="7"/>
                </a:lnTo>
                <a:lnTo>
                  <a:pt x="118" y="7"/>
                </a:lnTo>
                <a:lnTo>
                  <a:pt x="109" y="15"/>
                </a:lnTo>
                <a:lnTo>
                  <a:pt x="118" y="28"/>
                </a:lnTo>
                <a:close/>
                <a:moveTo>
                  <a:pt x="130" y="7"/>
                </a:moveTo>
                <a:lnTo>
                  <a:pt x="131" y="7"/>
                </a:lnTo>
                <a:lnTo>
                  <a:pt x="133" y="7"/>
                </a:lnTo>
                <a:lnTo>
                  <a:pt x="135" y="9"/>
                </a:lnTo>
                <a:lnTo>
                  <a:pt x="137" y="13"/>
                </a:lnTo>
                <a:lnTo>
                  <a:pt x="137" y="15"/>
                </a:lnTo>
                <a:lnTo>
                  <a:pt x="139" y="16"/>
                </a:lnTo>
                <a:lnTo>
                  <a:pt x="137" y="20"/>
                </a:lnTo>
                <a:lnTo>
                  <a:pt x="137" y="22"/>
                </a:lnTo>
                <a:lnTo>
                  <a:pt x="135" y="24"/>
                </a:lnTo>
                <a:lnTo>
                  <a:pt x="133" y="26"/>
                </a:lnTo>
                <a:lnTo>
                  <a:pt x="131" y="28"/>
                </a:lnTo>
                <a:lnTo>
                  <a:pt x="130" y="28"/>
                </a:lnTo>
                <a:lnTo>
                  <a:pt x="126" y="28"/>
                </a:lnTo>
                <a:lnTo>
                  <a:pt x="124" y="26"/>
                </a:lnTo>
                <a:lnTo>
                  <a:pt x="122" y="24"/>
                </a:lnTo>
                <a:lnTo>
                  <a:pt x="120" y="22"/>
                </a:lnTo>
                <a:lnTo>
                  <a:pt x="120" y="20"/>
                </a:lnTo>
                <a:lnTo>
                  <a:pt x="120" y="16"/>
                </a:lnTo>
                <a:lnTo>
                  <a:pt x="120" y="15"/>
                </a:lnTo>
                <a:lnTo>
                  <a:pt x="120" y="13"/>
                </a:lnTo>
                <a:lnTo>
                  <a:pt x="122" y="9"/>
                </a:lnTo>
                <a:lnTo>
                  <a:pt x="124" y="7"/>
                </a:lnTo>
                <a:lnTo>
                  <a:pt x="126" y="7"/>
                </a:lnTo>
                <a:lnTo>
                  <a:pt x="130" y="7"/>
                </a:lnTo>
                <a:close/>
                <a:moveTo>
                  <a:pt x="130" y="24"/>
                </a:moveTo>
                <a:lnTo>
                  <a:pt x="131" y="24"/>
                </a:lnTo>
                <a:lnTo>
                  <a:pt x="133" y="22"/>
                </a:lnTo>
                <a:lnTo>
                  <a:pt x="133" y="20"/>
                </a:lnTo>
                <a:lnTo>
                  <a:pt x="135" y="18"/>
                </a:lnTo>
                <a:lnTo>
                  <a:pt x="135" y="16"/>
                </a:lnTo>
                <a:lnTo>
                  <a:pt x="135" y="15"/>
                </a:lnTo>
                <a:lnTo>
                  <a:pt x="133" y="13"/>
                </a:lnTo>
                <a:lnTo>
                  <a:pt x="131" y="11"/>
                </a:lnTo>
                <a:lnTo>
                  <a:pt x="131" y="9"/>
                </a:lnTo>
                <a:lnTo>
                  <a:pt x="130" y="9"/>
                </a:lnTo>
                <a:lnTo>
                  <a:pt x="128" y="9"/>
                </a:lnTo>
                <a:lnTo>
                  <a:pt x="126" y="11"/>
                </a:lnTo>
                <a:lnTo>
                  <a:pt x="124" y="13"/>
                </a:lnTo>
                <a:lnTo>
                  <a:pt x="124" y="15"/>
                </a:lnTo>
                <a:lnTo>
                  <a:pt x="124" y="16"/>
                </a:lnTo>
                <a:lnTo>
                  <a:pt x="124" y="18"/>
                </a:lnTo>
                <a:lnTo>
                  <a:pt x="124" y="20"/>
                </a:lnTo>
                <a:lnTo>
                  <a:pt x="124" y="22"/>
                </a:lnTo>
                <a:lnTo>
                  <a:pt x="126" y="24"/>
                </a:lnTo>
                <a:lnTo>
                  <a:pt x="128" y="24"/>
                </a:lnTo>
                <a:lnTo>
                  <a:pt x="130" y="24"/>
                </a:lnTo>
                <a:close/>
                <a:moveTo>
                  <a:pt x="159" y="20"/>
                </a:moveTo>
                <a:lnTo>
                  <a:pt x="157" y="22"/>
                </a:lnTo>
                <a:lnTo>
                  <a:pt x="157" y="24"/>
                </a:lnTo>
                <a:lnTo>
                  <a:pt x="155" y="26"/>
                </a:lnTo>
                <a:lnTo>
                  <a:pt x="152" y="28"/>
                </a:lnTo>
                <a:lnTo>
                  <a:pt x="150" y="28"/>
                </a:lnTo>
                <a:lnTo>
                  <a:pt x="146" y="28"/>
                </a:lnTo>
                <a:lnTo>
                  <a:pt x="144" y="26"/>
                </a:lnTo>
                <a:lnTo>
                  <a:pt x="142" y="24"/>
                </a:lnTo>
                <a:lnTo>
                  <a:pt x="142" y="22"/>
                </a:lnTo>
                <a:lnTo>
                  <a:pt x="141" y="20"/>
                </a:lnTo>
                <a:lnTo>
                  <a:pt x="141" y="18"/>
                </a:lnTo>
                <a:lnTo>
                  <a:pt x="141" y="15"/>
                </a:lnTo>
                <a:lnTo>
                  <a:pt x="142" y="13"/>
                </a:lnTo>
                <a:lnTo>
                  <a:pt x="142" y="9"/>
                </a:lnTo>
                <a:lnTo>
                  <a:pt x="144" y="7"/>
                </a:lnTo>
                <a:lnTo>
                  <a:pt x="148" y="7"/>
                </a:lnTo>
                <a:lnTo>
                  <a:pt x="150" y="7"/>
                </a:lnTo>
                <a:lnTo>
                  <a:pt x="154" y="7"/>
                </a:lnTo>
                <a:lnTo>
                  <a:pt x="155" y="7"/>
                </a:lnTo>
                <a:lnTo>
                  <a:pt x="157" y="9"/>
                </a:lnTo>
                <a:lnTo>
                  <a:pt x="157" y="13"/>
                </a:lnTo>
                <a:lnTo>
                  <a:pt x="159" y="15"/>
                </a:lnTo>
                <a:lnTo>
                  <a:pt x="159" y="18"/>
                </a:lnTo>
                <a:lnTo>
                  <a:pt x="144" y="18"/>
                </a:lnTo>
                <a:lnTo>
                  <a:pt x="144" y="20"/>
                </a:lnTo>
                <a:lnTo>
                  <a:pt x="146" y="22"/>
                </a:lnTo>
                <a:lnTo>
                  <a:pt x="148" y="24"/>
                </a:lnTo>
                <a:lnTo>
                  <a:pt x="150" y="24"/>
                </a:lnTo>
                <a:lnTo>
                  <a:pt x="152" y="24"/>
                </a:lnTo>
                <a:lnTo>
                  <a:pt x="154" y="24"/>
                </a:lnTo>
                <a:lnTo>
                  <a:pt x="154" y="22"/>
                </a:lnTo>
                <a:lnTo>
                  <a:pt x="155" y="22"/>
                </a:lnTo>
                <a:lnTo>
                  <a:pt x="155" y="20"/>
                </a:lnTo>
                <a:lnTo>
                  <a:pt x="159" y="20"/>
                </a:lnTo>
                <a:close/>
                <a:moveTo>
                  <a:pt x="155" y="15"/>
                </a:moveTo>
                <a:lnTo>
                  <a:pt x="155" y="13"/>
                </a:lnTo>
                <a:lnTo>
                  <a:pt x="154" y="11"/>
                </a:lnTo>
                <a:lnTo>
                  <a:pt x="152" y="9"/>
                </a:lnTo>
                <a:lnTo>
                  <a:pt x="150" y="9"/>
                </a:lnTo>
                <a:lnTo>
                  <a:pt x="148" y="9"/>
                </a:lnTo>
                <a:lnTo>
                  <a:pt x="146" y="11"/>
                </a:lnTo>
                <a:lnTo>
                  <a:pt x="144" y="13"/>
                </a:lnTo>
                <a:lnTo>
                  <a:pt x="144" y="15"/>
                </a:lnTo>
                <a:lnTo>
                  <a:pt x="155" y="15"/>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79" name="Freeform 113"/>
          <p:cNvSpPr>
            <a:spLocks noEditPoints="1"/>
          </p:cNvSpPr>
          <p:nvPr/>
        </p:nvSpPr>
        <p:spPr bwMode="auto">
          <a:xfrm>
            <a:off x="8480086" y="4669764"/>
            <a:ext cx="202157" cy="66125"/>
          </a:xfrm>
          <a:custGeom>
            <a:avLst/>
            <a:gdLst>
              <a:gd name="T0" fmla="*/ 7322 w 116"/>
              <a:gd name="T1" fmla="*/ 42862 h 35"/>
              <a:gd name="T2" fmla="*/ 10250 w 116"/>
              <a:gd name="T3" fmla="*/ 25400 h 35"/>
              <a:gd name="T4" fmla="*/ 2929 w 116"/>
              <a:gd name="T5" fmla="*/ 20637 h 35"/>
              <a:gd name="T6" fmla="*/ 2929 w 116"/>
              <a:gd name="T7" fmla="*/ 7937 h 35"/>
              <a:gd name="T8" fmla="*/ 7322 w 116"/>
              <a:gd name="T9" fmla="*/ 1587 h 35"/>
              <a:gd name="T10" fmla="*/ 32215 w 116"/>
              <a:gd name="T11" fmla="*/ 0 h 35"/>
              <a:gd name="T12" fmla="*/ 26358 w 116"/>
              <a:gd name="T13" fmla="*/ 25400 h 35"/>
              <a:gd name="T14" fmla="*/ 7322 w 116"/>
              <a:gd name="T15" fmla="*/ 7937 h 35"/>
              <a:gd name="T16" fmla="*/ 7322 w 116"/>
              <a:gd name="T17" fmla="*/ 17462 h 35"/>
              <a:gd name="T18" fmla="*/ 13179 w 116"/>
              <a:gd name="T19" fmla="*/ 20637 h 35"/>
              <a:gd name="T20" fmla="*/ 26358 w 116"/>
              <a:gd name="T21" fmla="*/ 4762 h 35"/>
              <a:gd name="T22" fmla="*/ 48323 w 116"/>
              <a:gd name="T23" fmla="*/ 28575 h 35"/>
              <a:gd name="T24" fmla="*/ 41001 w 116"/>
              <a:gd name="T25" fmla="*/ 42862 h 35"/>
              <a:gd name="T26" fmla="*/ 45394 w 116"/>
              <a:gd name="T27" fmla="*/ 25400 h 35"/>
              <a:gd name="T28" fmla="*/ 51252 w 116"/>
              <a:gd name="T29" fmla="*/ 25400 h 35"/>
              <a:gd name="T30" fmla="*/ 92253 w 116"/>
              <a:gd name="T31" fmla="*/ 11112 h 35"/>
              <a:gd name="T32" fmla="*/ 89325 w 116"/>
              <a:gd name="T33" fmla="*/ 22225 h 35"/>
              <a:gd name="T34" fmla="*/ 83467 w 116"/>
              <a:gd name="T35" fmla="*/ 34925 h 35"/>
              <a:gd name="T36" fmla="*/ 80538 w 116"/>
              <a:gd name="T37" fmla="*/ 46037 h 35"/>
              <a:gd name="T38" fmla="*/ 76145 w 116"/>
              <a:gd name="T39" fmla="*/ 55562 h 35"/>
              <a:gd name="T40" fmla="*/ 73217 w 116"/>
              <a:gd name="T41" fmla="*/ 55562 h 35"/>
              <a:gd name="T42" fmla="*/ 67359 w 116"/>
              <a:gd name="T43" fmla="*/ 55562 h 35"/>
              <a:gd name="T44" fmla="*/ 70288 w 116"/>
              <a:gd name="T45" fmla="*/ 52387 h 35"/>
              <a:gd name="T46" fmla="*/ 73217 w 116"/>
              <a:gd name="T47" fmla="*/ 49212 h 35"/>
              <a:gd name="T48" fmla="*/ 76145 w 116"/>
              <a:gd name="T49" fmla="*/ 42862 h 35"/>
              <a:gd name="T50" fmla="*/ 77610 w 116"/>
              <a:gd name="T51" fmla="*/ 38100 h 35"/>
              <a:gd name="T52" fmla="*/ 108361 w 116"/>
              <a:gd name="T53" fmla="*/ 17462 h 35"/>
              <a:gd name="T54" fmla="*/ 102504 w 116"/>
              <a:gd name="T55" fmla="*/ 17462 h 35"/>
              <a:gd name="T56" fmla="*/ 115683 w 116"/>
              <a:gd name="T57" fmla="*/ 11112 h 35"/>
              <a:gd name="T58" fmla="*/ 137648 w 116"/>
              <a:gd name="T59" fmla="*/ 22225 h 35"/>
              <a:gd name="T60" fmla="*/ 127397 w 116"/>
              <a:gd name="T61" fmla="*/ 17462 h 35"/>
              <a:gd name="T62" fmla="*/ 121540 w 116"/>
              <a:gd name="T63" fmla="*/ 28575 h 35"/>
              <a:gd name="T64" fmla="*/ 127397 w 116"/>
              <a:gd name="T65" fmla="*/ 39687 h 35"/>
              <a:gd name="T66" fmla="*/ 134719 w 116"/>
              <a:gd name="T67" fmla="*/ 38100 h 35"/>
              <a:gd name="T68" fmla="*/ 143505 w 116"/>
              <a:gd name="T69" fmla="*/ 31750 h 35"/>
              <a:gd name="T70" fmla="*/ 134719 w 116"/>
              <a:gd name="T71" fmla="*/ 42862 h 35"/>
              <a:gd name="T72" fmla="*/ 124469 w 116"/>
              <a:gd name="T73" fmla="*/ 42862 h 35"/>
              <a:gd name="T74" fmla="*/ 118611 w 116"/>
              <a:gd name="T75" fmla="*/ 31750 h 35"/>
              <a:gd name="T76" fmla="*/ 118611 w 116"/>
              <a:gd name="T77" fmla="*/ 20637 h 35"/>
              <a:gd name="T78" fmla="*/ 127397 w 116"/>
              <a:gd name="T79" fmla="*/ 11112 h 35"/>
              <a:gd name="T80" fmla="*/ 137648 w 116"/>
              <a:gd name="T81" fmla="*/ 14287 h 35"/>
              <a:gd name="T82" fmla="*/ 140576 w 116"/>
              <a:gd name="T83" fmla="*/ 20637 h 35"/>
              <a:gd name="T84" fmla="*/ 169863 w 116"/>
              <a:gd name="T85" fmla="*/ 42862 h 35"/>
              <a:gd name="T86" fmla="*/ 150827 w 116"/>
              <a:gd name="T87" fmla="*/ 31750 h 35"/>
              <a:gd name="T88" fmla="*/ 146434 w 116"/>
              <a:gd name="T89" fmla="*/ 11112 h 35"/>
              <a:gd name="T90" fmla="*/ 165470 w 116"/>
              <a:gd name="T91" fmla="*/ 11112 h 35"/>
              <a:gd name="T92" fmla="*/ 169863 w 116"/>
              <a:gd name="T93" fmla="*/ 42862 h 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35"/>
              <a:gd name="T143" fmla="*/ 116 w 116"/>
              <a:gd name="T144" fmla="*/ 35 h 3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35">
                <a:moveTo>
                  <a:pt x="18" y="16"/>
                </a:moveTo>
                <a:lnTo>
                  <a:pt x="13" y="16"/>
                </a:lnTo>
                <a:lnTo>
                  <a:pt x="5" y="27"/>
                </a:lnTo>
                <a:lnTo>
                  <a:pt x="0" y="27"/>
                </a:lnTo>
                <a:lnTo>
                  <a:pt x="9" y="16"/>
                </a:lnTo>
                <a:lnTo>
                  <a:pt x="7" y="16"/>
                </a:lnTo>
                <a:lnTo>
                  <a:pt x="5" y="14"/>
                </a:lnTo>
                <a:lnTo>
                  <a:pt x="4" y="14"/>
                </a:lnTo>
                <a:lnTo>
                  <a:pt x="2" y="13"/>
                </a:lnTo>
                <a:lnTo>
                  <a:pt x="2" y="11"/>
                </a:lnTo>
                <a:lnTo>
                  <a:pt x="2" y="7"/>
                </a:lnTo>
                <a:lnTo>
                  <a:pt x="2" y="5"/>
                </a:lnTo>
                <a:lnTo>
                  <a:pt x="2" y="3"/>
                </a:lnTo>
                <a:lnTo>
                  <a:pt x="4" y="1"/>
                </a:lnTo>
                <a:lnTo>
                  <a:pt x="5" y="1"/>
                </a:lnTo>
                <a:lnTo>
                  <a:pt x="7" y="1"/>
                </a:lnTo>
                <a:lnTo>
                  <a:pt x="9" y="0"/>
                </a:lnTo>
                <a:lnTo>
                  <a:pt x="22" y="0"/>
                </a:lnTo>
                <a:lnTo>
                  <a:pt x="22" y="27"/>
                </a:lnTo>
                <a:lnTo>
                  <a:pt x="18" y="27"/>
                </a:lnTo>
                <a:lnTo>
                  <a:pt x="18" y="16"/>
                </a:lnTo>
                <a:close/>
                <a:moveTo>
                  <a:pt x="18" y="3"/>
                </a:moveTo>
                <a:lnTo>
                  <a:pt x="9" y="3"/>
                </a:lnTo>
                <a:lnTo>
                  <a:pt x="5" y="5"/>
                </a:lnTo>
                <a:lnTo>
                  <a:pt x="5" y="9"/>
                </a:lnTo>
                <a:lnTo>
                  <a:pt x="5" y="11"/>
                </a:lnTo>
                <a:lnTo>
                  <a:pt x="7" y="13"/>
                </a:lnTo>
                <a:lnTo>
                  <a:pt x="9" y="13"/>
                </a:lnTo>
                <a:lnTo>
                  <a:pt x="11" y="13"/>
                </a:lnTo>
                <a:lnTo>
                  <a:pt x="18" y="13"/>
                </a:lnTo>
                <a:lnTo>
                  <a:pt x="18" y="3"/>
                </a:lnTo>
                <a:close/>
                <a:moveTo>
                  <a:pt x="44" y="27"/>
                </a:moveTo>
                <a:lnTo>
                  <a:pt x="41" y="27"/>
                </a:lnTo>
                <a:lnTo>
                  <a:pt x="33" y="18"/>
                </a:lnTo>
                <a:lnTo>
                  <a:pt x="31" y="20"/>
                </a:lnTo>
                <a:lnTo>
                  <a:pt x="31" y="27"/>
                </a:lnTo>
                <a:lnTo>
                  <a:pt x="28" y="27"/>
                </a:lnTo>
                <a:lnTo>
                  <a:pt x="28" y="7"/>
                </a:lnTo>
                <a:lnTo>
                  <a:pt x="31" y="7"/>
                </a:lnTo>
                <a:lnTo>
                  <a:pt x="31" y="16"/>
                </a:lnTo>
                <a:lnTo>
                  <a:pt x="41" y="7"/>
                </a:lnTo>
                <a:lnTo>
                  <a:pt x="44" y="7"/>
                </a:lnTo>
                <a:lnTo>
                  <a:pt x="35" y="16"/>
                </a:lnTo>
                <a:lnTo>
                  <a:pt x="44" y="27"/>
                </a:lnTo>
                <a:close/>
                <a:moveTo>
                  <a:pt x="59" y="7"/>
                </a:moveTo>
                <a:lnTo>
                  <a:pt x="63" y="7"/>
                </a:lnTo>
                <a:lnTo>
                  <a:pt x="63" y="11"/>
                </a:lnTo>
                <a:lnTo>
                  <a:pt x="61" y="13"/>
                </a:lnTo>
                <a:lnTo>
                  <a:pt x="61" y="14"/>
                </a:lnTo>
                <a:lnTo>
                  <a:pt x="59" y="16"/>
                </a:lnTo>
                <a:lnTo>
                  <a:pt x="59" y="20"/>
                </a:lnTo>
                <a:lnTo>
                  <a:pt x="57" y="22"/>
                </a:lnTo>
                <a:lnTo>
                  <a:pt x="57" y="25"/>
                </a:lnTo>
                <a:lnTo>
                  <a:pt x="55" y="27"/>
                </a:lnTo>
                <a:lnTo>
                  <a:pt x="55" y="29"/>
                </a:lnTo>
                <a:lnTo>
                  <a:pt x="53" y="31"/>
                </a:lnTo>
                <a:lnTo>
                  <a:pt x="53" y="33"/>
                </a:lnTo>
                <a:lnTo>
                  <a:pt x="52" y="35"/>
                </a:lnTo>
                <a:lnTo>
                  <a:pt x="50" y="35"/>
                </a:lnTo>
                <a:lnTo>
                  <a:pt x="48" y="35"/>
                </a:lnTo>
                <a:lnTo>
                  <a:pt x="46" y="35"/>
                </a:lnTo>
                <a:lnTo>
                  <a:pt x="46" y="33"/>
                </a:lnTo>
                <a:lnTo>
                  <a:pt x="48" y="33"/>
                </a:lnTo>
                <a:lnTo>
                  <a:pt x="50" y="33"/>
                </a:lnTo>
                <a:lnTo>
                  <a:pt x="50" y="31"/>
                </a:lnTo>
                <a:lnTo>
                  <a:pt x="52" y="31"/>
                </a:lnTo>
                <a:lnTo>
                  <a:pt x="52" y="29"/>
                </a:lnTo>
                <a:lnTo>
                  <a:pt x="52" y="27"/>
                </a:lnTo>
                <a:lnTo>
                  <a:pt x="44" y="7"/>
                </a:lnTo>
                <a:lnTo>
                  <a:pt x="48" y="7"/>
                </a:lnTo>
                <a:lnTo>
                  <a:pt x="53" y="24"/>
                </a:lnTo>
                <a:lnTo>
                  <a:pt x="59" y="7"/>
                </a:lnTo>
                <a:close/>
                <a:moveTo>
                  <a:pt x="74" y="11"/>
                </a:moveTo>
                <a:lnTo>
                  <a:pt x="74" y="27"/>
                </a:lnTo>
                <a:lnTo>
                  <a:pt x="70" y="27"/>
                </a:lnTo>
                <a:lnTo>
                  <a:pt x="70" y="11"/>
                </a:lnTo>
                <a:lnTo>
                  <a:pt x="63" y="11"/>
                </a:lnTo>
                <a:lnTo>
                  <a:pt x="63" y="7"/>
                </a:lnTo>
                <a:lnTo>
                  <a:pt x="79" y="7"/>
                </a:lnTo>
                <a:lnTo>
                  <a:pt x="79" y="11"/>
                </a:lnTo>
                <a:lnTo>
                  <a:pt x="74" y="11"/>
                </a:lnTo>
                <a:close/>
                <a:moveTo>
                  <a:pt x="94" y="14"/>
                </a:moveTo>
                <a:lnTo>
                  <a:pt x="92" y="11"/>
                </a:lnTo>
                <a:lnTo>
                  <a:pt x="89" y="11"/>
                </a:lnTo>
                <a:lnTo>
                  <a:pt x="87" y="11"/>
                </a:lnTo>
                <a:lnTo>
                  <a:pt x="85" y="13"/>
                </a:lnTo>
                <a:lnTo>
                  <a:pt x="85" y="14"/>
                </a:lnTo>
                <a:lnTo>
                  <a:pt x="83" y="18"/>
                </a:lnTo>
                <a:lnTo>
                  <a:pt x="85" y="22"/>
                </a:lnTo>
                <a:lnTo>
                  <a:pt x="85" y="24"/>
                </a:lnTo>
                <a:lnTo>
                  <a:pt x="87" y="25"/>
                </a:lnTo>
                <a:lnTo>
                  <a:pt x="89" y="25"/>
                </a:lnTo>
                <a:lnTo>
                  <a:pt x="90" y="25"/>
                </a:lnTo>
                <a:lnTo>
                  <a:pt x="92" y="24"/>
                </a:lnTo>
                <a:lnTo>
                  <a:pt x="92" y="22"/>
                </a:lnTo>
                <a:lnTo>
                  <a:pt x="94" y="20"/>
                </a:lnTo>
                <a:lnTo>
                  <a:pt x="98" y="20"/>
                </a:lnTo>
                <a:lnTo>
                  <a:pt x="96" y="24"/>
                </a:lnTo>
                <a:lnTo>
                  <a:pt x="94" y="25"/>
                </a:lnTo>
                <a:lnTo>
                  <a:pt x="92" y="27"/>
                </a:lnTo>
                <a:lnTo>
                  <a:pt x="89" y="27"/>
                </a:lnTo>
                <a:lnTo>
                  <a:pt x="87" y="27"/>
                </a:lnTo>
                <a:lnTo>
                  <a:pt x="85" y="27"/>
                </a:lnTo>
                <a:lnTo>
                  <a:pt x="83" y="25"/>
                </a:lnTo>
                <a:lnTo>
                  <a:pt x="81" y="24"/>
                </a:lnTo>
                <a:lnTo>
                  <a:pt x="81" y="20"/>
                </a:lnTo>
                <a:lnTo>
                  <a:pt x="79" y="18"/>
                </a:lnTo>
                <a:lnTo>
                  <a:pt x="81" y="14"/>
                </a:lnTo>
                <a:lnTo>
                  <a:pt x="81" y="13"/>
                </a:lnTo>
                <a:lnTo>
                  <a:pt x="83" y="11"/>
                </a:lnTo>
                <a:lnTo>
                  <a:pt x="85" y="9"/>
                </a:lnTo>
                <a:lnTo>
                  <a:pt x="87" y="7"/>
                </a:lnTo>
                <a:lnTo>
                  <a:pt x="90" y="7"/>
                </a:lnTo>
                <a:lnTo>
                  <a:pt x="92" y="7"/>
                </a:lnTo>
                <a:lnTo>
                  <a:pt x="94" y="9"/>
                </a:lnTo>
                <a:lnTo>
                  <a:pt x="96" y="11"/>
                </a:lnTo>
                <a:lnTo>
                  <a:pt x="96" y="13"/>
                </a:lnTo>
                <a:lnTo>
                  <a:pt x="98" y="14"/>
                </a:lnTo>
                <a:lnTo>
                  <a:pt x="94" y="14"/>
                </a:lnTo>
                <a:close/>
                <a:moveTo>
                  <a:pt x="116" y="27"/>
                </a:moveTo>
                <a:lnTo>
                  <a:pt x="113" y="27"/>
                </a:lnTo>
                <a:lnTo>
                  <a:pt x="105" y="18"/>
                </a:lnTo>
                <a:lnTo>
                  <a:pt x="103" y="20"/>
                </a:lnTo>
                <a:lnTo>
                  <a:pt x="103" y="27"/>
                </a:lnTo>
                <a:lnTo>
                  <a:pt x="100" y="27"/>
                </a:lnTo>
                <a:lnTo>
                  <a:pt x="100" y="7"/>
                </a:lnTo>
                <a:lnTo>
                  <a:pt x="103" y="7"/>
                </a:lnTo>
                <a:lnTo>
                  <a:pt x="103" y="16"/>
                </a:lnTo>
                <a:lnTo>
                  <a:pt x="113" y="7"/>
                </a:lnTo>
                <a:lnTo>
                  <a:pt x="116" y="7"/>
                </a:lnTo>
                <a:lnTo>
                  <a:pt x="107" y="16"/>
                </a:lnTo>
                <a:lnTo>
                  <a:pt x="116" y="27"/>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80" name="Freeform 114"/>
          <p:cNvSpPr>
            <a:spLocks noEditPoints="1"/>
          </p:cNvSpPr>
          <p:nvPr/>
        </p:nvSpPr>
        <p:spPr bwMode="auto">
          <a:xfrm>
            <a:off x="7278485" y="6560961"/>
            <a:ext cx="281507" cy="60458"/>
          </a:xfrm>
          <a:custGeom>
            <a:avLst/>
            <a:gdLst>
              <a:gd name="T0" fmla="*/ 7346 w 161"/>
              <a:gd name="T1" fmla="*/ 44450 h 32"/>
              <a:gd name="T2" fmla="*/ 10284 w 161"/>
              <a:gd name="T3" fmla="*/ 38100 h 32"/>
              <a:gd name="T4" fmla="*/ 0 w 161"/>
              <a:gd name="T5" fmla="*/ 0 h 32"/>
              <a:gd name="T6" fmla="*/ 35260 w 161"/>
              <a:gd name="T7" fmla="*/ 0 h 32"/>
              <a:gd name="T8" fmla="*/ 42606 w 161"/>
              <a:gd name="T9" fmla="*/ 14287 h 32"/>
              <a:gd name="T10" fmla="*/ 38199 w 161"/>
              <a:gd name="T11" fmla="*/ 41275 h 32"/>
              <a:gd name="T12" fmla="*/ 38199 w 161"/>
              <a:gd name="T13" fmla="*/ 38100 h 32"/>
              <a:gd name="T14" fmla="*/ 58767 w 161"/>
              <a:gd name="T15" fmla="*/ 12700 h 32"/>
              <a:gd name="T16" fmla="*/ 42606 w 161"/>
              <a:gd name="T17" fmla="*/ 14287 h 32"/>
              <a:gd name="T18" fmla="*/ 73459 w 161"/>
              <a:gd name="T19" fmla="*/ 12700 h 32"/>
              <a:gd name="T20" fmla="*/ 83743 w 161"/>
              <a:gd name="T21" fmla="*/ 12700 h 32"/>
              <a:gd name="T22" fmla="*/ 89620 w 161"/>
              <a:gd name="T23" fmla="*/ 38100 h 32"/>
              <a:gd name="T24" fmla="*/ 92558 w 161"/>
              <a:gd name="T25" fmla="*/ 38100 h 32"/>
              <a:gd name="T26" fmla="*/ 89620 w 161"/>
              <a:gd name="T27" fmla="*/ 44450 h 32"/>
              <a:gd name="T28" fmla="*/ 86682 w 161"/>
              <a:gd name="T29" fmla="*/ 44450 h 32"/>
              <a:gd name="T30" fmla="*/ 80805 w 161"/>
              <a:gd name="T31" fmla="*/ 41275 h 32"/>
              <a:gd name="T32" fmla="*/ 70521 w 161"/>
              <a:gd name="T33" fmla="*/ 44450 h 32"/>
              <a:gd name="T34" fmla="*/ 64644 w 161"/>
              <a:gd name="T35" fmla="*/ 38100 h 32"/>
              <a:gd name="T36" fmla="*/ 70521 w 161"/>
              <a:gd name="T37" fmla="*/ 26987 h 32"/>
              <a:gd name="T38" fmla="*/ 83743 w 161"/>
              <a:gd name="T39" fmla="*/ 20637 h 32"/>
              <a:gd name="T40" fmla="*/ 73459 w 161"/>
              <a:gd name="T41" fmla="*/ 17462 h 32"/>
              <a:gd name="T42" fmla="*/ 83743 w 161"/>
              <a:gd name="T43" fmla="*/ 26987 h 32"/>
              <a:gd name="T44" fmla="*/ 76397 w 161"/>
              <a:gd name="T45" fmla="*/ 30162 h 32"/>
              <a:gd name="T46" fmla="*/ 70521 w 161"/>
              <a:gd name="T47" fmla="*/ 30162 h 32"/>
              <a:gd name="T48" fmla="*/ 76397 w 161"/>
              <a:gd name="T49" fmla="*/ 38100 h 32"/>
              <a:gd name="T50" fmla="*/ 83743 w 161"/>
              <a:gd name="T51" fmla="*/ 34925 h 32"/>
              <a:gd name="T52" fmla="*/ 116065 w 161"/>
              <a:gd name="T53" fmla="*/ 12700 h 32"/>
              <a:gd name="T54" fmla="*/ 116065 w 161"/>
              <a:gd name="T55" fmla="*/ 30162 h 32"/>
              <a:gd name="T56" fmla="*/ 96966 w 161"/>
              <a:gd name="T57" fmla="*/ 12700 h 32"/>
              <a:gd name="T58" fmla="*/ 116065 w 161"/>
              <a:gd name="T59" fmla="*/ 12700 h 32"/>
              <a:gd name="T60" fmla="*/ 127819 w 161"/>
              <a:gd name="T61" fmla="*/ 23812 h 32"/>
              <a:gd name="T62" fmla="*/ 154264 w 161"/>
              <a:gd name="T63" fmla="*/ 44450 h 32"/>
              <a:gd name="T64" fmla="*/ 151326 w 161"/>
              <a:gd name="T65" fmla="*/ 38100 h 32"/>
              <a:gd name="T66" fmla="*/ 160141 w 161"/>
              <a:gd name="T67" fmla="*/ 31750 h 32"/>
              <a:gd name="T68" fmla="*/ 173363 w 161"/>
              <a:gd name="T69" fmla="*/ 0 h 32"/>
              <a:gd name="T70" fmla="*/ 157202 w 161"/>
              <a:gd name="T71" fmla="*/ 44450 h 32"/>
              <a:gd name="T72" fmla="*/ 179240 w 161"/>
              <a:gd name="T73" fmla="*/ 38100 h 32"/>
              <a:gd name="T74" fmla="*/ 182178 w 161"/>
              <a:gd name="T75" fmla="*/ 34925 h 32"/>
              <a:gd name="T76" fmla="*/ 202747 w 161"/>
              <a:gd name="T77" fmla="*/ 38100 h 32"/>
              <a:gd name="T78" fmla="*/ 201278 w 161"/>
              <a:gd name="T79" fmla="*/ 41275 h 32"/>
              <a:gd name="T80" fmla="*/ 186586 w 161"/>
              <a:gd name="T81" fmla="*/ 14287 h 32"/>
              <a:gd name="T82" fmla="*/ 198339 w 161"/>
              <a:gd name="T83" fmla="*/ 38100 h 32"/>
              <a:gd name="T84" fmla="*/ 227723 w 161"/>
              <a:gd name="T85" fmla="*/ 17462 h 32"/>
              <a:gd name="T86" fmla="*/ 218908 w 161"/>
              <a:gd name="T87" fmla="*/ 14287 h 32"/>
              <a:gd name="T88" fmla="*/ 208624 w 161"/>
              <a:gd name="T89" fmla="*/ 20637 h 32"/>
              <a:gd name="T90" fmla="*/ 214500 w 161"/>
              <a:gd name="T91" fmla="*/ 12700 h 32"/>
              <a:gd name="T92" fmla="*/ 227723 w 161"/>
              <a:gd name="T93" fmla="*/ 12700 h 32"/>
              <a:gd name="T94" fmla="*/ 236538 w 161"/>
              <a:gd name="T95" fmla="*/ 26987 h 32"/>
              <a:gd name="T96" fmla="*/ 227723 w 161"/>
              <a:gd name="T97" fmla="*/ 41275 h 32"/>
              <a:gd name="T98" fmla="*/ 214500 w 161"/>
              <a:gd name="T99" fmla="*/ 41275 h 32"/>
              <a:gd name="T100" fmla="*/ 208624 w 161"/>
              <a:gd name="T101" fmla="*/ 31750 h 32"/>
              <a:gd name="T102" fmla="*/ 217439 w 161"/>
              <a:gd name="T103" fmla="*/ 34925 h 32"/>
              <a:gd name="T104" fmla="*/ 224785 w 161"/>
              <a:gd name="T105" fmla="*/ 38100 h 32"/>
              <a:gd name="T106" fmla="*/ 217439 w 161"/>
              <a:gd name="T107" fmla="*/ 30162 h 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1"/>
              <a:gd name="T163" fmla="*/ 0 h 32"/>
              <a:gd name="T164" fmla="*/ 161 w 161"/>
              <a:gd name="T165" fmla="*/ 32 h 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1" h="32">
                <a:moveTo>
                  <a:pt x="7" y="28"/>
                </a:moveTo>
                <a:lnTo>
                  <a:pt x="7" y="28"/>
                </a:lnTo>
                <a:lnTo>
                  <a:pt x="5" y="28"/>
                </a:lnTo>
                <a:lnTo>
                  <a:pt x="5" y="24"/>
                </a:lnTo>
                <a:lnTo>
                  <a:pt x="7" y="24"/>
                </a:lnTo>
                <a:lnTo>
                  <a:pt x="9" y="22"/>
                </a:lnTo>
                <a:lnTo>
                  <a:pt x="11" y="20"/>
                </a:lnTo>
                <a:lnTo>
                  <a:pt x="0" y="0"/>
                </a:lnTo>
                <a:lnTo>
                  <a:pt x="4" y="0"/>
                </a:lnTo>
                <a:lnTo>
                  <a:pt x="13" y="15"/>
                </a:lnTo>
                <a:lnTo>
                  <a:pt x="18" y="0"/>
                </a:lnTo>
                <a:lnTo>
                  <a:pt x="24" y="0"/>
                </a:lnTo>
                <a:lnTo>
                  <a:pt x="13" y="24"/>
                </a:lnTo>
                <a:lnTo>
                  <a:pt x="11" y="26"/>
                </a:lnTo>
                <a:lnTo>
                  <a:pt x="7" y="28"/>
                </a:lnTo>
                <a:close/>
                <a:moveTo>
                  <a:pt x="29" y="9"/>
                </a:moveTo>
                <a:lnTo>
                  <a:pt x="29" y="22"/>
                </a:lnTo>
                <a:lnTo>
                  <a:pt x="29" y="24"/>
                </a:lnTo>
                <a:lnTo>
                  <a:pt x="28" y="26"/>
                </a:lnTo>
                <a:lnTo>
                  <a:pt x="26" y="26"/>
                </a:lnTo>
                <a:lnTo>
                  <a:pt x="24" y="28"/>
                </a:lnTo>
                <a:lnTo>
                  <a:pt x="24" y="24"/>
                </a:lnTo>
                <a:lnTo>
                  <a:pt x="26" y="24"/>
                </a:lnTo>
                <a:lnTo>
                  <a:pt x="26" y="22"/>
                </a:lnTo>
                <a:lnTo>
                  <a:pt x="26" y="8"/>
                </a:lnTo>
                <a:lnTo>
                  <a:pt x="40" y="8"/>
                </a:lnTo>
                <a:lnTo>
                  <a:pt x="40" y="26"/>
                </a:lnTo>
                <a:lnTo>
                  <a:pt x="37" y="26"/>
                </a:lnTo>
                <a:lnTo>
                  <a:pt x="37" y="9"/>
                </a:lnTo>
                <a:lnTo>
                  <a:pt x="29" y="9"/>
                </a:lnTo>
                <a:close/>
                <a:moveTo>
                  <a:pt x="44" y="13"/>
                </a:moveTo>
                <a:lnTo>
                  <a:pt x="46" y="9"/>
                </a:lnTo>
                <a:lnTo>
                  <a:pt x="48" y="8"/>
                </a:lnTo>
                <a:lnTo>
                  <a:pt x="50" y="8"/>
                </a:lnTo>
                <a:lnTo>
                  <a:pt x="53" y="8"/>
                </a:lnTo>
                <a:lnTo>
                  <a:pt x="55" y="8"/>
                </a:lnTo>
                <a:lnTo>
                  <a:pt x="57" y="8"/>
                </a:lnTo>
                <a:lnTo>
                  <a:pt x="59" y="9"/>
                </a:lnTo>
                <a:lnTo>
                  <a:pt x="61" y="9"/>
                </a:lnTo>
                <a:lnTo>
                  <a:pt x="61" y="11"/>
                </a:lnTo>
                <a:lnTo>
                  <a:pt x="61" y="24"/>
                </a:lnTo>
                <a:lnTo>
                  <a:pt x="63" y="24"/>
                </a:lnTo>
                <a:lnTo>
                  <a:pt x="63" y="26"/>
                </a:lnTo>
                <a:lnTo>
                  <a:pt x="63" y="28"/>
                </a:lnTo>
                <a:lnTo>
                  <a:pt x="61" y="28"/>
                </a:lnTo>
                <a:lnTo>
                  <a:pt x="59" y="28"/>
                </a:lnTo>
                <a:lnTo>
                  <a:pt x="59" y="26"/>
                </a:lnTo>
                <a:lnTo>
                  <a:pt x="57" y="26"/>
                </a:lnTo>
                <a:lnTo>
                  <a:pt x="57" y="24"/>
                </a:lnTo>
                <a:lnTo>
                  <a:pt x="55" y="26"/>
                </a:lnTo>
                <a:lnTo>
                  <a:pt x="52" y="28"/>
                </a:lnTo>
                <a:lnTo>
                  <a:pt x="50" y="28"/>
                </a:lnTo>
                <a:lnTo>
                  <a:pt x="48" y="28"/>
                </a:lnTo>
                <a:lnTo>
                  <a:pt x="48" y="26"/>
                </a:lnTo>
                <a:lnTo>
                  <a:pt x="46" y="26"/>
                </a:lnTo>
                <a:lnTo>
                  <a:pt x="44" y="24"/>
                </a:lnTo>
                <a:lnTo>
                  <a:pt x="44" y="22"/>
                </a:lnTo>
                <a:lnTo>
                  <a:pt x="44" y="20"/>
                </a:lnTo>
                <a:lnTo>
                  <a:pt x="46" y="19"/>
                </a:lnTo>
                <a:lnTo>
                  <a:pt x="48" y="17"/>
                </a:lnTo>
                <a:lnTo>
                  <a:pt x="50" y="15"/>
                </a:lnTo>
                <a:lnTo>
                  <a:pt x="55" y="15"/>
                </a:lnTo>
                <a:lnTo>
                  <a:pt x="57" y="15"/>
                </a:lnTo>
                <a:lnTo>
                  <a:pt x="57" y="13"/>
                </a:lnTo>
                <a:lnTo>
                  <a:pt x="55" y="9"/>
                </a:lnTo>
                <a:lnTo>
                  <a:pt x="53" y="9"/>
                </a:lnTo>
                <a:lnTo>
                  <a:pt x="50" y="9"/>
                </a:lnTo>
                <a:lnTo>
                  <a:pt x="50" y="11"/>
                </a:lnTo>
                <a:lnTo>
                  <a:pt x="48" y="11"/>
                </a:lnTo>
                <a:lnTo>
                  <a:pt x="48" y="13"/>
                </a:lnTo>
                <a:lnTo>
                  <a:pt x="44" y="13"/>
                </a:lnTo>
                <a:close/>
                <a:moveTo>
                  <a:pt x="57" y="17"/>
                </a:moveTo>
                <a:lnTo>
                  <a:pt x="57" y="17"/>
                </a:lnTo>
                <a:lnTo>
                  <a:pt x="55" y="17"/>
                </a:lnTo>
                <a:lnTo>
                  <a:pt x="53" y="19"/>
                </a:lnTo>
                <a:lnTo>
                  <a:pt x="52" y="19"/>
                </a:lnTo>
                <a:lnTo>
                  <a:pt x="50" y="19"/>
                </a:lnTo>
                <a:lnTo>
                  <a:pt x="48" y="19"/>
                </a:lnTo>
                <a:lnTo>
                  <a:pt x="48" y="20"/>
                </a:lnTo>
                <a:lnTo>
                  <a:pt x="48" y="24"/>
                </a:lnTo>
                <a:lnTo>
                  <a:pt x="52" y="24"/>
                </a:lnTo>
                <a:lnTo>
                  <a:pt x="53" y="24"/>
                </a:lnTo>
                <a:lnTo>
                  <a:pt x="55" y="24"/>
                </a:lnTo>
                <a:lnTo>
                  <a:pt x="57" y="22"/>
                </a:lnTo>
                <a:lnTo>
                  <a:pt x="57" y="20"/>
                </a:lnTo>
                <a:lnTo>
                  <a:pt x="57" y="17"/>
                </a:lnTo>
                <a:close/>
                <a:moveTo>
                  <a:pt x="79" y="8"/>
                </a:moveTo>
                <a:lnTo>
                  <a:pt x="81" y="8"/>
                </a:lnTo>
                <a:lnTo>
                  <a:pt x="81" y="26"/>
                </a:lnTo>
                <a:lnTo>
                  <a:pt x="79" y="26"/>
                </a:lnTo>
                <a:lnTo>
                  <a:pt x="79" y="19"/>
                </a:lnTo>
                <a:lnTo>
                  <a:pt x="70" y="19"/>
                </a:lnTo>
                <a:lnTo>
                  <a:pt x="70" y="26"/>
                </a:lnTo>
                <a:lnTo>
                  <a:pt x="66" y="26"/>
                </a:lnTo>
                <a:lnTo>
                  <a:pt x="66" y="8"/>
                </a:lnTo>
                <a:lnTo>
                  <a:pt x="70" y="8"/>
                </a:lnTo>
                <a:lnTo>
                  <a:pt x="70" y="15"/>
                </a:lnTo>
                <a:lnTo>
                  <a:pt x="79" y="15"/>
                </a:lnTo>
                <a:lnTo>
                  <a:pt x="79" y="8"/>
                </a:lnTo>
                <a:close/>
                <a:moveTo>
                  <a:pt x="96" y="15"/>
                </a:moveTo>
                <a:lnTo>
                  <a:pt x="96" y="19"/>
                </a:lnTo>
                <a:lnTo>
                  <a:pt x="87" y="19"/>
                </a:lnTo>
                <a:lnTo>
                  <a:pt x="87" y="15"/>
                </a:lnTo>
                <a:lnTo>
                  <a:pt x="96" y="15"/>
                </a:lnTo>
                <a:close/>
                <a:moveTo>
                  <a:pt x="107" y="28"/>
                </a:moveTo>
                <a:lnTo>
                  <a:pt x="105" y="28"/>
                </a:lnTo>
                <a:lnTo>
                  <a:pt x="103" y="28"/>
                </a:lnTo>
                <a:lnTo>
                  <a:pt x="103" y="24"/>
                </a:lnTo>
                <a:lnTo>
                  <a:pt x="105" y="24"/>
                </a:lnTo>
                <a:lnTo>
                  <a:pt x="107" y="22"/>
                </a:lnTo>
                <a:lnTo>
                  <a:pt x="109" y="20"/>
                </a:lnTo>
                <a:lnTo>
                  <a:pt x="98" y="0"/>
                </a:lnTo>
                <a:lnTo>
                  <a:pt x="101" y="0"/>
                </a:lnTo>
                <a:lnTo>
                  <a:pt x="111" y="15"/>
                </a:lnTo>
                <a:lnTo>
                  <a:pt x="118" y="0"/>
                </a:lnTo>
                <a:lnTo>
                  <a:pt x="122" y="0"/>
                </a:lnTo>
                <a:lnTo>
                  <a:pt x="111" y="24"/>
                </a:lnTo>
                <a:lnTo>
                  <a:pt x="109" y="26"/>
                </a:lnTo>
                <a:lnTo>
                  <a:pt x="107" y="28"/>
                </a:lnTo>
                <a:close/>
                <a:moveTo>
                  <a:pt x="125" y="26"/>
                </a:moveTo>
                <a:lnTo>
                  <a:pt x="125" y="32"/>
                </a:lnTo>
                <a:lnTo>
                  <a:pt x="122" y="32"/>
                </a:lnTo>
                <a:lnTo>
                  <a:pt x="122" y="24"/>
                </a:lnTo>
                <a:lnTo>
                  <a:pt x="124" y="24"/>
                </a:lnTo>
                <a:lnTo>
                  <a:pt x="124" y="22"/>
                </a:lnTo>
                <a:lnTo>
                  <a:pt x="124" y="20"/>
                </a:lnTo>
                <a:lnTo>
                  <a:pt x="124" y="8"/>
                </a:lnTo>
                <a:lnTo>
                  <a:pt x="138" y="8"/>
                </a:lnTo>
                <a:lnTo>
                  <a:pt x="138" y="24"/>
                </a:lnTo>
                <a:lnTo>
                  <a:pt x="140" y="24"/>
                </a:lnTo>
                <a:lnTo>
                  <a:pt x="140" y="32"/>
                </a:lnTo>
                <a:lnTo>
                  <a:pt x="137" y="32"/>
                </a:lnTo>
                <a:lnTo>
                  <a:pt x="137" y="26"/>
                </a:lnTo>
                <a:lnTo>
                  <a:pt x="125" y="26"/>
                </a:lnTo>
                <a:close/>
                <a:moveTo>
                  <a:pt x="135" y="24"/>
                </a:moveTo>
                <a:lnTo>
                  <a:pt x="135" y="9"/>
                </a:lnTo>
                <a:lnTo>
                  <a:pt x="127" y="9"/>
                </a:lnTo>
                <a:lnTo>
                  <a:pt x="127" y="20"/>
                </a:lnTo>
                <a:lnTo>
                  <a:pt x="127" y="22"/>
                </a:lnTo>
                <a:lnTo>
                  <a:pt x="125" y="24"/>
                </a:lnTo>
                <a:lnTo>
                  <a:pt x="135" y="24"/>
                </a:lnTo>
                <a:close/>
                <a:moveTo>
                  <a:pt x="157" y="15"/>
                </a:moveTo>
                <a:lnTo>
                  <a:pt x="157" y="13"/>
                </a:lnTo>
                <a:lnTo>
                  <a:pt x="155" y="13"/>
                </a:lnTo>
                <a:lnTo>
                  <a:pt x="155" y="11"/>
                </a:lnTo>
                <a:lnTo>
                  <a:pt x="153" y="11"/>
                </a:lnTo>
                <a:lnTo>
                  <a:pt x="153" y="9"/>
                </a:lnTo>
                <a:lnTo>
                  <a:pt x="151" y="9"/>
                </a:lnTo>
                <a:lnTo>
                  <a:pt x="149" y="9"/>
                </a:lnTo>
                <a:lnTo>
                  <a:pt x="148" y="11"/>
                </a:lnTo>
                <a:lnTo>
                  <a:pt x="146" y="13"/>
                </a:lnTo>
                <a:lnTo>
                  <a:pt x="142" y="13"/>
                </a:lnTo>
                <a:lnTo>
                  <a:pt x="144" y="11"/>
                </a:lnTo>
                <a:lnTo>
                  <a:pt x="146" y="9"/>
                </a:lnTo>
                <a:lnTo>
                  <a:pt x="146" y="8"/>
                </a:lnTo>
                <a:lnTo>
                  <a:pt x="148" y="8"/>
                </a:lnTo>
                <a:lnTo>
                  <a:pt x="151" y="8"/>
                </a:lnTo>
                <a:lnTo>
                  <a:pt x="153" y="8"/>
                </a:lnTo>
                <a:lnTo>
                  <a:pt x="155" y="8"/>
                </a:lnTo>
                <a:lnTo>
                  <a:pt x="157" y="9"/>
                </a:lnTo>
                <a:lnTo>
                  <a:pt x="159" y="11"/>
                </a:lnTo>
                <a:lnTo>
                  <a:pt x="161" y="15"/>
                </a:lnTo>
                <a:lnTo>
                  <a:pt x="161" y="17"/>
                </a:lnTo>
                <a:lnTo>
                  <a:pt x="161" y="20"/>
                </a:lnTo>
                <a:lnTo>
                  <a:pt x="159" y="22"/>
                </a:lnTo>
                <a:lnTo>
                  <a:pt x="157" y="24"/>
                </a:lnTo>
                <a:lnTo>
                  <a:pt x="155" y="26"/>
                </a:lnTo>
                <a:lnTo>
                  <a:pt x="153" y="28"/>
                </a:lnTo>
                <a:lnTo>
                  <a:pt x="151" y="28"/>
                </a:lnTo>
                <a:lnTo>
                  <a:pt x="148" y="28"/>
                </a:lnTo>
                <a:lnTo>
                  <a:pt x="146" y="26"/>
                </a:lnTo>
                <a:lnTo>
                  <a:pt x="146" y="24"/>
                </a:lnTo>
                <a:lnTo>
                  <a:pt x="144" y="24"/>
                </a:lnTo>
                <a:lnTo>
                  <a:pt x="142" y="22"/>
                </a:lnTo>
                <a:lnTo>
                  <a:pt x="142" y="20"/>
                </a:lnTo>
                <a:lnTo>
                  <a:pt x="146" y="20"/>
                </a:lnTo>
                <a:lnTo>
                  <a:pt x="146" y="22"/>
                </a:lnTo>
                <a:lnTo>
                  <a:pt x="148" y="22"/>
                </a:lnTo>
                <a:lnTo>
                  <a:pt x="148" y="24"/>
                </a:lnTo>
                <a:lnTo>
                  <a:pt x="149" y="24"/>
                </a:lnTo>
                <a:lnTo>
                  <a:pt x="151" y="24"/>
                </a:lnTo>
                <a:lnTo>
                  <a:pt x="153" y="24"/>
                </a:lnTo>
                <a:lnTo>
                  <a:pt x="155" y="22"/>
                </a:lnTo>
                <a:lnTo>
                  <a:pt x="157" y="20"/>
                </a:lnTo>
                <a:lnTo>
                  <a:pt x="157" y="19"/>
                </a:lnTo>
                <a:lnTo>
                  <a:pt x="148" y="19"/>
                </a:lnTo>
                <a:lnTo>
                  <a:pt x="148" y="15"/>
                </a:lnTo>
                <a:lnTo>
                  <a:pt x="157" y="15"/>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81" name="Freeform 115"/>
          <p:cNvSpPr>
            <a:spLocks noEditPoints="1"/>
          </p:cNvSpPr>
          <p:nvPr/>
        </p:nvSpPr>
        <p:spPr bwMode="auto">
          <a:xfrm>
            <a:off x="6715472" y="6404148"/>
            <a:ext cx="494999" cy="66125"/>
          </a:xfrm>
          <a:custGeom>
            <a:avLst/>
            <a:gdLst>
              <a:gd name="T0" fmla="*/ 7323 w 284"/>
              <a:gd name="T1" fmla="*/ 38100 h 35"/>
              <a:gd name="T2" fmla="*/ 0 w 284"/>
              <a:gd name="T3" fmla="*/ 3175 h 35"/>
              <a:gd name="T4" fmla="*/ 16110 w 284"/>
              <a:gd name="T5" fmla="*/ 44450 h 35"/>
              <a:gd name="T6" fmla="*/ 42471 w 284"/>
              <a:gd name="T7" fmla="*/ 20637 h 35"/>
              <a:gd name="T8" fmla="*/ 51258 w 284"/>
              <a:gd name="T9" fmla="*/ 41275 h 35"/>
              <a:gd name="T10" fmla="*/ 58581 w 284"/>
              <a:gd name="T11" fmla="*/ 38100 h 35"/>
              <a:gd name="T12" fmla="*/ 39542 w 284"/>
              <a:gd name="T13" fmla="*/ 41275 h 35"/>
              <a:gd name="T14" fmla="*/ 39542 w 284"/>
              <a:gd name="T15" fmla="*/ 17462 h 35"/>
              <a:gd name="T16" fmla="*/ 58581 w 284"/>
              <a:gd name="T17" fmla="*/ 14287 h 35"/>
              <a:gd name="T18" fmla="*/ 77620 w 284"/>
              <a:gd name="T19" fmla="*/ 44450 h 35"/>
              <a:gd name="T20" fmla="*/ 86407 w 284"/>
              <a:gd name="T21" fmla="*/ 17462 h 35"/>
              <a:gd name="T22" fmla="*/ 106910 w 284"/>
              <a:gd name="T23" fmla="*/ 44450 h 35"/>
              <a:gd name="T24" fmla="*/ 96659 w 284"/>
              <a:gd name="T25" fmla="*/ 26987 h 35"/>
              <a:gd name="T26" fmla="*/ 96659 w 284"/>
              <a:gd name="T27" fmla="*/ 41275 h 35"/>
              <a:gd name="T28" fmla="*/ 106910 w 284"/>
              <a:gd name="T29" fmla="*/ 31750 h 35"/>
              <a:gd name="T30" fmla="*/ 128878 w 284"/>
              <a:gd name="T31" fmla="*/ 26987 h 35"/>
              <a:gd name="T32" fmla="*/ 147917 w 284"/>
              <a:gd name="T33" fmla="*/ 44450 h 35"/>
              <a:gd name="T34" fmla="*/ 134736 w 284"/>
              <a:gd name="T35" fmla="*/ 26987 h 35"/>
              <a:gd name="T36" fmla="*/ 142059 w 284"/>
              <a:gd name="T37" fmla="*/ 6350 h 35"/>
              <a:gd name="T38" fmla="*/ 166956 w 284"/>
              <a:gd name="T39" fmla="*/ 6350 h 35"/>
              <a:gd name="T40" fmla="*/ 172814 w 284"/>
              <a:gd name="T41" fmla="*/ 26987 h 35"/>
              <a:gd name="T42" fmla="*/ 159633 w 284"/>
              <a:gd name="T43" fmla="*/ 44450 h 35"/>
              <a:gd name="T44" fmla="*/ 142059 w 284"/>
              <a:gd name="T45" fmla="*/ 14287 h 35"/>
              <a:gd name="T46" fmla="*/ 144988 w 284"/>
              <a:gd name="T47" fmla="*/ 38100 h 35"/>
              <a:gd name="T48" fmla="*/ 166956 w 284"/>
              <a:gd name="T49" fmla="*/ 31750 h 35"/>
              <a:gd name="T50" fmla="*/ 161098 w 284"/>
              <a:gd name="T51" fmla="*/ 9525 h 35"/>
              <a:gd name="T52" fmla="*/ 183066 w 284"/>
              <a:gd name="T53" fmla="*/ 17462 h 35"/>
              <a:gd name="T54" fmla="*/ 199175 w 284"/>
              <a:gd name="T55" fmla="*/ 14287 h 35"/>
              <a:gd name="T56" fmla="*/ 202104 w 284"/>
              <a:gd name="T57" fmla="*/ 34925 h 35"/>
              <a:gd name="T58" fmla="*/ 185995 w 284"/>
              <a:gd name="T59" fmla="*/ 44450 h 35"/>
              <a:gd name="T60" fmla="*/ 177207 w 284"/>
              <a:gd name="T61" fmla="*/ 14287 h 35"/>
              <a:gd name="T62" fmla="*/ 199175 w 284"/>
              <a:gd name="T63" fmla="*/ 31750 h 35"/>
              <a:gd name="T64" fmla="*/ 194782 w 284"/>
              <a:gd name="T65" fmla="*/ 17462 h 35"/>
              <a:gd name="T66" fmla="*/ 183066 w 284"/>
              <a:gd name="T67" fmla="*/ 34925 h 35"/>
              <a:gd name="T68" fmla="*/ 205033 w 284"/>
              <a:gd name="T69" fmla="*/ 52387 h 35"/>
              <a:gd name="T70" fmla="*/ 210892 w 284"/>
              <a:gd name="T71" fmla="*/ 34925 h 35"/>
              <a:gd name="T72" fmla="*/ 229930 w 284"/>
              <a:gd name="T73" fmla="*/ 52387 h 35"/>
              <a:gd name="T74" fmla="*/ 213821 w 284"/>
              <a:gd name="T75" fmla="*/ 34925 h 35"/>
              <a:gd name="T76" fmla="*/ 265079 w 284"/>
              <a:gd name="T77" fmla="*/ 14287 h 35"/>
              <a:gd name="T78" fmla="*/ 256292 w 284"/>
              <a:gd name="T79" fmla="*/ 41275 h 35"/>
              <a:gd name="T80" fmla="*/ 243111 w 284"/>
              <a:gd name="T81" fmla="*/ 14287 h 35"/>
              <a:gd name="T82" fmla="*/ 259221 w 284"/>
              <a:gd name="T83" fmla="*/ 34925 h 35"/>
              <a:gd name="T84" fmla="*/ 253363 w 284"/>
              <a:gd name="T85" fmla="*/ 34925 h 35"/>
              <a:gd name="T86" fmla="*/ 243111 w 284"/>
              <a:gd name="T87" fmla="*/ 41275 h 35"/>
              <a:gd name="T88" fmla="*/ 281189 w 284"/>
              <a:gd name="T89" fmla="*/ 28575 h 35"/>
              <a:gd name="T90" fmla="*/ 294369 w 284"/>
              <a:gd name="T91" fmla="*/ 26987 h 35"/>
              <a:gd name="T92" fmla="*/ 310479 w 284"/>
              <a:gd name="T93" fmla="*/ 20637 h 35"/>
              <a:gd name="T94" fmla="*/ 319266 w 284"/>
              <a:gd name="T95" fmla="*/ 41275 h 35"/>
              <a:gd name="T96" fmla="*/ 329518 w 284"/>
              <a:gd name="T97" fmla="*/ 38100 h 35"/>
              <a:gd name="T98" fmla="*/ 307550 w 284"/>
              <a:gd name="T99" fmla="*/ 41275 h 35"/>
              <a:gd name="T100" fmla="*/ 307550 w 284"/>
              <a:gd name="T101" fmla="*/ 17462 h 35"/>
              <a:gd name="T102" fmla="*/ 326589 w 284"/>
              <a:gd name="T103" fmla="*/ 14287 h 35"/>
              <a:gd name="T104" fmla="*/ 351486 w 284"/>
              <a:gd name="T105" fmla="*/ 44450 h 35"/>
              <a:gd name="T106" fmla="*/ 336841 w 284"/>
              <a:gd name="T107" fmla="*/ 14287 h 35"/>
              <a:gd name="T108" fmla="*/ 367596 w 284"/>
              <a:gd name="T109" fmla="*/ 38100 h 35"/>
              <a:gd name="T110" fmla="*/ 380776 w 284"/>
              <a:gd name="T111" fmla="*/ 20637 h 35"/>
              <a:gd name="T112" fmla="*/ 367596 w 284"/>
              <a:gd name="T113" fmla="*/ 38100 h 35"/>
              <a:gd name="T114" fmla="*/ 410067 w 284"/>
              <a:gd name="T115" fmla="*/ 44450 h 35"/>
              <a:gd name="T116" fmla="*/ 396886 w 284"/>
              <a:gd name="T117" fmla="*/ 14287 h 35"/>
              <a:gd name="T118" fmla="*/ 393957 w 284"/>
              <a:gd name="T119" fmla="*/ 0 h 35"/>
              <a:gd name="T120" fmla="*/ 405673 w 284"/>
              <a:gd name="T121" fmla="*/ 6350 h 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4"/>
              <a:gd name="T184" fmla="*/ 0 h 35"/>
              <a:gd name="T185" fmla="*/ 284 w 284"/>
              <a:gd name="T186" fmla="*/ 35 h 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4" h="35">
                <a:moveTo>
                  <a:pt x="9" y="28"/>
                </a:moveTo>
                <a:lnTo>
                  <a:pt x="9" y="28"/>
                </a:lnTo>
                <a:lnTo>
                  <a:pt x="7" y="28"/>
                </a:lnTo>
                <a:lnTo>
                  <a:pt x="5" y="28"/>
                </a:lnTo>
                <a:lnTo>
                  <a:pt x="5" y="24"/>
                </a:lnTo>
                <a:lnTo>
                  <a:pt x="5" y="26"/>
                </a:lnTo>
                <a:lnTo>
                  <a:pt x="7" y="26"/>
                </a:lnTo>
                <a:lnTo>
                  <a:pt x="9" y="26"/>
                </a:lnTo>
                <a:lnTo>
                  <a:pt x="9" y="24"/>
                </a:lnTo>
                <a:lnTo>
                  <a:pt x="11" y="20"/>
                </a:lnTo>
                <a:lnTo>
                  <a:pt x="0" y="2"/>
                </a:lnTo>
                <a:lnTo>
                  <a:pt x="3" y="2"/>
                </a:lnTo>
                <a:lnTo>
                  <a:pt x="12" y="17"/>
                </a:lnTo>
                <a:lnTo>
                  <a:pt x="20" y="2"/>
                </a:lnTo>
                <a:lnTo>
                  <a:pt x="24" y="2"/>
                </a:lnTo>
                <a:lnTo>
                  <a:pt x="12" y="24"/>
                </a:lnTo>
                <a:lnTo>
                  <a:pt x="11" y="28"/>
                </a:lnTo>
                <a:lnTo>
                  <a:pt x="9" y="28"/>
                </a:lnTo>
                <a:close/>
                <a:moveTo>
                  <a:pt x="38" y="15"/>
                </a:moveTo>
                <a:lnTo>
                  <a:pt x="37" y="11"/>
                </a:lnTo>
                <a:lnTo>
                  <a:pt x="35" y="11"/>
                </a:lnTo>
                <a:lnTo>
                  <a:pt x="31" y="11"/>
                </a:lnTo>
                <a:lnTo>
                  <a:pt x="29" y="13"/>
                </a:lnTo>
                <a:lnTo>
                  <a:pt x="29" y="15"/>
                </a:lnTo>
                <a:lnTo>
                  <a:pt x="29" y="18"/>
                </a:lnTo>
                <a:lnTo>
                  <a:pt x="29" y="22"/>
                </a:lnTo>
                <a:lnTo>
                  <a:pt x="29" y="24"/>
                </a:lnTo>
                <a:lnTo>
                  <a:pt x="31" y="26"/>
                </a:lnTo>
                <a:lnTo>
                  <a:pt x="35" y="26"/>
                </a:lnTo>
                <a:lnTo>
                  <a:pt x="37" y="24"/>
                </a:lnTo>
                <a:lnTo>
                  <a:pt x="38" y="22"/>
                </a:lnTo>
                <a:lnTo>
                  <a:pt x="38" y="20"/>
                </a:lnTo>
                <a:lnTo>
                  <a:pt x="42" y="20"/>
                </a:lnTo>
                <a:lnTo>
                  <a:pt x="40" y="24"/>
                </a:lnTo>
                <a:lnTo>
                  <a:pt x="40" y="26"/>
                </a:lnTo>
                <a:lnTo>
                  <a:pt x="37" y="28"/>
                </a:lnTo>
                <a:lnTo>
                  <a:pt x="35" y="28"/>
                </a:lnTo>
                <a:lnTo>
                  <a:pt x="31" y="28"/>
                </a:lnTo>
                <a:lnTo>
                  <a:pt x="29" y="28"/>
                </a:lnTo>
                <a:lnTo>
                  <a:pt x="27" y="26"/>
                </a:lnTo>
                <a:lnTo>
                  <a:pt x="25" y="24"/>
                </a:lnTo>
                <a:lnTo>
                  <a:pt x="25" y="22"/>
                </a:lnTo>
                <a:lnTo>
                  <a:pt x="25" y="18"/>
                </a:lnTo>
                <a:lnTo>
                  <a:pt x="25" y="17"/>
                </a:lnTo>
                <a:lnTo>
                  <a:pt x="25" y="13"/>
                </a:lnTo>
                <a:lnTo>
                  <a:pt x="27" y="11"/>
                </a:lnTo>
                <a:lnTo>
                  <a:pt x="29" y="9"/>
                </a:lnTo>
                <a:lnTo>
                  <a:pt x="31" y="7"/>
                </a:lnTo>
                <a:lnTo>
                  <a:pt x="35" y="7"/>
                </a:lnTo>
                <a:lnTo>
                  <a:pt x="37" y="7"/>
                </a:lnTo>
                <a:lnTo>
                  <a:pt x="38" y="9"/>
                </a:lnTo>
                <a:lnTo>
                  <a:pt x="40" y="9"/>
                </a:lnTo>
                <a:lnTo>
                  <a:pt x="40" y="11"/>
                </a:lnTo>
                <a:lnTo>
                  <a:pt x="42" y="13"/>
                </a:lnTo>
                <a:lnTo>
                  <a:pt x="42" y="15"/>
                </a:lnTo>
                <a:lnTo>
                  <a:pt x="38" y="15"/>
                </a:lnTo>
                <a:close/>
                <a:moveTo>
                  <a:pt x="53" y="11"/>
                </a:moveTo>
                <a:lnTo>
                  <a:pt x="53" y="28"/>
                </a:lnTo>
                <a:lnTo>
                  <a:pt x="49" y="28"/>
                </a:lnTo>
                <a:lnTo>
                  <a:pt x="49" y="11"/>
                </a:lnTo>
                <a:lnTo>
                  <a:pt x="44" y="11"/>
                </a:lnTo>
                <a:lnTo>
                  <a:pt x="44" y="9"/>
                </a:lnTo>
                <a:lnTo>
                  <a:pt x="59" y="9"/>
                </a:lnTo>
                <a:lnTo>
                  <a:pt x="59" y="11"/>
                </a:lnTo>
                <a:lnTo>
                  <a:pt x="53" y="11"/>
                </a:lnTo>
                <a:close/>
                <a:moveTo>
                  <a:pt x="77" y="22"/>
                </a:moveTo>
                <a:lnTo>
                  <a:pt x="77" y="24"/>
                </a:lnTo>
                <a:lnTo>
                  <a:pt x="75" y="26"/>
                </a:lnTo>
                <a:lnTo>
                  <a:pt x="73" y="28"/>
                </a:lnTo>
                <a:lnTo>
                  <a:pt x="72" y="28"/>
                </a:lnTo>
                <a:lnTo>
                  <a:pt x="70" y="28"/>
                </a:lnTo>
                <a:lnTo>
                  <a:pt x="62" y="28"/>
                </a:lnTo>
                <a:lnTo>
                  <a:pt x="62" y="9"/>
                </a:lnTo>
                <a:lnTo>
                  <a:pt x="66" y="9"/>
                </a:lnTo>
                <a:lnTo>
                  <a:pt x="66" y="17"/>
                </a:lnTo>
                <a:lnTo>
                  <a:pt x="70" y="17"/>
                </a:lnTo>
                <a:lnTo>
                  <a:pt x="73" y="17"/>
                </a:lnTo>
                <a:lnTo>
                  <a:pt x="75" y="18"/>
                </a:lnTo>
                <a:lnTo>
                  <a:pt x="77" y="20"/>
                </a:lnTo>
                <a:lnTo>
                  <a:pt x="77" y="22"/>
                </a:lnTo>
                <a:close/>
                <a:moveTo>
                  <a:pt x="66" y="26"/>
                </a:moveTo>
                <a:lnTo>
                  <a:pt x="70" y="26"/>
                </a:lnTo>
                <a:lnTo>
                  <a:pt x="72" y="26"/>
                </a:lnTo>
                <a:lnTo>
                  <a:pt x="72" y="24"/>
                </a:lnTo>
                <a:lnTo>
                  <a:pt x="73" y="24"/>
                </a:lnTo>
                <a:lnTo>
                  <a:pt x="73" y="22"/>
                </a:lnTo>
                <a:lnTo>
                  <a:pt x="73" y="20"/>
                </a:lnTo>
                <a:lnTo>
                  <a:pt x="72" y="20"/>
                </a:lnTo>
                <a:lnTo>
                  <a:pt x="70" y="18"/>
                </a:lnTo>
                <a:lnTo>
                  <a:pt x="66" y="18"/>
                </a:lnTo>
                <a:lnTo>
                  <a:pt x="66" y="26"/>
                </a:lnTo>
                <a:close/>
                <a:moveTo>
                  <a:pt x="88" y="17"/>
                </a:moveTo>
                <a:lnTo>
                  <a:pt x="88" y="18"/>
                </a:lnTo>
                <a:lnTo>
                  <a:pt x="79" y="18"/>
                </a:lnTo>
                <a:lnTo>
                  <a:pt x="79" y="17"/>
                </a:lnTo>
                <a:lnTo>
                  <a:pt x="88" y="17"/>
                </a:lnTo>
                <a:close/>
                <a:moveTo>
                  <a:pt x="105" y="30"/>
                </a:moveTo>
                <a:lnTo>
                  <a:pt x="101" y="28"/>
                </a:lnTo>
                <a:lnTo>
                  <a:pt x="99" y="28"/>
                </a:lnTo>
                <a:lnTo>
                  <a:pt x="97" y="26"/>
                </a:lnTo>
                <a:lnTo>
                  <a:pt x="96" y="24"/>
                </a:lnTo>
                <a:lnTo>
                  <a:pt x="94" y="22"/>
                </a:lnTo>
                <a:lnTo>
                  <a:pt x="92" y="20"/>
                </a:lnTo>
                <a:lnTo>
                  <a:pt x="92" y="17"/>
                </a:lnTo>
                <a:lnTo>
                  <a:pt x="92" y="15"/>
                </a:lnTo>
                <a:lnTo>
                  <a:pt x="92" y="13"/>
                </a:lnTo>
                <a:lnTo>
                  <a:pt x="92" y="9"/>
                </a:lnTo>
                <a:lnTo>
                  <a:pt x="94" y="7"/>
                </a:lnTo>
                <a:lnTo>
                  <a:pt x="96" y="6"/>
                </a:lnTo>
                <a:lnTo>
                  <a:pt x="97" y="4"/>
                </a:lnTo>
                <a:lnTo>
                  <a:pt x="99" y="2"/>
                </a:lnTo>
                <a:lnTo>
                  <a:pt x="101" y="0"/>
                </a:lnTo>
                <a:lnTo>
                  <a:pt x="105" y="0"/>
                </a:lnTo>
                <a:lnTo>
                  <a:pt x="109" y="0"/>
                </a:lnTo>
                <a:lnTo>
                  <a:pt x="110" y="2"/>
                </a:lnTo>
                <a:lnTo>
                  <a:pt x="114" y="4"/>
                </a:lnTo>
                <a:lnTo>
                  <a:pt x="116" y="6"/>
                </a:lnTo>
                <a:lnTo>
                  <a:pt x="116" y="7"/>
                </a:lnTo>
                <a:lnTo>
                  <a:pt x="118" y="9"/>
                </a:lnTo>
                <a:lnTo>
                  <a:pt x="118" y="13"/>
                </a:lnTo>
                <a:lnTo>
                  <a:pt x="118" y="15"/>
                </a:lnTo>
                <a:lnTo>
                  <a:pt x="118" y="17"/>
                </a:lnTo>
                <a:lnTo>
                  <a:pt x="118" y="20"/>
                </a:lnTo>
                <a:lnTo>
                  <a:pt x="116" y="22"/>
                </a:lnTo>
                <a:lnTo>
                  <a:pt x="116" y="24"/>
                </a:lnTo>
                <a:lnTo>
                  <a:pt x="114" y="26"/>
                </a:lnTo>
                <a:lnTo>
                  <a:pt x="110" y="28"/>
                </a:lnTo>
                <a:lnTo>
                  <a:pt x="109" y="28"/>
                </a:lnTo>
                <a:lnTo>
                  <a:pt x="105" y="30"/>
                </a:lnTo>
                <a:close/>
                <a:moveTo>
                  <a:pt x="105" y="4"/>
                </a:moveTo>
                <a:lnTo>
                  <a:pt x="103" y="4"/>
                </a:lnTo>
                <a:lnTo>
                  <a:pt x="99" y="6"/>
                </a:lnTo>
                <a:lnTo>
                  <a:pt x="97" y="7"/>
                </a:lnTo>
                <a:lnTo>
                  <a:pt x="97" y="9"/>
                </a:lnTo>
                <a:lnTo>
                  <a:pt x="96" y="11"/>
                </a:lnTo>
                <a:lnTo>
                  <a:pt x="96" y="15"/>
                </a:lnTo>
                <a:lnTo>
                  <a:pt x="96" y="18"/>
                </a:lnTo>
                <a:lnTo>
                  <a:pt x="97" y="20"/>
                </a:lnTo>
                <a:lnTo>
                  <a:pt x="97" y="22"/>
                </a:lnTo>
                <a:lnTo>
                  <a:pt x="99" y="24"/>
                </a:lnTo>
                <a:lnTo>
                  <a:pt x="103" y="26"/>
                </a:lnTo>
                <a:lnTo>
                  <a:pt x="105" y="26"/>
                </a:lnTo>
                <a:lnTo>
                  <a:pt x="109" y="26"/>
                </a:lnTo>
                <a:lnTo>
                  <a:pt x="110" y="24"/>
                </a:lnTo>
                <a:lnTo>
                  <a:pt x="112" y="22"/>
                </a:lnTo>
                <a:lnTo>
                  <a:pt x="114" y="20"/>
                </a:lnTo>
                <a:lnTo>
                  <a:pt x="114" y="18"/>
                </a:lnTo>
                <a:lnTo>
                  <a:pt x="114" y="15"/>
                </a:lnTo>
                <a:lnTo>
                  <a:pt x="114" y="11"/>
                </a:lnTo>
                <a:lnTo>
                  <a:pt x="114" y="9"/>
                </a:lnTo>
                <a:lnTo>
                  <a:pt x="112" y="7"/>
                </a:lnTo>
                <a:lnTo>
                  <a:pt x="110" y="6"/>
                </a:lnTo>
                <a:lnTo>
                  <a:pt x="109" y="4"/>
                </a:lnTo>
                <a:lnTo>
                  <a:pt x="105" y="4"/>
                </a:lnTo>
                <a:close/>
                <a:moveTo>
                  <a:pt x="121" y="9"/>
                </a:moveTo>
                <a:lnTo>
                  <a:pt x="125" y="9"/>
                </a:lnTo>
                <a:lnTo>
                  <a:pt x="125" y="11"/>
                </a:lnTo>
                <a:lnTo>
                  <a:pt x="127" y="9"/>
                </a:lnTo>
                <a:lnTo>
                  <a:pt x="129" y="7"/>
                </a:lnTo>
                <a:lnTo>
                  <a:pt x="131" y="7"/>
                </a:lnTo>
                <a:lnTo>
                  <a:pt x="133" y="7"/>
                </a:lnTo>
                <a:lnTo>
                  <a:pt x="136" y="9"/>
                </a:lnTo>
                <a:lnTo>
                  <a:pt x="136" y="11"/>
                </a:lnTo>
                <a:lnTo>
                  <a:pt x="138" y="13"/>
                </a:lnTo>
                <a:lnTo>
                  <a:pt x="140" y="15"/>
                </a:lnTo>
                <a:lnTo>
                  <a:pt x="140" y="18"/>
                </a:lnTo>
                <a:lnTo>
                  <a:pt x="140" y="20"/>
                </a:lnTo>
                <a:lnTo>
                  <a:pt x="138" y="22"/>
                </a:lnTo>
                <a:lnTo>
                  <a:pt x="138" y="26"/>
                </a:lnTo>
                <a:lnTo>
                  <a:pt x="136" y="28"/>
                </a:lnTo>
                <a:lnTo>
                  <a:pt x="133" y="28"/>
                </a:lnTo>
                <a:lnTo>
                  <a:pt x="131" y="28"/>
                </a:lnTo>
                <a:lnTo>
                  <a:pt x="129" y="28"/>
                </a:lnTo>
                <a:lnTo>
                  <a:pt x="127" y="28"/>
                </a:lnTo>
                <a:lnTo>
                  <a:pt x="125" y="26"/>
                </a:lnTo>
                <a:lnTo>
                  <a:pt x="125" y="35"/>
                </a:lnTo>
                <a:lnTo>
                  <a:pt x="121" y="35"/>
                </a:lnTo>
                <a:lnTo>
                  <a:pt x="121" y="9"/>
                </a:lnTo>
                <a:close/>
                <a:moveTo>
                  <a:pt x="131" y="26"/>
                </a:moveTo>
                <a:lnTo>
                  <a:pt x="133" y="26"/>
                </a:lnTo>
                <a:lnTo>
                  <a:pt x="134" y="24"/>
                </a:lnTo>
                <a:lnTo>
                  <a:pt x="134" y="22"/>
                </a:lnTo>
                <a:lnTo>
                  <a:pt x="136" y="20"/>
                </a:lnTo>
                <a:lnTo>
                  <a:pt x="136" y="18"/>
                </a:lnTo>
                <a:lnTo>
                  <a:pt x="136" y="17"/>
                </a:lnTo>
                <a:lnTo>
                  <a:pt x="136" y="15"/>
                </a:lnTo>
                <a:lnTo>
                  <a:pt x="134" y="13"/>
                </a:lnTo>
                <a:lnTo>
                  <a:pt x="133" y="11"/>
                </a:lnTo>
                <a:lnTo>
                  <a:pt x="131" y="11"/>
                </a:lnTo>
                <a:lnTo>
                  <a:pt x="129" y="11"/>
                </a:lnTo>
                <a:lnTo>
                  <a:pt x="127" y="13"/>
                </a:lnTo>
                <a:lnTo>
                  <a:pt x="125" y="15"/>
                </a:lnTo>
                <a:lnTo>
                  <a:pt x="125" y="18"/>
                </a:lnTo>
                <a:lnTo>
                  <a:pt x="125" y="22"/>
                </a:lnTo>
                <a:lnTo>
                  <a:pt x="127" y="24"/>
                </a:lnTo>
                <a:lnTo>
                  <a:pt x="129" y="26"/>
                </a:lnTo>
                <a:lnTo>
                  <a:pt x="131" y="26"/>
                </a:lnTo>
                <a:close/>
                <a:moveTo>
                  <a:pt x="144" y="28"/>
                </a:moveTo>
                <a:lnTo>
                  <a:pt x="144" y="33"/>
                </a:lnTo>
                <a:lnTo>
                  <a:pt x="140" y="33"/>
                </a:lnTo>
                <a:lnTo>
                  <a:pt x="140" y="26"/>
                </a:lnTo>
                <a:lnTo>
                  <a:pt x="142" y="26"/>
                </a:lnTo>
                <a:lnTo>
                  <a:pt x="142" y="24"/>
                </a:lnTo>
                <a:lnTo>
                  <a:pt x="144" y="22"/>
                </a:lnTo>
                <a:lnTo>
                  <a:pt x="144" y="9"/>
                </a:lnTo>
                <a:lnTo>
                  <a:pt x="157" y="9"/>
                </a:lnTo>
                <a:lnTo>
                  <a:pt x="157" y="26"/>
                </a:lnTo>
                <a:lnTo>
                  <a:pt x="158" y="26"/>
                </a:lnTo>
                <a:lnTo>
                  <a:pt x="158" y="33"/>
                </a:lnTo>
                <a:lnTo>
                  <a:pt x="157" y="33"/>
                </a:lnTo>
                <a:lnTo>
                  <a:pt x="157" y="28"/>
                </a:lnTo>
                <a:lnTo>
                  <a:pt x="144" y="28"/>
                </a:lnTo>
                <a:close/>
                <a:moveTo>
                  <a:pt x="155" y="26"/>
                </a:moveTo>
                <a:lnTo>
                  <a:pt x="155" y="11"/>
                </a:lnTo>
                <a:lnTo>
                  <a:pt x="146" y="11"/>
                </a:lnTo>
                <a:lnTo>
                  <a:pt x="146" y="22"/>
                </a:lnTo>
                <a:lnTo>
                  <a:pt x="146" y="24"/>
                </a:lnTo>
                <a:lnTo>
                  <a:pt x="146" y="26"/>
                </a:lnTo>
                <a:lnTo>
                  <a:pt x="155" y="26"/>
                </a:lnTo>
                <a:close/>
                <a:moveTo>
                  <a:pt x="184" y="28"/>
                </a:moveTo>
                <a:lnTo>
                  <a:pt x="181" y="28"/>
                </a:lnTo>
                <a:lnTo>
                  <a:pt x="181" y="9"/>
                </a:lnTo>
                <a:lnTo>
                  <a:pt x="184" y="9"/>
                </a:lnTo>
                <a:lnTo>
                  <a:pt x="184" y="28"/>
                </a:lnTo>
                <a:close/>
                <a:moveTo>
                  <a:pt x="177" y="22"/>
                </a:moveTo>
                <a:lnTo>
                  <a:pt x="177" y="24"/>
                </a:lnTo>
                <a:lnTo>
                  <a:pt x="177" y="26"/>
                </a:lnTo>
                <a:lnTo>
                  <a:pt x="175" y="26"/>
                </a:lnTo>
                <a:lnTo>
                  <a:pt x="173" y="28"/>
                </a:lnTo>
                <a:lnTo>
                  <a:pt x="171" y="28"/>
                </a:lnTo>
                <a:lnTo>
                  <a:pt x="170" y="28"/>
                </a:lnTo>
                <a:lnTo>
                  <a:pt x="162" y="28"/>
                </a:lnTo>
                <a:lnTo>
                  <a:pt x="162" y="9"/>
                </a:lnTo>
                <a:lnTo>
                  <a:pt x="166" y="9"/>
                </a:lnTo>
                <a:lnTo>
                  <a:pt x="166" y="17"/>
                </a:lnTo>
                <a:lnTo>
                  <a:pt x="170" y="17"/>
                </a:lnTo>
                <a:lnTo>
                  <a:pt x="173" y="17"/>
                </a:lnTo>
                <a:lnTo>
                  <a:pt x="175" y="18"/>
                </a:lnTo>
                <a:lnTo>
                  <a:pt x="177" y="20"/>
                </a:lnTo>
                <a:lnTo>
                  <a:pt x="177" y="22"/>
                </a:lnTo>
                <a:close/>
                <a:moveTo>
                  <a:pt x="166" y="26"/>
                </a:moveTo>
                <a:lnTo>
                  <a:pt x="170" y="26"/>
                </a:lnTo>
                <a:lnTo>
                  <a:pt x="171" y="26"/>
                </a:lnTo>
                <a:lnTo>
                  <a:pt x="173" y="24"/>
                </a:lnTo>
                <a:lnTo>
                  <a:pt x="173" y="22"/>
                </a:lnTo>
                <a:lnTo>
                  <a:pt x="173" y="20"/>
                </a:lnTo>
                <a:lnTo>
                  <a:pt x="171" y="20"/>
                </a:lnTo>
                <a:lnTo>
                  <a:pt x="170" y="18"/>
                </a:lnTo>
                <a:lnTo>
                  <a:pt x="166" y="18"/>
                </a:lnTo>
                <a:lnTo>
                  <a:pt x="166" y="26"/>
                </a:lnTo>
                <a:close/>
                <a:moveTo>
                  <a:pt x="201" y="9"/>
                </a:moveTo>
                <a:lnTo>
                  <a:pt x="205" y="9"/>
                </a:lnTo>
                <a:lnTo>
                  <a:pt x="205" y="28"/>
                </a:lnTo>
                <a:lnTo>
                  <a:pt x="201" y="28"/>
                </a:lnTo>
                <a:lnTo>
                  <a:pt x="201" y="18"/>
                </a:lnTo>
                <a:lnTo>
                  <a:pt x="192" y="18"/>
                </a:lnTo>
                <a:lnTo>
                  <a:pt x="192" y="28"/>
                </a:lnTo>
                <a:lnTo>
                  <a:pt x="188" y="28"/>
                </a:lnTo>
                <a:lnTo>
                  <a:pt x="188" y="9"/>
                </a:lnTo>
                <a:lnTo>
                  <a:pt x="192" y="9"/>
                </a:lnTo>
                <a:lnTo>
                  <a:pt x="192" y="17"/>
                </a:lnTo>
                <a:lnTo>
                  <a:pt x="201" y="17"/>
                </a:lnTo>
                <a:lnTo>
                  <a:pt x="201" y="9"/>
                </a:lnTo>
                <a:close/>
                <a:moveTo>
                  <a:pt x="221" y="15"/>
                </a:moveTo>
                <a:lnTo>
                  <a:pt x="219" y="11"/>
                </a:lnTo>
                <a:lnTo>
                  <a:pt x="218" y="11"/>
                </a:lnTo>
                <a:lnTo>
                  <a:pt x="214" y="11"/>
                </a:lnTo>
                <a:lnTo>
                  <a:pt x="212" y="13"/>
                </a:lnTo>
                <a:lnTo>
                  <a:pt x="212" y="15"/>
                </a:lnTo>
                <a:lnTo>
                  <a:pt x="212" y="18"/>
                </a:lnTo>
                <a:lnTo>
                  <a:pt x="212" y="22"/>
                </a:lnTo>
                <a:lnTo>
                  <a:pt x="212" y="24"/>
                </a:lnTo>
                <a:lnTo>
                  <a:pt x="214" y="26"/>
                </a:lnTo>
                <a:lnTo>
                  <a:pt x="218" y="26"/>
                </a:lnTo>
                <a:lnTo>
                  <a:pt x="219" y="26"/>
                </a:lnTo>
                <a:lnTo>
                  <a:pt x="219" y="24"/>
                </a:lnTo>
                <a:lnTo>
                  <a:pt x="221" y="22"/>
                </a:lnTo>
                <a:lnTo>
                  <a:pt x="221" y="20"/>
                </a:lnTo>
                <a:lnTo>
                  <a:pt x="225" y="20"/>
                </a:lnTo>
                <a:lnTo>
                  <a:pt x="225" y="24"/>
                </a:lnTo>
                <a:lnTo>
                  <a:pt x="223" y="26"/>
                </a:lnTo>
                <a:lnTo>
                  <a:pt x="219" y="28"/>
                </a:lnTo>
                <a:lnTo>
                  <a:pt x="218" y="28"/>
                </a:lnTo>
                <a:lnTo>
                  <a:pt x="214" y="28"/>
                </a:lnTo>
                <a:lnTo>
                  <a:pt x="212" y="28"/>
                </a:lnTo>
                <a:lnTo>
                  <a:pt x="210" y="26"/>
                </a:lnTo>
                <a:lnTo>
                  <a:pt x="208" y="24"/>
                </a:lnTo>
                <a:lnTo>
                  <a:pt x="208" y="22"/>
                </a:lnTo>
                <a:lnTo>
                  <a:pt x="208" y="18"/>
                </a:lnTo>
                <a:lnTo>
                  <a:pt x="208" y="17"/>
                </a:lnTo>
                <a:lnTo>
                  <a:pt x="208" y="13"/>
                </a:lnTo>
                <a:lnTo>
                  <a:pt x="210" y="11"/>
                </a:lnTo>
                <a:lnTo>
                  <a:pt x="212" y="9"/>
                </a:lnTo>
                <a:lnTo>
                  <a:pt x="214" y="7"/>
                </a:lnTo>
                <a:lnTo>
                  <a:pt x="218" y="7"/>
                </a:lnTo>
                <a:lnTo>
                  <a:pt x="219" y="7"/>
                </a:lnTo>
                <a:lnTo>
                  <a:pt x="221" y="9"/>
                </a:lnTo>
                <a:lnTo>
                  <a:pt x="223" y="9"/>
                </a:lnTo>
                <a:lnTo>
                  <a:pt x="223" y="11"/>
                </a:lnTo>
                <a:lnTo>
                  <a:pt x="225" y="13"/>
                </a:lnTo>
                <a:lnTo>
                  <a:pt x="225" y="15"/>
                </a:lnTo>
                <a:lnTo>
                  <a:pt x="221" y="15"/>
                </a:lnTo>
                <a:close/>
                <a:moveTo>
                  <a:pt x="245" y="28"/>
                </a:moveTo>
                <a:lnTo>
                  <a:pt x="240" y="28"/>
                </a:lnTo>
                <a:lnTo>
                  <a:pt x="232" y="18"/>
                </a:lnTo>
                <a:lnTo>
                  <a:pt x="230" y="20"/>
                </a:lnTo>
                <a:lnTo>
                  <a:pt x="230" y="28"/>
                </a:lnTo>
                <a:lnTo>
                  <a:pt x="229" y="28"/>
                </a:lnTo>
                <a:lnTo>
                  <a:pt x="229" y="9"/>
                </a:lnTo>
                <a:lnTo>
                  <a:pt x="230" y="9"/>
                </a:lnTo>
                <a:lnTo>
                  <a:pt x="230" y="17"/>
                </a:lnTo>
                <a:lnTo>
                  <a:pt x="240" y="9"/>
                </a:lnTo>
                <a:lnTo>
                  <a:pt x="243" y="9"/>
                </a:lnTo>
                <a:lnTo>
                  <a:pt x="236" y="17"/>
                </a:lnTo>
                <a:lnTo>
                  <a:pt x="245" y="28"/>
                </a:lnTo>
                <a:close/>
                <a:moveTo>
                  <a:pt x="251" y="24"/>
                </a:moveTo>
                <a:lnTo>
                  <a:pt x="251" y="24"/>
                </a:lnTo>
                <a:lnTo>
                  <a:pt x="258" y="9"/>
                </a:lnTo>
                <a:lnTo>
                  <a:pt x="262" y="9"/>
                </a:lnTo>
                <a:lnTo>
                  <a:pt x="262" y="28"/>
                </a:lnTo>
                <a:lnTo>
                  <a:pt x="260" y="28"/>
                </a:lnTo>
                <a:lnTo>
                  <a:pt x="260" y="13"/>
                </a:lnTo>
                <a:lnTo>
                  <a:pt x="251" y="28"/>
                </a:lnTo>
                <a:lnTo>
                  <a:pt x="247" y="28"/>
                </a:lnTo>
                <a:lnTo>
                  <a:pt x="247" y="9"/>
                </a:lnTo>
                <a:lnTo>
                  <a:pt x="251" y="9"/>
                </a:lnTo>
                <a:lnTo>
                  <a:pt x="251" y="24"/>
                </a:lnTo>
                <a:close/>
                <a:moveTo>
                  <a:pt x="271" y="24"/>
                </a:moveTo>
                <a:lnTo>
                  <a:pt x="271" y="24"/>
                </a:lnTo>
                <a:lnTo>
                  <a:pt x="280" y="9"/>
                </a:lnTo>
                <a:lnTo>
                  <a:pt x="284" y="9"/>
                </a:lnTo>
                <a:lnTo>
                  <a:pt x="284" y="28"/>
                </a:lnTo>
                <a:lnTo>
                  <a:pt x="280" y="28"/>
                </a:lnTo>
                <a:lnTo>
                  <a:pt x="280" y="13"/>
                </a:lnTo>
                <a:lnTo>
                  <a:pt x="271" y="28"/>
                </a:lnTo>
                <a:lnTo>
                  <a:pt x="267" y="28"/>
                </a:lnTo>
                <a:lnTo>
                  <a:pt x="267" y="9"/>
                </a:lnTo>
                <a:lnTo>
                  <a:pt x="271" y="9"/>
                </a:lnTo>
                <a:lnTo>
                  <a:pt x="271" y="24"/>
                </a:lnTo>
                <a:close/>
                <a:moveTo>
                  <a:pt x="282" y="0"/>
                </a:moveTo>
                <a:lnTo>
                  <a:pt x="280" y="4"/>
                </a:lnTo>
                <a:lnTo>
                  <a:pt x="275" y="6"/>
                </a:lnTo>
                <a:lnTo>
                  <a:pt x="271" y="4"/>
                </a:lnTo>
                <a:lnTo>
                  <a:pt x="269" y="0"/>
                </a:lnTo>
                <a:lnTo>
                  <a:pt x="271" y="0"/>
                </a:lnTo>
                <a:lnTo>
                  <a:pt x="273" y="2"/>
                </a:lnTo>
                <a:lnTo>
                  <a:pt x="275" y="4"/>
                </a:lnTo>
                <a:lnTo>
                  <a:pt x="277" y="4"/>
                </a:lnTo>
                <a:lnTo>
                  <a:pt x="279" y="4"/>
                </a:lnTo>
                <a:lnTo>
                  <a:pt x="279" y="2"/>
                </a:lnTo>
                <a:lnTo>
                  <a:pt x="280" y="0"/>
                </a:lnTo>
                <a:lnTo>
                  <a:pt x="282" y="0"/>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82" name="Freeform 116"/>
          <p:cNvSpPr>
            <a:spLocks noEditPoints="1"/>
          </p:cNvSpPr>
          <p:nvPr/>
        </p:nvSpPr>
        <p:spPr bwMode="auto">
          <a:xfrm>
            <a:off x="6602113" y="4658428"/>
            <a:ext cx="137920" cy="66125"/>
          </a:xfrm>
          <a:custGeom>
            <a:avLst/>
            <a:gdLst>
              <a:gd name="T0" fmla="*/ 29339 w 79"/>
              <a:gd name="T1" fmla="*/ 6350 h 35"/>
              <a:gd name="T2" fmla="*/ 13202 w 79"/>
              <a:gd name="T3" fmla="*/ 41275 h 35"/>
              <a:gd name="T4" fmla="*/ 0 w 79"/>
              <a:gd name="T5" fmla="*/ 0 h 35"/>
              <a:gd name="T6" fmla="*/ 54277 w 79"/>
              <a:gd name="T7" fmla="*/ 14287 h 35"/>
              <a:gd name="T8" fmla="*/ 51343 w 79"/>
              <a:gd name="T9" fmla="*/ 26987 h 35"/>
              <a:gd name="T10" fmla="*/ 45475 w 79"/>
              <a:gd name="T11" fmla="*/ 38100 h 35"/>
              <a:gd name="T12" fmla="*/ 42541 w 79"/>
              <a:gd name="T13" fmla="*/ 49212 h 35"/>
              <a:gd name="T14" fmla="*/ 38140 w 79"/>
              <a:gd name="T15" fmla="*/ 55562 h 35"/>
              <a:gd name="T16" fmla="*/ 35206 w 79"/>
              <a:gd name="T17" fmla="*/ 55562 h 35"/>
              <a:gd name="T18" fmla="*/ 32273 w 79"/>
              <a:gd name="T19" fmla="*/ 49212 h 35"/>
              <a:gd name="T20" fmla="*/ 35206 w 79"/>
              <a:gd name="T21" fmla="*/ 49212 h 35"/>
              <a:gd name="T22" fmla="*/ 38140 w 79"/>
              <a:gd name="T23" fmla="*/ 47625 h 35"/>
              <a:gd name="T24" fmla="*/ 29339 w 79"/>
              <a:gd name="T25" fmla="*/ 11112 h 35"/>
              <a:gd name="T26" fmla="*/ 42541 w 79"/>
              <a:gd name="T27" fmla="*/ 38100 h 35"/>
              <a:gd name="T28" fmla="*/ 64545 w 79"/>
              <a:gd name="T29" fmla="*/ 11112 h 35"/>
              <a:gd name="T30" fmla="*/ 64545 w 79"/>
              <a:gd name="T31" fmla="*/ 14287 h 35"/>
              <a:gd name="T32" fmla="*/ 73347 w 79"/>
              <a:gd name="T33" fmla="*/ 11112 h 35"/>
              <a:gd name="T34" fmla="*/ 80682 w 79"/>
              <a:gd name="T35" fmla="*/ 14287 h 35"/>
              <a:gd name="T36" fmla="*/ 83615 w 79"/>
              <a:gd name="T37" fmla="*/ 26987 h 35"/>
              <a:gd name="T38" fmla="*/ 80682 w 79"/>
              <a:gd name="T39" fmla="*/ 38100 h 35"/>
              <a:gd name="T40" fmla="*/ 73347 w 79"/>
              <a:gd name="T41" fmla="*/ 44450 h 35"/>
              <a:gd name="T42" fmla="*/ 64545 w 79"/>
              <a:gd name="T43" fmla="*/ 41275 h 35"/>
              <a:gd name="T44" fmla="*/ 64545 w 79"/>
              <a:gd name="T45" fmla="*/ 55562 h 35"/>
              <a:gd name="T46" fmla="*/ 73347 w 79"/>
              <a:gd name="T47" fmla="*/ 38100 h 35"/>
              <a:gd name="T48" fmla="*/ 77748 w 79"/>
              <a:gd name="T49" fmla="*/ 34925 h 35"/>
              <a:gd name="T50" fmla="*/ 80682 w 79"/>
              <a:gd name="T51" fmla="*/ 26987 h 35"/>
              <a:gd name="T52" fmla="*/ 77748 w 79"/>
              <a:gd name="T53" fmla="*/ 20637 h 35"/>
              <a:gd name="T54" fmla="*/ 73347 w 79"/>
              <a:gd name="T55" fmla="*/ 14287 h 35"/>
              <a:gd name="T56" fmla="*/ 64545 w 79"/>
              <a:gd name="T57" fmla="*/ 23812 h 35"/>
              <a:gd name="T58" fmla="*/ 67479 w 79"/>
              <a:gd name="T59" fmla="*/ 34925 h 35"/>
              <a:gd name="T60" fmla="*/ 89483 w 79"/>
              <a:gd name="T61" fmla="*/ 20637 h 35"/>
              <a:gd name="T62" fmla="*/ 96818 w 79"/>
              <a:gd name="T63" fmla="*/ 11112 h 35"/>
              <a:gd name="T64" fmla="*/ 105619 w 79"/>
              <a:gd name="T65" fmla="*/ 11112 h 35"/>
              <a:gd name="T66" fmla="*/ 111487 w 79"/>
              <a:gd name="T67" fmla="*/ 14287 h 35"/>
              <a:gd name="T68" fmla="*/ 112954 w 79"/>
              <a:gd name="T69" fmla="*/ 38100 h 35"/>
              <a:gd name="T70" fmla="*/ 115888 w 79"/>
              <a:gd name="T71" fmla="*/ 38100 h 35"/>
              <a:gd name="T72" fmla="*/ 112954 w 79"/>
              <a:gd name="T73" fmla="*/ 44450 h 35"/>
              <a:gd name="T74" fmla="*/ 112954 w 79"/>
              <a:gd name="T75" fmla="*/ 44450 h 35"/>
              <a:gd name="T76" fmla="*/ 108553 w 79"/>
              <a:gd name="T77" fmla="*/ 41275 h 35"/>
              <a:gd name="T78" fmla="*/ 105619 w 79"/>
              <a:gd name="T79" fmla="*/ 41275 h 35"/>
              <a:gd name="T80" fmla="*/ 96818 w 79"/>
              <a:gd name="T81" fmla="*/ 44450 h 35"/>
              <a:gd name="T82" fmla="*/ 92417 w 79"/>
              <a:gd name="T83" fmla="*/ 41275 h 35"/>
              <a:gd name="T84" fmla="*/ 89483 w 79"/>
              <a:gd name="T85" fmla="*/ 34925 h 35"/>
              <a:gd name="T86" fmla="*/ 92417 w 79"/>
              <a:gd name="T87" fmla="*/ 26987 h 35"/>
              <a:gd name="T88" fmla="*/ 108553 w 79"/>
              <a:gd name="T89" fmla="*/ 23812 h 35"/>
              <a:gd name="T90" fmla="*/ 99752 w 79"/>
              <a:gd name="T91" fmla="*/ 14287 h 35"/>
              <a:gd name="T92" fmla="*/ 95351 w 79"/>
              <a:gd name="T93" fmla="*/ 17462 h 35"/>
              <a:gd name="T94" fmla="*/ 108553 w 79"/>
              <a:gd name="T95" fmla="*/ 26987 h 35"/>
              <a:gd name="T96" fmla="*/ 102686 w 79"/>
              <a:gd name="T97" fmla="*/ 30162 h 35"/>
              <a:gd name="T98" fmla="*/ 96818 w 79"/>
              <a:gd name="T99" fmla="*/ 30162 h 35"/>
              <a:gd name="T100" fmla="*/ 95351 w 79"/>
              <a:gd name="T101" fmla="*/ 31750 h 35"/>
              <a:gd name="T102" fmla="*/ 99752 w 79"/>
              <a:gd name="T103" fmla="*/ 38100 h 35"/>
              <a:gd name="T104" fmla="*/ 105619 w 79"/>
              <a:gd name="T105" fmla="*/ 38100 h 35"/>
              <a:gd name="T106" fmla="*/ 108553 w 79"/>
              <a:gd name="T107" fmla="*/ 31750 h 3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
              <a:gd name="T163" fmla="*/ 0 h 35"/>
              <a:gd name="T164" fmla="*/ 79 w 79"/>
              <a:gd name="T165" fmla="*/ 35 h 3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 h="35">
                <a:moveTo>
                  <a:pt x="0" y="0"/>
                </a:moveTo>
                <a:lnTo>
                  <a:pt x="20" y="0"/>
                </a:lnTo>
                <a:lnTo>
                  <a:pt x="20" y="4"/>
                </a:lnTo>
                <a:lnTo>
                  <a:pt x="13" y="4"/>
                </a:lnTo>
                <a:lnTo>
                  <a:pt x="13" y="26"/>
                </a:lnTo>
                <a:lnTo>
                  <a:pt x="9" y="26"/>
                </a:lnTo>
                <a:lnTo>
                  <a:pt x="9" y="4"/>
                </a:lnTo>
                <a:lnTo>
                  <a:pt x="0" y="4"/>
                </a:lnTo>
                <a:lnTo>
                  <a:pt x="0" y="0"/>
                </a:lnTo>
                <a:close/>
                <a:moveTo>
                  <a:pt x="35" y="7"/>
                </a:moveTo>
                <a:lnTo>
                  <a:pt x="39" y="7"/>
                </a:lnTo>
                <a:lnTo>
                  <a:pt x="37" y="9"/>
                </a:lnTo>
                <a:lnTo>
                  <a:pt x="37" y="11"/>
                </a:lnTo>
                <a:lnTo>
                  <a:pt x="35" y="15"/>
                </a:lnTo>
                <a:lnTo>
                  <a:pt x="35" y="17"/>
                </a:lnTo>
                <a:lnTo>
                  <a:pt x="33" y="19"/>
                </a:lnTo>
                <a:lnTo>
                  <a:pt x="33" y="22"/>
                </a:lnTo>
                <a:lnTo>
                  <a:pt x="31" y="24"/>
                </a:lnTo>
                <a:lnTo>
                  <a:pt x="31" y="26"/>
                </a:lnTo>
                <a:lnTo>
                  <a:pt x="29" y="30"/>
                </a:lnTo>
                <a:lnTo>
                  <a:pt x="29" y="31"/>
                </a:lnTo>
                <a:lnTo>
                  <a:pt x="28" y="33"/>
                </a:lnTo>
                <a:lnTo>
                  <a:pt x="26" y="35"/>
                </a:lnTo>
                <a:lnTo>
                  <a:pt x="24" y="35"/>
                </a:lnTo>
                <a:lnTo>
                  <a:pt x="22" y="35"/>
                </a:lnTo>
                <a:lnTo>
                  <a:pt x="22" y="31"/>
                </a:lnTo>
                <a:lnTo>
                  <a:pt x="24" y="31"/>
                </a:lnTo>
                <a:lnTo>
                  <a:pt x="26" y="31"/>
                </a:lnTo>
                <a:lnTo>
                  <a:pt x="26" y="30"/>
                </a:lnTo>
                <a:lnTo>
                  <a:pt x="28" y="28"/>
                </a:lnTo>
                <a:lnTo>
                  <a:pt x="20" y="7"/>
                </a:lnTo>
                <a:lnTo>
                  <a:pt x="24" y="7"/>
                </a:lnTo>
                <a:lnTo>
                  <a:pt x="29" y="24"/>
                </a:lnTo>
                <a:lnTo>
                  <a:pt x="35" y="7"/>
                </a:lnTo>
                <a:close/>
                <a:moveTo>
                  <a:pt x="41" y="7"/>
                </a:moveTo>
                <a:lnTo>
                  <a:pt x="44" y="7"/>
                </a:lnTo>
                <a:lnTo>
                  <a:pt x="44" y="9"/>
                </a:lnTo>
                <a:lnTo>
                  <a:pt x="46" y="7"/>
                </a:lnTo>
                <a:lnTo>
                  <a:pt x="48" y="7"/>
                </a:lnTo>
                <a:lnTo>
                  <a:pt x="50" y="7"/>
                </a:lnTo>
                <a:lnTo>
                  <a:pt x="52" y="7"/>
                </a:lnTo>
                <a:lnTo>
                  <a:pt x="53" y="7"/>
                </a:lnTo>
                <a:lnTo>
                  <a:pt x="55" y="9"/>
                </a:lnTo>
                <a:lnTo>
                  <a:pt x="57" y="11"/>
                </a:lnTo>
                <a:lnTo>
                  <a:pt x="57" y="13"/>
                </a:lnTo>
                <a:lnTo>
                  <a:pt x="57" y="17"/>
                </a:lnTo>
                <a:lnTo>
                  <a:pt x="57" y="19"/>
                </a:lnTo>
                <a:lnTo>
                  <a:pt x="57" y="22"/>
                </a:lnTo>
                <a:lnTo>
                  <a:pt x="55" y="24"/>
                </a:lnTo>
                <a:lnTo>
                  <a:pt x="53" y="26"/>
                </a:lnTo>
                <a:lnTo>
                  <a:pt x="52" y="28"/>
                </a:lnTo>
                <a:lnTo>
                  <a:pt x="50" y="28"/>
                </a:lnTo>
                <a:lnTo>
                  <a:pt x="48" y="28"/>
                </a:lnTo>
                <a:lnTo>
                  <a:pt x="46" y="26"/>
                </a:lnTo>
                <a:lnTo>
                  <a:pt x="44" y="26"/>
                </a:lnTo>
                <a:lnTo>
                  <a:pt x="44" y="24"/>
                </a:lnTo>
                <a:lnTo>
                  <a:pt x="44" y="35"/>
                </a:lnTo>
                <a:lnTo>
                  <a:pt x="41" y="35"/>
                </a:lnTo>
                <a:lnTo>
                  <a:pt x="41" y="7"/>
                </a:lnTo>
                <a:close/>
                <a:moveTo>
                  <a:pt x="50" y="24"/>
                </a:moveTo>
                <a:lnTo>
                  <a:pt x="52" y="24"/>
                </a:lnTo>
                <a:lnTo>
                  <a:pt x="53" y="22"/>
                </a:lnTo>
                <a:lnTo>
                  <a:pt x="53" y="20"/>
                </a:lnTo>
                <a:lnTo>
                  <a:pt x="53" y="19"/>
                </a:lnTo>
                <a:lnTo>
                  <a:pt x="55" y="17"/>
                </a:lnTo>
                <a:lnTo>
                  <a:pt x="55" y="15"/>
                </a:lnTo>
                <a:lnTo>
                  <a:pt x="53" y="13"/>
                </a:lnTo>
                <a:lnTo>
                  <a:pt x="53" y="11"/>
                </a:lnTo>
                <a:lnTo>
                  <a:pt x="52" y="9"/>
                </a:lnTo>
                <a:lnTo>
                  <a:pt x="50" y="9"/>
                </a:lnTo>
                <a:lnTo>
                  <a:pt x="46" y="9"/>
                </a:lnTo>
                <a:lnTo>
                  <a:pt x="46" y="11"/>
                </a:lnTo>
                <a:lnTo>
                  <a:pt x="44" y="15"/>
                </a:lnTo>
                <a:lnTo>
                  <a:pt x="44" y="19"/>
                </a:lnTo>
                <a:lnTo>
                  <a:pt x="44" y="20"/>
                </a:lnTo>
                <a:lnTo>
                  <a:pt x="46" y="22"/>
                </a:lnTo>
                <a:lnTo>
                  <a:pt x="48" y="24"/>
                </a:lnTo>
                <a:lnTo>
                  <a:pt x="50" y="24"/>
                </a:lnTo>
                <a:close/>
                <a:moveTo>
                  <a:pt x="61" y="13"/>
                </a:moveTo>
                <a:lnTo>
                  <a:pt x="63" y="11"/>
                </a:lnTo>
                <a:lnTo>
                  <a:pt x="63" y="7"/>
                </a:lnTo>
                <a:lnTo>
                  <a:pt x="66" y="7"/>
                </a:lnTo>
                <a:lnTo>
                  <a:pt x="70" y="7"/>
                </a:lnTo>
                <a:lnTo>
                  <a:pt x="72" y="7"/>
                </a:lnTo>
                <a:lnTo>
                  <a:pt x="74" y="7"/>
                </a:lnTo>
                <a:lnTo>
                  <a:pt x="76" y="9"/>
                </a:lnTo>
                <a:lnTo>
                  <a:pt x="77" y="13"/>
                </a:lnTo>
                <a:lnTo>
                  <a:pt x="77" y="24"/>
                </a:lnTo>
                <a:lnTo>
                  <a:pt x="79" y="24"/>
                </a:lnTo>
                <a:lnTo>
                  <a:pt x="79" y="26"/>
                </a:lnTo>
                <a:lnTo>
                  <a:pt x="79" y="28"/>
                </a:lnTo>
                <a:lnTo>
                  <a:pt x="77" y="28"/>
                </a:lnTo>
                <a:lnTo>
                  <a:pt x="76" y="28"/>
                </a:lnTo>
                <a:lnTo>
                  <a:pt x="74" y="26"/>
                </a:lnTo>
                <a:lnTo>
                  <a:pt x="74" y="24"/>
                </a:lnTo>
                <a:lnTo>
                  <a:pt x="72" y="26"/>
                </a:lnTo>
                <a:lnTo>
                  <a:pt x="70" y="26"/>
                </a:lnTo>
                <a:lnTo>
                  <a:pt x="68" y="28"/>
                </a:lnTo>
                <a:lnTo>
                  <a:pt x="66" y="28"/>
                </a:lnTo>
                <a:lnTo>
                  <a:pt x="65" y="28"/>
                </a:lnTo>
                <a:lnTo>
                  <a:pt x="63" y="26"/>
                </a:lnTo>
                <a:lnTo>
                  <a:pt x="61" y="24"/>
                </a:lnTo>
                <a:lnTo>
                  <a:pt x="61" y="22"/>
                </a:lnTo>
                <a:lnTo>
                  <a:pt x="61" y="20"/>
                </a:lnTo>
                <a:lnTo>
                  <a:pt x="61" y="19"/>
                </a:lnTo>
                <a:lnTo>
                  <a:pt x="63" y="17"/>
                </a:lnTo>
                <a:lnTo>
                  <a:pt x="66" y="15"/>
                </a:lnTo>
                <a:lnTo>
                  <a:pt x="72" y="15"/>
                </a:lnTo>
                <a:lnTo>
                  <a:pt x="74" y="15"/>
                </a:lnTo>
                <a:lnTo>
                  <a:pt x="74" y="13"/>
                </a:lnTo>
                <a:lnTo>
                  <a:pt x="72" y="11"/>
                </a:lnTo>
                <a:lnTo>
                  <a:pt x="68" y="9"/>
                </a:lnTo>
                <a:lnTo>
                  <a:pt x="66" y="9"/>
                </a:lnTo>
                <a:lnTo>
                  <a:pt x="66" y="11"/>
                </a:lnTo>
                <a:lnTo>
                  <a:pt x="65" y="11"/>
                </a:lnTo>
                <a:lnTo>
                  <a:pt x="65" y="13"/>
                </a:lnTo>
                <a:lnTo>
                  <a:pt x="61" y="13"/>
                </a:lnTo>
                <a:close/>
                <a:moveTo>
                  <a:pt x="74" y="17"/>
                </a:moveTo>
                <a:lnTo>
                  <a:pt x="74" y="17"/>
                </a:lnTo>
                <a:lnTo>
                  <a:pt x="72" y="17"/>
                </a:lnTo>
                <a:lnTo>
                  <a:pt x="70" y="19"/>
                </a:lnTo>
                <a:lnTo>
                  <a:pt x="68" y="19"/>
                </a:lnTo>
                <a:lnTo>
                  <a:pt x="66" y="19"/>
                </a:lnTo>
                <a:lnTo>
                  <a:pt x="65" y="19"/>
                </a:lnTo>
                <a:lnTo>
                  <a:pt x="65" y="20"/>
                </a:lnTo>
                <a:lnTo>
                  <a:pt x="65" y="24"/>
                </a:lnTo>
                <a:lnTo>
                  <a:pt x="68" y="24"/>
                </a:lnTo>
                <a:lnTo>
                  <a:pt x="70" y="24"/>
                </a:lnTo>
                <a:lnTo>
                  <a:pt x="72" y="24"/>
                </a:lnTo>
                <a:lnTo>
                  <a:pt x="72" y="22"/>
                </a:lnTo>
                <a:lnTo>
                  <a:pt x="74" y="20"/>
                </a:lnTo>
                <a:lnTo>
                  <a:pt x="74" y="17"/>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83" name="Freeform 117"/>
          <p:cNvSpPr>
            <a:spLocks noEditPoints="1"/>
          </p:cNvSpPr>
          <p:nvPr/>
        </p:nvSpPr>
        <p:spPr bwMode="auto">
          <a:xfrm>
            <a:off x="6840167" y="6543957"/>
            <a:ext cx="238053" cy="66125"/>
          </a:xfrm>
          <a:custGeom>
            <a:avLst/>
            <a:gdLst>
              <a:gd name="T0" fmla="*/ 23532 w 136"/>
              <a:gd name="T1" fmla="*/ 0 h 35"/>
              <a:gd name="T2" fmla="*/ 26474 w 136"/>
              <a:gd name="T3" fmla="*/ 44450 h 35"/>
              <a:gd name="T4" fmla="*/ 4412 w 136"/>
              <a:gd name="T5" fmla="*/ 44450 h 35"/>
              <a:gd name="T6" fmla="*/ 4412 w 136"/>
              <a:gd name="T7" fmla="*/ 0 h 35"/>
              <a:gd name="T8" fmla="*/ 42652 w 136"/>
              <a:gd name="T9" fmla="*/ 11112 h 35"/>
              <a:gd name="T10" fmla="*/ 45594 w 136"/>
              <a:gd name="T11" fmla="*/ 14287 h 35"/>
              <a:gd name="T12" fmla="*/ 51477 w 136"/>
              <a:gd name="T13" fmla="*/ 11112 h 35"/>
              <a:gd name="T14" fmla="*/ 61772 w 136"/>
              <a:gd name="T15" fmla="*/ 17462 h 35"/>
              <a:gd name="T16" fmla="*/ 64714 w 136"/>
              <a:gd name="T17" fmla="*/ 26987 h 35"/>
              <a:gd name="T18" fmla="*/ 61772 w 136"/>
              <a:gd name="T19" fmla="*/ 38100 h 35"/>
              <a:gd name="T20" fmla="*/ 51477 w 136"/>
              <a:gd name="T21" fmla="*/ 44450 h 35"/>
              <a:gd name="T22" fmla="*/ 45594 w 136"/>
              <a:gd name="T23" fmla="*/ 41275 h 35"/>
              <a:gd name="T24" fmla="*/ 42652 w 136"/>
              <a:gd name="T25" fmla="*/ 55562 h 35"/>
              <a:gd name="T26" fmla="*/ 51477 w 136"/>
              <a:gd name="T27" fmla="*/ 41275 h 35"/>
              <a:gd name="T28" fmla="*/ 55889 w 136"/>
              <a:gd name="T29" fmla="*/ 38100 h 35"/>
              <a:gd name="T30" fmla="*/ 58831 w 136"/>
              <a:gd name="T31" fmla="*/ 28575 h 35"/>
              <a:gd name="T32" fmla="*/ 58831 w 136"/>
              <a:gd name="T33" fmla="*/ 20637 h 35"/>
              <a:gd name="T34" fmla="*/ 51477 w 136"/>
              <a:gd name="T35" fmla="*/ 17462 h 35"/>
              <a:gd name="T36" fmla="*/ 42652 w 136"/>
              <a:gd name="T37" fmla="*/ 23812 h 35"/>
              <a:gd name="T38" fmla="*/ 45594 w 136"/>
              <a:gd name="T39" fmla="*/ 38100 h 35"/>
              <a:gd name="T40" fmla="*/ 94129 w 136"/>
              <a:gd name="T41" fmla="*/ 44450 h 35"/>
              <a:gd name="T42" fmla="*/ 75009 w 136"/>
              <a:gd name="T43" fmla="*/ 31750 h 35"/>
              <a:gd name="T44" fmla="*/ 70597 w 136"/>
              <a:gd name="T45" fmla="*/ 11112 h 35"/>
              <a:gd name="T46" fmla="*/ 86776 w 136"/>
              <a:gd name="T47" fmla="*/ 11112 h 35"/>
              <a:gd name="T48" fmla="*/ 94129 w 136"/>
              <a:gd name="T49" fmla="*/ 44450 h 35"/>
              <a:gd name="T50" fmla="*/ 119133 w 136"/>
              <a:gd name="T51" fmla="*/ 17462 h 35"/>
              <a:gd name="T52" fmla="*/ 116191 w 136"/>
              <a:gd name="T53" fmla="*/ 26987 h 35"/>
              <a:gd name="T54" fmla="*/ 110308 w 136"/>
              <a:gd name="T55" fmla="*/ 41275 h 35"/>
              <a:gd name="T56" fmla="*/ 108837 w 136"/>
              <a:gd name="T57" fmla="*/ 49212 h 35"/>
              <a:gd name="T58" fmla="*/ 102954 w 136"/>
              <a:gd name="T59" fmla="*/ 55562 h 35"/>
              <a:gd name="T60" fmla="*/ 100013 w 136"/>
              <a:gd name="T61" fmla="*/ 55562 h 35"/>
              <a:gd name="T62" fmla="*/ 97071 w 136"/>
              <a:gd name="T63" fmla="*/ 52387 h 35"/>
              <a:gd name="T64" fmla="*/ 100013 w 136"/>
              <a:gd name="T65" fmla="*/ 52387 h 35"/>
              <a:gd name="T66" fmla="*/ 102954 w 136"/>
              <a:gd name="T67" fmla="*/ 49212 h 35"/>
              <a:gd name="T68" fmla="*/ 94129 w 136"/>
              <a:gd name="T69" fmla="*/ 11112 h 35"/>
              <a:gd name="T70" fmla="*/ 108837 w 136"/>
              <a:gd name="T71" fmla="*/ 38100 h 35"/>
              <a:gd name="T72" fmla="*/ 135311 w 136"/>
              <a:gd name="T73" fmla="*/ 44450 h 35"/>
              <a:gd name="T74" fmla="*/ 122074 w 136"/>
              <a:gd name="T75" fmla="*/ 17462 h 35"/>
              <a:gd name="T76" fmla="*/ 145606 w 136"/>
              <a:gd name="T77" fmla="*/ 17462 h 35"/>
              <a:gd name="T78" fmla="*/ 164726 w 136"/>
              <a:gd name="T79" fmla="*/ 17462 h 35"/>
              <a:gd name="T80" fmla="*/ 154431 w 136"/>
              <a:gd name="T81" fmla="*/ 20637 h 35"/>
              <a:gd name="T82" fmla="*/ 151489 w 136"/>
              <a:gd name="T83" fmla="*/ 34925 h 35"/>
              <a:gd name="T84" fmla="*/ 160314 w 136"/>
              <a:gd name="T85" fmla="*/ 41275 h 35"/>
              <a:gd name="T86" fmla="*/ 164726 w 136"/>
              <a:gd name="T87" fmla="*/ 34925 h 35"/>
              <a:gd name="T88" fmla="*/ 170610 w 136"/>
              <a:gd name="T89" fmla="*/ 38100 h 35"/>
              <a:gd name="T90" fmla="*/ 160314 w 136"/>
              <a:gd name="T91" fmla="*/ 44450 h 35"/>
              <a:gd name="T92" fmla="*/ 148548 w 136"/>
              <a:gd name="T93" fmla="*/ 41275 h 35"/>
              <a:gd name="T94" fmla="*/ 145606 w 136"/>
              <a:gd name="T95" fmla="*/ 28575 h 35"/>
              <a:gd name="T96" fmla="*/ 148548 w 136"/>
              <a:gd name="T97" fmla="*/ 17462 h 35"/>
              <a:gd name="T98" fmla="*/ 160314 w 136"/>
              <a:gd name="T99" fmla="*/ 11112 h 35"/>
              <a:gd name="T100" fmla="*/ 167668 w 136"/>
              <a:gd name="T101" fmla="*/ 14287 h 35"/>
              <a:gd name="T102" fmla="*/ 170610 w 136"/>
              <a:gd name="T103" fmla="*/ 23812 h 35"/>
              <a:gd name="T104" fmla="*/ 192671 w 136"/>
              <a:gd name="T105" fmla="*/ 44450 h 35"/>
              <a:gd name="T106" fmla="*/ 180905 w 136"/>
              <a:gd name="T107" fmla="*/ 44450 h 35"/>
              <a:gd name="T108" fmla="*/ 180905 w 136"/>
              <a:gd name="T109" fmla="*/ 11112 h 35"/>
              <a:gd name="T110" fmla="*/ 197083 w 136"/>
              <a:gd name="T111" fmla="*/ 11112 h 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6"/>
              <a:gd name="T169" fmla="*/ 0 h 35"/>
              <a:gd name="T170" fmla="*/ 136 w 136"/>
              <a:gd name="T171" fmla="*/ 35 h 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6" h="35">
                <a:moveTo>
                  <a:pt x="3" y="22"/>
                </a:moveTo>
                <a:lnTo>
                  <a:pt x="3" y="22"/>
                </a:lnTo>
                <a:lnTo>
                  <a:pt x="16" y="0"/>
                </a:lnTo>
                <a:lnTo>
                  <a:pt x="22" y="0"/>
                </a:lnTo>
                <a:lnTo>
                  <a:pt x="22" y="28"/>
                </a:lnTo>
                <a:lnTo>
                  <a:pt x="18" y="28"/>
                </a:lnTo>
                <a:lnTo>
                  <a:pt x="18" y="5"/>
                </a:lnTo>
                <a:lnTo>
                  <a:pt x="3" y="28"/>
                </a:lnTo>
                <a:lnTo>
                  <a:pt x="0" y="28"/>
                </a:lnTo>
                <a:lnTo>
                  <a:pt x="0" y="0"/>
                </a:lnTo>
                <a:lnTo>
                  <a:pt x="3" y="0"/>
                </a:lnTo>
                <a:lnTo>
                  <a:pt x="3" y="22"/>
                </a:lnTo>
                <a:close/>
                <a:moveTo>
                  <a:pt x="27" y="7"/>
                </a:moveTo>
                <a:lnTo>
                  <a:pt x="29" y="7"/>
                </a:lnTo>
                <a:lnTo>
                  <a:pt x="29" y="11"/>
                </a:lnTo>
                <a:lnTo>
                  <a:pt x="31" y="9"/>
                </a:lnTo>
                <a:lnTo>
                  <a:pt x="33" y="9"/>
                </a:lnTo>
                <a:lnTo>
                  <a:pt x="33" y="7"/>
                </a:lnTo>
                <a:lnTo>
                  <a:pt x="35" y="7"/>
                </a:lnTo>
                <a:lnTo>
                  <a:pt x="38" y="7"/>
                </a:lnTo>
                <a:lnTo>
                  <a:pt x="40" y="9"/>
                </a:lnTo>
                <a:lnTo>
                  <a:pt x="42" y="11"/>
                </a:lnTo>
                <a:lnTo>
                  <a:pt x="42" y="13"/>
                </a:lnTo>
                <a:lnTo>
                  <a:pt x="44" y="15"/>
                </a:lnTo>
                <a:lnTo>
                  <a:pt x="44" y="17"/>
                </a:lnTo>
                <a:lnTo>
                  <a:pt x="44" y="20"/>
                </a:lnTo>
                <a:lnTo>
                  <a:pt x="42" y="22"/>
                </a:lnTo>
                <a:lnTo>
                  <a:pt x="42" y="24"/>
                </a:lnTo>
                <a:lnTo>
                  <a:pt x="40" y="26"/>
                </a:lnTo>
                <a:lnTo>
                  <a:pt x="38" y="28"/>
                </a:lnTo>
                <a:lnTo>
                  <a:pt x="35" y="28"/>
                </a:lnTo>
                <a:lnTo>
                  <a:pt x="33" y="28"/>
                </a:lnTo>
                <a:lnTo>
                  <a:pt x="31" y="28"/>
                </a:lnTo>
                <a:lnTo>
                  <a:pt x="31" y="26"/>
                </a:lnTo>
                <a:lnTo>
                  <a:pt x="29" y="26"/>
                </a:lnTo>
                <a:lnTo>
                  <a:pt x="29" y="35"/>
                </a:lnTo>
                <a:lnTo>
                  <a:pt x="27" y="35"/>
                </a:lnTo>
                <a:lnTo>
                  <a:pt x="27" y="7"/>
                </a:lnTo>
                <a:close/>
                <a:moveTo>
                  <a:pt x="35" y="26"/>
                </a:moveTo>
                <a:lnTo>
                  <a:pt x="37" y="26"/>
                </a:lnTo>
                <a:lnTo>
                  <a:pt x="38" y="24"/>
                </a:lnTo>
                <a:lnTo>
                  <a:pt x="40" y="22"/>
                </a:lnTo>
                <a:lnTo>
                  <a:pt x="40" y="20"/>
                </a:lnTo>
                <a:lnTo>
                  <a:pt x="40" y="18"/>
                </a:lnTo>
                <a:lnTo>
                  <a:pt x="40" y="17"/>
                </a:lnTo>
                <a:lnTo>
                  <a:pt x="40" y="15"/>
                </a:lnTo>
                <a:lnTo>
                  <a:pt x="40" y="13"/>
                </a:lnTo>
                <a:lnTo>
                  <a:pt x="38" y="11"/>
                </a:lnTo>
                <a:lnTo>
                  <a:pt x="37" y="11"/>
                </a:lnTo>
                <a:lnTo>
                  <a:pt x="35" y="11"/>
                </a:lnTo>
                <a:lnTo>
                  <a:pt x="33" y="11"/>
                </a:lnTo>
                <a:lnTo>
                  <a:pt x="31" y="13"/>
                </a:lnTo>
                <a:lnTo>
                  <a:pt x="29" y="15"/>
                </a:lnTo>
                <a:lnTo>
                  <a:pt x="29" y="18"/>
                </a:lnTo>
                <a:lnTo>
                  <a:pt x="29" y="22"/>
                </a:lnTo>
                <a:lnTo>
                  <a:pt x="31" y="24"/>
                </a:lnTo>
                <a:lnTo>
                  <a:pt x="33" y="26"/>
                </a:lnTo>
                <a:lnTo>
                  <a:pt x="35" y="26"/>
                </a:lnTo>
                <a:close/>
                <a:moveTo>
                  <a:pt x="64" y="28"/>
                </a:moveTo>
                <a:lnTo>
                  <a:pt x="59" y="28"/>
                </a:lnTo>
                <a:lnTo>
                  <a:pt x="51" y="18"/>
                </a:lnTo>
                <a:lnTo>
                  <a:pt x="51" y="20"/>
                </a:lnTo>
                <a:lnTo>
                  <a:pt x="51" y="28"/>
                </a:lnTo>
                <a:lnTo>
                  <a:pt x="48" y="28"/>
                </a:lnTo>
                <a:lnTo>
                  <a:pt x="48" y="7"/>
                </a:lnTo>
                <a:lnTo>
                  <a:pt x="51" y="7"/>
                </a:lnTo>
                <a:lnTo>
                  <a:pt x="51" y="17"/>
                </a:lnTo>
                <a:lnTo>
                  <a:pt x="59" y="7"/>
                </a:lnTo>
                <a:lnTo>
                  <a:pt x="62" y="7"/>
                </a:lnTo>
                <a:lnTo>
                  <a:pt x="55" y="17"/>
                </a:lnTo>
                <a:lnTo>
                  <a:pt x="64" y="28"/>
                </a:lnTo>
                <a:close/>
                <a:moveTo>
                  <a:pt x="79" y="7"/>
                </a:moveTo>
                <a:lnTo>
                  <a:pt x="83" y="7"/>
                </a:lnTo>
                <a:lnTo>
                  <a:pt x="81" y="11"/>
                </a:lnTo>
                <a:lnTo>
                  <a:pt x="81" y="13"/>
                </a:lnTo>
                <a:lnTo>
                  <a:pt x="79" y="15"/>
                </a:lnTo>
                <a:lnTo>
                  <a:pt x="79" y="17"/>
                </a:lnTo>
                <a:lnTo>
                  <a:pt x="77" y="20"/>
                </a:lnTo>
                <a:lnTo>
                  <a:pt x="77" y="22"/>
                </a:lnTo>
                <a:lnTo>
                  <a:pt x="75" y="26"/>
                </a:lnTo>
                <a:lnTo>
                  <a:pt x="75" y="28"/>
                </a:lnTo>
                <a:lnTo>
                  <a:pt x="74" y="29"/>
                </a:lnTo>
                <a:lnTo>
                  <a:pt x="74" y="31"/>
                </a:lnTo>
                <a:lnTo>
                  <a:pt x="72" y="33"/>
                </a:lnTo>
                <a:lnTo>
                  <a:pt x="72" y="35"/>
                </a:lnTo>
                <a:lnTo>
                  <a:pt x="70" y="35"/>
                </a:lnTo>
                <a:lnTo>
                  <a:pt x="68" y="35"/>
                </a:lnTo>
                <a:lnTo>
                  <a:pt x="66" y="35"/>
                </a:lnTo>
                <a:lnTo>
                  <a:pt x="66" y="33"/>
                </a:lnTo>
                <a:lnTo>
                  <a:pt x="68" y="33"/>
                </a:lnTo>
                <a:lnTo>
                  <a:pt x="70" y="33"/>
                </a:lnTo>
                <a:lnTo>
                  <a:pt x="70" y="31"/>
                </a:lnTo>
                <a:lnTo>
                  <a:pt x="70" y="29"/>
                </a:lnTo>
                <a:lnTo>
                  <a:pt x="72" y="28"/>
                </a:lnTo>
                <a:lnTo>
                  <a:pt x="64" y="7"/>
                </a:lnTo>
                <a:lnTo>
                  <a:pt x="68" y="7"/>
                </a:lnTo>
                <a:lnTo>
                  <a:pt x="74" y="24"/>
                </a:lnTo>
                <a:lnTo>
                  <a:pt x="79" y="7"/>
                </a:lnTo>
                <a:close/>
                <a:moveTo>
                  <a:pt x="92" y="11"/>
                </a:moveTo>
                <a:lnTo>
                  <a:pt x="92" y="28"/>
                </a:lnTo>
                <a:lnTo>
                  <a:pt x="88" y="28"/>
                </a:lnTo>
                <a:lnTo>
                  <a:pt x="88" y="11"/>
                </a:lnTo>
                <a:lnTo>
                  <a:pt x="83" y="11"/>
                </a:lnTo>
                <a:lnTo>
                  <a:pt x="83" y="7"/>
                </a:lnTo>
                <a:lnTo>
                  <a:pt x="99" y="7"/>
                </a:lnTo>
                <a:lnTo>
                  <a:pt x="99" y="11"/>
                </a:lnTo>
                <a:lnTo>
                  <a:pt x="92" y="11"/>
                </a:lnTo>
                <a:close/>
                <a:moveTo>
                  <a:pt x="112" y="15"/>
                </a:moveTo>
                <a:lnTo>
                  <a:pt x="112" y="11"/>
                </a:lnTo>
                <a:lnTo>
                  <a:pt x="109" y="11"/>
                </a:lnTo>
                <a:lnTo>
                  <a:pt x="107" y="11"/>
                </a:lnTo>
                <a:lnTo>
                  <a:pt x="105" y="13"/>
                </a:lnTo>
                <a:lnTo>
                  <a:pt x="103" y="15"/>
                </a:lnTo>
                <a:lnTo>
                  <a:pt x="103" y="18"/>
                </a:lnTo>
                <a:lnTo>
                  <a:pt x="103" y="22"/>
                </a:lnTo>
                <a:lnTo>
                  <a:pt x="105" y="24"/>
                </a:lnTo>
                <a:lnTo>
                  <a:pt x="107" y="26"/>
                </a:lnTo>
                <a:lnTo>
                  <a:pt x="109" y="26"/>
                </a:lnTo>
                <a:lnTo>
                  <a:pt x="110" y="26"/>
                </a:lnTo>
                <a:lnTo>
                  <a:pt x="110" y="24"/>
                </a:lnTo>
                <a:lnTo>
                  <a:pt x="112" y="22"/>
                </a:lnTo>
                <a:lnTo>
                  <a:pt x="112" y="20"/>
                </a:lnTo>
                <a:lnTo>
                  <a:pt x="116" y="20"/>
                </a:lnTo>
                <a:lnTo>
                  <a:pt x="116" y="24"/>
                </a:lnTo>
                <a:lnTo>
                  <a:pt x="114" y="26"/>
                </a:lnTo>
                <a:lnTo>
                  <a:pt x="112" y="28"/>
                </a:lnTo>
                <a:lnTo>
                  <a:pt x="109" y="28"/>
                </a:lnTo>
                <a:lnTo>
                  <a:pt x="105" y="28"/>
                </a:lnTo>
                <a:lnTo>
                  <a:pt x="103" y="28"/>
                </a:lnTo>
                <a:lnTo>
                  <a:pt x="101" y="26"/>
                </a:lnTo>
                <a:lnTo>
                  <a:pt x="101" y="24"/>
                </a:lnTo>
                <a:lnTo>
                  <a:pt x="99" y="20"/>
                </a:lnTo>
                <a:lnTo>
                  <a:pt x="99" y="18"/>
                </a:lnTo>
                <a:lnTo>
                  <a:pt x="99" y="15"/>
                </a:lnTo>
                <a:lnTo>
                  <a:pt x="101" y="13"/>
                </a:lnTo>
                <a:lnTo>
                  <a:pt x="101" y="11"/>
                </a:lnTo>
                <a:lnTo>
                  <a:pt x="103" y="9"/>
                </a:lnTo>
                <a:lnTo>
                  <a:pt x="107" y="7"/>
                </a:lnTo>
                <a:lnTo>
                  <a:pt x="109" y="7"/>
                </a:lnTo>
                <a:lnTo>
                  <a:pt x="110" y="7"/>
                </a:lnTo>
                <a:lnTo>
                  <a:pt x="112" y="9"/>
                </a:lnTo>
                <a:lnTo>
                  <a:pt x="114" y="9"/>
                </a:lnTo>
                <a:lnTo>
                  <a:pt x="116" y="11"/>
                </a:lnTo>
                <a:lnTo>
                  <a:pt x="116" y="13"/>
                </a:lnTo>
                <a:lnTo>
                  <a:pt x="116" y="15"/>
                </a:lnTo>
                <a:lnTo>
                  <a:pt x="112" y="15"/>
                </a:lnTo>
                <a:close/>
                <a:moveTo>
                  <a:pt x="136" y="28"/>
                </a:moveTo>
                <a:lnTo>
                  <a:pt x="131" y="28"/>
                </a:lnTo>
                <a:lnTo>
                  <a:pt x="123" y="18"/>
                </a:lnTo>
                <a:lnTo>
                  <a:pt x="123" y="20"/>
                </a:lnTo>
                <a:lnTo>
                  <a:pt x="123" y="28"/>
                </a:lnTo>
                <a:lnTo>
                  <a:pt x="120" y="28"/>
                </a:lnTo>
                <a:lnTo>
                  <a:pt x="120" y="7"/>
                </a:lnTo>
                <a:lnTo>
                  <a:pt x="123" y="7"/>
                </a:lnTo>
                <a:lnTo>
                  <a:pt x="123" y="17"/>
                </a:lnTo>
                <a:lnTo>
                  <a:pt x="131" y="7"/>
                </a:lnTo>
                <a:lnTo>
                  <a:pt x="134" y="7"/>
                </a:lnTo>
                <a:lnTo>
                  <a:pt x="127" y="17"/>
                </a:lnTo>
                <a:lnTo>
                  <a:pt x="136" y="28"/>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84" name="Freeform 118"/>
          <p:cNvSpPr>
            <a:spLocks noEditPoints="1"/>
          </p:cNvSpPr>
          <p:nvPr/>
        </p:nvSpPr>
        <p:spPr bwMode="auto">
          <a:xfrm>
            <a:off x="5889844" y="6024399"/>
            <a:ext cx="355190" cy="66126"/>
          </a:xfrm>
          <a:custGeom>
            <a:avLst/>
            <a:gdLst>
              <a:gd name="T0" fmla="*/ 23523 w 203"/>
              <a:gd name="T1" fmla="*/ 0 h 35"/>
              <a:gd name="T2" fmla="*/ 4411 w 203"/>
              <a:gd name="T3" fmla="*/ 28575 h 35"/>
              <a:gd name="T4" fmla="*/ 39695 w 203"/>
              <a:gd name="T5" fmla="*/ 14288 h 35"/>
              <a:gd name="T6" fmla="*/ 55867 w 203"/>
              <a:gd name="T7" fmla="*/ 14288 h 35"/>
              <a:gd name="T8" fmla="*/ 55867 w 203"/>
              <a:gd name="T9" fmla="*/ 38100 h 35"/>
              <a:gd name="T10" fmla="*/ 39695 w 203"/>
              <a:gd name="T11" fmla="*/ 39688 h 35"/>
              <a:gd name="T12" fmla="*/ 48517 w 203"/>
              <a:gd name="T13" fmla="*/ 39688 h 35"/>
              <a:gd name="T14" fmla="*/ 54397 w 203"/>
              <a:gd name="T15" fmla="*/ 28575 h 35"/>
              <a:gd name="T16" fmla="*/ 48517 w 203"/>
              <a:gd name="T17" fmla="*/ 17463 h 35"/>
              <a:gd name="T18" fmla="*/ 42636 w 203"/>
              <a:gd name="T19" fmla="*/ 38100 h 35"/>
              <a:gd name="T20" fmla="*/ 73510 w 203"/>
              <a:gd name="T21" fmla="*/ 11113 h 35"/>
              <a:gd name="T22" fmla="*/ 86742 w 203"/>
              <a:gd name="T23" fmla="*/ 17463 h 35"/>
              <a:gd name="T24" fmla="*/ 91152 w 203"/>
              <a:gd name="T25" fmla="*/ 39688 h 35"/>
              <a:gd name="T26" fmla="*/ 89682 w 203"/>
              <a:gd name="T27" fmla="*/ 42863 h 35"/>
              <a:gd name="T28" fmla="*/ 80861 w 203"/>
              <a:gd name="T29" fmla="*/ 39688 h 35"/>
              <a:gd name="T30" fmla="*/ 67629 w 203"/>
              <a:gd name="T31" fmla="*/ 39688 h 35"/>
              <a:gd name="T32" fmla="*/ 67629 w 203"/>
              <a:gd name="T33" fmla="*/ 25400 h 35"/>
              <a:gd name="T34" fmla="*/ 74980 w 203"/>
              <a:gd name="T35" fmla="*/ 14288 h 35"/>
              <a:gd name="T36" fmla="*/ 83801 w 203"/>
              <a:gd name="T37" fmla="*/ 25400 h 35"/>
              <a:gd name="T38" fmla="*/ 73510 w 203"/>
              <a:gd name="T39" fmla="*/ 28575 h 35"/>
              <a:gd name="T40" fmla="*/ 73510 w 203"/>
              <a:gd name="T41" fmla="*/ 39688 h 35"/>
              <a:gd name="T42" fmla="*/ 83801 w 203"/>
              <a:gd name="T43" fmla="*/ 31750 h 35"/>
              <a:gd name="T44" fmla="*/ 99973 w 203"/>
              <a:gd name="T45" fmla="*/ 20638 h 35"/>
              <a:gd name="T46" fmla="*/ 108795 w 203"/>
              <a:gd name="T47" fmla="*/ 39688 h 35"/>
              <a:gd name="T48" fmla="*/ 116146 w 203"/>
              <a:gd name="T49" fmla="*/ 38100 h 35"/>
              <a:gd name="T50" fmla="*/ 97033 w 203"/>
              <a:gd name="T51" fmla="*/ 39688 h 35"/>
              <a:gd name="T52" fmla="*/ 97033 w 203"/>
              <a:gd name="T53" fmla="*/ 17463 h 35"/>
              <a:gd name="T54" fmla="*/ 116146 w 203"/>
              <a:gd name="T55" fmla="*/ 14288 h 35"/>
              <a:gd name="T56" fmla="*/ 145550 w 203"/>
              <a:gd name="T57" fmla="*/ 11113 h 35"/>
              <a:gd name="T58" fmla="*/ 124967 w 203"/>
              <a:gd name="T59" fmla="*/ 42863 h 35"/>
              <a:gd name="T60" fmla="*/ 164662 w 203"/>
              <a:gd name="T61" fmla="*/ 11113 h 35"/>
              <a:gd name="T62" fmla="*/ 179364 w 203"/>
              <a:gd name="T63" fmla="*/ 28575 h 35"/>
              <a:gd name="T64" fmla="*/ 164662 w 203"/>
              <a:gd name="T65" fmla="*/ 42863 h 35"/>
              <a:gd name="T66" fmla="*/ 151430 w 203"/>
              <a:gd name="T67" fmla="*/ 28575 h 35"/>
              <a:gd name="T68" fmla="*/ 164662 w 203"/>
              <a:gd name="T69" fmla="*/ 11113 h 35"/>
              <a:gd name="T70" fmla="*/ 173483 w 203"/>
              <a:gd name="T71" fmla="*/ 28575 h 35"/>
              <a:gd name="T72" fmla="*/ 167602 w 203"/>
              <a:gd name="T73" fmla="*/ 17463 h 35"/>
              <a:gd name="T74" fmla="*/ 157311 w 203"/>
              <a:gd name="T75" fmla="*/ 25400 h 35"/>
              <a:gd name="T76" fmla="*/ 161722 w 203"/>
              <a:gd name="T77" fmla="*/ 38100 h 35"/>
              <a:gd name="T78" fmla="*/ 186715 w 203"/>
              <a:gd name="T79" fmla="*/ 28575 h 35"/>
              <a:gd name="T80" fmla="*/ 192596 w 203"/>
              <a:gd name="T81" fmla="*/ 11113 h 35"/>
              <a:gd name="T82" fmla="*/ 198477 w 203"/>
              <a:gd name="T83" fmla="*/ 28575 h 35"/>
              <a:gd name="T84" fmla="*/ 189655 w 203"/>
              <a:gd name="T85" fmla="*/ 20638 h 35"/>
              <a:gd name="T86" fmla="*/ 219059 w 203"/>
              <a:gd name="T87" fmla="*/ 11113 h 35"/>
              <a:gd name="T88" fmla="*/ 227881 w 203"/>
              <a:gd name="T89" fmla="*/ 11113 h 35"/>
              <a:gd name="T90" fmla="*/ 241112 w 203"/>
              <a:gd name="T91" fmla="*/ 25400 h 35"/>
              <a:gd name="T92" fmla="*/ 227881 w 203"/>
              <a:gd name="T93" fmla="*/ 42863 h 35"/>
              <a:gd name="T94" fmla="*/ 219059 w 203"/>
              <a:gd name="T95" fmla="*/ 55563 h 35"/>
              <a:gd name="T96" fmla="*/ 233761 w 203"/>
              <a:gd name="T97" fmla="*/ 38100 h 35"/>
              <a:gd name="T98" fmla="*/ 233761 w 203"/>
              <a:gd name="T99" fmla="*/ 20638 h 35"/>
              <a:gd name="T100" fmla="*/ 219059 w 203"/>
              <a:gd name="T101" fmla="*/ 22225 h 35"/>
              <a:gd name="T102" fmla="*/ 263165 w 203"/>
              <a:gd name="T103" fmla="*/ 22225 h 35"/>
              <a:gd name="T104" fmla="*/ 249934 w 203"/>
              <a:gd name="T105" fmla="*/ 28575 h 35"/>
              <a:gd name="T106" fmla="*/ 260225 w 203"/>
              <a:gd name="T107" fmla="*/ 38100 h 35"/>
              <a:gd name="T108" fmla="*/ 263165 w 203"/>
              <a:gd name="T109" fmla="*/ 42863 h 35"/>
              <a:gd name="T110" fmla="*/ 244053 w 203"/>
              <a:gd name="T111" fmla="*/ 31750 h 35"/>
              <a:gd name="T112" fmla="*/ 254344 w 203"/>
              <a:gd name="T113" fmla="*/ 11113 h 35"/>
              <a:gd name="T114" fmla="*/ 269046 w 203"/>
              <a:gd name="T115" fmla="*/ 20638 h 35"/>
              <a:gd name="T116" fmla="*/ 279337 w 203"/>
              <a:gd name="T117" fmla="*/ 31750 h 35"/>
              <a:gd name="T118" fmla="*/ 289629 w 203"/>
              <a:gd name="T119" fmla="*/ 11113 h 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3"/>
              <a:gd name="T181" fmla="*/ 0 h 35"/>
              <a:gd name="T182" fmla="*/ 203 w 203"/>
              <a:gd name="T183" fmla="*/ 35 h 3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3" h="35">
                <a:moveTo>
                  <a:pt x="3" y="27"/>
                </a:moveTo>
                <a:lnTo>
                  <a:pt x="0" y="27"/>
                </a:lnTo>
                <a:lnTo>
                  <a:pt x="0" y="0"/>
                </a:lnTo>
                <a:lnTo>
                  <a:pt x="3" y="0"/>
                </a:lnTo>
                <a:lnTo>
                  <a:pt x="3" y="13"/>
                </a:lnTo>
                <a:lnTo>
                  <a:pt x="16" y="0"/>
                </a:lnTo>
                <a:lnTo>
                  <a:pt x="20" y="0"/>
                </a:lnTo>
                <a:lnTo>
                  <a:pt x="9" y="11"/>
                </a:lnTo>
                <a:lnTo>
                  <a:pt x="22" y="27"/>
                </a:lnTo>
                <a:lnTo>
                  <a:pt x="16" y="27"/>
                </a:lnTo>
                <a:lnTo>
                  <a:pt x="7" y="14"/>
                </a:lnTo>
                <a:lnTo>
                  <a:pt x="3" y="18"/>
                </a:lnTo>
                <a:lnTo>
                  <a:pt x="3" y="27"/>
                </a:lnTo>
                <a:close/>
                <a:moveTo>
                  <a:pt x="24" y="7"/>
                </a:moveTo>
                <a:lnTo>
                  <a:pt x="27" y="7"/>
                </a:lnTo>
                <a:lnTo>
                  <a:pt x="27" y="11"/>
                </a:lnTo>
                <a:lnTo>
                  <a:pt x="27" y="9"/>
                </a:lnTo>
                <a:lnTo>
                  <a:pt x="29" y="7"/>
                </a:lnTo>
                <a:lnTo>
                  <a:pt x="31" y="7"/>
                </a:lnTo>
                <a:lnTo>
                  <a:pt x="33" y="7"/>
                </a:lnTo>
                <a:lnTo>
                  <a:pt x="35" y="7"/>
                </a:lnTo>
                <a:lnTo>
                  <a:pt x="37" y="9"/>
                </a:lnTo>
                <a:lnTo>
                  <a:pt x="38" y="9"/>
                </a:lnTo>
                <a:lnTo>
                  <a:pt x="40" y="13"/>
                </a:lnTo>
                <a:lnTo>
                  <a:pt x="40" y="14"/>
                </a:lnTo>
                <a:lnTo>
                  <a:pt x="40" y="16"/>
                </a:lnTo>
                <a:lnTo>
                  <a:pt x="40" y="20"/>
                </a:lnTo>
                <a:lnTo>
                  <a:pt x="40" y="22"/>
                </a:lnTo>
                <a:lnTo>
                  <a:pt x="38" y="24"/>
                </a:lnTo>
                <a:lnTo>
                  <a:pt x="37" y="25"/>
                </a:lnTo>
                <a:lnTo>
                  <a:pt x="35" y="27"/>
                </a:lnTo>
                <a:lnTo>
                  <a:pt x="33" y="27"/>
                </a:lnTo>
                <a:lnTo>
                  <a:pt x="31" y="27"/>
                </a:lnTo>
                <a:lnTo>
                  <a:pt x="29" y="27"/>
                </a:lnTo>
                <a:lnTo>
                  <a:pt x="27" y="25"/>
                </a:lnTo>
                <a:lnTo>
                  <a:pt x="27" y="35"/>
                </a:lnTo>
                <a:lnTo>
                  <a:pt x="24" y="35"/>
                </a:lnTo>
                <a:lnTo>
                  <a:pt x="24" y="7"/>
                </a:lnTo>
                <a:close/>
                <a:moveTo>
                  <a:pt x="33" y="25"/>
                </a:moveTo>
                <a:lnTo>
                  <a:pt x="33" y="25"/>
                </a:lnTo>
                <a:lnTo>
                  <a:pt x="35" y="24"/>
                </a:lnTo>
                <a:lnTo>
                  <a:pt x="37" y="24"/>
                </a:lnTo>
                <a:lnTo>
                  <a:pt x="37" y="22"/>
                </a:lnTo>
                <a:lnTo>
                  <a:pt x="37" y="20"/>
                </a:lnTo>
                <a:lnTo>
                  <a:pt x="37" y="18"/>
                </a:lnTo>
                <a:lnTo>
                  <a:pt x="37" y="16"/>
                </a:lnTo>
                <a:lnTo>
                  <a:pt x="37" y="14"/>
                </a:lnTo>
                <a:lnTo>
                  <a:pt x="37" y="13"/>
                </a:lnTo>
                <a:lnTo>
                  <a:pt x="35" y="11"/>
                </a:lnTo>
                <a:lnTo>
                  <a:pt x="33" y="11"/>
                </a:lnTo>
                <a:lnTo>
                  <a:pt x="29" y="11"/>
                </a:lnTo>
                <a:lnTo>
                  <a:pt x="27" y="13"/>
                </a:lnTo>
                <a:lnTo>
                  <a:pt x="27" y="14"/>
                </a:lnTo>
                <a:lnTo>
                  <a:pt x="27" y="18"/>
                </a:lnTo>
                <a:lnTo>
                  <a:pt x="27" y="22"/>
                </a:lnTo>
                <a:lnTo>
                  <a:pt x="29" y="24"/>
                </a:lnTo>
                <a:lnTo>
                  <a:pt x="31" y="24"/>
                </a:lnTo>
                <a:lnTo>
                  <a:pt x="33" y="25"/>
                </a:lnTo>
                <a:close/>
                <a:moveTo>
                  <a:pt x="44" y="14"/>
                </a:moveTo>
                <a:lnTo>
                  <a:pt x="46" y="11"/>
                </a:lnTo>
                <a:lnTo>
                  <a:pt x="46" y="9"/>
                </a:lnTo>
                <a:lnTo>
                  <a:pt x="50" y="7"/>
                </a:lnTo>
                <a:lnTo>
                  <a:pt x="53" y="7"/>
                </a:lnTo>
                <a:lnTo>
                  <a:pt x="55" y="7"/>
                </a:lnTo>
                <a:lnTo>
                  <a:pt x="57" y="9"/>
                </a:lnTo>
                <a:lnTo>
                  <a:pt x="59" y="9"/>
                </a:lnTo>
                <a:lnTo>
                  <a:pt x="59" y="11"/>
                </a:lnTo>
                <a:lnTo>
                  <a:pt x="61" y="13"/>
                </a:lnTo>
                <a:lnTo>
                  <a:pt x="61" y="24"/>
                </a:lnTo>
                <a:lnTo>
                  <a:pt x="61" y="25"/>
                </a:lnTo>
                <a:lnTo>
                  <a:pt x="62" y="25"/>
                </a:lnTo>
                <a:lnTo>
                  <a:pt x="62" y="27"/>
                </a:lnTo>
                <a:lnTo>
                  <a:pt x="61" y="27"/>
                </a:lnTo>
                <a:lnTo>
                  <a:pt x="59" y="27"/>
                </a:lnTo>
                <a:lnTo>
                  <a:pt x="57" y="27"/>
                </a:lnTo>
                <a:lnTo>
                  <a:pt x="57" y="25"/>
                </a:lnTo>
                <a:lnTo>
                  <a:pt x="57" y="24"/>
                </a:lnTo>
                <a:lnTo>
                  <a:pt x="55" y="25"/>
                </a:lnTo>
                <a:lnTo>
                  <a:pt x="53" y="27"/>
                </a:lnTo>
                <a:lnTo>
                  <a:pt x="51" y="27"/>
                </a:lnTo>
                <a:lnTo>
                  <a:pt x="50" y="27"/>
                </a:lnTo>
                <a:lnTo>
                  <a:pt x="48" y="27"/>
                </a:lnTo>
                <a:lnTo>
                  <a:pt x="46" y="27"/>
                </a:lnTo>
                <a:lnTo>
                  <a:pt x="46" y="25"/>
                </a:lnTo>
                <a:lnTo>
                  <a:pt x="44" y="25"/>
                </a:lnTo>
                <a:lnTo>
                  <a:pt x="44" y="24"/>
                </a:lnTo>
                <a:lnTo>
                  <a:pt x="44" y="22"/>
                </a:lnTo>
                <a:lnTo>
                  <a:pt x="44" y="20"/>
                </a:lnTo>
                <a:lnTo>
                  <a:pt x="44" y="18"/>
                </a:lnTo>
                <a:lnTo>
                  <a:pt x="46" y="16"/>
                </a:lnTo>
                <a:lnTo>
                  <a:pt x="50" y="16"/>
                </a:lnTo>
                <a:lnTo>
                  <a:pt x="55" y="14"/>
                </a:lnTo>
                <a:lnTo>
                  <a:pt x="57" y="14"/>
                </a:lnTo>
                <a:lnTo>
                  <a:pt x="57" y="13"/>
                </a:lnTo>
                <a:lnTo>
                  <a:pt x="55" y="11"/>
                </a:lnTo>
                <a:lnTo>
                  <a:pt x="51" y="9"/>
                </a:lnTo>
                <a:lnTo>
                  <a:pt x="50" y="11"/>
                </a:lnTo>
                <a:lnTo>
                  <a:pt x="48" y="11"/>
                </a:lnTo>
                <a:lnTo>
                  <a:pt x="48" y="13"/>
                </a:lnTo>
                <a:lnTo>
                  <a:pt x="48" y="14"/>
                </a:lnTo>
                <a:lnTo>
                  <a:pt x="44" y="14"/>
                </a:lnTo>
                <a:close/>
                <a:moveTo>
                  <a:pt x="57" y="16"/>
                </a:moveTo>
                <a:lnTo>
                  <a:pt x="55" y="18"/>
                </a:lnTo>
                <a:lnTo>
                  <a:pt x="53" y="18"/>
                </a:lnTo>
                <a:lnTo>
                  <a:pt x="51" y="18"/>
                </a:lnTo>
                <a:lnTo>
                  <a:pt x="50" y="18"/>
                </a:lnTo>
                <a:lnTo>
                  <a:pt x="48" y="20"/>
                </a:lnTo>
                <a:lnTo>
                  <a:pt x="48" y="22"/>
                </a:lnTo>
                <a:lnTo>
                  <a:pt x="48" y="24"/>
                </a:lnTo>
                <a:lnTo>
                  <a:pt x="50" y="25"/>
                </a:lnTo>
                <a:lnTo>
                  <a:pt x="51" y="25"/>
                </a:lnTo>
                <a:lnTo>
                  <a:pt x="53" y="24"/>
                </a:lnTo>
                <a:lnTo>
                  <a:pt x="55" y="24"/>
                </a:lnTo>
                <a:lnTo>
                  <a:pt x="55" y="22"/>
                </a:lnTo>
                <a:lnTo>
                  <a:pt x="57" y="22"/>
                </a:lnTo>
                <a:lnTo>
                  <a:pt x="57" y="20"/>
                </a:lnTo>
                <a:lnTo>
                  <a:pt x="57" y="16"/>
                </a:lnTo>
                <a:close/>
                <a:moveTo>
                  <a:pt x="77" y="14"/>
                </a:moveTo>
                <a:lnTo>
                  <a:pt x="75" y="11"/>
                </a:lnTo>
                <a:lnTo>
                  <a:pt x="74" y="11"/>
                </a:lnTo>
                <a:lnTo>
                  <a:pt x="70" y="11"/>
                </a:lnTo>
                <a:lnTo>
                  <a:pt x="68" y="13"/>
                </a:lnTo>
                <a:lnTo>
                  <a:pt x="68" y="14"/>
                </a:lnTo>
                <a:lnTo>
                  <a:pt x="68" y="18"/>
                </a:lnTo>
                <a:lnTo>
                  <a:pt x="68" y="20"/>
                </a:lnTo>
                <a:lnTo>
                  <a:pt x="68" y="24"/>
                </a:lnTo>
                <a:lnTo>
                  <a:pt x="70" y="24"/>
                </a:lnTo>
                <a:lnTo>
                  <a:pt x="74" y="25"/>
                </a:lnTo>
                <a:lnTo>
                  <a:pt x="74" y="24"/>
                </a:lnTo>
                <a:lnTo>
                  <a:pt x="75" y="24"/>
                </a:lnTo>
                <a:lnTo>
                  <a:pt x="77" y="22"/>
                </a:lnTo>
                <a:lnTo>
                  <a:pt x="77" y="20"/>
                </a:lnTo>
                <a:lnTo>
                  <a:pt x="81" y="20"/>
                </a:lnTo>
                <a:lnTo>
                  <a:pt x="79" y="24"/>
                </a:lnTo>
                <a:lnTo>
                  <a:pt x="79" y="25"/>
                </a:lnTo>
                <a:lnTo>
                  <a:pt x="75" y="27"/>
                </a:lnTo>
                <a:lnTo>
                  <a:pt x="74" y="27"/>
                </a:lnTo>
                <a:lnTo>
                  <a:pt x="70" y="27"/>
                </a:lnTo>
                <a:lnTo>
                  <a:pt x="68" y="27"/>
                </a:lnTo>
                <a:lnTo>
                  <a:pt x="66" y="25"/>
                </a:lnTo>
                <a:lnTo>
                  <a:pt x="64" y="24"/>
                </a:lnTo>
                <a:lnTo>
                  <a:pt x="64" y="20"/>
                </a:lnTo>
                <a:lnTo>
                  <a:pt x="64" y="18"/>
                </a:lnTo>
                <a:lnTo>
                  <a:pt x="64" y="14"/>
                </a:lnTo>
                <a:lnTo>
                  <a:pt x="64" y="13"/>
                </a:lnTo>
                <a:lnTo>
                  <a:pt x="66" y="11"/>
                </a:lnTo>
                <a:lnTo>
                  <a:pt x="68" y="9"/>
                </a:lnTo>
                <a:lnTo>
                  <a:pt x="70" y="7"/>
                </a:lnTo>
                <a:lnTo>
                  <a:pt x="74" y="7"/>
                </a:lnTo>
                <a:lnTo>
                  <a:pt x="75" y="7"/>
                </a:lnTo>
                <a:lnTo>
                  <a:pt x="77" y="9"/>
                </a:lnTo>
                <a:lnTo>
                  <a:pt x="79" y="9"/>
                </a:lnTo>
                <a:lnTo>
                  <a:pt x="79" y="11"/>
                </a:lnTo>
                <a:lnTo>
                  <a:pt x="81" y="13"/>
                </a:lnTo>
                <a:lnTo>
                  <a:pt x="81" y="14"/>
                </a:lnTo>
                <a:lnTo>
                  <a:pt x="77" y="14"/>
                </a:lnTo>
                <a:close/>
                <a:moveTo>
                  <a:pt x="96" y="7"/>
                </a:moveTo>
                <a:lnTo>
                  <a:pt x="99" y="7"/>
                </a:lnTo>
                <a:lnTo>
                  <a:pt x="99" y="27"/>
                </a:lnTo>
                <a:lnTo>
                  <a:pt x="96" y="27"/>
                </a:lnTo>
                <a:lnTo>
                  <a:pt x="96" y="18"/>
                </a:lnTo>
                <a:lnTo>
                  <a:pt x="88" y="18"/>
                </a:lnTo>
                <a:lnTo>
                  <a:pt x="88" y="27"/>
                </a:lnTo>
                <a:lnTo>
                  <a:pt x="85" y="27"/>
                </a:lnTo>
                <a:lnTo>
                  <a:pt x="85" y="7"/>
                </a:lnTo>
                <a:lnTo>
                  <a:pt x="88" y="7"/>
                </a:lnTo>
                <a:lnTo>
                  <a:pt x="88" y="16"/>
                </a:lnTo>
                <a:lnTo>
                  <a:pt x="96" y="16"/>
                </a:lnTo>
                <a:lnTo>
                  <a:pt x="96" y="7"/>
                </a:lnTo>
                <a:close/>
                <a:moveTo>
                  <a:pt x="112" y="7"/>
                </a:moveTo>
                <a:lnTo>
                  <a:pt x="116" y="7"/>
                </a:lnTo>
                <a:lnTo>
                  <a:pt x="118" y="9"/>
                </a:lnTo>
                <a:lnTo>
                  <a:pt x="120" y="11"/>
                </a:lnTo>
                <a:lnTo>
                  <a:pt x="122" y="13"/>
                </a:lnTo>
                <a:lnTo>
                  <a:pt x="122" y="14"/>
                </a:lnTo>
                <a:lnTo>
                  <a:pt x="122" y="18"/>
                </a:lnTo>
                <a:lnTo>
                  <a:pt x="122" y="20"/>
                </a:lnTo>
                <a:lnTo>
                  <a:pt x="122" y="22"/>
                </a:lnTo>
                <a:lnTo>
                  <a:pt x="120" y="24"/>
                </a:lnTo>
                <a:lnTo>
                  <a:pt x="118" y="25"/>
                </a:lnTo>
                <a:lnTo>
                  <a:pt x="116" y="27"/>
                </a:lnTo>
                <a:lnTo>
                  <a:pt x="112" y="27"/>
                </a:lnTo>
                <a:lnTo>
                  <a:pt x="110" y="27"/>
                </a:lnTo>
                <a:lnTo>
                  <a:pt x="109" y="25"/>
                </a:lnTo>
                <a:lnTo>
                  <a:pt x="107" y="24"/>
                </a:lnTo>
                <a:lnTo>
                  <a:pt x="105" y="22"/>
                </a:lnTo>
                <a:lnTo>
                  <a:pt x="103" y="20"/>
                </a:lnTo>
                <a:lnTo>
                  <a:pt x="103" y="18"/>
                </a:lnTo>
                <a:lnTo>
                  <a:pt x="103" y="14"/>
                </a:lnTo>
                <a:lnTo>
                  <a:pt x="105" y="13"/>
                </a:lnTo>
                <a:lnTo>
                  <a:pt x="107" y="11"/>
                </a:lnTo>
                <a:lnTo>
                  <a:pt x="109" y="9"/>
                </a:lnTo>
                <a:lnTo>
                  <a:pt x="110" y="7"/>
                </a:lnTo>
                <a:lnTo>
                  <a:pt x="112" y="7"/>
                </a:lnTo>
                <a:close/>
                <a:moveTo>
                  <a:pt x="112" y="25"/>
                </a:moveTo>
                <a:lnTo>
                  <a:pt x="114" y="24"/>
                </a:lnTo>
                <a:lnTo>
                  <a:pt x="116" y="24"/>
                </a:lnTo>
                <a:lnTo>
                  <a:pt x="118" y="22"/>
                </a:lnTo>
                <a:lnTo>
                  <a:pt x="118" y="20"/>
                </a:lnTo>
                <a:lnTo>
                  <a:pt x="118" y="18"/>
                </a:lnTo>
                <a:lnTo>
                  <a:pt x="118" y="16"/>
                </a:lnTo>
                <a:lnTo>
                  <a:pt x="118" y="14"/>
                </a:lnTo>
                <a:lnTo>
                  <a:pt x="118" y="13"/>
                </a:lnTo>
                <a:lnTo>
                  <a:pt x="116" y="11"/>
                </a:lnTo>
                <a:lnTo>
                  <a:pt x="114" y="11"/>
                </a:lnTo>
                <a:lnTo>
                  <a:pt x="112" y="11"/>
                </a:lnTo>
                <a:lnTo>
                  <a:pt x="110" y="11"/>
                </a:lnTo>
                <a:lnTo>
                  <a:pt x="109" y="11"/>
                </a:lnTo>
                <a:lnTo>
                  <a:pt x="109" y="13"/>
                </a:lnTo>
                <a:lnTo>
                  <a:pt x="107" y="14"/>
                </a:lnTo>
                <a:lnTo>
                  <a:pt x="107" y="16"/>
                </a:lnTo>
                <a:lnTo>
                  <a:pt x="107" y="18"/>
                </a:lnTo>
                <a:lnTo>
                  <a:pt x="107" y="20"/>
                </a:lnTo>
                <a:lnTo>
                  <a:pt x="109" y="22"/>
                </a:lnTo>
                <a:lnTo>
                  <a:pt x="109" y="24"/>
                </a:lnTo>
                <a:lnTo>
                  <a:pt x="110" y="24"/>
                </a:lnTo>
                <a:lnTo>
                  <a:pt x="112" y="25"/>
                </a:lnTo>
                <a:close/>
                <a:moveTo>
                  <a:pt x="125" y="27"/>
                </a:moveTo>
                <a:lnTo>
                  <a:pt x="131" y="18"/>
                </a:lnTo>
                <a:lnTo>
                  <a:pt x="129" y="18"/>
                </a:lnTo>
                <a:lnTo>
                  <a:pt x="127" y="18"/>
                </a:lnTo>
                <a:lnTo>
                  <a:pt x="127" y="16"/>
                </a:lnTo>
                <a:lnTo>
                  <a:pt x="125" y="14"/>
                </a:lnTo>
                <a:lnTo>
                  <a:pt x="125" y="13"/>
                </a:lnTo>
                <a:lnTo>
                  <a:pt x="127" y="11"/>
                </a:lnTo>
                <a:lnTo>
                  <a:pt x="127" y="9"/>
                </a:lnTo>
                <a:lnTo>
                  <a:pt x="131" y="7"/>
                </a:lnTo>
                <a:lnTo>
                  <a:pt x="133" y="7"/>
                </a:lnTo>
                <a:lnTo>
                  <a:pt x="142" y="7"/>
                </a:lnTo>
                <a:lnTo>
                  <a:pt x="142" y="27"/>
                </a:lnTo>
                <a:lnTo>
                  <a:pt x="138" y="27"/>
                </a:lnTo>
                <a:lnTo>
                  <a:pt x="138" y="18"/>
                </a:lnTo>
                <a:lnTo>
                  <a:pt x="135" y="18"/>
                </a:lnTo>
                <a:lnTo>
                  <a:pt x="129" y="27"/>
                </a:lnTo>
                <a:lnTo>
                  <a:pt x="125" y="27"/>
                </a:lnTo>
                <a:close/>
                <a:moveTo>
                  <a:pt x="138" y="11"/>
                </a:moveTo>
                <a:lnTo>
                  <a:pt x="133" y="11"/>
                </a:lnTo>
                <a:lnTo>
                  <a:pt x="131" y="11"/>
                </a:lnTo>
                <a:lnTo>
                  <a:pt x="129" y="13"/>
                </a:lnTo>
                <a:lnTo>
                  <a:pt x="131" y="16"/>
                </a:lnTo>
                <a:lnTo>
                  <a:pt x="133" y="16"/>
                </a:lnTo>
                <a:lnTo>
                  <a:pt x="138" y="16"/>
                </a:lnTo>
                <a:lnTo>
                  <a:pt x="138" y="11"/>
                </a:lnTo>
                <a:close/>
                <a:moveTo>
                  <a:pt x="147" y="7"/>
                </a:moveTo>
                <a:lnTo>
                  <a:pt x="149" y="7"/>
                </a:lnTo>
                <a:lnTo>
                  <a:pt x="149" y="11"/>
                </a:lnTo>
                <a:lnTo>
                  <a:pt x="151" y="9"/>
                </a:lnTo>
                <a:lnTo>
                  <a:pt x="151" y="7"/>
                </a:lnTo>
                <a:lnTo>
                  <a:pt x="153" y="7"/>
                </a:lnTo>
                <a:lnTo>
                  <a:pt x="155" y="7"/>
                </a:lnTo>
                <a:lnTo>
                  <a:pt x="159" y="7"/>
                </a:lnTo>
                <a:lnTo>
                  <a:pt x="160" y="9"/>
                </a:lnTo>
                <a:lnTo>
                  <a:pt x="162" y="9"/>
                </a:lnTo>
                <a:lnTo>
                  <a:pt x="162" y="13"/>
                </a:lnTo>
                <a:lnTo>
                  <a:pt x="164" y="14"/>
                </a:lnTo>
                <a:lnTo>
                  <a:pt x="164" y="16"/>
                </a:lnTo>
                <a:lnTo>
                  <a:pt x="164" y="20"/>
                </a:lnTo>
                <a:lnTo>
                  <a:pt x="162" y="22"/>
                </a:lnTo>
                <a:lnTo>
                  <a:pt x="162" y="24"/>
                </a:lnTo>
                <a:lnTo>
                  <a:pt x="160" y="25"/>
                </a:lnTo>
                <a:lnTo>
                  <a:pt x="159" y="27"/>
                </a:lnTo>
                <a:lnTo>
                  <a:pt x="155" y="27"/>
                </a:lnTo>
                <a:lnTo>
                  <a:pt x="153" y="27"/>
                </a:lnTo>
                <a:lnTo>
                  <a:pt x="151" y="27"/>
                </a:lnTo>
                <a:lnTo>
                  <a:pt x="151" y="25"/>
                </a:lnTo>
                <a:lnTo>
                  <a:pt x="149" y="25"/>
                </a:lnTo>
                <a:lnTo>
                  <a:pt x="149" y="35"/>
                </a:lnTo>
                <a:lnTo>
                  <a:pt x="147" y="35"/>
                </a:lnTo>
                <a:lnTo>
                  <a:pt x="147" y="7"/>
                </a:lnTo>
                <a:close/>
                <a:moveTo>
                  <a:pt x="155" y="25"/>
                </a:moveTo>
                <a:lnTo>
                  <a:pt x="157" y="25"/>
                </a:lnTo>
                <a:lnTo>
                  <a:pt x="159" y="24"/>
                </a:lnTo>
                <a:lnTo>
                  <a:pt x="160" y="22"/>
                </a:lnTo>
                <a:lnTo>
                  <a:pt x="160" y="20"/>
                </a:lnTo>
                <a:lnTo>
                  <a:pt x="160" y="18"/>
                </a:lnTo>
                <a:lnTo>
                  <a:pt x="160" y="16"/>
                </a:lnTo>
                <a:lnTo>
                  <a:pt x="160" y="14"/>
                </a:lnTo>
                <a:lnTo>
                  <a:pt x="159" y="13"/>
                </a:lnTo>
                <a:lnTo>
                  <a:pt x="159" y="11"/>
                </a:lnTo>
                <a:lnTo>
                  <a:pt x="157" y="11"/>
                </a:lnTo>
                <a:lnTo>
                  <a:pt x="155" y="11"/>
                </a:lnTo>
                <a:lnTo>
                  <a:pt x="153" y="11"/>
                </a:lnTo>
                <a:lnTo>
                  <a:pt x="151" y="13"/>
                </a:lnTo>
                <a:lnTo>
                  <a:pt x="149" y="14"/>
                </a:lnTo>
                <a:lnTo>
                  <a:pt x="149" y="18"/>
                </a:lnTo>
                <a:lnTo>
                  <a:pt x="149" y="22"/>
                </a:lnTo>
                <a:lnTo>
                  <a:pt x="151" y="24"/>
                </a:lnTo>
                <a:lnTo>
                  <a:pt x="153" y="24"/>
                </a:lnTo>
                <a:lnTo>
                  <a:pt x="155" y="25"/>
                </a:lnTo>
                <a:close/>
                <a:moveTo>
                  <a:pt x="179" y="14"/>
                </a:moveTo>
                <a:lnTo>
                  <a:pt x="179" y="11"/>
                </a:lnTo>
                <a:lnTo>
                  <a:pt x="175" y="11"/>
                </a:lnTo>
                <a:lnTo>
                  <a:pt x="173" y="11"/>
                </a:lnTo>
                <a:lnTo>
                  <a:pt x="171" y="13"/>
                </a:lnTo>
                <a:lnTo>
                  <a:pt x="170" y="14"/>
                </a:lnTo>
                <a:lnTo>
                  <a:pt x="170" y="18"/>
                </a:lnTo>
                <a:lnTo>
                  <a:pt x="170" y="20"/>
                </a:lnTo>
                <a:lnTo>
                  <a:pt x="171" y="24"/>
                </a:lnTo>
                <a:lnTo>
                  <a:pt x="173" y="24"/>
                </a:lnTo>
                <a:lnTo>
                  <a:pt x="175" y="25"/>
                </a:lnTo>
                <a:lnTo>
                  <a:pt x="177" y="24"/>
                </a:lnTo>
                <a:lnTo>
                  <a:pt x="179" y="22"/>
                </a:lnTo>
                <a:lnTo>
                  <a:pt x="179" y="20"/>
                </a:lnTo>
                <a:lnTo>
                  <a:pt x="183" y="20"/>
                </a:lnTo>
                <a:lnTo>
                  <a:pt x="183" y="24"/>
                </a:lnTo>
                <a:lnTo>
                  <a:pt x="181" y="25"/>
                </a:lnTo>
                <a:lnTo>
                  <a:pt x="179" y="27"/>
                </a:lnTo>
                <a:lnTo>
                  <a:pt x="175" y="27"/>
                </a:lnTo>
                <a:lnTo>
                  <a:pt x="171" y="27"/>
                </a:lnTo>
                <a:lnTo>
                  <a:pt x="170" y="27"/>
                </a:lnTo>
                <a:lnTo>
                  <a:pt x="168" y="25"/>
                </a:lnTo>
                <a:lnTo>
                  <a:pt x="168" y="24"/>
                </a:lnTo>
                <a:lnTo>
                  <a:pt x="166" y="20"/>
                </a:lnTo>
                <a:lnTo>
                  <a:pt x="166" y="18"/>
                </a:lnTo>
                <a:lnTo>
                  <a:pt x="166" y="14"/>
                </a:lnTo>
                <a:lnTo>
                  <a:pt x="168" y="13"/>
                </a:lnTo>
                <a:lnTo>
                  <a:pt x="168" y="11"/>
                </a:lnTo>
                <a:lnTo>
                  <a:pt x="170" y="9"/>
                </a:lnTo>
                <a:lnTo>
                  <a:pt x="173" y="7"/>
                </a:lnTo>
                <a:lnTo>
                  <a:pt x="175" y="7"/>
                </a:lnTo>
                <a:lnTo>
                  <a:pt x="177" y="7"/>
                </a:lnTo>
                <a:lnTo>
                  <a:pt x="179" y="9"/>
                </a:lnTo>
                <a:lnTo>
                  <a:pt x="181" y="9"/>
                </a:lnTo>
                <a:lnTo>
                  <a:pt x="183" y="11"/>
                </a:lnTo>
                <a:lnTo>
                  <a:pt x="183" y="13"/>
                </a:lnTo>
                <a:lnTo>
                  <a:pt x="183" y="14"/>
                </a:lnTo>
                <a:lnTo>
                  <a:pt x="179" y="14"/>
                </a:lnTo>
                <a:close/>
                <a:moveTo>
                  <a:pt x="203" y="27"/>
                </a:moveTo>
                <a:lnTo>
                  <a:pt x="197" y="27"/>
                </a:lnTo>
                <a:lnTo>
                  <a:pt x="192" y="18"/>
                </a:lnTo>
                <a:lnTo>
                  <a:pt x="190" y="20"/>
                </a:lnTo>
                <a:lnTo>
                  <a:pt x="190" y="27"/>
                </a:lnTo>
                <a:lnTo>
                  <a:pt x="186" y="27"/>
                </a:lnTo>
                <a:lnTo>
                  <a:pt x="186" y="7"/>
                </a:lnTo>
                <a:lnTo>
                  <a:pt x="190" y="7"/>
                </a:lnTo>
                <a:lnTo>
                  <a:pt x="190" y="16"/>
                </a:lnTo>
                <a:lnTo>
                  <a:pt x="197" y="7"/>
                </a:lnTo>
                <a:lnTo>
                  <a:pt x="201" y="7"/>
                </a:lnTo>
                <a:lnTo>
                  <a:pt x="194" y="16"/>
                </a:lnTo>
                <a:lnTo>
                  <a:pt x="203" y="27"/>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85" name="Freeform 119"/>
          <p:cNvSpPr>
            <a:spLocks noEditPoints="1"/>
          </p:cNvSpPr>
          <p:nvPr/>
        </p:nvSpPr>
        <p:spPr bwMode="auto">
          <a:xfrm>
            <a:off x="6088222" y="6627087"/>
            <a:ext cx="194599" cy="52901"/>
          </a:xfrm>
          <a:custGeom>
            <a:avLst/>
            <a:gdLst>
              <a:gd name="T0" fmla="*/ 0 w 111"/>
              <a:gd name="T1" fmla="*/ 0 h 28"/>
              <a:gd name="T2" fmla="*/ 25043 w 111"/>
              <a:gd name="T3" fmla="*/ 0 h 28"/>
              <a:gd name="T4" fmla="*/ 32408 w 111"/>
              <a:gd name="T5" fmla="*/ 44450 h 28"/>
              <a:gd name="T6" fmla="*/ 5892 w 111"/>
              <a:gd name="T7" fmla="*/ 30163 h 28"/>
              <a:gd name="T8" fmla="*/ 63343 w 111"/>
              <a:gd name="T9" fmla="*/ 44450 h 28"/>
              <a:gd name="T10" fmla="*/ 67762 w 111"/>
              <a:gd name="T11" fmla="*/ 44450 h 28"/>
              <a:gd name="T12" fmla="*/ 57451 w 111"/>
              <a:gd name="T13" fmla="*/ 38100 h 28"/>
              <a:gd name="T14" fmla="*/ 51558 w 111"/>
              <a:gd name="T15" fmla="*/ 44450 h 28"/>
              <a:gd name="T16" fmla="*/ 38300 w 111"/>
              <a:gd name="T17" fmla="*/ 12700 h 28"/>
              <a:gd name="T18" fmla="*/ 48612 w 111"/>
              <a:gd name="T19" fmla="*/ 26988 h 28"/>
              <a:gd name="T20" fmla="*/ 60397 w 111"/>
              <a:gd name="T21" fmla="*/ 33338 h 28"/>
              <a:gd name="T22" fmla="*/ 48612 w 111"/>
              <a:gd name="T23" fmla="*/ 41275 h 28"/>
              <a:gd name="T24" fmla="*/ 54504 w 111"/>
              <a:gd name="T25" fmla="*/ 38100 h 28"/>
              <a:gd name="T26" fmla="*/ 51558 w 111"/>
              <a:gd name="T27" fmla="*/ 33338 h 28"/>
              <a:gd name="T28" fmla="*/ 44193 w 111"/>
              <a:gd name="T29" fmla="*/ 30163 h 28"/>
              <a:gd name="T30" fmla="*/ 86912 w 111"/>
              <a:gd name="T31" fmla="*/ 26988 h 28"/>
              <a:gd name="T32" fmla="*/ 92805 w 111"/>
              <a:gd name="T33" fmla="*/ 20638 h 28"/>
              <a:gd name="T34" fmla="*/ 82493 w 111"/>
              <a:gd name="T35" fmla="*/ 17463 h 28"/>
              <a:gd name="T36" fmla="*/ 76601 w 111"/>
              <a:gd name="T37" fmla="*/ 20638 h 28"/>
              <a:gd name="T38" fmla="*/ 79547 w 111"/>
              <a:gd name="T39" fmla="*/ 14288 h 28"/>
              <a:gd name="T40" fmla="*/ 89858 w 111"/>
              <a:gd name="T41" fmla="*/ 12700 h 28"/>
              <a:gd name="T42" fmla="*/ 95751 w 111"/>
              <a:gd name="T43" fmla="*/ 17463 h 28"/>
              <a:gd name="T44" fmla="*/ 98697 w 111"/>
              <a:gd name="T45" fmla="*/ 23812 h 28"/>
              <a:gd name="T46" fmla="*/ 92805 w 111"/>
              <a:gd name="T47" fmla="*/ 26988 h 28"/>
              <a:gd name="T48" fmla="*/ 98697 w 111"/>
              <a:gd name="T49" fmla="*/ 38100 h 28"/>
              <a:gd name="T50" fmla="*/ 92805 w 111"/>
              <a:gd name="T51" fmla="*/ 44450 h 28"/>
              <a:gd name="T52" fmla="*/ 82493 w 111"/>
              <a:gd name="T53" fmla="*/ 44450 h 28"/>
              <a:gd name="T54" fmla="*/ 76601 w 111"/>
              <a:gd name="T55" fmla="*/ 38100 h 28"/>
              <a:gd name="T56" fmla="*/ 79547 w 111"/>
              <a:gd name="T57" fmla="*/ 34925 h 28"/>
              <a:gd name="T58" fmla="*/ 82493 w 111"/>
              <a:gd name="T59" fmla="*/ 38100 h 28"/>
              <a:gd name="T60" fmla="*/ 86912 w 111"/>
              <a:gd name="T61" fmla="*/ 41275 h 28"/>
              <a:gd name="T62" fmla="*/ 92805 w 111"/>
              <a:gd name="T63" fmla="*/ 33338 h 28"/>
              <a:gd name="T64" fmla="*/ 83966 w 111"/>
              <a:gd name="T65" fmla="*/ 30163 h 28"/>
              <a:gd name="T66" fmla="*/ 82493 w 111"/>
              <a:gd name="T67" fmla="*/ 30163 h 28"/>
              <a:gd name="T68" fmla="*/ 82493 w 111"/>
              <a:gd name="T69" fmla="*/ 26988 h 28"/>
              <a:gd name="T70" fmla="*/ 86912 w 111"/>
              <a:gd name="T71" fmla="*/ 26988 h 28"/>
              <a:gd name="T72" fmla="*/ 131105 w 111"/>
              <a:gd name="T73" fmla="*/ 12700 h 28"/>
              <a:gd name="T74" fmla="*/ 125213 w 111"/>
              <a:gd name="T75" fmla="*/ 34925 h 28"/>
              <a:gd name="T76" fmla="*/ 122266 w 111"/>
              <a:gd name="T77" fmla="*/ 41275 h 28"/>
              <a:gd name="T78" fmla="*/ 114901 w 111"/>
              <a:gd name="T79" fmla="*/ 44450 h 28"/>
              <a:gd name="T80" fmla="*/ 109009 w 111"/>
              <a:gd name="T81" fmla="*/ 12700 h 28"/>
              <a:gd name="T82" fmla="*/ 119320 w 111"/>
              <a:gd name="T83" fmla="*/ 26988 h 28"/>
              <a:gd name="T84" fmla="*/ 125213 w 111"/>
              <a:gd name="T85" fmla="*/ 34925 h 28"/>
              <a:gd name="T86" fmla="*/ 117847 w 111"/>
              <a:gd name="T87" fmla="*/ 38100 h 28"/>
              <a:gd name="T88" fmla="*/ 119320 w 111"/>
              <a:gd name="T89" fmla="*/ 34925 h 28"/>
              <a:gd name="T90" fmla="*/ 117847 w 111"/>
              <a:gd name="T91" fmla="*/ 30163 h 28"/>
              <a:gd name="T92" fmla="*/ 109009 w 111"/>
              <a:gd name="T93" fmla="*/ 41275 h 28"/>
              <a:gd name="T94" fmla="*/ 147309 w 111"/>
              <a:gd name="T95" fmla="*/ 38100 h 28"/>
              <a:gd name="T96" fmla="*/ 138470 w 111"/>
              <a:gd name="T97" fmla="*/ 44450 h 28"/>
              <a:gd name="T98" fmla="*/ 141417 w 111"/>
              <a:gd name="T99" fmla="*/ 38100 h 28"/>
              <a:gd name="T100" fmla="*/ 144363 w 111"/>
              <a:gd name="T101" fmla="*/ 12700 h 28"/>
              <a:gd name="T102" fmla="*/ 157621 w 111"/>
              <a:gd name="T103" fmla="*/ 44450 h 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1"/>
              <a:gd name="T157" fmla="*/ 0 h 28"/>
              <a:gd name="T158" fmla="*/ 111 w 111"/>
              <a:gd name="T159" fmla="*/ 28 h 2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1" h="28">
                <a:moveTo>
                  <a:pt x="4" y="28"/>
                </a:moveTo>
                <a:lnTo>
                  <a:pt x="0" y="28"/>
                </a:lnTo>
                <a:lnTo>
                  <a:pt x="0" y="0"/>
                </a:lnTo>
                <a:lnTo>
                  <a:pt x="4" y="0"/>
                </a:lnTo>
                <a:lnTo>
                  <a:pt x="4" y="13"/>
                </a:lnTo>
                <a:lnTo>
                  <a:pt x="17" y="0"/>
                </a:lnTo>
                <a:lnTo>
                  <a:pt x="22" y="0"/>
                </a:lnTo>
                <a:lnTo>
                  <a:pt x="11" y="11"/>
                </a:lnTo>
                <a:lnTo>
                  <a:pt x="22" y="28"/>
                </a:lnTo>
                <a:lnTo>
                  <a:pt x="19" y="28"/>
                </a:lnTo>
                <a:lnTo>
                  <a:pt x="9" y="15"/>
                </a:lnTo>
                <a:lnTo>
                  <a:pt x="4" y="19"/>
                </a:lnTo>
                <a:lnTo>
                  <a:pt x="4" y="28"/>
                </a:lnTo>
                <a:close/>
                <a:moveTo>
                  <a:pt x="46" y="28"/>
                </a:moveTo>
                <a:lnTo>
                  <a:pt x="43" y="28"/>
                </a:lnTo>
                <a:lnTo>
                  <a:pt x="43" y="8"/>
                </a:lnTo>
                <a:lnTo>
                  <a:pt x="46" y="8"/>
                </a:lnTo>
                <a:lnTo>
                  <a:pt x="46" y="28"/>
                </a:lnTo>
                <a:close/>
                <a:moveTo>
                  <a:pt x="41" y="22"/>
                </a:moveTo>
                <a:lnTo>
                  <a:pt x="41" y="24"/>
                </a:lnTo>
                <a:lnTo>
                  <a:pt x="39" y="24"/>
                </a:lnTo>
                <a:lnTo>
                  <a:pt x="39" y="26"/>
                </a:lnTo>
                <a:lnTo>
                  <a:pt x="37" y="28"/>
                </a:lnTo>
                <a:lnTo>
                  <a:pt x="35" y="28"/>
                </a:lnTo>
                <a:lnTo>
                  <a:pt x="33" y="28"/>
                </a:lnTo>
                <a:lnTo>
                  <a:pt x="26" y="28"/>
                </a:lnTo>
                <a:lnTo>
                  <a:pt x="26" y="8"/>
                </a:lnTo>
                <a:lnTo>
                  <a:pt x="30" y="8"/>
                </a:lnTo>
                <a:lnTo>
                  <a:pt x="30" y="17"/>
                </a:lnTo>
                <a:lnTo>
                  <a:pt x="33" y="17"/>
                </a:lnTo>
                <a:lnTo>
                  <a:pt x="37" y="17"/>
                </a:lnTo>
                <a:lnTo>
                  <a:pt x="39" y="19"/>
                </a:lnTo>
                <a:lnTo>
                  <a:pt x="41" y="21"/>
                </a:lnTo>
                <a:lnTo>
                  <a:pt x="41" y="22"/>
                </a:lnTo>
                <a:close/>
                <a:moveTo>
                  <a:pt x="30" y="26"/>
                </a:moveTo>
                <a:lnTo>
                  <a:pt x="33" y="26"/>
                </a:lnTo>
                <a:lnTo>
                  <a:pt x="35" y="24"/>
                </a:lnTo>
                <a:lnTo>
                  <a:pt x="37" y="24"/>
                </a:lnTo>
                <a:lnTo>
                  <a:pt x="37" y="22"/>
                </a:lnTo>
                <a:lnTo>
                  <a:pt x="37" y="21"/>
                </a:lnTo>
                <a:lnTo>
                  <a:pt x="35" y="21"/>
                </a:lnTo>
                <a:lnTo>
                  <a:pt x="35" y="19"/>
                </a:lnTo>
                <a:lnTo>
                  <a:pt x="33" y="19"/>
                </a:lnTo>
                <a:lnTo>
                  <a:pt x="30" y="19"/>
                </a:lnTo>
                <a:lnTo>
                  <a:pt x="30" y="26"/>
                </a:lnTo>
                <a:close/>
                <a:moveTo>
                  <a:pt x="59" y="17"/>
                </a:moveTo>
                <a:lnTo>
                  <a:pt x="59" y="17"/>
                </a:lnTo>
                <a:lnTo>
                  <a:pt x="61" y="15"/>
                </a:lnTo>
                <a:lnTo>
                  <a:pt x="63" y="15"/>
                </a:lnTo>
                <a:lnTo>
                  <a:pt x="63" y="13"/>
                </a:lnTo>
                <a:lnTo>
                  <a:pt x="61" y="11"/>
                </a:lnTo>
                <a:lnTo>
                  <a:pt x="59" y="11"/>
                </a:lnTo>
                <a:lnTo>
                  <a:pt x="56" y="11"/>
                </a:lnTo>
                <a:lnTo>
                  <a:pt x="54" y="15"/>
                </a:lnTo>
                <a:lnTo>
                  <a:pt x="52" y="15"/>
                </a:lnTo>
                <a:lnTo>
                  <a:pt x="52" y="13"/>
                </a:lnTo>
                <a:lnTo>
                  <a:pt x="52" y="11"/>
                </a:lnTo>
                <a:lnTo>
                  <a:pt x="52" y="9"/>
                </a:lnTo>
                <a:lnTo>
                  <a:pt x="54" y="9"/>
                </a:lnTo>
                <a:lnTo>
                  <a:pt x="56" y="8"/>
                </a:lnTo>
                <a:lnTo>
                  <a:pt x="59" y="8"/>
                </a:lnTo>
                <a:lnTo>
                  <a:pt x="61" y="8"/>
                </a:lnTo>
                <a:lnTo>
                  <a:pt x="63" y="9"/>
                </a:lnTo>
                <a:lnTo>
                  <a:pt x="65" y="9"/>
                </a:lnTo>
                <a:lnTo>
                  <a:pt x="65" y="11"/>
                </a:lnTo>
                <a:lnTo>
                  <a:pt x="67" y="11"/>
                </a:lnTo>
                <a:lnTo>
                  <a:pt x="67" y="13"/>
                </a:lnTo>
                <a:lnTo>
                  <a:pt x="67" y="15"/>
                </a:lnTo>
                <a:lnTo>
                  <a:pt x="65" y="17"/>
                </a:lnTo>
                <a:lnTo>
                  <a:pt x="63" y="17"/>
                </a:lnTo>
                <a:lnTo>
                  <a:pt x="67" y="19"/>
                </a:lnTo>
                <a:lnTo>
                  <a:pt x="67" y="22"/>
                </a:lnTo>
                <a:lnTo>
                  <a:pt x="67" y="24"/>
                </a:lnTo>
                <a:lnTo>
                  <a:pt x="67" y="26"/>
                </a:lnTo>
                <a:lnTo>
                  <a:pt x="65" y="26"/>
                </a:lnTo>
                <a:lnTo>
                  <a:pt x="63" y="28"/>
                </a:lnTo>
                <a:lnTo>
                  <a:pt x="61" y="28"/>
                </a:lnTo>
                <a:lnTo>
                  <a:pt x="59" y="28"/>
                </a:lnTo>
                <a:lnTo>
                  <a:pt x="56" y="28"/>
                </a:lnTo>
                <a:lnTo>
                  <a:pt x="54" y="28"/>
                </a:lnTo>
                <a:lnTo>
                  <a:pt x="52" y="26"/>
                </a:lnTo>
                <a:lnTo>
                  <a:pt x="52" y="24"/>
                </a:lnTo>
                <a:lnTo>
                  <a:pt x="50" y="22"/>
                </a:lnTo>
                <a:lnTo>
                  <a:pt x="54" y="22"/>
                </a:lnTo>
                <a:lnTo>
                  <a:pt x="54" y="24"/>
                </a:lnTo>
                <a:lnTo>
                  <a:pt x="56" y="24"/>
                </a:lnTo>
                <a:lnTo>
                  <a:pt x="56" y="26"/>
                </a:lnTo>
                <a:lnTo>
                  <a:pt x="57" y="26"/>
                </a:lnTo>
                <a:lnTo>
                  <a:pt x="59" y="26"/>
                </a:lnTo>
                <a:lnTo>
                  <a:pt x="63" y="24"/>
                </a:lnTo>
                <a:lnTo>
                  <a:pt x="63" y="22"/>
                </a:lnTo>
                <a:lnTo>
                  <a:pt x="63" y="21"/>
                </a:lnTo>
                <a:lnTo>
                  <a:pt x="63" y="19"/>
                </a:lnTo>
                <a:lnTo>
                  <a:pt x="61" y="19"/>
                </a:lnTo>
                <a:lnTo>
                  <a:pt x="57" y="19"/>
                </a:lnTo>
                <a:lnTo>
                  <a:pt x="56" y="19"/>
                </a:lnTo>
                <a:lnTo>
                  <a:pt x="56" y="17"/>
                </a:lnTo>
                <a:lnTo>
                  <a:pt x="57" y="17"/>
                </a:lnTo>
                <a:lnTo>
                  <a:pt x="59" y="17"/>
                </a:lnTo>
                <a:close/>
                <a:moveTo>
                  <a:pt x="93" y="28"/>
                </a:moveTo>
                <a:lnTo>
                  <a:pt x="89" y="28"/>
                </a:lnTo>
                <a:lnTo>
                  <a:pt x="89" y="8"/>
                </a:lnTo>
                <a:lnTo>
                  <a:pt x="93" y="8"/>
                </a:lnTo>
                <a:lnTo>
                  <a:pt x="93" y="28"/>
                </a:lnTo>
                <a:close/>
                <a:moveTo>
                  <a:pt x="85" y="22"/>
                </a:moveTo>
                <a:lnTo>
                  <a:pt x="85" y="24"/>
                </a:lnTo>
                <a:lnTo>
                  <a:pt x="83" y="26"/>
                </a:lnTo>
                <a:lnTo>
                  <a:pt x="83" y="28"/>
                </a:lnTo>
                <a:lnTo>
                  <a:pt x="80" y="28"/>
                </a:lnTo>
                <a:lnTo>
                  <a:pt x="78" y="28"/>
                </a:lnTo>
                <a:lnTo>
                  <a:pt x="70" y="28"/>
                </a:lnTo>
                <a:lnTo>
                  <a:pt x="70" y="8"/>
                </a:lnTo>
                <a:lnTo>
                  <a:pt x="74" y="8"/>
                </a:lnTo>
                <a:lnTo>
                  <a:pt x="74" y="17"/>
                </a:lnTo>
                <a:lnTo>
                  <a:pt x="78" y="17"/>
                </a:lnTo>
                <a:lnTo>
                  <a:pt x="81" y="17"/>
                </a:lnTo>
                <a:lnTo>
                  <a:pt x="83" y="19"/>
                </a:lnTo>
                <a:lnTo>
                  <a:pt x="85" y="21"/>
                </a:lnTo>
                <a:lnTo>
                  <a:pt x="85" y="22"/>
                </a:lnTo>
                <a:close/>
                <a:moveTo>
                  <a:pt x="74" y="26"/>
                </a:moveTo>
                <a:lnTo>
                  <a:pt x="78" y="26"/>
                </a:lnTo>
                <a:lnTo>
                  <a:pt x="80" y="24"/>
                </a:lnTo>
                <a:lnTo>
                  <a:pt x="81" y="24"/>
                </a:lnTo>
                <a:lnTo>
                  <a:pt x="81" y="22"/>
                </a:lnTo>
                <a:lnTo>
                  <a:pt x="81" y="21"/>
                </a:lnTo>
                <a:lnTo>
                  <a:pt x="80" y="19"/>
                </a:lnTo>
                <a:lnTo>
                  <a:pt x="78" y="19"/>
                </a:lnTo>
                <a:lnTo>
                  <a:pt x="74" y="19"/>
                </a:lnTo>
                <a:lnTo>
                  <a:pt x="74" y="26"/>
                </a:lnTo>
                <a:close/>
                <a:moveTo>
                  <a:pt x="100" y="11"/>
                </a:moveTo>
                <a:lnTo>
                  <a:pt x="100" y="22"/>
                </a:lnTo>
                <a:lnTo>
                  <a:pt x="100" y="24"/>
                </a:lnTo>
                <a:lnTo>
                  <a:pt x="100" y="26"/>
                </a:lnTo>
                <a:lnTo>
                  <a:pt x="98" y="28"/>
                </a:lnTo>
                <a:lnTo>
                  <a:pt x="94" y="28"/>
                </a:lnTo>
                <a:lnTo>
                  <a:pt x="94" y="26"/>
                </a:lnTo>
                <a:lnTo>
                  <a:pt x="96" y="24"/>
                </a:lnTo>
                <a:lnTo>
                  <a:pt x="98" y="22"/>
                </a:lnTo>
                <a:lnTo>
                  <a:pt x="98" y="8"/>
                </a:lnTo>
                <a:lnTo>
                  <a:pt x="111" y="8"/>
                </a:lnTo>
                <a:lnTo>
                  <a:pt x="111" y="28"/>
                </a:lnTo>
                <a:lnTo>
                  <a:pt x="107" y="28"/>
                </a:lnTo>
                <a:lnTo>
                  <a:pt x="107" y="11"/>
                </a:lnTo>
                <a:lnTo>
                  <a:pt x="100" y="11"/>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86" name="Freeform 120"/>
          <p:cNvSpPr>
            <a:spLocks noEditPoints="1"/>
          </p:cNvSpPr>
          <p:nvPr/>
        </p:nvSpPr>
        <p:spPr bwMode="auto">
          <a:xfrm>
            <a:off x="5844501" y="3876254"/>
            <a:ext cx="247499" cy="66125"/>
          </a:xfrm>
          <a:custGeom>
            <a:avLst/>
            <a:gdLst>
              <a:gd name="T0" fmla="*/ 0 w 142"/>
              <a:gd name="T1" fmla="*/ 38100 h 35"/>
              <a:gd name="T2" fmla="*/ 4394 w 142"/>
              <a:gd name="T3" fmla="*/ 30162 h 35"/>
              <a:gd name="T4" fmla="*/ 32219 w 142"/>
              <a:gd name="T5" fmla="*/ 38100 h 35"/>
              <a:gd name="T6" fmla="*/ 29290 w 142"/>
              <a:gd name="T7" fmla="*/ 44450 h 35"/>
              <a:gd name="T8" fmla="*/ 26361 w 142"/>
              <a:gd name="T9" fmla="*/ 6350 h 35"/>
              <a:gd name="T10" fmla="*/ 7323 w 142"/>
              <a:gd name="T11" fmla="*/ 38100 h 35"/>
              <a:gd name="T12" fmla="*/ 58581 w 142"/>
              <a:gd name="T13" fmla="*/ 20637 h 35"/>
              <a:gd name="T14" fmla="*/ 57116 w 142"/>
              <a:gd name="T15" fmla="*/ 34925 h 35"/>
              <a:gd name="T16" fmla="*/ 48329 w 142"/>
              <a:gd name="T17" fmla="*/ 50800 h 35"/>
              <a:gd name="T18" fmla="*/ 45400 w 142"/>
              <a:gd name="T19" fmla="*/ 55562 h 35"/>
              <a:gd name="T20" fmla="*/ 41007 w 142"/>
              <a:gd name="T21" fmla="*/ 55562 h 35"/>
              <a:gd name="T22" fmla="*/ 42471 w 142"/>
              <a:gd name="T23" fmla="*/ 52387 h 35"/>
              <a:gd name="T24" fmla="*/ 45400 w 142"/>
              <a:gd name="T25" fmla="*/ 47625 h 35"/>
              <a:gd name="T26" fmla="*/ 48329 w 142"/>
              <a:gd name="T27" fmla="*/ 38100 h 35"/>
              <a:gd name="T28" fmla="*/ 67368 w 142"/>
              <a:gd name="T29" fmla="*/ 52387 h 35"/>
              <a:gd name="T30" fmla="*/ 67368 w 142"/>
              <a:gd name="T31" fmla="*/ 38100 h 35"/>
              <a:gd name="T32" fmla="*/ 67368 w 142"/>
              <a:gd name="T33" fmla="*/ 12700 h 35"/>
              <a:gd name="T34" fmla="*/ 92265 w 142"/>
              <a:gd name="T35" fmla="*/ 52387 h 35"/>
              <a:gd name="T36" fmla="*/ 83478 w 142"/>
              <a:gd name="T37" fmla="*/ 38100 h 35"/>
              <a:gd name="T38" fmla="*/ 73226 w 142"/>
              <a:gd name="T39" fmla="*/ 34925 h 35"/>
              <a:gd name="T40" fmla="*/ 99587 w 142"/>
              <a:gd name="T41" fmla="*/ 34925 h 35"/>
              <a:gd name="T42" fmla="*/ 112768 w 142"/>
              <a:gd name="T43" fmla="*/ 44450 h 35"/>
              <a:gd name="T44" fmla="*/ 93729 w 142"/>
              <a:gd name="T45" fmla="*/ 44450 h 35"/>
              <a:gd name="T46" fmla="*/ 143523 w 142"/>
              <a:gd name="T47" fmla="*/ 12700 h 35"/>
              <a:gd name="T48" fmla="*/ 143523 w 142"/>
              <a:gd name="T49" fmla="*/ 30162 h 35"/>
              <a:gd name="T50" fmla="*/ 127413 w 142"/>
              <a:gd name="T51" fmla="*/ 12700 h 35"/>
              <a:gd name="T52" fmla="*/ 143523 w 142"/>
              <a:gd name="T53" fmla="*/ 12700 h 35"/>
              <a:gd name="T54" fmla="*/ 162562 w 142"/>
              <a:gd name="T55" fmla="*/ 31750 h 35"/>
              <a:gd name="T56" fmla="*/ 162562 w 142"/>
              <a:gd name="T57" fmla="*/ 12700 h 35"/>
              <a:gd name="T58" fmla="*/ 166955 w 142"/>
              <a:gd name="T59" fmla="*/ 26987 h 35"/>
              <a:gd name="T60" fmla="*/ 185994 w 142"/>
              <a:gd name="T61" fmla="*/ 14287 h 35"/>
              <a:gd name="T62" fmla="*/ 199175 w 142"/>
              <a:gd name="T63" fmla="*/ 12700 h 35"/>
              <a:gd name="T64" fmla="*/ 205033 w 142"/>
              <a:gd name="T65" fmla="*/ 20637 h 35"/>
              <a:gd name="T66" fmla="*/ 207962 w 142"/>
              <a:gd name="T67" fmla="*/ 41275 h 35"/>
              <a:gd name="T68" fmla="*/ 207962 w 142"/>
              <a:gd name="T69" fmla="*/ 44450 h 35"/>
              <a:gd name="T70" fmla="*/ 205033 w 142"/>
              <a:gd name="T71" fmla="*/ 44450 h 35"/>
              <a:gd name="T72" fmla="*/ 202104 w 142"/>
              <a:gd name="T73" fmla="*/ 38100 h 35"/>
              <a:gd name="T74" fmla="*/ 191852 w 142"/>
              <a:gd name="T75" fmla="*/ 44450 h 35"/>
              <a:gd name="T76" fmla="*/ 183065 w 142"/>
              <a:gd name="T77" fmla="*/ 41275 h 35"/>
              <a:gd name="T78" fmla="*/ 183065 w 142"/>
              <a:gd name="T79" fmla="*/ 30162 h 35"/>
              <a:gd name="T80" fmla="*/ 199175 w 142"/>
              <a:gd name="T81" fmla="*/ 23812 h 35"/>
              <a:gd name="T82" fmla="*/ 191852 w 142"/>
              <a:gd name="T83" fmla="*/ 17462 h 35"/>
              <a:gd name="T84" fmla="*/ 183065 w 142"/>
              <a:gd name="T85" fmla="*/ 20637 h 35"/>
              <a:gd name="T86" fmla="*/ 197710 w 142"/>
              <a:gd name="T87" fmla="*/ 30162 h 35"/>
              <a:gd name="T88" fmla="*/ 188923 w 142"/>
              <a:gd name="T89" fmla="*/ 31750 h 35"/>
              <a:gd name="T90" fmla="*/ 188923 w 142"/>
              <a:gd name="T91" fmla="*/ 38100 h 35"/>
              <a:gd name="T92" fmla="*/ 197710 w 142"/>
              <a:gd name="T93" fmla="*/ 38100 h 35"/>
              <a:gd name="T94" fmla="*/ 199175 w 142"/>
              <a:gd name="T95" fmla="*/ 26987 h 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2"/>
              <a:gd name="T145" fmla="*/ 0 h 35"/>
              <a:gd name="T146" fmla="*/ 142 w 142"/>
              <a:gd name="T147" fmla="*/ 35 h 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2" h="35">
                <a:moveTo>
                  <a:pt x="3" y="28"/>
                </a:moveTo>
                <a:lnTo>
                  <a:pt x="3" y="33"/>
                </a:lnTo>
                <a:lnTo>
                  <a:pt x="0" y="33"/>
                </a:lnTo>
                <a:lnTo>
                  <a:pt x="0" y="24"/>
                </a:lnTo>
                <a:lnTo>
                  <a:pt x="2" y="24"/>
                </a:lnTo>
                <a:lnTo>
                  <a:pt x="3" y="22"/>
                </a:lnTo>
                <a:lnTo>
                  <a:pt x="3" y="20"/>
                </a:lnTo>
                <a:lnTo>
                  <a:pt x="3" y="19"/>
                </a:lnTo>
                <a:lnTo>
                  <a:pt x="3" y="17"/>
                </a:lnTo>
                <a:lnTo>
                  <a:pt x="3" y="0"/>
                </a:lnTo>
                <a:lnTo>
                  <a:pt x="22" y="0"/>
                </a:lnTo>
                <a:lnTo>
                  <a:pt x="22" y="24"/>
                </a:lnTo>
                <a:lnTo>
                  <a:pt x="24" y="24"/>
                </a:lnTo>
                <a:lnTo>
                  <a:pt x="24" y="33"/>
                </a:lnTo>
                <a:lnTo>
                  <a:pt x="20" y="33"/>
                </a:lnTo>
                <a:lnTo>
                  <a:pt x="20" y="28"/>
                </a:lnTo>
                <a:lnTo>
                  <a:pt x="3" y="28"/>
                </a:lnTo>
                <a:close/>
                <a:moveTo>
                  <a:pt x="5" y="24"/>
                </a:moveTo>
                <a:lnTo>
                  <a:pt x="18" y="24"/>
                </a:lnTo>
                <a:lnTo>
                  <a:pt x="18" y="4"/>
                </a:lnTo>
                <a:lnTo>
                  <a:pt x="7" y="4"/>
                </a:lnTo>
                <a:lnTo>
                  <a:pt x="7" y="17"/>
                </a:lnTo>
                <a:lnTo>
                  <a:pt x="7" y="20"/>
                </a:lnTo>
                <a:lnTo>
                  <a:pt x="5" y="24"/>
                </a:lnTo>
                <a:close/>
                <a:moveTo>
                  <a:pt x="39" y="8"/>
                </a:moveTo>
                <a:lnTo>
                  <a:pt x="42" y="8"/>
                </a:lnTo>
                <a:lnTo>
                  <a:pt x="42" y="9"/>
                </a:lnTo>
                <a:lnTo>
                  <a:pt x="40" y="13"/>
                </a:lnTo>
                <a:lnTo>
                  <a:pt x="40" y="15"/>
                </a:lnTo>
                <a:lnTo>
                  <a:pt x="40" y="17"/>
                </a:lnTo>
                <a:lnTo>
                  <a:pt x="39" y="19"/>
                </a:lnTo>
                <a:lnTo>
                  <a:pt x="39" y="22"/>
                </a:lnTo>
                <a:lnTo>
                  <a:pt x="37" y="26"/>
                </a:lnTo>
                <a:lnTo>
                  <a:pt x="37" y="28"/>
                </a:lnTo>
                <a:lnTo>
                  <a:pt x="35" y="30"/>
                </a:lnTo>
                <a:lnTo>
                  <a:pt x="33" y="32"/>
                </a:lnTo>
                <a:lnTo>
                  <a:pt x="33" y="33"/>
                </a:lnTo>
                <a:lnTo>
                  <a:pt x="31" y="35"/>
                </a:lnTo>
                <a:lnTo>
                  <a:pt x="29" y="35"/>
                </a:lnTo>
                <a:lnTo>
                  <a:pt x="28" y="35"/>
                </a:lnTo>
                <a:lnTo>
                  <a:pt x="28" y="32"/>
                </a:lnTo>
                <a:lnTo>
                  <a:pt x="28" y="33"/>
                </a:lnTo>
                <a:lnTo>
                  <a:pt x="29" y="33"/>
                </a:lnTo>
                <a:lnTo>
                  <a:pt x="29" y="32"/>
                </a:lnTo>
                <a:lnTo>
                  <a:pt x="31" y="32"/>
                </a:lnTo>
                <a:lnTo>
                  <a:pt x="31" y="30"/>
                </a:lnTo>
                <a:lnTo>
                  <a:pt x="33" y="28"/>
                </a:lnTo>
                <a:lnTo>
                  <a:pt x="26" y="8"/>
                </a:lnTo>
                <a:lnTo>
                  <a:pt x="29" y="8"/>
                </a:lnTo>
                <a:lnTo>
                  <a:pt x="33" y="24"/>
                </a:lnTo>
                <a:lnTo>
                  <a:pt x="35" y="24"/>
                </a:lnTo>
                <a:lnTo>
                  <a:pt x="39" y="8"/>
                </a:lnTo>
                <a:close/>
                <a:moveTo>
                  <a:pt x="46" y="28"/>
                </a:moveTo>
                <a:lnTo>
                  <a:pt x="46" y="33"/>
                </a:lnTo>
                <a:lnTo>
                  <a:pt x="44" y="33"/>
                </a:lnTo>
                <a:lnTo>
                  <a:pt x="44" y="24"/>
                </a:lnTo>
                <a:lnTo>
                  <a:pt x="46" y="24"/>
                </a:lnTo>
                <a:lnTo>
                  <a:pt x="46" y="22"/>
                </a:lnTo>
                <a:lnTo>
                  <a:pt x="46" y="20"/>
                </a:lnTo>
                <a:lnTo>
                  <a:pt x="46" y="8"/>
                </a:lnTo>
                <a:lnTo>
                  <a:pt x="61" y="8"/>
                </a:lnTo>
                <a:lnTo>
                  <a:pt x="61" y="24"/>
                </a:lnTo>
                <a:lnTo>
                  <a:pt x="63" y="24"/>
                </a:lnTo>
                <a:lnTo>
                  <a:pt x="63" y="33"/>
                </a:lnTo>
                <a:lnTo>
                  <a:pt x="59" y="33"/>
                </a:lnTo>
                <a:lnTo>
                  <a:pt x="59" y="28"/>
                </a:lnTo>
                <a:lnTo>
                  <a:pt x="46" y="28"/>
                </a:lnTo>
                <a:close/>
                <a:moveTo>
                  <a:pt x="57" y="24"/>
                </a:moveTo>
                <a:lnTo>
                  <a:pt x="57" y="11"/>
                </a:lnTo>
                <a:lnTo>
                  <a:pt x="50" y="11"/>
                </a:lnTo>
                <a:lnTo>
                  <a:pt x="50" y="20"/>
                </a:lnTo>
                <a:lnTo>
                  <a:pt x="50" y="22"/>
                </a:lnTo>
                <a:lnTo>
                  <a:pt x="48" y="24"/>
                </a:lnTo>
                <a:lnTo>
                  <a:pt x="57" y="24"/>
                </a:lnTo>
                <a:close/>
                <a:moveTo>
                  <a:pt x="68" y="22"/>
                </a:moveTo>
                <a:lnTo>
                  <a:pt x="68" y="22"/>
                </a:lnTo>
                <a:lnTo>
                  <a:pt x="77" y="8"/>
                </a:lnTo>
                <a:lnTo>
                  <a:pt x="81" y="8"/>
                </a:lnTo>
                <a:lnTo>
                  <a:pt x="81" y="28"/>
                </a:lnTo>
                <a:lnTo>
                  <a:pt x="77" y="28"/>
                </a:lnTo>
                <a:lnTo>
                  <a:pt x="77" y="13"/>
                </a:lnTo>
                <a:lnTo>
                  <a:pt x="68" y="28"/>
                </a:lnTo>
                <a:lnTo>
                  <a:pt x="64" y="28"/>
                </a:lnTo>
                <a:lnTo>
                  <a:pt x="64" y="8"/>
                </a:lnTo>
                <a:lnTo>
                  <a:pt x="68" y="8"/>
                </a:lnTo>
                <a:lnTo>
                  <a:pt x="68" y="22"/>
                </a:lnTo>
                <a:close/>
                <a:moveTo>
                  <a:pt x="98" y="8"/>
                </a:moveTo>
                <a:lnTo>
                  <a:pt x="101" y="8"/>
                </a:lnTo>
                <a:lnTo>
                  <a:pt x="101" y="28"/>
                </a:lnTo>
                <a:lnTo>
                  <a:pt x="98" y="28"/>
                </a:lnTo>
                <a:lnTo>
                  <a:pt x="98" y="19"/>
                </a:lnTo>
                <a:lnTo>
                  <a:pt x="88" y="19"/>
                </a:lnTo>
                <a:lnTo>
                  <a:pt x="88" y="28"/>
                </a:lnTo>
                <a:lnTo>
                  <a:pt x="87" y="28"/>
                </a:lnTo>
                <a:lnTo>
                  <a:pt x="87" y="8"/>
                </a:lnTo>
                <a:lnTo>
                  <a:pt x="88" y="8"/>
                </a:lnTo>
                <a:lnTo>
                  <a:pt x="88" y="17"/>
                </a:lnTo>
                <a:lnTo>
                  <a:pt x="98" y="17"/>
                </a:lnTo>
                <a:lnTo>
                  <a:pt x="98" y="8"/>
                </a:lnTo>
                <a:close/>
                <a:moveTo>
                  <a:pt x="124" y="28"/>
                </a:moveTo>
                <a:lnTo>
                  <a:pt x="118" y="28"/>
                </a:lnTo>
                <a:lnTo>
                  <a:pt x="112" y="19"/>
                </a:lnTo>
                <a:lnTo>
                  <a:pt x="111" y="20"/>
                </a:lnTo>
                <a:lnTo>
                  <a:pt x="111" y="28"/>
                </a:lnTo>
                <a:lnTo>
                  <a:pt x="107" y="28"/>
                </a:lnTo>
                <a:lnTo>
                  <a:pt x="107" y="8"/>
                </a:lnTo>
                <a:lnTo>
                  <a:pt x="111" y="8"/>
                </a:lnTo>
                <a:lnTo>
                  <a:pt x="111" y="17"/>
                </a:lnTo>
                <a:lnTo>
                  <a:pt x="118" y="8"/>
                </a:lnTo>
                <a:lnTo>
                  <a:pt x="122" y="8"/>
                </a:lnTo>
                <a:lnTo>
                  <a:pt x="114" y="17"/>
                </a:lnTo>
                <a:lnTo>
                  <a:pt x="124" y="28"/>
                </a:lnTo>
                <a:close/>
                <a:moveTo>
                  <a:pt x="125" y="13"/>
                </a:moveTo>
                <a:lnTo>
                  <a:pt x="125" y="11"/>
                </a:lnTo>
                <a:lnTo>
                  <a:pt x="127" y="9"/>
                </a:lnTo>
                <a:lnTo>
                  <a:pt x="131" y="8"/>
                </a:lnTo>
                <a:lnTo>
                  <a:pt x="133" y="8"/>
                </a:lnTo>
                <a:lnTo>
                  <a:pt x="135" y="8"/>
                </a:lnTo>
                <a:lnTo>
                  <a:pt x="136" y="8"/>
                </a:lnTo>
                <a:lnTo>
                  <a:pt x="138" y="8"/>
                </a:lnTo>
                <a:lnTo>
                  <a:pt x="140" y="9"/>
                </a:lnTo>
                <a:lnTo>
                  <a:pt x="140" y="11"/>
                </a:lnTo>
                <a:lnTo>
                  <a:pt x="140" y="13"/>
                </a:lnTo>
                <a:lnTo>
                  <a:pt x="140" y="24"/>
                </a:lnTo>
                <a:lnTo>
                  <a:pt x="142" y="26"/>
                </a:lnTo>
                <a:lnTo>
                  <a:pt x="142" y="28"/>
                </a:lnTo>
                <a:lnTo>
                  <a:pt x="140" y="28"/>
                </a:lnTo>
                <a:lnTo>
                  <a:pt x="138" y="28"/>
                </a:lnTo>
                <a:lnTo>
                  <a:pt x="138" y="26"/>
                </a:lnTo>
                <a:lnTo>
                  <a:pt x="138" y="24"/>
                </a:lnTo>
                <a:lnTo>
                  <a:pt x="136" y="26"/>
                </a:lnTo>
                <a:lnTo>
                  <a:pt x="135" y="28"/>
                </a:lnTo>
                <a:lnTo>
                  <a:pt x="133" y="28"/>
                </a:lnTo>
                <a:lnTo>
                  <a:pt x="131" y="28"/>
                </a:lnTo>
                <a:lnTo>
                  <a:pt x="129" y="28"/>
                </a:lnTo>
                <a:lnTo>
                  <a:pt x="127" y="28"/>
                </a:lnTo>
                <a:lnTo>
                  <a:pt x="125" y="26"/>
                </a:lnTo>
                <a:lnTo>
                  <a:pt x="125" y="24"/>
                </a:lnTo>
                <a:lnTo>
                  <a:pt x="124" y="22"/>
                </a:lnTo>
                <a:lnTo>
                  <a:pt x="125" y="20"/>
                </a:lnTo>
                <a:lnTo>
                  <a:pt x="125" y="19"/>
                </a:lnTo>
                <a:lnTo>
                  <a:pt x="127" y="17"/>
                </a:lnTo>
                <a:lnTo>
                  <a:pt x="131" y="17"/>
                </a:lnTo>
                <a:lnTo>
                  <a:pt x="136" y="15"/>
                </a:lnTo>
                <a:lnTo>
                  <a:pt x="138" y="13"/>
                </a:lnTo>
                <a:lnTo>
                  <a:pt x="136" y="11"/>
                </a:lnTo>
                <a:lnTo>
                  <a:pt x="133" y="9"/>
                </a:lnTo>
                <a:lnTo>
                  <a:pt x="131" y="11"/>
                </a:lnTo>
                <a:lnTo>
                  <a:pt x="129" y="11"/>
                </a:lnTo>
                <a:lnTo>
                  <a:pt x="129" y="13"/>
                </a:lnTo>
                <a:lnTo>
                  <a:pt x="125" y="13"/>
                </a:lnTo>
                <a:close/>
                <a:moveTo>
                  <a:pt x="136" y="17"/>
                </a:moveTo>
                <a:lnTo>
                  <a:pt x="136" y="19"/>
                </a:lnTo>
                <a:lnTo>
                  <a:pt x="135" y="19"/>
                </a:lnTo>
                <a:lnTo>
                  <a:pt x="133" y="19"/>
                </a:lnTo>
                <a:lnTo>
                  <a:pt x="131" y="19"/>
                </a:lnTo>
                <a:lnTo>
                  <a:pt x="129" y="19"/>
                </a:lnTo>
                <a:lnTo>
                  <a:pt x="129" y="20"/>
                </a:lnTo>
                <a:lnTo>
                  <a:pt x="127" y="20"/>
                </a:lnTo>
                <a:lnTo>
                  <a:pt x="127" y="22"/>
                </a:lnTo>
                <a:lnTo>
                  <a:pt x="129" y="24"/>
                </a:lnTo>
                <a:lnTo>
                  <a:pt x="131" y="26"/>
                </a:lnTo>
                <a:lnTo>
                  <a:pt x="133" y="26"/>
                </a:lnTo>
                <a:lnTo>
                  <a:pt x="135" y="24"/>
                </a:lnTo>
                <a:lnTo>
                  <a:pt x="136" y="22"/>
                </a:lnTo>
                <a:lnTo>
                  <a:pt x="136" y="20"/>
                </a:lnTo>
                <a:lnTo>
                  <a:pt x="136" y="17"/>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87" name="Freeform 121"/>
          <p:cNvSpPr>
            <a:spLocks noEditPoints="1"/>
          </p:cNvSpPr>
          <p:nvPr/>
        </p:nvSpPr>
        <p:spPr bwMode="auto">
          <a:xfrm>
            <a:off x="5712250" y="6379588"/>
            <a:ext cx="219160" cy="49122"/>
          </a:xfrm>
          <a:custGeom>
            <a:avLst/>
            <a:gdLst>
              <a:gd name="T0" fmla="*/ 21923 w 126"/>
              <a:gd name="T1" fmla="*/ 0 h 26"/>
              <a:gd name="T2" fmla="*/ 24846 w 126"/>
              <a:gd name="T3" fmla="*/ 23812 h 26"/>
              <a:gd name="T4" fmla="*/ 59922 w 126"/>
              <a:gd name="T5" fmla="*/ 0 h 26"/>
              <a:gd name="T6" fmla="*/ 56999 w 126"/>
              <a:gd name="T7" fmla="*/ 6350 h 26"/>
              <a:gd name="T8" fmla="*/ 45307 w 126"/>
              <a:gd name="T9" fmla="*/ 11112 h 26"/>
              <a:gd name="T10" fmla="*/ 45307 w 126"/>
              <a:gd name="T11" fmla="*/ 11112 h 26"/>
              <a:gd name="T12" fmla="*/ 59922 w 126"/>
              <a:gd name="T13" fmla="*/ 11112 h 26"/>
              <a:gd name="T14" fmla="*/ 64306 w 126"/>
              <a:gd name="T15" fmla="*/ 30163 h 26"/>
              <a:gd name="T16" fmla="*/ 51153 w 126"/>
              <a:gd name="T17" fmla="*/ 41275 h 26"/>
              <a:gd name="T18" fmla="*/ 40922 w 126"/>
              <a:gd name="T19" fmla="*/ 34925 h 26"/>
              <a:gd name="T20" fmla="*/ 40922 w 126"/>
              <a:gd name="T21" fmla="*/ 17463 h 26"/>
              <a:gd name="T22" fmla="*/ 43845 w 126"/>
              <a:gd name="T23" fmla="*/ 3175 h 26"/>
              <a:gd name="T24" fmla="*/ 59922 w 126"/>
              <a:gd name="T25" fmla="*/ 0 h 26"/>
              <a:gd name="T26" fmla="*/ 59922 w 126"/>
              <a:gd name="T27" fmla="*/ 17463 h 26"/>
              <a:gd name="T28" fmla="*/ 48230 w 126"/>
              <a:gd name="T29" fmla="*/ 17463 h 26"/>
              <a:gd name="T30" fmla="*/ 43845 w 126"/>
              <a:gd name="T31" fmla="*/ 30163 h 26"/>
              <a:gd name="T32" fmla="*/ 51153 w 126"/>
              <a:gd name="T33" fmla="*/ 38100 h 26"/>
              <a:gd name="T34" fmla="*/ 59922 w 126"/>
              <a:gd name="T35" fmla="*/ 30163 h 26"/>
              <a:gd name="T36" fmla="*/ 78921 w 126"/>
              <a:gd name="T37" fmla="*/ 9525 h 26"/>
              <a:gd name="T38" fmla="*/ 92075 w 126"/>
              <a:gd name="T39" fmla="*/ 11112 h 26"/>
              <a:gd name="T40" fmla="*/ 94998 w 126"/>
              <a:gd name="T41" fmla="*/ 38100 h 26"/>
              <a:gd name="T42" fmla="*/ 94998 w 126"/>
              <a:gd name="T43" fmla="*/ 41275 h 26"/>
              <a:gd name="T44" fmla="*/ 92075 w 126"/>
              <a:gd name="T45" fmla="*/ 41275 h 26"/>
              <a:gd name="T46" fmla="*/ 83306 w 126"/>
              <a:gd name="T47" fmla="*/ 41275 h 26"/>
              <a:gd name="T48" fmla="*/ 73075 w 126"/>
              <a:gd name="T49" fmla="*/ 41275 h 26"/>
              <a:gd name="T50" fmla="*/ 70152 w 126"/>
              <a:gd name="T51" fmla="*/ 26988 h 26"/>
              <a:gd name="T52" fmla="*/ 89152 w 126"/>
              <a:gd name="T53" fmla="*/ 17463 h 26"/>
              <a:gd name="T54" fmla="*/ 75998 w 126"/>
              <a:gd name="T55" fmla="*/ 17463 h 26"/>
              <a:gd name="T56" fmla="*/ 86229 w 126"/>
              <a:gd name="T57" fmla="*/ 26988 h 26"/>
              <a:gd name="T58" fmla="*/ 75998 w 126"/>
              <a:gd name="T59" fmla="*/ 30163 h 26"/>
              <a:gd name="T60" fmla="*/ 80383 w 126"/>
              <a:gd name="T61" fmla="*/ 38100 h 26"/>
              <a:gd name="T62" fmla="*/ 89152 w 126"/>
              <a:gd name="T63" fmla="*/ 31750 h 26"/>
              <a:gd name="T64" fmla="*/ 108152 w 126"/>
              <a:gd name="T65" fmla="*/ 26988 h 26"/>
              <a:gd name="T66" fmla="*/ 105229 w 126"/>
              <a:gd name="T67" fmla="*/ 9525 h 26"/>
              <a:gd name="T68" fmla="*/ 124228 w 126"/>
              <a:gd name="T69" fmla="*/ 41275 h 26"/>
              <a:gd name="T70" fmla="*/ 140305 w 126"/>
              <a:gd name="T71" fmla="*/ 9525 h 26"/>
              <a:gd name="T72" fmla="*/ 151997 w 126"/>
              <a:gd name="T73" fmla="*/ 14288 h 26"/>
              <a:gd name="T74" fmla="*/ 153458 w 126"/>
              <a:gd name="T75" fmla="*/ 38100 h 26"/>
              <a:gd name="T76" fmla="*/ 153458 w 126"/>
              <a:gd name="T77" fmla="*/ 41275 h 26"/>
              <a:gd name="T78" fmla="*/ 149074 w 126"/>
              <a:gd name="T79" fmla="*/ 41275 h 26"/>
              <a:gd name="T80" fmla="*/ 140305 w 126"/>
              <a:gd name="T81" fmla="*/ 41275 h 26"/>
              <a:gd name="T82" fmla="*/ 130074 w 126"/>
              <a:gd name="T83" fmla="*/ 38100 h 26"/>
              <a:gd name="T84" fmla="*/ 132997 w 126"/>
              <a:gd name="T85" fmla="*/ 23812 h 26"/>
              <a:gd name="T86" fmla="*/ 146151 w 126"/>
              <a:gd name="T87" fmla="*/ 14288 h 26"/>
              <a:gd name="T88" fmla="*/ 132997 w 126"/>
              <a:gd name="T89" fmla="*/ 20638 h 26"/>
              <a:gd name="T90" fmla="*/ 143228 w 126"/>
              <a:gd name="T91" fmla="*/ 26988 h 26"/>
              <a:gd name="T92" fmla="*/ 132997 w 126"/>
              <a:gd name="T93" fmla="*/ 30163 h 26"/>
              <a:gd name="T94" fmla="*/ 140305 w 126"/>
              <a:gd name="T95" fmla="*/ 38100 h 26"/>
              <a:gd name="T96" fmla="*/ 146151 w 126"/>
              <a:gd name="T97" fmla="*/ 30163 h 26"/>
              <a:gd name="T98" fmla="*/ 178304 w 126"/>
              <a:gd name="T99" fmla="*/ 41275 h 26"/>
              <a:gd name="T100" fmla="*/ 159304 w 126"/>
              <a:gd name="T101" fmla="*/ 9525 h 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6"/>
              <a:gd name="T155" fmla="*/ 126 w 126"/>
              <a:gd name="T156" fmla="*/ 26 h 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6">
                <a:moveTo>
                  <a:pt x="7" y="19"/>
                </a:moveTo>
                <a:lnTo>
                  <a:pt x="4" y="26"/>
                </a:lnTo>
                <a:lnTo>
                  <a:pt x="0" y="26"/>
                </a:lnTo>
                <a:lnTo>
                  <a:pt x="11" y="0"/>
                </a:lnTo>
                <a:lnTo>
                  <a:pt x="15" y="0"/>
                </a:lnTo>
                <a:lnTo>
                  <a:pt x="24" y="26"/>
                </a:lnTo>
                <a:lnTo>
                  <a:pt x="20" y="26"/>
                </a:lnTo>
                <a:lnTo>
                  <a:pt x="19" y="19"/>
                </a:lnTo>
                <a:lnTo>
                  <a:pt x="7" y="19"/>
                </a:lnTo>
                <a:close/>
                <a:moveTo>
                  <a:pt x="17" y="15"/>
                </a:moveTo>
                <a:lnTo>
                  <a:pt x="13" y="4"/>
                </a:lnTo>
                <a:lnTo>
                  <a:pt x="9" y="15"/>
                </a:lnTo>
                <a:lnTo>
                  <a:pt x="17" y="15"/>
                </a:lnTo>
                <a:close/>
                <a:moveTo>
                  <a:pt x="41" y="0"/>
                </a:moveTo>
                <a:lnTo>
                  <a:pt x="44" y="0"/>
                </a:lnTo>
                <a:lnTo>
                  <a:pt x="43" y="2"/>
                </a:lnTo>
                <a:lnTo>
                  <a:pt x="41" y="2"/>
                </a:lnTo>
                <a:lnTo>
                  <a:pt x="39" y="4"/>
                </a:lnTo>
                <a:lnTo>
                  <a:pt x="37" y="4"/>
                </a:lnTo>
                <a:lnTo>
                  <a:pt x="35" y="4"/>
                </a:lnTo>
                <a:lnTo>
                  <a:pt x="33" y="4"/>
                </a:lnTo>
                <a:lnTo>
                  <a:pt x="31" y="6"/>
                </a:lnTo>
                <a:lnTo>
                  <a:pt x="31" y="7"/>
                </a:lnTo>
                <a:lnTo>
                  <a:pt x="30" y="9"/>
                </a:lnTo>
                <a:lnTo>
                  <a:pt x="31" y="9"/>
                </a:lnTo>
                <a:lnTo>
                  <a:pt x="31" y="7"/>
                </a:lnTo>
                <a:lnTo>
                  <a:pt x="33" y="7"/>
                </a:lnTo>
                <a:lnTo>
                  <a:pt x="35" y="7"/>
                </a:lnTo>
                <a:lnTo>
                  <a:pt x="37" y="6"/>
                </a:lnTo>
                <a:lnTo>
                  <a:pt x="39" y="7"/>
                </a:lnTo>
                <a:lnTo>
                  <a:pt x="41" y="7"/>
                </a:lnTo>
                <a:lnTo>
                  <a:pt x="43" y="9"/>
                </a:lnTo>
                <a:lnTo>
                  <a:pt x="44" y="11"/>
                </a:lnTo>
                <a:lnTo>
                  <a:pt x="44" y="15"/>
                </a:lnTo>
                <a:lnTo>
                  <a:pt x="44" y="17"/>
                </a:lnTo>
                <a:lnTo>
                  <a:pt x="44" y="19"/>
                </a:lnTo>
                <a:lnTo>
                  <a:pt x="44" y="22"/>
                </a:lnTo>
                <a:lnTo>
                  <a:pt x="43" y="24"/>
                </a:lnTo>
                <a:lnTo>
                  <a:pt x="41" y="26"/>
                </a:lnTo>
                <a:lnTo>
                  <a:pt x="39" y="26"/>
                </a:lnTo>
                <a:lnTo>
                  <a:pt x="35" y="26"/>
                </a:lnTo>
                <a:lnTo>
                  <a:pt x="33" y="26"/>
                </a:lnTo>
                <a:lnTo>
                  <a:pt x="31" y="26"/>
                </a:lnTo>
                <a:lnTo>
                  <a:pt x="30" y="24"/>
                </a:lnTo>
                <a:lnTo>
                  <a:pt x="28" y="22"/>
                </a:lnTo>
                <a:lnTo>
                  <a:pt x="28" y="20"/>
                </a:lnTo>
                <a:lnTo>
                  <a:pt x="28" y="19"/>
                </a:lnTo>
                <a:lnTo>
                  <a:pt x="26" y="15"/>
                </a:lnTo>
                <a:lnTo>
                  <a:pt x="26" y="13"/>
                </a:lnTo>
                <a:lnTo>
                  <a:pt x="28" y="11"/>
                </a:lnTo>
                <a:lnTo>
                  <a:pt x="28" y="9"/>
                </a:lnTo>
                <a:lnTo>
                  <a:pt x="28" y="7"/>
                </a:lnTo>
                <a:lnTo>
                  <a:pt x="28" y="6"/>
                </a:lnTo>
                <a:lnTo>
                  <a:pt x="30" y="4"/>
                </a:lnTo>
                <a:lnTo>
                  <a:pt x="30" y="2"/>
                </a:lnTo>
                <a:lnTo>
                  <a:pt x="31" y="2"/>
                </a:lnTo>
                <a:lnTo>
                  <a:pt x="35" y="0"/>
                </a:lnTo>
                <a:lnTo>
                  <a:pt x="39" y="0"/>
                </a:lnTo>
                <a:lnTo>
                  <a:pt x="41" y="0"/>
                </a:lnTo>
                <a:close/>
                <a:moveTo>
                  <a:pt x="41" y="17"/>
                </a:moveTo>
                <a:lnTo>
                  <a:pt x="41" y="15"/>
                </a:lnTo>
                <a:lnTo>
                  <a:pt x="41" y="13"/>
                </a:lnTo>
                <a:lnTo>
                  <a:pt x="41" y="11"/>
                </a:lnTo>
                <a:lnTo>
                  <a:pt x="39" y="11"/>
                </a:lnTo>
                <a:lnTo>
                  <a:pt x="37" y="9"/>
                </a:lnTo>
                <a:lnTo>
                  <a:pt x="35" y="9"/>
                </a:lnTo>
                <a:lnTo>
                  <a:pt x="33" y="9"/>
                </a:lnTo>
                <a:lnTo>
                  <a:pt x="33" y="11"/>
                </a:lnTo>
                <a:lnTo>
                  <a:pt x="31" y="11"/>
                </a:lnTo>
                <a:lnTo>
                  <a:pt x="31" y="13"/>
                </a:lnTo>
                <a:lnTo>
                  <a:pt x="30" y="15"/>
                </a:lnTo>
                <a:lnTo>
                  <a:pt x="30" y="17"/>
                </a:lnTo>
                <a:lnTo>
                  <a:pt x="30" y="19"/>
                </a:lnTo>
                <a:lnTo>
                  <a:pt x="31" y="20"/>
                </a:lnTo>
                <a:lnTo>
                  <a:pt x="33" y="22"/>
                </a:lnTo>
                <a:lnTo>
                  <a:pt x="33" y="24"/>
                </a:lnTo>
                <a:lnTo>
                  <a:pt x="35" y="24"/>
                </a:lnTo>
                <a:lnTo>
                  <a:pt x="37" y="24"/>
                </a:lnTo>
                <a:lnTo>
                  <a:pt x="39" y="22"/>
                </a:lnTo>
                <a:lnTo>
                  <a:pt x="41" y="20"/>
                </a:lnTo>
                <a:lnTo>
                  <a:pt x="41" y="19"/>
                </a:lnTo>
                <a:lnTo>
                  <a:pt x="41" y="17"/>
                </a:lnTo>
                <a:close/>
                <a:moveTo>
                  <a:pt x="48" y="13"/>
                </a:moveTo>
                <a:lnTo>
                  <a:pt x="50" y="9"/>
                </a:lnTo>
                <a:lnTo>
                  <a:pt x="50" y="7"/>
                </a:lnTo>
                <a:lnTo>
                  <a:pt x="54" y="6"/>
                </a:lnTo>
                <a:lnTo>
                  <a:pt x="57" y="6"/>
                </a:lnTo>
                <a:lnTo>
                  <a:pt x="59" y="6"/>
                </a:lnTo>
                <a:lnTo>
                  <a:pt x="61" y="7"/>
                </a:lnTo>
                <a:lnTo>
                  <a:pt x="63" y="7"/>
                </a:lnTo>
                <a:lnTo>
                  <a:pt x="63" y="9"/>
                </a:lnTo>
                <a:lnTo>
                  <a:pt x="65" y="11"/>
                </a:lnTo>
                <a:lnTo>
                  <a:pt x="65" y="22"/>
                </a:lnTo>
                <a:lnTo>
                  <a:pt x="65" y="24"/>
                </a:lnTo>
                <a:lnTo>
                  <a:pt x="67" y="24"/>
                </a:lnTo>
                <a:lnTo>
                  <a:pt x="67" y="26"/>
                </a:lnTo>
                <a:lnTo>
                  <a:pt x="65" y="26"/>
                </a:lnTo>
                <a:lnTo>
                  <a:pt x="63" y="26"/>
                </a:lnTo>
                <a:lnTo>
                  <a:pt x="61" y="26"/>
                </a:lnTo>
                <a:lnTo>
                  <a:pt x="61" y="24"/>
                </a:lnTo>
                <a:lnTo>
                  <a:pt x="59" y="24"/>
                </a:lnTo>
                <a:lnTo>
                  <a:pt x="57" y="26"/>
                </a:lnTo>
                <a:lnTo>
                  <a:pt x="55" y="26"/>
                </a:lnTo>
                <a:lnTo>
                  <a:pt x="54" y="26"/>
                </a:lnTo>
                <a:lnTo>
                  <a:pt x="52" y="26"/>
                </a:lnTo>
                <a:lnTo>
                  <a:pt x="50" y="26"/>
                </a:lnTo>
                <a:lnTo>
                  <a:pt x="48" y="24"/>
                </a:lnTo>
                <a:lnTo>
                  <a:pt x="48" y="22"/>
                </a:lnTo>
                <a:lnTo>
                  <a:pt x="48" y="20"/>
                </a:lnTo>
                <a:lnTo>
                  <a:pt x="48" y="19"/>
                </a:lnTo>
                <a:lnTo>
                  <a:pt x="48" y="17"/>
                </a:lnTo>
                <a:lnTo>
                  <a:pt x="50" y="15"/>
                </a:lnTo>
                <a:lnTo>
                  <a:pt x="54" y="15"/>
                </a:lnTo>
                <a:lnTo>
                  <a:pt x="59" y="15"/>
                </a:lnTo>
                <a:lnTo>
                  <a:pt x="61" y="13"/>
                </a:lnTo>
                <a:lnTo>
                  <a:pt x="61" y="11"/>
                </a:lnTo>
                <a:lnTo>
                  <a:pt x="59" y="9"/>
                </a:lnTo>
                <a:lnTo>
                  <a:pt x="55" y="9"/>
                </a:lnTo>
                <a:lnTo>
                  <a:pt x="54" y="9"/>
                </a:lnTo>
                <a:lnTo>
                  <a:pt x="52" y="11"/>
                </a:lnTo>
                <a:lnTo>
                  <a:pt x="52" y="13"/>
                </a:lnTo>
                <a:lnTo>
                  <a:pt x="48" y="13"/>
                </a:lnTo>
                <a:close/>
                <a:moveTo>
                  <a:pt x="61" y="17"/>
                </a:moveTo>
                <a:lnTo>
                  <a:pt x="59" y="17"/>
                </a:lnTo>
                <a:lnTo>
                  <a:pt x="57" y="17"/>
                </a:lnTo>
                <a:lnTo>
                  <a:pt x="55" y="17"/>
                </a:lnTo>
                <a:lnTo>
                  <a:pt x="54" y="17"/>
                </a:lnTo>
                <a:lnTo>
                  <a:pt x="54" y="19"/>
                </a:lnTo>
                <a:lnTo>
                  <a:pt x="52" y="19"/>
                </a:lnTo>
                <a:lnTo>
                  <a:pt x="52" y="20"/>
                </a:lnTo>
                <a:lnTo>
                  <a:pt x="52" y="22"/>
                </a:lnTo>
                <a:lnTo>
                  <a:pt x="55" y="24"/>
                </a:lnTo>
                <a:lnTo>
                  <a:pt x="57" y="24"/>
                </a:lnTo>
                <a:lnTo>
                  <a:pt x="59" y="22"/>
                </a:lnTo>
                <a:lnTo>
                  <a:pt x="61" y="20"/>
                </a:lnTo>
                <a:lnTo>
                  <a:pt x="61" y="19"/>
                </a:lnTo>
                <a:lnTo>
                  <a:pt x="61" y="17"/>
                </a:lnTo>
                <a:close/>
                <a:moveTo>
                  <a:pt x="85" y="26"/>
                </a:moveTo>
                <a:lnTo>
                  <a:pt x="81" y="26"/>
                </a:lnTo>
                <a:lnTo>
                  <a:pt x="74" y="17"/>
                </a:lnTo>
                <a:lnTo>
                  <a:pt x="72" y="19"/>
                </a:lnTo>
                <a:lnTo>
                  <a:pt x="72" y="26"/>
                </a:lnTo>
                <a:lnTo>
                  <a:pt x="70" y="26"/>
                </a:lnTo>
                <a:lnTo>
                  <a:pt x="70" y="6"/>
                </a:lnTo>
                <a:lnTo>
                  <a:pt x="72" y="6"/>
                </a:lnTo>
                <a:lnTo>
                  <a:pt x="72" y="15"/>
                </a:lnTo>
                <a:lnTo>
                  <a:pt x="81" y="6"/>
                </a:lnTo>
                <a:lnTo>
                  <a:pt x="85" y="6"/>
                </a:lnTo>
                <a:lnTo>
                  <a:pt x="78" y="15"/>
                </a:lnTo>
                <a:lnTo>
                  <a:pt x="85" y="26"/>
                </a:lnTo>
                <a:close/>
                <a:moveTo>
                  <a:pt x="89" y="13"/>
                </a:moveTo>
                <a:lnTo>
                  <a:pt x="89" y="9"/>
                </a:lnTo>
                <a:lnTo>
                  <a:pt x="91" y="7"/>
                </a:lnTo>
                <a:lnTo>
                  <a:pt x="92" y="6"/>
                </a:lnTo>
                <a:lnTo>
                  <a:pt x="96" y="6"/>
                </a:lnTo>
                <a:lnTo>
                  <a:pt x="98" y="6"/>
                </a:lnTo>
                <a:lnTo>
                  <a:pt x="100" y="6"/>
                </a:lnTo>
                <a:lnTo>
                  <a:pt x="100" y="7"/>
                </a:lnTo>
                <a:lnTo>
                  <a:pt x="102" y="7"/>
                </a:lnTo>
                <a:lnTo>
                  <a:pt x="104" y="9"/>
                </a:lnTo>
                <a:lnTo>
                  <a:pt x="104" y="11"/>
                </a:lnTo>
                <a:lnTo>
                  <a:pt x="104" y="22"/>
                </a:lnTo>
                <a:lnTo>
                  <a:pt x="104" y="24"/>
                </a:lnTo>
                <a:lnTo>
                  <a:pt x="105" y="24"/>
                </a:lnTo>
                <a:lnTo>
                  <a:pt x="105" y="26"/>
                </a:lnTo>
                <a:lnTo>
                  <a:pt x="104" y="26"/>
                </a:lnTo>
                <a:lnTo>
                  <a:pt x="102" y="26"/>
                </a:lnTo>
                <a:lnTo>
                  <a:pt x="100" y="24"/>
                </a:lnTo>
                <a:lnTo>
                  <a:pt x="98" y="26"/>
                </a:lnTo>
                <a:lnTo>
                  <a:pt x="96" y="26"/>
                </a:lnTo>
                <a:lnTo>
                  <a:pt x="92" y="26"/>
                </a:lnTo>
                <a:lnTo>
                  <a:pt x="91" y="26"/>
                </a:lnTo>
                <a:lnTo>
                  <a:pt x="89" y="26"/>
                </a:lnTo>
                <a:lnTo>
                  <a:pt x="89" y="24"/>
                </a:lnTo>
                <a:lnTo>
                  <a:pt x="87" y="22"/>
                </a:lnTo>
                <a:lnTo>
                  <a:pt x="87" y="20"/>
                </a:lnTo>
                <a:lnTo>
                  <a:pt x="87" y="19"/>
                </a:lnTo>
                <a:lnTo>
                  <a:pt x="89" y="17"/>
                </a:lnTo>
                <a:lnTo>
                  <a:pt x="91" y="15"/>
                </a:lnTo>
                <a:lnTo>
                  <a:pt x="92" y="15"/>
                </a:lnTo>
                <a:lnTo>
                  <a:pt x="98" y="15"/>
                </a:lnTo>
                <a:lnTo>
                  <a:pt x="100" y="13"/>
                </a:lnTo>
                <a:lnTo>
                  <a:pt x="100" y="11"/>
                </a:lnTo>
                <a:lnTo>
                  <a:pt x="100" y="9"/>
                </a:lnTo>
                <a:lnTo>
                  <a:pt x="96" y="9"/>
                </a:lnTo>
                <a:lnTo>
                  <a:pt x="94" y="9"/>
                </a:lnTo>
                <a:lnTo>
                  <a:pt x="92" y="9"/>
                </a:lnTo>
                <a:lnTo>
                  <a:pt x="92" y="11"/>
                </a:lnTo>
                <a:lnTo>
                  <a:pt x="91" y="13"/>
                </a:lnTo>
                <a:lnTo>
                  <a:pt x="89" y="13"/>
                </a:lnTo>
                <a:close/>
                <a:moveTo>
                  <a:pt x="100" y="17"/>
                </a:moveTo>
                <a:lnTo>
                  <a:pt x="100" y="17"/>
                </a:lnTo>
                <a:lnTo>
                  <a:pt x="98" y="17"/>
                </a:lnTo>
                <a:lnTo>
                  <a:pt x="94" y="17"/>
                </a:lnTo>
                <a:lnTo>
                  <a:pt x="92" y="19"/>
                </a:lnTo>
                <a:lnTo>
                  <a:pt x="91" y="19"/>
                </a:lnTo>
                <a:lnTo>
                  <a:pt x="91" y="20"/>
                </a:lnTo>
                <a:lnTo>
                  <a:pt x="91" y="22"/>
                </a:lnTo>
                <a:lnTo>
                  <a:pt x="94" y="24"/>
                </a:lnTo>
                <a:lnTo>
                  <a:pt x="96" y="24"/>
                </a:lnTo>
                <a:lnTo>
                  <a:pt x="98" y="24"/>
                </a:lnTo>
                <a:lnTo>
                  <a:pt x="98" y="22"/>
                </a:lnTo>
                <a:lnTo>
                  <a:pt x="100" y="22"/>
                </a:lnTo>
                <a:lnTo>
                  <a:pt x="100" y="20"/>
                </a:lnTo>
                <a:lnTo>
                  <a:pt x="100" y="19"/>
                </a:lnTo>
                <a:lnTo>
                  <a:pt x="100" y="17"/>
                </a:lnTo>
                <a:close/>
                <a:moveTo>
                  <a:pt x="122" y="6"/>
                </a:moveTo>
                <a:lnTo>
                  <a:pt x="126" y="6"/>
                </a:lnTo>
                <a:lnTo>
                  <a:pt x="126" y="26"/>
                </a:lnTo>
                <a:lnTo>
                  <a:pt x="122" y="26"/>
                </a:lnTo>
                <a:lnTo>
                  <a:pt x="122" y="17"/>
                </a:lnTo>
                <a:lnTo>
                  <a:pt x="113" y="17"/>
                </a:lnTo>
                <a:lnTo>
                  <a:pt x="113" y="26"/>
                </a:lnTo>
                <a:lnTo>
                  <a:pt x="109" y="26"/>
                </a:lnTo>
                <a:lnTo>
                  <a:pt x="109" y="6"/>
                </a:lnTo>
                <a:lnTo>
                  <a:pt x="113" y="6"/>
                </a:lnTo>
                <a:lnTo>
                  <a:pt x="113" y="15"/>
                </a:lnTo>
                <a:lnTo>
                  <a:pt x="122" y="15"/>
                </a:lnTo>
                <a:lnTo>
                  <a:pt x="122" y="6"/>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88" name="Freeform 122"/>
          <p:cNvSpPr>
            <a:spLocks noEditPoints="1"/>
          </p:cNvSpPr>
          <p:nvPr/>
        </p:nvSpPr>
        <p:spPr bwMode="auto">
          <a:xfrm>
            <a:off x="5351392" y="6662985"/>
            <a:ext cx="245610" cy="51011"/>
          </a:xfrm>
          <a:custGeom>
            <a:avLst/>
            <a:gdLst>
              <a:gd name="T0" fmla="*/ 188811 w 141"/>
              <a:gd name="T1" fmla="*/ 25400 h 27"/>
              <a:gd name="T2" fmla="*/ 181493 w 141"/>
              <a:gd name="T3" fmla="*/ 41275 h 27"/>
              <a:gd name="T4" fmla="*/ 187348 w 141"/>
              <a:gd name="T5" fmla="*/ 23813 h 27"/>
              <a:gd name="T6" fmla="*/ 191738 w 141"/>
              <a:gd name="T7" fmla="*/ 23813 h 27"/>
              <a:gd name="T8" fmla="*/ 171247 w 141"/>
              <a:gd name="T9" fmla="*/ 17463 h 27"/>
              <a:gd name="T10" fmla="*/ 159538 w 141"/>
              <a:gd name="T11" fmla="*/ 17463 h 27"/>
              <a:gd name="T12" fmla="*/ 156611 w 141"/>
              <a:gd name="T13" fmla="*/ 31750 h 27"/>
              <a:gd name="T14" fmla="*/ 165393 w 141"/>
              <a:gd name="T15" fmla="*/ 38100 h 27"/>
              <a:gd name="T16" fmla="*/ 171247 w 141"/>
              <a:gd name="T17" fmla="*/ 34925 h 27"/>
              <a:gd name="T18" fmla="*/ 175638 w 141"/>
              <a:gd name="T19" fmla="*/ 34925 h 27"/>
              <a:gd name="T20" fmla="*/ 165393 w 141"/>
              <a:gd name="T21" fmla="*/ 42863 h 27"/>
              <a:gd name="T22" fmla="*/ 153683 w 141"/>
              <a:gd name="T23" fmla="*/ 38100 h 27"/>
              <a:gd name="T24" fmla="*/ 152220 w 141"/>
              <a:gd name="T25" fmla="*/ 25400 h 27"/>
              <a:gd name="T26" fmla="*/ 153683 w 141"/>
              <a:gd name="T27" fmla="*/ 14288 h 27"/>
              <a:gd name="T28" fmla="*/ 165393 w 141"/>
              <a:gd name="T29" fmla="*/ 11113 h 27"/>
              <a:gd name="T30" fmla="*/ 172711 w 141"/>
              <a:gd name="T31" fmla="*/ 14288 h 27"/>
              <a:gd name="T32" fmla="*/ 175638 w 141"/>
              <a:gd name="T33" fmla="*/ 20638 h 27"/>
              <a:gd name="T34" fmla="*/ 140511 w 141"/>
              <a:gd name="T35" fmla="*/ 4763 h 27"/>
              <a:gd name="T36" fmla="*/ 127338 w 141"/>
              <a:gd name="T37" fmla="*/ 0 h 27"/>
              <a:gd name="T38" fmla="*/ 130265 w 141"/>
              <a:gd name="T39" fmla="*/ 3175 h 27"/>
              <a:gd name="T40" fmla="*/ 137583 w 141"/>
              <a:gd name="T41" fmla="*/ 3175 h 27"/>
              <a:gd name="T42" fmla="*/ 140511 w 141"/>
              <a:gd name="T43" fmla="*/ 0 h 27"/>
              <a:gd name="T44" fmla="*/ 127338 w 141"/>
              <a:gd name="T45" fmla="*/ 34925 h 27"/>
              <a:gd name="T46" fmla="*/ 146365 w 141"/>
              <a:gd name="T47" fmla="*/ 41275 h 27"/>
              <a:gd name="T48" fmla="*/ 140511 w 141"/>
              <a:gd name="T49" fmla="*/ 17463 h 27"/>
              <a:gd name="T50" fmla="*/ 124410 w 141"/>
              <a:gd name="T51" fmla="*/ 11113 h 27"/>
              <a:gd name="T52" fmla="*/ 111238 w 141"/>
              <a:gd name="T53" fmla="*/ 25400 h 27"/>
              <a:gd name="T54" fmla="*/ 105383 w 141"/>
              <a:gd name="T55" fmla="*/ 28575 h 27"/>
              <a:gd name="T56" fmla="*/ 100992 w 141"/>
              <a:gd name="T57" fmla="*/ 28575 h 27"/>
              <a:gd name="T58" fmla="*/ 98065 w 141"/>
              <a:gd name="T59" fmla="*/ 31750 h 27"/>
              <a:gd name="T60" fmla="*/ 100992 w 141"/>
              <a:gd name="T61" fmla="*/ 38100 h 27"/>
              <a:gd name="T62" fmla="*/ 108310 w 141"/>
              <a:gd name="T63" fmla="*/ 38100 h 27"/>
              <a:gd name="T64" fmla="*/ 111238 w 141"/>
              <a:gd name="T65" fmla="*/ 31750 h 27"/>
              <a:gd name="T66" fmla="*/ 95137 w 141"/>
              <a:gd name="T67" fmla="*/ 14288 h 27"/>
              <a:gd name="T68" fmla="*/ 105383 w 141"/>
              <a:gd name="T69" fmla="*/ 11113 h 27"/>
              <a:gd name="T70" fmla="*/ 111238 w 141"/>
              <a:gd name="T71" fmla="*/ 11113 h 27"/>
              <a:gd name="T72" fmla="*/ 117092 w 141"/>
              <a:gd name="T73" fmla="*/ 17463 h 27"/>
              <a:gd name="T74" fmla="*/ 117092 w 141"/>
              <a:gd name="T75" fmla="*/ 38100 h 27"/>
              <a:gd name="T76" fmla="*/ 118556 w 141"/>
              <a:gd name="T77" fmla="*/ 41275 h 27"/>
              <a:gd name="T78" fmla="*/ 117092 w 141"/>
              <a:gd name="T79" fmla="*/ 42863 h 27"/>
              <a:gd name="T80" fmla="*/ 117092 w 141"/>
              <a:gd name="T81" fmla="*/ 42863 h 27"/>
              <a:gd name="T82" fmla="*/ 111238 w 141"/>
              <a:gd name="T83" fmla="*/ 41275 h 27"/>
              <a:gd name="T84" fmla="*/ 105383 w 141"/>
              <a:gd name="T85" fmla="*/ 41275 h 27"/>
              <a:gd name="T86" fmla="*/ 98065 w 141"/>
              <a:gd name="T87" fmla="*/ 42863 h 27"/>
              <a:gd name="T88" fmla="*/ 92210 w 141"/>
              <a:gd name="T89" fmla="*/ 38100 h 27"/>
              <a:gd name="T90" fmla="*/ 92210 w 141"/>
              <a:gd name="T91" fmla="*/ 31750 h 27"/>
              <a:gd name="T92" fmla="*/ 100992 w 141"/>
              <a:gd name="T93" fmla="*/ 23813 h 27"/>
              <a:gd name="T94" fmla="*/ 111238 w 141"/>
              <a:gd name="T95" fmla="*/ 20638 h 27"/>
              <a:gd name="T96" fmla="*/ 100992 w 141"/>
              <a:gd name="T97" fmla="*/ 14288 h 27"/>
              <a:gd name="T98" fmla="*/ 98065 w 141"/>
              <a:gd name="T99" fmla="*/ 20638 h 27"/>
              <a:gd name="T100" fmla="*/ 79037 w 141"/>
              <a:gd name="T101" fmla="*/ 41275 h 27"/>
              <a:gd name="T102" fmla="*/ 64401 w 141"/>
              <a:gd name="T103" fmla="*/ 14288 h 27"/>
              <a:gd name="T104" fmla="*/ 89283 w 141"/>
              <a:gd name="T105" fmla="*/ 14288 h 27"/>
              <a:gd name="T106" fmla="*/ 46837 w 141"/>
              <a:gd name="T107" fmla="*/ 34925 h 27"/>
              <a:gd name="T108" fmla="*/ 40982 w 141"/>
              <a:gd name="T109" fmla="*/ 41275 h 27"/>
              <a:gd name="T110" fmla="*/ 38055 w 141"/>
              <a:gd name="T111" fmla="*/ 38100 h 27"/>
              <a:gd name="T112" fmla="*/ 40982 w 141"/>
              <a:gd name="T113" fmla="*/ 34925 h 27"/>
              <a:gd name="T114" fmla="*/ 62937 w 141"/>
              <a:gd name="T115" fmla="*/ 41275 h 27"/>
              <a:gd name="T116" fmla="*/ 46837 w 141"/>
              <a:gd name="T117" fmla="*/ 14288 h 27"/>
              <a:gd name="T118" fmla="*/ 19027 w 141"/>
              <a:gd name="T119" fmla="*/ 4763 h 27"/>
              <a:gd name="T120" fmla="*/ 11709 w 141"/>
              <a:gd name="T121" fmla="*/ 28575 h 27"/>
              <a:gd name="T122" fmla="*/ 16100 w 141"/>
              <a:gd name="T123" fmla="*/ 0 h 27"/>
              <a:gd name="T124" fmla="*/ 29273 w 141"/>
              <a:gd name="T125" fmla="*/ 41275 h 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1"/>
              <a:gd name="T190" fmla="*/ 0 h 27"/>
              <a:gd name="T191" fmla="*/ 141 w 141"/>
              <a:gd name="T192" fmla="*/ 27 h 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1" h="27">
                <a:moveTo>
                  <a:pt x="141" y="26"/>
                </a:moveTo>
                <a:lnTo>
                  <a:pt x="137" y="26"/>
                </a:lnTo>
                <a:lnTo>
                  <a:pt x="129" y="16"/>
                </a:lnTo>
                <a:lnTo>
                  <a:pt x="128" y="18"/>
                </a:lnTo>
                <a:lnTo>
                  <a:pt x="128" y="26"/>
                </a:lnTo>
                <a:lnTo>
                  <a:pt x="124" y="26"/>
                </a:lnTo>
                <a:lnTo>
                  <a:pt x="124" y="7"/>
                </a:lnTo>
                <a:lnTo>
                  <a:pt x="128" y="7"/>
                </a:lnTo>
                <a:lnTo>
                  <a:pt x="128" y="15"/>
                </a:lnTo>
                <a:lnTo>
                  <a:pt x="135" y="7"/>
                </a:lnTo>
                <a:lnTo>
                  <a:pt x="141" y="7"/>
                </a:lnTo>
                <a:lnTo>
                  <a:pt x="131" y="15"/>
                </a:lnTo>
                <a:lnTo>
                  <a:pt x="141" y="26"/>
                </a:lnTo>
                <a:close/>
                <a:moveTo>
                  <a:pt x="117" y="13"/>
                </a:moveTo>
                <a:lnTo>
                  <a:pt x="117" y="11"/>
                </a:lnTo>
                <a:lnTo>
                  <a:pt x="113" y="9"/>
                </a:lnTo>
                <a:lnTo>
                  <a:pt x="111" y="9"/>
                </a:lnTo>
                <a:lnTo>
                  <a:pt x="109" y="11"/>
                </a:lnTo>
                <a:lnTo>
                  <a:pt x="107" y="15"/>
                </a:lnTo>
                <a:lnTo>
                  <a:pt x="107" y="16"/>
                </a:lnTo>
                <a:lnTo>
                  <a:pt x="107" y="20"/>
                </a:lnTo>
                <a:lnTo>
                  <a:pt x="109" y="22"/>
                </a:lnTo>
                <a:lnTo>
                  <a:pt x="111" y="24"/>
                </a:lnTo>
                <a:lnTo>
                  <a:pt x="113" y="24"/>
                </a:lnTo>
                <a:lnTo>
                  <a:pt x="115" y="24"/>
                </a:lnTo>
                <a:lnTo>
                  <a:pt x="117" y="24"/>
                </a:lnTo>
                <a:lnTo>
                  <a:pt x="117" y="22"/>
                </a:lnTo>
                <a:lnTo>
                  <a:pt x="117" y="20"/>
                </a:lnTo>
                <a:lnTo>
                  <a:pt x="120" y="20"/>
                </a:lnTo>
                <a:lnTo>
                  <a:pt x="120" y="22"/>
                </a:lnTo>
                <a:lnTo>
                  <a:pt x="118" y="24"/>
                </a:lnTo>
                <a:lnTo>
                  <a:pt x="117" y="26"/>
                </a:lnTo>
                <a:lnTo>
                  <a:pt x="113" y="27"/>
                </a:lnTo>
                <a:lnTo>
                  <a:pt x="109" y="27"/>
                </a:lnTo>
                <a:lnTo>
                  <a:pt x="107" y="26"/>
                </a:lnTo>
                <a:lnTo>
                  <a:pt x="105" y="24"/>
                </a:lnTo>
                <a:lnTo>
                  <a:pt x="105" y="22"/>
                </a:lnTo>
                <a:lnTo>
                  <a:pt x="104" y="20"/>
                </a:lnTo>
                <a:lnTo>
                  <a:pt x="104" y="16"/>
                </a:lnTo>
                <a:lnTo>
                  <a:pt x="104" y="15"/>
                </a:lnTo>
                <a:lnTo>
                  <a:pt x="105" y="11"/>
                </a:lnTo>
                <a:lnTo>
                  <a:pt x="105" y="9"/>
                </a:lnTo>
                <a:lnTo>
                  <a:pt x="107" y="7"/>
                </a:lnTo>
                <a:lnTo>
                  <a:pt x="111" y="7"/>
                </a:lnTo>
                <a:lnTo>
                  <a:pt x="113" y="7"/>
                </a:lnTo>
                <a:lnTo>
                  <a:pt x="115" y="7"/>
                </a:lnTo>
                <a:lnTo>
                  <a:pt x="117" y="7"/>
                </a:lnTo>
                <a:lnTo>
                  <a:pt x="118" y="9"/>
                </a:lnTo>
                <a:lnTo>
                  <a:pt x="120" y="11"/>
                </a:lnTo>
                <a:lnTo>
                  <a:pt x="120" y="13"/>
                </a:lnTo>
                <a:lnTo>
                  <a:pt x="117" y="13"/>
                </a:lnTo>
                <a:close/>
                <a:moveTo>
                  <a:pt x="98" y="0"/>
                </a:moveTo>
                <a:lnTo>
                  <a:pt x="96" y="3"/>
                </a:lnTo>
                <a:lnTo>
                  <a:pt x="93" y="3"/>
                </a:lnTo>
                <a:lnTo>
                  <a:pt x="89" y="3"/>
                </a:lnTo>
                <a:lnTo>
                  <a:pt x="87" y="0"/>
                </a:lnTo>
                <a:lnTo>
                  <a:pt x="89" y="0"/>
                </a:lnTo>
                <a:lnTo>
                  <a:pt x="89" y="2"/>
                </a:lnTo>
                <a:lnTo>
                  <a:pt x="91" y="2"/>
                </a:lnTo>
                <a:lnTo>
                  <a:pt x="93" y="2"/>
                </a:lnTo>
                <a:lnTo>
                  <a:pt x="94" y="2"/>
                </a:lnTo>
                <a:lnTo>
                  <a:pt x="96" y="0"/>
                </a:lnTo>
                <a:lnTo>
                  <a:pt x="98" y="0"/>
                </a:lnTo>
                <a:close/>
                <a:moveTo>
                  <a:pt x="87" y="22"/>
                </a:moveTo>
                <a:lnTo>
                  <a:pt x="87" y="22"/>
                </a:lnTo>
                <a:lnTo>
                  <a:pt x="96" y="7"/>
                </a:lnTo>
                <a:lnTo>
                  <a:pt x="100" y="7"/>
                </a:lnTo>
                <a:lnTo>
                  <a:pt x="100" y="26"/>
                </a:lnTo>
                <a:lnTo>
                  <a:pt x="96" y="26"/>
                </a:lnTo>
                <a:lnTo>
                  <a:pt x="96" y="11"/>
                </a:lnTo>
                <a:lnTo>
                  <a:pt x="89" y="26"/>
                </a:lnTo>
                <a:lnTo>
                  <a:pt x="85" y="26"/>
                </a:lnTo>
                <a:lnTo>
                  <a:pt x="85" y="7"/>
                </a:lnTo>
                <a:lnTo>
                  <a:pt x="87" y="7"/>
                </a:lnTo>
                <a:lnTo>
                  <a:pt x="87" y="22"/>
                </a:lnTo>
                <a:close/>
                <a:moveTo>
                  <a:pt x="76" y="16"/>
                </a:moveTo>
                <a:lnTo>
                  <a:pt x="74" y="16"/>
                </a:lnTo>
                <a:lnTo>
                  <a:pt x="72" y="18"/>
                </a:lnTo>
                <a:lnTo>
                  <a:pt x="70" y="18"/>
                </a:lnTo>
                <a:lnTo>
                  <a:pt x="69" y="18"/>
                </a:lnTo>
                <a:lnTo>
                  <a:pt x="67" y="18"/>
                </a:lnTo>
                <a:lnTo>
                  <a:pt x="67" y="20"/>
                </a:lnTo>
                <a:lnTo>
                  <a:pt x="67" y="24"/>
                </a:lnTo>
                <a:lnTo>
                  <a:pt x="69" y="24"/>
                </a:lnTo>
                <a:lnTo>
                  <a:pt x="70" y="24"/>
                </a:lnTo>
                <a:lnTo>
                  <a:pt x="72" y="24"/>
                </a:lnTo>
                <a:lnTo>
                  <a:pt x="74" y="24"/>
                </a:lnTo>
                <a:lnTo>
                  <a:pt x="74" y="22"/>
                </a:lnTo>
                <a:lnTo>
                  <a:pt x="76" y="20"/>
                </a:lnTo>
                <a:lnTo>
                  <a:pt x="76" y="16"/>
                </a:lnTo>
                <a:close/>
                <a:moveTo>
                  <a:pt x="63" y="13"/>
                </a:moveTo>
                <a:lnTo>
                  <a:pt x="65" y="9"/>
                </a:lnTo>
                <a:lnTo>
                  <a:pt x="65" y="7"/>
                </a:lnTo>
                <a:lnTo>
                  <a:pt x="69" y="7"/>
                </a:lnTo>
                <a:lnTo>
                  <a:pt x="72" y="7"/>
                </a:lnTo>
                <a:lnTo>
                  <a:pt x="74" y="7"/>
                </a:lnTo>
                <a:lnTo>
                  <a:pt x="76" y="7"/>
                </a:lnTo>
                <a:lnTo>
                  <a:pt x="78" y="9"/>
                </a:lnTo>
                <a:lnTo>
                  <a:pt x="80" y="11"/>
                </a:lnTo>
                <a:lnTo>
                  <a:pt x="80" y="24"/>
                </a:lnTo>
                <a:lnTo>
                  <a:pt x="81" y="24"/>
                </a:lnTo>
                <a:lnTo>
                  <a:pt x="81" y="26"/>
                </a:lnTo>
                <a:lnTo>
                  <a:pt x="80" y="27"/>
                </a:lnTo>
                <a:lnTo>
                  <a:pt x="78" y="27"/>
                </a:lnTo>
                <a:lnTo>
                  <a:pt x="76" y="26"/>
                </a:lnTo>
                <a:lnTo>
                  <a:pt x="76" y="24"/>
                </a:lnTo>
                <a:lnTo>
                  <a:pt x="74" y="26"/>
                </a:lnTo>
                <a:lnTo>
                  <a:pt x="72" y="26"/>
                </a:lnTo>
                <a:lnTo>
                  <a:pt x="70" y="27"/>
                </a:lnTo>
                <a:lnTo>
                  <a:pt x="69" y="27"/>
                </a:lnTo>
                <a:lnTo>
                  <a:pt x="67" y="27"/>
                </a:lnTo>
                <a:lnTo>
                  <a:pt x="65" y="26"/>
                </a:lnTo>
                <a:lnTo>
                  <a:pt x="63" y="24"/>
                </a:lnTo>
                <a:lnTo>
                  <a:pt x="63" y="22"/>
                </a:lnTo>
                <a:lnTo>
                  <a:pt x="63" y="20"/>
                </a:lnTo>
                <a:lnTo>
                  <a:pt x="63" y="18"/>
                </a:lnTo>
                <a:lnTo>
                  <a:pt x="65" y="16"/>
                </a:lnTo>
                <a:lnTo>
                  <a:pt x="69" y="15"/>
                </a:lnTo>
                <a:lnTo>
                  <a:pt x="74" y="15"/>
                </a:lnTo>
                <a:lnTo>
                  <a:pt x="76" y="15"/>
                </a:lnTo>
                <a:lnTo>
                  <a:pt x="76" y="13"/>
                </a:lnTo>
                <a:lnTo>
                  <a:pt x="74" y="9"/>
                </a:lnTo>
                <a:lnTo>
                  <a:pt x="70" y="9"/>
                </a:lnTo>
                <a:lnTo>
                  <a:pt x="69" y="9"/>
                </a:lnTo>
                <a:lnTo>
                  <a:pt x="67" y="11"/>
                </a:lnTo>
                <a:lnTo>
                  <a:pt x="67" y="13"/>
                </a:lnTo>
                <a:lnTo>
                  <a:pt x="63" y="13"/>
                </a:lnTo>
                <a:close/>
                <a:moveTo>
                  <a:pt x="54" y="9"/>
                </a:moveTo>
                <a:lnTo>
                  <a:pt x="54" y="26"/>
                </a:lnTo>
                <a:lnTo>
                  <a:pt x="52" y="26"/>
                </a:lnTo>
                <a:lnTo>
                  <a:pt x="52" y="9"/>
                </a:lnTo>
                <a:lnTo>
                  <a:pt x="44" y="9"/>
                </a:lnTo>
                <a:lnTo>
                  <a:pt x="44" y="7"/>
                </a:lnTo>
                <a:lnTo>
                  <a:pt x="61" y="7"/>
                </a:lnTo>
                <a:lnTo>
                  <a:pt x="61" y="9"/>
                </a:lnTo>
                <a:lnTo>
                  <a:pt x="54" y="9"/>
                </a:lnTo>
                <a:close/>
                <a:moveTo>
                  <a:pt x="32" y="9"/>
                </a:moveTo>
                <a:lnTo>
                  <a:pt x="32" y="22"/>
                </a:lnTo>
                <a:lnTo>
                  <a:pt x="32" y="24"/>
                </a:lnTo>
                <a:lnTo>
                  <a:pt x="30" y="26"/>
                </a:lnTo>
                <a:lnTo>
                  <a:pt x="28" y="26"/>
                </a:lnTo>
                <a:lnTo>
                  <a:pt x="26" y="27"/>
                </a:lnTo>
                <a:lnTo>
                  <a:pt x="26" y="24"/>
                </a:lnTo>
                <a:lnTo>
                  <a:pt x="28" y="24"/>
                </a:lnTo>
                <a:lnTo>
                  <a:pt x="28" y="22"/>
                </a:lnTo>
                <a:lnTo>
                  <a:pt x="28" y="7"/>
                </a:lnTo>
                <a:lnTo>
                  <a:pt x="43" y="7"/>
                </a:lnTo>
                <a:lnTo>
                  <a:pt x="43" y="26"/>
                </a:lnTo>
                <a:lnTo>
                  <a:pt x="39" y="26"/>
                </a:lnTo>
                <a:lnTo>
                  <a:pt x="39" y="9"/>
                </a:lnTo>
                <a:lnTo>
                  <a:pt x="32" y="9"/>
                </a:lnTo>
                <a:close/>
                <a:moveTo>
                  <a:pt x="17" y="15"/>
                </a:moveTo>
                <a:lnTo>
                  <a:pt x="13" y="3"/>
                </a:lnTo>
                <a:lnTo>
                  <a:pt x="8" y="15"/>
                </a:lnTo>
                <a:lnTo>
                  <a:pt x="17" y="15"/>
                </a:lnTo>
                <a:close/>
                <a:moveTo>
                  <a:pt x="8" y="18"/>
                </a:moveTo>
                <a:lnTo>
                  <a:pt x="4" y="26"/>
                </a:lnTo>
                <a:lnTo>
                  <a:pt x="0" y="26"/>
                </a:lnTo>
                <a:lnTo>
                  <a:pt x="11" y="0"/>
                </a:lnTo>
                <a:lnTo>
                  <a:pt x="15" y="0"/>
                </a:lnTo>
                <a:lnTo>
                  <a:pt x="24" y="26"/>
                </a:lnTo>
                <a:lnTo>
                  <a:pt x="20" y="26"/>
                </a:lnTo>
                <a:lnTo>
                  <a:pt x="19" y="18"/>
                </a:lnTo>
                <a:lnTo>
                  <a:pt x="8" y="18"/>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89" name="Freeform 123"/>
          <p:cNvSpPr>
            <a:spLocks noEditPoints="1"/>
          </p:cNvSpPr>
          <p:nvPr/>
        </p:nvSpPr>
        <p:spPr bwMode="auto">
          <a:xfrm>
            <a:off x="5341944" y="6596859"/>
            <a:ext cx="196489" cy="62347"/>
          </a:xfrm>
          <a:custGeom>
            <a:avLst/>
            <a:gdLst>
              <a:gd name="T0" fmla="*/ 151833 w 112"/>
              <a:gd name="T1" fmla="*/ 25400 h 33"/>
              <a:gd name="T2" fmla="*/ 132670 w 112"/>
              <a:gd name="T3" fmla="*/ 38100 h 33"/>
              <a:gd name="T4" fmla="*/ 141514 w 112"/>
              <a:gd name="T5" fmla="*/ 31750 h 33"/>
              <a:gd name="T6" fmla="*/ 141514 w 112"/>
              <a:gd name="T7" fmla="*/ 25400 h 33"/>
              <a:gd name="T8" fmla="*/ 141514 w 112"/>
              <a:gd name="T9" fmla="*/ 17462 h 33"/>
              <a:gd name="T10" fmla="*/ 132670 w 112"/>
              <a:gd name="T11" fmla="*/ 14287 h 33"/>
              <a:gd name="T12" fmla="*/ 126773 w 112"/>
              <a:gd name="T13" fmla="*/ 17462 h 33"/>
              <a:gd name="T14" fmla="*/ 125299 w 112"/>
              <a:gd name="T15" fmla="*/ 25400 h 33"/>
              <a:gd name="T16" fmla="*/ 126773 w 112"/>
              <a:gd name="T17" fmla="*/ 31750 h 33"/>
              <a:gd name="T18" fmla="*/ 132670 w 112"/>
              <a:gd name="T19" fmla="*/ 38100 h 33"/>
              <a:gd name="T20" fmla="*/ 141514 w 112"/>
              <a:gd name="T21" fmla="*/ 11112 h 33"/>
              <a:gd name="T22" fmla="*/ 145937 w 112"/>
              <a:gd name="T23" fmla="*/ 20637 h 33"/>
              <a:gd name="T24" fmla="*/ 145937 w 112"/>
              <a:gd name="T25" fmla="*/ 34925 h 33"/>
              <a:gd name="T26" fmla="*/ 138566 w 112"/>
              <a:gd name="T27" fmla="*/ 39687 h 33"/>
              <a:gd name="T28" fmla="*/ 126773 w 112"/>
              <a:gd name="T29" fmla="*/ 39687 h 33"/>
              <a:gd name="T30" fmla="*/ 122351 w 112"/>
              <a:gd name="T31" fmla="*/ 28575 h 33"/>
              <a:gd name="T32" fmla="*/ 122351 w 112"/>
              <a:gd name="T33" fmla="*/ 17462 h 33"/>
              <a:gd name="T34" fmla="*/ 129721 w 112"/>
              <a:gd name="T35" fmla="*/ 7937 h 33"/>
              <a:gd name="T36" fmla="*/ 113506 w 112"/>
              <a:gd name="T37" fmla="*/ 7937 h 33"/>
              <a:gd name="T38" fmla="*/ 110558 w 112"/>
              <a:gd name="T39" fmla="*/ 25400 h 33"/>
              <a:gd name="T40" fmla="*/ 91395 w 112"/>
              <a:gd name="T41" fmla="*/ 39687 h 33"/>
              <a:gd name="T42" fmla="*/ 97291 w 112"/>
              <a:gd name="T43" fmla="*/ 22225 h 33"/>
              <a:gd name="T44" fmla="*/ 72231 w 112"/>
              <a:gd name="T45" fmla="*/ 38100 h 33"/>
              <a:gd name="T46" fmla="*/ 78128 w 112"/>
              <a:gd name="T47" fmla="*/ 34925 h 33"/>
              <a:gd name="T48" fmla="*/ 81076 w 112"/>
              <a:gd name="T49" fmla="*/ 25400 h 33"/>
              <a:gd name="T50" fmla="*/ 81076 w 112"/>
              <a:gd name="T51" fmla="*/ 17462 h 33"/>
              <a:gd name="T52" fmla="*/ 72231 w 112"/>
              <a:gd name="T53" fmla="*/ 14287 h 33"/>
              <a:gd name="T54" fmla="*/ 64861 w 112"/>
              <a:gd name="T55" fmla="*/ 20637 h 33"/>
              <a:gd name="T56" fmla="*/ 67809 w 112"/>
              <a:gd name="T57" fmla="*/ 34925 h 33"/>
              <a:gd name="T58" fmla="*/ 61913 w 112"/>
              <a:gd name="T59" fmla="*/ 7937 h 33"/>
              <a:gd name="T60" fmla="*/ 64861 w 112"/>
              <a:gd name="T61" fmla="*/ 14287 h 33"/>
              <a:gd name="T62" fmla="*/ 70757 w 112"/>
              <a:gd name="T63" fmla="*/ 7937 h 33"/>
              <a:gd name="T64" fmla="*/ 81076 w 112"/>
              <a:gd name="T65" fmla="*/ 11112 h 33"/>
              <a:gd name="T66" fmla="*/ 86972 w 112"/>
              <a:gd name="T67" fmla="*/ 20637 h 33"/>
              <a:gd name="T68" fmla="*/ 84024 w 112"/>
              <a:gd name="T69" fmla="*/ 31750 h 33"/>
              <a:gd name="T70" fmla="*/ 78128 w 112"/>
              <a:gd name="T71" fmla="*/ 39687 h 33"/>
              <a:gd name="T72" fmla="*/ 67809 w 112"/>
              <a:gd name="T73" fmla="*/ 39687 h 33"/>
              <a:gd name="T74" fmla="*/ 64861 w 112"/>
              <a:gd name="T75" fmla="*/ 38100 h 33"/>
              <a:gd name="T76" fmla="*/ 61913 w 112"/>
              <a:gd name="T77" fmla="*/ 7937 h 33"/>
              <a:gd name="T78" fmla="*/ 45697 w 112"/>
              <a:gd name="T79" fmla="*/ 34925 h 33"/>
              <a:gd name="T80" fmla="*/ 51594 w 112"/>
              <a:gd name="T81" fmla="*/ 28575 h 33"/>
              <a:gd name="T82" fmla="*/ 48646 w 112"/>
              <a:gd name="T83" fmla="*/ 20637 h 33"/>
              <a:gd name="T84" fmla="*/ 45697 w 112"/>
              <a:gd name="T85" fmla="*/ 14287 h 33"/>
              <a:gd name="T86" fmla="*/ 36853 w 112"/>
              <a:gd name="T87" fmla="*/ 14287 h 33"/>
              <a:gd name="T88" fmla="*/ 35379 w 112"/>
              <a:gd name="T89" fmla="*/ 22225 h 33"/>
              <a:gd name="T90" fmla="*/ 35379 w 112"/>
              <a:gd name="T91" fmla="*/ 31750 h 33"/>
              <a:gd name="T92" fmla="*/ 39801 w 112"/>
              <a:gd name="T93" fmla="*/ 38100 h 33"/>
              <a:gd name="T94" fmla="*/ 45697 w 112"/>
              <a:gd name="T95" fmla="*/ 7937 h 33"/>
              <a:gd name="T96" fmla="*/ 54542 w 112"/>
              <a:gd name="T97" fmla="*/ 17462 h 33"/>
              <a:gd name="T98" fmla="*/ 54542 w 112"/>
              <a:gd name="T99" fmla="*/ 28575 h 33"/>
              <a:gd name="T100" fmla="*/ 48646 w 112"/>
              <a:gd name="T101" fmla="*/ 39687 h 33"/>
              <a:gd name="T102" fmla="*/ 36853 w 112"/>
              <a:gd name="T103" fmla="*/ 39687 h 33"/>
              <a:gd name="T104" fmla="*/ 29482 w 112"/>
              <a:gd name="T105" fmla="*/ 34925 h 33"/>
              <a:gd name="T106" fmla="*/ 29482 w 112"/>
              <a:gd name="T107" fmla="*/ 20637 h 33"/>
              <a:gd name="T108" fmla="*/ 35379 w 112"/>
              <a:gd name="T109" fmla="*/ 11112 h 33"/>
              <a:gd name="T110" fmla="*/ 4422 w 112"/>
              <a:gd name="T111" fmla="*/ 39687 h 33"/>
              <a:gd name="T112" fmla="*/ 26534 w 112"/>
              <a:gd name="T113" fmla="*/ 0 h 33"/>
              <a:gd name="T114" fmla="*/ 4422 w 112"/>
              <a:gd name="T115" fmla="*/ 39687 h 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33"/>
              <a:gd name="T176" fmla="*/ 112 w 112"/>
              <a:gd name="T177" fmla="*/ 33 h 3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33">
                <a:moveTo>
                  <a:pt x="112" y="14"/>
                </a:moveTo>
                <a:lnTo>
                  <a:pt x="112" y="16"/>
                </a:lnTo>
                <a:lnTo>
                  <a:pt x="103" y="16"/>
                </a:lnTo>
                <a:lnTo>
                  <a:pt x="103" y="14"/>
                </a:lnTo>
                <a:lnTo>
                  <a:pt x="112" y="14"/>
                </a:lnTo>
                <a:close/>
                <a:moveTo>
                  <a:pt x="90" y="24"/>
                </a:moveTo>
                <a:lnTo>
                  <a:pt x="92" y="24"/>
                </a:lnTo>
                <a:lnTo>
                  <a:pt x="94" y="22"/>
                </a:lnTo>
                <a:lnTo>
                  <a:pt x="96" y="20"/>
                </a:lnTo>
                <a:lnTo>
                  <a:pt x="96" y="18"/>
                </a:lnTo>
                <a:lnTo>
                  <a:pt x="96" y="16"/>
                </a:lnTo>
                <a:lnTo>
                  <a:pt x="96" y="14"/>
                </a:lnTo>
                <a:lnTo>
                  <a:pt x="96" y="13"/>
                </a:lnTo>
                <a:lnTo>
                  <a:pt x="96" y="11"/>
                </a:lnTo>
                <a:lnTo>
                  <a:pt x="94" y="9"/>
                </a:lnTo>
                <a:lnTo>
                  <a:pt x="92" y="9"/>
                </a:lnTo>
                <a:lnTo>
                  <a:pt x="90" y="9"/>
                </a:lnTo>
                <a:lnTo>
                  <a:pt x="88" y="9"/>
                </a:lnTo>
                <a:lnTo>
                  <a:pt x="86" y="11"/>
                </a:lnTo>
                <a:lnTo>
                  <a:pt x="86" y="13"/>
                </a:lnTo>
                <a:lnTo>
                  <a:pt x="85" y="14"/>
                </a:lnTo>
                <a:lnTo>
                  <a:pt x="85" y="16"/>
                </a:lnTo>
                <a:lnTo>
                  <a:pt x="85" y="18"/>
                </a:lnTo>
                <a:lnTo>
                  <a:pt x="86" y="20"/>
                </a:lnTo>
                <a:lnTo>
                  <a:pt x="88" y="22"/>
                </a:lnTo>
                <a:lnTo>
                  <a:pt x="88" y="24"/>
                </a:lnTo>
                <a:lnTo>
                  <a:pt x="90" y="24"/>
                </a:lnTo>
                <a:close/>
                <a:moveTo>
                  <a:pt x="90" y="5"/>
                </a:moveTo>
                <a:lnTo>
                  <a:pt x="94" y="5"/>
                </a:lnTo>
                <a:lnTo>
                  <a:pt x="96" y="7"/>
                </a:lnTo>
                <a:lnTo>
                  <a:pt x="98" y="9"/>
                </a:lnTo>
                <a:lnTo>
                  <a:pt x="99" y="11"/>
                </a:lnTo>
                <a:lnTo>
                  <a:pt x="99" y="13"/>
                </a:lnTo>
                <a:lnTo>
                  <a:pt x="99" y="16"/>
                </a:lnTo>
                <a:lnTo>
                  <a:pt x="99" y="18"/>
                </a:lnTo>
                <a:lnTo>
                  <a:pt x="99" y="22"/>
                </a:lnTo>
                <a:lnTo>
                  <a:pt x="98" y="24"/>
                </a:lnTo>
                <a:lnTo>
                  <a:pt x="96" y="25"/>
                </a:lnTo>
                <a:lnTo>
                  <a:pt x="94" y="25"/>
                </a:lnTo>
                <a:lnTo>
                  <a:pt x="90" y="25"/>
                </a:lnTo>
                <a:lnTo>
                  <a:pt x="88" y="25"/>
                </a:lnTo>
                <a:lnTo>
                  <a:pt x="86" y="25"/>
                </a:lnTo>
                <a:lnTo>
                  <a:pt x="85" y="24"/>
                </a:lnTo>
                <a:lnTo>
                  <a:pt x="83" y="22"/>
                </a:lnTo>
                <a:lnTo>
                  <a:pt x="83" y="18"/>
                </a:lnTo>
                <a:lnTo>
                  <a:pt x="81" y="16"/>
                </a:lnTo>
                <a:lnTo>
                  <a:pt x="83" y="13"/>
                </a:lnTo>
                <a:lnTo>
                  <a:pt x="83" y="11"/>
                </a:lnTo>
                <a:lnTo>
                  <a:pt x="85" y="9"/>
                </a:lnTo>
                <a:lnTo>
                  <a:pt x="86" y="7"/>
                </a:lnTo>
                <a:lnTo>
                  <a:pt x="88" y="5"/>
                </a:lnTo>
                <a:lnTo>
                  <a:pt x="90" y="5"/>
                </a:lnTo>
                <a:close/>
                <a:moveTo>
                  <a:pt x="75" y="5"/>
                </a:moveTo>
                <a:lnTo>
                  <a:pt x="77" y="5"/>
                </a:lnTo>
                <a:lnTo>
                  <a:pt x="77" y="25"/>
                </a:lnTo>
                <a:lnTo>
                  <a:pt x="75" y="25"/>
                </a:lnTo>
                <a:lnTo>
                  <a:pt x="75" y="16"/>
                </a:lnTo>
                <a:lnTo>
                  <a:pt x="66" y="16"/>
                </a:lnTo>
                <a:lnTo>
                  <a:pt x="66" y="25"/>
                </a:lnTo>
                <a:lnTo>
                  <a:pt x="62" y="25"/>
                </a:lnTo>
                <a:lnTo>
                  <a:pt x="62" y="5"/>
                </a:lnTo>
                <a:lnTo>
                  <a:pt x="66" y="5"/>
                </a:lnTo>
                <a:lnTo>
                  <a:pt x="66" y="14"/>
                </a:lnTo>
                <a:lnTo>
                  <a:pt x="75" y="14"/>
                </a:lnTo>
                <a:lnTo>
                  <a:pt x="75" y="5"/>
                </a:lnTo>
                <a:close/>
                <a:moveTo>
                  <a:pt x="49" y="24"/>
                </a:moveTo>
                <a:lnTo>
                  <a:pt x="51" y="24"/>
                </a:lnTo>
                <a:lnTo>
                  <a:pt x="53" y="22"/>
                </a:lnTo>
                <a:lnTo>
                  <a:pt x="55" y="20"/>
                </a:lnTo>
                <a:lnTo>
                  <a:pt x="55" y="18"/>
                </a:lnTo>
                <a:lnTo>
                  <a:pt x="55" y="16"/>
                </a:lnTo>
                <a:lnTo>
                  <a:pt x="55" y="14"/>
                </a:lnTo>
                <a:lnTo>
                  <a:pt x="55" y="13"/>
                </a:lnTo>
                <a:lnTo>
                  <a:pt x="55" y="11"/>
                </a:lnTo>
                <a:lnTo>
                  <a:pt x="53" y="9"/>
                </a:lnTo>
                <a:lnTo>
                  <a:pt x="51" y="9"/>
                </a:lnTo>
                <a:lnTo>
                  <a:pt x="49" y="9"/>
                </a:lnTo>
                <a:lnTo>
                  <a:pt x="48" y="9"/>
                </a:lnTo>
                <a:lnTo>
                  <a:pt x="46" y="11"/>
                </a:lnTo>
                <a:lnTo>
                  <a:pt x="44" y="13"/>
                </a:lnTo>
                <a:lnTo>
                  <a:pt x="44" y="16"/>
                </a:lnTo>
                <a:lnTo>
                  <a:pt x="44" y="20"/>
                </a:lnTo>
                <a:lnTo>
                  <a:pt x="46" y="22"/>
                </a:lnTo>
                <a:lnTo>
                  <a:pt x="48" y="24"/>
                </a:lnTo>
                <a:lnTo>
                  <a:pt x="49" y="24"/>
                </a:lnTo>
                <a:close/>
                <a:moveTo>
                  <a:pt x="42" y="5"/>
                </a:moveTo>
                <a:lnTo>
                  <a:pt x="44" y="5"/>
                </a:lnTo>
                <a:lnTo>
                  <a:pt x="44" y="9"/>
                </a:lnTo>
                <a:lnTo>
                  <a:pt x="46" y="7"/>
                </a:lnTo>
                <a:lnTo>
                  <a:pt x="48" y="5"/>
                </a:lnTo>
                <a:lnTo>
                  <a:pt x="49" y="5"/>
                </a:lnTo>
                <a:lnTo>
                  <a:pt x="53" y="5"/>
                </a:lnTo>
                <a:lnTo>
                  <a:pt x="55" y="7"/>
                </a:lnTo>
                <a:lnTo>
                  <a:pt x="57" y="9"/>
                </a:lnTo>
                <a:lnTo>
                  <a:pt x="57" y="11"/>
                </a:lnTo>
                <a:lnTo>
                  <a:pt x="59" y="13"/>
                </a:lnTo>
                <a:lnTo>
                  <a:pt x="59" y="14"/>
                </a:lnTo>
                <a:lnTo>
                  <a:pt x="59" y="18"/>
                </a:lnTo>
                <a:lnTo>
                  <a:pt x="57" y="20"/>
                </a:lnTo>
                <a:lnTo>
                  <a:pt x="57" y="22"/>
                </a:lnTo>
                <a:lnTo>
                  <a:pt x="55" y="24"/>
                </a:lnTo>
                <a:lnTo>
                  <a:pt x="53" y="25"/>
                </a:lnTo>
                <a:lnTo>
                  <a:pt x="49" y="25"/>
                </a:lnTo>
                <a:lnTo>
                  <a:pt x="48" y="25"/>
                </a:lnTo>
                <a:lnTo>
                  <a:pt x="46" y="25"/>
                </a:lnTo>
                <a:lnTo>
                  <a:pt x="44" y="24"/>
                </a:lnTo>
                <a:lnTo>
                  <a:pt x="44" y="33"/>
                </a:lnTo>
                <a:lnTo>
                  <a:pt x="42" y="33"/>
                </a:lnTo>
                <a:lnTo>
                  <a:pt x="42" y="5"/>
                </a:lnTo>
                <a:close/>
                <a:moveTo>
                  <a:pt x="29" y="24"/>
                </a:moveTo>
                <a:lnTo>
                  <a:pt x="31" y="24"/>
                </a:lnTo>
                <a:lnTo>
                  <a:pt x="31" y="22"/>
                </a:lnTo>
                <a:lnTo>
                  <a:pt x="33" y="20"/>
                </a:lnTo>
                <a:lnTo>
                  <a:pt x="35" y="18"/>
                </a:lnTo>
                <a:lnTo>
                  <a:pt x="35" y="16"/>
                </a:lnTo>
                <a:lnTo>
                  <a:pt x="35" y="14"/>
                </a:lnTo>
                <a:lnTo>
                  <a:pt x="33" y="13"/>
                </a:lnTo>
                <a:lnTo>
                  <a:pt x="33" y="11"/>
                </a:lnTo>
                <a:lnTo>
                  <a:pt x="31" y="9"/>
                </a:lnTo>
                <a:lnTo>
                  <a:pt x="29" y="9"/>
                </a:lnTo>
                <a:lnTo>
                  <a:pt x="27" y="9"/>
                </a:lnTo>
                <a:lnTo>
                  <a:pt x="25" y="9"/>
                </a:lnTo>
                <a:lnTo>
                  <a:pt x="24" y="11"/>
                </a:lnTo>
                <a:lnTo>
                  <a:pt x="24" y="13"/>
                </a:lnTo>
                <a:lnTo>
                  <a:pt x="24" y="14"/>
                </a:lnTo>
                <a:lnTo>
                  <a:pt x="22" y="16"/>
                </a:lnTo>
                <a:lnTo>
                  <a:pt x="24" y="18"/>
                </a:lnTo>
                <a:lnTo>
                  <a:pt x="24" y="20"/>
                </a:lnTo>
                <a:lnTo>
                  <a:pt x="25" y="22"/>
                </a:lnTo>
                <a:lnTo>
                  <a:pt x="27" y="24"/>
                </a:lnTo>
                <a:lnTo>
                  <a:pt x="29" y="24"/>
                </a:lnTo>
                <a:close/>
                <a:moveTo>
                  <a:pt x="29" y="5"/>
                </a:moveTo>
                <a:lnTo>
                  <a:pt x="31" y="5"/>
                </a:lnTo>
                <a:lnTo>
                  <a:pt x="33" y="7"/>
                </a:lnTo>
                <a:lnTo>
                  <a:pt x="35" y="9"/>
                </a:lnTo>
                <a:lnTo>
                  <a:pt x="37" y="11"/>
                </a:lnTo>
                <a:lnTo>
                  <a:pt x="37" y="13"/>
                </a:lnTo>
                <a:lnTo>
                  <a:pt x="37" y="16"/>
                </a:lnTo>
                <a:lnTo>
                  <a:pt x="37" y="18"/>
                </a:lnTo>
                <a:lnTo>
                  <a:pt x="37" y="22"/>
                </a:lnTo>
                <a:lnTo>
                  <a:pt x="35" y="24"/>
                </a:lnTo>
                <a:lnTo>
                  <a:pt x="33" y="25"/>
                </a:lnTo>
                <a:lnTo>
                  <a:pt x="31" y="25"/>
                </a:lnTo>
                <a:lnTo>
                  <a:pt x="29" y="25"/>
                </a:lnTo>
                <a:lnTo>
                  <a:pt x="25" y="25"/>
                </a:lnTo>
                <a:lnTo>
                  <a:pt x="24" y="25"/>
                </a:lnTo>
                <a:lnTo>
                  <a:pt x="22" y="24"/>
                </a:lnTo>
                <a:lnTo>
                  <a:pt x="20" y="22"/>
                </a:lnTo>
                <a:lnTo>
                  <a:pt x="20" y="18"/>
                </a:lnTo>
                <a:lnTo>
                  <a:pt x="20" y="16"/>
                </a:lnTo>
                <a:lnTo>
                  <a:pt x="20" y="13"/>
                </a:lnTo>
                <a:lnTo>
                  <a:pt x="20" y="11"/>
                </a:lnTo>
                <a:lnTo>
                  <a:pt x="22" y="9"/>
                </a:lnTo>
                <a:lnTo>
                  <a:pt x="24" y="7"/>
                </a:lnTo>
                <a:lnTo>
                  <a:pt x="25" y="5"/>
                </a:lnTo>
                <a:lnTo>
                  <a:pt x="29" y="5"/>
                </a:lnTo>
                <a:close/>
                <a:moveTo>
                  <a:pt x="3" y="25"/>
                </a:moveTo>
                <a:lnTo>
                  <a:pt x="0" y="25"/>
                </a:lnTo>
                <a:lnTo>
                  <a:pt x="0" y="0"/>
                </a:lnTo>
                <a:lnTo>
                  <a:pt x="18" y="0"/>
                </a:lnTo>
                <a:lnTo>
                  <a:pt x="18" y="1"/>
                </a:lnTo>
                <a:lnTo>
                  <a:pt x="3" y="1"/>
                </a:lnTo>
                <a:lnTo>
                  <a:pt x="3" y="25"/>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90" name="Freeform 124"/>
          <p:cNvSpPr>
            <a:spLocks noEditPoints="1"/>
          </p:cNvSpPr>
          <p:nvPr/>
        </p:nvSpPr>
        <p:spPr bwMode="auto">
          <a:xfrm>
            <a:off x="5122786" y="6317240"/>
            <a:ext cx="243720" cy="66125"/>
          </a:xfrm>
          <a:custGeom>
            <a:avLst/>
            <a:gdLst>
              <a:gd name="T0" fmla="*/ 24867 w 140"/>
              <a:gd name="T1" fmla="*/ 20637 h 35"/>
              <a:gd name="T2" fmla="*/ 29255 w 140"/>
              <a:gd name="T3" fmla="*/ 28575 h 35"/>
              <a:gd name="T4" fmla="*/ 24867 w 140"/>
              <a:gd name="T5" fmla="*/ 41275 h 35"/>
              <a:gd name="T6" fmla="*/ 26330 w 140"/>
              <a:gd name="T7" fmla="*/ 0 h 35"/>
              <a:gd name="T8" fmla="*/ 21941 w 140"/>
              <a:gd name="T9" fmla="*/ 38100 h 35"/>
              <a:gd name="T10" fmla="*/ 24867 w 140"/>
              <a:gd name="T11" fmla="*/ 25400 h 35"/>
              <a:gd name="T12" fmla="*/ 35106 w 140"/>
              <a:gd name="T13" fmla="*/ 23812 h 35"/>
              <a:gd name="T14" fmla="*/ 48271 w 140"/>
              <a:gd name="T15" fmla="*/ 11112 h 35"/>
              <a:gd name="T16" fmla="*/ 59973 w 140"/>
              <a:gd name="T17" fmla="*/ 20637 h 35"/>
              <a:gd name="T18" fmla="*/ 61436 w 140"/>
              <a:gd name="T19" fmla="*/ 41275 h 35"/>
              <a:gd name="T20" fmla="*/ 59973 w 140"/>
              <a:gd name="T21" fmla="*/ 44450 h 35"/>
              <a:gd name="T22" fmla="*/ 54122 w 140"/>
              <a:gd name="T23" fmla="*/ 41275 h 35"/>
              <a:gd name="T24" fmla="*/ 43883 w 140"/>
              <a:gd name="T25" fmla="*/ 44450 h 35"/>
              <a:gd name="T26" fmla="*/ 35106 w 140"/>
              <a:gd name="T27" fmla="*/ 38100 h 35"/>
              <a:gd name="T28" fmla="*/ 43883 w 140"/>
              <a:gd name="T29" fmla="*/ 25400 h 35"/>
              <a:gd name="T30" fmla="*/ 45346 w 140"/>
              <a:gd name="T31" fmla="*/ 17462 h 35"/>
              <a:gd name="T32" fmla="*/ 35106 w 140"/>
              <a:gd name="T33" fmla="*/ 23812 h 35"/>
              <a:gd name="T34" fmla="*/ 45346 w 140"/>
              <a:gd name="T35" fmla="*/ 28575 h 35"/>
              <a:gd name="T36" fmla="*/ 40957 w 140"/>
              <a:gd name="T37" fmla="*/ 31750 h 35"/>
              <a:gd name="T38" fmla="*/ 48271 w 140"/>
              <a:gd name="T39" fmla="*/ 41275 h 35"/>
              <a:gd name="T40" fmla="*/ 54122 w 140"/>
              <a:gd name="T41" fmla="*/ 28575 h 35"/>
              <a:gd name="T42" fmla="*/ 73138 w 140"/>
              <a:gd name="T43" fmla="*/ 14287 h 35"/>
              <a:gd name="T44" fmla="*/ 86303 w 140"/>
              <a:gd name="T45" fmla="*/ 14287 h 35"/>
              <a:gd name="T46" fmla="*/ 92154 w 140"/>
              <a:gd name="T47" fmla="*/ 31750 h 35"/>
              <a:gd name="T48" fmla="*/ 78989 w 140"/>
              <a:gd name="T49" fmla="*/ 44450 h 35"/>
              <a:gd name="T50" fmla="*/ 73138 w 140"/>
              <a:gd name="T51" fmla="*/ 41275 h 35"/>
              <a:gd name="T52" fmla="*/ 80452 w 140"/>
              <a:gd name="T53" fmla="*/ 41275 h 35"/>
              <a:gd name="T54" fmla="*/ 86303 w 140"/>
              <a:gd name="T55" fmla="*/ 28575 h 35"/>
              <a:gd name="T56" fmla="*/ 80452 w 140"/>
              <a:gd name="T57" fmla="*/ 17462 h 35"/>
              <a:gd name="T58" fmla="*/ 70213 w 140"/>
              <a:gd name="T59" fmla="*/ 28575 h 35"/>
              <a:gd name="T60" fmla="*/ 115558 w 140"/>
              <a:gd name="T61" fmla="*/ 11112 h 35"/>
              <a:gd name="T62" fmla="*/ 102394 w 140"/>
              <a:gd name="T63" fmla="*/ 28575 h 35"/>
              <a:gd name="T64" fmla="*/ 102394 w 140"/>
              <a:gd name="T65" fmla="*/ 25400 h 35"/>
              <a:gd name="T66" fmla="*/ 130186 w 140"/>
              <a:gd name="T67" fmla="*/ 14287 h 35"/>
              <a:gd name="T68" fmla="*/ 146276 w 140"/>
              <a:gd name="T69" fmla="*/ 14287 h 35"/>
              <a:gd name="T70" fmla="*/ 150665 w 140"/>
              <a:gd name="T71" fmla="*/ 41275 h 35"/>
              <a:gd name="T72" fmla="*/ 150665 w 140"/>
              <a:gd name="T73" fmla="*/ 44450 h 35"/>
              <a:gd name="T74" fmla="*/ 150665 w 140"/>
              <a:gd name="T75" fmla="*/ 44450 h 35"/>
              <a:gd name="T76" fmla="*/ 143351 w 140"/>
              <a:gd name="T77" fmla="*/ 41275 h 35"/>
              <a:gd name="T78" fmla="*/ 130186 w 140"/>
              <a:gd name="T79" fmla="*/ 44450 h 35"/>
              <a:gd name="T80" fmla="*/ 127260 w 140"/>
              <a:gd name="T81" fmla="*/ 31750 h 35"/>
              <a:gd name="T82" fmla="*/ 146276 w 140"/>
              <a:gd name="T83" fmla="*/ 23812 h 35"/>
              <a:gd name="T84" fmla="*/ 133112 w 140"/>
              <a:gd name="T85" fmla="*/ 17462 h 35"/>
              <a:gd name="T86" fmla="*/ 143351 w 140"/>
              <a:gd name="T87" fmla="*/ 28575 h 35"/>
              <a:gd name="T88" fmla="*/ 134574 w 140"/>
              <a:gd name="T89" fmla="*/ 31750 h 35"/>
              <a:gd name="T90" fmla="*/ 133112 w 140"/>
              <a:gd name="T91" fmla="*/ 38100 h 35"/>
              <a:gd name="T92" fmla="*/ 143351 w 140"/>
              <a:gd name="T93" fmla="*/ 38100 h 35"/>
              <a:gd name="T94" fmla="*/ 181383 w 140"/>
              <a:gd name="T95" fmla="*/ 11112 h 35"/>
              <a:gd name="T96" fmla="*/ 175532 w 140"/>
              <a:gd name="T97" fmla="*/ 31750 h 35"/>
              <a:gd name="T98" fmla="*/ 168218 w 140"/>
              <a:gd name="T99" fmla="*/ 49212 h 35"/>
              <a:gd name="T100" fmla="*/ 162367 w 140"/>
              <a:gd name="T101" fmla="*/ 55562 h 35"/>
              <a:gd name="T102" fmla="*/ 159441 w 140"/>
              <a:gd name="T103" fmla="*/ 52387 h 35"/>
              <a:gd name="T104" fmla="*/ 165292 w 140"/>
              <a:gd name="T105" fmla="*/ 49212 h 35"/>
              <a:gd name="T106" fmla="*/ 168218 w 140"/>
              <a:gd name="T107" fmla="*/ 38100 h 35"/>
              <a:gd name="T108" fmla="*/ 188697 w 140"/>
              <a:gd name="T109" fmla="*/ 38100 h 35"/>
              <a:gd name="T110" fmla="*/ 184308 w 140"/>
              <a:gd name="T111" fmla="*/ 38100 h 35"/>
              <a:gd name="T112" fmla="*/ 204787 w 140"/>
              <a:gd name="T113" fmla="*/ 11112 h 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0"/>
              <a:gd name="T172" fmla="*/ 0 h 35"/>
              <a:gd name="T173" fmla="*/ 140 w 140"/>
              <a:gd name="T174" fmla="*/ 35 h 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0" h="35">
                <a:moveTo>
                  <a:pt x="4" y="3"/>
                </a:moveTo>
                <a:lnTo>
                  <a:pt x="4" y="13"/>
                </a:lnTo>
                <a:lnTo>
                  <a:pt x="13" y="13"/>
                </a:lnTo>
                <a:lnTo>
                  <a:pt x="15" y="13"/>
                </a:lnTo>
                <a:lnTo>
                  <a:pt x="17" y="13"/>
                </a:lnTo>
                <a:lnTo>
                  <a:pt x="18" y="13"/>
                </a:lnTo>
                <a:lnTo>
                  <a:pt x="18" y="15"/>
                </a:lnTo>
                <a:lnTo>
                  <a:pt x="20" y="16"/>
                </a:lnTo>
                <a:lnTo>
                  <a:pt x="20" y="18"/>
                </a:lnTo>
                <a:lnTo>
                  <a:pt x="20" y="20"/>
                </a:lnTo>
                <a:lnTo>
                  <a:pt x="20" y="22"/>
                </a:lnTo>
                <a:lnTo>
                  <a:pt x="20" y="24"/>
                </a:lnTo>
                <a:lnTo>
                  <a:pt x="18" y="26"/>
                </a:lnTo>
                <a:lnTo>
                  <a:pt x="17" y="26"/>
                </a:lnTo>
                <a:lnTo>
                  <a:pt x="15" y="28"/>
                </a:lnTo>
                <a:lnTo>
                  <a:pt x="13" y="28"/>
                </a:lnTo>
                <a:lnTo>
                  <a:pt x="0" y="28"/>
                </a:lnTo>
                <a:lnTo>
                  <a:pt x="0" y="0"/>
                </a:lnTo>
                <a:lnTo>
                  <a:pt x="18" y="0"/>
                </a:lnTo>
                <a:lnTo>
                  <a:pt x="18" y="3"/>
                </a:lnTo>
                <a:lnTo>
                  <a:pt x="4" y="3"/>
                </a:lnTo>
                <a:close/>
                <a:moveTo>
                  <a:pt x="4" y="24"/>
                </a:moveTo>
                <a:lnTo>
                  <a:pt x="11" y="24"/>
                </a:lnTo>
                <a:lnTo>
                  <a:pt x="15" y="24"/>
                </a:lnTo>
                <a:lnTo>
                  <a:pt x="17" y="24"/>
                </a:lnTo>
                <a:lnTo>
                  <a:pt x="17" y="22"/>
                </a:lnTo>
                <a:lnTo>
                  <a:pt x="17" y="20"/>
                </a:lnTo>
                <a:lnTo>
                  <a:pt x="17" y="18"/>
                </a:lnTo>
                <a:lnTo>
                  <a:pt x="17" y="16"/>
                </a:lnTo>
                <a:lnTo>
                  <a:pt x="15" y="15"/>
                </a:lnTo>
                <a:lnTo>
                  <a:pt x="11" y="15"/>
                </a:lnTo>
                <a:lnTo>
                  <a:pt x="4" y="15"/>
                </a:lnTo>
                <a:lnTo>
                  <a:pt x="4" y="24"/>
                </a:lnTo>
                <a:close/>
                <a:moveTo>
                  <a:pt x="24" y="15"/>
                </a:moveTo>
                <a:lnTo>
                  <a:pt x="26" y="11"/>
                </a:lnTo>
                <a:lnTo>
                  <a:pt x="28" y="9"/>
                </a:lnTo>
                <a:lnTo>
                  <a:pt x="30" y="7"/>
                </a:lnTo>
                <a:lnTo>
                  <a:pt x="33" y="7"/>
                </a:lnTo>
                <a:lnTo>
                  <a:pt x="35" y="7"/>
                </a:lnTo>
                <a:lnTo>
                  <a:pt x="37" y="9"/>
                </a:lnTo>
                <a:lnTo>
                  <a:pt x="39" y="9"/>
                </a:lnTo>
                <a:lnTo>
                  <a:pt x="41" y="11"/>
                </a:lnTo>
                <a:lnTo>
                  <a:pt x="41" y="13"/>
                </a:lnTo>
                <a:lnTo>
                  <a:pt x="41" y="24"/>
                </a:lnTo>
                <a:lnTo>
                  <a:pt x="41" y="26"/>
                </a:lnTo>
                <a:lnTo>
                  <a:pt x="42" y="26"/>
                </a:lnTo>
                <a:lnTo>
                  <a:pt x="42" y="28"/>
                </a:lnTo>
                <a:lnTo>
                  <a:pt x="41" y="28"/>
                </a:lnTo>
                <a:lnTo>
                  <a:pt x="39" y="28"/>
                </a:lnTo>
                <a:lnTo>
                  <a:pt x="37" y="28"/>
                </a:lnTo>
                <a:lnTo>
                  <a:pt x="37" y="26"/>
                </a:lnTo>
                <a:lnTo>
                  <a:pt x="35" y="26"/>
                </a:lnTo>
                <a:lnTo>
                  <a:pt x="33" y="28"/>
                </a:lnTo>
                <a:lnTo>
                  <a:pt x="31" y="28"/>
                </a:lnTo>
                <a:lnTo>
                  <a:pt x="30" y="28"/>
                </a:lnTo>
                <a:lnTo>
                  <a:pt x="28" y="28"/>
                </a:lnTo>
                <a:lnTo>
                  <a:pt x="26" y="28"/>
                </a:lnTo>
                <a:lnTo>
                  <a:pt x="24" y="26"/>
                </a:lnTo>
                <a:lnTo>
                  <a:pt x="24" y="24"/>
                </a:lnTo>
                <a:lnTo>
                  <a:pt x="24" y="22"/>
                </a:lnTo>
                <a:lnTo>
                  <a:pt x="24" y="20"/>
                </a:lnTo>
                <a:lnTo>
                  <a:pt x="24" y="18"/>
                </a:lnTo>
                <a:lnTo>
                  <a:pt x="26" y="16"/>
                </a:lnTo>
                <a:lnTo>
                  <a:pt x="30" y="16"/>
                </a:lnTo>
                <a:lnTo>
                  <a:pt x="35" y="16"/>
                </a:lnTo>
                <a:lnTo>
                  <a:pt x="37" y="15"/>
                </a:lnTo>
                <a:lnTo>
                  <a:pt x="37" y="13"/>
                </a:lnTo>
                <a:lnTo>
                  <a:pt x="35" y="11"/>
                </a:lnTo>
                <a:lnTo>
                  <a:pt x="31" y="11"/>
                </a:lnTo>
                <a:lnTo>
                  <a:pt x="30" y="11"/>
                </a:lnTo>
                <a:lnTo>
                  <a:pt x="28" y="13"/>
                </a:lnTo>
                <a:lnTo>
                  <a:pt x="28" y="15"/>
                </a:lnTo>
                <a:lnTo>
                  <a:pt x="24" y="15"/>
                </a:lnTo>
                <a:close/>
                <a:moveTo>
                  <a:pt x="37" y="18"/>
                </a:moveTo>
                <a:lnTo>
                  <a:pt x="37" y="18"/>
                </a:lnTo>
                <a:lnTo>
                  <a:pt x="35" y="18"/>
                </a:lnTo>
                <a:lnTo>
                  <a:pt x="33" y="18"/>
                </a:lnTo>
                <a:lnTo>
                  <a:pt x="31" y="18"/>
                </a:lnTo>
                <a:lnTo>
                  <a:pt x="30" y="18"/>
                </a:lnTo>
                <a:lnTo>
                  <a:pt x="30" y="20"/>
                </a:lnTo>
                <a:lnTo>
                  <a:pt x="28" y="20"/>
                </a:lnTo>
                <a:lnTo>
                  <a:pt x="28" y="22"/>
                </a:lnTo>
                <a:lnTo>
                  <a:pt x="28" y="24"/>
                </a:lnTo>
                <a:lnTo>
                  <a:pt x="31" y="26"/>
                </a:lnTo>
                <a:lnTo>
                  <a:pt x="33" y="26"/>
                </a:lnTo>
                <a:lnTo>
                  <a:pt x="35" y="24"/>
                </a:lnTo>
                <a:lnTo>
                  <a:pt x="37" y="22"/>
                </a:lnTo>
                <a:lnTo>
                  <a:pt x="37" y="20"/>
                </a:lnTo>
                <a:lnTo>
                  <a:pt x="37" y="18"/>
                </a:lnTo>
                <a:close/>
                <a:moveTo>
                  <a:pt x="46" y="7"/>
                </a:moveTo>
                <a:lnTo>
                  <a:pt x="48" y="7"/>
                </a:lnTo>
                <a:lnTo>
                  <a:pt x="48" y="11"/>
                </a:lnTo>
                <a:lnTo>
                  <a:pt x="50" y="9"/>
                </a:lnTo>
                <a:lnTo>
                  <a:pt x="52" y="9"/>
                </a:lnTo>
                <a:lnTo>
                  <a:pt x="54" y="7"/>
                </a:lnTo>
                <a:lnTo>
                  <a:pt x="55" y="7"/>
                </a:lnTo>
                <a:lnTo>
                  <a:pt x="57" y="7"/>
                </a:lnTo>
                <a:lnTo>
                  <a:pt x="59" y="9"/>
                </a:lnTo>
                <a:lnTo>
                  <a:pt x="61" y="11"/>
                </a:lnTo>
                <a:lnTo>
                  <a:pt x="63" y="13"/>
                </a:lnTo>
                <a:lnTo>
                  <a:pt x="63" y="15"/>
                </a:lnTo>
                <a:lnTo>
                  <a:pt x="63" y="16"/>
                </a:lnTo>
                <a:lnTo>
                  <a:pt x="63" y="20"/>
                </a:lnTo>
                <a:lnTo>
                  <a:pt x="63" y="22"/>
                </a:lnTo>
                <a:lnTo>
                  <a:pt x="61" y="24"/>
                </a:lnTo>
                <a:lnTo>
                  <a:pt x="59" y="26"/>
                </a:lnTo>
                <a:lnTo>
                  <a:pt x="57" y="28"/>
                </a:lnTo>
                <a:lnTo>
                  <a:pt x="54" y="28"/>
                </a:lnTo>
                <a:lnTo>
                  <a:pt x="52" y="28"/>
                </a:lnTo>
                <a:lnTo>
                  <a:pt x="50" y="26"/>
                </a:lnTo>
                <a:lnTo>
                  <a:pt x="50" y="35"/>
                </a:lnTo>
                <a:lnTo>
                  <a:pt x="46" y="35"/>
                </a:lnTo>
                <a:lnTo>
                  <a:pt x="46" y="7"/>
                </a:lnTo>
                <a:close/>
                <a:moveTo>
                  <a:pt x="54" y="26"/>
                </a:moveTo>
                <a:lnTo>
                  <a:pt x="55" y="26"/>
                </a:lnTo>
                <a:lnTo>
                  <a:pt x="57" y="24"/>
                </a:lnTo>
                <a:lnTo>
                  <a:pt x="59" y="22"/>
                </a:lnTo>
                <a:lnTo>
                  <a:pt x="59" y="20"/>
                </a:lnTo>
                <a:lnTo>
                  <a:pt x="59" y="18"/>
                </a:lnTo>
                <a:lnTo>
                  <a:pt x="59" y="16"/>
                </a:lnTo>
                <a:lnTo>
                  <a:pt x="59" y="15"/>
                </a:lnTo>
                <a:lnTo>
                  <a:pt x="59" y="13"/>
                </a:lnTo>
                <a:lnTo>
                  <a:pt x="57" y="11"/>
                </a:lnTo>
                <a:lnTo>
                  <a:pt x="55" y="11"/>
                </a:lnTo>
                <a:lnTo>
                  <a:pt x="54" y="11"/>
                </a:lnTo>
                <a:lnTo>
                  <a:pt x="52" y="11"/>
                </a:lnTo>
                <a:lnTo>
                  <a:pt x="50" y="13"/>
                </a:lnTo>
                <a:lnTo>
                  <a:pt x="50" y="15"/>
                </a:lnTo>
                <a:lnTo>
                  <a:pt x="48" y="18"/>
                </a:lnTo>
                <a:lnTo>
                  <a:pt x="50" y="22"/>
                </a:lnTo>
                <a:lnTo>
                  <a:pt x="50" y="24"/>
                </a:lnTo>
                <a:lnTo>
                  <a:pt x="52" y="26"/>
                </a:lnTo>
                <a:lnTo>
                  <a:pt x="54" y="26"/>
                </a:lnTo>
                <a:close/>
                <a:moveTo>
                  <a:pt x="79" y="7"/>
                </a:moveTo>
                <a:lnTo>
                  <a:pt x="83" y="7"/>
                </a:lnTo>
                <a:lnTo>
                  <a:pt x="83" y="28"/>
                </a:lnTo>
                <a:lnTo>
                  <a:pt x="79" y="28"/>
                </a:lnTo>
                <a:lnTo>
                  <a:pt x="79" y="18"/>
                </a:lnTo>
                <a:lnTo>
                  <a:pt x="70" y="18"/>
                </a:lnTo>
                <a:lnTo>
                  <a:pt x="70" y="28"/>
                </a:lnTo>
                <a:lnTo>
                  <a:pt x="67" y="28"/>
                </a:lnTo>
                <a:lnTo>
                  <a:pt x="67" y="7"/>
                </a:lnTo>
                <a:lnTo>
                  <a:pt x="70" y="7"/>
                </a:lnTo>
                <a:lnTo>
                  <a:pt x="70" y="16"/>
                </a:lnTo>
                <a:lnTo>
                  <a:pt x="79" y="16"/>
                </a:lnTo>
                <a:lnTo>
                  <a:pt x="79" y="7"/>
                </a:lnTo>
                <a:close/>
                <a:moveTo>
                  <a:pt x="87" y="15"/>
                </a:moveTo>
                <a:lnTo>
                  <a:pt x="89" y="11"/>
                </a:lnTo>
                <a:lnTo>
                  <a:pt x="89" y="9"/>
                </a:lnTo>
                <a:lnTo>
                  <a:pt x="92" y="7"/>
                </a:lnTo>
                <a:lnTo>
                  <a:pt x="96" y="7"/>
                </a:lnTo>
                <a:lnTo>
                  <a:pt x="98" y="7"/>
                </a:lnTo>
                <a:lnTo>
                  <a:pt x="100" y="9"/>
                </a:lnTo>
                <a:lnTo>
                  <a:pt x="102" y="9"/>
                </a:lnTo>
                <a:lnTo>
                  <a:pt x="102" y="11"/>
                </a:lnTo>
                <a:lnTo>
                  <a:pt x="103" y="13"/>
                </a:lnTo>
                <a:lnTo>
                  <a:pt x="103" y="24"/>
                </a:lnTo>
                <a:lnTo>
                  <a:pt x="103" y="26"/>
                </a:lnTo>
                <a:lnTo>
                  <a:pt x="105" y="26"/>
                </a:lnTo>
                <a:lnTo>
                  <a:pt x="105" y="28"/>
                </a:lnTo>
                <a:lnTo>
                  <a:pt x="103" y="28"/>
                </a:lnTo>
                <a:lnTo>
                  <a:pt x="102" y="28"/>
                </a:lnTo>
                <a:lnTo>
                  <a:pt x="100" y="28"/>
                </a:lnTo>
                <a:lnTo>
                  <a:pt x="100" y="26"/>
                </a:lnTo>
                <a:lnTo>
                  <a:pt x="98" y="26"/>
                </a:lnTo>
                <a:lnTo>
                  <a:pt x="96" y="28"/>
                </a:lnTo>
                <a:lnTo>
                  <a:pt x="94" y="28"/>
                </a:lnTo>
                <a:lnTo>
                  <a:pt x="92" y="28"/>
                </a:lnTo>
                <a:lnTo>
                  <a:pt x="91" y="28"/>
                </a:lnTo>
                <a:lnTo>
                  <a:pt x="89" y="28"/>
                </a:lnTo>
                <a:lnTo>
                  <a:pt x="87" y="26"/>
                </a:lnTo>
                <a:lnTo>
                  <a:pt x="87" y="24"/>
                </a:lnTo>
                <a:lnTo>
                  <a:pt x="87" y="22"/>
                </a:lnTo>
                <a:lnTo>
                  <a:pt x="87" y="20"/>
                </a:lnTo>
                <a:lnTo>
                  <a:pt x="87" y="18"/>
                </a:lnTo>
                <a:lnTo>
                  <a:pt x="89" y="16"/>
                </a:lnTo>
                <a:lnTo>
                  <a:pt x="92" y="16"/>
                </a:lnTo>
                <a:lnTo>
                  <a:pt x="98" y="16"/>
                </a:lnTo>
                <a:lnTo>
                  <a:pt x="100" y="15"/>
                </a:lnTo>
                <a:lnTo>
                  <a:pt x="100" y="13"/>
                </a:lnTo>
                <a:lnTo>
                  <a:pt x="98" y="11"/>
                </a:lnTo>
                <a:lnTo>
                  <a:pt x="94" y="11"/>
                </a:lnTo>
                <a:lnTo>
                  <a:pt x="92" y="11"/>
                </a:lnTo>
                <a:lnTo>
                  <a:pt x="91" y="11"/>
                </a:lnTo>
                <a:lnTo>
                  <a:pt x="91" y="13"/>
                </a:lnTo>
                <a:lnTo>
                  <a:pt x="91" y="15"/>
                </a:lnTo>
                <a:lnTo>
                  <a:pt x="87" y="15"/>
                </a:lnTo>
                <a:close/>
                <a:moveTo>
                  <a:pt x="100" y="18"/>
                </a:moveTo>
                <a:lnTo>
                  <a:pt x="98" y="18"/>
                </a:lnTo>
                <a:lnTo>
                  <a:pt x="96" y="18"/>
                </a:lnTo>
                <a:lnTo>
                  <a:pt x="94" y="18"/>
                </a:lnTo>
                <a:lnTo>
                  <a:pt x="92" y="18"/>
                </a:lnTo>
                <a:lnTo>
                  <a:pt x="92" y="20"/>
                </a:lnTo>
                <a:lnTo>
                  <a:pt x="91" y="20"/>
                </a:lnTo>
                <a:lnTo>
                  <a:pt x="91" y="22"/>
                </a:lnTo>
                <a:lnTo>
                  <a:pt x="91" y="24"/>
                </a:lnTo>
                <a:lnTo>
                  <a:pt x="92" y="26"/>
                </a:lnTo>
                <a:lnTo>
                  <a:pt x="94" y="26"/>
                </a:lnTo>
                <a:lnTo>
                  <a:pt x="96" y="26"/>
                </a:lnTo>
                <a:lnTo>
                  <a:pt x="98" y="24"/>
                </a:lnTo>
                <a:lnTo>
                  <a:pt x="100" y="22"/>
                </a:lnTo>
                <a:lnTo>
                  <a:pt x="100" y="20"/>
                </a:lnTo>
                <a:lnTo>
                  <a:pt x="100" y="18"/>
                </a:lnTo>
                <a:close/>
                <a:moveTo>
                  <a:pt x="120" y="7"/>
                </a:moveTo>
                <a:lnTo>
                  <a:pt x="124" y="7"/>
                </a:lnTo>
                <a:lnTo>
                  <a:pt x="124" y="11"/>
                </a:lnTo>
                <a:lnTo>
                  <a:pt x="122" y="13"/>
                </a:lnTo>
                <a:lnTo>
                  <a:pt x="122" y="15"/>
                </a:lnTo>
                <a:lnTo>
                  <a:pt x="120" y="16"/>
                </a:lnTo>
                <a:lnTo>
                  <a:pt x="120" y="20"/>
                </a:lnTo>
                <a:lnTo>
                  <a:pt x="118" y="22"/>
                </a:lnTo>
                <a:lnTo>
                  <a:pt x="118" y="26"/>
                </a:lnTo>
                <a:lnTo>
                  <a:pt x="116" y="28"/>
                </a:lnTo>
                <a:lnTo>
                  <a:pt x="116" y="29"/>
                </a:lnTo>
                <a:lnTo>
                  <a:pt x="115" y="31"/>
                </a:lnTo>
                <a:lnTo>
                  <a:pt x="115" y="33"/>
                </a:lnTo>
                <a:lnTo>
                  <a:pt x="113" y="35"/>
                </a:lnTo>
                <a:lnTo>
                  <a:pt x="111" y="35"/>
                </a:lnTo>
                <a:lnTo>
                  <a:pt x="109" y="35"/>
                </a:lnTo>
                <a:lnTo>
                  <a:pt x="107" y="35"/>
                </a:lnTo>
                <a:lnTo>
                  <a:pt x="107" y="33"/>
                </a:lnTo>
                <a:lnTo>
                  <a:pt x="109" y="33"/>
                </a:lnTo>
                <a:lnTo>
                  <a:pt x="111" y="33"/>
                </a:lnTo>
                <a:lnTo>
                  <a:pt x="111" y="31"/>
                </a:lnTo>
                <a:lnTo>
                  <a:pt x="113" y="31"/>
                </a:lnTo>
                <a:lnTo>
                  <a:pt x="113" y="29"/>
                </a:lnTo>
                <a:lnTo>
                  <a:pt x="113" y="28"/>
                </a:lnTo>
                <a:lnTo>
                  <a:pt x="105" y="7"/>
                </a:lnTo>
                <a:lnTo>
                  <a:pt x="109" y="7"/>
                </a:lnTo>
                <a:lnTo>
                  <a:pt x="115" y="24"/>
                </a:lnTo>
                <a:lnTo>
                  <a:pt x="120" y="7"/>
                </a:lnTo>
                <a:close/>
                <a:moveTo>
                  <a:pt x="131" y="11"/>
                </a:moveTo>
                <a:lnTo>
                  <a:pt x="131" y="22"/>
                </a:lnTo>
                <a:lnTo>
                  <a:pt x="129" y="24"/>
                </a:lnTo>
                <a:lnTo>
                  <a:pt x="129" y="26"/>
                </a:lnTo>
                <a:lnTo>
                  <a:pt x="127" y="28"/>
                </a:lnTo>
                <a:lnTo>
                  <a:pt x="126" y="28"/>
                </a:lnTo>
                <a:lnTo>
                  <a:pt x="126" y="26"/>
                </a:lnTo>
                <a:lnTo>
                  <a:pt x="126" y="24"/>
                </a:lnTo>
                <a:lnTo>
                  <a:pt x="127" y="24"/>
                </a:lnTo>
                <a:lnTo>
                  <a:pt x="127" y="22"/>
                </a:lnTo>
                <a:lnTo>
                  <a:pt x="127" y="7"/>
                </a:lnTo>
                <a:lnTo>
                  <a:pt x="140" y="7"/>
                </a:lnTo>
                <a:lnTo>
                  <a:pt x="140" y="28"/>
                </a:lnTo>
                <a:lnTo>
                  <a:pt x="139" y="28"/>
                </a:lnTo>
                <a:lnTo>
                  <a:pt x="139" y="11"/>
                </a:lnTo>
                <a:lnTo>
                  <a:pt x="131" y="11"/>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91" name="Freeform 125"/>
          <p:cNvSpPr>
            <a:spLocks noEditPoints="1"/>
          </p:cNvSpPr>
          <p:nvPr/>
        </p:nvSpPr>
        <p:spPr bwMode="auto">
          <a:xfrm>
            <a:off x="4994311" y="5943158"/>
            <a:ext cx="391086" cy="66125"/>
          </a:xfrm>
          <a:custGeom>
            <a:avLst/>
            <a:gdLst>
              <a:gd name="T0" fmla="*/ 5842 w 225"/>
              <a:gd name="T1" fmla="*/ 41275 h 35"/>
              <a:gd name="T2" fmla="*/ 51117 w 225"/>
              <a:gd name="T3" fmla="*/ 9525 h 35"/>
              <a:gd name="T4" fmla="*/ 62801 w 225"/>
              <a:gd name="T5" fmla="*/ 30162 h 35"/>
              <a:gd name="T6" fmla="*/ 43815 w 225"/>
              <a:gd name="T7" fmla="*/ 41275 h 35"/>
              <a:gd name="T8" fmla="*/ 40894 w 225"/>
              <a:gd name="T9" fmla="*/ 14287 h 35"/>
              <a:gd name="T10" fmla="*/ 56959 w 225"/>
              <a:gd name="T11" fmla="*/ 34925 h 35"/>
              <a:gd name="T12" fmla="*/ 54038 w 225"/>
              <a:gd name="T13" fmla="*/ 17462 h 35"/>
              <a:gd name="T14" fmla="*/ 43815 w 225"/>
              <a:gd name="T15" fmla="*/ 23812 h 35"/>
              <a:gd name="T16" fmla="*/ 51117 w 225"/>
              <a:gd name="T17" fmla="*/ 38100 h 35"/>
              <a:gd name="T18" fmla="*/ 92011 w 225"/>
              <a:gd name="T19" fmla="*/ 20637 h 35"/>
              <a:gd name="T20" fmla="*/ 94932 w 225"/>
              <a:gd name="T21" fmla="*/ 31750 h 35"/>
              <a:gd name="T22" fmla="*/ 70104 w 225"/>
              <a:gd name="T23" fmla="*/ 41275 h 35"/>
              <a:gd name="T24" fmla="*/ 86169 w 225"/>
              <a:gd name="T25" fmla="*/ 20637 h 35"/>
              <a:gd name="T26" fmla="*/ 73025 w 225"/>
              <a:gd name="T27" fmla="*/ 14287 h 35"/>
              <a:gd name="T28" fmla="*/ 89090 w 225"/>
              <a:gd name="T29" fmla="*/ 31750 h 35"/>
              <a:gd name="T30" fmla="*/ 110998 w 225"/>
              <a:gd name="T31" fmla="*/ 9525 h 35"/>
              <a:gd name="T32" fmla="*/ 124142 w 225"/>
              <a:gd name="T33" fmla="*/ 30162 h 35"/>
              <a:gd name="T34" fmla="*/ 102235 w 225"/>
              <a:gd name="T35" fmla="*/ 41275 h 35"/>
              <a:gd name="T36" fmla="*/ 99314 w 225"/>
              <a:gd name="T37" fmla="*/ 14287 h 35"/>
              <a:gd name="T38" fmla="*/ 118300 w 225"/>
              <a:gd name="T39" fmla="*/ 34925 h 35"/>
              <a:gd name="T40" fmla="*/ 116840 w 225"/>
              <a:gd name="T41" fmla="*/ 17462 h 35"/>
              <a:gd name="T42" fmla="*/ 102235 w 225"/>
              <a:gd name="T43" fmla="*/ 23812 h 35"/>
              <a:gd name="T44" fmla="*/ 110998 w 225"/>
              <a:gd name="T45" fmla="*/ 38100 h 35"/>
              <a:gd name="T46" fmla="*/ 132905 w 225"/>
              <a:gd name="T47" fmla="*/ 26987 h 35"/>
              <a:gd name="T48" fmla="*/ 146050 w 225"/>
              <a:gd name="T49" fmla="*/ 34925 h 35"/>
              <a:gd name="T50" fmla="*/ 137287 w 225"/>
              <a:gd name="T51" fmla="*/ 41275 h 35"/>
              <a:gd name="T52" fmla="*/ 129984 w 225"/>
              <a:gd name="T53" fmla="*/ 17462 h 35"/>
              <a:gd name="T54" fmla="*/ 148971 w 225"/>
              <a:gd name="T55" fmla="*/ 14287 h 35"/>
              <a:gd name="T56" fmla="*/ 175260 w 225"/>
              <a:gd name="T57" fmla="*/ 11112 h 35"/>
              <a:gd name="T58" fmla="*/ 156273 w 225"/>
              <a:gd name="T59" fmla="*/ 41275 h 35"/>
              <a:gd name="T60" fmla="*/ 210312 w 225"/>
              <a:gd name="T61" fmla="*/ 3175 h 35"/>
              <a:gd name="T62" fmla="*/ 191325 w 225"/>
              <a:gd name="T63" fmla="*/ 11112 h 35"/>
              <a:gd name="T64" fmla="*/ 197167 w 225"/>
              <a:gd name="T65" fmla="*/ 11112 h 35"/>
              <a:gd name="T66" fmla="*/ 213233 w 225"/>
              <a:gd name="T67" fmla="*/ 26987 h 35"/>
              <a:gd name="T68" fmla="*/ 197167 w 225"/>
              <a:gd name="T69" fmla="*/ 44450 h 35"/>
              <a:gd name="T70" fmla="*/ 186944 w 225"/>
              <a:gd name="T71" fmla="*/ 23812 h 35"/>
              <a:gd name="T72" fmla="*/ 191325 w 225"/>
              <a:gd name="T73" fmla="*/ 3175 h 35"/>
              <a:gd name="T74" fmla="*/ 207391 w 225"/>
              <a:gd name="T75" fmla="*/ 26987 h 35"/>
              <a:gd name="T76" fmla="*/ 197167 w 225"/>
              <a:gd name="T77" fmla="*/ 14287 h 35"/>
              <a:gd name="T78" fmla="*/ 191325 w 225"/>
              <a:gd name="T79" fmla="*/ 31750 h 35"/>
              <a:gd name="T80" fmla="*/ 205930 w 225"/>
              <a:gd name="T81" fmla="*/ 34925 h 35"/>
              <a:gd name="T82" fmla="*/ 240982 w 225"/>
              <a:gd name="T83" fmla="*/ 11112 h 35"/>
              <a:gd name="T84" fmla="*/ 219075 w 225"/>
              <a:gd name="T85" fmla="*/ 11112 h 35"/>
              <a:gd name="T86" fmla="*/ 254127 w 225"/>
              <a:gd name="T87" fmla="*/ 11112 h 35"/>
              <a:gd name="T88" fmla="*/ 273113 w 225"/>
              <a:gd name="T89" fmla="*/ 17462 h 35"/>
              <a:gd name="T90" fmla="*/ 264350 w 225"/>
              <a:gd name="T91" fmla="*/ 41275 h 35"/>
              <a:gd name="T92" fmla="*/ 254127 w 225"/>
              <a:gd name="T93" fmla="*/ 55562 h 35"/>
              <a:gd name="T94" fmla="*/ 267271 w 225"/>
              <a:gd name="T95" fmla="*/ 31750 h 35"/>
              <a:gd name="T96" fmla="*/ 264350 w 225"/>
              <a:gd name="T97" fmla="*/ 14287 h 35"/>
              <a:gd name="T98" fmla="*/ 257048 w 225"/>
              <a:gd name="T99" fmla="*/ 34925 h 35"/>
              <a:gd name="T100" fmla="*/ 283337 w 225"/>
              <a:gd name="T101" fmla="*/ 17462 h 35"/>
              <a:gd name="T102" fmla="*/ 292100 w 225"/>
              <a:gd name="T103" fmla="*/ 38100 h 35"/>
              <a:gd name="T104" fmla="*/ 293560 w 225"/>
              <a:gd name="T105" fmla="*/ 41275 h 35"/>
              <a:gd name="T106" fmla="*/ 277495 w 225"/>
              <a:gd name="T107" fmla="*/ 26987 h 35"/>
              <a:gd name="T108" fmla="*/ 293560 w 225"/>
              <a:gd name="T109" fmla="*/ 11112 h 35"/>
              <a:gd name="T110" fmla="*/ 328612 w 225"/>
              <a:gd name="T111" fmla="*/ 41275 h 35"/>
              <a:gd name="T112" fmla="*/ 311086 w 225"/>
              <a:gd name="T113" fmla="*/ 11112 h 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5"/>
              <a:gd name="T172" fmla="*/ 0 h 35"/>
              <a:gd name="T173" fmla="*/ 225 w 225"/>
              <a:gd name="T174" fmla="*/ 35 h 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5" h="35">
                <a:moveTo>
                  <a:pt x="17" y="0"/>
                </a:moveTo>
                <a:lnTo>
                  <a:pt x="20" y="0"/>
                </a:lnTo>
                <a:lnTo>
                  <a:pt x="20" y="26"/>
                </a:lnTo>
                <a:lnTo>
                  <a:pt x="17" y="26"/>
                </a:lnTo>
                <a:lnTo>
                  <a:pt x="17" y="15"/>
                </a:lnTo>
                <a:lnTo>
                  <a:pt x="4" y="15"/>
                </a:lnTo>
                <a:lnTo>
                  <a:pt x="4" y="26"/>
                </a:lnTo>
                <a:lnTo>
                  <a:pt x="0" y="26"/>
                </a:lnTo>
                <a:lnTo>
                  <a:pt x="0" y="0"/>
                </a:lnTo>
                <a:lnTo>
                  <a:pt x="4" y="0"/>
                </a:lnTo>
                <a:lnTo>
                  <a:pt x="4" y="11"/>
                </a:lnTo>
                <a:lnTo>
                  <a:pt x="17" y="11"/>
                </a:lnTo>
                <a:lnTo>
                  <a:pt x="17" y="0"/>
                </a:lnTo>
                <a:close/>
                <a:moveTo>
                  <a:pt x="35" y="6"/>
                </a:moveTo>
                <a:lnTo>
                  <a:pt x="37" y="7"/>
                </a:lnTo>
                <a:lnTo>
                  <a:pt x="39" y="7"/>
                </a:lnTo>
                <a:lnTo>
                  <a:pt x="41" y="9"/>
                </a:lnTo>
                <a:lnTo>
                  <a:pt x="43" y="11"/>
                </a:lnTo>
                <a:lnTo>
                  <a:pt x="43" y="15"/>
                </a:lnTo>
                <a:lnTo>
                  <a:pt x="44" y="17"/>
                </a:lnTo>
                <a:lnTo>
                  <a:pt x="43" y="19"/>
                </a:lnTo>
                <a:lnTo>
                  <a:pt x="43" y="22"/>
                </a:lnTo>
                <a:lnTo>
                  <a:pt x="41" y="24"/>
                </a:lnTo>
                <a:lnTo>
                  <a:pt x="39" y="26"/>
                </a:lnTo>
                <a:lnTo>
                  <a:pt x="37" y="26"/>
                </a:lnTo>
                <a:lnTo>
                  <a:pt x="35" y="28"/>
                </a:lnTo>
                <a:lnTo>
                  <a:pt x="32" y="26"/>
                </a:lnTo>
                <a:lnTo>
                  <a:pt x="30" y="26"/>
                </a:lnTo>
                <a:lnTo>
                  <a:pt x="28" y="24"/>
                </a:lnTo>
                <a:lnTo>
                  <a:pt x="26" y="22"/>
                </a:lnTo>
                <a:lnTo>
                  <a:pt x="26" y="19"/>
                </a:lnTo>
                <a:lnTo>
                  <a:pt x="26" y="17"/>
                </a:lnTo>
                <a:lnTo>
                  <a:pt x="26" y="15"/>
                </a:lnTo>
                <a:lnTo>
                  <a:pt x="26" y="11"/>
                </a:lnTo>
                <a:lnTo>
                  <a:pt x="28" y="9"/>
                </a:lnTo>
                <a:lnTo>
                  <a:pt x="30" y="7"/>
                </a:lnTo>
                <a:lnTo>
                  <a:pt x="32" y="7"/>
                </a:lnTo>
                <a:lnTo>
                  <a:pt x="35" y="6"/>
                </a:lnTo>
                <a:close/>
                <a:moveTo>
                  <a:pt x="35" y="24"/>
                </a:moveTo>
                <a:lnTo>
                  <a:pt x="37" y="24"/>
                </a:lnTo>
                <a:lnTo>
                  <a:pt x="37" y="22"/>
                </a:lnTo>
                <a:lnTo>
                  <a:pt x="39" y="22"/>
                </a:lnTo>
                <a:lnTo>
                  <a:pt x="39" y="20"/>
                </a:lnTo>
                <a:lnTo>
                  <a:pt x="41" y="19"/>
                </a:lnTo>
                <a:lnTo>
                  <a:pt x="41" y="17"/>
                </a:lnTo>
                <a:lnTo>
                  <a:pt x="41" y="15"/>
                </a:lnTo>
                <a:lnTo>
                  <a:pt x="39" y="13"/>
                </a:lnTo>
                <a:lnTo>
                  <a:pt x="39" y="11"/>
                </a:lnTo>
                <a:lnTo>
                  <a:pt x="37" y="11"/>
                </a:lnTo>
                <a:lnTo>
                  <a:pt x="37" y="9"/>
                </a:lnTo>
                <a:lnTo>
                  <a:pt x="35" y="9"/>
                </a:lnTo>
                <a:lnTo>
                  <a:pt x="33" y="9"/>
                </a:lnTo>
                <a:lnTo>
                  <a:pt x="32" y="11"/>
                </a:lnTo>
                <a:lnTo>
                  <a:pt x="30" y="11"/>
                </a:lnTo>
                <a:lnTo>
                  <a:pt x="30" y="13"/>
                </a:lnTo>
                <a:lnTo>
                  <a:pt x="30" y="15"/>
                </a:lnTo>
                <a:lnTo>
                  <a:pt x="30" y="17"/>
                </a:lnTo>
                <a:lnTo>
                  <a:pt x="30" y="19"/>
                </a:lnTo>
                <a:lnTo>
                  <a:pt x="30" y="20"/>
                </a:lnTo>
                <a:lnTo>
                  <a:pt x="30" y="22"/>
                </a:lnTo>
                <a:lnTo>
                  <a:pt x="32" y="22"/>
                </a:lnTo>
                <a:lnTo>
                  <a:pt x="33" y="24"/>
                </a:lnTo>
                <a:lnTo>
                  <a:pt x="35" y="24"/>
                </a:lnTo>
                <a:close/>
                <a:moveTo>
                  <a:pt x="48" y="7"/>
                </a:moveTo>
                <a:lnTo>
                  <a:pt x="57" y="7"/>
                </a:lnTo>
                <a:lnTo>
                  <a:pt x="59" y="7"/>
                </a:lnTo>
                <a:lnTo>
                  <a:pt x="61" y="7"/>
                </a:lnTo>
                <a:lnTo>
                  <a:pt x="63" y="9"/>
                </a:lnTo>
                <a:lnTo>
                  <a:pt x="63" y="11"/>
                </a:lnTo>
                <a:lnTo>
                  <a:pt x="63" y="13"/>
                </a:lnTo>
                <a:lnTo>
                  <a:pt x="63" y="15"/>
                </a:lnTo>
                <a:lnTo>
                  <a:pt x="61" y="15"/>
                </a:lnTo>
                <a:lnTo>
                  <a:pt x="59" y="17"/>
                </a:lnTo>
                <a:lnTo>
                  <a:pt x="61" y="17"/>
                </a:lnTo>
                <a:lnTo>
                  <a:pt x="63" y="17"/>
                </a:lnTo>
                <a:lnTo>
                  <a:pt x="63" y="19"/>
                </a:lnTo>
                <a:lnTo>
                  <a:pt x="65" y="20"/>
                </a:lnTo>
                <a:lnTo>
                  <a:pt x="65" y="22"/>
                </a:lnTo>
                <a:lnTo>
                  <a:pt x="63" y="24"/>
                </a:lnTo>
                <a:lnTo>
                  <a:pt x="61" y="26"/>
                </a:lnTo>
                <a:lnTo>
                  <a:pt x="59" y="26"/>
                </a:lnTo>
                <a:lnTo>
                  <a:pt x="57" y="26"/>
                </a:lnTo>
                <a:lnTo>
                  <a:pt x="48" y="26"/>
                </a:lnTo>
                <a:lnTo>
                  <a:pt x="48" y="7"/>
                </a:lnTo>
                <a:close/>
                <a:moveTo>
                  <a:pt x="50" y="15"/>
                </a:moveTo>
                <a:lnTo>
                  <a:pt x="56" y="15"/>
                </a:lnTo>
                <a:lnTo>
                  <a:pt x="57" y="15"/>
                </a:lnTo>
                <a:lnTo>
                  <a:pt x="59" y="15"/>
                </a:lnTo>
                <a:lnTo>
                  <a:pt x="59" y="13"/>
                </a:lnTo>
                <a:lnTo>
                  <a:pt x="59" y="11"/>
                </a:lnTo>
                <a:lnTo>
                  <a:pt x="59" y="9"/>
                </a:lnTo>
                <a:lnTo>
                  <a:pt x="57" y="9"/>
                </a:lnTo>
                <a:lnTo>
                  <a:pt x="56" y="9"/>
                </a:lnTo>
                <a:lnTo>
                  <a:pt x="50" y="9"/>
                </a:lnTo>
                <a:lnTo>
                  <a:pt x="50" y="15"/>
                </a:lnTo>
                <a:close/>
                <a:moveTo>
                  <a:pt x="50" y="24"/>
                </a:moveTo>
                <a:lnTo>
                  <a:pt x="57" y="24"/>
                </a:lnTo>
                <a:lnTo>
                  <a:pt x="59" y="24"/>
                </a:lnTo>
                <a:lnTo>
                  <a:pt x="59" y="22"/>
                </a:lnTo>
                <a:lnTo>
                  <a:pt x="61" y="22"/>
                </a:lnTo>
                <a:lnTo>
                  <a:pt x="61" y="20"/>
                </a:lnTo>
                <a:lnTo>
                  <a:pt x="61" y="19"/>
                </a:lnTo>
                <a:lnTo>
                  <a:pt x="59" y="19"/>
                </a:lnTo>
                <a:lnTo>
                  <a:pt x="56" y="19"/>
                </a:lnTo>
                <a:lnTo>
                  <a:pt x="50" y="19"/>
                </a:lnTo>
                <a:lnTo>
                  <a:pt x="50" y="24"/>
                </a:lnTo>
                <a:close/>
                <a:moveTo>
                  <a:pt x="76" y="6"/>
                </a:moveTo>
                <a:lnTo>
                  <a:pt x="80" y="7"/>
                </a:lnTo>
                <a:lnTo>
                  <a:pt x="81" y="7"/>
                </a:lnTo>
                <a:lnTo>
                  <a:pt x="83" y="9"/>
                </a:lnTo>
                <a:lnTo>
                  <a:pt x="83" y="11"/>
                </a:lnTo>
                <a:lnTo>
                  <a:pt x="85" y="15"/>
                </a:lnTo>
                <a:lnTo>
                  <a:pt x="85" y="17"/>
                </a:lnTo>
                <a:lnTo>
                  <a:pt x="85" y="19"/>
                </a:lnTo>
                <a:lnTo>
                  <a:pt x="83" y="22"/>
                </a:lnTo>
                <a:lnTo>
                  <a:pt x="83" y="24"/>
                </a:lnTo>
                <a:lnTo>
                  <a:pt x="81" y="26"/>
                </a:lnTo>
                <a:lnTo>
                  <a:pt x="80" y="26"/>
                </a:lnTo>
                <a:lnTo>
                  <a:pt x="76" y="28"/>
                </a:lnTo>
                <a:lnTo>
                  <a:pt x="74" y="26"/>
                </a:lnTo>
                <a:lnTo>
                  <a:pt x="70" y="26"/>
                </a:lnTo>
                <a:lnTo>
                  <a:pt x="68" y="24"/>
                </a:lnTo>
                <a:lnTo>
                  <a:pt x="68" y="22"/>
                </a:lnTo>
                <a:lnTo>
                  <a:pt x="67" y="19"/>
                </a:lnTo>
                <a:lnTo>
                  <a:pt x="67" y="17"/>
                </a:lnTo>
                <a:lnTo>
                  <a:pt x="67" y="15"/>
                </a:lnTo>
                <a:lnTo>
                  <a:pt x="68" y="11"/>
                </a:lnTo>
                <a:lnTo>
                  <a:pt x="68" y="9"/>
                </a:lnTo>
                <a:lnTo>
                  <a:pt x="70" y="7"/>
                </a:lnTo>
                <a:lnTo>
                  <a:pt x="74" y="7"/>
                </a:lnTo>
                <a:lnTo>
                  <a:pt x="76" y="6"/>
                </a:lnTo>
                <a:close/>
                <a:moveTo>
                  <a:pt x="76" y="24"/>
                </a:moveTo>
                <a:lnTo>
                  <a:pt x="78" y="24"/>
                </a:lnTo>
                <a:lnTo>
                  <a:pt x="80" y="22"/>
                </a:lnTo>
                <a:lnTo>
                  <a:pt x="81" y="22"/>
                </a:lnTo>
                <a:lnTo>
                  <a:pt x="81" y="20"/>
                </a:lnTo>
                <a:lnTo>
                  <a:pt x="81" y="19"/>
                </a:lnTo>
                <a:lnTo>
                  <a:pt x="81" y="17"/>
                </a:lnTo>
                <a:lnTo>
                  <a:pt x="81" y="15"/>
                </a:lnTo>
                <a:lnTo>
                  <a:pt x="81" y="13"/>
                </a:lnTo>
                <a:lnTo>
                  <a:pt x="81" y="11"/>
                </a:lnTo>
                <a:lnTo>
                  <a:pt x="80" y="11"/>
                </a:lnTo>
                <a:lnTo>
                  <a:pt x="78" y="9"/>
                </a:lnTo>
                <a:lnTo>
                  <a:pt x="76" y="9"/>
                </a:lnTo>
                <a:lnTo>
                  <a:pt x="74" y="9"/>
                </a:lnTo>
                <a:lnTo>
                  <a:pt x="72" y="11"/>
                </a:lnTo>
                <a:lnTo>
                  <a:pt x="70" y="13"/>
                </a:lnTo>
                <a:lnTo>
                  <a:pt x="70" y="15"/>
                </a:lnTo>
                <a:lnTo>
                  <a:pt x="70" y="17"/>
                </a:lnTo>
                <a:lnTo>
                  <a:pt x="70" y="19"/>
                </a:lnTo>
                <a:lnTo>
                  <a:pt x="70" y="20"/>
                </a:lnTo>
                <a:lnTo>
                  <a:pt x="72" y="22"/>
                </a:lnTo>
                <a:lnTo>
                  <a:pt x="74" y="24"/>
                </a:lnTo>
                <a:lnTo>
                  <a:pt x="76" y="24"/>
                </a:lnTo>
                <a:close/>
                <a:moveTo>
                  <a:pt x="102" y="13"/>
                </a:moveTo>
                <a:lnTo>
                  <a:pt x="100" y="11"/>
                </a:lnTo>
                <a:lnTo>
                  <a:pt x="96" y="9"/>
                </a:lnTo>
                <a:lnTo>
                  <a:pt x="94" y="9"/>
                </a:lnTo>
                <a:lnTo>
                  <a:pt x="92" y="11"/>
                </a:lnTo>
                <a:lnTo>
                  <a:pt x="91" y="13"/>
                </a:lnTo>
                <a:lnTo>
                  <a:pt x="91" y="17"/>
                </a:lnTo>
                <a:lnTo>
                  <a:pt x="91" y="20"/>
                </a:lnTo>
                <a:lnTo>
                  <a:pt x="92" y="22"/>
                </a:lnTo>
                <a:lnTo>
                  <a:pt x="94" y="24"/>
                </a:lnTo>
                <a:lnTo>
                  <a:pt x="96" y="24"/>
                </a:lnTo>
                <a:lnTo>
                  <a:pt x="98" y="24"/>
                </a:lnTo>
                <a:lnTo>
                  <a:pt x="100" y="22"/>
                </a:lnTo>
                <a:lnTo>
                  <a:pt x="102" y="20"/>
                </a:lnTo>
                <a:lnTo>
                  <a:pt x="104" y="20"/>
                </a:lnTo>
                <a:lnTo>
                  <a:pt x="104" y="22"/>
                </a:lnTo>
                <a:lnTo>
                  <a:pt x="102" y="24"/>
                </a:lnTo>
                <a:lnTo>
                  <a:pt x="100" y="26"/>
                </a:lnTo>
                <a:lnTo>
                  <a:pt x="96" y="28"/>
                </a:lnTo>
                <a:lnTo>
                  <a:pt x="94" y="26"/>
                </a:lnTo>
                <a:lnTo>
                  <a:pt x="92" y="26"/>
                </a:lnTo>
                <a:lnTo>
                  <a:pt x="91" y="24"/>
                </a:lnTo>
                <a:lnTo>
                  <a:pt x="89" y="22"/>
                </a:lnTo>
                <a:lnTo>
                  <a:pt x="87" y="20"/>
                </a:lnTo>
                <a:lnTo>
                  <a:pt x="87" y="17"/>
                </a:lnTo>
                <a:lnTo>
                  <a:pt x="87" y="15"/>
                </a:lnTo>
                <a:lnTo>
                  <a:pt x="89" y="11"/>
                </a:lnTo>
                <a:lnTo>
                  <a:pt x="91" y="9"/>
                </a:lnTo>
                <a:lnTo>
                  <a:pt x="92" y="7"/>
                </a:lnTo>
                <a:lnTo>
                  <a:pt x="94" y="7"/>
                </a:lnTo>
                <a:lnTo>
                  <a:pt x="96" y="6"/>
                </a:lnTo>
                <a:lnTo>
                  <a:pt x="100" y="7"/>
                </a:lnTo>
                <a:lnTo>
                  <a:pt x="102" y="7"/>
                </a:lnTo>
                <a:lnTo>
                  <a:pt x="102" y="9"/>
                </a:lnTo>
                <a:lnTo>
                  <a:pt x="104" y="9"/>
                </a:lnTo>
                <a:lnTo>
                  <a:pt x="104" y="11"/>
                </a:lnTo>
                <a:lnTo>
                  <a:pt x="104" y="13"/>
                </a:lnTo>
                <a:lnTo>
                  <a:pt x="102" y="13"/>
                </a:lnTo>
                <a:close/>
                <a:moveTo>
                  <a:pt x="111" y="22"/>
                </a:moveTo>
                <a:lnTo>
                  <a:pt x="111" y="22"/>
                </a:lnTo>
                <a:lnTo>
                  <a:pt x="120" y="7"/>
                </a:lnTo>
                <a:lnTo>
                  <a:pt x="124" y="7"/>
                </a:lnTo>
                <a:lnTo>
                  <a:pt x="124" y="26"/>
                </a:lnTo>
                <a:lnTo>
                  <a:pt x="120" y="26"/>
                </a:lnTo>
                <a:lnTo>
                  <a:pt x="120" y="11"/>
                </a:lnTo>
                <a:lnTo>
                  <a:pt x="111" y="26"/>
                </a:lnTo>
                <a:lnTo>
                  <a:pt x="107" y="26"/>
                </a:lnTo>
                <a:lnTo>
                  <a:pt x="107" y="7"/>
                </a:lnTo>
                <a:lnTo>
                  <a:pt x="111" y="7"/>
                </a:lnTo>
                <a:lnTo>
                  <a:pt x="111" y="22"/>
                </a:lnTo>
                <a:close/>
                <a:moveTo>
                  <a:pt x="142" y="0"/>
                </a:moveTo>
                <a:lnTo>
                  <a:pt x="144" y="0"/>
                </a:lnTo>
                <a:lnTo>
                  <a:pt x="144" y="2"/>
                </a:lnTo>
                <a:lnTo>
                  <a:pt x="142" y="4"/>
                </a:lnTo>
                <a:lnTo>
                  <a:pt x="141" y="4"/>
                </a:lnTo>
                <a:lnTo>
                  <a:pt x="139" y="4"/>
                </a:lnTo>
                <a:lnTo>
                  <a:pt x="135" y="4"/>
                </a:lnTo>
                <a:lnTo>
                  <a:pt x="133" y="4"/>
                </a:lnTo>
                <a:lnTo>
                  <a:pt x="133" y="6"/>
                </a:lnTo>
                <a:lnTo>
                  <a:pt x="131" y="7"/>
                </a:lnTo>
                <a:lnTo>
                  <a:pt x="129" y="9"/>
                </a:lnTo>
                <a:lnTo>
                  <a:pt x="131" y="9"/>
                </a:lnTo>
                <a:lnTo>
                  <a:pt x="131" y="7"/>
                </a:lnTo>
                <a:lnTo>
                  <a:pt x="133" y="7"/>
                </a:lnTo>
                <a:lnTo>
                  <a:pt x="135" y="7"/>
                </a:lnTo>
                <a:lnTo>
                  <a:pt x="137" y="7"/>
                </a:lnTo>
                <a:lnTo>
                  <a:pt x="139" y="7"/>
                </a:lnTo>
                <a:lnTo>
                  <a:pt x="142" y="7"/>
                </a:lnTo>
                <a:lnTo>
                  <a:pt x="144" y="9"/>
                </a:lnTo>
                <a:lnTo>
                  <a:pt x="144" y="13"/>
                </a:lnTo>
                <a:lnTo>
                  <a:pt x="146" y="15"/>
                </a:lnTo>
                <a:lnTo>
                  <a:pt x="146" y="17"/>
                </a:lnTo>
                <a:lnTo>
                  <a:pt x="146" y="20"/>
                </a:lnTo>
                <a:lnTo>
                  <a:pt x="144" y="22"/>
                </a:lnTo>
                <a:lnTo>
                  <a:pt x="142" y="24"/>
                </a:lnTo>
                <a:lnTo>
                  <a:pt x="141" y="26"/>
                </a:lnTo>
                <a:lnTo>
                  <a:pt x="139" y="26"/>
                </a:lnTo>
                <a:lnTo>
                  <a:pt x="137" y="28"/>
                </a:lnTo>
                <a:lnTo>
                  <a:pt x="135" y="28"/>
                </a:lnTo>
                <a:lnTo>
                  <a:pt x="133" y="26"/>
                </a:lnTo>
                <a:lnTo>
                  <a:pt x="131" y="26"/>
                </a:lnTo>
                <a:lnTo>
                  <a:pt x="129" y="24"/>
                </a:lnTo>
                <a:lnTo>
                  <a:pt x="129" y="22"/>
                </a:lnTo>
                <a:lnTo>
                  <a:pt x="128" y="20"/>
                </a:lnTo>
                <a:lnTo>
                  <a:pt x="128" y="19"/>
                </a:lnTo>
                <a:lnTo>
                  <a:pt x="128" y="15"/>
                </a:lnTo>
                <a:lnTo>
                  <a:pt x="128" y="13"/>
                </a:lnTo>
                <a:lnTo>
                  <a:pt x="128" y="11"/>
                </a:lnTo>
                <a:lnTo>
                  <a:pt x="128" y="9"/>
                </a:lnTo>
                <a:lnTo>
                  <a:pt x="128" y="7"/>
                </a:lnTo>
                <a:lnTo>
                  <a:pt x="129" y="6"/>
                </a:lnTo>
                <a:lnTo>
                  <a:pt x="129" y="4"/>
                </a:lnTo>
                <a:lnTo>
                  <a:pt x="131" y="2"/>
                </a:lnTo>
                <a:lnTo>
                  <a:pt x="133" y="2"/>
                </a:lnTo>
                <a:lnTo>
                  <a:pt x="135" y="0"/>
                </a:lnTo>
                <a:lnTo>
                  <a:pt x="141" y="0"/>
                </a:lnTo>
                <a:lnTo>
                  <a:pt x="142" y="0"/>
                </a:lnTo>
                <a:close/>
                <a:moveTo>
                  <a:pt x="142" y="17"/>
                </a:moveTo>
                <a:lnTo>
                  <a:pt x="142" y="15"/>
                </a:lnTo>
                <a:lnTo>
                  <a:pt x="141" y="13"/>
                </a:lnTo>
                <a:lnTo>
                  <a:pt x="141" y="11"/>
                </a:lnTo>
                <a:lnTo>
                  <a:pt x="139" y="9"/>
                </a:lnTo>
                <a:lnTo>
                  <a:pt x="137" y="9"/>
                </a:lnTo>
                <a:lnTo>
                  <a:pt x="135" y="9"/>
                </a:lnTo>
                <a:lnTo>
                  <a:pt x="133" y="11"/>
                </a:lnTo>
                <a:lnTo>
                  <a:pt x="131" y="13"/>
                </a:lnTo>
                <a:lnTo>
                  <a:pt x="131" y="15"/>
                </a:lnTo>
                <a:lnTo>
                  <a:pt x="131" y="17"/>
                </a:lnTo>
                <a:lnTo>
                  <a:pt x="131" y="19"/>
                </a:lnTo>
                <a:lnTo>
                  <a:pt x="131" y="20"/>
                </a:lnTo>
                <a:lnTo>
                  <a:pt x="131" y="22"/>
                </a:lnTo>
                <a:lnTo>
                  <a:pt x="133" y="22"/>
                </a:lnTo>
                <a:lnTo>
                  <a:pt x="135" y="24"/>
                </a:lnTo>
                <a:lnTo>
                  <a:pt x="137" y="24"/>
                </a:lnTo>
                <a:lnTo>
                  <a:pt x="139" y="24"/>
                </a:lnTo>
                <a:lnTo>
                  <a:pt x="141" y="22"/>
                </a:lnTo>
                <a:lnTo>
                  <a:pt x="142" y="20"/>
                </a:lnTo>
                <a:lnTo>
                  <a:pt x="142" y="19"/>
                </a:lnTo>
                <a:lnTo>
                  <a:pt x="142" y="17"/>
                </a:lnTo>
                <a:close/>
                <a:moveTo>
                  <a:pt x="153" y="22"/>
                </a:moveTo>
                <a:lnTo>
                  <a:pt x="153" y="22"/>
                </a:lnTo>
                <a:lnTo>
                  <a:pt x="161" y="7"/>
                </a:lnTo>
                <a:lnTo>
                  <a:pt x="165" y="7"/>
                </a:lnTo>
                <a:lnTo>
                  <a:pt x="165" y="26"/>
                </a:lnTo>
                <a:lnTo>
                  <a:pt x="163" y="26"/>
                </a:lnTo>
                <a:lnTo>
                  <a:pt x="163" y="11"/>
                </a:lnTo>
                <a:lnTo>
                  <a:pt x="153" y="26"/>
                </a:lnTo>
                <a:lnTo>
                  <a:pt x="150" y="26"/>
                </a:lnTo>
                <a:lnTo>
                  <a:pt x="150" y="7"/>
                </a:lnTo>
                <a:lnTo>
                  <a:pt x="153" y="7"/>
                </a:lnTo>
                <a:lnTo>
                  <a:pt x="153" y="22"/>
                </a:lnTo>
                <a:close/>
                <a:moveTo>
                  <a:pt x="170" y="7"/>
                </a:moveTo>
                <a:lnTo>
                  <a:pt x="174" y="7"/>
                </a:lnTo>
                <a:lnTo>
                  <a:pt x="174" y="9"/>
                </a:lnTo>
                <a:lnTo>
                  <a:pt x="174" y="7"/>
                </a:lnTo>
                <a:lnTo>
                  <a:pt x="176" y="7"/>
                </a:lnTo>
                <a:lnTo>
                  <a:pt x="177" y="7"/>
                </a:lnTo>
                <a:lnTo>
                  <a:pt x="179" y="6"/>
                </a:lnTo>
                <a:lnTo>
                  <a:pt x="181" y="7"/>
                </a:lnTo>
                <a:lnTo>
                  <a:pt x="183" y="7"/>
                </a:lnTo>
                <a:lnTo>
                  <a:pt x="185" y="9"/>
                </a:lnTo>
                <a:lnTo>
                  <a:pt x="187" y="11"/>
                </a:lnTo>
                <a:lnTo>
                  <a:pt x="187" y="13"/>
                </a:lnTo>
                <a:lnTo>
                  <a:pt x="187" y="17"/>
                </a:lnTo>
                <a:lnTo>
                  <a:pt x="187" y="19"/>
                </a:lnTo>
                <a:lnTo>
                  <a:pt x="187" y="20"/>
                </a:lnTo>
                <a:lnTo>
                  <a:pt x="185" y="24"/>
                </a:lnTo>
                <a:lnTo>
                  <a:pt x="183" y="26"/>
                </a:lnTo>
                <a:lnTo>
                  <a:pt x="181" y="26"/>
                </a:lnTo>
                <a:lnTo>
                  <a:pt x="179" y="28"/>
                </a:lnTo>
                <a:lnTo>
                  <a:pt x="177" y="28"/>
                </a:lnTo>
                <a:lnTo>
                  <a:pt x="176" y="26"/>
                </a:lnTo>
                <a:lnTo>
                  <a:pt x="174" y="26"/>
                </a:lnTo>
                <a:lnTo>
                  <a:pt x="174" y="24"/>
                </a:lnTo>
                <a:lnTo>
                  <a:pt x="174" y="35"/>
                </a:lnTo>
                <a:lnTo>
                  <a:pt x="170" y="35"/>
                </a:lnTo>
                <a:lnTo>
                  <a:pt x="170" y="7"/>
                </a:lnTo>
                <a:close/>
                <a:moveTo>
                  <a:pt x="179" y="24"/>
                </a:moveTo>
                <a:lnTo>
                  <a:pt x="181" y="24"/>
                </a:lnTo>
                <a:lnTo>
                  <a:pt x="183" y="22"/>
                </a:lnTo>
                <a:lnTo>
                  <a:pt x="183" y="20"/>
                </a:lnTo>
                <a:lnTo>
                  <a:pt x="183" y="19"/>
                </a:lnTo>
                <a:lnTo>
                  <a:pt x="183" y="17"/>
                </a:lnTo>
                <a:lnTo>
                  <a:pt x="183" y="15"/>
                </a:lnTo>
                <a:lnTo>
                  <a:pt x="183" y="13"/>
                </a:lnTo>
                <a:lnTo>
                  <a:pt x="183" y="11"/>
                </a:lnTo>
                <a:lnTo>
                  <a:pt x="181" y="9"/>
                </a:lnTo>
                <a:lnTo>
                  <a:pt x="179" y="9"/>
                </a:lnTo>
                <a:lnTo>
                  <a:pt x="176" y="9"/>
                </a:lnTo>
                <a:lnTo>
                  <a:pt x="174" y="11"/>
                </a:lnTo>
                <a:lnTo>
                  <a:pt x="174" y="15"/>
                </a:lnTo>
                <a:lnTo>
                  <a:pt x="174" y="17"/>
                </a:lnTo>
                <a:lnTo>
                  <a:pt x="174" y="20"/>
                </a:lnTo>
                <a:lnTo>
                  <a:pt x="176" y="22"/>
                </a:lnTo>
                <a:lnTo>
                  <a:pt x="177" y="24"/>
                </a:lnTo>
                <a:lnTo>
                  <a:pt x="179" y="24"/>
                </a:lnTo>
                <a:close/>
                <a:moveTo>
                  <a:pt x="203" y="13"/>
                </a:moveTo>
                <a:lnTo>
                  <a:pt x="201" y="11"/>
                </a:lnTo>
                <a:lnTo>
                  <a:pt x="198" y="9"/>
                </a:lnTo>
                <a:lnTo>
                  <a:pt x="196" y="9"/>
                </a:lnTo>
                <a:lnTo>
                  <a:pt x="194" y="11"/>
                </a:lnTo>
                <a:lnTo>
                  <a:pt x="194" y="13"/>
                </a:lnTo>
                <a:lnTo>
                  <a:pt x="192" y="17"/>
                </a:lnTo>
                <a:lnTo>
                  <a:pt x="194" y="20"/>
                </a:lnTo>
                <a:lnTo>
                  <a:pt x="194" y="22"/>
                </a:lnTo>
                <a:lnTo>
                  <a:pt x="196" y="24"/>
                </a:lnTo>
                <a:lnTo>
                  <a:pt x="198" y="24"/>
                </a:lnTo>
                <a:lnTo>
                  <a:pt x="200" y="24"/>
                </a:lnTo>
                <a:lnTo>
                  <a:pt x="201" y="22"/>
                </a:lnTo>
                <a:lnTo>
                  <a:pt x="203" y="22"/>
                </a:lnTo>
                <a:lnTo>
                  <a:pt x="203" y="20"/>
                </a:lnTo>
                <a:lnTo>
                  <a:pt x="207" y="20"/>
                </a:lnTo>
                <a:lnTo>
                  <a:pt x="205" y="22"/>
                </a:lnTo>
                <a:lnTo>
                  <a:pt x="203" y="24"/>
                </a:lnTo>
                <a:lnTo>
                  <a:pt x="201" y="26"/>
                </a:lnTo>
                <a:lnTo>
                  <a:pt x="198" y="28"/>
                </a:lnTo>
                <a:lnTo>
                  <a:pt x="196" y="26"/>
                </a:lnTo>
                <a:lnTo>
                  <a:pt x="194" y="26"/>
                </a:lnTo>
                <a:lnTo>
                  <a:pt x="192" y="24"/>
                </a:lnTo>
                <a:lnTo>
                  <a:pt x="190" y="22"/>
                </a:lnTo>
                <a:lnTo>
                  <a:pt x="190" y="20"/>
                </a:lnTo>
                <a:lnTo>
                  <a:pt x="190" y="17"/>
                </a:lnTo>
                <a:lnTo>
                  <a:pt x="190" y="15"/>
                </a:lnTo>
                <a:lnTo>
                  <a:pt x="190" y="11"/>
                </a:lnTo>
                <a:lnTo>
                  <a:pt x="192" y="9"/>
                </a:lnTo>
                <a:lnTo>
                  <a:pt x="194" y="7"/>
                </a:lnTo>
                <a:lnTo>
                  <a:pt x="196" y="7"/>
                </a:lnTo>
                <a:lnTo>
                  <a:pt x="200" y="6"/>
                </a:lnTo>
                <a:lnTo>
                  <a:pt x="201" y="7"/>
                </a:lnTo>
                <a:lnTo>
                  <a:pt x="203" y="7"/>
                </a:lnTo>
                <a:lnTo>
                  <a:pt x="205" y="9"/>
                </a:lnTo>
                <a:lnTo>
                  <a:pt x="205" y="11"/>
                </a:lnTo>
                <a:lnTo>
                  <a:pt x="207" y="13"/>
                </a:lnTo>
                <a:lnTo>
                  <a:pt x="203" y="13"/>
                </a:lnTo>
                <a:close/>
                <a:moveTo>
                  <a:pt x="225" y="26"/>
                </a:moveTo>
                <a:lnTo>
                  <a:pt x="222" y="26"/>
                </a:lnTo>
                <a:lnTo>
                  <a:pt x="214" y="17"/>
                </a:lnTo>
                <a:lnTo>
                  <a:pt x="213" y="19"/>
                </a:lnTo>
                <a:lnTo>
                  <a:pt x="213" y="26"/>
                </a:lnTo>
                <a:lnTo>
                  <a:pt x="209" y="26"/>
                </a:lnTo>
                <a:lnTo>
                  <a:pt x="209" y="7"/>
                </a:lnTo>
                <a:lnTo>
                  <a:pt x="213" y="7"/>
                </a:lnTo>
                <a:lnTo>
                  <a:pt x="213" y="15"/>
                </a:lnTo>
                <a:lnTo>
                  <a:pt x="222" y="7"/>
                </a:lnTo>
                <a:lnTo>
                  <a:pt x="225" y="7"/>
                </a:lnTo>
                <a:lnTo>
                  <a:pt x="216" y="15"/>
                </a:lnTo>
                <a:lnTo>
                  <a:pt x="225" y="26"/>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92" name="Freeform 126"/>
          <p:cNvSpPr>
            <a:spLocks noEditPoints="1"/>
          </p:cNvSpPr>
          <p:nvPr/>
        </p:nvSpPr>
        <p:spPr bwMode="auto">
          <a:xfrm>
            <a:off x="5451526" y="5935602"/>
            <a:ext cx="298511" cy="64237"/>
          </a:xfrm>
          <a:custGeom>
            <a:avLst/>
            <a:gdLst>
              <a:gd name="T0" fmla="*/ 24791 w 172"/>
              <a:gd name="T1" fmla="*/ 0 h 34"/>
              <a:gd name="T2" fmla="*/ 5833 w 172"/>
              <a:gd name="T3" fmla="*/ 26988 h 34"/>
              <a:gd name="T4" fmla="*/ 53957 w 172"/>
              <a:gd name="T5" fmla="*/ 41275 h 34"/>
              <a:gd name="T6" fmla="*/ 34999 w 172"/>
              <a:gd name="T7" fmla="*/ 36512 h 34"/>
              <a:gd name="T8" fmla="*/ 40832 w 172"/>
              <a:gd name="T9" fmla="*/ 12700 h 34"/>
              <a:gd name="T10" fmla="*/ 56873 w 172"/>
              <a:gd name="T11" fmla="*/ 17462 h 34"/>
              <a:gd name="T12" fmla="*/ 43749 w 172"/>
              <a:gd name="T13" fmla="*/ 38100 h 34"/>
              <a:gd name="T14" fmla="*/ 53957 w 172"/>
              <a:gd name="T15" fmla="*/ 33337 h 34"/>
              <a:gd name="T16" fmla="*/ 49582 w 172"/>
              <a:gd name="T17" fmla="*/ 15875 h 34"/>
              <a:gd name="T18" fmla="*/ 37915 w 172"/>
              <a:gd name="T19" fmla="*/ 20637 h 34"/>
              <a:gd name="T20" fmla="*/ 97705 w 172"/>
              <a:gd name="T21" fmla="*/ 41275 h 34"/>
              <a:gd name="T22" fmla="*/ 91872 w 172"/>
              <a:gd name="T23" fmla="*/ 17462 h 34"/>
              <a:gd name="T24" fmla="*/ 69998 w 172"/>
              <a:gd name="T25" fmla="*/ 17462 h 34"/>
              <a:gd name="T26" fmla="*/ 65623 w 172"/>
              <a:gd name="T27" fmla="*/ 12700 h 34"/>
              <a:gd name="T28" fmla="*/ 126871 w 172"/>
              <a:gd name="T29" fmla="*/ 38100 h 34"/>
              <a:gd name="T30" fmla="*/ 107913 w 172"/>
              <a:gd name="T31" fmla="*/ 38100 h 34"/>
              <a:gd name="T32" fmla="*/ 107913 w 172"/>
              <a:gd name="T33" fmla="*/ 15875 h 34"/>
              <a:gd name="T34" fmla="*/ 126871 w 172"/>
              <a:gd name="T35" fmla="*/ 15875 h 34"/>
              <a:gd name="T36" fmla="*/ 110830 w 172"/>
              <a:gd name="T37" fmla="*/ 36512 h 34"/>
              <a:gd name="T38" fmla="*/ 123954 w 172"/>
              <a:gd name="T39" fmla="*/ 36512 h 34"/>
              <a:gd name="T40" fmla="*/ 122496 w 172"/>
              <a:gd name="T41" fmla="*/ 17462 h 34"/>
              <a:gd name="T42" fmla="*/ 110830 w 172"/>
              <a:gd name="T43" fmla="*/ 17462 h 34"/>
              <a:gd name="T44" fmla="*/ 139995 w 172"/>
              <a:gd name="T45" fmla="*/ 15875 h 34"/>
              <a:gd name="T46" fmla="*/ 151662 w 172"/>
              <a:gd name="T47" fmla="*/ 9525 h 34"/>
              <a:gd name="T48" fmla="*/ 158953 w 172"/>
              <a:gd name="T49" fmla="*/ 30162 h 34"/>
              <a:gd name="T50" fmla="*/ 145828 w 172"/>
              <a:gd name="T51" fmla="*/ 41275 h 34"/>
              <a:gd name="T52" fmla="*/ 135620 w 172"/>
              <a:gd name="T53" fmla="*/ 53975 h 34"/>
              <a:gd name="T54" fmla="*/ 154578 w 172"/>
              <a:gd name="T55" fmla="*/ 33337 h 34"/>
              <a:gd name="T56" fmla="*/ 154578 w 172"/>
              <a:gd name="T57" fmla="*/ 15875 h 34"/>
              <a:gd name="T58" fmla="*/ 139995 w 172"/>
              <a:gd name="T59" fmla="*/ 26988 h 34"/>
              <a:gd name="T60" fmla="*/ 180827 w 172"/>
              <a:gd name="T61" fmla="*/ 9525 h 34"/>
              <a:gd name="T62" fmla="*/ 189577 w 172"/>
              <a:gd name="T63" fmla="*/ 30162 h 34"/>
              <a:gd name="T64" fmla="*/ 173536 w 172"/>
              <a:gd name="T65" fmla="*/ 41275 h 34"/>
              <a:gd name="T66" fmla="*/ 164786 w 172"/>
              <a:gd name="T67" fmla="*/ 20637 h 34"/>
              <a:gd name="T68" fmla="*/ 177911 w 172"/>
              <a:gd name="T69" fmla="*/ 38100 h 34"/>
              <a:gd name="T70" fmla="*/ 186660 w 172"/>
              <a:gd name="T71" fmla="*/ 26988 h 34"/>
              <a:gd name="T72" fmla="*/ 177911 w 172"/>
              <a:gd name="T73" fmla="*/ 15875 h 34"/>
              <a:gd name="T74" fmla="*/ 170619 w 172"/>
              <a:gd name="T75" fmla="*/ 26988 h 34"/>
              <a:gd name="T76" fmla="*/ 177911 w 172"/>
              <a:gd name="T77" fmla="*/ 38100 h 34"/>
              <a:gd name="T78" fmla="*/ 218743 w 172"/>
              <a:gd name="T79" fmla="*/ 17462 h 34"/>
              <a:gd name="T80" fmla="*/ 218743 w 172"/>
              <a:gd name="T81" fmla="*/ 26988 h 34"/>
              <a:gd name="T82" fmla="*/ 215826 w 172"/>
              <a:gd name="T83" fmla="*/ 41275 h 34"/>
              <a:gd name="T84" fmla="*/ 208535 w 172"/>
              <a:gd name="T85" fmla="*/ 23812 h 34"/>
              <a:gd name="T86" fmla="*/ 212910 w 172"/>
              <a:gd name="T87" fmla="*/ 17462 h 34"/>
              <a:gd name="T88" fmla="*/ 199785 w 172"/>
              <a:gd name="T89" fmla="*/ 23812 h 34"/>
              <a:gd name="T90" fmla="*/ 215826 w 172"/>
              <a:gd name="T91" fmla="*/ 33337 h 34"/>
              <a:gd name="T92" fmla="*/ 199785 w 172"/>
              <a:gd name="T93" fmla="*/ 38100 h 34"/>
              <a:gd name="T94" fmla="*/ 250825 w 172"/>
              <a:gd name="T95" fmla="*/ 20637 h 34"/>
              <a:gd name="T96" fmla="*/ 243534 w 172"/>
              <a:gd name="T97" fmla="*/ 41275 h 34"/>
              <a:gd name="T98" fmla="*/ 224576 w 172"/>
              <a:gd name="T99" fmla="*/ 30162 h 34"/>
              <a:gd name="T100" fmla="*/ 234784 w 172"/>
              <a:gd name="T101" fmla="*/ 9525 h 34"/>
              <a:gd name="T102" fmla="*/ 246450 w 172"/>
              <a:gd name="T103" fmla="*/ 33337 h 34"/>
              <a:gd name="T104" fmla="*/ 243534 w 172"/>
              <a:gd name="T105" fmla="*/ 15875 h 34"/>
              <a:gd name="T106" fmla="*/ 228951 w 172"/>
              <a:gd name="T107" fmla="*/ 20637 h 34"/>
              <a:gd name="T108" fmla="*/ 231867 w 172"/>
              <a:gd name="T109" fmla="*/ 36512 h 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2"/>
              <a:gd name="T166" fmla="*/ 0 h 34"/>
              <a:gd name="T167" fmla="*/ 172 w 172"/>
              <a:gd name="T168" fmla="*/ 34 h 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2" h="34">
                <a:moveTo>
                  <a:pt x="4" y="26"/>
                </a:moveTo>
                <a:lnTo>
                  <a:pt x="0" y="26"/>
                </a:lnTo>
                <a:lnTo>
                  <a:pt x="0" y="0"/>
                </a:lnTo>
                <a:lnTo>
                  <a:pt x="4" y="0"/>
                </a:lnTo>
                <a:lnTo>
                  <a:pt x="4" y="13"/>
                </a:lnTo>
                <a:lnTo>
                  <a:pt x="17" y="0"/>
                </a:lnTo>
                <a:lnTo>
                  <a:pt x="21" y="0"/>
                </a:lnTo>
                <a:lnTo>
                  <a:pt x="10" y="10"/>
                </a:lnTo>
                <a:lnTo>
                  <a:pt x="21" y="26"/>
                </a:lnTo>
                <a:lnTo>
                  <a:pt x="17" y="26"/>
                </a:lnTo>
                <a:lnTo>
                  <a:pt x="8" y="13"/>
                </a:lnTo>
                <a:lnTo>
                  <a:pt x="4" y="17"/>
                </a:lnTo>
                <a:lnTo>
                  <a:pt x="4" y="26"/>
                </a:lnTo>
                <a:close/>
                <a:moveTo>
                  <a:pt x="41" y="21"/>
                </a:moveTo>
                <a:lnTo>
                  <a:pt x="41" y="21"/>
                </a:lnTo>
                <a:lnTo>
                  <a:pt x="39" y="23"/>
                </a:lnTo>
                <a:lnTo>
                  <a:pt x="39" y="24"/>
                </a:lnTo>
                <a:lnTo>
                  <a:pt x="37" y="26"/>
                </a:lnTo>
                <a:lnTo>
                  <a:pt x="36" y="26"/>
                </a:lnTo>
                <a:lnTo>
                  <a:pt x="32" y="26"/>
                </a:lnTo>
                <a:lnTo>
                  <a:pt x="30" y="26"/>
                </a:lnTo>
                <a:lnTo>
                  <a:pt x="28" y="26"/>
                </a:lnTo>
                <a:lnTo>
                  <a:pt x="26" y="24"/>
                </a:lnTo>
                <a:lnTo>
                  <a:pt x="24" y="23"/>
                </a:lnTo>
                <a:lnTo>
                  <a:pt x="23" y="21"/>
                </a:lnTo>
                <a:lnTo>
                  <a:pt x="23" y="17"/>
                </a:lnTo>
                <a:lnTo>
                  <a:pt x="23" y="15"/>
                </a:lnTo>
                <a:lnTo>
                  <a:pt x="24" y="11"/>
                </a:lnTo>
                <a:lnTo>
                  <a:pt x="26" y="10"/>
                </a:lnTo>
                <a:lnTo>
                  <a:pt x="28" y="8"/>
                </a:lnTo>
                <a:lnTo>
                  <a:pt x="30" y="6"/>
                </a:lnTo>
                <a:lnTo>
                  <a:pt x="32" y="6"/>
                </a:lnTo>
                <a:lnTo>
                  <a:pt x="36" y="6"/>
                </a:lnTo>
                <a:lnTo>
                  <a:pt x="37" y="8"/>
                </a:lnTo>
                <a:lnTo>
                  <a:pt x="39" y="10"/>
                </a:lnTo>
                <a:lnTo>
                  <a:pt x="39" y="11"/>
                </a:lnTo>
                <a:lnTo>
                  <a:pt x="41" y="15"/>
                </a:lnTo>
                <a:lnTo>
                  <a:pt x="41" y="17"/>
                </a:lnTo>
                <a:lnTo>
                  <a:pt x="26" y="17"/>
                </a:lnTo>
                <a:lnTo>
                  <a:pt x="26" y="21"/>
                </a:lnTo>
                <a:lnTo>
                  <a:pt x="28" y="23"/>
                </a:lnTo>
                <a:lnTo>
                  <a:pt x="30" y="24"/>
                </a:lnTo>
                <a:lnTo>
                  <a:pt x="32" y="24"/>
                </a:lnTo>
                <a:lnTo>
                  <a:pt x="34" y="24"/>
                </a:lnTo>
                <a:lnTo>
                  <a:pt x="36" y="24"/>
                </a:lnTo>
                <a:lnTo>
                  <a:pt x="36" y="23"/>
                </a:lnTo>
                <a:lnTo>
                  <a:pt x="37" y="23"/>
                </a:lnTo>
                <a:lnTo>
                  <a:pt x="37" y="21"/>
                </a:lnTo>
                <a:lnTo>
                  <a:pt x="41" y="21"/>
                </a:lnTo>
                <a:close/>
                <a:moveTo>
                  <a:pt x="37" y="15"/>
                </a:moveTo>
                <a:lnTo>
                  <a:pt x="37" y="13"/>
                </a:lnTo>
                <a:lnTo>
                  <a:pt x="36" y="11"/>
                </a:lnTo>
                <a:lnTo>
                  <a:pt x="34" y="10"/>
                </a:lnTo>
                <a:lnTo>
                  <a:pt x="32" y="10"/>
                </a:lnTo>
                <a:lnTo>
                  <a:pt x="30" y="10"/>
                </a:lnTo>
                <a:lnTo>
                  <a:pt x="28" y="11"/>
                </a:lnTo>
                <a:lnTo>
                  <a:pt x="26" y="13"/>
                </a:lnTo>
                <a:lnTo>
                  <a:pt x="26" y="15"/>
                </a:lnTo>
                <a:lnTo>
                  <a:pt x="37" y="15"/>
                </a:lnTo>
                <a:close/>
                <a:moveTo>
                  <a:pt x="56" y="23"/>
                </a:moveTo>
                <a:lnTo>
                  <a:pt x="61" y="8"/>
                </a:lnTo>
                <a:lnTo>
                  <a:pt x="67" y="8"/>
                </a:lnTo>
                <a:lnTo>
                  <a:pt x="67" y="26"/>
                </a:lnTo>
                <a:lnTo>
                  <a:pt x="63" y="26"/>
                </a:lnTo>
                <a:lnTo>
                  <a:pt x="63" y="15"/>
                </a:lnTo>
                <a:lnTo>
                  <a:pt x="63" y="13"/>
                </a:lnTo>
                <a:lnTo>
                  <a:pt x="63" y="11"/>
                </a:lnTo>
                <a:lnTo>
                  <a:pt x="58" y="26"/>
                </a:lnTo>
                <a:lnTo>
                  <a:pt x="54" y="26"/>
                </a:lnTo>
                <a:lnTo>
                  <a:pt x="48" y="11"/>
                </a:lnTo>
                <a:lnTo>
                  <a:pt x="48" y="13"/>
                </a:lnTo>
                <a:lnTo>
                  <a:pt x="48" y="15"/>
                </a:lnTo>
                <a:lnTo>
                  <a:pt x="48" y="26"/>
                </a:lnTo>
                <a:lnTo>
                  <a:pt x="45" y="26"/>
                </a:lnTo>
                <a:lnTo>
                  <a:pt x="45" y="8"/>
                </a:lnTo>
                <a:lnTo>
                  <a:pt x="50" y="8"/>
                </a:lnTo>
                <a:lnTo>
                  <a:pt x="56" y="23"/>
                </a:lnTo>
                <a:close/>
                <a:moveTo>
                  <a:pt x="89" y="21"/>
                </a:moveTo>
                <a:lnTo>
                  <a:pt x="89" y="21"/>
                </a:lnTo>
                <a:lnTo>
                  <a:pt x="87" y="23"/>
                </a:lnTo>
                <a:lnTo>
                  <a:pt x="87" y="24"/>
                </a:lnTo>
                <a:lnTo>
                  <a:pt x="85" y="26"/>
                </a:lnTo>
                <a:lnTo>
                  <a:pt x="84" y="26"/>
                </a:lnTo>
                <a:lnTo>
                  <a:pt x="80" y="26"/>
                </a:lnTo>
                <a:lnTo>
                  <a:pt x="78" y="26"/>
                </a:lnTo>
                <a:lnTo>
                  <a:pt x="74" y="26"/>
                </a:lnTo>
                <a:lnTo>
                  <a:pt x="74" y="24"/>
                </a:lnTo>
                <a:lnTo>
                  <a:pt x="72" y="23"/>
                </a:lnTo>
                <a:lnTo>
                  <a:pt x="71" y="21"/>
                </a:lnTo>
                <a:lnTo>
                  <a:pt x="71" y="17"/>
                </a:lnTo>
                <a:lnTo>
                  <a:pt x="71" y="15"/>
                </a:lnTo>
                <a:lnTo>
                  <a:pt x="72" y="11"/>
                </a:lnTo>
                <a:lnTo>
                  <a:pt x="74" y="10"/>
                </a:lnTo>
                <a:lnTo>
                  <a:pt x="76" y="8"/>
                </a:lnTo>
                <a:lnTo>
                  <a:pt x="78" y="6"/>
                </a:lnTo>
                <a:lnTo>
                  <a:pt x="80" y="6"/>
                </a:lnTo>
                <a:lnTo>
                  <a:pt x="84" y="6"/>
                </a:lnTo>
                <a:lnTo>
                  <a:pt x="85" y="8"/>
                </a:lnTo>
                <a:lnTo>
                  <a:pt x="87" y="10"/>
                </a:lnTo>
                <a:lnTo>
                  <a:pt x="87" y="11"/>
                </a:lnTo>
                <a:lnTo>
                  <a:pt x="89" y="15"/>
                </a:lnTo>
                <a:lnTo>
                  <a:pt x="89" y="17"/>
                </a:lnTo>
                <a:lnTo>
                  <a:pt x="74" y="17"/>
                </a:lnTo>
                <a:lnTo>
                  <a:pt x="74" y="21"/>
                </a:lnTo>
                <a:lnTo>
                  <a:pt x="76" y="23"/>
                </a:lnTo>
                <a:lnTo>
                  <a:pt x="78" y="24"/>
                </a:lnTo>
                <a:lnTo>
                  <a:pt x="80" y="24"/>
                </a:lnTo>
                <a:lnTo>
                  <a:pt x="82" y="24"/>
                </a:lnTo>
                <a:lnTo>
                  <a:pt x="84" y="24"/>
                </a:lnTo>
                <a:lnTo>
                  <a:pt x="84" y="23"/>
                </a:lnTo>
                <a:lnTo>
                  <a:pt x="85" y="23"/>
                </a:lnTo>
                <a:lnTo>
                  <a:pt x="85" y="21"/>
                </a:lnTo>
                <a:lnTo>
                  <a:pt x="89" y="21"/>
                </a:lnTo>
                <a:close/>
                <a:moveTo>
                  <a:pt x="85" y="15"/>
                </a:moveTo>
                <a:lnTo>
                  <a:pt x="85" y="13"/>
                </a:lnTo>
                <a:lnTo>
                  <a:pt x="84" y="11"/>
                </a:lnTo>
                <a:lnTo>
                  <a:pt x="82" y="10"/>
                </a:lnTo>
                <a:lnTo>
                  <a:pt x="80" y="10"/>
                </a:lnTo>
                <a:lnTo>
                  <a:pt x="78" y="10"/>
                </a:lnTo>
                <a:lnTo>
                  <a:pt x="76" y="11"/>
                </a:lnTo>
                <a:lnTo>
                  <a:pt x="74" y="13"/>
                </a:lnTo>
                <a:lnTo>
                  <a:pt x="74" y="15"/>
                </a:lnTo>
                <a:lnTo>
                  <a:pt x="85" y="15"/>
                </a:lnTo>
                <a:close/>
                <a:moveTo>
                  <a:pt x="93" y="8"/>
                </a:moveTo>
                <a:lnTo>
                  <a:pt x="96" y="8"/>
                </a:lnTo>
                <a:lnTo>
                  <a:pt x="96" y="10"/>
                </a:lnTo>
                <a:lnTo>
                  <a:pt x="96" y="8"/>
                </a:lnTo>
                <a:lnTo>
                  <a:pt x="98" y="8"/>
                </a:lnTo>
                <a:lnTo>
                  <a:pt x="100" y="6"/>
                </a:lnTo>
                <a:lnTo>
                  <a:pt x="102" y="6"/>
                </a:lnTo>
                <a:lnTo>
                  <a:pt x="104" y="6"/>
                </a:lnTo>
                <a:lnTo>
                  <a:pt x="106" y="8"/>
                </a:lnTo>
                <a:lnTo>
                  <a:pt x="108" y="10"/>
                </a:lnTo>
                <a:lnTo>
                  <a:pt x="109" y="11"/>
                </a:lnTo>
                <a:lnTo>
                  <a:pt x="109" y="13"/>
                </a:lnTo>
                <a:lnTo>
                  <a:pt x="109" y="15"/>
                </a:lnTo>
                <a:lnTo>
                  <a:pt x="109" y="19"/>
                </a:lnTo>
                <a:lnTo>
                  <a:pt x="109" y="21"/>
                </a:lnTo>
                <a:lnTo>
                  <a:pt x="108" y="24"/>
                </a:lnTo>
                <a:lnTo>
                  <a:pt x="106" y="26"/>
                </a:lnTo>
                <a:lnTo>
                  <a:pt x="104" y="26"/>
                </a:lnTo>
                <a:lnTo>
                  <a:pt x="102" y="26"/>
                </a:lnTo>
                <a:lnTo>
                  <a:pt x="100" y="26"/>
                </a:lnTo>
                <a:lnTo>
                  <a:pt x="98" y="26"/>
                </a:lnTo>
                <a:lnTo>
                  <a:pt x="96" y="26"/>
                </a:lnTo>
                <a:lnTo>
                  <a:pt x="96" y="24"/>
                </a:lnTo>
                <a:lnTo>
                  <a:pt x="96" y="34"/>
                </a:lnTo>
                <a:lnTo>
                  <a:pt x="93" y="34"/>
                </a:lnTo>
                <a:lnTo>
                  <a:pt x="93" y="8"/>
                </a:lnTo>
                <a:close/>
                <a:moveTo>
                  <a:pt x="102" y="24"/>
                </a:moveTo>
                <a:lnTo>
                  <a:pt x="104" y="24"/>
                </a:lnTo>
                <a:lnTo>
                  <a:pt x="104" y="23"/>
                </a:lnTo>
                <a:lnTo>
                  <a:pt x="106" y="23"/>
                </a:lnTo>
                <a:lnTo>
                  <a:pt x="106" y="21"/>
                </a:lnTo>
                <a:lnTo>
                  <a:pt x="106" y="19"/>
                </a:lnTo>
                <a:lnTo>
                  <a:pt x="108" y="17"/>
                </a:lnTo>
                <a:lnTo>
                  <a:pt x="106" y="15"/>
                </a:lnTo>
                <a:lnTo>
                  <a:pt x="106" y="13"/>
                </a:lnTo>
                <a:lnTo>
                  <a:pt x="106" y="11"/>
                </a:lnTo>
                <a:lnTo>
                  <a:pt x="106" y="10"/>
                </a:lnTo>
                <a:lnTo>
                  <a:pt x="104" y="10"/>
                </a:lnTo>
                <a:lnTo>
                  <a:pt x="102" y="10"/>
                </a:lnTo>
                <a:lnTo>
                  <a:pt x="98" y="10"/>
                </a:lnTo>
                <a:lnTo>
                  <a:pt x="96" y="11"/>
                </a:lnTo>
                <a:lnTo>
                  <a:pt x="96" y="13"/>
                </a:lnTo>
                <a:lnTo>
                  <a:pt x="96" y="17"/>
                </a:lnTo>
                <a:lnTo>
                  <a:pt x="96" y="21"/>
                </a:lnTo>
                <a:lnTo>
                  <a:pt x="98" y="23"/>
                </a:lnTo>
                <a:lnTo>
                  <a:pt x="100" y="24"/>
                </a:lnTo>
                <a:lnTo>
                  <a:pt x="102" y="24"/>
                </a:lnTo>
                <a:close/>
                <a:moveTo>
                  <a:pt x="122" y="6"/>
                </a:moveTo>
                <a:lnTo>
                  <a:pt x="124" y="6"/>
                </a:lnTo>
                <a:lnTo>
                  <a:pt x="126" y="8"/>
                </a:lnTo>
                <a:lnTo>
                  <a:pt x="128" y="10"/>
                </a:lnTo>
                <a:lnTo>
                  <a:pt x="130" y="11"/>
                </a:lnTo>
                <a:lnTo>
                  <a:pt x="130" y="13"/>
                </a:lnTo>
                <a:lnTo>
                  <a:pt x="132" y="17"/>
                </a:lnTo>
                <a:lnTo>
                  <a:pt x="130" y="19"/>
                </a:lnTo>
                <a:lnTo>
                  <a:pt x="130" y="23"/>
                </a:lnTo>
                <a:lnTo>
                  <a:pt x="128" y="24"/>
                </a:lnTo>
                <a:lnTo>
                  <a:pt x="126" y="26"/>
                </a:lnTo>
                <a:lnTo>
                  <a:pt x="124" y="26"/>
                </a:lnTo>
                <a:lnTo>
                  <a:pt x="122" y="26"/>
                </a:lnTo>
                <a:lnTo>
                  <a:pt x="119" y="26"/>
                </a:lnTo>
                <a:lnTo>
                  <a:pt x="117" y="26"/>
                </a:lnTo>
                <a:lnTo>
                  <a:pt x="115" y="24"/>
                </a:lnTo>
                <a:lnTo>
                  <a:pt x="113" y="23"/>
                </a:lnTo>
                <a:lnTo>
                  <a:pt x="113" y="19"/>
                </a:lnTo>
                <a:lnTo>
                  <a:pt x="113" y="17"/>
                </a:lnTo>
                <a:lnTo>
                  <a:pt x="113" y="13"/>
                </a:lnTo>
                <a:lnTo>
                  <a:pt x="113" y="11"/>
                </a:lnTo>
                <a:lnTo>
                  <a:pt x="115" y="10"/>
                </a:lnTo>
                <a:lnTo>
                  <a:pt x="117" y="8"/>
                </a:lnTo>
                <a:lnTo>
                  <a:pt x="119" y="6"/>
                </a:lnTo>
                <a:lnTo>
                  <a:pt x="122" y="6"/>
                </a:lnTo>
                <a:close/>
                <a:moveTo>
                  <a:pt x="122" y="24"/>
                </a:moveTo>
                <a:lnTo>
                  <a:pt x="124" y="24"/>
                </a:lnTo>
                <a:lnTo>
                  <a:pt x="124" y="23"/>
                </a:lnTo>
                <a:lnTo>
                  <a:pt x="126" y="21"/>
                </a:lnTo>
                <a:lnTo>
                  <a:pt x="128" y="19"/>
                </a:lnTo>
                <a:lnTo>
                  <a:pt x="128" y="17"/>
                </a:lnTo>
                <a:lnTo>
                  <a:pt x="128" y="15"/>
                </a:lnTo>
                <a:lnTo>
                  <a:pt x="126" y="13"/>
                </a:lnTo>
                <a:lnTo>
                  <a:pt x="126" y="11"/>
                </a:lnTo>
                <a:lnTo>
                  <a:pt x="124" y="10"/>
                </a:lnTo>
                <a:lnTo>
                  <a:pt x="122" y="10"/>
                </a:lnTo>
                <a:lnTo>
                  <a:pt x="121" y="10"/>
                </a:lnTo>
                <a:lnTo>
                  <a:pt x="119" y="10"/>
                </a:lnTo>
                <a:lnTo>
                  <a:pt x="117" y="11"/>
                </a:lnTo>
                <a:lnTo>
                  <a:pt x="117" y="13"/>
                </a:lnTo>
                <a:lnTo>
                  <a:pt x="117" y="15"/>
                </a:lnTo>
                <a:lnTo>
                  <a:pt x="117" y="17"/>
                </a:lnTo>
                <a:lnTo>
                  <a:pt x="117" y="19"/>
                </a:lnTo>
                <a:lnTo>
                  <a:pt x="117" y="21"/>
                </a:lnTo>
                <a:lnTo>
                  <a:pt x="119" y="23"/>
                </a:lnTo>
                <a:lnTo>
                  <a:pt x="121" y="24"/>
                </a:lnTo>
                <a:lnTo>
                  <a:pt x="122" y="24"/>
                </a:lnTo>
                <a:close/>
                <a:moveTo>
                  <a:pt x="135" y="8"/>
                </a:moveTo>
                <a:lnTo>
                  <a:pt x="145" y="8"/>
                </a:lnTo>
                <a:lnTo>
                  <a:pt x="146" y="8"/>
                </a:lnTo>
                <a:lnTo>
                  <a:pt x="148" y="8"/>
                </a:lnTo>
                <a:lnTo>
                  <a:pt x="150" y="10"/>
                </a:lnTo>
                <a:lnTo>
                  <a:pt x="150" y="11"/>
                </a:lnTo>
                <a:lnTo>
                  <a:pt x="150" y="13"/>
                </a:lnTo>
                <a:lnTo>
                  <a:pt x="150" y="15"/>
                </a:lnTo>
                <a:lnTo>
                  <a:pt x="148" y="15"/>
                </a:lnTo>
                <a:lnTo>
                  <a:pt x="146" y="17"/>
                </a:lnTo>
                <a:lnTo>
                  <a:pt x="148" y="17"/>
                </a:lnTo>
                <a:lnTo>
                  <a:pt x="150" y="17"/>
                </a:lnTo>
                <a:lnTo>
                  <a:pt x="150" y="19"/>
                </a:lnTo>
                <a:lnTo>
                  <a:pt x="152" y="21"/>
                </a:lnTo>
                <a:lnTo>
                  <a:pt x="152" y="23"/>
                </a:lnTo>
                <a:lnTo>
                  <a:pt x="150" y="24"/>
                </a:lnTo>
                <a:lnTo>
                  <a:pt x="148" y="26"/>
                </a:lnTo>
                <a:lnTo>
                  <a:pt x="146" y="26"/>
                </a:lnTo>
                <a:lnTo>
                  <a:pt x="145" y="26"/>
                </a:lnTo>
                <a:lnTo>
                  <a:pt x="135" y="26"/>
                </a:lnTo>
                <a:lnTo>
                  <a:pt x="135" y="8"/>
                </a:lnTo>
                <a:close/>
                <a:moveTo>
                  <a:pt x="137" y="15"/>
                </a:moveTo>
                <a:lnTo>
                  <a:pt x="143" y="15"/>
                </a:lnTo>
                <a:lnTo>
                  <a:pt x="145" y="15"/>
                </a:lnTo>
                <a:lnTo>
                  <a:pt x="146" y="15"/>
                </a:lnTo>
                <a:lnTo>
                  <a:pt x="146" y="13"/>
                </a:lnTo>
                <a:lnTo>
                  <a:pt x="146" y="11"/>
                </a:lnTo>
                <a:lnTo>
                  <a:pt x="146" y="10"/>
                </a:lnTo>
                <a:lnTo>
                  <a:pt x="145" y="10"/>
                </a:lnTo>
                <a:lnTo>
                  <a:pt x="143" y="10"/>
                </a:lnTo>
                <a:lnTo>
                  <a:pt x="137" y="10"/>
                </a:lnTo>
                <a:lnTo>
                  <a:pt x="137" y="15"/>
                </a:lnTo>
                <a:close/>
                <a:moveTo>
                  <a:pt x="137" y="24"/>
                </a:moveTo>
                <a:lnTo>
                  <a:pt x="145" y="24"/>
                </a:lnTo>
                <a:lnTo>
                  <a:pt x="146" y="24"/>
                </a:lnTo>
                <a:lnTo>
                  <a:pt x="146" y="23"/>
                </a:lnTo>
                <a:lnTo>
                  <a:pt x="148" y="23"/>
                </a:lnTo>
                <a:lnTo>
                  <a:pt x="148" y="21"/>
                </a:lnTo>
                <a:lnTo>
                  <a:pt x="148" y="19"/>
                </a:lnTo>
                <a:lnTo>
                  <a:pt x="146" y="19"/>
                </a:lnTo>
                <a:lnTo>
                  <a:pt x="146" y="17"/>
                </a:lnTo>
                <a:lnTo>
                  <a:pt x="143" y="17"/>
                </a:lnTo>
                <a:lnTo>
                  <a:pt x="137" y="17"/>
                </a:lnTo>
                <a:lnTo>
                  <a:pt x="137" y="24"/>
                </a:lnTo>
                <a:close/>
                <a:moveTo>
                  <a:pt x="163" y="6"/>
                </a:moveTo>
                <a:lnTo>
                  <a:pt x="167" y="6"/>
                </a:lnTo>
                <a:lnTo>
                  <a:pt x="169" y="8"/>
                </a:lnTo>
                <a:lnTo>
                  <a:pt x="170" y="10"/>
                </a:lnTo>
                <a:lnTo>
                  <a:pt x="170" y="11"/>
                </a:lnTo>
                <a:lnTo>
                  <a:pt x="172" y="13"/>
                </a:lnTo>
                <a:lnTo>
                  <a:pt x="172" y="17"/>
                </a:lnTo>
                <a:lnTo>
                  <a:pt x="172" y="19"/>
                </a:lnTo>
                <a:lnTo>
                  <a:pt x="170" y="23"/>
                </a:lnTo>
                <a:lnTo>
                  <a:pt x="170" y="24"/>
                </a:lnTo>
                <a:lnTo>
                  <a:pt x="169" y="26"/>
                </a:lnTo>
                <a:lnTo>
                  <a:pt x="167" y="26"/>
                </a:lnTo>
                <a:lnTo>
                  <a:pt x="163" y="26"/>
                </a:lnTo>
                <a:lnTo>
                  <a:pt x="161" y="26"/>
                </a:lnTo>
                <a:lnTo>
                  <a:pt x="157" y="26"/>
                </a:lnTo>
                <a:lnTo>
                  <a:pt x="156" y="24"/>
                </a:lnTo>
                <a:lnTo>
                  <a:pt x="156" y="23"/>
                </a:lnTo>
                <a:lnTo>
                  <a:pt x="154" y="19"/>
                </a:lnTo>
                <a:lnTo>
                  <a:pt x="154" y="17"/>
                </a:lnTo>
                <a:lnTo>
                  <a:pt x="154" y="13"/>
                </a:lnTo>
                <a:lnTo>
                  <a:pt x="156" y="11"/>
                </a:lnTo>
                <a:lnTo>
                  <a:pt x="156" y="10"/>
                </a:lnTo>
                <a:lnTo>
                  <a:pt x="157" y="8"/>
                </a:lnTo>
                <a:lnTo>
                  <a:pt x="161" y="6"/>
                </a:lnTo>
                <a:lnTo>
                  <a:pt x="163" y="6"/>
                </a:lnTo>
                <a:close/>
                <a:moveTo>
                  <a:pt x="163" y="24"/>
                </a:moveTo>
                <a:lnTo>
                  <a:pt x="165" y="24"/>
                </a:lnTo>
                <a:lnTo>
                  <a:pt x="167" y="23"/>
                </a:lnTo>
                <a:lnTo>
                  <a:pt x="169" y="21"/>
                </a:lnTo>
                <a:lnTo>
                  <a:pt x="169" y="19"/>
                </a:lnTo>
                <a:lnTo>
                  <a:pt x="169" y="17"/>
                </a:lnTo>
                <a:lnTo>
                  <a:pt x="169" y="15"/>
                </a:lnTo>
                <a:lnTo>
                  <a:pt x="169" y="13"/>
                </a:lnTo>
                <a:lnTo>
                  <a:pt x="169" y="11"/>
                </a:lnTo>
                <a:lnTo>
                  <a:pt x="167" y="10"/>
                </a:lnTo>
                <a:lnTo>
                  <a:pt x="165" y="10"/>
                </a:lnTo>
                <a:lnTo>
                  <a:pt x="163" y="10"/>
                </a:lnTo>
                <a:lnTo>
                  <a:pt x="161" y="10"/>
                </a:lnTo>
                <a:lnTo>
                  <a:pt x="159" y="10"/>
                </a:lnTo>
                <a:lnTo>
                  <a:pt x="159" y="11"/>
                </a:lnTo>
                <a:lnTo>
                  <a:pt x="157" y="13"/>
                </a:lnTo>
                <a:lnTo>
                  <a:pt x="157" y="15"/>
                </a:lnTo>
                <a:lnTo>
                  <a:pt x="157" y="17"/>
                </a:lnTo>
                <a:lnTo>
                  <a:pt x="157" y="19"/>
                </a:lnTo>
                <a:lnTo>
                  <a:pt x="157" y="21"/>
                </a:lnTo>
                <a:lnTo>
                  <a:pt x="159" y="21"/>
                </a:lnTo>
                <a:lnTo>
                  <a:pt x="159" y="23"/>
                </a:lnTo>
                <a:lnTo>
                  <a:pt x="161" y="24"/>
                </a:lnTo>
                <a:lnTo>
                  <a:pt x="163" y="24"/>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93" name="Freeform 127"/>
          <p:cNvSpPr>
            <a:spLocks noEditPoints="1"/>
          </p:cNvSpPr>
          <p:nvPr/>
        </p:nvSpPr>
        <p:spPr bwMode="auto">
          <a:xfrm>
            <a:off x="5400512" y="5723998"/>
            <a:ext cx="183263" cy="51010"/>
          </a:xfrm>
          <a:custGeom>
            <a:avLst/>
            <a:gdLst>
              <a:gd name="T0" fmla="*/ 29331 w 105"/>
              <a:gd name="T1" fmla="*/ 4762 h 27"/>
              <a:gd name="T2" fmla="*/ 13199 w 105"/>
              <a:gd name="T3" fmla="*/ 41275 h 27"/>
              <a:gd name="T4" fmla="*/ 0 w 105"/>
              <a:gd name="T5" fmla="*/ 0 h 27"/>
              <a:gd name="T6" fmla="*/ 51329 w 105"/>
              <a:gd name="T7" fmla="*/ 11112 h 27"/>
              <a:gd name="T8" fmla="*/ 57196 w 105"/>
              <a:gd name="T9" fmla="*/ 22225 h 27"/>
              <a:gd name="T10" fmla="*/ 57196 w 105"/>
              <a:gd name="T11" fmla="*/ 34925 h 27"/>
              <a:gd name="T12" fmla="*/ 48396 w 105"/>
              <a:gd name="T13" fmla="*/ 41275 h 27"/>
              <a:gd name="T14" fmla="*/ 38130 w 105"/>
              <a:gd name="T15" fmla="*/ 41275 h 27"/>
              <a:gd name="T16" fmla="*/ 32264 w 105"/>
              <a:gd name="T17" fmla="*/ 28575 h 27"/>
              <a:gd name="T18" fmla="*/ 32264 w 105"/>
              <a:gd name="T19" fmla="*/ 17462 h 27"/>
              <a:gd name="T20" fmla="*/ 41063 w 105"/>
              <a:gd name="T21" fmla="*/ 11112 h 27"/>
              <a:gd name="T22" fmla="*/ 45463 w 105"/>
              <a:gd name="T23" fmla="*/ 38100 h 27"/>
              <a:gd name="T24" fmla="*/ 51329 w 105"/>
              <a:gd name="T25" fmla="*/ 31750 h 27"/>
              <a:gd name="T26" fmla="*/ 51329 w 105"/>
              <a:gd name="T27" fmla="*/ 22225 h 27"/>
              <a:gd name="T28" fmla="*/ 48396 w 105"/>
              <a:gd name="T29" fmla="*/ 17462 h 27"/>
              <a:gd name="T30" fmla="*/ 41063 w 105"/>
              <a:gd name="T31" fmla="*/ 14287 h 27"/>
              <a:gd name="T32" fmla="*/ 35197 w 105"/>
              <a:gd name="T33" fmla="*/ 20637 h 27"/>
              <a:gd name="T34" fmla="*/ 35197 w 105"/>
              <a:gd name="T35" fmla="*/ 28575 h 27"/>
              <a:gd name="T36" fmla="*/ 38130 w 105"/>
              <a:gd name="T37" fmla="*/ 34925 h 27"/>
              <a:gd name="T38" fmla="*/ 77727 w 105"/>
              <a:gd name="T39" fmla="*/ 34925 h 27"/>
              <a:gd name="T40" fmla="*/ 95326 w 105"/>
              <a:gd name="T41" fmla="*/ 41275 h 27"/>
              <a:gd name="T42" fmla="*/ 89460 w 105"/>
              <a:gd name="T43" fmla="*/ 20637 h 27"/>
              <a:gd name="T44" fmla="*/ 92393 w 105"/>
              <a:gd name="T45" fmla="*/ 17462 h 27"/>
              <a:gd name="T46" fmla="*/ 76261 w 105"/>
              <a:gd name="T47" fmla="*/ 41275 h 27"/>
              <a:gd name="T48" fmla="*/ 67461 w 105"/>
              <a:gd name="T49" fmla="*/ 17462 h 27"/>
              <a:gd name="T50" fmla="*/ 67461 w 105"/>
              <a:gd name="T51" fmla="*/ 22225 h 27"/>
              <a:gd name="T52" fmla="*/ 61595 w 105"/>
              <a:gd name="T53" fmla="*/ 11112 h 27"/>
              <a:gd name="T54" fmla="*/ 121724 w 105"/>
              <a:gd name="T55" fmla="*/ 20637 h 27"/>
              <a:gd name="T56" fmla="*/ 111458 w 105"/>
              <a:gd name="T57" fmla="*/ 14287 h 27"/>
              <a:gd name="T58" fmla="*/ 105592 w 105"/>
              <a:gd name="T59" fmla="*/ 25400 h 27"/>
              <a:gd name="T60" fmla="*/ 111458 w 105"/>
              <a:gd name="T61" fmla="*/ 38100 h 27"/>
              <a:gd name="T62" fmla="*/ 118791 w 105"/>
              <a:gd name="T63" fmla="*/ 34925 h 27"/>
              <a:gd name="T64" fmla="*/ 124657 w 105"/>
              <a:gd name="T65" fmla="*/ 31750 h 27"/>
              <a:gd name="T66" fmla="*/ 118791 w 105"/>
              <a:gd name="T67" fmla="*/ 41275 h 27"/>
              <a:gd name="T68" fmla="*/ 105592 w 105"/>
              <a:gd name="T69" fmla="*/ 41275 h 27"/>
              <a:gd name="T70" fmla="*/ 99726 w 105"/>
              <a:gd name="T71" fmla="*/ 31750 h 27"/>
              <a:gd name="T72" fmla="*/ 102659 w 105"/>
              <a:gd name="T73" fmla="*/ 17462 h 27"/>
              <a:gd name="T74" fmla="*/ 111458 w 105"/>
              <a:gd name="T75" fmla="*/ 11112 h 27"/>
              <a:gd name="T76" fmla="*/ 118791 w 105"/>
              <a:gd name="T77" fmla="*/ 11112 h 27"/>
              <a:gd name="T78" fmla="*/ 124657 w 105"/>
              <a:gd name="T79" fmla="*/ 17462 h 27"/>
              <a:gd name="T80" fmla="*/ 153988 w 105"/>
              <a:gd name="T81" fmla="*/ 41275 h 27"/>
              <a:gd name="T82" fmla="*/ 134923 w 105"/>
              <a:gd name="T83" fmla="*/ 28575 h 27"/>
              <a:gd name="T84" fmla="*/ 130523 w 105"/>
              <a:gd name="T85" fmla="*/ 11112 h 27"/>
              <a:gd name="T86" fmla="*/ 146655 w 105"/>
              <a:gd name="T87" fmla="*/ 11112 h 27"/>
              <a:gd name="T88" fmla="*/ 153988 w 105"/>
              <a:gd name="T89" fmla="*/ 41275 h 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
              <a:gd name="T136" fmla="*/ 0 h 27"/>
              <a:gd name="T137" fmla="*/ 105 w 105"/>
              <a:gd name="T138" fmla="*/ 27 h 2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 h="27">
                <a:moveTo>
                  <a:pt x="0" y="0"/>
                </a:moveTo>
                <a:lnTo>
                  <a:pt x="20" y="0"/>
                </a:lnTo>
                <a:lnTo>
                  <a:pt x="20" y="3"/>
                </a:lnTo>
                <a:lnTo>
                  <a:pt x="13" y="3"/>
                </a:lnTo>
                <a:lnTo>
                  <a:pt x="13" y="26"/>
                </a:lnTo>
                <a:lnTo>
                  <a:pt x="9" y="26"/>
                </a:lnTo>
                <a:lnTo>
                  <a:pt x="9" y="3"/>
                </a:lnTo>
                <a:lnTo>
                  <a:pt x="0" y="3"/>
                </a:lnTo>
                <a:lnTo>
                  <a:pt x="0" y="0"/>
                </a:lnTo>
                <a:close/>
                <a:moveTo>
                  <a:pt x="29" y="5"/>
                </a:moveTo>
                <a:lnTo>
                  <a:pt x="33" y="7"/>
                </a:lnTo>
                <a:lnTo>
                  <a:pt x="35" y="7"/>
                </a:lnTo>
                <a:lnTo>
                  <a:pt x="37" y="9"/>
                </a:lnTo>
                <a:lnTo>
                  <a:pt x="39" y="11"/>
                </a:lnTo>
                <a:lnTo>
                  <a:pt x="39" y="14"/>
                </a:lnTo>
                <a:lnTo>
                  <a:pt x="39" y="16"/>
                </a:lnTo>
                <a:lnTo>
                  <a:pt x="39" y="18"/>
                </a:lnTo>
                <a:lnTo>
                  <a:pt x="39" y="22"/>
                </a:lnTo>
                <a:lnTo>
                  <a:pt x="37" y="24"/>
                </a:lnTo>
                <a:lnTo>
                  <a:pt x="35" y="26"/>
                </a:lnTo>
                <a:lnTo>
                  <a:pt x="33" y="26"/>
                </a:lnTo>
                <a:lnTo>
                  <a:pt x="29" y="27"/>
                </a:lnTo>
                <a:lnTo>
                  <a:pt x="28" y="26"/>
                </a:lnTo>
                <a:lnTo>
                  <a:pt x="26" y="26"/>
                </a:lnTo>
                <a:lnTo>
                  <a:pt x="24" y="24"/>
                </a:lnTo>
                <a:lnTo>
                  <a:pt x="22" y="22"/>
                </a:lnTo>
                <a:lnTo>
                  <a:pt x="22" y="18"/>
                </a:lnTo>
                <a:lnTo>
                  <a:pt x="20" y="16"/>
                </a:lnTo>
                <a:lnTo>
                  <a:pt x="22" y="14"/>
                </a:lnTo>
                <a:lnTo>
                  <a:pt x="22" y="11"/>
                </a:lnTo>
                <a:lnTo>
                  <a:pt x="24" y="9"/>
                </a:lnTo>
                <a:lnTo>
                  <a:pt x="26" y="7"/>
                </a:lnTo>
                <a:lnTo>
                  <a:pt x="28" y="7"/>
                </a:lnTo>
                <a:lnTo>
                  <a:pt x="29" y="5"/>
                </a:lnTo>
                <a:close/>
                <a:moveTo>
                  <a:pt x="29" y="24"/>
                </a:moveTo>
                <a:lnTo>
                  <a:pt x="31" y="24"/>
                </a:lnTo>
                <a:lnTo>
                  <a:pt x="33" y="22"/>
                </a:lnTo>
                <a:lnTo>
                  <a:pt x="35" y="22"/>
                </a:lnTo>
                <a:lnTo>
                  <a:pt x="35" y="20"/>
                </a:lnTo>
                <a:lnTo>
                  <a:pt x="35" y="18"/>
                </a:lnTo>
                <a:lnTo>
                  <a:pt x="35" y="16"/>
                </a:lnTo>
                <a:lnTo>
                  <a:pt x="35" y="14"/>
                </a:lnTo>
                <a:lnTo>
                  <a:pt x="35" y="13"/>
                </a:lnTo>
                <a:lnTo>
                  <a:pt x="35" y="11"/>
                </a:lnTo>
                <a:lnTo>
                  <a:pt x="33" y="11"/>
                </a:lnTo>
                <a:lnTo>
                  <a:pt x="31" y="9"/>
                </a:lnTo>
                <a:lnTo>
                  <a:pt x="29" y="9"/>
                </a:lnTo>
                <a:lnTo>
                  <a:pt x="28" y="9"/>
                </a:lnTo>
                <a:lnTo>
                  <a:pt x="26" y="11"/>
                </a:lnTo>
                <a:lnTo>
                  <a:pt x="24" y="13"/>
                </a:lnTo>
                <a:lnTo>
                  <a:pt x="24" y="14"/>
                </a:lnTo>
                <a:lnTo>
                  <a:pt x="24" y="16"/>
                </a:lnTo>
                <a:lnTo>
                  <a:pt x="24" y="18"/>
                </a:lnTo>
                <a:lnTo>
                  <a:pt x="24" y="20"/>
                </a:lnTo>
                <a:lnTo>
                  <a:pt x="26" y="22"/>
                </a:lnTo>
                <a:lnTo>
                  <a:pt x="28" y="24"/>
                </a:lnTo>
                <a:lnTo>
                  <a:pt x="29" y="24"/>
                </a:lnTo>
                <a:close/>
                <a:moveTo>
                  <a:pt x="53" y="22"/>
                </a:moveTo>
                <a:lnTo>
                  <a:pt x="61" y="7"/>
                </a:lnTo>
                <a:lnTo>
                  <a:pt x="65" y="7"/>
                </a:lnTo>
                <a:lnTo>
                  <a:pt x="65" y="26"/>
                </a:lnTo>
                <a:lnTo>
                  <a:pt x="61" y="26"/>
                </a:lnTo>
                <a:lnTo>
                  <a:pt x="61" y="14"/>
                </a:lnTo>
                <a:lnTo>
                  <a:pt x="61" y="13"/>
                </a:lnTo>
                <a:lnTo>
                  <a:pt x="63" y="13"/>
                </a:lnTo>
                <a:lnTo>
                  <a:pt x="63" y="11"/>
                </a:lnTo>
                <a:lnTo>
                  <a:pt x="61" y="11"/>
                </a:lnTo>
                <a:lnTo>
                  <a:pt x="55" y="26"/>
                </a:lnTo>
                <a:lnTo>
                  <a:pt x="52" y="26"/>
                </a:lnTo>
                <a:lnTo>
                  <a:pt x="46" y="11"/>
                </a:lnTo>
                <a:lnTo>
                  <a:pt x="46" y="13"/>
                </a:lnTo>
                <a:lnTo>
                  <a:pt x="46" y="14"/>
                </a:lnTo>
                <a:lnTo>
                  <a:pt x="46" y="26"/>
                </a:lnTo>
                <a:lnTo>
                  <a:pt x="42" y="26"/>
                </a:lnTo>
                <a:lnTo>
                  <a:pt x="42" y="7"/>
                </a:lnTo>
                <a:lnTo>
                  <a:pt x="48" y="7"/>
                </a:lnTo>
                <a:lnTo>
                  <a:pt x="53" y="22"/>
                </a:lnTo>
                <a:close/>
                <a:moveTo>
                  <a:pt x="83" y="13"/>
                </a:moveTo>
                <a:lnTo>
                  <a:pt x="81" y="11"/>
                </a:lnTo>
                <a:lnTo>
                  <a:pt x="77" y="9"/>
                </a:lnTo>
                <a:lnTo>
                  <a:pt x="76" y="9"/>
                </a:lnTo>
                <a:lnTo>
                  <a:pt x="74" y="11"/>
                </a:lnTo>
                <a:lnTo>
                  <a:pt x="72" y="13"/>
                </a:lnTo>
                <a:lnTo>
                  <a:pt x="72" y="16"/>
                </a:lnTo>
                <a:lnTo>
                  <a:pt x="72" y="20"/>
                </a:lnTo>
                <a:lnTo>
                  <a:pt x="74" y="22"/>
                </a:lnTo>
                <a:lnTo>
                  <a:pt x="76" y="24"/>
                </a:lnTo>
                <a:lnTo>
                  <a:pt x="77" y="24"/>
                </a:lnTo>
                <a:lnTo>
                  <a:pt x="79" y="24"/>
                </a:lnTo>
                <a:lnTo>
                  <a:pt x="81" y="22"/>
                </a:lnTo>
                <a:lnTo>
                  <a:pt x="83" y="20"/>
                </a:lnTo>
                <a:lnTo>
                  <a:pt x="85" y="20"/>
                </a:lnTo>
                <a:lnTo>
                  <a:pt x="85" y="22"/>
                </a:lnTo>
                <a:lnTo>
                  <a:pt x="83" y="24"/>
                </a:lnTo>
                <a:lnTo>
                  <a:pt x="81" y="26"/>
                </a:lnTo>
                <a:lnTo>
                  <a:pt x="77" y="27"/>
                </a:lnTo>
                <a:lnTo>
                  <a:pt x="76" y="26"/>
                </a:lnTo>
                <a:lnTo>
                  <a:pt x="72" y="26"/>
                </a:lnTo>
                <a:lnTo>
                  <a:pt x="70" y="24"/>
                </a:lnTo>
                <a:lnTo>
                  <a:pt x="70" y="22"/>
                </a:lnTo>
                <a:lnTo>
                  <a:pt x="68" y="20"/>
                </a:lnTo>
                <a:lnTo>
                  <a:pt x="68" y="16"/>
                </a:lnTo>
                <a:lnTo>
                  <a:pt x="68" y="14"/>
                </a:lnTo>
                <a:lnTo>
                  <a:pt x="70" y="11"/>
                </a:lnTo>
                <a:lnTo>
                  <a:pt x="70" y="9"/>
                </a:lnTo>
                <a:lnTo>
                  <a:pt x="72" y="7"/>
                </a:lnTo>
                <a:lnTo>
                  <a:pt x="76" y="7"/>
                </a:lnTo>
                <a:lnTo>
                  <a:pt x="77" y="5"/>
                </a:lnTo>
                <a:lnTo>
                  <a:pt x="79" y="7"/>
                </a:lnTo>
                <a:lnTo>
                  <a:pt x="81" y="7"/>
                </a:lnTo>
                <a:lnTo>
                  <a:pt x="83" y="9"/>
                </a:lnTo>
                <a:lnTo>
                  <a:pt x="85" y="9"/>
                </a:lnTo>
                <a:lnTo>
                  <a:pt x="85" y="11"/>
                </a:lnTo>
                <a:lnTo>
                  <a:pt x="85" y="13"/>
                </a:lnTo>
                <a:lnTo>
                  <a:pt x="83" y="13"/>
                </a:lnTo>
                <a:close/>
                <a:moveTo>
                  <a:pt x="105" y="26"/>
                </a:moveTo>
                <a:lnTo>
                  <a:pt x="101" y="26"/>
                </a:lnTo>
                <a:lnTo>
                  <a:pt x="94" y="16"/>
                </a:lnTo>
                <a:lnTo>
                  <a:pt x="92" y="18"/>
                </a:lnTo>
                <a:lnTo>
                  <a:pt x="92" y="26"/>
                </a:lnTo>
                <a:lnTo>
                  <a:pt x="89" y="26"/>
                </a:lnTo>
                <a:lnTo>
                  <a:pt x="89" y="7"/>
                </a:lnTo>
                <a:lnTo>
                  <a:pt x="92" y="7"/>
                </a:lnTo>
                <a:lnTo>
                  <a:pt x="92" y="14"/>
                </a:lnTo>
                <a:lnTo>
                  <a:pt x="100" y="7"/>
                </a:lnTo>
                <a:lnTo>
                  <a:pt x="105" y="7"/>
                </a:lnTo>
                <a:lnTo>
                  <a:pt x="96" y="14"/>
                </a:lnTo>
                <a:lnTo>
                  <a:pt x="105" y="26"/>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94" name="Freeform 128"/>
          <p:cNvSpPr>
            <a:spLocks noEditPoints="1"/>
          </p:cNvSpPr>
          <p:nvPr/>
        </p:nvSpPr>
        <p:spPr bwMode="auto">
          <a:xfrm>
            <a:off x="4503092" y="4658428"/>
            <a:ext cx="202156" cy="66125"/>
          </a:xfrm>
          <a:custGeom>
            <a:avLst/>
            <a:gdLst>
              <a:gd name="T0" fmla="*/ 25110 w 115"/>
              <a:gd name="T1" fmla="*/ 6350 h 35"/>
              <a:gd name="T2" fmla="*/ 16248 w 115"/>
              <a:gd name="T3" fmla="*/ 6350 h 35"/>
              <a:gd name="T4" fmla="*/ 8862 w 115"/>
              <a:gd name="T5" fmla="*/ 11112 h 35"/>
              <a:gd name="T6" fmla="*/ 5908 w 115"/>
              <a:gd name="T7" fmla="*/ 30162 h 35"/>
              <a:gd name="T8" fmla="*/ 19202 w 115"/>
              <a:gd name="T9" fmla="*/ 38100 h 35"/>
              <a:gd name="T10" fmla="*/ 25110 w 115"/>
              <a:gd name="T11" fmla="*/ 34925 h 35"/>
              <a:gd name="T12" fmla="*/ 31018 w 115"/>
              <a:gd name="T13" fmla="*/ 26987 h 35"/>
              <a:gd name="T14" fmla="*/ 31018 w 115"/>
              <a:gd name="T15" fmla="*/ 38100 h 35"/>
              <a:gd name="T16" fmla="*/ 22156 w 115"/>
              <a:gd name="T17" fmla="*/ 44450 h 35"/>
              <a:gd name="T18" fmla="*/ 11816 w 115"/>
              <a:gd name="T19" fmla="*/ 44450 h 35"/>
              <a:gd name="T20" fmla="*/ 2954 w 115"/>
              <a:gd name="T21" fmla="*/ 34925 h 35"/>
              <a:gd name="T22" fmla="*/ 0 w 115"/>
              <a:gd name="T23" fmla="*/ 20637 h 35"/>
              <a:gd name="T24" fmla="*/ 2954 w 115"/>
              <a:gd name="T25" fmla="*/ 9525 h 35"/>
              <a:gd name="T26" fmla="*/ 11816 w 115"/>
              <a:gd name="T27" fmla="*/ 0 h 35"/>
              <a:gd name="T28" fmla="*/ 22156 w 115"/>
              <a:gd name="T29" fmla="*/ 0 h 35"/>
              <a:gd name="T30" fmla="*/ 32495 w 115"/>
              <a:gd name="T31" fmla="*/ 6350 h 35"/>
              <a:gd name="T32" fmla="*/ 31018 w 115"/>
              <a:gd name="T33" fmla="*/ 11112 h 35"/>
              <a:gd name="T34" fmla="*/ 63514 w 115"/>
              <a:gd name="T35" fmla="*/ 14287 h 35"/>
              <a:gd name="T36" fmla="*/ 60560 w 115"/>
              <a:gd name="T37" fmla="*/ 26987 h 35"/>
              <a:gd name="T38" fmla="*/ 54651 w 115"/>
              <a:gd name="T39" fmla="*/ 38100 h 35"/>
              <a:gd name="T40" fmla="*/ 51697 w 115"/>
              <a:gd name="T41" fmla="*/ 49212 h 35"/>
              <a:gd name="T42" fmla="*/ 50220 w 115"/>
              <a:gd name="T43" fmla="*/ 55562 h 35"/>
              <a:gd name="T44" fmla="*/ 44312 w 115"/>
              <a:gd name="T45" fmla="*/ 55562 h 35"/>
              <a:gd name="T46" fmla="*/ 41358 w 115"/>
              <a:gd name="T47" fmla="*/ 49212 h 35"/>
              <a:gd name="T48" fmla="*/ 44312 w 115"/>
              <a:gd name="T49" fmla="*/ 49212 h 35"/>
              <a:gd name="T50" fmla="*/ 47266 w 115"/>
              <a:gd name="T51" fmla="*/ 49212 h 35"/>
              <a:gd name="T52" fmla="*/ 38404 w 115"/>
              <a:gd name="T53" fmla="*/ 11112 h 35"/>
              <a:gd name="T54" fmla="*/ 51697 w 115"/>
              <a:gd name="T55" fmla="*/ 38100 h 35"/>
              <a:gd name="T56" fmla="*/ 73853 w 115"/>
              <a:gd name="T57" fmla="*/ 11112 h 35"/>
              <a:gd name="T58" fmla="*/ 76807 w 115"/>
              <a:gd name="T59" fmla="*/ 14287 h 35"/>
              <a:gd name="T60" fmla="*/ 82715 w 115"/>
              <a:gd name="T61" fmla="*/ 11112 h 35"/>
              <a:gd name="T62" fmla="*/ 90101 w 115"/>
              <a:gd name="T63" fmla="*/ 14287 h 35"/>
              <a:gd name="T64" fmla="*/ 96009 w 115"/>
              <a:gd name="T65" fmla="*/ 26987 h 35"/>
              <a:gd name="T66" fmla="*/ 93055 w 115"/>
              <a:gd name="T67" fmla="*/ 38100 h 35"/>
              <a:gd name="T68" fmla="*/ 82715 w 115"/>
              <a:gd name="T69" fmla="*/ 44450 h 35"/>
              <a:gd name="T70" fmla="*/ 76807 w 115"/>
              <a:gd name="T71" fmla="*/ 41275 h 35"/>
              <a:gd name="T72" fmla="*/ 73853 w 115"/>
              <a:gd name="T73" fmla="*/ 55562 h 35"/>
              <a:gd name="T74" fmla="*/ 82715 w 115"/>
              <a:gd name="T75" fmla="*/ 38100 h 35"/>
              <a:gd name="T76" fmla="*/ 87147 w 115"/>
              <a:gd name="T77" fmla="*/ 34925 h 35"/>
              <a:gd name="T78" fmla="*/ 90101 w 115"/>
              <a:gd name="T79" fmla="*/ 26987 h 35"/>
              <a:gd name="T80" fmla="*/ 87147 w 115"/>
              <a:gd name="T81" fmla="*/ 20637 h 35"/>
              <a:gd name="T82" fmla="*/ 82715 w 115"/>
              <a:gd name="T83" fmla="*/ 14287 h 35"/>
              <a:gd name="T84" fmla="*/ 73853 w 115"/>
              <a:gd name="T85" fmla="*/ 23812 h 35"/>
              <a:gd name="T86" fmla="*/ 76807 w 115"/>
              <a:gd name="T87" fmla="*/ 38100 h 35"/>
              <a:gd name="T88" fmla="*/ 104871 w 115"/>
              <a:gd name="T89" fmla="*/ 14287 h 35"/>
              <a:gd name="T90" fmla="*/ 101917 w 115"/>
              <a:gd name="T91" fmla="*/ 11112 h 35"/>
              <a:gd name="T92" fmla="*/ 104871 w 115"/>
              <a:gd name="T93" fmla="*/ 14287 h 35"/>
              <a:gd name="T94" fmla="*/ 144752 w 115"/>
              <a:gd name="T95" fmla="*/ 14287 h 35"/>
              <a:gd name="T96" fmla="*/ 141798 w 115"/>
              <a:gd name="T97" fmla="*/ 26987 h 35"/>
              <a:gd name="T98" fmla="*/ 137367 w 115"/>
              <a:gd name="T99" fmla="*/ 38100 h 35"/>
              <a:gd name="T100" fmla="*/ 131458 w 115"/>
              <a:gd name="T101" fmla="*/ 49212 h 35"/>
              <a:gd name="T102" fmla="*/ 128504 w 115"/>
              <a:gd name="T103" fmla="*/ 55562 h 35"/>
              <a:gd name="T104" fmla="*/ 122596 w 115"/>
              <a:gd name="T105" fmla="*/ 55562 h 35"/>
              <a:gd name="T106" fmla="*/ 122596 w 115"/>
              <a:gd name="T107" fmla="*/ 49212 h 35"/>
              <a:gd name="T108" fmla="*/ 125550 w 115"/>
              <a:gd name="T109" fmla="*/ 49212 h 35"/>
              <a:gd name="T110" fmla="*/ 128504 w 115"/>
              <a:gd name="T111" fmla="*/ 49212 h 35"/>
              <a:gd name="T112" fmla="*/ 121119 w 115"/>
              <a:gd name="T113" fmla="*/ 11112 h 35"/>
              <a:gd name="T114" fmla="*/ 134413 w 115"/>
              <a:gd name="T115" fmla="*/ 38100 h 35"/>
              <a:gd name="T116" fmla="*/ 161000 w 115"/>
              <a:gd name="T117" fmla="*/ 44450 h 35"/>
              <a:gd name="T118" fmla="*/ 147706 w 115"/>
              <a:gd name="T119" fmla="*/ 14287 h 35"/>
              <a:gd name="T120" fmla="*/ 169862 w 115"/>
              <a:gd name="T121" fmla="*/ 14287 h 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5"/>
              <a:gd name="T184" fmla="*/ 0 h 35"/>
              <a:gd name="T185" fmla="*/ 115 w 115"/>
              <a:gd name="T186" fmla="*/ 35 h 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5" h="35">
                <a:moveTo>
                  <a:pt x="21" y="7"/>
                </a:moveTo>
                <a:lnTo>
                  <a:pt x="19" y="6"/>
                </a:lnTo>
                <a:lnTo>
                  <a:pt x="17" y="4"/>
                </a:lnTo>
                <a:lnTo>
                  <a:pt x="15" y="4"/>
                </a:lnTo>
                <a:lnTo>
                  <a:pt x="13" y="2"/>
                </a:lnTo>
                <a:lnTo>
                  <a:pt x="11" y="4"/>
                </a:lnTo>
                <a:lnTo>
                  <a:pt x="8" y="4"/>
                </a:lnTo>
                <a:lnTo>
                  <a:pt x="6" y="6"/>
                </a:lnTo>
                <a:lnTo>
                  <a:pt x="6" y="7"/>
                </a:lnTo>
                <a:lnTo>
                  <a:pt x="4" y="9"/>
                </a:lnTo>
                <a:lnTo>
                  <a:pt x="4" y="13"/>
                </a:lnTo>
                <a:lnTo>
                  <a:pt x="4" y="19"/>
                </a:lnTo>
                <a:lnTo>
                  <a:pt x="6" y="22"/>
                </a:lnTo>
                <a:lnTo>
                  <a:pt x="10" y="24"/>
                </a:lnTo>
                <a:lnTo>
                  <a:pt x="13" y="24"/>
                </a:lnTo>
                <a:lnTo>
                  <a:pt x="15" y="24"/>
                </a:lnTo>
                <a:lnTo>
                  <a:pt x="17" y="22"/>
                </a:lnTo>
                <a:lnTo>
                  <a:pt x="19" y="22"/>
                </a:lnTo>
                <a:lnTo>
                  <a:pt x="21" y="20"/>
                </a:lnTo>
                <a:lnTo>
                  <a:pt x="21" y="17"/>
                </a:lnTo>
                <a:lnTo>
                  <a:pt x="24" y="17"/>
                </a:lnTo>
                <a:lnTo>
                  <a:pt x="22" y="20"/>
                </a:lnTo>
                <a:lnTo>
                  <a:pt x="21" y="24"/>
                </a:lnTo>
                <a:lnTo>
                  <a:pt x="19" y="26"/>
                </a:lnTo>
                <a:lnTo>
                  <a:pt x="17" y="28"/>
                </a:lnTo>
                <a:lnTo>
                  <a:pt x="15" y="28"/>
                </a:lnTo>
                <a:lnTo>
                  <a:pt x="13" y="28"/>
                </a:lnTo>
                <a:lnTo>
                  <a:pt x="10" y="28"/>
                </a:lnTo>
                <a:lnTo>
                  <a:pt x="8" y="28"/>
                </a:lnTo>
                <a:lnTo>
                  <a:pt x="6" y="26"/>
                </a:lnTo>
                <a:lnTo>
                  <a:pt x="4" y="24"/>
                </a:lnTo>
                <a:lnTo>
                  <a:pt x="2" y="22"/>
                </a:lnTo>
                <a:lnTo>
                  <a:pt x="2" y="20"/>
                </a:lnTo>
                <a:lnTo>
                  <a:pt x="0" y="17"/>
                </a:lnTo>
                <a:lnTo>
                  <a:pt x="0" y="13"/>
                </a:lnTo>
                <a:lnTo>
                  <a:pt x="0" y="11"/>
                </a:lnTo>
                <a:lnTo>
                  <a:pt x="2" y="7"/>
                </a:lnTo>
                <a:lnTo>
                  <a:pt x="2" y="6"/>
                </a:lnTo>
                <a:lnTo>
                  <a:pt x="4" y="4"/>
                </a:lnTo>
                <a:lnTo>
                  <a:pt x="6" y="2"/>
                </a:lnTo>
                <a:lnTo>
                  <a:pt x="8" y="0"/>
                </a:lnTo>
                <a:lnTo>
                  <a:pt x="10" y="0"/>
                </a:lnTo>
                <a:lnTo>
                  <a:pt x="13" y="0"/>
                </a:lnTo>
                <a:lnTo>
                  <a:pt x="15" y="0"/>
                </a:lnTo>
                <a:lnTo>
                  <a:pt x="19" y="0"/>
                </a:lnTo>
                <a:lnTo>
                  <a:pt x="21" y="2"/>
                </a:lnTo>
                <a:lnTo>
                  <a:pt x="22" y="4"/>
                </a:lnTo>
                <a:lnTo>
                  <a:pt x="24" y="6"/>
                </a:lnTo>
                <a:lnTo>
                  <a:pt x="24" y="7"/>
                </a:lnTo>
                <a:lnTo>
                  <a:pt x="21" y="7"/>
                </a:lnTo>
                <a:close/>
                <a:moveTo>
                  <a:pt x="41" y="7"/>
                </a:moveTo>
                <a:lnTo>
                  <a:pt x="45" y="7"/>
                </a:lnTo>
                <a:lnTo>
                  <a:pt x="43" y="9"/>
                </a:lnTo>
                <a:lnTo>
                  <a:pt x="43" y="11"/>
                </a:lnTo>
                <a:lnTo>
                  <a:pt x="41" y="15"/>
                </a:lnTo>
                <a:lnTo>
                  <a:pt x="41" y="17"/>
                </a:lnTo>
                <a:lnTo>
                  <a:pt x="39" y="19"/>
                </a:lnTo>
                <a:lnTo>
                  <a:pt x="39" y="22"/>
                </a:lnTo>
                <a:lnTo>
                  <a:pt x="37" y="24"/>
                </a:lnTo>
                <a:lnTo>
                  <a:pt x="37" y="26"/>
                </a:lnTo>
                <a:lnTo>
                  <a:pt x="35" y="30"/>
                </a:lnTo>
                <a:lnTo>
                  <a:pt x="35" y="31"/>
                </a:lnTo>
                <a:lnTo>
                  <a:pt x="34" y="33"/>
                </a:lnTo>
                <a:lnTo>
                  <a:pt x="34" y="35"/>
                </a:lnTo>
                <a:lnTo>
                  <a:pt x="32" y="35"/>
                </a:lnTo>
                <a:lnTo>
                  <a:pt x="30" y="35"/>
                </a:lnTo>
                <a:lnTo>
                  <a:pt x="28" y="35"/>
                </a:lnTo>
                <a:lnTo>
                  <a:pt x="28" y="31"/>
                </a:lnTo>
                <a:lnTo>
                  <a:pt x="30" y="31"/>
                </a:lnTo>
                <a:lnTo>
                  <a:pt x="32" y="31"/>
                </a:lnTo>
                <a:lnTo>
                  <a:pt x="34" y="30"/>
                </a:lnTo>
                <a:lnTo>
                  <a:pt x="34" y="28"/>
                </a:lnTo>
                <a:lnTo>
                  <a:pt x="26" y="7"/>
                </a:lnTo>
                <a:lnTo>
                  <a:pt x="30" y="7"/>
                </a:lnTo>
                <a:lnTo>
                  <a:pt x="35" y="24"/>
                </a:lnTo>
                <a:lnTo>
                  <a:pt x="41" y="7"/>
                </a:lnTo>
                <a:close/>
                <a:moveTo>
                  <a:pt x="47" y="7"/>
                </a:moveTo>
                <a:lnTo>
                  <a:pt x="50" y="7"/>
                </a:lnTo>
                <a:lnTo>
                  <a:pt x="50" y="11"/>
                </a:lnTo>
                <a:lnTo>
                  <a:pt x="52" y="9"/>
                </a:lnTo>
                <a:lnTo>
                  <a:pt x="52" y="7"/>
                </a:lnTo>
                <a:lnTo>
                  <a:pt x="54" y="7"/>
                </a:lnTo>
                <a:lnTo>
                  <a:pt x="56" y="7"/>
                </a:lnTo>
                <a:lnTo>
                  <a:pt x="58" y="7"/>
                </a:lnTo>
                <a:lnTo>
                  <a:pt x="61" y="7"/>
                </a:lnTo>
                <a:lnTo>
                  <a:pt x="61" y="9"/>
                </a:lnTo>
                <a:lnTo>
                  <a:pt x="63" y="11"/>
                </a:lnTo>
                <a:lnTo>
                  <a:pt x="63" y="15"/>
                </a:lnTo>
                <a:lnTo>
                  <a:pt x="65" y="17"/>
                </a:lnTo>
                <a:lnTo>
                  <a:pt x="63" y="19"/>
                </a:lnTo>
                <a:lnTo>
                  <a:pt x="63" y="22"/>
                </a:lnTo>
                <a:lnTo>
                  <a:pt x="63" y="24"/>
                </a:lnTo>
                <a:lnTo>
                  <a:pt x="61" y="26"/>
                </a:lnTo>
                <a:lnTo>
                  <a:pt x="58" y="28"/>
                </a:lnTo>
                <a:lnTo>
                  <a:pt x="56" y="28"/>
                </a:lnTo>
                <a:lnTo>
                  <a:pt x="54" y="28"/>
                </a:lnTo>
                <a:lnTo>
                  <a:pt x="52" y="28"/>
                </a:lnTo>
                <a:lnTo>
                  <a:pt x="52" y="26"/>
                </a:lnTo>
                <a:lnTo>
                  <a:pt x="50" y="24"/>
                </a:lnTo>
                <a:lnTo>
                  <a:pt x="50" y="35"/>
                </a:lnTo>
                <a:lnTo>
                  <a:pt x="47" y="35"/>
                </a:lnTo>
                <a:lnTo>
                  <a:pt x="47" y="7"/>
                </a:lnTo>
                <a:close/>
                <a:moveTo>
                  <a:pt x="56" y="24"/>
                </a:moveTo>
                <a:lnTo>
                  <a:pt x="58" y="24"/>
                </a:lnTo>
                <a:lnTo>
                  <a:pt x="59" y="22"/>
                </a:lnTo>
                <a:lnTo>
                  <a:pt x="59" y="20"/>
                </a:lnTo>
                <a:lnTo>
                  <a:pt x="61" y="19"/>
                </a:lnTo>
                <a:lnTo>
                  <a:pt x="61" y="17"/>
                </a:lnTo>
                <a:lnTo>
                  <a:pt x="61" y="15"/>
                </a:lnTo>
                <a:lnTo>
                  <a:pt x="61" y="13"/>
                </a:lnTo>
                <a:lnTo>
                  <a:pt x="59" y="13"/>
                </a:lnTo>
                <a:lnTo>
                  <a:pt x="59" y="11"/>
                </a:lnTo>
                <a:lnTo>
                  <a:pt x="58" y="9"/>
                </a:lnTo>
                <a:lnTo>
                  <a:pt x="56" y="9"/>
                </a:lnTo>
                <a:lnTo>
                  <a:pt x="54" y="11"/>
                </a:lnTo>
                <a:lnTo>
                  <a:pt x="52" y="11"/>
                </a:lnTo>
                <a:lnTo>
                  <a:pt x="50" y="15"/>
                </a:lnTo>
                <a:lnTo>
                  <a:pt x="50" y="19"/>
                </a:lnTo>
                <a:lnTo>
                  <a:pt x="50" y="20"/>
                </a:lnTo>
                <a:lnTo>
                  <a:pt x="52" y="24"/>
                </a:lnTo>
                <a:lnTo>
                  <a:pt x="54" y="24"/>
                </a:lnTo>
                <a:lnTo>
                  <a:pt x="56" y="24"/>
                </a:lnTo>
                <a:close/>
                <a:moveTo>
                  <a:pt x="71" y="9"/>
                </a:moveTo>
                <a:lnTo>
                  <a:pt x="71" y="28"/>
                </a:lnTo>
                <a:lnTo>
                  <a:pt x="69" y="28"/>
                </a:lnTo>
                <a:lnTo>
                  <a:pt x="69" y="7"/>
                </a:lnTo>
                <a:lnTo>
                  <a:pt x="80" y="7"/>
                </a:lnTo>
                <a:lnTo>
                  <a:pt x="80" y="9"/>
                </a:lnTo>
                <a:lnTo>
                  <a:pt x="71" y="9"/>
                </a:lnTo>
                <a:close/>
                <a:moveTo>
                  <a:pt x="95" y="7"/>
                </a:moveTo>
                <a:lnTo>
                  <a:pt x="98" y="7"/>
                </a:lnTo>
                <a:lnTo>
                  <a:pt x="98" y="9"/>
                </a:lnTo>
                <a:lnTo>
                  <a:pt x="98" y="11"/>
                </a:lnTo>
                <a:lnTo>
                  <a:pt x="96" y="15"/>
                </a:lnTo>
                <a:lnTo>
                  <a:pt x="96" y="17"/>
                </a:lnTo>
                <a:lnTo>
                  <a:pt x="95" y="19"/>
                </a:lnTo>
                <a:lnTo>
                  <a:pt x="95" y="22"/>
                </a:lnTo>
                <a:lnTo>
                  <a:pt x="93" y="24"/>
                </a:lnTo>
                <a:lnTo>
                  <a:pt x="93" y="26"/>
                </a:lnTo>
                <a:lnTo>
                  <a:pt x="91" y="30"/>
                </a:lnTo>
                <a:lnTo>
                  <a:pt x="89" y="31"/>
                </a:lnTo>
                <a:lnTo>
                  <a:pt x="89" y="33"/>
                </a:lnTo>
                <a:lnTo>
                  <a:pt x="87" y="35"/>
                </a:lnTo>
                <a:lnTo>
                  <a:pt x="85" y="35"/>
                </a:lnTo>
                <a:lnTo>
                  <a:pt x="83" y="35"/>
                </a:lnTo>
                <a:lnTo>
                  <a:pt x="83" y="31"/>
                </a:lnTo>
                <a:lnTo>
                  <a:pt x="85" y="31"/>
                </a:lnTo>
                <a:lnTo>
                  <a:pt x="87" y="31"/>
                </a:lnTo>
                <a:lnTo>
                  <a:pt x="87" y="30"/>
                </a:lnTo>
                <a:lnTo>
                  <a:pt x="89" y="28"/>
                </a:lnTo>
                <a:lnTo>
                  <a:pt x="82" y="7"/>
                </a:lnTo>
                <a:lnTo>
                  <a:pt x="85" y="7"/>
                </a:lnTo>
                <a:lnTo>
                  <a:pt x="91" y="24"/>
                </a:lnTo>
                <a:lnTo>
                  <a:pt x="95" y="7"/>
                </a:lnTo>
                <a:close/>
                <a:moveTo>
                  <a:pt x="109" y="9"/>
                </a:moveTo>
                <a:lnTo>
                  <a:pt x="109" y="28"/>
                </a:lnTo>
                <a:lnTo>
                  <a:pt x="106" y="28"/>
                </a:lnTo>
                <a:lnTo>
                  <a:pt x="106" y="9"/>
                </a:lnTo>
                <a:lnTo>
                  <a:pt x="100" y="9"/>
                </a:lnTo>
                <a:lnTo>
                  <a:pt x="100" y="7"/>
                </a:lnTo>
                <a:lnTo>
                  <a:pt x="115" y="7"/>
                </a:lnTo>
                <a:lnTo>
                  <a:pt x="115" y="9"/>
                </a:lnTo>
                <a:lnTo>
                  <a:pt x="109" y="9"/>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95" name="Freeform 129"/>
          <p:cNvSpPr>
            <a:spLocks noEditPoints="1"/>
          </p:cNvSpPr>
          <p:nvPr/>
        </p:nvSpPr>
        <p:spPr bwMode="auto">
          <a:xfrm>
            <a:off x="4025097" y="5189325"/>
            <a:ext cx="234275" cy="49122"/>
          </a:xfrm>
          <a:custGeom>
            <a:avLst/>
            <a:gdLst>
              <a:gd name="T0" fmla="*/ 32079 w 135"/>
              <a:gd name="T1" fmla="*/ 3175 h 26"/>
              <a:gd name="T2" fmla="*/ 13123 w 135"/>
              <a:gd name="T3" fmla="*/ 41275 h 26"/>
              <a:gd name="T4" fmla="*/ 0 w 135"/>
              <a:gd name="T5" fmla="*/ 0 h 26"/>
              <a:gd name="T6" fmla="*/ 37912 w 135"/>
              <a:gd name="T7" fmla="*/ 41275 h 26"/>
              <a:gd name="T8" fmla="*/ 37912 w 135"/>
              <a:gd name="T9" fmla="*/ 11112 h 26"/>
              <a:gd name="T10" fmla="*/ 43744 w 135"/>
              <a:gd name="T11" fmla="*/ 20638 h 26"/>
              <a:gd name="T12" fmla="*/ 45203 w 135"/>
              <a:gd name="T13" fmla="*/ 14288 h 26"/>
              <a:gd name="T14" fmla="*/ 51035 w 135"/>
              <a:gd name="T15" fmla="*/ 7938 h 26"/>
              <a:gd name="T16" fmla="*/ 62700 w 135"/>
              <a:gd name="T17" fmla="*/ 11112 h 26"/>
              <a:gd name="T18" fmla="*/ 67075 w 135"/>
              <a:gd name="T19" fmla="*/ 20638 h 26"/>
              <a:gd name="T20" fmla="*/ 67075 w 135"/>
              <a:gd name="T21" fmla="*/ 34925 h 26"/>
              <a:gd name="T22" fmla="*/ 59784 w 135"/>
              <a:gd name="T23" fmla="*/ 41275 h 26"/>
              <a:gd name="T24" fmla="*/ 48119 w 135"/>
              <a:gd name="T25" fmla="*/ 41275 h 26"/>
              <a:gd name="T26" fmla="*/ 43744 w 135"/>
              <a:gd name="T27" fmla="*/ 34925 h 26"/>
              <a:gd name="T28" fmla="*/ 43744 w 135"/>
              <a:gd name="T29" fmla="*/ 26988 h 26"/>
              <a:gd name="T30" fmla="*/ 62700 w 135"/>
              <a:gd name="T31" fmla="*/ 34925 h 26"/>
              <a:gd name="T32" fmla="*/ 62700 w 135"/>
              <a:gd name="T33" fmla="*/ 20638 h 26"/>
              <a:gd name="T34" fmla="*/ 53951 w 135"/>
              <a:gd name="T35" fmla="*/ 14288 h 26"/>
              <a:gd name="T36" fmla="*/ 48119 w 135"/>
              <a:gd name="T37" fmla="*/ 20638 h 26"/>
              <a:gd name="T38" fmla="*/ 48119 w 135"/>
              <a:gd name="T39" fmla="*/ 34925 h 26"/>
              <a:gd name="T40" fmla="*/ 88947 w 135"/>
              <a:gd name="T41" fmla="*/ 34925 h 26"/>
              <a:gd name="T42" fmla="*/ 104987 w 135"/>
              <a:gd name="T43" fmla="*/ 41275 h 26"/>
              <a:gd name="T44" fmla="*/ 99154 w 135"/>
              <a:gd name="T45" fmla="*/ 20638 h 26"/>
              <a:gd name="T46" fmla="*/ 102070 w 135"/>
              <a:gd name="T47" fmla="*/ 17463 h 26"/>
              <a:gd name="T48" fmla="*/ 86031 w 135"/>
              <a:gd name="T49" fmla="*/ 41275 h 26"/>
              <a:gd name="T50" fmla="*/ 78740 w 135"/>
              <a:gd name="T51" fmla="*/ 17463 h 26"/>
              <a:gd name="T52" fmla="*/ 78740 w 135"/>
              <a:gd name="T53" fmla="*/ 23812 h 26"/>
              <a:gd name="T54" fmla="*/ 72907 w 135"/>
              <a:gd name="T55" fmla="*/ 11112 h 26"/>
              <a:gd name="T56" fmla="*/ 137066 w 135"/>
              <a:gd name="T57" fmla="*/ 31750 h 26"/>
              <a:gd name="T58" fmla="*/ 134150 w 135"/>
              <a:gd name="T59" fmla="*/ 38100 h 26"/>
              <a:gd name="T60" fmla="*/ 123943 w 135"/>
              <a:gd name="T61" fmla="*/ 41275 h 26"/>
              <a:gd name="T62" fmla="*/ 116652 w 135"/>
              <a:gd name="T63" fmla="*/ 38100 h 26"/>
              <a:gd name="T64" fmla="*/ 110819 w 135"/>
              <a:gd name="T65" fmla="*/ 26988 h 26"/>
              <a:gd name="T66" fmla="*/ 116652 w 135"/>
              <a:gd name="T67" fmla="*/ 14288 h 26"/>
              <a:gd name="T68" fmla="*/ 123943 w 135"/>
              <a:gd name="T69" fmla="*/ 7938 h 26"/>
              <a:gd name="T70" fmla="*/ 134150 w 135"/>
              <a:gd name="T71" fmla="*/ 14288 h 26"/>
              <a:gd name="T72" fmla="*/ 137066 w 135"/>
              <a:gd name="T73" fmla="*/ 26988 h 26"/>
              <a:gd name="T74" fmla="*/ 118110 w 135"/>
              <a:gd name="T75" fmla="*/ 34925 h 26"/>
              <a:gd name="T76" fmla="*/ 126859 w 135"/>
              <a:gd name="T77" fmla="*/ 38100 h 26"/>
              <a:gd name="T78" fmla="*/ 132691 w 135"/>
              <a:gd name="T79" fmla="*/ 34925 h 26"/>
              <a:gd name="T80" fmla="*/ 137066 w 135"/>
              <a:gd name="T81" fmla="*/ 31750 h 26"/>
              <a:gd name="T82" fmla="*/ 129775 w 135"/>
              <a:gd name="T83" fmla="*/ 17463 h 26"/>
              <a:gd name="T84" fmla="*/ 121026 w 135"/>
              <a:gd name="T85" fmla="*/ 14288 h 26"/>
              <a:gd name="T86" fmla="*/ 118110 w 135"/>
              <a:gd name="T87" fmla="*/ 17463 h 26"/>
              <a:gd name="T88" fmla="*/ 132691 w 135"/>
              <a:gd name="T89" fmla="*/ 23812 h 26"/>
              <a:gd name="T90" fmla="*/ 167687 w 135"/>
              <a:gd name="T91" fmla="*/ 41275 h 26"/>
              <a:gd name="T92" fmla="*/ 148731 w 135"/>
              <a:gd name="T93" fmla="*/ 26988 h 26"/>
              <a:gd name="T94" fmla="*/ 142898 w 135"/>
              <a:gd name="T95" fmla="*/ 11112 h 26"/>
              <a:gd name="T96" fmla="*/ 161854 w 135"/>
              <a:gd name="T97" fmla="*/ 23812 h 26"/>
              <a:gd name="T98" fmla="*/ 193934 w 135"/>
              <a:gd name="T99" fmla="*/ 34925 h 26"/>
              <a:gd name="T100" fmla="*/ 191017 w 135"/>
              <a:gd name="T101" fmla="*/ 41275 h 26"/>
              <a:gd name="T102" fmla="*/ 174978 w 135"/>
              <a:gd name="T103" fmla="*/ 41275 h 26"/>
              <a:gd name="T104" fmla="*/ 177894 w 135"/>
              <a:gd name="T105" fmla="*/ 23812 h 26"/>
              <a:gd name="T106" fmla="*/ 193934 w 135"/>
              <a:gd name="T107" fmla="*/ 26988 h 26"/>
              <a:gd name="T108" fmla="*/ 177894 w 135"/>
              <a:gd name="T109" fmla="*/ 38100 h 26"/>
              <a:gd name="T110" fmla="*/ 188101 w 135"/>
              <a:gd name="T111" fmla="*/ 34925 h 26"/>
              <a:gd name="T112" fmla="*/ 191017 w 135"/>
              <a:gd name="T113" fmla="*/ 28575 h 26"/>
              <a:gd name="T114" fmla="*/ 186643 w 135"/>
              <a:gd name="T115" fmla="*/ 26988 h 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5"/>
              <a:gd name="T175" fmla="*/ 0 h 26"/>
              <a:gd name="T176" fmla="*/ 135 w 135"/>
              <a:gd name="T177" fmla="*/ 26 h 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5" h="26">
                <a:moveTo>
                  <a:pt x="0" y="0"/>
                </a:moveTo>
                <a:lnTo>
                  <a:pt x="22" y="0"/>
                </a:lnTo>
                <a:lnTo>
                  <a:pt x="22" y="2"/>
                </a:lnTo>
                <a:lnTo>
                  <a:pt x="13" y="2"/>
                </a:lnTo>
                <a:lnTo>
                  <a:pt x="13" y="26"/>
                </a:lnTo>
                <a:lnTo>
                  <a:pt x="9" y="26"/>
                </a:lnTo>
                <a:lnTo>
                  <a:pt x="9" y="2"/>
                </a:lnTo>
                <a:lnTo>
                  <a:pt x="0" y="2"/>
                </a:lnTo>
                <a:lnTo>
                  <a:pt x="0" y="0"/>
                </a:lnTo>
                <a:close/>
                <a:moveTo>
                  <a:pt x="30" y="17"/>
                </a:moveTo>
                <a:lnTo>
                  <a:pt x="26" y="17"/>
                </a:lnTo>
                <a:lnTo>
                  <a:pt x="26" y="26"/>
                </a:lnTo>
                <a:lnTo>
                  <a:pt x="22" y="26"/>
                </a:lnTo>
                <a:lnTo>
                  <a:pt x="22" y="7"/>
                </a:lnTo>
                <a:lnTo>
                  <a:pt x="26" y="7"/>
                </a:lnTo>
                <a:lnTo>
                  <a:pt x="26" y="15"/>
                </a:lnTo>
                <a:lnTo>
                  <a:pt x="30" y="15"/>
                </a:lnTo>
                <a:lnTo>
                  <a:pt x="30" y="13"/>
                </a:lnTo>
                <a:lnTo>
                  <a:pt x="30" y="11"/>
                </a:lnTo>
                <a:lnTo>
                  <a:pt x="31" y="9"/>
                </a:lnTo>
                <a:lnTo>
                  <a:pt x="33" y="7"/>
                </a:lnTo>
                <a:lnTo>
                  <a:pt x="35" y="5"/>
                </a:lnTo>
                <a:lnTo>
                  <a:pt x="37" y="5"/>
                </a:lnTo>
                <a:lnTo>
                  <a:pt x="41" y="5"/>
                </a:lnTo>
                <a:lnTo>
                  <a:pt x="43" y="7"/>
                </a:lnTo>
                <a:lnTo>
                  <a:pt x="44" y="9"/>
                </a:lnTo>
                <a:lnTo>
                  <a:pt x="46" y="11"/>
                </a:lnTo>
                <a:lnTo>
                  <a:pt x="46" y="13"/>
                </a:lnTo>
                <a:lnTo>
                  <a:pt x="46" y="17"/>
                </a:lnTo>
                <a:lnTo>
                  <a:pt x="46" y="18"/>
                </a:lnTo>
                <a:lnTo>
                  <a:pt x="46" y="22"/>
                </a:lnTo>
                <a:lnTo>
                  <a:pt x="44" y="24"/>
                </a:lnTo>
                <a:lnTo>
                  <a:pt x="43" y="26"/>
                </a:lnTo>
                <a:lnTo>
                  <a:pt x="41" y="26"/>
                </a:lnTo>
                <a:lnTo>
                  <a:pt x="37" y="26"/>
                </a:lnTo>
                <a:lnTo>
                  <a:pt x="35" y="26"/>
                </a:lnTo>
                <a:lnTo>
                  <a:pt x="33" y="26"/>
                </a:lnTo>
                <a:lnTo>
                  <a:pt x="31" y="24"/>
                </a:lnTo>
                <a:lnTo>
                  <a:pt x="30" y="22"/>
                </a:lnTo>
                <a:lnTo>
                  <a:pt x="30" y="20"/>
                </a:lnTo>
                <a:lnTo>
                  <a:pt x="30" y="18"/>
                </a:lnTo>
                <a:lnTo>
                  <a:pt x="30" y="17"/>
                </a:lnTo>
                <a:close/>
                <a:moveTo>
                  <a:pt x="37" y="24"/>
                </a:moveTo>
                <a:lnTo>
                  <a:pt x="41" y="24"/>
                </a:lnTo>
                <a:lnTo>
                  <a:pt x="43" y="22"/>
                </a:lnTo>
                <a:lnTo>
                  <a:pt x="43" y="18"/>
                </a:lnTo>
                <a:lnTo>
                  <a:pt x="43" y="17"/>
                </a:lnTo>
                <a:lnTo>
                  <a:pt x="43" y="13"/>
                </a:lnTo>
                <a:lnTo>
                  <a:pt x="43" y="11"/>
                </a:lnTo>
                <a:lnTo>
                  <a:pt x="41" y="9"/>
                </a:lnTo>
                <a:lnTo>
                  <a:pt x="37" y="9"/>
                </a:lnTo>
                <a:lnTo>
                  <a:pt x="35" y="9"/>
                </a:lnTo>
                <a:lnTo>
                  <a:pt x="33" y="11"/>
                </a:lnTo>
                <a:lnTo>
                  <a:pt x="33" y="13"/>
                </a:lnTo>
                <a:lnTo>
                  <a:pt x="33" y="17"/>
                </a:lnTo>
                <a:lnTo>
                  <a:pt x="33" y="18"/>
                </a:lnTo>
                <a:lnTo>
                  <a:pt x="33" y="22"/>
                </a:lnTo>
                <a:lnTo>
                  <a:pt x="35" y="24"/>
                </a:lnTo>
                <a:lnTo>
                  <a:pt x="37" y="24"/>
                </a:lnTo>
                <a:close/>
                <a:moveTo>
                  <a:pt x="61" y="22"/>
                </a:moveTo>
                <a:lnTo>
                  <a:pt x="68" y="7"/>
                </a:lnTo>
                <a:lnTo>
                  <a:pt x="72" y="7"/>
                </a:lnTo>
                <a:lnTo>
                  <a:pt x="72" y="26"/>
                </a:lnTo>
                <a:lnTo>
                  <a:pt x="68" y="26"/>
                </a:lnTo>
                <a:lnTo>
                  <a:pt x="68" y="15"/>
                </a:lnTo>
                <a:lnTo>
                  <a:pt x="68" y="13"/>
                </a:lnTo>
                <a:lnTo>
                  <a:pt x="70" y="13"/>
                </a:lnTo>
                <a:lnTo>
                  <a:pt x="70" y="11"/>
                </a:lnTo>
                <a:lnTo>
                  <a:pt x="68" y="11"/>
                </a:lnTo>
                <a:lnTo>
                  <a:pt x="63" y="26"/>
                </a:lnTo>
                <a:lnTo>
                  <a:pt x="59" y="26"/>
                </a:lnTo>
                <a:lnTo>
                  <a:pt x="54" y="11"/>
                </a:lnTo>
                <a:lnTo>
                  <a:pt x="54" y="13"/>
                </a:lnTo>
                <a:lnTo>
                  <a:pt x="54" y="15"/>
                </a:lnTo>
                <a:lnTo>
                  <a:pt x="54" y="26"/>
                </a:lnTo>
                <a:lnTo>
                  <a:pt x="50" y="26"/>
                </a:lnTo>
                <a:lnTo>
                  <a:pt x="50" y="7"/>
                </a:lnTo>
                <a:lnTo>
                  <a:pt x="55" y="7"/>
                </a:lnTo>
                <a:lnTo>
                  <a:pt x="61" y="22"/>
                </a:lnTo>
                <a:close/>
                <a:moveTo>
                  <a:pt x="94" y="20"/>
                </a:moveTo>
                <a:lnTo>
                  <a:pt x="94" y="20"/>
                </a:lnTo>
                <a:lnTo>
                  <a:pt x="92" y="22"/>
                </a:lnTo>
                <a:lnTo>
                  <a:pt x="92" y="24"/>
                </a:lnTo>
                <a:lnTo>
                  <a:pt x="91" y="26"/>
                </a:lnTo>
                <a:lnTo>
                  <a:pt x="89" y="26"/>
                </a:lnTo>
                <a:lnTo>
                  <a:pt x="85" y="26"/>
                </a:lnTo>
                <a:lnTo>
                  <a:pt x="83" y="26"/>
                </a:lnTo>
                <a:lnTo>
                  <a:pt x="81" y="26"/>
                </a:lnTo>
                <a:lnTo>
                  <a:pt x="80" y="24"/>
                </a:lnTo>
                <a:lnTo>
                  <a:pt x="78" y="22"/>
                </a:lnTo>
                <a:lnTo>
                  <a:pt x="78" y="20"/>
                </a:lnTo>
                <a:lnTo>
                  <a:pt x="76" y="17"/>
                </a:lnTo>
                <a:lnTo>
                  <a:pt x="78" y="15"/>
                </a:lnTo>
                <a:lnTo>
                  <a:pt x="78" y="11"/>
                </a:lnTo>
                <a:lnTo>
                  <a:pt x="80" y="9"/>
                </a:lnTo>
                <a:lnTo>
                  <a:pt x="81" y="7"/>
                </a:lnTo>
                <a:lnTo>
                  <a:pt x="83" y="5"/>
                </a:lnTo>
                <a:lnTo>
                  <a:pt x="85" y="5"/>
                </a:lnTo>
                <a:lnTo>
                  <a:pt x="89" y="5"/>
                </a:lnTo>
                <a:lnTo>
                  <a:pt x="91" y="7"/>
                </a:lnTo>
                <a:lnTo>
                  <a:pt x="92" y="9"/>
                </a:lnTo>
                <a:lnTo>
                  <a:pt x="94" y="11"/>
                </a:lnTo>
                <a:lnTo>
                  <a:pt x="94" y="15"/>
                </a:lnTo>
                <a:lnTo>
                  <a:pt x="94" y="17"/>
                </a:lnTo>
                <a:lnTo>
                  <a:pt x="80" y="17"/>
                </a:lnTo>
                <a:lnTo>
                  <a:pt x="80" y="20"/>
                </a:lnTo>
                <a:lnTo>
                  <a:pt x="81" y="22"/>
                </a:lnTo>
                <a:lnTo>
                  <a:pt x="83" y="24"/>
                </a:lnTo>
                <a:lnTo>
                  <a:pt x="85" y="24"/>
                </a:lnTo>
                <a:lnTo>
                  <a:pt x="87" y="24"/>
                </a:lnTo>
                <a:lnTo>
                  <a:pt x="89" y="24"/>
                </a:lnTo>
                <a:lnTo>
                  <a:pt x="89" y="22"/>
                </a:lnTo>
                <a:lnTo>
                  <a:pt x="91" y="22"/>
                </a:lnTo>
                <a:lnTo>
                  <a:pt x="91" y="20"/>
                </a:lnTo>
                <a:lnTo>
                  <a:pt x="94" y="20"/>
                </a:lnTo>
                <a:close/>
                <a:moveTo>
                  <a:pt x="91" y="15"/>
                </a:moveTo>
                <a:lnTo>
                  <a:pt x="91" y="13"/>
                </a:lnTo>
                <a:lnTo>
                  <a:pt x="89" y="11"/>
                </a:lnTo>
                <a:lnTo>
                  <a:pt x="87" y="9"/>
                </a:lnTo>
                <a:lnTo>
                  <a:pt x="85" y="9"/>
                </a:lnTo>
                <a:lnTo>
                  <a:pt x="83" y="9"/>
                </a:lnTo>
                <a:lnTo>
                  <a:pt x="81" y="11"/>
                </a:lnTo>
                <a:lnTo>
                  <a:pt x="80" y="13"/>
                </a:lnTo>
                <a:lnTo>
                  <a:pt x="80" y="15"/>
                </a:lnTo>
                <a:lnTo>
                  <a:pt x="91" y="15"/>
                </a:lnTo>
                <a:close/>
                <a:moveTo>
                  <a:pt x="111" y="7"/>
                </a:moveTo>
                <a:lnTo>
                  <a:pt x="115" y="7"/>
                </a:lnTo>
                <a:lnTo>
                  <a:pt x="115" y="26"/>
                </a:lnTo>
                <a:lnTo>
                  <a:pt x="111" y="26"/>
                </a:lnTo>
                <a:lnTo>
                  <a:pt x="111" y="17"/>
                </a:lnTo>
                <a:lnTo>
                  <a:pt x="102" y="17"/>
                </a:lnTo>
                <a:lnTo>
                  <a:pt x="102" y="26"/>
                </a:lnTo>
                <a:lnTo>
                  <a:pt x="98" y="26"/>
                </a:lnTo>
                <a:lnTo>
                  <a:pt x="98" y="7"/>
                </a:lnTo>
                <a:lnTo>
                  <a:pt x="102" y="7"/>
                </a:lnTo>
                <a:lnTo>
                  <a:pt x="102" y="15"/>
                </a:lnTo>
                <a:lnTo>
                  <a:pt x="111" y="15"/>
                </a:lnTo>
                <a:lnTo>
                  <a:pt x="111" y="7"/>
                </a:lnTo>
                <a:close/>
                <a:moveTo>
                  <a:pt x="135" y="20"/>
                </a:moveTo>
                <a:lnTo>
                  <a:pt x="133" y="22"/>
                </a:lnTo>
                <a:lnTo>
                  <a:pt x="133" y="24"/>
                </a:lnTo>
                <a:lnTo>
                  <a:pt x="131" y="26"/>
                </a:lnTo>
                <a:lnTo>
                  <a:pt x="129" y="26"/>
                </a:lnTo>
                <a:lnTo>
                  <a:pt x="128" y="26"/>
                </a:lnTo>
                <a:lnTo>
                  <a:pt x="120" y="26"/>
                </a:lnTo>
                <a:lnTo>
                  <a:pt x="120" y="7"/>
                </a:lnTo>
                <a:lnTo>
                  <a:pt x="122" y="7"/>
                </a:lnTo>
                <a:lnTo>
                  <a:pt x="122" y="15"/>
                </a:lnTo>
                <a:lnTo>
                  <a:pt x="128" y="15"/>
                </a:lnTo>
                <a:lnTo>
                  <a:pt x="129" y="15"/>
                </a:lnTo>
                <a:lnTo>
                  <a:pt x="133" y="17"/>
                </a:lnTo>
                <a:lnTo>
                  <a:pt x="133" y="18"/>
                </a:lnTo>
                <a:lnTo>
                  <a:pt x="135" y="20"/>
                </a:lnTo>
                <a:close/>
                <a:moveTo>
                  <a:pt x="122" y="24"/>
                </a:moveTo>
                <a:lnTo>
                  <a:pt x="128" y="24"/>
                </a:lnTo>
                <a:lnTo>
                  <a:pt x="129" y="24"/>
                </a:lnTo>
                <a:lnTo>
                  <a:pt x="129" y="22"/>
                </a:lnTo>
                <a:lnTo>
                  <a:pt x="131" y="22"/>
                </a:lnTo>
                <a:lnTo>
                  <a:pt x="131" y="20"/>
                </a:lnTo>
                <a:lnTo>
                  <a:pt x="131" y="18"/>
                </a:lnTo>
                <a:lnTo>
                  <a:pt x="129" y="18"/>
                </a:lnTo>
                <a:lnTo>
                  <a:pt x="128" y="17"/>
                </a:lnTo>
                <a:lnTo>
                  <a:pt x="122" y="17"/>
                </a:lnTo>
                <a:lnTo>
                  <a:pt x="122" y="24"/>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96" name="Freeform 130"/>
          <p:cNvSpPr>
            <a:spLocks noEditPoints="1"/>
          </p:cNvSpPr>
          <p:nvPr/>
        </p:nvSpPr>
        <p:spPr bwMode="auto">
          <a:xfrm>
            <a:off x="4427519" y="5657873"/>
            <a:ext cx="158702" cy="51011"/>
          </a:xfrm>
          <a:custGeom>
            <a:avLst/>
            <a:gdLst>
              <a:gd name="T0" fmla="*/ 8792 w 91"/>
              <a:gd name="T1" fmla="*/ 42863 h 27"/>
              <a:gd name="T2" fmla="*/ 0 w 91"/>
              <a:gd name="T3" fmla="*/ 34925 h 27"/>
              <a:gd name="T4" fmla="*/ 0 w 91"/>
              <a:gd name="T5" fmla="*/ 22225 h 27"/>
              <a:gd name="T6" fmla="*/ 0 w 91"/>
              <a:gd name="T7" fmla="*/ 11113 h 27"/>
              <a:gd name="T8" fmla="*/ 8792 w 91"/>
              <a:gd name="T9" fmla="*/ 1588 h 27"/>
              <a:gd name="T10" fmla="*/ 21981 w 91"/>
              <a:gd name="T11" fmla="*/ 0 h 27"/>
              <a:gd name="T12" fmla="*/ 32238 w 91"/>
              <a:gd name="T13" fmla="*/ 7938 h 27"/>
              <a:gd name="T14" fmla="*/ 38100 w 91"/>
              <a:gd name="T15" fmla="*/ 17463 h 27"/>
              <a:gd name="T16" fmla="*/ 35169 w 91"/>
              <a:gd name="T17" fmla="*/ 28575 h 27"/>
              <a:gd name="T18" fmla="*/ 29308 w 91"/>
              <a:gd name="T19" fmla="*/ 39688 h 27"/>
              <a:gd name="T20" fmla="*/ 19050 w 91"/>
              <a:gd name="T21" fmla="*/ 42863 h 27"/>
              <a:gd name="T22" fmla="*/ 10258 w 91"/>
              <a:gd name="T23" fmla="*/ 4763 h 27"/>
              <a:gd name="T24" fmla="*/ 5862 w 91"/>
              <a:gd name="T25" fmla="*/ 17463 h 27"/>
              <a:gd name="T26" fmla="*/ 5862 w 91"/>
              <a:gd name="T27" fmla="*/ 31750 h 27"/>
              <a:gd name="T28" fmla="*/ 13188 w 91"/>
              <a:gd name="T29" fmla="*/ 38100 h 27"/>
              <a:gd name="T30" fmla="*/ 24912 w 91"/>
              <a:gd name="T31" fmla="*/ 38100 h 27"/>
              <a:gd name="T32" fmla="*/ 32238 w 91"/>
              <a:gd name="T33" fmla="*/ 25400 h 27"/>
              <a:gd name="T34" fmla="*/ 29308 w 91"/>
              <a:gd name="T35" fmla="*/ 14288 h 27"/>
              <a:gd name="T36" fmla="*/ 21981 w 91"/>
              <a:gd name="T37" fmla="*/ 4763 h 27"/>
              <a:gd name="T38" fmla="*/ 67408 w 91"/>
              <a:gd name="T39" fmla="*/ 11113 h 27"/>
              <a:gd name="T40" fmla="*/ 70338 w 91"/>
              <a:gd name="T41" fmla="*/ 42863 h 27"/>
              <a:gd name="T42" fmla="*/ 70338 w 91"/>
              <a:gd name="T43" fmla="*/ 19050 h 27"/>
              <a:gd name="T44" fmla="*/ 70338 w 91"/>
              <a:gd name="T45" fmla="*/ 19050 h 27"/>
              <a:gd name="T46" fmla="*/ 48358 w 91"/>
              <a:gd name="T47" fmla="*/ 19050 h 27"/>
              <a:gd name="T48" fmla="*/ 48358 w 91"/>
              <a:gd name="T49" fmla="*/ 19050 h 27"/>
              <a:gd name="T50" fmla="*/ 48358 w 91"/>
              <a:gd name="T51" fmla="*/ 42863 h 27"/>
              <a:gd name="T52" fmla="*/ 51288 w 91"/>
              <a:gd name="T53" fmla="*/ 11113 h 27"/>
              <a:gd name="T54" fmla="*/ 96715 w 91"/>
              <a:gd name="T55" fmla="*/ 17463 h 27"/>
              <a:gd name="T56" fmla="*/ 86458 w 91"/>
              <a:gd name="T57" fmla="*/ 19050 h 27"/>
              <a:gd name="T58" fmla="*/ 86458 w 91"/>
              <a:gd name="T59" fmla="*/ 31750 h 27"/>
              <a:gd name="T60" fmla="*/ 95250 w 91"/>
              <a:gd name="T61" fmla="*/ 39688 h 27"/>
              <a:gd name="T62" fmla="*/ 99646 w 91"/>
              <a:gd name="T63" fmla="*/ 34925 h 27"/>
              <a:gd name="T64" fmla="*/ 102577 w 91"/>
              <a:gd name="T65" fmla="*/ 38100 h 27"/>
              <a:gd name="T66" fmla="*/ 92319 w 91"/>
              <a:gd name="T67" fmla="*/ 42863 h 27"/>
              <a:gd name="T68" fmla="*/ 83527 w 91"/>
              <a:gd name="T69" fmla="*/ 39688 h 27"/>
              <a:gd name="T70" fmla="*/ 80596 w 91"/>
              <a:gd name="T71" fmla="*/ 28575 h 27"/>
              <a:gd name="T72" fmla="*/ 83527 w 91"/>
              <a:gd name="T73" fmla="*/ 17463 h 27"/>
              <a:gd name="T74" fmla="*/ 95250 w 91"/>
              <a:gd name="T75" fmla="*/ 11113 h 27"/>
              <a:gd name="T76" fmla="*/ 102577 w 91"/>
              <a:gd name="T77" fmla="*/ 14288 h 27"/>
              <a:gd name="T78" fmla="*/ 105508 w 91"/>
              <a:gd name="T79" fmla="*/ 22225 h 27"/>
              <a:gd name="T80" fmla="*/ 127488 w 91"/>
              <a:gd name="T81" fmla="*/ 42863 h 27"/>
              <a:gd name="T82" fmla="*/ 114300 w 91"/>
              <a:gd name="T83" fmla="*/ 42863 h 27"/>
              <a:gd name="T84" fmla="*/ 114300 w 91"/>
              <a:gd name="T85" fmla="*/ 11113 h 27"/>
              <a:gd name="T86" fmla="*/ 133350 w 91"/>
              <a:gd name="T87" fmla="*/ 11113 h 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1"/>
              <a:gd name="T133" fmla="*/ 0 h 27"/>
              <a:gd name="T134" fmla="*/ 91 w 91"/>
              <a:gd name="T135" fmla="*/ 27 h 2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1" h="27">
                <a:moveTo>
                  <a:pt x="13" y="27"/>
                </a:moveTo>
                <a:lnTo>
                  <a:pt x="9" y="27"/>
                </a:lnTo>
                <a:lnTo>
                  <a:pt x="6" y="27"/>
                </a:lnTo>
                <a:lnTo>
                  <a:pt x="4" y="25"/>
                </a:lnTo>
                <a:lnTo>
                  <a:pt x="2" y="24"/>
                </a:lnTo>
                <a:lnTo>
                  <a:pt x="0" y="22"/>
                </a:lnTo>
                <a:lnTo>
                  <a:pt x="0" y="18"/>
                </a:lnTo>
                <a:lnTo>
                  <a:pt x="0" y="16"/>
                </a:lnTo>
                <a:lnTo>
                  <a:pt x="0" y="14"/>
                </a:lnTo>
                <a:lnTo>
                  <a:pt x="0" y="11"/>
                </a:lnTo>
                <a:lnTo>
                  <a:pt x="0" y="9"/>
                </a:lnTo>
                <a:lnTo>
                  <a:pt x="0" y="7"/>
                </a:lnTo>
                <a:lnTo>
                  <a:pt x="2" y="5"/>
                </a:lnTo>
                <a:lnTo>
                  <a:pt x="4" y="3"/>
                </a:lnTo>
                <a:lnTo>
                  <a:pt x="6" y="1"/>
                </a:lnTo>
                <a:lnTo>
                  <a:pt x="9" y="0"/>
                </a:lnTo>
                <a:lnTo>
                  <a:pt x="13" y="0"/>
                </a:lnTo>
                <a:lnTo>
                  <a:pt x="15" y="0"/>
                </a:lnTo>
                <a:lnTo>
                  <a:pt x="18" y="1"/>
                </a:lnTo>
                <a:lnTo>
                  <a:pt x="20" y="3"/>
                </a:lnTo>
                <a:lnTo>
                  <a:pt x="22" y="5"/>
                </a:lnTo>
                <a:lnTo>
                  <a:pt x="24" y="7"/>
                </a:lnTo>
                <a:lnTo>
                  <a:pt x="24" y="9"/>
                </a:lnTo>
                <a:lnTo>
                  <a:pt x="26" y="11"/>
                </a:lnTo>
                <a:lnTo>
                  <a:pt x="26" y="14"/>
                </a:lnTo>
                <a:lnTo>
                  <a:pt x="26" y="16"/>
                </a:lnTo>
                <a:lnTo>
                  <a:pt x="24" y="18"/>
                </a:lnTo>
                <a:lnTo>
                  <a:pt x="24" y="22"/>
                </a:lnTo>
                <a:lnTo>
                  <a:pt x="22" y="24"/>
                </a:lnTo>
                <a:lnTo>
                  <a:pt x="20" y="25"/>
                </a:lnTo>
                <a:lnTo>
                  <a:pt x="18" y="27"/>
                </a:lnTo>
                <a:lnTo>
                  <a:pt x="15" y="27"/>
                </a:lnTo>
                <a:lnTo>
                  <a:pt x="13" y="27"/>
                </a:lnTo>
                <a:close/>
                <a:moveTo>
                  <a:pt x="13" y="3"/>
                </a:moveTo>
                <a:lnTo>
                  <a:pt x="9" y="3"/>
                </a:lnTo>
                <a:lnTo>
                  <a:pt x="7" y="3"/>
                </a:lnTo>
                <a:lnTo>
                  <a:pt x="6" y="5"/>
                </a:lnTo>
                <a:lnTo>
                  <a:pt x="4" y="9"/>
                </a:lnTo>
                <a:lnTo>
                  <a:pt x="4" y="11"/>
                </a:lnTo>
                <a:lnTo>
                  <a:pt x="4" y="14"/>
                </a:lnTo>
                <a:lnTo>
                  <a:pt x="4" y="16"/>
                </a:lnTo>
                <a:lnTo>
                  <a:pt x="4" y="20"/>
                </a:lnTo>
                <a:lnTo>
                  <a:pt x="6" y="22"/>
                </a:lnTo>
                <a:lnTo>
                  <a:pt x="7" y="24"/>
                </a:lnTo>
                <a:lnTo>
                  <a:pt x="9" y="24"/>
                </a:lnTo>
                <a:lnTo>
                  <a:pt x="13" y="25"/>
                </a:lnTo>
                <a:lnTo>
                  <a:pt x="15" y="24"/>
                </a:lnTo>
                <a:lnTo>
                  <a:pt x="17" y="24"/>
                </a:lnTo>
                <a:lnTo>
                  <a:pt x="18" y="22"/>
                </a:lnTo>
                <a:lnTo>
                  <a:pt x="20" y="20"/>
                </a:lnTo>
                <a:lnTo>
                  <a:pt x="22" y="16"/>
                </a:lnTo>
                <a:lnTo>
                  <a:pt x="22" y="14"/>
                </a:lnTo>
                <a:lnTo>
                  <a:pt x="22" y="11"/>
                </a:lnTo>
                <a:lnTo>
                  <a:pt x="20" y="9"/>
                </a:lnTo>
                <a:lnTo>
                  <a:pt x="18" y="5"/>
                </a:lnTo>
                <a:lnTo>
                  <a:pt x="17" y="3"/>
                </a:lnTo>
                <a:lnTo>
                  <a:pt x="15" y="3"/>
                </a:lnTo>
                <a:lnTo>
                  <a:pt x="13" y="3"/>
                </a:lnTo>
                <a:close/>
                <a:moveTo>
                  <a:pt x="41" y="24"/>
                </a:moveTo>
                <a:lnTo>
                  <a:pt x="46" y="7"/>
                </a:lnTo>
                <a:lnTo>
                  <a:pt x="52" y="7"/>
                </a:lnTo>
                <a:lnTo>
                  <a:pt x="52" y="27"/>
                </a:lnTo>
                <a:lnTo>
                  <a:pt x="48" y="27"/>
                </a:lnTo>
                <a:lnTo>
                  <a:pt x="48" y="16"/>
                </a:lnTo>
                <a:lnTo>
                  <a:pt x="48" y="14"/>
                </a:lnTo>
                <a:lnTo>
                  <a:pt x="48" y="12"/>
                </a:lnTo>
                <a:lnTo>
                  <a:pt x="42" y="27"/>
                </a:lnTo>
                <a:lnTo>
                  <a:pt x="39" y="27"/>
                </a:lnTo>
                <a:lnTo>
                  <a:pt x="33" y="12"/>
                </a:lnTo>
                <a:lnTo>
                  <a:pt x="31" y="12"/>
                </a:lnTo>
                <a:lnTo>
                  <a:pt x="33" y="12"/>
                </a:lnTo>
                <a:lnTo>
                  <a:pt x="33" y="14"/>
                </a:lnTo>
                <a:lnTo>
                  <a:pt x="33" y="16"/>
                </a:lnTo>
                <a:lnTo>
                  <a:pt x="33" y="27"/>
                </a:lnTo>
                <a:lnTo>
                  <a:pt x="30" y="27"/>
                </a:lnTo>
                <a:lnTo>
                  <a:pt x="30" y="7"/>
                </a:lnTo>
                <a:lnTo>
                  <a:pt x="35" y="7"/>
                </a:lnTo>
                <a:lnTo>
                  <a:pt x="41" y="24"/>
                </a:lnTo>
                <a:close/>
                <a:moveTo>
                  <a:pt x="68" y="14"/>
                </a:moveTo>
                <a:lnTo>
                  <a:pt x="66" y="11"/>
                </a:lnTo>
                <a:lnTo>
                  <a:pt x="65" y="11"/>
                </a:lnTo>
                <a:lnTo>
                  <a:pt x="61" y="11"/>
                </a:lnTo>
                <a:lnTo>
                  <a:pt x="59" y="12"/>
                </a:lnTo>
                <a:lnTo>
                  <a:pt x="59" y="14"/>
                </a:lnTo>
                <a:lnTo>
                  <a:pt x="59" y="18"/>
                </a:lnTo>
                <a:lnTo>
                  <a:pt x="59" y="20"/>
                </a:lnTo>
                <a:lnTo>
                  <a:pt x="59" y="24"/>
                </a:lnTo>
                <a:lnTo>
                  <a:pt x="61" y="24"/>
                </a:lnTo>
                <a:lnTo>
                  <a:pt x="65" y="25"/>
                </a:lnTo>
                <a:lnTo>
                  <a:pt x="66" y="24"/>
                </a:lnTo>
                <a:lnTo>
                  <a:pt x="68" y="22"/>
                </a:lnTo>
                <a:lnTo>
                  <a:pt x="68" y="20"/>
                </a:lnTo>
                <a:lnTo>
                  <a:pt x="72" y="20"/>
                </a:lnTo>
                <a:lnTo>
                  <a:pt x="70" y="24"/>
                </a:lnTo>
                <a:lnTo>
                  <a:pt x="70" y="25"/>
                </a:lnTo>
                <a:lnTo>
                  <a:pt x="66" y="27"/>
                </a:lnTo>
                <a:lnTo>
                  <a:pt x="63" y="27"/>
                </a:lnTo>
                <a:lnTo>
                  <a:pt x="61" y="27"/>
                </a:lnTo>
                <a:lnTo>
                  <a:pt x="59" y="27"/>
                </a:lnTo>
                <a:lnTo>
                  <a:pt x="57" y="25"/>
                </a:lnTo>
                <a:lnTo>
                  <a:pt x="55" y="24"/>
                </a:lnTo>
                <a:lnTo>
                  <a:pt x="55" y="20"/>
                </a:lnTo>
                <a:lnTo>
                  <a:pt x="55" y="18"/>
                </a:lnTo>
                <a:lnTo>
                  <a:pt x="55" y="14"/>
                </a:lnTo>
                <a:lnTo>
                  <a:pt x="55" y="12"/>
                </a:lnTo>
                <a:lnTo>
                  <a:pt x="57" y="11"/>
                </a:lnTo>
                <a:lnTo>
                  <a:pt x="59" y="9"/>
                </a:lnTo>
                <a:lnTo>
                  <a:pt x="61" y="7"/>
                </a:lnTo>
                <a:lnTo>
                  <a:pt x="65" y="7"/>
                </a:lnTo>
                <a:lnTo>
                  <a:pt x="66" y="7"/>
                </a:lnTo>
                <a:lnTo>
                  <a:pt x="68" y="9"/>
                </a:lnTo>
                <a:lnTo>
                  <a:pt x="70" y="9"/>
                </a:lnTo>
                <a:lnTo>
                  <a:pt x="70" y="11"/>
                </a:lnTo>
                <a:lnTo>
                  <a:pt x="72" y="12"/>
                </a:lnTo>
                <a:lnTo>
                  <a:pt x="72" y="14"/>
                </a:lnTo>
                <a:lnTo>
                  <a:pt x="68" y="14"/>
                </a:lnTo>
                <a:close/>
                <a:moveTo>
                  <a:pt x="91" y="27"/>
                </a:moveTo>
                <a:lnTo>
                  <a:pt x="87" y="27"/>
                </a:lnTo>
                <a:lnTo>
                  <a:pt x="79" y="18"/>
                </a:lnTo>
                <a:lnTo>
                  <a:pt x="78" y="20"/>
                </a:lnTo>
                <a:lnTo>
                  <a:pt x="78" y="27"/>
                </a:lnTo>
                <a:lnTo>
                  <a:pt x="76" y="27"/>
                </a:lnTo>
                <a:lnTo>
                  <a:pt x="76" y="7"/>
                </a:lnTo>
                <a:lnTo>
                  <a:pt x="78" y="7"/>
                </a:lnTo>
                <a:lnTo>
                  <a:pt x="78" y="16"/>
                </a:lnTo>
                <a:lnTo>
                  <a:pt x="87" y="7"/>
                </a:lnTo>
                <a:lnTo>
                  <a:pt x="91" y="7"/>
                </a:lnTo>
                <a:lnTo>
                  <a:pt x="83" y="16"/>
                </a:lnTo>
                <a:lnTo>
                  <a:pt x="91" y="27"/>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97" name="Freeform 131"/>
          <p:cNvSpPr>
            <a:spLocks noEditPoints="1"/>
          </p:cNvSpPr>
          <p:nvPr/>
        </p:nvSpPr>
        <p:spPr bwMode="auto">
          <a:xfrm>
            <a:off x="4614561" y="3932934"/>
            <a:ext cx="287174" cy="66125"/>
          </a:xfrm>
          <a:custGeom>
            <a:avLst/>
            <a:gdLst>
              <a:gd name="T0" fmla="*/ 13162 w 165"/>
              <a:gd name="T1" fmla="*/ 4762 h 35"/>
              <a:gd name="T2" fmla="*/ 5850 w 165"/>
              <a:gd name="T3" fmla="*/ 28575 h 35"/>
              <a:gd name="T4" fmla="*/ 24861 w 165"/>
              <a:gd name="T5" fmla="*/ 38100 h 35"/>
              <a:gd name="T6" fmla="*/ 29248 w 165"/>
              <a:gd name="T7" fmla="*/ 38100 h 35"/>
              <a:gd name="T8" fmla="*/ 11699 w 165"/>
              <a:gd name="T9" fmla="*/ 42862 h 35"/>
              <a:gd name="T10" fmla="*/ 0 w 165"/>
              <a:gd name="T11" fmla="*/ 20637 h 35"/>
              <a:gd name="T12" fmla="*/ 11699 w 165"/>
              <a:gd name="T13" fmla="*/ 0 h 35"/>
              <a:gd name="T14" fmla="*/ 32173 w 165"/>
              <a:gd name="T15" fmla="*/ 4762 h 35"/>
              <a:gd name="T16" fmla="*/ 43873 w 165"/>
              <a:gd name="T17" fmla="*/ 14287 h 35"/>
              <a:gd name="T18" fmla="*/ 59959 w 165"/>
              <a:gd name="T19" fmla="*/ 14287 h 35"/>
              <a:gd name="T20" fmla="*/ 64347 w 165"/>
              <a:gd name="T21" fmla="*/ 41275 h 35"/>
              <a:gd name="T22" fmla="*/ 64347 w 165"/>
              <a:gd name="T23" fmla="*/ 42862 h 35"/>
              <a:gd name="T24" fmla="*/ 57035 w 165"/>
              <a:gd name="T25" fmla="*/ 38100 h 35"/>
              <a:gd name="T26" fmla="*/ 43873 w 165"/>
              <a:gd name="T27" fmla="*/ 42862 h 35"/>
              <a:gd name="T28" fmla="*/ 40948 w 165"/>
              <a:gd name="T29" fmla="*/ 28575 h 35"/>
              <a:gd name="T30" fmla="*/ 57035 w 165"/>
              <a:gd name="T31" fmla="*/ 17462 h 35"/>
              <a:gd name="T32" fmla="*/ 40948 w 165"/>
              <a:gd name="T33" fmla="*/ 20637 h 35"/>
              <a:gd name="T34" fmla="*/ 48260 w 165"/>
              <a:gd name="T35" fmla="*/ 28575 h 35"/>
              <a:gd name="T36" fmla="*/ 43873 w 165"/>
              <a:gd name="T37" fmla="*/ 38100 h 35"/>
              <a:gd name="T38" fmla="*/ 57035 w 165"/>
              <a:gd name="T39" fmla="*/ 34925 h 35"/>
              <a:gd name="T40" fmla="*/ 73121 w 165"/>
              <a:gd name="T41" fmla="*/ 41275 h 35"/>
              <a:gd name="T42" fmla="*/ 70196 w 165"/>
              <a:gd name="T43" fmla="*/ 38100 h 35"/>
              <a:gd name="T44" fmla="*/ 86283 w 165"/>
              <a:gd name="T45" fmla="*/ 17462 h 35"/>
              <a:gd name="T46" fmla="*/ 118456 w 165"/>
              <a:gd name="T47" fmla="*/ 41275 h 35"/>
              <a:gd name="T48" fmla="*/ 97982 w 165"/>
              <a:gd name="T49" fmla="*/ 38100 h 35"/>
              <a:gd name="T50" fmla="*/ 102370 w 165"/>
              <a:gd name="T51" fmla="*/ 14287 h 35"/>
              <a:gd name="T52" fmla="*/ 121381 w 165"/>
              <a:gd name="T53" fmla="*/ 20637 h 35"/>
              <a:gd name="T54" fmla="*/ 108219 w 165"/>
              <a:gd name="T55" fmla="*/ 38100 h 35"/>
              <a:gd name="T56" fmla="*/ 118456 w 165"/>
              <a:gd name="T57" fmla="*/ 34925 h 35"/>
              <a:gd name="T58" fmla="*/ 114069 w 165"/>
              <a:gd name="T59" fmla="*/ 17462 h 35"/>
              <a:gd name="T60" fmla="*/ 102370 w 165"/>
              <a:gd name="T61" fmla="*/ 23812 h 35"/>
              <a:gd name="T62" fmla="*/ 133081 w 165"/>
              <a:gd name="T63" fmla="*/ 42862 h 35"/>
              <a:gd name="T64" fmla="*/ 146242 w 165"/>
              <a:gd name="T65" fmla="*/ 11112 h 35"/>
              <a:gd name="T66" fmla="*/ 159404 w 165"/>
              <a:gd name="T67" fmla="*/ 14287 h 35"/>
              <a:gd name="T68" fmla="*/ 175491 w 165"/>
              <a:gd name="T69" fmla="*/ 14287 h 35"/>
              <a:gd name="T70" fmla="*/ 181341 w 165"/>
              <a:gd name="T71" fmla="*/ 41275 h 35"/>
              <a:gd name="T72" fmla="*/ 181341 w 165"/>
              <a:gd name="T73" fmla="*/ 42862 h 35"/>
              <a:gd name="T74" fmla="*/ 172566 w 165"/>
              <a:gd name="T75" fmla="*/ 38100 h 35"/>
              <a:gd name="T76" fmla="*/ 159404 w 165"/>
              <a:gd name="T77" fmla="*/ 42862 h 35"/>
              <a:gd name="T78" fmla="*/ 156479 w 165"/>
              <a:gd name="T79" fmla="*/ 28575 h 35"/>
              <a:gd name="T80" fmla="*/ 172566 w 165"/>
              <a:gd name="T81" fmla="*/ 17462 h 35"/>
              <a:gd name="T82" fmla="*/ 156479 w 165"/>
              <a:gd name="T83" fmla="*/ 20637 h 35"/>
              <a:gd name="T84" fmla="*/ 165254 w 165"/>
              <a:gd name="T85" fmla="*/ 28575 h 35"/>
              <a:gd name="T86" fmla="*/ 162329 w 165"/>
              <a:gd name="T87" fmla="*/ 38100 h 35"/>
              <a:gd name="T88" fmla="*/ 172566 w 165"/>
              <a:gd name="T89" fmla="*/ 34925 h 35"/>
              <a:gd name="T90" fmla="*/ 191578 w 165"/>
              <a:gd name="T91" fmla="*/ 17462 h 35"/>
              <a:gd name="T92" fmla="*/ 206202 w 165"/>
              <a:gd name="T93" fmla="*/ 14287 h 35"/>
              <a:gd name="T94" fmla="*/ 210589 w 165"/>
              <a:gd name="T95" fmla="*/ 34925 h 35"/>
              <a:gd name="T96" fmla="*/ 194502 w 165"/>
              <a:gd name="T97" fmla="*/ 42862 h 35"/>
              <a:gd name="T98" fmla="*/ 187190 w 165"/>
              <a:gd name="T99" fmla="*/ 11112 h 35"/>
              <a:gd name="T100" fmla="*/ 207664 w 165"/>
              <a:gd name="T101" fmla="*/ 31750 h 35"/>
              <a:gd name="T102" fmla="*/ 203277 w 165"/>
              <a:gd name="T103" fmla="*/ 17462 h 35"/>
              <a:gd name="T104" fmla="*/ 191578 w 165"/>
              <a:gd name="T105" fmla="*/ 34925 h 35"/>
              <a:gd name="T106" fmla="*/ 213514 w 165"/>
              <a:gd name="T107" fmla="*/ 52387 h 35"/>
              <a:gd name="T108" fmla="*/ 219364 w 165"/>
              <a:gd name="T109" fmla="*/ 31750 h 35"/>
              <a:gd name="T110" fmla="*/ 235450 w 165"/>
              <a:gd name="T111" fmla="*/ 52387 h 35"/>
              <a:gd name="T112" fmla="*/ 222288 w 165"/>
              <a:gd name="T113" fmla="*/ 31750 h 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5"/>
              <a:gd name="T172" fmla="*/ 0 h 35"/>
              <a:gd name="T173" fmla="*/ 165 w 165"/>
              <a:gd name="T174" fmla="*/ 35 h 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5" h="35">
                <a:moveTo>
                  <a:pt x="20" y="9"/>
                </a:moveTo>
                <a:lnTo>
                  <a:pt x="19" y="5"/>
                </a:lnTo>
                <a:lnTo>
                  <a:pt x="17" y="3"/>
                </a:lnTo>
                <a:lnTo>
                  <a:pt x="15" y="3"/>
                </a:lnTo>
                <a:lnTo>
                  <a:pt x="11" y="3"/>
                </a:lnTo>
                <a:lnTo>
                  <a:pt x="9" y="3"/>
                </a:lnTo>
                <a:lnTo>
                  <a:pt x="8" y="3"/>
                </a:lnTo>
                <a:lnTo>
                  <a:pt x="6" y="5"/>
                </a:lnTo>
                <a:lnTo>
                  <a:pt x="4" y="7"/>
                </a:lnTo>
                <a:lnTo>
                  <a:pt x="4" y="11"/>
                </a:lnTo>
                <a:lnTo>
                  <a:pt x="4" y="13"/>
                </a:lnTo>
                <a:lnTo>
                  <a:pt x="4" y="18"/>
                </a:lnTo>
                <a:lnTo>
                  <a:pt x="6" y="22"/>
                </a:lnTo>
                <a:lnTo>
                  <a:pt x="8" y="24"/>
                </a:lnTo>
                <a:lnTo>
                  <a:pt x="11" y="24"/>
                </a:lnTo>
                <a:lnTo>
                  <a:pt x="13" y="24"/>
                </a:lnTo>
                <a:lnTo>
                  <a:pt x="15" y="24"/>
                </a:lnTo>
                <a:lnTo>
                  <a:pt x="17" y="24"/>
                </a:lnTo>
                <a:lnTo>
                  <a:pt x="19" y="22"/>
                </a:lnTo>
                <a:lnTo>
                  <a:pt x="19" y="20"/>
                </a:lnTo>
                <a:lnTo>
                  <a:pt x="20" y="18"/>
                </a:lnTo>
                <a:lnTo>
                  <a:pt x="24" y="18"/>
                </a:lnTo>
                <a:lnTo>
                  <a:pt x="22" y="22"/>
                </a:lnTo>
                <a:lnTo>
                  <a:pt x="20" y="24"/>
                </a:lnTo>
                <a:lnTo>
                  <a:pt x="19" y="26"/>
                </a:lnTo>
                <a:lnTo>
                  <a:pt x="15" y="27"/>
                </a:lnTo>
                <a:lnTo>
                  <a:pt x="13" y="27"/>
                </a:lnTo>
                <a:lnTo>
                  <a:pt x="11" y="27"/>
                </a:lnTo>
                <a:lnTo>
                  <a:pt x="9" y="27"/>
                </a:lnTo>
                <a:lnTo>
                  <a:pt x="8" y="27"/>
                </a:lnTo>
                <a:lnTo>
                  <a:pt x="6" y="26"/>
                </a:lnTo>
                <a:lnTo>
                  <a:pt x="4" y="24"/>
                </a:lnTo>
                <a:lnTo>
                  <a:pt x="2" y="22"/>
                </a:lnTo>
                <a:lnTo>
                  <a:pt x="0" y="20"/>
                </a:lnTo>
                <a:lnTo>
                  <a:pt x="0" y="16"/>
                </a:lnTo>
                <a:lnTo>
                  <a:pt x="0" y="13"/>
                </a:lnTo>
                <a:lnTo>
                  <a:pt x="0" y="11"/>
                </a:lnTo>
                <a:lnTo>
                  <a:pt x="0" y="7"/>
                </a:lnTo>
                <a:lnTo>
                  <a:pt x="2" y="5"/>
                </a:lnTo>
                <a:lnTo>
                  <a:pt x="2" y="3"/>
                </a:lnTo>
                <a:lnTo>
                  <a:pt x="4" y="2"/>
                </a:lnTo>
                <a:lnTo>
                  <a:pt x="8" y="0"/>
                </a:lnTo>
                <a:lnTo>
                  <a:pt x="9" y="0"/>
                </a:lnTo>
                <a:lnTo>
                  <a:pt x="11" y="0"/>
                </a:lnTo>
                <a:lnTo>
                  <a:pt x="15" y="0"/>
                </a:lnTo>
                <a:lnTo>
                  <a:pt x="19" y="2"/>
                </a:lnTo>
                <a:lnTo>
                  <a:pt x="20" y="2"/>
                </a:lnTo>
                <a:lnTo>
                  <a:pt x="22" y="3"/>
                </a:lnTo>
                <a:lnTo>
                  <a:pt x="22" y="5"/>
                </a:lnTo>
                <a:lnTo>
                  <a:pt x="22" y="9"/>
                </a:lnTo>
                <a:lnTo>
                  <a:pt x="20" y="9"/>
                </a:lnTo>
                <a:close/>
                <a:moveTo>
                  <a:pt x="28" y="13"/>
                </a:moveTo>
                <a:lnTo>
                  <a:pt x="28" y="11"/>
                </a:lnTo>
                <a:lnTo>
                  <a:pt x="30" y="9"/>
                </a:lnTo>
                <a:lnTo>
                  <a:pt x="32" y="7"/>
                </a:lnTo>
                <a:lnTo>
                  <a:pt x="35" y="7"/>
                </a:lnTo>
                <a:lnTo>
                  <a:pt x="37" y="7"/>
                </a:lnTo>
                <a:lnTo>
                  <a:pt x="39" y="7"/>
                </a:lnTo>
                <a:lnTo>
                  <a:pt x="41" y="9"/>
                </a:lnTo>
                <a:lnTo>
                  <a:pt x="43" y="11"/>
                </a:lnTo>
                <a:lnTo>
                  <a:pt x="43" y="13"/>
                </a:lnTo>
                <a:lnTo>
                  <a:pt x="43" y="24"/>
                </a:lnTo>
                <a:lnTo>
                  <a:pt x="44" y="26"/>
                </a:lnTo>
                <a:lnTo>
                  <a:pt x="44" y="27"/>
                </a:lnTo>
                <a:lnTo>
                  <a:pt x="43" y="27"/>
                </a:lnTo>
                <a:lnTo>
                  <a:pt x="41" y="27"/>
                </a:lnTo>
                <a:lnTo>
                  <a:pt x="39" y="26"/>
                </a:lnTo>
                <a:lnTo>
                  <a:pt x="39" y="24"/>
                </a:lnTo>
                <a:lnTo>
                  <a:pt x="39" y="26"/>
                </a:lnTo>
                <a:lnTo>
                  <a:pt x="37" y="27"/>
                </a:lnTo>
                <a:lnTo>
                  <a:pt x="35" y="27"/>
                </a:lnTo>
                <a:lnTo>
                  <a:pt x="32" y="27"/>
                </a:lnTo>
                <a:lnTo>
                  <a:pt x="30" y="27"/>
                </a:lnTo>
                <a:lnTo>
                  <a:pt x="28" y="26"/>
                </a:lnTo>
                <a:lnTo>
                  <a:pt x="26" y="24"/>
                </a:lnTo>
                <a:lnTo>
                  <a:pt x="26" y="22"/>
                </a:lnTo>
                <a:lnTo>
                  <a:pt x="26" y="20"/>
                </a:lnTo>
                <a:lnTo>
                  <a:pt x="28" y="18"/>
                </a:lnTo>
                <a:lnTo>
                  <a:pt x="30" y="16"/>
                </a:lnTo>
                <a:lnTo>
                  <a:pt x="32" y="16"/>
                </a:lnTo>
                <a:lnTo>
                  <a:pt x="37" y="15"/>
                </a:lnTo>
                <a:lnTo>
                  <a:pt x="39" y="15"/>
                </a:lnTo>
                <a:lnTo>
                  <a:pt x="39" y="13"/>
                </a:lnTo>
                <a:lnTo>
                  <a:pt x="39" y="11"/>
                </a:lnTo>
                <a:lnTo>
                  <a:pt x="35" y="9"/>
                </a:lnTo>
                <a:lnTo>
                  <a:pt x="33" y="11"/>
                </a:lnTo>
                <a:lnTo>
                  <a:pt x="32" y="11"/>
                </a:lnTo>
                <a:lnTo>
                  <a:pt x="32" y="13"/>
                </a:lnTo>
                <a:lnTo>
                  <a:pt x="30" y="13"/>
                </a:lnTo>
                <a:lnTo>
                  <a:pt x="28" y="13"/>
                </a:lnTo>
                <a:close/>
                <a:moveTo>
                  <a:pt x="39" y="16"/>
                </a:moveTo>
                <a:lnTo>
                  <a:pt x="39" y="18"/>
                </a:lnTo>
                <a:lnTo>
                  <a:pt x="37" y="18"/>
                </a:lnTo>
                <a:lnTo>
                  <a:pt x="33" y="18"/>
                </a:lnTo>
                <a:lnTo>
                  <a:pt x="32" y="18"/>
                </a:lnTo>
                <a:lnTo>
                  <a:pt x="32" y="20"/>
                </a:lnTo>
                <a:lnTo>
                  <a:pt x="30" y="20"/>
                </a:lnTo>
                <a:lnTo>
                  <a:pt x="30" y="22"/>
                </a:lnTo>
                <a:lnTo>
                  <a:pt x="30" y="24"/>
                </a:lnTo>
                <a:lnTo>
                  <a:pt x="33" y="26"/>
                </a:lnTo>
                <a:lnTo>
                  <a:pt x="35" y="26"/>
                </a:lnTo>
                <a:lnTo>
                  <a:pt x="35" y="24"/>
                </a:lnTo>
                <a:lnTo>
                  <a:pt x="37" y="24"/>
                </a:lnTo>
                <a:lnTo>
                  <a:pt x="39" y="22"/>
                </a:lnTo>
                <a:lnTo>
                  <a:pt x="39" y="20"/>
                </a:lnTo>
                <a:lnTo>
                  <a:pt x="39" y="16"/>
                </a:lnTo>
                <a:close/>
                <a:moveTo>
                  <a:pt x="52" y="11"/>
                </a:moveTo>
                <a:lnTo>
                  <a:pt x="52" y="22"/>
                </a:lnTo>
                <a:lnTo>
                  <a:pt x="52" y="24"/>
                </a:lnTo>
                <a:lnTo>
                  <a:pt x="50" y="26"/>
                </a:lnTo>
                <a:lnTo>
                  <a:pt x="48" y="27"/>
                </a:lnTo>
                <a:lnTo>
                  <a:pt x="46" y="27"/>
                </a:lnTo>
                <a:lnTo>
                  <a:pt x="46" y="24"/>
                </a:lnTo>
                <a:lnTo>
                  <a:pt x="48" y="24"/>
                </a:lnTo>
                <a:lnTo>
                  <a:pt x="48" y="22"/>
                </a:lnTo>
                <a:lnTo>
                  <a:pt x="48" y="7"/>
                </a:lnTo>
                <a:lnTo>
                  <a:pt x="63" y="7"/>
                </a:lnTo>
                <a:lnTo>
                  <a:pt x="63" y="27"/>
                </a:lnTo>
                <a:lnTo>
                  <a:pt x="59" y="27"/>
                </a:lnTo>
                <a:lnTo>
                  <a:pt x="59" y="11"/>
                </a:lnTo>
                <a:lnTo>
                  <a:pt x="52" y="11"/>
                </a:lnTo>
                <a:close/>
                <a:moveTo>
                  <a:pt x="83" y="22"/>
                </a:moveTo>
                <a:lnTo>
                  <a:pt x="83" y="22"/>
                </a:lnTo>
                <a:lnTo>
                  <a:pt x="83" y="24"/>
                </a:lnTo>
                <a:lnTo>
                  <a:pt x="81" y="26"/>
                </a:lnTo>
                <a:lnTo>
                  <a:pt x="78" y="27"/>
                </a:lnTo>
                <a:lnTo>
                  <a:pt x="76" y="27"/>
                </a:lnTo>
                <a:lnTo>
                  <a:pt x="72" y="27"/>
                </a:lnTo>
                <a:lnTo>
                  <a:pt x="70" y="26"/>
                </a:lnTo>
                <a:lnTo>
                  <a:pt x="68" y="26"/>
                </a:lnTo>
                <a:lnTo>
                  <a:pt x="67" y="24"/>
                </a:lnTo>
                <a:lnTo>
                  <a:pt x="67" y="20"/>
                </a:lnTo>
                <a:lnTo>
                  <a:pt x="67" y="18"/>
                </a:lnTo>
                <a:lnTo>
                  <a:pt x="67" y="15"/>
                </a:lnTo>
                <a:lnTo>
                  <a:pt x="67" y="13"/>
                </a:lnTo>
                <a:lnTo>
                  <a:pt x="68" y="11"/>
                </a:lnTo>
                <a:lnTo>
                  <a:pt x="70" y="9"/>
                </a:lnTo>
                <a:lnTo>
                  <a:pt x="72" y="7"/>
                </a:lnTo>
                <a:lnTo>
                  <a:pt x="76" y="7"/>
                </a:lnTo>
                <a:lnTo>
                  <a:pt x="78" y="7"/>
                </a:lnTo>
                <a:lnTo>
                  <a:pt x="81" y="9"/>
                </a:lnTo>
                <a:lnTo>
                  <a:pt x="81" y="11"/>
                </a:lnTo>
                <a:lnTo>
                  <a:pt x="83" y="13"/>
                </a:lnTo>
                <a:lnTo>
                  <a:pt x="83" y="15"/>
                </a:lnTo>
                <a:lnTo>
                  <a:pt x="85" y="18"/>
                </a:lnTo>
                <a:lnTo>
                  <a:pt x="70" y="18"/>
                </a:lnTo>
                <a:lnTo>
                  <a:pt x="70" y="22"/>
                </a:lnTo>
                <a:lnTo>
                  <a:pt x="72" y="24"/>
                </a:lnTo>
                <a:lnTo>
                  <a:pt x="74" y="24"/>
                </a:lnTo>
                <a:lnTo>
                  <a:pt x="76" y="26"/>
                </a:lnTo>
                <a:lnTo>
                  <a:pt x="78" y="26"/>
                </a:lnTo>
                <a:lnTo>
                  <a:pt x="78" y="24"/>
                </a:lnTo>
                <a:lnTo>
                  <a:pt x="80" y="24"/>
                </a:lnTo>
                <a:lnTo>
                  <a:pt x="80" y="22"/>
                </a:lnTo>
                <a:lnTo>
                  <a:pt x="81" y="22"/>
                </a:lnTo>
                <a:lnTo>
                  <a:pt x="83" y="22"/>
                </a:lnTo>
                <a:close/>
                <a:moveTo>
                  <a:pt x="81" y="16"/>
                </a:moveTo>
                <a:lnTo>
                  <a:pt x="80" y="13"/>
                </a:lnTo>
                <a:lnTo>
                  <a:pt x="80" y="11"/>
                </a:lnTo>
                <a:lnTo>
                  <a:pt x="78" y="11"/>
                </a:lnTo>
                <a:lnTo>
                  <a:pt x="76" y="11"/>
                </a:lnTo>
                <a:lnTo>
                  <a:pt x="74" y="11"/>
                </a:lnTo>
                <a:lnTo>
                  <a:pt x="72" y="11"/>
                </a:lnTo>
                <a:lnTo>
                  <a:pt x="72" y="13"/>
                </a:lnTo>
                <a:lnTo>
                  <a:pt x="70" y="13"/>
                </a:lnTo>
                <a:lnTo>
                  <a:pt x="70" y="15"/>
                </a:lnTo>
                <a:lnTo>
                  <a:pt x="70" y="16"/>
                </a:lnTo>
                <a:lnTo>
                  <a:pt x="81" y="16"/>
                </a:lnTo>
                <a:close/>
                <a:moveTo>
                  <a:pt x="104" y="27"/>
                </a:moveTo>
                <a:lnTo>
                  <a:pt x="100" y="27"/>
                </a:lnTo>
                <a:lnTo>
                  <a:pt x="94" y="20"/>
                </a:lnTo>
                <a:lnTo>
                  <a:pt x="91" y="27"/>
                </a:lnTo>
                <a:lnTo>
                  <a:pt x="87" y="27"/>
                </a:lnTo>
                <a:lnTo>
                  <a:pt x="92" y="16"/>
                </a:lnTo>
                <a:lnTo>
                  <a:pt x="87" y="7"/>
                </a:lnTo>
                <a:lnTo>
                  <a:pt x="91" y="7"/>
                </a:lnTo>
                <a:lnTo>
                  <a:pt x="96" y="15"/>
                </a:lnTo>
                <a:lnTo>
                  <a:pt x="100" y="7"/>
                </a:lnTo>
                <a:lnTo>
                  <a:pt x="104" y="7"/>
                </a:lnTo>
                <a:lnTo>
                  <a:pt x="98" y="16"/>
                </a:lnTo>
                <a:lnTo>
                  <a:pt x="104" y="27"/>
                </a:lnTo>
                <a:close/>
                <a:moveTo>
                  <a:pt x="107" y="13"/>
                </a:moveTo>
                <a:lnTo>
                  <a:pt x="107" y="11"/>
                </a:lnTo>
                <a:lnTo>
                  <a:pt x="109" y="9"/>
                </a:lnTo>
                <a:lnTo>
                  <a:pt x="111" y="7"/>
                </a:lnTo>
                <a:lnTo>
                  <a:pt x="115" y="7"/>
                </a:lnTo>
                <a:lnTo>
                  <a:pt x="117" y="7"/>
                </a:lnTo>
                <a:lnTo>
                  <a:pt x="118" y="7"/>
                </a:lnTo>
                <a:lnTo>
                  <a:pt x="120" y="7"/>
                </a:lnTo>
                <a:lnTo>
                  <a:pt x="120" y="9"/>
                </a:lnTo>
                <a:lnTo>
                  <a:pt x="122" y="11"/>
                </a:lnTo>
                <a:lnTo>
                  <a:pt x="122" y="13"/>
                </a:lnTo>
                <a:lnTo>
                  <a:pt x="122" y="24"/>
                </a:lnTo>
                <a:lnTo>
                  <a:pt x="124" y="26"/>
                </a:lnTo>
                <a:lnTo>
                  <a:pt x="124" y="27"/>
                </a:lnTo>
                <a:lnTo>
                  <a:pt x="122" y="27"/>
                </a:lnTo>
                <a:lnTo>
                  <a:pt x="120" y="27"/>
                </a:lnTo>
                <a:lnTo>
                  <a:pt x="120" y="26"/>
                </a:lnTo>
                <a:lnTo>
                  <a:pt x="118" y="24"/>
                </a:lnTo>
                <a:lnTo>
                  <a:pt x="118" y="26"/>
                </a:lnTo>
                <a:lnTo>
                  <a:pt x="117" y="27"/>
                </a:lnTo>
                <a:lnTo>
                  <a:pt x="115" y="27"/>
                </a:lnTo>
                <a:lnTo>
                  <a:pt x="113" y="27"/>
                </a:lnTo>
                <a:lnTo>
                  <a:pt x="111" y="27"/>
                </a:lnTo>
                <a:lnTo>
                  <a:pt x="109" y="27"/>
                </a:lnTo>
                <a:lnTo>
                  <a:pt x="107" y="26"/>
                </a:lnTo>
                <a:lnTo>
                  <a:pt x="105" y="24"/>
                </a:lnTo>
                <a:lnTo>
                  <a:pt x="105" y="22"/>
                </a:lnTo>
                <a:lnTo>
                  <a:pt x="105" y="20"/>
                </a:lnTo>
                <a:lnTo>
                  <a:pt x="107" y="18"/>
                </a:lnTo>
                <a:lnTo>
                  <a:pt x="109" y="16"/>
                </a:lnTo>
                <a:lnTo>
                  <a:pt x="111" y="16"/>
                </a:lnTo>
                <a:lnTo>
                  <a:pt x="117" y="15"/>
                </a:lnTo>
                <a:lnTo>
                  <a:pt x="118" y="15"/>
                </a:lnTo>
                <a:lnTo>
                  <a:pt x="118" y="13"/>
                </a:lnTo>
                <a:lnTo>
                  <a:pt x="118" y="11"/>
                </a:lnTo>
                <a:lnTo>
                  <a:pt x="115" y="9"/>
                </a:lnTo>
                <a:lnTo>
                  <a:pt x="113" y="11"/>
                </a:lnTo>
                <a:lnTo>
                  <a:pt x="111" y="11"/>
                </a:lnTo>
                <a:lnTo>
                  <a:pt x="111" y="13"/>
                </a:lnTo>
                <a:lnTo>
                  <a:pt x="109" y="13"/>
                </a:lnTo>
                <a:lnTo>
                  <a:pt x="107" y="13"/>
                </a:lnTo>
                <a:close/>
                <a:moveTo>
                  <a:pt x="118" y="16"/>
                </a:moveTo>
                <a:lnTo>
                  <a:pt x="118" y="18"/>
                </a:lnTo>
                <a:lnTo>
                  <a:pt x="117" y="18"/>
                </a:lnTo>
                <a:lnTo>
                  <a:pt x="113" y="18"/>
                </a:lnTo>
                <a:lnTo>
                  <a:pt x="111" y="18"/>
                </a:lnTo>
                <a:lnTo>
                  <a:pt x="111" y="20"/>
                </a:lnTo>
                <a:lnTo>
                  <a:pt x="109" y="20"/>
                </a:lnTo>
                <a:lnTo>
                  <a:pt x="109" y="22"/>
                </a:lnTo>
                <a:lnTo>
                  <a:pt x="111" y="24"/>
                </a:lnTo>
                <a:lnTo>
                  <a:pt x="113" y="26"/>
                </a:lnTo>
                <a:lnTo>
                  <a:pt x="115" y="26"/>
                </a:lnTo>
                <a:lnTo>
                  <a:pt x="117" y="24"/>
                </a:lnTo>
                <a:lnTo>
                  <a:pt x="118" y="22"/>
                </a:lnTo>
                <a:lnTo>
                  <a:pt x="118" y="20"/>
                </a:lnTo>
                <a:lnTo>
                  <a:pt x="118" y="16"/>
                </a:lnTo>
                <a:close/>
                <a:moveTo>
                  <a:pt x="128" y="7"/>
                </a:moveTo>
                <a:lnTo>
                  <a:pt x="131" y="7"/>
                </a:lnTo>
                <a:lnTo>
                  <a:pt x="131" y="11"/>
                </a:lnTo>
                <a:lnTo>
                  <a:pt x="131" y="9"/>
                </a:lnTo>
                <a:lnTo>
                  <a:pt x="133" y="7"/>
                </a:lnTo>
                <a:lnTo>
                  <a:pt x="135" y="7"/>
                </a:lnTo>
                <a:lnTo>
                  <a:pt x="137" y="7"/>
                </a:lnTo>
                <a:lnTo>
                  <a:pt x="139" y="7"/>
                </a:lnTo>
                <a:lnTo>
                  <a:pt x="141" y="9"/>
                </a:lnTo>
                <a:lnTo>
                  <a:pt x="142" y="9"/>
                </a:lnTo>
                <a:lnTo>
                  <a:pt x="144" y="13"/>
                </a:lnTo>
                <a:lnTo>
                  <a:pt x="144" y="15"/>
                </a:lnTo>
                <a:lnTo>
                  <a:pt x="144" y="16"/>
                </a:lnTo>
                <a:lnTo>
                  <a:pt x="144" y="20"/>
                </a:lnTo>
                <a:lnTo>
                  <a:pt x="144" y="22"/>
                </a:lnTo>
                <a:lnTo>
                  <a:pt x="142" y="24"/>
                </a:lnTo>
                <a:lnTo>
                  <a:pt x="141" y="26"/>
                </a:lnTo>
                <a:lnTo>
                  <a:pt x="139" y="27"/>
                </a:lnTo>
                <a:lnTo>
                  <a:pt x="137" y="27"/>
                </a:lnTo>
                <a:lnTo>
                  <a:pt x="135" y="27"/>
                </a:lnTo>
                <a:lnTo>
                  <a:pt x="133" y="27"/>
                </a:lnTo>
                <a:lnTo>
                  <a:pt x="131" y="26"/>
                </a:lnTo>
                <a:lnTo>
                  <a:pt x="131" y="35"/>
                </a:lnTo>
                <a:lnTo>
                  <a:pt x="128" y="35"/>
                </a:lnTo>
                <a:lnTo>
                  <a:pt x="128" y="7"/>
                </a:lnTo>
                <a:close/>
                <a:moveTo>
                  <a:pt x="137" y="26"/>
                </a:moveTo>
                <a:lnTo>
                  <a:pt x="139" y="24"/>
                </a:lnTo>
                <a:lnTo>
                  <a:pt x="141" y="22"/>
                </a:lnTo>
                <a:lnTo>
                  <a:pt x="142" y="20"/>
                </a:lnTo>
                <a:lnTo>
                  <a:pt x="142" y="18"/>
                </a:lnTo>
                <a:lnTo>
                  <a:pt x="142" y="16"/>
                </a:lnTo>
                <a:lnTo>
                  <a:pt x="141" y="15"/>
                </a:lnTo>
                <a:lnTo>
                  <a:pt x="141" y="13"/>
                </a:lnTo>
                <a:lnTo>
                  <a:pt x="141" y="11"/>
                </a:lnTo>
                <a:lnTo>
                  <a:pt x="139" y="11"/>
                </a:lnTo>
                <a:lnTo>
                  <a:pt x="137" y="11"/>
                </a:lnTo>
                <a:lnTo>
                  <a:pt x="133" y="11"/>
                </a:lnTo>
                <a:lnTo>
                  <a:pt x="133" y="13"/>
                </a:lnTo>
                <a:lnTo>
                  <a:pt x="131" y="15"/>
                </a:lnTo>
                <a:lnTo>
                  <a:pt x="131" y="18"/>
                </a:lnTo>
                <a:lnTo>
                  <a:pt x="131" y="22"/>
                </a:lnTo>
                <a:lnTo>
                  <a:pt x="133" y="24"/>
                </a:lnTo>
                <a:lnTo>
                  <a:pt x="135" y="24"/>
                </a:lnTo>
                <a:lnTo>
                  <a:pt x="137" y="26"/>
                </a:lnTo>
                <a:close/>
                <a:moveTo>
                  <a:pt x="150" y="27"/>
                </a:moveTo>
                <a:lnTo>
                  <a:pt x="150" y="33"/>
                </a:lnTo>
                <a:lnTo>
                  <a:pt x="146" y="33"/>
                </a:lnTo>
                <a:lnTo>
                  <a:pt x="146" y="24"/>
                </a:lnTo>
                <a:lnTo>
                  <a:pt x="148" y="24"/>
                </a:lnTo>
                <a:lnTo>
                  <a:pt x="148" y="22"/>
                </a:lnTo>
                <a:lnTo>
                  <a:pt x="150" y="20"/>
                </a:lnTo>
                <a:lnTo>
                  <a:pt x="150" y="7"/>
                </a:lnTo>
                <a:lnTo>
                  <a:pt x="163" y="7"/>
                </a:lnTo>
                <a:lnTo>
                  <a:pt x="163" y="24"/>
                </a:lnTo>
                <a:lnTo>
                  <a:pt x="165" y="24"/>
                </a:lnTo>
                <a:lnTo>
                  <a:pt x="165" y="33"/>
                </a:lnTo>
                <a:lnTo>
                  <a:pt x="161" y="33"/>
                </a:lnTo>
                <a:lnTo>
                  <a:pt x="161" y="27"/>
                </a:lnTo>
                <a:lnTo>
                  <a:pt x="150" y="27"/>
                </a:lnTo>
                <a:close/>
                <a:moveTo>
                  <a:pt x="159" y="24"/>
                </a:moveTo>
                <a:lnTo>
                  <a:pt x="159" y="11"/>
                </a:lnTo>
                <a:lnTo>
                  <a:pt x="152" y="11"/>
                </a:lnTo>
                <a:lnTo>
                  <a:pt x="152" y="20"/>
                </a:lnTo>
                <a:lnTo>
                  <a:pt x="152" y="24"/>
                </a:lnTo>
                <a:lnTo>
                  <a:pt x="159" y="24"/>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98" name="Freeform 132"/>
          <p:cNvSpPr>
            <a:spLocks noEditPoints="1"/>
          </p:cNvSpPr>
          <p:nvPr/>
        </p:nvSpPr>
        <p:spPr bwMode="auto">
          <a:xfrm>
            <a:off x="3947636" y="3196104"/>
            <a:ext cx="366526" cy="66125"/>
          </a:xfrm>
          <a:custGeom>
            <a:avLst/>
            <a:gdLst>
              <a:gd name="T0" fmla="*/ 4400 w 210"/>
              <a:gd name="T1" fmla="*/ 23812 h 35"/>
              <a:gd name="T2" fmla="*/ 26398 w 210"/>
              <a:gd name="T3" fmla="*/ 17462 h 35"/>
              <a:gd name="T4" fmla="*/ 51329 w 210"/>
              <a:gd name="T5" fmla="*/ 11112 h 35"/>
              <a:gd name="T6" fmla="*/ 61595 w 210"/>
              <a:gd name="T7" fmla="*/ 17462 h 35"/>
              <a:gd name="T8" fmla="*/ 64528 w 210"/>
              <a:gd name="T9" fmla="*/ 41275 h 35"/>
              <a:gd name="T10" fmla="*/ 61595 w 210"/>
              <a:gd name="T11" fmla="*/ 44450 h 35"/>
              <a:gd name="T12" fmla="*/ 54262 w 210"/>
              <a:gd name="T13" fmla="*/ 41275 h 35"/>
              <a:gd name="T14" fmla="*/ 39597 w 210"/>
              <a:gd name="T15" fmla="*/ 38100 h 35"/>
              <a:gd name="T16" fmla="*/ 45463 w 210"/>
              <a:gd name="T17" fmla="*/ 23812 h 35"/>
              <a:gd name="T18" fmla="*/ 48396 w 210"/>
              <a:gd name="T19" fmla="*/ 14287 h 35"/>
              <a:gd name="T20" fmla="*/ 57195 w 210"/>
              <a:gd name="T21" fmla="*/ 25400 h 35"/>
              <a:gd name="T22" fmla="*/ 45463 w 210"/>
              <a:gd name="T23" fmla="*/ 28575 h 35"/>
              <a:gd name="T24" fmla="*/ 51329 w 210"/>
              <a:gd name="T25" fmla="*/ 38100 h 35"/>
              <a:gd name="T26" fmla="*/ 57195 w 210"/>
              <a:gd name="T27" fmla="*/ 25400 h 35"/>
              <a:gd name="T28" fmla="*/ 77727 w 210"/>
              <a:gd name="T29" fmla="*/ 11112 h 35"/>
              <a:gd name="T30" fmla="*/ 93859 w 210"/>
              <a:gd name="T31" fmla="*/ 17462 h 35"/>
              <a:gd name="T32" fmla="*/ 89459 w 210"/>
              <a:gd name="T33" fmla="*/ 41275 h 35"/>
              <a:gd name="T34" fmla="*/ 74794 w 210"/>
              <a:gd name="T35" fmla="*/ 38100 h 35"/>
              <a:gd name="T36" fmla="*/ 86526 w 210"/>
              <a:gd name="T37" fmla="*/ 38100 h 35"/>
              <a:gd name="T38" fmla="*/ 92392 w 210"/>
              <a:gd name="T39" fmla="*/ 23812 h 35"/>
              <a:gd name="T40" fmla="*/ 77727 w 210"/>
              <a:gd name="T41" fmla="*/ 14287 h 35"/>
              <a:gd name="T42" fmla="*/ 80660 w 210"/>
              <a:gd name="T43" fmla="*/ 38100 h 35"/>
              <a:gd name="T44" fmla="*/ 118790 w 210"/>
              <a:gd name="T45" fmla="*/ 41275 h 35"/>
              <a:gd name="T46" fmla="*/ 105591 w 210"/>
              <a:gd name="T47" fmla="*/ 23812 h 35"/>
              <a:gd name="T48" fmla="*/ 105591 w 210"/>
              <a:gd name="T49" fmla="*/ 38100 h 35"/>
              <a:gd name="T50" fmla="*/ 118790 w 210"/>
              <a:gd name="T51" fmla="*/ 31750 h 35"/>
              <a:gd name="T52" fmla="*/ 127590 w 210"/>
              <a:gd name="T53" fmla="*/ 41275 h 35"/>
              <a:gd name="T54" fmla="*/ 129056 w 210"/>
              <a:gd name="T55" fmla="*/ 23812 h 35"/>
              <a:gd name="T56" fmla="*/ 151054 w 210"/>
              <a:gd name="T57" fmla="*/ 11112 h 35"/>
              <a:gd name="T58" fmla="*/ 127590 w 210"/>
              <a:gd name="T59" fmla="*/ 41275 h 35"/>
              <a:gd name="T60" fmla="*/ 140789 w 210"/>
              <a:gd name="T61" fmla="*/ 25400 h 35"/>
              <a:gd name="T62" fmla="*/ 178919 w 210"/>
              <a:gd name="T63" fmla="*/ 41275 h 35"/>
              <a:gd name="T64" fmla="*/ 164253 w 210"/>
              <a:gd name="T65" fmla="*/ 11112 h 35"/>
              <a:gd name="T66" fmla="*/ 189185 w 210"/>
              <a:gd name="T67" fmla="*/ 28575 h 35"/>
              <a:gd name="T68" fmla="*/ 240514 w 210"/>
              <a:gd name="T69" fmla="*/ 11112 h 35"/>
              <a:gd name="T70" fmla="*/ 214116 w 210"/>
              <a:gd name="T71" fmla="*/ 6350 h 35"/>
              <a:gd name="T72" fmla="*/ 208250 w 210"/>
              <a:gd name="T73" fmla="*/ 0 h 35"/>
              <a:gd name="T74" fmla="*/ 246380 w 210"/>
              <a:gd name="T75" fmla="*/ 41275 h 35"/>
              <a:gd name="T76" fmla="*/ 265445 w 210"/>
              <a:gd name="T77" fmla="*/ 11112 h 35"/>
              <a:gd name="T78" fmla="*/ 275711 w 210"/>
              <a:gd name="T79" fmla="*/ 17462 h 35"/>
              <a:gd name="T80" fmla="*/ 278644 w 210"/>
              <a:gd name="T81" fmla="*/ 41275 h 35"/>
              <a:gd name="T82" fmla="*/ 275711 w 210"/>
              <a:gd name="T83" fmla="*/ 44450 h 35"/>
              <a:gd name="T84" fmla="*/ 268378 w 210"/>
              <a:gd name="T85" fmla="*/ 41275 h 35"/>
              <a:gd name="T86" fmla="*/ 253713 w 210"/>
              <a:gd name="T87" fmla="*/ 38100 h 35"/>
              <a:gd name="T88" fmla="*/ 259579 w 210"/>
              <a:gd name="T89" fmla="*/ 23812 h 35"/>
              <a:gd name="T90" fmla="*/ 262512 w 210"/>
              <a:gd name="T91" fmla="*/ 14287 h 35"/>
              <a:gd name="T92" fmla="*/ 269845 w 210"/>
              <a:gd name="T93" fmla="*/ 25400 h 35"/>
              <a:gd name="T94" fmla="*/ 259579 w 210"/>
              <a:gd name="T95" fmla="*/ 28575 h 35"/>
              <a:gd name="T96" fmla="*/ 265445 w 210"/>
              <a:gd name="T97" fmla="*/ 38100 h 35"/>
              <a:gd name="T98" fmla="*/ 269845 w 210"/>
              <a:gd name="T99" fmla="*/ 25400 h 35"/>
              <a:gd name="T100" fmla="*/ 291843 w 210"/>
              <a:gd name="T101" fmla="*/ 11112 h 35"/>
              <a:gd name="T102" fmla="*/ 307975 w 210"/>
              <a:gd name="T103" fmla="*/ 17462 h 35"/>
              <a:gd name="T104" fmla="*/ 303575 w 210"/>
              <a:gd name="T105" fmla="*/ 41275 h 35"/>
              <a:gd name="T106" fmla="*/ 288910 w 210"/>
              <a:gd name="T107" fmla="*/ 38100 h 35"/>
              <a:gd name="T108" fmla="*/ 297709 w 210"/>
              <a:gd name="T109" fmla="*/ 38100 h 35"/>
              <a:gd name="T110" fmla="*/ 303575 w 210"/>
              <a:gd name="T111" fmla="*/ 23812 h 35"/>
              <a:gd name="T112" fmla="*/ 291843 w 210"/>
              <a:gd name="T113" fmla="*/ 14287 h 35"/>
              <a:gd name="T114" fmla="*/ 294776 w 210"/>
              <a:gd name="T115" fmla="*/ 38100 h 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0"/>
              <a:gd name="T175" fmla="*/ 0 h 35"/>
              <a:gd name="T176" fmla="*/ 210 w 210"/>
              <a:gd name="T177" fmla="*/ 35 h 3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0" h="35">
                <a:moveTo>
                  <a:pt x="18" y="0"/>
                </a:moveTo>
                <a:lnTo>
                  <a:pt x="22" y="0"/>
                </a:lnTo>
                <a:lnTo>
                  <a:pt x="22" y="26"/>
                </a:lnTo>
                <a:lnTo>
                  <a:pt x="18" y="26"/>
                </a:lnTo>
                <a:lnTo>
                  <a:pt x="18" y="15"/>
                </a:lnTo>
                <a:lnTo>
                  <a:pt x="3" y="15"/>
                </a:lnTo>
                <a:lnTo>
                  <a:pt x="3" y="26"/>
                </a:lnTo>
                <a:lnTo>
                  <a:pt x="0" y="26"/>
                </a:lnTo>
                <a:lnTo>
                  <a:pt x="0" y="0"/>
                </a:lnTo>
                <a:lnTo>
                  <a:pt x="3" y="0"/>
                </a:lnTo>
                <a:lnTo>
                  <a:pt x="3" y="11"/>
                </a:lnTo>
                <a:lnTo>
                  <a:pt x="18" y="11"/>
                </a:lnTo>
                <a:lnTo>
                  <a:pt x="18" y="0"/>
                </a:lnTo>
                <a:close/>
                <a:moveTo>
                  <a:pt x="27" y="13"/>
                </a:moveTo>
                <a:lnTo>
                  <a:pt x="27" y="9"/>
                </a:lnTo>
                <a:lnTo>
                  <a:pt x="29" y="7"/>
                </a:lnTo>
                <a:lnTo>
                  <a:pt x="31" y="7"/>
                </a:lnTo>
                <a:lnTo>
                  <a:pt x="35" y="7"/>
                </a:lnTo>
                <a:lnTo>
                  <a:pt x="37" y="7"/>
                </a:lnTo>
                <a:lnTo>
                  <a:pt x="39" y="7"/>
                </a:lnTo>
                <a:lnTo>
                  <a:pt x="40" y="7"/>
                </a:lnTo>
                <a:lnTo>
                  <a:pt x="40" y="9"/>
                </a:lnTo>
                <a:lnTo>
                  <a:pt x="42" y="9"/>
                </a:lnTo>
                <a:lnTo>
                  <a:pt x="42" y="11"/>
                </a:lnTo>
                <a:lnTo>
                  <a:pt x="42" y="24"/>
                </a:lnTo>
                <a:lnTo>
                  <a:pt x="44" y="24"/>
                </a:lnTo>
                <a:lnTo>
                  <a:pt x="44" y="26"/>
                </a:lnTo>
                <a:lnTo>
                  <a:pt x="44" y="28"/>
                </a:lnTo>
                <a:lnTo>
                  <a:pt x="42" y="28"/>
                </a:lnTo>
                <a:lnTo>
                  <a:pt x="40" y="28"/>
                </a:lnTo>
                <a:lnTo>
                  <a:pt x="40" y="26"/>
                </a:lnTo>
                <a:lnTo>
                  <a:pt x="39" y="24"/>
                </a:lnTo>
                <a:lnTo>
                  <a:pt x="39" y="26"/>
                </a:lnTo>
                <a:lnTo>
                  <a:pt x="37" y="26"/>
                </a:lnTo>
                <a:lnTo>
                  <a:pt x="35" y="28"/>
                </a:lnTo>
                <a:lnTo>
                  <a:pt x="33" y="28"/>
                </a:lnTo>
                <a:lnTo>
                  <a:pt x="31" y="28"/>
                </a:lnTo>
                <a:lnTo>
                  <a:pt x="29" y="26"/>
                </a:lnTo>
                <a:lnTo>
                  <a:pt x="27" y="26"/>
                </a:lnTo>
                <a:lnTo>
                  <a:pt x="27" y="24"/>
                </a:lnTo>
                <a:lnTo>
                  <a:pt x="26" y="24"/>
                </a:lnTo>
                <a:lnTo>
                  <a:pt x="26" y="22"/>
                </a:lnTo>
                <a:lnTo>
                  <a:pt x="26" y="20"/>
                </a:lnTo>
                <a:lnTo>
                  <a:pt x="27" y="18"/>
                </a:lnTo>
                <a:lnTo>
                  <a:pt x="29" y="16"/>
                </a:lnTo>
                <a:lnTo>
                  <a:pt x="31" y="15"/>
                </a:lnTo>
                <a:lnTo>
                  <a:pt x="37" y="15"/>
                </a:lnTo>
                <a:lnTo>
                  <a:pt x="39" y="15"/>
                </a:lnTo>
                <a:lnTo>
                  <a:pt x="39" y="13"/>
                </a:lnTo>
                <a:lnTo>
                  <a:pt x="39" y="9"/>
                </a:lnTo>
                <a:lnTo>
                  <a:pt x="35" y="9"/>
                </a:lnTo>
                <a:lnTo>
                  <a:pt x="33" y="9"/>
                </a:lnTo>
                <a:lnTo>
                  <a:pt x="31" y="11"/>
                </a:lnTo>
                <a:lnTo>
                  <a:pt x="29" y="13"/>
                </a:lnTo>
                <a:lnTo>
                  <a:pt x="27" y="13"/>
                </a:lnTo>
                <a:close/>
                <a:moveTo>
                  <a:pt x="39" y="16"/>
                </a:moveTo>
                <a:lnTo>
                  <a:pt x="39" y="16"/>
                </a:lnTo>
                <a:lnTo>
                  <a:pt x="37" y="16"/>
                </a:lnTo>
                <a:lnTo>
                  <a:pt x="33" y="18"/>
                </a:lnTo>
                <a:lnTo>
                  <a:pt x="31" y="18"/>
                </a:lnTo>
                <a:lnTo>
                  <a:pt x="29" y="18"/>
                </a:lnTo>
                <a:lnTo>
                  <a:pt x="29" y="20"/>
                </a:lnTo>
                <a:lnTo>
                  <a:pt x="31" y="24"/>
                </a:lnTo>
                <a:lnTo>
                  <a:pt x="33" y="24"/>
                </a:lnTo>
                <a:lnTo>
                  <a:pt x="35" y="24"/>
                </a:lnTo>
                <a:lnTo>
                  <a:pt x="37" y="24"/>
                </a:lnTo>
                <a:lnTo>
                  <a:pt x="39" y="22"/>
                </a:lnTo>
                <a:lnTo>
                  <a:pt x="39" y="20"/>
                </a:lnTo>
                <a:lnTo>
                  <a:pt x="39" y="16"/>
                </a:lnTo>
                <a:close/>
                <a:moveTo>
                  <a:pt x="48" y="7"/>
                </a:moveTo>
                <a:lnTo>
                  <a:pt x="51" y="7"/>
                </a:lnTo>
                <a:lnTo>
                  <a:pt x="51" y="9"/>
                </a:lnTo>
                <a:lnTo>
                  <a:pt x="53" y="7"/>
                </a:lnTo>
                <a:lnTo>
                  <a:pt x="55" y="7"/>
                </a:lnTo>
                <a:lnTo>
                  <a:pt x="57" y="7"/>
                </a:lnTo>
                <a:lnTo>
                  <a:pt x="59" y="7"/>
                </a:lnTo>
                <a:lnTo>
                  <a:pt x="61" y="7"/>
                </a:lnTo>
                <a:lnTo>
                  <a:pt x="63" y="9"/>
                </a:lnTo>
                <a:lnTo>
                  <a:pt x="64" y="11"/>
                </a:lnTo>
                <a:lnTo>
                  <a:pt x="64" y="13"/>
                </a:lnTo>
                <a:lnTo>
                  <a:pt x="64" y="16"/>
                </a:lnTo>
                <a:lnTo>
                  <a:pt x="64" y="18"/>
                </a:lnTo>
                <a:lnTo>
                  <a:pt x="64" y="22"/>
                </a:lnTo>
                <a:lnTo>
                  <a:pt x="63" y="24"/>
                </a:lnTo>
                <a:lnTo>
                  <a:pt x="61" y="26"/>
                </a:lnTo>
                <a:lnTo>
                  <a:pt x="59" y="26"/>
                </a:lnTo>
                <a:lnTo>
                  <a:pt x="57" y="28"/>
                </a:lnTo>
                <a:lnTo>
                  <a:pt x="55" y="28"/>
                </a:lnTo>
                <a:lnTo>
                  <a:pt x="53" y="26"/>
                </a:lnTo>
                <a:lnTo>
                  <a:pt x="51" y="26"/>
                </a:lnTo>
                <a:lnTo>
                  <a:pt x="51" y="24"/>
                </a:lnTo>
                <a:lnTo>
                  <a:pt x="51" y="35"/>
                </a:lnTo>
                <a:lnTo>
                  <a:pt x="48" y="35"/>
                </a:lnTo>
                <a:lnTo>
                  <a:pt x="48" y="7"/>
                </a:lnTo>
                <a:close/>
                <a:moveTo>
                  <a:pt x="57" y="24"/>
                </a:moveTo>
                <a:lnTo>
                  <a:pt x="59" y="24"/>
                </a:lnTo>
                <a:lnTo>
                  <a:pt x="61" y="22"/>
                </a:lnTo>
                <a:lnTo>
                  <a:pt x="61" y="20"/>
                </a:lnTo>
                <a:lnTo>
                  <a:pt x="63" y="18"/>
                </a:lnTo>
                <a:lnTo>
                  <a:pt x="63" y="16"/>
                </a:lnTo>
                <a:lnTo>
                  <a:pt x="63" y="15"/>
                </a:lnTo>
                <a:lnTo>
                  <a:pt x="61" y="13"/>
                </a:lnTo>
                <a:lnTo>
                  <a:pt x="61" y="11"/>
                </a:lnTo>
                <a:lnTo>
                  <a:pt x="59" y="9"/>
                </a:lnTo>
                <a:lnTo>
                  <a:pt x="57" y="9"/>
                </a:lnTo>
                <a:lnTo>
                  <a:pt x="53" y="9"/>
                </a:lnTo>
                <a:lnTo>
                  <a:pt x="53" y="11"/>
                </a:lnTo>
                <a:lnTo>
                  <a:pt x="51" y="15"/>
                </a:lnTo>
                <a:lnTo>
                  <a:pt x="51" y="18"/>
                </a:lnTo>
                <a:lnTo>
                  <a:pt x="51" y="20"/>
                </a:lnTo>
                <a:lnTo>
                  <a:pt x="53" y="22"/>
                </a:lnTo>
                <a:lnTo>
                  <a:pt x="55" y="24"/>
                </a:lnTo>
                <a:lnTo>
                  <a:pt x="57" y="24"/>
                </a:lnTo>
                <a:close/>
                <a:moveTo>
                  <a:pt x="83" y="20"/>
                </a:moveTo>
                <a:lnTo>
                  <a:pt x="83" y="22"/>
                </a:lnTo>
                <a:lnTo>
                  <a:pt x="83" y="24"/>
                </a:lnTo>
                <a:lnTo>
                  <a:pt x="83" y="26"/>
                </a:lnTo>
                <a:lnTo>
                  <a:pt x="81" y="26"/>
                </a:lnTo>
                <a:lnTo>
                  <a:pt x="79" y="26"/>
                </a:lnTo>
                <a:lnTo>
                  <a:pt x="77" y="26"/>
                </a:lnTo>
                <a:lnTo>
                  <a:pt x="68" y="26"/>
                </a:lnTo>
                <a:lnTo>
                  <a:pt x="68" y="7"/>
                </a:lnTo>
                <a:lnTo>
                  <a:pt x="72" y="7"/>
                </a:lnTo>
                <a:lnTo>
                  <a:pt x="72" y="15"/>
                </a:lnTo>
                <a:lnTo>
                  <a:pt x="77" y="15"/>
                </a:lnTo>
                <a:lnTo>
                  <a:pt x="79" y="15"/>
                </a:lnTo>
                <a:lnTo>
                  <a:pt x="81" y="16"/>
                </a:lnTo>
                <a:lnTo>
                  <a:pt x="83" y="18"/>
                </a:lnTo>
                <a:lnTo>
                  <a:pt x="83" y="20"/>
                </a:lnTo>
                <a:close/>
                <a:moveTo>
                  <a:pt x="72" y="24"/>
                </a:moveTo>
                <a:lnTo>
                  <a:pt x="75" y="24"/>
                </a:lnTo>
                <a:lnTo>
                  <a:pt x="79" y="24"/>
                </a:lnTo>
                <a:lnTo>
                  <a:pt x="81" y="22"/>
                </a:lnTo>
                <a:lnTo>
                  <a:pt x="81" y="20"/>
                </a:lnTo>
                <a:lnTo>
                  <a:pt x="79" y="18"/>
                </a:lnTo>
                <a:lnTo>
                  <a:pt x="77" y="18"/>
                </a:lnTo>
                <a:lnTo>
                  <a:pt x="72" y="18"/>
                </a:lnTo>
                <a:lnTo>
                  <a:pt x="72" y="24"/>
                </a:lnTo>
                <a:close/>
                <a:moveTo>
                  <a:pt x="87" y="26"/>
                </a:moveTo>
                <a:lnTo>
                  <a:pt x="92" y="18"/>
                </a:lnTo>
                <a:lnTo>
                  <a:pt x="90" y="18"/>
                </a:lnTo>
                <a:lnTo>
                  <a:pt x="90" y="16"/>
                </a:lnTo>
                <a:lnTo>
                  <a:pt x="88" y="15"/>
                </a:lnTo>
                <a:lnTo>
                  <a:pt x="88" y="13"/>
                </a:lnTo>
                <a:lnTo>
                  <a:pt x="88" y="11"/>
                </a:lnTo>
                <a:lnTo>
                  <a:pt x="90" y="9"/>
                </a:lnTo>
                <a:lnTo>
                  <a:pt x="92" y="7"/>
                </a:lnTo>
                <a:lnTo>
                  <a:pt x="96" y="7"/>
                </a:lnTo>
                <a:lnTo>
                  <a:pt x="103" y="7"/>
                </a:lnTo>
                <a:lnTo>
                  <a:pt x="103" y="26"/>
                </a:lnTo>
                <a:lnTo>
                  <a:pt x="99" y="26"/>
                </a:lnTo>
                <a:lnTo>
                  <a:pt x="99" y="18"/>
                </a:lnTo>
                <a:lnTo>
                  <a:pt x="96" y="18"/>
                </a:lnTo>
                <a:lnTo>
                  <a:pt x="90" y="26"/>
                </a:lnTo>
                <a:lnTo>
                  <a:pt x="87" y="26"/>
                </a:lnTo>
                <a:close/>
                <a:moveTo>
                  <a:pt x="99" y="9"/>
                </a:moveTo>
                <a:lnTo>
                  <a:pt x="96" y="9"/>
                </a:lnTo>
                <a:lnTo>
                  <a:pt x="92" y="11"/>
                </a:lnTo>
                <a:lnTo>
                  <a:pt x="92" y="13"/>
                </a:lnTo>
                <a:lnTo>
                  <a:pt x="92" y="15"/>
                </a:lnTo>
                <a:lnTo>
                  <a:pt x="96" y="16"/>
                </a:lnTo>
                <a:lnTo>
                  <a:pt x="99" y="16"/>
                </a:lnTo>
                <a:lnTo>
                  <a:pt x="99" y="9"/>
                </a:lnTo>
                <a:close/>
                <a:moveTo>
                  <a:pt x="122" y="7"/>
                </a:moveTo>
                <a:lnTo>
                  <a:pt x="124" y="7"/>
                </a:lnTo>
                <a:lnTo>
                  <a:pt x="124" y="26"/>
                </a:lnTo>
                <a:lnTo>
                  <a:pt x="122" y="26"/>
                </a:lnTo>
                <a:lnTo>
                  <a:pt x="122" y="18"/>
                </a:lnTo>
                <a:lnTo>
                  <a:pt x="112" y="18"/>
                </a:lnTo>
                <a:lnTo>
                  <a:pt x="112" y="26"/>
                </a:lnTo>
                <a:lnTo>
                  <a:pt x="109" y="26"/>
                </a:lnTo>
                <a:lnTo>
                  <a:pt x="109" y="7"/>
                </a:lnTo>
                <a:lnTo>
                  <a:pt x="112" y="7"/>
                </a:lnTo>
                <a:lnTo>
                  <a:pt x="112" y="15"/>
                </a:lnTo>
                <a:lnTo>
                  <a:pt x="122" y="15"/>
                </a:lnTo>
                <a:lnTo>
                  <a:pt x="122" y="7"/>
                </a:lnTo>
                <a:close/>
                <a:moveTo>
                  <a:pt x="138" y="15"/>
                </a:moveTo>
                <a:lnTo>
                  <a:pt x="138" y="18"/>
                </a:lnTo>
                <a:lnTo>
                  <a:pt x="129" y="18"/>
                </a:lnTo>
                <a:lnTo>
                  <a:pt x="129" y="15"/>
                </a:lnTo>
                <a:lnTo>
                  <a:pt x="138" y="15"/>
                </a:lnTo>
                <a:close/>
                <a:moveTo>
                  <a:pt x="164" y="26"/>
                </a:moveTo>
                <a:lnTo>
                  <a:pt x="164" y="11"/>
                </a:lnTo>
                <a:lnTo>
                  <a:pt x="164" y="9"/>
                </a:lnTo>
                <a:lnTo>
                  <a:pt x="164" y="7"/>
                </a:lnTo>
                <a:lnTo>
                  <a:pt x="164" y="5"/>
                </a:lnTo>
                <a:lnTo>
                  <a:pt x="164" y="4"/>
                </a:lnTo>
                <a:lnTo>
                  <a:pt x="157" y="26"/>
                </a:lnTo>
                <a:lnTo>
                  <a:pt x="153" y="26"/>
                </a:lnTo>
                <a:lnTo>
                  <a:pt x="146" y="4"/>
                </a:lnTo>
                <a:lnTo>
                  <a:pt x="146" y="5"/>
                </a:lnTo>
                <a:lnTo>
                  <a:pt x="146" y="11"/>
                </a:lnTo>
                <a:lnTo>
                  <a:pt x="146" y="26"/>
                </a:lnTo>
                <a:lnTo>
                  <a:pt x="142" y="26"/>
                </a:lnTo>
                <a:lnTo>
                  <a:pt x="142" y="0"/>
                </a:lnTo>
                <a:lnTo>
                  <a:pt x="148" y="0"/>
                </a:lnTo>
                <a:lnTo>
                  <a:pt x="155" y="22"/>
                </a:lnTo>
                <a:lnTo>
                  <a:pt x="162" y="0"/>
                </a:lnTo>
                <a:lnTo>
                  <a:pt x="168" y="0"/>
                </a:lnTo>
                <a:lnTo>
                  <a:pt x="168" y="26"/>
                </a:lnTo>
                <a:lnTo>
                  <a:pt x="164" y="26"/>
                </a:lnTo>
                <a:close/>
                <a:moveTo>
                  <a:pt x="173" y="13"/>
                </a:moveTo>
                <a:lnTo>
                  <a:pt x="173" y="9"/>
                </a:lnTo>
                <a:lnTo>
                  <a:pt x="175" y="7"/>
                </a:lnTo>
                <a:lnTo>
                  <a:pt x="177" y="7"/>
                </a:lnTo>
                <a:lnTo>
                  <a:pt x="181" y="7"/>
                </a:lnTo>
                <a:lnTo>
                  <a:pt x="183" y="7"/>
                </a:lnTo>
                <a:lnTo>
                  <a:pt x="184" y="7"/>
                </a:lnTo>
                <a:lnTo>
                  <a:pt x="186" y="9"/>
                </a:lnTo>
                <a:lnTo>
                  <a:pt x="188" y="9"/>
                </a:lnTo>
                <a:lnTo>
                  <a:pt x="188" y="11"/>
                </a:lnTo>
                <a:lnTo>
                  <a:pt x="188" y="24"/>
                </a:lnTo>
                <a:lnTo>
                  <a:pt x="190" y="24"/>
                </a:lnTo>
                <a:lnTo>
                  <a:pt x="190" y="26"/>
                </a:lnTo>
                <a:lnTo>
                  <a:pt x="190" y="28"/>
                </a:lnTo>
                <a:lnTo>
                  <a:pt x="188" y="28"/>
                </a:lnTo>
                <a:lnTo>
                  <a:pt x="186" y="28"/>
                </a:lnTo>
                <a:lnTo>
                  <a:pt x="186" y="26"/>
                </a:lnTo>
                <a:lnTo>
                  <a:pt x="184" y="26"/>
                </a:lnTo>
                <a:lnTo>
                  <a:pt x="184" y="24"/>
                </a:lnTo>
                <a:lnTo>
                  <a:pt x="184" y="26"/>
                </a:lnTo>
                <a:lnTo>
                  <a:pt x="183" y="26"/>
                </a:lnTo>
                <a:lnTo>
                  <a:pt x="181" y="28"/>
                </a:lnTo>
                <a:lnTo>
                  <a:pt x="177" y="28"/>
                </a:lnTo>
                <a:lnTo>
                  <a:pt x="175" y="26"/>
                </a:lnTo>
                <a:lnTo>
                  <a:pt x="173" y="26"/>
                </a:lnTo>
                <a:lnTo>
                  <a:pt x="173" y="24"/>
                </a:lnTo>
                <a:lnTo>
                  <a:pt x="172" y="24"/>
                </a:lnTo>
                <a:lnTo>
                  <a:pt x="172" y="22"/>
                </a:lnTo>
                <a:lnTo>
                  <a:pt x="172" y="20"/>
                </a:lnTo>
                <a:lnTo>
                  <a:pt x="173" y="18"/>
                </a:lnTo>
                <a:lnTo>
                  <a:pt x="175" y="16"/>
                </a:lnTo>
                <a:lnTo>
                  <a:pt x="177" y="15"/>
                </a:lnTo>
                <a:lnTo>
                  <a:pt x="183" y="15"/>
                </a:lnTo>
                <a:lnTo>
                  <a:pt x="184" y="15"/>
                </a:lnTo>
                <a:lnTo>
                  <a:pt x="184" y="13"/>
                </a:lnTo>
                <a:lnTo>
                  <a:pt x="184" y="9"/>
                </a:lnTo>
                <a:lnTo>
                  <a:pt x="181" y="9"/>
                </a:lnTo>
                <a:lnTo>
                  <a:pt x="179" y="9"/>
                </a:lnTo>
                <a:lnTo>
                  <a:pt x="177" y="11"/>
                </a:lnTo>
                <a:lnTo>
                  <a:pt x="175" y="13"/>
                </a:lnTo>
                <a:lnTo>
                  <a:pt x="173" y="13"/>
                </a:lnTo>
                <a:close/>
                <a:moveTo>
                  <a:pt x="184" y="16"/>
                </a:moveTo>
                <a:lnTo>
                  <a:pt x="184" y="16"/>
                </a:lnTo>
                <a:lnTo>
                  <a:pt x="183" y="16"/>
                </a:lnTo>
                <a:lnTo>
                  <a:pt x="179" y="18"/>
                </a:lnTo>
                <a:lnTo>
                  <a:pt x="177" y="18"/>
                </a:lnTo>
                <a:lnTo>
                  <a:pt x="175" y="18"/>
                </a:lnTo>
                <a:lnTo>
                  <a:pt x="175" y="20"/>
                </a:lnTo>
                <a:lnTo>
                  <a:pt x="175" y="24"/>
                </a:lnTo>
                <a:lnTo>
                  <a:pt x="179" y="24"/>
                </a:lnTo>
                <a:lnTo>
                  <a:pt x="181" y="24"/>
                </a:lnTo>
                <a:lnTo>
                  <a:pt x="183" y="24"/>
                </a:lnTo>
                <a:lnTo>
                  <a:pt x="184" y="22"/>
                </a:lnTo>
                <a:lnTo>
                  <a:pt x="184" y="20"/>
                </a:lnTo>
                <a:lnTo>
                  <a:pt x="184" y="16"/>
                </a:lnTo>
                <a:close/>
                <a:moveTo>
                  <a:pt x="194" y="7"/>
                </a:moveTo>
                <a:lnTo>
                  <a:pt x="197" y="7"/>
                </a:lnTo>
                <a:lnTo>
                  <a:pt x="197" y="9"/>
                </a:lnTo>
                <a:lnTo>
                  <a:pt x="199" y="7"/>
                </a:lnTo>
                <a:lnTo>
                  <a:pt x="201" y="7"/>
                </a:lnTo>
                <a:lnTo>
                  <a:pt x="203" y="7"/>
                </a:lnTo>
                <a:lnTo>
                  <a:pt x="205" y="7"/>
                </a:lnTo>
                <a:lnTo>
                  <a:pt x="207" y="7"/>
                </a:lnTo>
                <a:lnTo>
                  <a:pt x="208" y="9"/>
                </a:lnTo>
                <a:lnTo>
                  <a:pt x="210" y="11"/>
                </a:lnTo>
                <a:lnTo>
                  <a:pt x="210" y="13"/>
                </a:lnTo>
                <a:lnTo>
                  <a:pt x="210" y="16"/>
                </a:lnTo>
                <a:lnTo>
                  <a:pt x="210" y="18"/>
                </a:lnTo>
                <a:lnTo>
                  <a:pt x="210" y="22"/>
                </a:lnTo>
                <a:lnTo>
                  <a:pt x="208" y="24"/>
                </a:lnTo>
                <a:lnTo>
                  <a:pt x="207" y="26"/>
                </a:lnTo>
                <a:lnTo>
                  <a:pt x="205" y="26"/>
                </a:lnTo>
                <a:lnTo>
                  <a:pt x="203" y="28"/>
                </a:lnTo>
                <a:lnTo>
                  <a:pt x="201" y="28"/>
                </a:lnTo>
                <a:lnTo>
                  <a:pt x="199" y="26"/>
                </a:lnTo>
                <a:lnTo>
                  <a:pt x="197" y="26"/>
                </a:lnTo>
                <a:lnTo>
                  <a:pt x="197" y="24"/>
                </a:lnTo>
                <a:lnTo>
                  <a:pt x="197" y="35"/>
                </a:lnTo>
                <a:lnTo>
                  <a:pt x="194" y="35"/>
                </a:lnTo>
                <a:lnTo>
                  <a:pt x="194" y="7"/>
                </a:lnTo>
                <a:close/>
                <a:moveTo>
                  <a:pt x="203" y="24"/>
                </a:moveTo>
                <a:lnTo>
                  <a:pt x="203" y="24"/>
                </a:lnTo>
                <a:lnTo>
                  <a:pt x="205" y="24"/>
                </a:lnTo>
                <a:lnTo>
                  <a:pt x="207" y="22"/>
                </a:lnTo>
                <a:lnTo>
                  <a:pt x="207" y="20"/>
                </a:lnTo>
                <a:lnTo>
                  <a:pt x="207" y="18"/>
                </a:lnTo>
                <a:lnTo>
                  <a:pt x="207" y="16"/>
                </a:lnTo>
                <a:lnTo>
                  <a:pt x="207" y="15"/>
                </a:lnTo>
                <a:lnTo>
                  <a:pt x="207" y="13"/>
                </a:lnTo>
                <a:lnTo>
                  <a:pt x="207" y="11"/>
                </a:lnTo>
                <a:lnTo>
                  <a:pt x="205" y="11"/>
                </a:lnTo>
                <a:lnTo>
                  <a:pt x="205" y="9"/>
                </a:lnTo>
                <a:lnTo>
                  <a:pt x="203" y="9"/>
                </a:lnTo>
                <a:lnTo>
                  <a:pt x="199" y="9"/>
                </a:lnTo>
                <a:lnTo>
                  <a:pt x="197" y="11"/>
                </a:lnTo>
                <a:lnTo>
                  <a:pt x="197" y="15"/>
                </a:lnTo>
                <a:lnTo>
                  <a:pt x="197" y="18"/>
                </a:lnTo>
                <a:lnTo>
                  <a:pt x="197" y="20"/>
                </a:lnTo>
                <a:lnTo>
                  <a:pt x="199" y="22"/>
                </a:lnTo>
                <a:lnTo>
                  <a:pt x="201" y="24"/>
                </a:lnTo>
                <a:lnTo>
                  <a:pt x="203" y="24"/>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99" name="Freeform 133"/>
          <p:cNvSpPr>
            <a:spLocks noEditPoints="1"/>
          </p:cNvSpPr>
          <p:nvPr/>
        </p:nvSpPr>
        <p:spPr bwMode="auto">
          <a:xfrm>
            <a:off x="3435633" y="3912152"/>
            <a:ext cx="338187" cy="66126"/>
          </a:xfrm>
          <a:custGeom>
            <a:avLst/>
            <a:gdLst>
              <a:gd name="T0" fmla="*/ 16112 w 194"/>
              <a:gd name="T1" fmla="*/ 4763 h 35"/>
              <a:gd name="T2" fmla="*/ 8789 w 194"/>
              <a:gd name="T3" fmla="*/ 28575 h 35"/>
              <a:gd name="T4" fmla="*/ 26366 w 194"/>
              <a:gd name="T5" fmla="*/ 38100 h 35"/>
              <a:gd name="T6" fmla="*/ 32225 w 194"/>
              <a:gd name="T7" fmla="*/ 38100 h 35"/>
              <a:gd name="T8" fmla="*/ 10253 w 194"/>
              <a:gd name="T9" fmla="*/ 42863 h 35"/>
              <a:gd name="T10" fmla="*/ 0 w 194"/>
              <a:gd name="T11" fmla="*/ 22225 h 35"/>
              <a:gd name="T12" fmla="*/ 10253 w 194"/>
              <a:gd name="T13" fmla="*/ 1588 h 35"/>
              <a:gd name="T14" fmla="*/ 32225 w 194"/>
              <a:gd name="T15" fmla="*/ 4763 h 35"/>
              <a:gd name="T16" fmla="*/ 67379 w 194"/>
              <a:gd name="T17" fmla="*/ 11113 h 35"/>
              <a:gd name="T18" fmla="*/ 62985 w 194"/>
              <a:gd name="T19" fmla="*/ 41275 h 35"/>
              <a:gd name="T20" fmla="*/ 45407 w 194"/>
              <a:gd name="T21" fmla="*/ 11113 h 35"/>
              <a:gd name="T22" fmla="*/ 64449 w 194"/>
              <a:gd name="T23" fmla="*/ 34925 h 35"/>
              <a:gd name="T24" fmla="*/ 60055 w 194"/>
              <a:gd name="T25" fmla="*/ 34925 h 35"/>
              <a:gd name="T26" fmla="*/ 45407 w 194"/>
              <a:gd name="T27" fmla="*/ 38100 h 35"/>
              <a:gd name="T28" fmla="*/ 80562 w 194"/>
              <a:gd name="T29" fmla="*/ 42863 h 35"/>
              <a:gd name="T30" fmla="*/ 92280 w 194"/>
              <a:gd name="T31" fmla="*/ 25400 h 35"/>
              <a:gd name="T32" fmla="*/ 105463 w 194"/>
              <a:gd name="T33" fmla="*/ 17463 h 35"/>
              <a:gd name="T34" fmla="*/ 159659 w 194"/>
              <a:gd name="T35" fmla="*/ 42863 h 35"/>
              <a:gd name="T36" fmla="*/ 153800 w 194"/>
              <a:gd name="T37" fmla="*/ 38100 h 35"/>
              <a:gd name="T38" fmla="*/ 133293 w 194"/>
              <a:gd name="T39" fmla="*/ 11113 h 35"/>
              <a:gd name="T40" fmla="*/ 153800 w 194"/>
              <a:gd name="T41" fmla="*/ 28575 h 35"/>
              <a:gd name="T42" fmla="*/ 149405 w 194"/>
              <a:gd name="T43" fmla="*/ 38100 h 35"/>
              <a:gd name="T44" fmla="*/ 137687 w 194"/>
              <a:gd name="T45" fmla="*/ 28575 h 35"/>
              <a:gd name="T46" fmla="*/ 191883 w 194"/>
              <a:gd name="T47" fmla="*/ 17463 h 35"/>
              <a:gd name="T48" fmla="*/ 191883 w 194"/>
              <a:gd name="T49" fmla="*/ 28575 h 35"/>
              <a:gd name="T50" fmla="*/ 191883 w 194"/>
              <a:gd name="T51" fmla="*/ 41275 h 35"/>
              <a:gd name="T52" fmla="*/ 175771 w 194"/>
              <a:gd name="T53" fmla="*/ 25400 h 35"/>
              <a:gd name="T54" fmla="*/ 188954 w 194"/>
              <a:gd name="T55" fmla="*/ 22225 h 35"/>
              <a:gd name="T56" fmla="*/ 175771 w 194"/>
              <a:gd name="T57" fmla="*/ 17463 h 35"/>
              <a:gd name="T58" fmla="*/ 188954 w 194"/>
              <a:gd name="T59" fmla="*/ 38100 h 35"/>
              <a:gd name="T60" fmla="*/ 175771 w 194"/>
              <a:gd name="T61" fmla="*/ 28575 h 35"/>
              <a:gd name="T62" fmla="*/ 205066 w 194"/>
              <a:gd name="T63" fmla="*/ 42863 h 35"/>
              <a:gd name="T64" fmla="*/ 224108 w 194"/>
              <a:gd name="T65" fmla="*/ 11113 h 35"/>
              <a:gd name="T66" fmla="*/ 235826 w 194"/>
              <a:gd name="T67" fmla="*/ 11113 h 35"/>
              <a:gd name="T68" fmla="*/ 251938 w 194"/>
              <a:gd name="T69" fmla="*/ 17463 h 35"/>
              <a:gd name="T70" fmla="*/ 254868 w 194"/>
              <a:gd name="T71" fmla="*/ 41275 h 35"/>
              <a:gd name="T72" fmla="*/ 251938 w 194"/>
              <a:gd name="T73" fmla="*/ 42863 h 35"/>
              <a:gd name="T74" fmla="*/ 243150 w 194"/>
              <a:gd name="T75" fmla="*/ 41275 h 35"/>
              <a:gd name="T76" fmla="*/ 229967 w 194"/>
              <a:gd name="T77" fmla="*/ 41275 h 35"/>
              <a:gd name="T78" fmla="*/ 232896 w 194"/>
              <a:gd name="T79" fmla="*/ 25400 h 35"/>
              <a:gd name="T80" fmla="*/ 238756 w 194"/>
              <a:gd name="T81" fmla="*/ 14288 h 35"/>
              <a:gd name="T82" fmla="*/ 246079 w 194"/>
              <a:gd name="T83" fmla="*/ 25400 h 35"/>
              <a:gd name="T84" fmla="*/ 235826 w 194"/>
              <a:gd name="T85" fmla="*/ 28575 h 35"/>
              <a:gd name="T86" fmla="*/ 238756 w 194"/>
              <a:gd name="T87" fmla="*/ 41275 h 35"/>
              <a:gd name="T88" fmla="*/ 246079 w 194"/>
              <a:gd name="T89" fmla="*/ 31750 h 35"/>
              <a:gd name="T90" fmla="*/ 265121 w 194"/>
              <a:gd name="T91" fmla="*/ 14288 h 35"/>
              <a:gd name="T92" fmla="*/ 281233 w 194"/>
              <a:gd name="T93" fmla="*/ 17463 h 35"/>
              <a:gd name="T94" fmla="*/ 281233 w 194"/>
              <a:gd name="T95" fmla="*/ 38100 h 35"/>
              <a:gd name="T96" fmla="*/ 265121 w 194"/>
              <a:gd name="T97" fmla="*/ 41275 h 35"/>
              <a:gd name="T98" fmla="*/ 270980 w 194"/>
              <a:gd name="T99" fmla="*/ 41275 h 35"/>
              <a:gd name="T100" fmla="*/ 278304 w 194"/>
              <a:gd name="T101" fmla="*/ 28575 h 35"/>
              <a:gd name="T102" fmla="*/ 270980 w 194"/>
              <a:gd name="T103" fmla="*/ 17463 h 35"/>
              <a:gd name="T104" fmla="*/ 265121 w 194"/>
              <a:gd name="T105" fmla="*/ 38100 h 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4"/>
              <a:gd name="T160" fmla="*/ 0 h 35"/>
              <a:gd name="T161" fmla="*/ 194 w 194"/>
              <a:gd name="T162" fmla="*/ 35 h 3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4" h="35">
                <a:moveTo>
                  <a:pt x="20" y="9"/>
                </a:moveTo>
                <a:lnTo>
                  <a:pt x="20" y="5"/>
                </a:lnTo>
                <a:lnTo>
                  <a:pt x="18" y="3"/>
                </a:lnTo>
                <a:lnTo>
                  <a:pt x="15" y="3"/>
                </a:lnTo>
                <a:lnTo>
                  <a:pt x="13" y="3"/>
                </a:lnTo>
                <a:lnTo>
                  <a:pt x="11" y="3"/>
                </a:lnTo>
                <a:lnTo>
                  <a:pt x="9" y="3"/>
                </a:lnTo>
                <a:lnTo>
                  <a:pt x="7" y="5"/>
                </a:lnTo>
                <a:lnTo>
                  <a:pt x="6" y="7"/>
                </a:lnTo>
                <a:lnTo>
                  <a:pt x="6" y="11"/>
                </a:lnTo>
                <a:lnTo>
                  <a:pt x="4" y="13"/>
                </a:lnTo>
                <a:lnTo>
                  <a:pt x="6" y="18"/>
                </a:lnTo>
                <a:lnTo>
                  <a:pt x="7" y="22"/>
                </a:lnTo>
                <a:lnTo>
                  <a:pt x="9" y="24"/>
                </a:lnTo>
                <a:lnTo>
                  <a:pt x="13" y="26"/>
                </a:lnTo>
                <a:lnTo>
                  <a:pt x="15" y="24"/>
                </a:lnTo>
                <a:lnTo>
                  <a:pt x="17" y="24"/>
                </a:lnTo>
                <a:lnTo>
                  <a:pt x="18" y="24"/>
                </a:lnTo>
                <a:lnTo>
                  <a:pt x="18" y="22"/>
                </a:lnTo>
                <a:lnTo>
                  <a:pt x="20" y="20"/>
                </a:lnTo>
                <a:lnTo>
                  <a:pt x="20" y="18"/>
                </a:lnTo>
                <a:lnTo>
                  <a:pt x="24" y="18"/>
                </a:lnTo>
                <a:lnTo>
                  <a:pt x="24" y="22"/>
                </a:lnTo>
                <a:lnTo>
                  <a:pt x="22" y="24"/>
                </a:lnTo>
                <a:lnTo>
                  <a:pt x="18" y="26"/>
                </a:lnTo>
                <a:lnTo>
                  <a:pt x="17" y="27"/>
                </a:lnTo>
                <a:lnTo>
                  <a:pt x="15" y="27"/>
                </a:lnTo>
                <a:lnTo>
                  <a:pt x="13" y="27"/>
                </a:lnTo>
                <a:lnTo>
                  <a:pt x="11" y="27"/>
                </a:lnTo>
                <a:lnTo>
                  <a:pt x="7" y="27"/>
                </a:lnTo>
                <a:lnTo>
                  <a:pt x="6" y="26"/>
                </a:lnTo>
                <a:lnTo>
                  <a:pt x="4" y="24"/>
                </a:lnTo>
                <a:lnTo>
                  <a:pt x="4" y="22"/>
                </a:lnTo>
                <a:lnTo>
                  <a:pt x="2" y="20"/>
                </a:lnTo>
                <a:lnTo>
                  <a:pt x="0" y="16"/>
                </a:lnTo>
                <a:lnTo>
                  <a:pt x="0" y="14"/>
                </a:lnTo>
                <a:lnTo>
                  <a:pt x="0" y="11"/>
                </a:lnTo>
                <a:lnTo>
                  <a:pt x="2" y="7"/>
                </a:lnTo>
                <a:lnTo>
                  <a:pt x="2" y="5"/>
                </a:lnTo>
                <a:lnTo>
                  <a:pt x="4" y="3"/>
                </a:lnTo>
                <a:lnTo>
                  <a:pt x="6" y="1"/>
                </a:lnTo>
                <a:lnTo>
                  <a:pt x="7" y="1"/>
                </a:lnTo>
                <a:lnTo>
                  <a:pt x="11" y="0"/>
                </a:lnTo>
                <a:lnTo>
                  <a:pt x="13" y="0"/>
                </a:lnTo>
                <a:lnTo>
                  <a:pt x="17" y="0"/>
                </a:lnTo>
                <a:lnTo>
                  <a:pt x="18" y="1"/>
                </a:lnTo>
                <a:lnTo>
                  <a:pt x="20" y="1"/>
                </a:lnTo>
                <a:lnTo>
                  <a:pt x="22" y="3"/>
                </a:lnTo>
                <a:lnTo>
                  <a:pt x="24" y="7"/>
                </a:lnTo>
                <a:lnTo>
                  <a:pt x="24" y="9"/>
                </a:lnTo>
                <a:lnTo>
                  <a:pt x="20" y="9"/>
                </a:lnTo>
                <a:close/>
                <a:moveTo>
                  <a:pt x="50" y="27"/>
                </a:moveTo>
                <a:lnTo>
                  <a:pt x="46" y="27"/>
                </a:lnTo>
                <a:lnTo>
                  <a:pt x="46" y="7"/>
                </a:lnTo>
                <a:lnTo>
                  <a:pt x="50" y="7"/>
                </a:lnTo>
                <a:lnTo>
                  <a:pt x="50" y="27"/>
                </a:lnTo>
                <a:close/>
                <a:moveTo>
                  <a:pt x="44" y="22"/>
                </a:moveTo>
                <a:lnTo>
                  <a:pt x="43" y="24"/>
                </a:lnTo>
                <a:lnTo>
                  <a:pt x="43" y="26"/>
                </a:lnTo>
                <a:lnTo>
                  <a:pt x="41" y="26"/>
                </a:lnTo>
                <a:lnTo>
                  <a:pt x="39" y="27"/>
                </a:lnTo>
                <a:lnTo>
                  <a:pt x="37" y="27"/>
                </a:lnTo>
                <a:lnTo>
                  <a:pt x="28" y="27"/>
                </a:lnTo>
                <a:lnTo>
                  <a:pt x="28" y="7"/>
                </a:lnTo>
                <a:lnTo>
                  <a:pt x="31" y="7"/>
                </a:lnTo>
                <a:lnTo>
                  <a:pt x="31" y="16"/>
                </a:lnTo>
                <a:lnTo>
                  <a:pt x="37" y="16"/>
                </a:lnTo>
                <a:lnTo>
                  <a:pt x="39" y="16"/>
                </a:lnTo>
                <a:lnTo>
                  <a:pt x="43" y="18"/>
                </a:lnTo>
                <a:lnTo>
                  <a:pt x="44" y="22"/>
                </a:lnTo>
                <a:close/>
                <a:moveTo>
                  <a:pt x="31" y="24"/>
                </a:moveTo>
                <a:lnTo>
                  <a:pt x="37" y="24"/>
                </a:lnTo>
                <a:lnTo>
                  <a:pt x="39" y="24"/>
                </a:lnTo>
                <a:lnTo>
                  <a:pt x="41" y="24"/>
                </a:lnTo>
                <a:lnTo>
                  <a:pt x="41" y="22"/>
                </a:lnTo>
                <a:lnTo>
                  <a:pt x="41" y="20"/>
                </a:lnTo>
                <a:lnTo>
                  <a:pt x="39" y="20"/>
                </a:lnTo>
                <a:lnTo>
                  <a:pt x="39" y="18"/>
                </a:lnTo>
                <a:lnTo>
                  <a:pt x="37" y="18"/>
                </a:lnTo>
                <a:lnTo>
                  <a:pt x="31" y="18"/>
                </a:lnTo>
                <a:lnTo>
                  <a:pt x="31" y="24"/>
                </a:lnTo>
                <a:close/>
                <a:moveTo>
                  <a:pt x="72" y="27"/>
                </a:moveTo>
                <a:lnTo>
                  <a:pt x="67" y="27"/>
                </a:lnTo>
                <a:lnTo>
                  <a:pt x="59" y="18"/>
                </a:lnTo>
                <a:lnTo>
                  <a:pt x="57" y="20"/>
                </a:lnTo>
                <a:lnTo>
                  <a:pt x="57" y="27"/>
                </a:lnTo>
                <a:lnTo>
                  <a:pt x="55" y="27"/>
                </a:lnTo>
                <a:lnTo>
                  <a:pt x="55" y="7"/>
                </a:lnTo>
                <a:lnTo>
                  <a:pt x="57" y="7"/>
                </a:lnTo>
                <a:lnTo>
                  <a:pt x="57" y="16"/>
                </a:lnTo>
                <a:lnTo>
                  <a:pt x="67" y="7"/>
                </a:lnTo>
                <a:lnTo>
                  <a:pt x="70" y="7"/>
                </a:lnTo>
                <a:lnTo>
                  <a:pt x="63" y="16"/>
                </a:lnTo>
                <a:lnTo>
                  <a:pt x="72" y="27"/>
                </a:lnTo>
                <a:close/>
                <a:moveTo>
                  <a:pt x="81" y="11"/>
                </a:moveTo>
                <a:lnTo>
                  <a:pt x="81" y="27"/>
                </a:lnTo>
                <a:lnTo>
                  <a:pt x="78" y="27"/>
                </a:lnTo>
                <a:lnTo>
                  <a:pt x="78" y="11"/>
                </a:lnTo>
                <a:lnTo>
                  <a:pt x="72" y="11"/>
                </a:lnTo>
                <a:lnTo>
                  <a:pt x="72" y="7"/>
                </a:lnTo>
                <a:lnTo>
                  <a:pt x="87" y="7"/>
                </a:lnTo>
                <a:lnTo>
                  <a:pt x="87" y="11"/>
                </a:lnTo>
                <a:lnTo>
                  <a:pt x="81" y="11"/>
                </a:lnTo>
                <a:close/>
                <a:moveTo>
                  <a:pt x="111" y="27"/>
                </a:moveTo>
                <a:lnTo>
                  <a:pt x="109" y="27"/>
                </a:lnTo>
                <a:lnTo>
                  <a:pt x="109" y="7"/>
                </a:lnTo>
                <a:lnTo>
                  <a:pt x="111" y="7"/>
                </a:lnTo>
                <a:lnTo>
                  <a:pt x="111" y="27"/>
                </a:lnTo>
                <a:close/>
                <a:moveTo>
                  <a:pt x="105" y="22"/>
                </a:moveTo>
                <a:lnTo>
                  <a:pt x="105" y="24"/>
                </a:lnTo>
                <a:lnTo>
                  <a:pt x="103" y="26"/>
                </a:lnTo>
                <a:lnTo>
                  <a:pt x="102" y="26"/>
                </a:lnTo>
                <a:lnTo>
                  <a:pt x="100" y="27"/>
                </a:lnTo>
                <a:lnTo>
                  <a:pt x="98" y="27"/>
                </a:lnTo>
                <a:lnTo>
                  <a:pt x="91" y="27"/>
                </a:lnTo>
                <a:lnTo>
                  <a:pt x="91" y="7"/>
                </a:lnTo>
                <a:lnTo>
                  <a:pt x="94" y="7"/>
                </a:lnTo>
                <a:lnTo>
                  <a:pt x="94" y="16"/>
                </a:lnTo>
                <a:lnTo>
                  <a:pt x="98" y="16"/>
                </a:lnTo>
                <a:lnTo>
                  <a:pt x="102" y="16"/>
                </a:lnTo>
                <a:lnTo>
                  <a:pt x="103" y="18"/>
                </a:lnTo>
                <a:lnTo>
                  <a:pt x="105" y="18"/>
                </a:lnTo>
                <a:lnTo>
                  <a:pt x="105" y="22"/>
                </a:lnTo>
                <a:close/>
                <a:moveTo>
                  <a:pt x="94" y="24"/>
                </a:moveTo>
                <a:lnTo>
                  <a:pt x="98" y="24"/>
                </a:lnTo>
                <a:lnTo>
                  <a:pt x="100" y="24"/>
                </a:lnTo>
                <a:lnTo>
                  <a:pt x="102" y="24"/>
                </a:lnTo>
                <a:lnTo>
                  <a:pt x="102" y="22"/>
                </a:lnTo>
                <a:lnTo>
                  <a:pt x="102" y="20"/>
                </a:lnTo>
                <a:lnTo>
                  <a:pt x="100" y="18"/>
                </a:lnTo>
                <a:lnTo>
                  <a:pt x="98" y="18"/>
                </a:lnTo>
                <a:lnTo>
                  <a:pt x="94" y="18"/>
                </a:lnTo>
                <a:lnTo>
                  <a:pt x="94" y="24"/>
                </a:lnTo>
                <a:close/>
                <a:moveTo>
                  <a:pt x="116" y="7"/>
                </a:moveTo>
                <a:lnTo>
                  <a:pt x="126" y="7"/>
                </a:lnTo>
                <a:lnTo>
                  <a:pt x="129" y="7"/>
                </a:lnTo>
                <a:lnTo>
                  <a:pt x="131" y="9"/>
                </a:lnTo>
                <a:lnTo>
                  <a:pt x="131" y="11"/>
                </a:lnTo>
                <a:lnTo>
                  <a:pt x="133" y="13"/>
                </a:lnTo>
                <a:lnTo>
                  <a:pt x="131" y="14"/>
                </a:lnTo>
                <a:lnTo>
                  <a:pt x="131" y="16"/>
                </a:lnTo>
                <a:lnTo>
                  <a:pt x="129" y="16"/>
                </a:lnTo>
                <a:lnTo>
                  <a:pt x="131" y="18"/>
                </a:lnTo>
                <a:lnTo>
                  <a:pt x="133" y="20"/>
                </a:lnTo>
                <a:lnTo>
                  <a:pt x="133" y="22"/>
                </a:lnTo>
                <a:lnTo>
                  <a:pt x="133" y="24"/>
                </a:lnTo>
                <a:lnTo>
                  <a:pt x="131" y="26"/>
                </a:lnTo>
                <a:lnTo>
                  <a:pt x="129" y="27"/>
                </a:lnTo>
                <a:lnTo>
                  <a:pt x="126" y="27"/>
                </a:lnTo>
                <a:lnTo>
                  <a:pt x="116" y="27"/>
                </a:lnTo>
                <a:lnTo>
                  <a:pt x="116" y="7"/>
                </a:lnTo>
                <a:close/>
                <a:moveTo>
                  <a:pt x="120" y="16"/>
                </a:moveTo>
                <a:lnTo>
                  <a:pt x="126" y="16"/>
                </a:lnTo>
                <a:lnTo>
                  <a:pt x="127" y="16"/>
                </a:lnTo>
                <a:lnTo>
                  <a:pt x="127" y="14"/>
                </a:lnTo>
                <a:lnTo>
                  <a:pt x="129" y="14"/>
                </a:lnTo>
                <a:lnTo>
                  <a:pt x="129" y="13"/>
                </a:lnTo>
                <a:lnTo>
                  <a:pt x="129" y="11"/>
                </a:lnTo>
                <a:lnTo>
                  <a:pt x="127" y="11"/>
                </a:lnTo>
                <a:lnTo>
                  <a:pt x="126" y="11"/>
                </a:lnTo>
                <a:lnTo>
                  <a:pt x="120" y="11"/>
                </a:lnTo>
                <a:lnTo>
                  <a:pt x="120" y="16"/>
                </a:lnTo>
                <a:close/>
                <a:moveTo>
                  <a:pt x="120" y="24"/>
                </a:moveTo>
                <a:lnTo>
                  <a:pt x="126" y="24"/>
                </a:lnTo>
                <a:lnTo>
                  <a:pt x="127" y="24"/>
                </a:lnTo>
                <a:lnTo>
                  <a:pt x="129" y="24"/>
                </a:lnTo>
                <a:lnTo>
                  <a:pt x="129" y="22"/>
                </a:lnTo>
                <a:lnTo>
                  <a:pt x="129" y="20"/>
                </a:lnTo>
                <a:lnTo>
                  <a:pt x="127" y="18"/>
                </a:lnTo>
                <a:lnTo>
                  <a:pt x="126" y="18"/>
                </a:lnTo>
                <a:lnTo>
                  <a:pt x="120" y="18"/>
                </a:lnTo>
                <a:lnTo>
                  <a:pt x="120" y="24"/>
                </a:lnTo>
                <a:close/>
                <a:moveTo>
                  <a:pt x="153" y="27"/>
                </a:moveTo>
                <a:lnTo>
                  <a:pt x="150" y="27"/>
                </a:lnTo>
                <a:lnTo>
                  <a:pt x="142" y="18"/>
                </a:lnTo>
                <a:lnTo>
                  <a:pt x="140" y="20"/>
                </a:lnTo>
                <a:lnTo>
                  <a:pt x="140" y="27"/>
                </a:lnTo>
                <a:lnTo>
                  <a:pt x="137" y="27"/>
                </a:lnTo>
                <a:lnTo>
                  <a:pt x="137" y="7"/>
                </a:lnTo>
                <a:lnTo>
                  <a:pt x="140" y="7"/>
                </a:lnTo>
                <a:lnTo>
                  <a:pt x="140" y="16"/>
                </a:lnTo>
                <a:lnTo>
                  <a:pt x="150" y="7"/>
                </a:lnTo>
                <a:lnTo>
                  <a:pt x="153" y="7"/>
                </a:lnTo>
                <a:lnTo>
                  <a:pt x="144" y="16"/>
                </a:lnTo>
                <a:lnTo>
                  <a:pt x="153" y="27"/>
                </a:lnTo>
                <a:close/>
                <a:moveTo>
                  <a:pt x="155" y="14"/>
                </a:moveTo>
                <a:lnTo>
                  <a:pt x="157" y="11"/>
                </a:lnTo>
                <a:lnTo>
                  <a:pt x="159" y="9"/>
                </a:lnTo>
                <a:lnTo>
                  <a:pt x="161" y="7"/>
                </a:lnTo>
                <a:lnTo>
                  <a:pt x="164" y="7"/>
                </a:lnTo>
                <a:lnTo>
                  <a:pt x="166" y="7"/>
                </a:lnTo>
                <a:lnTo>
                  <a:pt x="168" y="9"/>
                </a:lnTo>
                <a:lnTo>
                  <a:pt x="170" y="9"/>
                </a:lnTo>
                <a:lnTo>
                  <a:pt x="172" y="11"/>
                </a:lnTo>
                <a:lnTo>
                  <a:pt x="172" y="13"/>
                </a:lnTo>
                <a:lnTo>
                  <a:pt x="172" y="24"/>
                </a:lnTo>
                <a:lnTo>
                  <a:pt x="172" y="26"/>
                </a:lnTo>
                <a:lnTo>
                  <a:pt x="174" y="26"/>
                </a:lnTo>
                <a:lnTo>
                  <a:pt x="174" y="27"/>
                </a:lnTo>
                <a:lnTo>
                  <a:pt x="172" y="27"/>
                </a:lnTo>
                <a:lnTo>
                  <a:pt x="170" y="27"/>
                </a:lnTo>
                <a:lnTo>
                  <a:pt x="168" y="27"/>
                </a:lnTo>
                <a:lnTo>
                  <a:pt x="168" y="26"/>
                </a:lnTo>
                <a:lnTo>
                  <a:pt x="168" y="24"/>
                </a:lnTo>
                <a:lnTo>
                  <a:pt x="166" y="26"/>
                </a:lnTo>
                <a:lnTo>
                  <a:pt x="164" y="27"/>
                </a:lnTo>
                <a:lnTo>
                  <a:pt x="163" y="27"/>
                </a:lnTo>
                <a:lnTo>
                  <a:pt x="161" y="27"/>
                </a:lnTo>
                <a:lnTo>
                  <a:pt x="159" y="27"/>
                </a:lnTo>
                <a:lnTo>
                  <a:pt x="157" y="27"/>
                </a:lnTo>
                <a:lnTo>
                  <a:pt x="157" y="26"/>
                </a:lnTo>
                <a:lnTo>
                  <a:pt x="155" y="26"/>
                </a:lnTo>
                <a:lnTo>
                  <a:pt x="155" y="24"/>
                </a:lnTo>
                <a:lnTo>
                  <a:pt x="155" y="22"/>
                </a:lnTo>
                <a:lnTo>
                  <a:pt x="155" y="20"/>
                </a:lnTo>
                <a:lnTo>
                  <a:pt x="157" y="18"/>
                </a:lnTo>
                <a:lnTo>
                  <a:pt x="159" y="16"/>
                </a:lnTo>
                <a:lnTo>
                  <a:pt x="161" y="16"/>
                </a:lnTo>
                <a:lnTo>
                  <a:pt x="166" y="14"/>
                </a:lnTo>
                <a:lnTo>
                  <a:pt x="168" y="14"/>
                </a:lnTo>
                <a:lnTo>
                  <a:pt x="168" y="13"/>
                </a:lnTo>
                <a:lnTo>
                  <a:pt x="166" y="11"/>
                </a:lnTo>
                <a:lnTo>
                  <a:pt x="163" y="9"/>
                </a:lnTo>
                <a:lnTo>
                  <a:pt x="161" y="11"/>
                </a:lnTo>
                <a:lnTo>
                  <a:pt x="159" y="13"/>
                </a:lnTo>
                <a:lnTo>
                  <a:pt x="159" y="14"/>
                </a:lnTo>
                <a:lnTo>
                  <a:pt x="155" y="14"/>
                </a:lnTo>
                <a:close/>
                <a:moveTo>
                  <a:pt x="168" y="16"/>
                </a:moveTo>
                <a:lnTo>
                  <a:pt x="168" y="18"/>
                </a:lnTo>
                <a:lnTo>
                  <a:pt x="166" y="18"/>
                </a:lnTo>
                <a:lnTo>
                  <a:pt x="164" y="18"/>
                </a:lnTo>
                <a:lnTo>
                  <a:pt x="163" y="18"/>
                </a:lnTo>
                <a:lnTo>
                  <a:pt x="161" y="18"/>
                </a:lnTo>
                <a:lnTo>
                  <a:pt x="159" y="20"/>
                </a:lnTo>
                <a:lnTo>
                  <a:pt x="159" y="22"/>
                </a:lnTo>
                <a:lnTo>
                  <a:pt x="159" y="24"/>
                </a:lnTo>
                <a:lnTo>
                  <a:pt x="163" y="26"/>
                </a:lnTo>
                <a:lnTo>
                  <a:pt x="164" y="24"/>
                </a:lnTo>
                <a:lnTo>
                  <a:pt x="166" y="24"/>
                </a:lnTo>
                <a:lnTo>
                  <a:pt x="166" y="22"/>
                </a:lnTo>
                <a:lnTo>
                  <a:pt x="168" y="22"/>
                </a:lnTo>
                <a:lnTo>
                  <a:pt x="168" y="20"/>
                </a:lnTo>
                <a:lnTo>
                  <a:pt x="168" y="16"/>
                </a:lnTo>
                <a:close/>
                <a:moveTo>
                  <a:pt x="177" y="7"/>
                </a:moveTo>
                <a:lnTo>
                  <a:pt x="179" y="7"/>
                </a:lnTo>
                <a:lnTo>
                  <a:pt x="179" y="11"/>
                </a:lnTo>
                <a:lnTo>
                  <a:pt x="181" y="9"/>
                </a:lnTo>
                <a:lnTo>
                  <a:pt x="183" y="9"/>
                </a:lnTo>
                <a:lnTo>
                  <a:pt x="185" y="7"/>
                </a:lnTo>
                <a:lnTo>
                  <a:pt x="187" y="7"/>
                </a:lnTo>
                <a:lnTo>
                  <a:pt x="188" y="7"/>
                </a:lnTo>
                <a:lnTo>
                  <a:pt x="190" y="9"/>
                </a:lnTo>
                <a:lnTo>
                  <a:pt x="192" y="11"/>
                </a:lnTo>
                <a:lnTo>
                  <a:pt x="194" y="13"/>
                </a:lnTo>
                <a:lnTo>
                  <a:pt x="194" y="14"/>
                </a:lnTo>
                <a:lnTo>
                  <a:pt x="194" y="16"/>
                </a:lnTo>
                <a:lnTo>
                  <a:pt x="194" y="20"/>
                </a:lnTo>
                <a:lnTo>
                  <a:pt x="194" y="22"/>
                </a:lnTo>
                <a:lnTo>
                  <a:pt x="192" y="24"/>
                </a:lnTo>
                <a:lnTo>
                  <a:pt x="190" y="26"/>
                </a:lnTo>
                <a:lnTo>
                  <a:pt x="188" y="27"/>
                </a:lnTo>
                <a:lnTo>
                  <a:pt x="185" y="27"/>
                </a:lnTo>
                <a:lnTo>
                  <a:pt x="183" y="27"/>
                </a:lnTo>
                <a:lnTo>
                  <a:pt x="181" y="26"/>
                </a:lnTo>
                <a:lnTo>
                  <a:pt x="181" y="35"/>
                </a:lnTo>
                <a:lnTo>
                  <a:pt x="177" y="35"/>
                </a:lnTo>
                <a:lnTo>
                  <a:pt x="177" y="7"/>
                </a:lnTo>
                <a:close/>
                <a:moveTo>
                  <a:pt x="185" y="26"/>
                </a:moveTo>
                <a:lnTo>
                  <a:pt x="187" y="26"/>
                </a:lnTo>
                <a:lnTo>
                  <a:pt x="188" y="24"/>
                </a:lnTo>
                <a:lnTo>
                  <a:pt x="190" y="24"/>
                </a:lnTo>
                <a:lnTo>
                  <a:pt x="190" y="22"/>
                </a:lnTo>
                <a:lnTo>
                  <a:pt x="190" y="20"/>
                </a:lnTo>
                <a:lnTo>
                  <a:pt x="190" y="18"/>
                </a:lnTo>
                <a:lnTo>
                  <a:pt x="190" y="16"/>
                </a:lnTo>
                <a:lnTo>
                  <a:pt x="190" y="14"/>
                </a:lnTo>
                <a:lnTo>
                  <a:pt x="190" y="13"/>
                </a:lnTo>
                <a:lnTo>
                  <a:pt x="188" y="11"/>
                </a:lnTo>
                <a:lnTo>
                  <a:pt x="187" y="11"/>
                </a:lnTo>
                <a:lnTo>
                  <a:pt x="185" y="11"/>
                </a:lnTo>
                <a:lnTo>
                  <a:pt x="183" y="11"/>
                </a:lnTo>
                <a:lnTo>
                  <a:pt x="181" y="13"/>
                </a:lnTo>
                <a:lnTo>
                  <a:pt x="181" y="14"/>
                </a:lnTo>
                <a:lnTo>
                  <a:pt x="179" y="18"/>
                </a:lnTo>
                <a:lnTo>
                  <a:pt x="181" y="22"/>
                </a:lnTo>
                <a:lnTo>
                  <a:pt x="181" y="24"/>
                </a:lnTo>
                <a:lnTo>
                  <a:pt x="183" y="24"/>
                </a:lnTo>
                <a:lnTo>
                  <a:pt x="185" y="26"/>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00" name="Freeform 134"/>
          <p:cNvSpPr>
            <a:spLocks noEditPoints="1"/>
          </p:cNvSpPr>
          <p:nvPr/>
        </p:nvSpPr>
        <p:spPr bwMode="auto">
          <a:xfrm>
            <a:off x="3248591" y="3109196"/>
            <a:ext cx="375972" cy="66125"/>
          </a:xfrm>
          <a:custGeom>
            <a:avLst/>
            <a:gdLst>
              <a:gd name="T0" fmla="*/ 19013 w 216"/>
              <a:gd name="T1" fmla="*/ 0 h 35"/>
              <a:gd name="T2" fmla="*/ 21938 w 216"/>
              <a:gd name="T3" fmla="*/ 22225 h 35"/>
              <a:gd name="T4" fmla="*/ 38026 w 216"/>
              <a:gd name="T5" fmla="*/ 11112 h 35"/>
              <a:gd name="T6" fmla="*/ 45339 w 216"/>
              <a:gd name="T7" fmla="*/ 11112 h 35"/>
              <a:gd name="T8" fmla="*/ 59965 w 216"/>
              <a:gd name="T9" fmla="*/ 14287 h 35"/>
              <a:gd name="T10" fmla="*/ 61427 w 216"/>
              <a:gd name="T11" fmla="*/ 31750 h 35"/>
              <a:gd name="T12" fmla="*/ 48264 w 216"/>
              <a:gd name="T13" fmla="*/ 42862 h 35"/>
              <a:gd name="T14" fmla="*/ 42414 w 216"/>
              <a:gd name="T15" fmla="*/ 55562 h 35"/>
              <a:gd name="T16" fmla="*/ 54115 w 216"/>
              <a:gd name="T17" fmla="*/ 38100 h 35"/>
              <a:gd name="T18" fmla="*/ 59965 w 216"/>
              <a:gd name="T19" fmla="*/ 22225 h 35"/>
              <a:gd name="T20" fmla="*/ 51189 w 216"/>
              <a:gd name="T21" fmla="*/ 14287 h 35"/>
              <a:gd name="T22" fmla="*/ 42414 w 216"/>
              <a:gd name="T23" fmla="*/ 31750 h 35"/>
              <a:gd name="T24" fmla="*/ 86291 w 216"/>
              <a:gd name="T25" fmla="*/ 41275 h 35"/>
              <a:gd name="T26" fmla="*/ 67278 w 216"/>
              <a:gd name="T27" fmla="*/ 11112 h 35"/>
              <a:gd name="T28" fmla="*/ 80441 w 216"/>
              <a:gd name="T29" fmla="*/ 25400 h 35"/>
              <a:gd name="T30" fmla="*/ 102379 w 216"/>
              <a:gd name="T31" fmla="*/ 11112 h 35"/>
              <a:gd name="T32" fmla="*/ 115542 w 216"/>
              <a:gd name="T33" fmla="*/ 11112 h 35"/>
              <a:gd name="T34" fmla="*/ 118467 w 216"/>
              <a:gd name="T35" fmla="*/ 38100 h 35"/>
              <a:gd name="T36" fmla="*/ 121392 w 216"/>
              <a:gd name="T37" fmla="*/ 41275 h 35"/>
              <a:gd name="T38" fmla="*/ 115542 w 216"/>
              <a:gd name="T39" fmla="*/ 41275 h 35"/>
              <a:gd name="T40" fmla="*/ 111154 w 216"/>
              <a:gd name="T41" fmla="*/ 41275 h 35"/>
              <a:gd name="T42" fmla="*/ 96529 w 216"/>
              <a:gd name="T43" fmla="*/ 41275 h 35"/>
              <a:gd name="T44" fmla="*/ 96529 w 216"/>
              <a:gd name="T45" fmla="*/ 25400 h 35"/>
              <a:gd name="T46" fmla="*/ 112617 w 216"/>
              <a:gd name="T47" fmla="*/ 20637 h 35"/>
              <a:gd name="T48" fmla="*/ 99454 w 216"/>
              <a:gd name="T49" fmla="*/ 17462 h 35"/>
              <a:gd name="T50" fmla="*/ 111154 w 216"/>
              <a:gd name="T51" fmla="*/ 25400 h 35"/>
              <a:gd name="T52" fmla="*/ 102379 w 216"/>
              <a:gd name="T53" fmla="*/ 28575 h 35"/>
              <a:gd name="T54" fmla="*/ 105304 w 216"/>
              <a:gd name="T55" fmla="*/ 38100 h 35"/>
              <a:gd name="T56" fmla="*/ 112617 w 216"/>
              <a:gd name="T57" fmla="*/ 31750 h 35"/>
              <a:gd name="T58" fmla="*/ 147718 w 216"/>
              <a:gd name="T59" fmla="*/ 41275 h 35"/>
              <a:gd name="T60" fmla="*/ 127242 w 216"/>
              <a:gd name="T61" fmla="*/ 41275 h 35"/>
              <a:gd name="T62" fmla="*/ 146256 w 216"/>
              <a:gd name="T63" fmla="*/ 11112 h 35"/>
              <a:gd name="T64" fmla="*/ 175507 w 216"/>
              <a:gd name="T65" fmla="*/ 11112 h 35"/>
              <a:gd name="T66" fmla="*/ 201833 w 216"/>
              <a:gd name="T67" fmla="*/ 34925 h 35"/>
              <a:gd name="T68" fmla="*/ 185745 w 216"/>
              <a:gd name="T69" fmla="*/ 41275 h 35"/>
              <a:gd name="T70" fmla="*/ 178432 w 216"/>
              <a:gd name="T71" fmla="*/ 25400 h 35"/>
              <a:gd name="T72" fmla="*/ 185745 w 216"/>
              <a:gd name="T73" fmla="*/ 11112 h 35"/>
              <a:gd name="T74" fmla="*/ 201833 w 216"/>
              <a:gd name="T75" fmla="*/ 17462 h 35"/>
              <a:gd name="T76" fmla="*/ 185745 w 216"/>
              <a:gd name="T77" fmla="*/ 34925 h 35"/>
              <a:gd name="T78" fmla="*/ 197445 w 216"/>
              <a:gd name="T79" fmla="*/ 34925 h 35"/>
              <a:gd name="T80" fmla="*/ 200370 w 216"/>
              <a:gd name="T81" fmla="*/ 22225 h 35"/>
              <a:gd name="T82" fmla="*/ 188670 w 216"/>
              <a:gd name="T83" fmla="*/ 14287 h 35"/>
              <a:gd name="T84" fmla="*/ 182819 w 216"/>
              <a:gd name="T85" fmla="*/ 22225 h 35"/>
              <a:gd name="T86" fmla="*/ 213533 w 216"/>
              <a:gd name="T87" fmla="*/ 41275 h 35"/>
              <a:gd name="T88" fmla="*/ 210608 w 216"/>
              <a:gd name="T89" fmla="*/ 38100 h 35"/>
              <a:gd name="T90" fmla="*/ 229621 w 216"/>
              <a:gd name="T91" fmla="*/ 41275 h 35"/>
              <a:gd name="T92" fmla="*/ 258872 w 216"/>
              <a:gd name="T93" fmla="*/ 34925 h 35"/>
              <a:gd name="T94" fmla="*/ 248634 w 216"/>
              <a:gd name="T95" fmla="*/ 41275 h 35"/>
              <a:gd name="T96" fmla="*/ 248634 w 216"/>
              <a:gd name="T97" fmla="*/ 22225 h 35"/>
              <a:gd name="T98" fmla="*/ 242784 w 216"/>
              <a:gd name="T99" fmla="*/ 38100 h 35"/>
              <a:gd name="T100" fmla="*/ 254485 w 216"/>
              <a:gd name="T101" fmla="*/ 31750 h 35"/>
              <a:gd name="T102" fmla="*/ 242784 w 216"/>
              <a:gd name="T103" fmla="*/ 28575 h 35"/>
              <a:gd name="T104" fmla="*/ 272035 w 216"/>
              <a:gd name="T105" fmla="*/ 14287 h 35"/>
              <a:gd name="T106" fmla="*/ 270573 w 216"/>
              <a:gd name="T107" fmla="*/ 34925 h 35"/>
              <a:gd name="T108" fmla="*/ 283736 w 216"/>
              <a:gd name="T109" fmla="*/ 34925 h 35"/>
              <a:gd name="T110" fmla="*/ 280811 w 216"/>
              <a:gd name="T111" fmla="*/ 41275 h 35"/>
              <a:gd name="T112" fmla="*/ 264723 w 216"/>
              <a:gd name="T113" fmla="*/ 34925 h 35"/>
              <a:gd name="T114" fmla="*/ 267648 w 216"/>
              <a:gd name="T115" fmla="*/ 14287 h 35"/>
              <a:gd name="T116" fmla="*/ 283736 w 216"/>
              <a:gd name="T117" fmla="*/ 11112 h 35"/>
              <a:gd name="T118" fmla="*/ 283736 w 216"/>
              <a:gd name="T119" fmla="*/ 20637 h 35"/>
              <a:gd name="T120" fmla="*/ 296899 w 216"/>
              <a:gd name="T121" fmla="*/ 41275 h 35"/>
              <a:gd name="T122" fmla="*/ 310062 w 216"/>
              <a:gd name="T123" fmla="*/ 11112 h 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6"/>
              <a:gd name="T187" fmla="*/ 0 h 35"/>
              <a:gd name="T188" fmla="*/ 216 w 216"/>
              <a:gd name="T189" fmla="*/ 35 h 3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6" h="35">
                <a:moveTo>
                  <a:pt x="5" y="18"/>
                </a:moveTo>
                <a:lnTo>
                  <a:pt x="4" y="26"/>
                </a:lnTo>
                <a:lnTo>
                  <a:pt x="0" y="26"/>
                </a:lnTo>
                <a:lnTo>
                  <a:pt x="9" y="0"/>
                </a:lnTo>
                <a:lnTo>
                  <a:pt x="13" y="0"/>
                </a:lnTo>
                <a:lnTo>
                  <a:pt x="24" y="26"/>
                </a:lnTo>
                <a:lnTo>
                  <a:pt x="18" y="26"/>
                </a:lnTo>
                <a:lnTo>
                  <a:pt x="17" y="18"/>
                </a:lnTo>
                <a:lnTo>
                  <a:pt x="5" y="18"/>
                </a:lnTo>
                <a:close/>
                <a:moveTo>
                  <a:pt x="15" y="14"/>
                </a:moveTo>
                <a:lnTo>
                  <a:pt x="11" y="3"/>
                </a:lnTo>
                <a:lnTo>
                  <a:pt x="7" y="14"/>
                </a:lnTo>
                <a:lnTo>
                  <a:pt x="15" y="14"/>
                </a:lnTo>
                <a:close/>
                <a:moveTo>
                  <a:pt x="26" y="7"/>
                </a:moveTo>
                <a:lnTo>
                  <a:pt x="29" y="7"/>
                </a:lnTo>
                <a:lnTo>
                  <a:pt x="29" y="9"/>
                </a:lnTo>
                <a:lnTo>
                  <a:pt x="29" y="7"/>
                </a:lnTo>
                <a:lnTo>
                  <a:pt x="31" y="7"/>
                </a:lnTo>
                <a:lnTo>
                  <a:pt x="33" y="7"/>
                </a:lnTo>
                <a:lnTo>
                  <a:pt x="35" y="5"/>
                </a:lnTo>
                <a:lnTo>
                  <a:pt x="37" y="7"/>
                </a:lnTo>
                <a:lnTo>
                  <a:pt x="39" y="7"/>
                </a:lnTo>
                <a:lnTo>
                  <a:pt x="41" y="9"/>
                </a:lnTo>
                <a:lnTo>
                  <a:pt x="42" y="11"/>
                </a:lnTo>
                <a:lnTo>
                  <a:pt x="42" y="13"/>
                </a:lnTo>
                <a:lnTo>
                  <a:pt x="42" y="16"/>
                </a:lnTo>
                <a:lnTo>
                  <a:pt x="42" y="18"/>
                </a:lnTo>
                <a:lnTo>
                  <a:pt x="42" y="20"/>
                </a:lnTo>
                <a:lnTo>
                  <a:pt x="41" y="24"/>
                </a:lnTo>
                <a:lnTo>
                  <a:pt x="41" y="26"/>
                </a:lnTo>
                <a:lnTo>
                  <a:pt x="37" y="26"/>
                </a:lnTo>
                <a:lnTo>
                  <a:pt x="35" y="27"/>
                </a:lnTo>
                <a:lnTo>
                  <a:pt x="33" y="27"/>
                </a:lnTo>
                <a:lnTo>
                  <a:pt x="31" y="26"/>
                </a:lnTo>
                <a:lnTo>
                  <a:pt x="29" y="26"/>
                </a:lnTo>
                <a:lnTo>
                  <a:pt x="29" y="24"/>
                </a:lnTo>
                <a:lnTo>
                  <a:pt x="29" y="35"/>
                </a:lnTo>
                <a:lnTo>
                  <a:pt x="26" y="35"/>
                </a:lnTo>
                <a:lnTo>
                  <a:pt x="26" y="7"/>
                </a:lnTo>
                <a:close/>
                <a:moveTo>
                  <a:pt x="35" y="24"/>
                </a:moveTo>
                <a:lnTo>
                  <a:pt x="37" y="24"/>
                </a:lnTo>
                <a:lnTo>
                  <a:pt x="39" y="22"/>
                </a:lnTo>
                <a:lnTo>
                  <a:pt x="39" y="20"/>
                </a:lnTo>
                <a:lnTo>
                  <a:pt x="41" y="18"/>
                </a:lnTo>
                <a:lnTo>
                  <a:pt x="41" y="16"/>
                </a:lnTo>
                <a:lnTo>
                  <a:pt x="41" y="14"/>
                </a:lnTo>
                <a:lnTo>
                  <a:pt x="39" y="13"/>
                </a:lnTo>
                <a:lnTo>
                  <a:pt x="39" y="11"/>
                </a:lnTo>
                <a:lnTo>
                  <a:pt x="37" y="9"/>
                </a:lnTo>
                <a:lnTo>
                  <a:pt x="35" y="9"/>
                </a:lnTo>
                <a:lnTo>
                  <a:pt x="31" y="9"/>
                </a:lnTo>
                <a:lnTo>
                  <a:pt x="31" y="11"/>
                </a:lnTo>
                <a:lnTo>
                  <a:pt x="29" y="14"/>
                </a:lnTo>
                <a:lnTo>
                  <a:pt x="29" y="18"/>
                </a:lnTo>
                <a:lnTo>
                  <a:pt x="29" y="20"/>
                </a:lnTo>
                <a:lnTo>
                  <a:pt x="31" y="22"/>
                </a:lnTo>
                <a:lnTo>
                  <a:pt x="33" y="24"/>
                </a:lnTo>
                <a:lnTo>
                  <a:pt x="35" y="24"/>
                </a:lnTo>
                <a:close/>
                <a:moveTo>
                  <a:pt x="63" y="26"/>
                </a:moveTo>
                <a:lnTo>
                  <a:pt x="59" y="26"/>
                </a:lnTo>
                <a:lnTo>
                  <a:pt x="53" y="18"/>
                </a:lnTo>
                <a:lnTo>
                  <a:pt x="50" y="26"/>
                </a:lnTo>
                <a:lnTo>
                  <a:pt x="44" y="26"/>
                </a:lnTo>
                <a:lnTo>
                  <a:pt x="52" y="16"/>
                </a:lnTo>
                <a:lnTo>
                  <a:pt x="46" y="7"/>
                </a:lnTo>
                <a:lnTo>
                  <a:pt x="50" y="7"/>
                </a:lnTo>
                <a:lnTo>
                  <a:pt x="53" y="13"/>
                </a:lnTo>
                <a:lnTo>
                  <a:pt x="59" y="7"/>
                </a:lnTo>
                <a:lnTo>
                  <a:pt x="63" y="7"/>
                </a:lnTo>
                <a:lnTo>
                  <a:pt x="55" y="16"/>
                </a:lnTo>
                <a:lnTo>
                  <a:pt x="63" y="26"/>
                </a:lnTo>
                <a:close/>
                <a:moveTo>
                  <a:pt x="66" y="13"/>
                </a:moveTo>
                <a:lnTo>
                  <a:pt x="66" y="9"/>
                </a:lnTo>
                <a:lnTo>
                  <a:pt x="68" y="7"/>
                </a:lnTo>
                <a:lnTo>
                  <a:pt x="70" y="7"/>
                </a:lnTo>
                <a:lnTo>
                  <a:pt x="74" y="5"/>
                </a:lnTo>
                <a:lnTo>
                  <a:pt x="76" y="5"/>
                </a:lnTo>
                <a:lnTo>
                  <a:pt x="76" y="7"/>
                </a:lnTo>
                <a:lnTo>
                  <a:pt x="77" y="7"/>
                </a:lnTo>
                <a:lnTo>
                  <a:pt x="79" y="7"/>
                </a:lnTo>
                <a:lnTo>
                  <a:pt x="81" y="9"/>
                </a:lnTo>
                <a:lnTo>
                  <a:pt x="81" y="11"/>
                </a:lnTo>
                <a:lnTo>
                  <a:pt x="81" y="22"/>
                </a:lnTo>
                <a:lnTo>
                  <a:pt x="81" y="24"/>
                </a:lnTo>
                <a:lnTo>
                  <a:pt x="83" y="24"/>
                </a:lnTo>
                <a:lnTo>
                  <a:pt x="83" y="26"/>
                </a:lnTo>
                <a:lnTo>
                  <a:pt x="81" y="26"/>
                </a:lnTo>
                <a:lnTo>
                  <a:pt x="81" y="27"/>
                </a:lnTo>
                <a:lnTo>
                  <a:pt x="79" y="26"/>
                </a:lnTo>
                <a:lnTo>
                  <a:pt x="77" y="26"/>
                </a:lnTo>
                <a:lnTo>
                  <a:pt x="77" y="24"/>
                </a:lnTo>
                <a:lnTo>
                  <a:pt x="76" y="26"/>
                </a:lnTo>
                <a:lnTo>
                  <a:pt x="74" y="26"/>
                </a:lnTo>
                <a:lnTo>
                  <a:pt x="70" y="27"/>
                </a:lnTo>
                <a:lnTo>
                  <a:pt x="68" y="27"/>
                </a:lnTo>
                <a:lnTo>
                  <a:pt x="68" y="26"/>
                </a:lnTo>
                <a:lnTo>
                  <a:pt x="66" y="26"/>
                </a:lnTo>
                <a:lnTo>
                  <a:pt x="65" y="24"/>
                </a:lnTo>
                <a:lnTo>
                  <a:pt x="65" y="22"/>
                </a:lnTo>
                <a:lnTo>
                  <a:pt x="65" y="18"/>
                </a:lnTo>
                <a:lnTo>
                  <a:pt x="66" y="16"/>
                </a:lnTo>
                <a:lnTo>
                  <a:pt x="68" y="16"/>
                </a:lnTo>
                <a:lnTo>
                  <a:pt x="70" y="14"/>
                </a:lnTo>
                <a:lnTo>
                  <a:pt x="76" y="14"/>
                </a:lnTo>
                <a:lnTo>
                  <a:pt x="77" y="14"/>
                </a:lnTo>
                <a:lnTo>
                  <a:pt x="77" y="13"/>
                </a:lnTo>
                <a:lnTo>
                  <a:pt x="76" y="9"/>
                </a:lnTo>
                <a:lnTo>
                  <a:pt x="74" y="9"/>
                </a:lnTo>
                <a:lnTo>
                  <a:pt x="70" y="9"/>
                </a:lnTo>
                <a:lnTo>
                  <a:pt x="68" y="11"/>
                </a:lnTo>
                <a:lnTo>
                  <a:pt x="68" y="13"/>
                </a:lnTo>
                <a:lnTo>
                  <a:pt x="66" y="13"/>
                </a:lnTo>
                <a:close/>
                <a:moveTo>
                  <a:pt x="77" y="16"/>
                </a:moveTo>
                <a:lnTo>
                  <a:pt x="77" y="16"/>
                </a:lnTo>
                <a:lnTo>
                  <a:pt x="76" y="16"/>
                </a:lnTo>
                <a:lnTo>
                  <a:pt x="74" y="16"/>
                </a:lnTo>
                <a:lnTo>
                  <a:pt x="72" y="18"/>
                </a:lnTo>
                <a:lnTo>
                  <a:pt x="70" y="18"/>
                </a:lnTo>
                <a:lnTo>
                  <a:pt x="68" y="18"/>
                </a:lnTo>
                <a:lnTo>
                  <a:pt x="68" y="20"/>
                </a:lnTo>
                <a:lnTo>
                  <a:pt x="68" y="24"/>
                </a:lnTo>
                <a:lnTo>
                  <a:pt x="72" y="24"/>
                </a:lnTo>
                <a:lnTo>
                  <a:pt x="74" y="24"/>
                </a:lnTo>
                <a:lnTo>
                  <a:pt x="76" y="22"/>
                </a:lnTo>
                <a:lnTo>
                  <a:pt x="77" y="22"/>
                </a:lnTo>
                <a:lnTo>
                  <a:pt x="77" y="20"/>
                </a:lnTo>
                <a:lnTo>
                  <a:pt x="77" y="16"/>
                </a:lnTo>
                <a:close/>
                <a:moveTo>
                  <a:pt x="100" y="7"/>
                </a:moveTo>
                <a:lnTo>
                  <a:pt x="101" y="7"/>
                </a:lnTo>
                <a:lnTo>
                  <a:pt x="101" y="26"/>
                </a:lnTo>
                <a:lnTo>
                  <a:pt x="100" y="26"/>
                </a:lnTo>
                <a:lnTo>
                  <a:pt x="100" y="18"/>
                </a:lnTo>
                <a:lnTo>
                  <a:pt x="90" y="18"/>
                </a:lnTo>
                <a:lnTo>
                  <a:pt x="90" y="26"/>
                </a:lnTo>
                <a:lnTo>
                  <a:pt x="87" y="26"/>
                </a:lnTo>
                <a:lnTo>
                  <a:pt x="87" y="7"/>
                </a:lnTo>
                <a:lnTo>
                  <a:pt x="90" y="7"/>
                </a:lnTo>
                <a:lnTo>
                  <a:pt x="90" y="14"/>
                </a:lnTo>
                <a:lnTo>
                  <a:pt x="100" y="14"/>
                </a:lnTo>
                <a:lnTo>
                  <a:pt x="100" y="7"/>
                </a:lnTo>
                <a:close/>
                <a:moveTo>
                  <a:pt x="111" y="9"/>
                </a:moveTo>
                <a:lnTo>
                  <a:pt x="111" y="26"/>
                </a:lnTo>
                <a:lnTo>
                  <a:pt x="107" y="26"/>
                </a:lnTo>
                <a:lnTo>
                  <a:pt x="107" y="7"/>
                </a:lnTo>
                <a:lnTo>
                  <a:pt x="120" y="7"/>
                </a:lnTo>
                <a:lnTo>
                  <a:pt x="120" y="9"/>
                </a:lnTo>
                <a:lnTo>
                  <a:pt x="111" y="9"/>
                </a:lnTo>
                <a:close/>
                <a:moveTo>
                  <a:pt x="138" y="20"/>
                </a:moveTo>
                <a:lnTo>
                  <a:pt x="138" y="22"/>
                </a:lnTo>
                <a:lnTo>
                  <a:pt x="137" y="24"/>
                </a:lnTo>
                <a:lnTo>
                  <a:pt x="135" y="26"/>
                </a:lnTo>
                <a:lnTo>
                  <a:pt x="133" y="26"/>
                </a:lnTo>
                <a:lnTo>
                  <a:pt x="131" y="27"/>
                </a:lnTo>
                <a:lnTo>
                  <a:pt x="127" y="26"/>
                </a:lnTo>
                <a:lnTo>
                  <a:pt x="125" y="26"/>
                </a:lnTo>
                <a:lnTo>
                  <a:pt x="124" y="24"/>
                </a:lnTo>
                <a:lnTo>
                  <a:pt x="122" y="22"/>
                </a:lnTo>
                <a:lnTo>
                  <a:pt x="122" y="20"/>
                </a:lnTo>
                <a:lnTo>
                  <a:pt x="122" y="16"/>
                </a:lnTo>
                <a:lnTo>
                  <a:pt x="122" y="14"/>
                </a:lnTo>
                <a:lnTo>
                  <a:pt x="122" y="11"/>
                </a:lnTo>
                <a:lnTo>
                  <a:pt x="124" y="9"/>
                </a:lnTo>
                <a:lnTo>
                  <a:pt x="125" y="7"/>
                </a:lnTo>
                <a:lnTo>
                  <a:pt x="127" y="7"/>
                </a:lnTo>
                <a:lnTo>
                  <a:pt x="131" y="5"/>
                </a:lnTo>
                <a:lnTo>
                  <a:pt x="133" y="7"/>
                </a:lnTo>
                <a:lnTo>
                  <a:pt x="135" y="7"/>
                </a:lnTo>
                <a:lnTo>
                  <a:pt x="137" y="9"/>
                </a:lnTo>
                <a:lnTo>
                  <a:pt x="138" y="11"/>
                </a:lnTo>
                <a:lnTo>
                  <a:pt x="138" y="14"/>
                </a:lnTo>
                <a:lnTo>
                  <a:pt x="140" y="18"/>
                </a:lnTo>
                <a:lnTo>
                  <a:pt x="125" y="18"/>
                </a:lnTo>
                <a:lnTo>
                  <a:pt x="125" y="20"/>
                </a:lnTo>
                <a:lnTo>
                  <a:pt x="127" y="22"/>
                </a:lnTo>
                <a:lnTo>
                  <a:pt x="129" y="24"/>
                </a:lnTo>
                <a:lnTo>
                  <a:pt x="131" y="24"/>
                </a:lnTo>
                <a:lnTo>
                  <a:pt x="133" y="24"/>
                </a:lnTo>
                <a:lnTo>
                  <a:pt x="135" y="22"/>
                </a:lnTo>
                <a:lnTo>
                  <a:pt x="135" y="20"/>
                </a:lnTo>
                <a:lnTo>
                  <a:pt x="137" y="20"/>
                </a:lnTo>
                <a:lnTo>
                  <a:pt x="138" y="20"/>
                </a:lnTo>
                <a:close/>
                <a:moveTo>
                  <a:pt x="137" y="14"/>
                </a:moveTo>
                <a:lnTo>
                  <a:pt x="135" y="13"/>
                </a:lnTo>
                <a:lnTo>
                  <a:pt x="135" y="11"/>
                </a:lnTo>
                <a:lnTo>
                  <a:pt x="133" y="9"/>
                </a:lnTo>
                <a:lnTo>
                  <a:pt x="131" y="9"/>
                </a:lnTo>
                <a:lnTo>
                  <a:pt x="129" y="9"/>
                </a:lnTo>
                <a:lnTo>
                  <a:pt x="127" y="9"/>
                </a:lnTo>
                <a:lnTo>
                  <a:pt x="127" y="11"/>
                </a:lnTo>
                <a:lnTo>
                  <a:pt x="125" y="13"/>
                </a:lnTo>
                <a:lnTo>
                  <a:pt x="125" y="14"/>
                </a:lnTo>
                <a:lnTo>
                  <a:pt x="137" y="14"/>
                </a:lnTo>
                <a:close/>
                <a:moveTo>
                  <a:pt x="146" y="9"/>
                </a:moveTo>
                <a:lnTo>
                  <a:pt x="146" y="20"/>
                </a:lnTo>
                <a:lnTo>
                  <a:pt x="146" y="24"/>
                </a:lnTo>
                <a:lnTo>
                  <a:pt x="146" y="26"/>
                </a:lnTo>
                <a:lnTo>
                  <a:pt x="144" y="26"/>
                </a:lnTo>
                <a:lnTo>
                  <a:pt x="142" y="26"/>
                </a:lnTo>
                <a:lnTo>
                  <a:pt x="142" y="24"/>
                </a:lnTo>
                <a:lnTo>
                  <a:pt x="144" y="24"/>
                </a:lnTo>
                <a:lnTo>
                  <a:pt x="144" y="22"/>
                </a:lnTo>
                <a:lnTo>
                  <a:pt x="144" y="20"/>
                </a:lnTo>
                <a:lnTo>
                  <a:pt x="144" y="7"/>
                </a:lnTo>
                <a:lnTo>
                  <a:pt x="157" y="7"/>
                </a:lnTo>
                <a:lnTo>
                  <a:pt x="157" y="26"/>
                </a:lnTo>
                <a:lnTo>
                  <a:pt x="155" y="26"/>
                </a:lnTo>
                <a:lnTo>
                  <a:pt x="155" y="9"/>
                </a:lnTo>
                <a:lnTo>
                  <a:pt x="146" y="9"/>
                </a:lnTo>
                <a:close/>
                <a:moveTo>
                  <a:pt x="177" y="20"/>
                </a:moveTo>
                <a:lnTo>
                  <a:pt x="177" y="22"/>
                </a:lnTo>
                <a:lnTo>
                  <a:pt x="177" y="24"/>
                </a:lnTo>
                <a:lnTo>
                  <a:pt x="175" y="24"/>
                </a:lnTo>
                <a:lnTo>
                  <a:pt x="174" y="26"/>
                </a:lnTo>
                <a:lnTo>
                  <a:pt x="172" y="26"/>
                </a:lnTo>
                <a:lnTo>
                  <a:pt x="170" y="26"/>
                </a:lnTo>
                <a:lnTo>
                  <a:pt x="162" y="26"/>
                </a:lnTo>
                <a:lnTo>
                  <a:pt x="162" y="7"/>
                </a:lnTo>
                <a:lnTo>
                  <a:pt x="166" y="7"/>
                </a:lnTo>
                <a:lnTo>
                  <a:pt x="166" y="14"/>
                </a:lnTo>
                <a:lnTo>
                  <a:pt x="170" y="14"/>
                </a:lnTo>
                <a:lnTo>
                  <a:pt x="174" y="14"/>
                </a:lnTo>
                <a:lnTo>
                  <a:pt x="175" y="16"/>
                </a:lnTo>
                <a:lnTo>
                  <a:pt x="177" y="18"/>
                </a:lnTo>
                <a:lnTo>
                  <a:pt x="177" y="20"/>
                </a:lnTo>
                <a:close/>
                <a:moveTo>
                  <a:pt x="166" y="24"/>
                </a:moveTo>
                <a:lnTo>
                  <a:pt x="170" y="24"/>
                </a:lnTo>
                <a:lnTo>
                  <a:pt x="172" y="24"/>
                </a:lnTo>
                <a:lnTo>
                  <a:pt x="174" y="22"/>
                </a:lnTo>
                <a:lnTo>
                  <a:pt x="174" y="20"/>
                </a:lnTo>
                <a:lnTo>
                  <a:pt x="174" y="18"/>
                </a:lnTo>
                <a:lnTo>
                  <a:pt x="172" y="18"/>
                </a:lnTo>
                <a:lnTo>
                  <a:pt x="170" y="18"/>
                </a:lnTo>
                <a:lnTo>
                  <a:pt x="166" y="18"/>
                </a:lnTo>
                <a:lnTo>
                  <a:pt x="166" y="24"/>
                </a:lnTo>
                <a:close/>
                <a:moveTo>
                  <a:pt x="194" y="13"/>
                </a:moveTo>
                <a:lnTo>
                  <a:pt x="192" y="11"/>
                </a:lnTo>
                <a:lnTo>
                  <a:pt x="188" y="9"/>
                </a:lnTo>
                <a:lnTo>
                  <a:pt x="186" y="9"/>
                </a:lnTo>
                <a:lnTo>
                  <a:pt x="185" y="11"/>
                </a:lnTo>
                <a:lnTo>
                  <a:pt x="185" y="13"/>
                </a:lnTo>
                <a:lnTo>
                  <a:pt x="183" y="16"/>
                </a:lnTo>
                <a:lnTo>
                  <a:pt x="185" y="20"/>
                </a:lnTo>
                <a:lnTo>
                  <a:pt x="185" y="22"/>
                </a:lnTo>
                <a:lnTo>
                  <a:pt x="186" y="24"/>
                </a:lnTo>
                <a:lnTo>
                  <a:pt x="188" y="24"/>
                </a:lnTo>
                <a:lnTo>
                  <a:pt x="190" y="24"/>
                </a:lnTo>
                <a:lnTo>
                  <a:pt x="192" y="22"/>
                </a:lnTo>
                <a:lnTo>
                  <a:pt x="194" y="22"/>
                </a:lnTo>
                <a:lnTo>
                  <a:pt x="194" y="20"/>
                </a:lnTo>
                <a:lnTo>
                  <a:pt x="198" y="20"/>
                </a:lnTo>
                <a:lnTo>
                  <a:pt x="196" y="22"/>
                </a:lnTo>
                <a:lnTo>
                  <a:pt x="194" y="24"/>
                </a:lnTo>
                <a:lnTo>
                  <a:pt x="192" y="26"/>
                </a:lnTo>
                <a:lnTo>
                  <a:pt x="188" y="27"/>
                </a:lnTo>
                <a:lnTo>
                  <a:pt x="186" y="26"/>
                </a:lnTo>
                <a:lnTo>
                  <a:pt x="185" y="26"/>
                </a:lnTo>
                <a:lnTo>
                  <a:pt x="183" y="24"/>
                </a:lnTo>
                <a:lnTo>
                  <a:pt x="181" y="22"/>
                </a:lnTo>
                <a:lnTo>
                  <a:pt x="181" y="20"/>
                </a:lnTo>
                <a:lnTo>
                  <a:pt x="181" y="16"/>
                </a:lnTo>
                <a:lnTo>
                  <a:pt x="181" y="14"/>
                </a:lnTo>
                <a:lnTo>
                  <a:pt x="181" y="11"/>
                </a:lnTo>
                <a:lnTo>
                  <a:pt x="183" y="9"/>
                </a:lnTo>
                <a:lnTo>
                  <a:pt x="185" y="7"/>
                </a:lnTo>
                <a:lnTo>
                  <a:pt x="186" y="7"/>
                </a:lnTo>
                <a:lnTo>
                  <a:pt x="190" y="5"/>
                </a:lnTo>
                <a:lnTo>
                  <a:pt x="192" y="7"/>
                </a:lnTo>
                <a:lnTo>
                  <a:pt x="194" y="7"/>
                </a:lnTo>
                <a:lnTo>
                  <a:pt x="196" y="9"/>
                </a:lnTo>
                <a:lnTo>
                  <a:pt x="196" y="11"/>
                </a:lnTo>
                <a:lnTo>
                  <a:pt x="198" y="13"/>
                </a:lnTo>
                <a:lnTo>
                  <a:pt x="194" y="13"/>
                </a:lnTo>
                <a:close/>
                <a:moveTo>
                  <a:pt x="216" y="26"/>
                </a:moveTo>
                <a:lnTo>
                  <a:pt x="212" y="26"/>
                </a:lnTo>
                <a:lnTo>
                  <a:pt x="205" y="16"/>
                </a:lnTo>
                <a:lnTo>
                  <a:pt x="203" y="18"/>
                </a:lnTo>
                <a:lnTo>
                  <a:pt x="203" y="26"/>
                </a:lnTo>
                <a:lnTo>
                  <a:pt x="199" y="26"/>
                </a:lnTo>
                <a:lnTo>
                  <a:pt x="199" y="7"/>
                </a:lnTo>
                <a:lnTo>
                  <a:pt x="203" y="7"/>
                </a:lnTo>
                <a:lnTo>
                  <a:pt x="203" y="14"/>
                </a:lnTo>
                <a:lnTo>
                  <a:pt x="212" y="7"/>
                </a:lnTo>
                <a:lnTo>
                  <a:pt x="216" y="7"/>
                </a:lnTo>
                <a:lnTo>
                  <a:pt x="207" y="14"/>
                </a:lnTo>
                <a:lnTo>
                  <a:pt x="216" y="26"/>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01" name="Freeform 135"/>
          <p:cNvSpPr>
            <a:spLocks noEditPoints="1"/>
          </p:cNvSpPr>
          <p:nvPr/>
        </p:nvSpPr>
        <p:spPr bwMode="auto">
          <a:xfrm>
            <a:off x="3441302" y="2306241"/>
            <a:ext cx="306068" cy="66126"/>
          </a:xfrm>
          <a:custGeom>
            <a:avLst/>
            <a:gdLst>
              <a:gd name="T0" fmla="*/ 35270 w 175"/>
              <a:gd name="T1" fmla="*/ 7938 h 35"/>
              <a:gd name="T2" fmla="*/ 4409 w 175"/>
              <a:gd name="T3" fmla="*/ 4763 h 35"/>
              <a:gd name="T4" fmla="*/ 0 w 175"/>
              <a:gd name="T5" fmla="*/ 41275 h 35"/>
              <a:gd name="T6" fmla="*/ 32331 w 175"/>
              <a:gd name="T7" fmla="*/ 0 h 35"/>
              <a:gd name="T8" fmla="*/ 70539 w 175"/>
              <a:gd name="T9" fmla="*/ 11113 h 35"/>
              <a:gd name="T10" fmla="*/ 64661 w 175"/>
              <a:gd name="T11" fmla="*/ 28575 h 35"/>
              <a:gd name="T12" fmla="*/ 57313 w 175"/>
              <a:gd name="T13" fmla="*/ 49213 h 35"/>
              <a:gd name="T14" fmla="*/ 51435 w 175"/>
              <a:gd name="T15" fmla="*/ 55563 h 35"/>
              <a:gd name="T16" fmla="*/ 48496 w 175"/>
              <a:gd name="T17" fmla="*/ 49213 h 35"/>
              <a:gd name="T18" fmla="*/ 51435 w 175"/>
              <a:gd name="T19" fmla="*/ 46038 h 35"/>
              <a:gd name="T20" fmla="*/ 57313 w 175"/>
              <a:gd name="T21" fmla="*/ 34925 h 35"/>
              <a:gd name="T22" fmla="*/ 77887 w 175"/>
              <a:gd name="T23" fmla="*/ 14288 h 35"/>
              <a:gd name="T24" fmla="*/ 86705 w 175"/>
              <a:gd name="T25" fmla="*/ 7938 h 35"/>
              <a:gd name="T26" fmla="*/ 99931 w 175"/>
              <a:gd name="T27" fmla="*/ 20638 h 35"/>
              <a:gd name="T28" fmla="*/ 94053 w 175"/>
              <a:gd name="T29" fmla="*/ 41275 h 35"/>
              <a:gd name="T30" fmla="*/ 80826 w 175"/>
              <a:gd name="T31" fmla="*/ 41275 h 35"/>
              <a:gd name="T32" fmla="*/ 73479 w 175"/>
              <a:gd name="T33" fmla="*/ 11113 h 35"/>
              <a:gd name="T34" fmla="*/ 92583 w 175"/>
              <a:gd name="T35" fmla="*/ 31750 h 35"/>
              <a:gd name="T36" fmla="*/ 92583 w 175"/>
              <a:gd name="T37" fmla="*/ 17463 h 35"/>
              <a:gd name="T38" fmla="*/ 80826 w 175"/>
              <a:gd name="T39" fmla="*/ 17463 h 35"/>
              <a:gd name="T40" fmla="*/ 83766 w 175"/>
              <a:gd name="T41" fmla="*/ 38100 h 35"/>
              <a:gd name="T42" fmla="*/ 138140 w 175"/>
              <a:gd name="T43" fmla="*/ 41275 h 35"/>
              <a:gd name="T44" fmla="*/ 132261 w 175"/>
              <a:gd name="T45" fmla="*/ 17463 h 35"/>
              <a:gd name="T46" fmla="*/ 108748 w 175"/>
              <a:gd name="T47" fmla="*/ 17463 h 35"/>
              <a:gd name="T48" fmla="*/ 108748 w 175"/>
              <a:gd name="T49" fmla="*/ 22225 h 35"/>
              <a:gd name="T50" fmla="*/ 121974 w 175"/>
              <a:gd name="T51" fmla="*/ 34925 h 35"/>
              <a:gd name="T52" fmla="*/ 157244 w 175"/>
              <a:gd name="T53" fmla="*/ 7938 h 35"/>
              <a:gd name="T54" fmla="*/ 164592 w 175"/>
              <a:gd name="T55" fmla="*/ 14288 h 35"/>
              <a:gd name="T56" fmla="*/ 167531 w 175"/>
              <a:gd name="T57" fmla="*/ 38100 h 35"/>
              <a:gd name="T58" fmla="*/ 167531 w 175"/>
              <a:gd name="T59" fmla="*/ 42863 h 35"/>
              <a:gd name="T60" fmla="*/ 163122 w 175"/>
              <a:gd name="T61" fmla="*/ 41275 h 35"/>
              <a:gd name="T62" fmla="*/ 154305 w 175"/>
              <a:gd name="T63" fmla="*/ 42863 h 35"/>
              <a:gd name="T64" fmla="*/ 144018 w 175"/>
              <a:gd name="T65" fmla="*/ 38100 h 35"/>
              <a:gd name="T66" fmla="*/ 145488 w 175"/>
              <a:gd name="T67" fmla="*/ 25400 h 35"/>
              <a:gd name="T68" fmla="*/ 160183 w 175"/>
              <a:gd name="T69" fmla="*/ 14288 h 35"/>
              <a:gd name="T70" fmla="*/ 148427 w 175"/>
              <a:gd name="T71" fmla="*/ 20638 h 35"/>
              <a:gd name="T72" fmla="*/ 157244 w 175"/>
              <a:gd name="T73" fmla="*/ 25400 h 35"/>
              <a:gd name="T74" fmla="*/ 148427 w 175"/>
              <a:gd name="T75" fmla="*/ 28575 h 35"/>
              <a:gd name="T76" fmla="*/ 154305 w 175"/>
              <a:gd name="T77" fmla="*/ 38100 h 35"/>
              <a:gd name="T78" fmla="*/ 163122 w 175"/>
              <a:gd name="T79" fmla="*/ 31750 h 35"/>
              <a:gd name="T80" fmla="*/ 192514 w 175"/>
              <a:gd name="T81" fmla="*/ 41275 h 35"/>
              <a:gd name="T82" fmla="*/ 176349 w 175"/>
              <a:gd name="T83" fmla="*/ 11113 h 35"/>
              <a:gd name="T84" fmla="*/ 221905 w 175"/>
              <a:gd name="T85" fmla="*/ 20638 h 35"/>
              <a:gd name="T86" fmla="*/ 208679 w 175"/>
              <a:gd name="T87" fmla="*/ 22225 h 35"/>
              <a:gd name="T88" fmla="*/ 217497 w 175"/>
              <a:gd name="T89" fmla="*/ 38100 h 35"/>
              <a:gd name="T90" fmla="*/ 227784 w 175"/>
              <a:gd name="T91" fmla="*/ 31750 h 35"/>
              <a:gd name="T92" fmla="*/ 211618 w 175"/>
              <a:gd name="T93" fmla="*/ 42863 h 35"/>
              <a:gd name="T94" fmla="*/ 202801 w 175"/>
              <a:gd name="T95" fmla="*/ 25400 h 35"/>
              <a:gd name="T96" fmla="*/ 214557 w 175"/>
              <a:gd name="T97" fmla="*/ 11113 h 35"/>
              <a:gd name="T98" fmla="*/ 227784 w 175"/>
              <a:gd name="T99" fmla="*/ 14288 h 35"/>
              <a:gd name="T100" fmla="*/ 249827 w 175"/>
              <a:gd name="T101" fmla="*/ 41275 h 35"/>
              <a:gd name="T102" fmla="*/ 233662 w 175"/>
              <a:gd name="T103" fmla="*/ 11113 h 35"/>
              <a:gd name="T104" fmla="*/ 243949 w 175"/>
              <a:gd name="T105" fmla="*/ 22225 h 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5"/>
              <a:gd name="T160" fmla="*/ 0 h 35"/>
              <a:gd name="T161" fmla="*/ 175 w 175"/>
              <a:gd name="T162" fmla="*/ 35 h 3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5" h="35">
                <a:moveTo>
                  <a:pt x="24" y="26"/>
                </a:moveTo>
                <a:lnTo>
                  <a:pt x="24" y="11"/>
                </a:lnTo>
                <a:lnTo>
                  <a:pt x="24" y="9"/>
                </a:lnTo>
                <a:lnTo>
                  <a:pt x="24" y="7"/>
                </a:lnTo>
                <a:lnTo>
                  <a:pt x="24" y="5"/>
                </a:lnTo>
                <a:lnTo>
                  <a:pt x="24" y="3"/>
                </a:lnTo>
                <a:lnTo>
                  <a:pt x="14" y="26"/>
                </a:lnTo>
                <a:lnTo>
                  <a:pt x="13" y="26"/>
                </a:lnTo>
                <a:lnTo>
                  <a:pt x="3" y="3"/>
                </a:lnTo>
                <a:lnTo>
                  <a:pt x="3" y="5"/>
                </a:lnTo>
                <a:lnTo>
                  <a:pt x="3" y="11"/>
                </a:lnTo>
                <a:lnTo>
                  <a:pt x="3" y="26"/>
                </a:lnTo>
                <a:lnTo>
                  <a:pt x="0" y="26"/>
                </a:lnTo>
                <a:lnTo>
                  <a:pt x="0" y="0"/>
                </a:lnTo>
                <a:lnTo>
                  <a:pt x="5" y="0"/>
                </a:lnTo>
                <a:lnTo>
                  <a:pt x="13" y="22"/>
                </a:lnTo>
                <a:lnTo>
                  <a:pt x="14" y="22"/>
                </a:lnTo>
                <a:lnTo>
                  <a:pt x="22" y="0"/>
                </a:lnTo>
                <a:lnTo>
                  <a:pt x="26" y="0"/>
                </a:lnTo>
                <a:lnTo>
                  <a:pt x="26" y="26"/>
                </a:lnTo>
                <a:lnTo>
                  <a:pt x="24" y="26"/>
                </a:lnTo>
                <a:close/>
                <a:moveTo>
                  <a:pt x="44" y="7"/>
                </a:moveTo>
                <a:lnTo>
                  <a:pt x="48" y="7"/>
                </a:lnTo>
                <a:lnTo>
                  <a:pt x="46" y="9"/>
                </a:lnTo>
                <a:lnTo>
                  <a:pt x="46" y="11"/>
                </a:lnTo>
                <a:lnTo>
                  <a:pt x="44" y="13"/>
                </a:lnTo>
                <a:lnTo>
                  <a:pt x="44" y="16"/>
                </a:lnTo>
                <a:lnTo>
                  <a:pt x="44" y="18"/>
                </a:lnTo>
                <a:lnTo>
                  <a:pt x="42" y="22"/>
                </a:lnTo>
                <a:lnTo>
                  <a:pt x="40" y="24"/>
                </a:lnTo>
                <a:lnTo>
                  <a:pt x="40" y="26"/>
                </a:lnTo>
                <a:lnTo>
                  <a:pt x="39" y="29"/>
                </a:lnTo>
                <a:lnTo>
                  <a:pt x="39" y="31"/>
                </a:lnTo>
                <a:lnTo>
                  <a:pt x="37" y="33"/>
                </a:lnTo>
                <a:lnTo>
                  <a:pt x="35" y="35"/>
                </a:lnTo>
                <a:lnTo>
                  <a:pt x="33" y="35"/>
                </a:lnTo>
                <a:lnTo>
                  <a:pt x="31" y="35"/>
                </a:lnTo>
                <a:lnTo>
                  <a:pt x="31" y="31"/>
                </a:lnTo>
                <a:lnTo>
                  <a:pt x="33" y="31"/>
                </a:lnTo>
                <a:lnTo>
                  <a:pt x="35" y="31"/>
                </a:lnTo>
                <a:lnTo>
                  <a:pt x="35" y="29"/>
                </a:lnTo>
                <a:lnTo>
                  <a:pt x="37" y="29"/>
                </a:lnTo>
                <a:lnTo>
                  <a:pt x="37" y="27"/>
                </a:lnTo>
                <a:lnTo>
                  <a:pt x="29" y="7"/>
                </a:lnTo>
                <a:lnTo>
                  <a:pt x="33" y="7"/>
                </a:lnTo>
                <a:lnTo>
                  <a:pt x="39" y="22"/>
                </a:lnTo>
                <a:lnTo>
                  <a:pt x="44" y="7"/>
                </a:lnTo>
                <a:close/>
                <a:moveTo>
                  <a:pt x="50" y="7"/>
                </a:moveTo>
                <a:lnTo>
                  <a:pt x="53" y="7"/>
                </a:lnTo>
                <a:lnTo>
                  <a:pt x="53" y="9"/>
                </a:lnTo>
                <a:lnTo>
                  <a:pt x="55" y="9"/>
                </a:lnTo>
                <a:lnTo>
                  <a:pt x="55" y="7"/>
                </a:lnTo>
                <a:lnTo>
                  <a:pt x="57" y="7"/>
                </a:lnTo>
                <a:lnTo>
                  <a:pt x="59" y="5"/>
                </a:lnTo>
                <a:lnTo>
                  <a:pt x="61" y="7"/>
                </a:lnTo>
                <a:lnTo>
                  <a:pt x="64" y="7"/>
                </a:lnTo>
                <a:lnTo>
                  <a:pt x="64" y="9"/>
                </a:lnTo>
                <a:lnTo>
                  <a:pt x="66" y="11"/>
                </a:lnTo>
                <a:lnTo>
                  <a:pt x="68" y="13"/>
                </a:lnTo>
                <a:lnTo>
                  <a:pt x="68" y="16"/>
                </a:lnTo>
                <a:lnTo>
                  <a:pt x="68" y="18"/>
                </a:lnTo>
                <a:lnTo>
                  <a:pt x="66" y="22"/>
                </a:lnTo>
                <a:lnTo>
                  <a:pt x="66" y="24"/>
                </a:lnTo>
                <a:lnTo>
                  <a:pt x="64" y="26"/>
                </a:lnTo>
                <a:lnTo>
                  <a:pt x="61" y="26"/>
                </a:lnTo>
                <a:lnTo>
                  <a:pt x="59" y="27"/>
                </a:lnTo>
                <a:lnTo>
                  <a:pt x="57" y="27"/>
                </a:lnTo>
                <a:lnTo>
                  <a:pt x="55" y="26"/>
                </a:lnTo>
                <a:lnTo>
                  <a:pt x="53" y="24"/>
                </a:lnTo>
                <a:lnTo>
                  <a:pt x="53" y="35"/>
                </a:lnTo>
                <a:lnTo>
                  <a:pt x="50" y="35"/>
                </a:lnTo>
                <a:lnTo>
                  <a:pt x="50" y="7"/>
                </a:lnTo>
                <a:close/>
                <a:moveTo>
                  <a:pt x="59" y="24"/>
                </a:moveTo>
                <a:lnTo>
                  <a:pt x="61" y="24"/>
                </a:lnTo>
                <a:lnTo>
                  <a:pt x="63" y="24"/>
                </a:lnTo>
                <a:lnTo>
                  <a:pt x="63" y="22"/>
                </a:lnTo>
                <a:lnTo>
                  <a:pt x="63" y="20"/>
                </a:lnTo>
                <a:lnTo>
                  <a:pt x="64" y="18"/>
                </a:lnTo>
                <a:lnTo>
                  <a:pt x="64" y="16"/>
                </a:lnTo>
                <a:lnTo>
                  <a:pt x="64" y="14"/>
                </a:lnTo>
                <a:lnTo>
                  <a:pt x="64" y="13"/>
                </a:lnTo>
                <a:lnTo>
                  <a:pt x="63" y="11"/>
                </a:lnTo>
                <a:lnTo>
                  <a:pt x="61" y="9"/>
                </a:lnTo>
                <a:lnTo>
                  <a:pt x="59" y="9"/>
                </a:lnTo>
                <a:lnTo>
                  <a:pt x="57" y="9"/>
                </a:lnTo>
                <a:lnTo>
                  <a:pt x="55" y="11"/>
                </a:lnTo>
                <a:lnTo>
                  <a:pt x="53" y="14"/>
                </a:lnTo>
                <a:lnTo>
                  <a:pt x="53" y="18"/>
                </a:lnTo>
                <a:lnTo>
                  <a:pt x="53" y="20"/>
                </a:lnTo>
                <a:lnTo>
                  <a:pt x="55" y="22"/>
                </a:lnTo>
                <a:lnTo>
                  <a:pt x="57" y="24"/>
                </a:lnTo>
                <a:lnTo>
                  <a:pt x="59" y="24"/>
                </a:lnTo>
                <a:close/>
                <a:moveTo>
                  <a:pt x="83" y="22"/>
                </a:moveTo>
                <a:lnTo>
                  <a:pt x="88" y="7"/>
                </a:lnTo>
                <a:lnTo>
                  <a:pt x="94" y="7"/>
                </a:lnTo>
                <a:lnTo>
                  <a:pt x="94" y="26"/>
                </a:lnTo>
                <a:lnTo>
                  <a:pt x="90" y="26"/>
                </a:lnTo>
                <a:lnTo>
                  <a:pt x="90" y="14"/>
                </a:lnTo>
                <a:lnTo>
                  <a:pt x="90" y="13"/>
                </a:lnTo>
                <a:lnTo>
                  <a:pt x="90" y="11"/>
                </a:lnTo>
                <a:lnTo>
                  <a:pt x="83" y="26"/>
                </a:lnTo>
                <a:lnTo>
                  <a:pt x="81" y="26"/>
                </a:lnTo>
                <a:lnTo>
                  <a:pt x="74" y="11"/>
                </a:lnTo>
                <a:lnTo>
                  <a:pt x="74" y="13"/>
                </a:lnTo>
                <a:lnTo>
                  <a:pt x="74" y="14"/>
                </a:lnTo>
                <a:lnTo>
                  <a:pt x="74" y="26"/>
                </a:lnTo>
                <a:lnTo>
                  <a:pt x="72" y="26"/>
                </a:lnTo>
                <a:lnTo>
                  <a:pt x="72" y="7"/>
                </a:lnTo>
                <a:lnTo>
                  <a:pt x="75" y="7"/>
                </a:lnTo>
                <a:lnTo>
                  <a:pt x="83" y="22"/>
                </a:lnTo>
                <a:close/>
                <a:moveTo>
                  <a:pt x="98" y="13"/>
                </a:moveTo>
                <a:lnTo>
                  <a:pt x="98" y="9"/>
                </a:lnTo>
                <a:lnTo>
                  <a:pt x="99" y="7"/>
                </a:lnTo>
                <a:lnTo>
                  <a:pt x="103" y="7"/>
                </a:lnTo>
                <a:lnTo>
                  <a:pt x="107" y="5"/>
                </a:lnTo>
                <a:lnTo>
                  <a:pt x="107" y="7"/>
                </a:lnTo>
                <a:lnTo>
                  <a:pt x="109" y="7"/>
                </a:lnTo>
                <a:lnTo>
                  <a:pt x="111" y="7"/>
                </a:lnTo>
                <a:lnTo>
                  <a:pt x="112" y="9"/>
                </a:lnTo>
                <a:lnTo>
                  <a:pt x="112" y="11"/>
                </a:lnTo>
                <a:lnTo>
                  <a:pt x="112" y="24"/>
                </a:lnTo>
                <a:lnTo>
                  <a:pt x="114" y="24"/>
                </a:lnTo>
                <a:lnTo>
                  <a:pt x="116" y="24"/>
                </a:lnTo>
                <a:lnTo>
                  <a:pt x="116" y="26"/>
                </a:lnTo>
                <a:lnTo>
                  <a:pt x="114" y="26"/>
                </a:lnTo>
                <a:lnTo>
                  <a:pt x="114" y="27"/>
                </a:lnTo>
                <a:lnTo>
                  <a:pt x="112" y="26"/>
                </a:lnTo>
                <a:lnTo>
                  <a:pt x="111" y="26"/>
                </a:lnTo>
                <a:lnTo>
                  <a:pt x="111" y="24"/>
                </a:lnTo>
                <a:lnTo>
                  <a:pt x="109" y="26"/>
                </a:lnTo>
                <a:lnTo>
                  <a:pt x="107" y="26"/>
                </a:lnTo>
                <a:lnTo>
                  <a:pt x="105" y="27"/>
                </a:lnTo>
                <a:lnTo>
                  <a:pt x="103" y="27"/>
                </a:lnTo>
                <a:lnTo>
                  <a:pt x="101" y="27"/>
                </a:lnTo>
                <a:lnTo>
                  <a:pt x="99" y="26"/>
                </a:lnTo>
                <a:lnTo>
                  <a:pt x="98" y="24"/>
                </a:lnTo>
                <a:lnTo>
                  <a:pt x="98" y="22"/>
                </a:lnTo>
                <a:lnTo>
                  <a:pt x="98" y="20"/>
                </a:lnTo>
                <a:lnTo>
                  <a:pt x="98" y="18"/>
                </a:lnTo>
                <a:lnTo>
                  <a:pt x="99" y="16"/>
                </a:lnTo>
                <a:lnTo>
                  <a:pt x="103" y="14"/>
                </a:lnTo>
                <a:lnTo>
                  <a:pt x="109" y="14"/>
                </a:lnTo>
                <a:lnTo>
                  <a:pt x="111" y="14"/>
                </a:lnTo>
                <a:lnTo>
                  <a:pt x="111" y="13"/>
                </a:lnTo>
                <a:lnTo>
                  <a:pt x="109" y="9"/>
                </a:lnTo>
                <a:lnTo>
                  <a:pt x="105" y="9"/>
                </a:lnTo>
                <a:lnTo>
                  <a:pt x="103" y="9"/>
                </a:lnTo>
                <a:lnTo>
                  <a:pt x="101" y="11"/>
                </a:lnTo>
                <a:lnTo>
                  <a:pt x="101" y="13"/>
                </a:lnTo>
                <a:lnTo>
                  <a:pt x="98" y="13"/>
                </a:lnTo>
                <a:close/>
                <a:moveTo>
                  <a:pt x="111" y="16"/>
                </a:moveTo>
                <a:lnTo>
                  <a:pt x="109" y="16"/>
                </a:lnTo>
                <a:lnTo>
                  <a:pt x="107" y="16"/>
                </a:lnTo>
                <a:lnTo>
                  <a:pt x="105" y="18"/>
                </a:lnTo>
                <a:lnTo>
                  <a:pt x="103" y="18"/>
                </a:lnTo>
                <a:lnTo>
                  <a:pt x="101" y="18"/>
                </a:lnTo>
                <a:lnTo>
                  <a:pt x="101" y="20"/>
                </a:lnTo>
                <a:lnTo>
                  <a:pt x="99" y="20"/>
                </a:lnTo>
                <a:lnTo>
                  <a:pt x="101" y="24"/>
                </a:lnTo>
                <a:lnTo>
                  <a:pt x="103" y="24"/>
                </a:lnTo>
                <a:lnTo>
                  <a:pt x="105" y="24"/>
                </a:lnTo>
                <a:lnTo>
                  <a:pt x="107" y="24"/>
                </a:lnTo>
                <a:lnTo>
                  <a:pt x="109" y="22"/>
                </a:lnTo>
                <a:lnTo>
                  <a:pt x="111" y="20"/>
                </a:lnTo>
                <a:lnTo>
                  <a:pt x="111" y="16"/>
                </a:lnTo>
                <a:close/>
                <a:moveTo>
                  <a:pt x="131" y="7"/>
                </a:moveTo>
                <a:lnTo>
                  <a:pt x="135" y="7"/>
                </a:lnTo>
                <a:lnTo>
                  <a:pt x="135" y="26"/>
                </a:lnTo>
                <a:lnTo>
                  <a:pt x="131" y="26"/>
                </a:lnTo>
                <a:lnTo>
                  <a:pt x="131" y="18"/>
                </a:lnTo>
                <a:lnTo>
                  <a:pt x="122" y="18"/>
                </a:lnTo>
                <a:lnTo>
                  <a:pt x="122" y="26"/>
                </a:lnTo>
                <a:lnTo>
                  <a:pt x="120" y="26"/>
                </a:lnTo>
                <a:lnTo>
                  <a:pt x="120" y="7"/>
                </a:lnTo>
                <a:lnTo>
                  <a:pt x="122" y="7"/>
                </a:lnTo>
                <a:lnTo>
                  <a:pt x="122" y="14"/>
                </a:lnTo>
                <a:lnTo>
                  <a:pt x="131" y="14"/>
                </a:lnTo>
                <a:lnTo>
                  <a:pt x="131" y="7"/>
                </a:lnTo>
                <a:close/>
                <a:moveTo>
                  <a:pt x="151" y="13"/>
                </a:moveTo>
                <a:lnTo>
                  <a:pt x="151" y="11"/>
                </a:lnTo>
                <a:lnTo>
                  <a:pt x="148" y="9"/>
                </a:lnTo>
                <a:lnTo>
                  <a:pt x="146" y="9"/>
                </a:lnTo>
                <a:lnTo>
                  <a:pt x="144" y="11"/>
                </a:lnTo>
                <a:lnTo>
                  <a:pt x="142" y="14"/>
                </a:lnTo>
                <a:lnTo>
                  <a:pt x="142" y="16"/>
                </a:lnTo>
                <a:lnTo>
                  <a:pt x="142" y="20"/>
                </a:lnTo>
                <a:lnTo>
                  <a:pt x="144" y="22"/>
                </a:lnTo>
                <a:lnTo>
                  <a:pt x="146" y="24"/>
                </a:lnTo>
                <a:lnTo>
                  <a:pt x="148" y="24"/>
                </a:lnTo>
                <a:lnTo>
                  <a:pt x="149" y="24"/>
                </a:lnTo>
                <a:lnTo>
                  <a:pt x="149" y="22"/>
                </a:lnTo>
                <a:lnTo>
                  <a:pt x="151" y="22"/>
                </a:lnTo>
                <a:lnTo>
                  <a:pt x="151" y="20"/>
                </a:lnTo>
                <a:lnTo>
                  <a:pt x="155" y="20"/>
                </a:lnTo>
                <a:lnTo>
                  <a:pt x="155" y="22"/>
                </a:lnTo>
                <a:lnTo>
                  <a:pt x="153" y="24"/>
                </a:lnTo>
                <a:lnTo>
                  <a:pt x="151" y="26"/>
                </a:lnTo>
                <a:lnTo>
                  <a:pt x="148" y="27"/>
                </a:lnTo>
                <a:lnTo>
                  <a:pt x="144" y="27"/>
                </a:lnTo>
                <a:lnTo>
                  <a:pt x="142" y="26"/>
                </a:lnTo>
                <a:lnTo>
                  <a:pt x="140" y="24"/>
                </a:lnTo>
                <a:lnTo>
                  <a:pt x="140" y="22"/>
                </a:lnTo>
                <a:lnTo>
                  <a:pt x="138" y="20"/>
                </a:lnTo>
                <a:lnTo>
                  <a:pt x="138" y="16"/>
                </a:lnTo>
                <a:lnTo>
                  <a:pt x="138" y="14"/>
                </a:lnTo>
                <a:lnTo>
                  <a:pt x="140" y="11"/>
                </a:lnTo>
                <a:lnTo>
                  <a:pt x="140" y="9"/>
                </a:lnTo>
                <a:lnTo>
                  <a:pt x="142" y="7"/>
                </a:lnTo>
                <a:lnTo>
                  <a:pt x="146" y="7"/>
                </a:lnTo>
                <a:lnTo>
                  <a:pt x="148" y="5"/>
                </a:lnTo>
                <a:lnTo>
                  <a:pt x="149" y="7"/>
                </a:lnTo>
                <a:lnTo>
                  <a:pt x="151" y="7"/>
                </a:lnTo>
                <a:lnTo>
                  <a:pt x="153" y="9"/>
                </a:lnTo>
                <a:lnTo>
                  <a:pt x="155" y="9"/>
                </a:lnTo>
                <a:lnTo>
                  <a:pt x="155" y="11"/>
                </a:lnTo>
                <a:lnTo>
                  <a:pt x="155" y="13"/>
                </a:lnTo>
                <a:lnTo>
                  <a:pt x="151" y="13"/>
                </a:lnTo>
                <a:close/>
                <a:moveTo>
                  <a:pt x="175" y="26"/>
                </a:moveTo>
                <a:lnTo>
                  <a:pt x="170" y="26"/>
                </a:lnTo>
                <a:lnTo>
                  <a:pt x="164" y="16"/>
                </a:lnTo>
                <a:lnTo>
                  <a:pt x="162" y="18"/>
                </a:lnTo>
                <a:lnTo>
                  <a:pt x="162" y="26"/>
                </a:lnTo>
                <a:lnTo>
                  <a:pt x="159" y="26"/>
                </a:lnTo>
                <a:lnTo>
                  <a:pt x="159" y="7"/>
                </a:lnTo>
                <a:lnTo>
                  <a:pt x="162" y="7"/>
                </a:lnTo>
                <a:lnTo>
                  <a:pt x="162" y="14"/>
                </a:lnTo>
                <a:lnTo>
                  <a:pt x="170" y="7"/>
                </a:lnTo>
                <a:lnTo>
                  <a:pt x="175" y="7"/>
                </a:lnTo>
                <a:lnTo>
                  <a:pt x="166" y="14"/>
                </a:lnTo>
                <a:lnTo>
                  <a:pt x="175" y="26"/>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02" name="Freeform 136"/>
          <p:cNvSpPr>
            <a:spLocks noEditPoints="1"/>
          </p:cNvSpPr>
          <p:nvPr/>
        </p:nvSpPr>
        <p:spPr bwMode="auto">
          <a:xfrm>
            <a:off x="2719586" y="2850361"/>
            <a:ext cx="419426" cy="66126"/>
          </a:xfrm>
          <a:custGeom>
            <a:avLst/>
            <a:gdLst>
              <a:gd name="T0" fmla="*/ 0 w 240"/>
              <a:gd name="T1" fmla="*/ 0 h 35"/>
              <a:gd name="T2" fmla="*/ 51395 w 240"/>
              <a:gd name="T3" fmla="*/ 44450 h 35"/>
              <a:gd name="T4" fmla="*/ 41116 w 240"/>
              <a:gd name="T5" fmla="*/ 20638 h 35"/>
              <a:gd name="T6" fmla="*/ 61674 w 240"/>
              <a:gd name="T7" fmla="*/ 20638 h 35"/>
              <a:gd name="T8" fmla="*/ 54332 w 240"/>
              <a:gd name="T9" fmla="*/ 38100 h 35"/>
              <a:gd name="T10" fmla="*/ 60206 w 240"/>
              <a:gd name="T11" fmla="*/ 20638 h 35"/>
              <a:gd name="T12" fmla="*/ 42585 w 240"/>
              <a:gd name="T13" fmla="*/ 23813 h 35"/>
              <a:gd name="T14" fmla="*/ 64611 w 240"/>
              <a:gd name="T15" fmla="*/ 11113 h 35"/>
              <a:gd name="T16" fmla="*/ 96917 w 240"/>
              <a:gd name="T17" fmla="*/ 14288 h 35"/>
              <a:gd name="T18" fmla="*/ 116007 w 240"/>
              <a:gd name="T19" fmla="*/ 23813 h 35"/>
              <a:gd name="T20" fmla="*/ 102791 w 240"/>
              <a:gd name="T21" fmla="*/ 44450 h 35"/>
              <a:gd name="T22" fmla="*/ 105728 w 240"/>
              <a:gd name="T23" fmla="*/ 38100 h 35"/>
              <a:gd name="T24" fmla="*/ 111601 w 240"/>
              <a:gd name="T25" fmla="*/ 20638 h 35"/>
              <a:gd name="T26" fmla="*/ 96917 w 240"/>
              <a:gd name="T27" fmla="*/ 28575 h 35"/>
              <a:gd name="T28" fmla="*/ 143907 w 240"/>
              <a:gd name="T29" fmla="*/ 14288 h 35"/>
              <a:gd name="T30" fmla="*/ 138033 w 240"/>
              <a:gd name="T31" fmla="*/ 44450 h 35"/>
              <a:gd name="T32" fmla="*/ 121880 w 240"/>
              <a:gd name="T33" fmla="*/ 23813 h 35"/>
              <a:gd name="T34" fmla="*/ 138033 w 240"/>
              <a:gd name="T35" fmla="*/ 38100 h 35"/>
              <a:gd name="T36" fmla="*/ 138033 w 240"/>
              <a:gd name="T37" fmla="*/ 17463 h 35"/>
              <a:gd name="T38" fmla="*/ 127754 w 240"/>
              <a:gd name="T39" fmla="*/ 26988 h 35"/>
              <a:gd name="T40" fmla="*/ 165933 w 240"/>
              <a:gd name="T41" fmla="*/ 23813 h 35"/>
              <a:gd name="T42" fmla="*/ 151249 w 240"/>
              <a:gd name="T43" fmla="*/ 20638 h 35"/>
              <a:gd name="T44" fmla="*/ 170339 w 240"/>
              <a:gd name="T45" fmla="*/ 11113 h 35"/>
              <a:gd name="T46" fmla="*/ 167402 w 240"/>
              <a:gd name="T47" fmla="*/ 26988 h 35"/>
              <a:gd name="T48" fmla="*/ 162997 w 240"/>
              <a:gd name="T49" fmla="*/ 44450 h 35"/>
              <a:gd name="T50" fmla="*/ 157123 w 240"/>
              <a:gd name="T51" fmla="*/ 34925 h 35"/>
              <a:gd name="T52" fmla="*/ 170339 w 240"/>
              <a:gd name="T53" fmla="*/ 31750 h 35"/>
              <a:gd name="T54" fmla="*/ 160060 w 240"/>
              <a:gd name="T55" fmla="*/ 23813 h 35"/>
              <a:gd name="T56" fmla="*/ 186492 w 240"/>
              <a:gd name="T57" fmla="*/ 11113 h 35"/>
              <a:gd name="T58" fmla="*/ 202644 w 240"/>
              <a:gd name="T59" fmla="*/ 38100 h 35"/>
              <a:gd name="T60" fmla="*/ 205581 w 240"/>
              <a:gd name="T61" fmla="*/ 44450 h 35"/>
              <a:gd name="T62" fmla="*/ 198239 w 240"/>
              <a:gd name="T63" fmla="*/ 41275 h 35"/>
              <a:gd name="T64" fmla="*/ 179149 w 240"/>
              <a:gd name="T65" fmla="*/ 38100 h 35"/>
              <a:gd name="T66" fmla="*/ 198239 w 240"/>
              <a:gd name="T67" fmla="*/ 20638 h 35"/>
              <a:gd name="T68" fmla="*/ 198239 w 240"/>
              <a:gd name="T69" fmla="*/ 26988 h 35"/>
              <a:gd name="T70" fmla="*/ 185023 w 240"/>
              <a:gd name="T71" fmla="*/ 31750 h 35"/>
              <a:gd name="T72" fmla="*/ 198239 w 240"/>
              <a:gd name="T73" fmla="*/ 34925 h 35"/>
              <a:gd name="T74" fmla="*/ 233482 w 240"/>
              <a:gd name="T75" fmla="*/ 17463 h 35"/>
              <a:gd name="T76" fmla="*/ 236418 w 240"/>
              <a:gd name="T77" fmla="*/ 28575 h 35"/>
              <a:gd name="T78" fmla="*/ 211455 w 240"/>
              <a:gd name="T79" fmla="*/ 44450 h 35"/>
              <a:gd name="T80" fmla="*/ 230545 w 240"/>
              <a:gd name="T81" fmla="*/ 20638 h 35"/>
              <a:gd name="T82" fmla="*/ 217329 w 240"/>
              <a:gd name="T83" fmla="*/ 38100 h 35"/>
              <a:gd name="T84" fmla="*/ 227608 w 240"/>
              <a:gd name="T85" fmla="*/ 28575 h 35"/>
              <a:gd name="T86" fmla="*/ 265787 w 240"/>
              <a:gd name="T87" fmla="*/ 20638 h 35"/>
              <a:gd name="T88" fmla="*/ 255508 w 240"/>
              <a:gd name="T89" fmla="*/ 44450 h 35"/>
              <a:gd name="T90" fmla="*/ 240824 w 240"/>
              <a:gd name="T91" fmla="*/ 20638 h 35"/>
              <a:gd name="T92" fmla="*/ 259913 w 240"/>
              <a:gd name="T93" fmla="*/ 34925 h 35"/>
              <a:gd name="T94" fmla="*/ 256977 w 240"/>
              <a:gd name="T95" fmla="*/ 14288 h 35"/>
              <a:gd name="T96" fmla="*/ 246698 w 240"/>
              <a:gd name="T97" fmla="*/ 28575 h 35"/>
              <a:gd name="T98" fmla="*/ 268724 w 240"/>
              <a:gd name="T99" fmla="*/ 49213 h 35"/>
              <a:gd name="T100" fmla="*/ 292219 w 240"/>
              <a:gd name="T101" fmla="*/ 11113 h 35"/>
              <a:gd name="T102" fmla="*/ 287814 w 240"/>
              <a:gd name="T103" fmla="*/ 14288 h 35"/>
              <a:gd name="T104" fmla="*/ 311309 w 240"/>
              <a:gd name="T105" fmla="*/ 14288 h 35"/>
              <a:gd name="T106" fmla="*/ 311309 w 240"/>
              <a:gd name="T107" fmla="*/ 38100 h 35"/>
              <a:gd name="T108" fmla="*/ 317183 w 240"/>
              <a:gd name="T109" fmla="*/ 44450 h 35"/>
              <a:gd name="T110" fmla="*/ 298093 w 240"/>
              <a:gd name="T111" fmla="*/ 23813 h 35"/>
              <a:gd name="T112" fmla="*/ 320119 w 240"/>
              <a:gd name="T113" fmla="*/ 14288 h 35"/>
              <a:gd name="T114" fmla="*/ 333335 w 240"/>
              <a:gd name="T115" fmla="*/ 31750 h 35"/>
              <a:gd name="T116" fmla="*/ 339209 w 240"/>
              <a:gd name="T117" fmla="*/ 23813 h 3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0"/>
              <a:gd name="T178" fmla="*/ 0 h 35"/>
              <a:gd name="T179" fmla="*/ 240 w 240"/>
              <a:gd name="T180" fmla="*/ 35 h 3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0" h="35">
                <a:moveTo>
                  <a:pt x="22" y="0"/>
                </a:moveTo>
                <a:lnTo>
                  <a:pt x="22" y="28"/>
                </a:lnTo>
                <a:lnTo>
                  <a:pt x="18" y="28"/>
                </a:lnTo>
                <a:lnTo>
                  <a:pt x="18" y="4"/>
                </a:lnTo>
                <a:lnTo>
                  <a:pt x="4" y="4"/>
                </a:lnTo>
                <a:lnTo>
                  <a:pt x="4" y="28"/>
                </a:lnTo>
                <a:lnTo>
                  <a:pt x="0" y="28"/>
                </a:lnTo>
                <a:lnTo>
                  <a:pt x="0" y="0"/>
                </a:lnTo>
                <a:lnTo>
                  <a:pt x="22" y="0"/>
                </a:lnTo>
                <a:close/>
                <a:moveTo>
                  <a:pt x="44" y="20"/>
                </a:moveTo>
                <a:lnTo>
                  <a:pt x="42" y="22"/>
                </a:lnTo>
                <a:lnTo>
                  <a:pt x="42" y="24"/>
                </a:lnTo>
                <a:lnTo>
                  <a:pt x="41" y="24"/>
                </a:lnTo>
                <a:lnTo>
                  <a:pt x="41" y="26"/>
                </a:lnTo>
                <a:lnTo>
                  <a:pt x="37" y="28"/>
                </a:lnTo>
                <a:lnTo>
                  <a:pt x="35" y="28"/>
                </a:lnTo>
                <a:lnTo>
                  <a:pt x="31" y="28"/>
                </a:lnTo>
                <a:lnTo>
                  <a:pt x="29" y="26"/>
                </a:lnTo>
                <a:lnTo>
                  <a:pt x="28" y="24"/>
                </a:lnTo>
                <a:lnTo>
                  <a:pt x="28" y="22"/>
                </a:lnTo>
                <a:lnTo>
                  <a:pt x="26" y="20"/>
                </a:lnTo>
                <a:lnTo>
                  <a:pt x="26" y="18"/>
                </a:lnTo>
                <a:lnTo>
                  <a:pt x="26" y="15"/>
                </a:lnTo>
                <a:lnTo>
                  <a:pt x="28" y="13"/>
                </a:lnTo>
                <a:lnTo>
                  <a:pt x="28" y="9"/>
                </a:lnTo>
                <a:lnTo>
                  <a:pt x="29" y="7"/>
                </a:lnTo>
                <a:lnTo>
                  <a:pt x="33" y="7"/>
                </a:lnTo>
                <a:lnTo>
                  <a:pt x="35" y="7"/>
                </a:lnTo>
                <a:lnTo>
                  <a:pt x="37" y="7"/>
                </a:lnTo>
                <a:lnTo>
                  <a:pt x="41" y="7"/>
                </a:lnTo>
                <a:lnTo>
                  <a:pt x="42" y="9"/>
                </a:lnTo>
                <a:lnTo>
                  <a:pt x="42" y="13"/>
                </a:lnTo>
                <a:lnTo>
                  <a:pt x="44" y="15"/>
                </a:lnTo>
                <a:lnTo>
                  <a:pt x="44" y="18"/>
                </a:lnTo>
                <a:lnTo>
                  <a:pt x="29" y="18"/>
                </a:lnTo>
                <a:lnTo>
                  <a:pt x="29" y="20"/>
                </a:lnTo>
                <a:lnTo>
                  <a:pt x="31" y="22"/>
                </a:lnTo>
                <a:lnTo>
                  <a:pt x="33" y="24"/>
                </a:lnTo>
                <a:lnTo>
                  <a:pt x="35" y="24"/>
                </a:lnTo>
                <a:lnTo>
                  <a:pt x="37" y="24"/>
                </a:lnTo>
                <a:lnTo>
                  <a:pt x="39" y="24"/>
                </a:lnTo>
                <a:lnTo>
                  <a:pt x="39" y="22"/>
                </a:lnTo>
                <a:lnTo>
                  <a:pt x="41" y="22"/>
                </a:lnTo>
                <a:lnTo>
                  <a:pt x="41" y="20"/>
                </a:lnTo>
                <a:lnTo>
                  <a:pt x="44" y="20"/>
                </a:lnTo>
                <a:close/>
                <a:moveTo>
                  <a:pt x="41" y="15"/>
                </a:moveTo>
                <a:lnTo>
                  <a:pt x="41" y="13"/>
                </a:lnTo>
                <a:lnTo>
                  <a:pt x="39" y="11"/>
                </a:lnTo>
                <a:lnTo>
                  <a:pt x="37" y="9"/>
                </a:lnTo>
                <a:lnTo>
                  <a:pt x="35" y="9"/>
                </a:lnTo>
                <a:lnTo>
                  <a:pt x="33" y="9"/>
                </a:lnTo>
                <a:lnTo>
                  <a:pt x="31" y="11"/>
                </a:lnTo>
                <a:lnTo>
                  <a:pt x="29" y="13"/>
                </a:lnTo>
                <a:lnTo>
                  <a:pt x="29" y="15"/>
                </a:lnTo>
                <a:lnTo>
                  <a:pt x="41" y="15"/>
                </a:lnTo>
                <a:close/>
                <a:moveTo>
                  <a:pt x="53" y="9"/>
                </a:moveTo>
                <a:lnTo>
                  <a:pt x="53" y="28"/>
                </a:lnTo>
                <a:lnTo>
                  <a:pt x="50" y="28"/>
                </a:lnTo>
                <a:lnTo>
                  <a:pt x="50" y="9"/>
                </a:lnTo>
                <a:lnTo>
                  <a:pt x="44" y="9"/>
                </a:lnTo>
                <a:lnTo>
                  <a:pt x="44" y="7"/>
                </a:lnTo>
                <a:lnTo>
                  <a:pt x="61" y="7"/>
                </a:lnTo>
                <a:lnTo>
                  <a:pt x="61" y="9"/>
                </a:lnTo>
                <a:lnTo>
                  <a:pt x="53" y="9"/>
                </a:lnTo>
                <a:close/>
                <a:moveTo>
                  <a:pt x="63" y="7"/>
                </a:moveTo>
                <a:lnTo>
                  <a:pt x="66" y="7"/>
                </a:lnTo>
                <a:lnTo>
                  <a:pt x="66" y="9"/>
                </a:lnTo>
                <a:lnTo>
                  <a:pt x="68" y="7"/>
                </a:lnTo>
                <a:lnTo>
                  <a:pt x="70" y="7"/>
                </a:lnTo>
                <a:lnTo>
                  <a:pt x="72" y="7"/>
                </a:lnTo>
                <a:lnTo>
                  <a:pt x="74" y="7"/>
                </a:lnTo>
                <a:lnTo>
                  <a:pt x="76" y="7"/>
                </a:lnTo>
                <a:lnTo>
                  <a:pt x="78" y="9"/>
                </a:lnTo>
                <a:lnTo>
                  <a:pt x="79" y="11"/>
                </a:lnTo>
                <a:lnTo>
                  <a:pt x="79" y="15"/>
                </a:lnTo>
                <a:lnTo>
                  <a:pt x="79" y="17"/>
                </a:lnTo>
                <a:lnTo>
                  <a:pt x="79" y="18"/>
                </a:lnTo>
                <a:lnTo>
                  <a:pt x="79" y="22"/>
                </a:lnTo>
                <a:lnTo>
                  <a:pt x="78" y="24"/>
                </a:lnTo>
                <a:lnTo>
                  <a:pt x="76" y="26"/>
                </a:lnTo>
                <a:lnTo>
                  <a:pt x="74" y="28"/>
                </a:lnTo>
                <a:lnTo>
                  <a:pt x="72" y="28"/>
                </a:lnTo>
                <a:lnTo>
                  <a:pt x="70" y="28"/>
                </a:lnTo>
                <a:lnTo>
                  <a:pt x="68" y="26"/>
                </a:lnTo>
                <a:lnTo>
                  <a:pt x="66" y="26"/>
                </a:lnTo>
                <a:lnTo>
                  <a:pt x="66" y="24"/>
                </a:lnTo>
                <a:lnTo>
                  <a:pt x="66" y="35"/>
                </a:lnTo>
                <a:lnTo>
                  <a:pt x="63" y="35"/>
                </a:lnTo>
                <a:lnTo>
                  <a:pt x="63" y="7"/>
                </a:lnTo>
                <a:close/>
                <a:moveTo>
                  <a:pt x="72" y="24"/>
                </a:moveTo>
                <a:lnTo>
                  <a:pt x="74" y="24"/>
                </a:lnTo>
                <a:lnTo>
                  <a:pt x="76" y="22"/>
                </a:lnTo>
                <a:lnTo>
                  <a:pt x="76" y="20"/>
                </a:lnTo>
                <a:lnTo>
                  <a:pt x="76" y="18"/>
                </a:lnTo>
                <a:lnTo>
                  <a:pt x="78" y="17"/>
                </a:lnTo>
                <a:lnTo>
                  <a:pt x="76" y="15"/>
                </a:lnTo>
                <a:lnTo>
                  <a:pt x="76" y="13"/>
                </a:lnTo>
                <a:lnTo>
                  <a:pt x="76" y="11"/>
                </a:lnTo>
                <a:lnTo>
                  <a:pt x="74" y="9"/>
                </a:lnTo>
                <a:lnTo>
                  <a:pt x="72" y="9"/>
                </a:lnTo>
                <a:lnTo>
                  <a:pt x="68" y="11"/>
                </a:lnTo>
                <a:lnTo>
                  <a:pt x="66" y="11"/>
                </a:lnTo>
                <a:lnTo>
                  <a:pt x="66" y="15"/>
                </a:lnTo>
                <a:lnTo>
                  <a:pt x="66" y="18"/>
                </a:lnTo>
                <a:lnTo>
                  <a:pt x="66" y="20"/>
                </a:lnTo>
                <a:lnTo>
                  <a:pt x="68" y="22"/>
                </a:lnTo>
                <a:lnTo>
                  <a:pt x="70" y="24"/>
                </a:lnTo>
                <a:lnTo>
                  <a:pt x="72" y="24"/>
                </a:lnTo>
                <a:close/>
                <a:moveTo>
                  <a:pt x="92" y="7"/>
                </a:moveTo>
                <a:lnTo>
                  <a:pt x="94" y="7"/>
                </a:lnTo>
                <a:lnTo>
                  <a:pt x="96" y="7"/>
                </a:lnTo>
                <a:lnTo>
                  <a:pt x="98" y="9"/>
                </a:lnTo>
                <a:lnTo>
                  <a:pt x="100" y="13"/>
                </a:lnTo>
                <a:lnTo>
                  <a:pt x="100" y="15"/>
                </a:lnTo>
                <a:lnTo>
                  <a:pt x="102" y="17"/>
                </a:lnTo>
                <a:lnTo>
                  <a:pt x="100" y="20"/>
                </a:lnTo>
                <a:lnTo>
                  <a:pt x="100" y="22"/>
                </a:lnTo>
                <a:lnTo>
                  <a:pt x="98" y="24"/>
                </a:lnTo>
                <a:lnTo>
                  <a:pt x="96" y="26"/>
                </a:lnTo>
                <a:lnTo>
                  <a:pt x="94" y="28"/>
                </a:lnTo>
                <a:lnTo>
                  <a:pt x="92" y="28"/>
                </a:lnTo>
                <a:lnTo>
                  <a:pt x="89" y="28"/>
                </a:lnTo>
                <a:lnTo>
                  <a:pt x="87" y="26"/>
                </a:lnTo>
                <a:lnTo>
                  <a:pt x="85" y="24"/>
                </a:lnTo>
                <a:lnTo>
                  <a:pt x="83" y="22"/>
                </a:lnTo>
                <a:lnTo>
                  <a:pt x="83" y="20"/>
                </a:lnTo>
                <a:lnTo>
                  <a:pt x="83" y="17"/>
                </a:lnTo>
                <a:lnTo>
                  <a:pt x="83" y="15"/>
                </a:lnTo>
                <a:lnTo>
                  <a:pt x="83" y="13"/>
                </a:lnTo>
                <a:lnTo>
                  <a:pt x="85" y="9"/>
                </a:lnTo>
                <a:lnTo>
                  <a:pt x="87" y="7"/>
                </a:lnTo>
                <a:lnTo>
                  <a:pt x="89" y="7"/>
                </a:lnTo>
                <a:lnTo>
                  <a:pt x="92" y="7"/>
                </a:lnTo>
                <a:close/>
                <a:moveTo>
                  <a:pt x="92" y="24"/>
                </a:moveTo>
                <a:lnTo>
                  <a:pt x="94" y="24"/>
                </a:lnTo>
                <a:lnTo>
                  <a:pt x="96" y="22"/>
                </a:lnTo>
                <a:lnTo>
                  <a:pt x="96" y="20"/>
                </a:lnTo>
                <a:lnTo>
                  <a:pt x="98" y="18"/>
                </a:lnTo>
                <a:lnTo>
                  <a:pt x="98" y="17"/>
                </a:lnTo>
                <a:lnTo>
                  <a:pt x="98" y="15"/>
                </a:lnTo>
                <a:lnTo>
                  <a:pt x="96" y="13"/>
                </a:lnTo>
                <a:lnTo>
                  <a:pt x="94" y="11"/>
                </a:lnTo>
                <a:lnTo>
                  <a:pt x="94" y="9"/>
                </a:lnTo>
                <a:lnTo>
                  <a:pt x="92" y="9"/>
                </a:lnTo>
                <a:lnTo>
                  <a:pt x="90" y="9"/>
                </a:lnTo>
                <a:lnTo>
                  <a:pt x="89" y="11"/>
                </a:lnTo>
                <a:lnTo>
                  <a:pt x="87" y="13"/>
                </a:lnTo>
                <a:lnTo>
                  <a:pt x="87" y="15"/>
                </a:lnTo>
                <a:lnTo>
                  <a:pt x="87" y="17"/>
                </a:lnTo>
                <a:lnTo>
                  <a:pt x="87" y="18"/>
                </a:lnTo>
                <a:lnTo>
                  <a:pt x="87" y="20"/>
                </a:lnTo>
                <a:lnTo>
                  <a:pt x="87" y="22"/>
                </a:lnTo>
                <a:lnTo>
                  <a:pt x="89" y="24"/>
                </a:lnTo>
                <a:lnTo>
                  <a:pt x="90" y="24"/>
                </a:lnTo>
                <a:lnTo>
                  <a:pt x="92" y="24"/>
                </a:lnTo>
                <a:close/>
                <a:moveTo>
                  <a:pt x="111" y="15"/>
                </a:moveTo>
                <a:lnTo>
                  <a:pt x="113" y="15"/>
                </a:lnTo>
                <a:lnTo>
                  <a:pt x="114" y="15"/>
                </a:lnTo>
                <a:lnTo>
                  <a:pt x="114" y="13"/>
                </a:lnTo>
                <a:lnTo>
                  <a:pt x="114" y="11"/>
                </a:lnTo>
                <a:lnTo>
                  <a:pt x="111" y="9"/>
                </a:lnTo>
                <a:lnTo>
                  <a:pt x="107" y="11"/>
                </a:lnTo>
                <a:lnTo>
                  <a:pt x="107" y="13"/>
                </a:lnTo>
                <a:lnTo>
                  <a:pt x="103" y="13"/>
                </a:lnTo>
                <a:lnTo>
                  <a:pt x="103" y="11"/>
                </a:lnTo>
                <a:lnTo>
                  <a:pt x="105" y="9"/>
                </a:lnTo>
                <a:lnTo>
                  <a:pt x="107" y="7"/>
                </a:lnTo>
                <a:lnTo>
                  <a:pt x="109" y="7"/>
                </a:lnTo>
                <a:lnTo>
                  <a:pt x="111" y="7"/>
                </a:lnTo>
                <a:lnTo>
                  <a:pt x="114" y="7"/>
                </a:lnTo>
                <a:lnTo>
                  <a:pt x="116" y="7"/>
                </a:lnTo>
                <a:lnTo>
                  <a:pt x="116" y="9"/>
                </a:lnTo>
                <a:lnTo>
                  <a:pt x="118" y="9"/>
                </a:lnTo>
                <a:lnTo>
                  <a:pt x="118" y="11"/>
                </a:lnTo>
                <a:lnTo>
                  <a:pt x="118" y="13"/>
                </a:lnTo>
                <a:lnTo>
                  <a:pt x="118" y="15"/>
                </a:lnTo>
                <a:lnTo>
                  <a:pt x="116" y="17"/>
                </a:lnTo>
                <a:lnTo>
                  <a:pt x="114" y="17"/>
                </a:lnTo>
                <a:lnTo>
                  <a:pt x="118" y="18"/>
                </a:lnTo>
                <a:lnTo>
                  <a:pt x="120" y="20"/>
                </a:lnTo>
                <a:lnTo>
                  <a:pt x="120" y="22"/>
                </a:lnTo>
                <a:lnTo>
                  <a:pt x="118" y="24"/>
                </a:lnTo>
                <a:lnTo>
                  <a:pt x="118" y="26"/>
                </a:lnTo>
                <a:lnTo>
                  <a:pt x="116" y="26"/>
                </a:lnTo>
                <a:lnTo>
                  <a:pt x="114" y="28"/>
                </a:lnTo>
                <a:lnTo>
                  <a:pt x="111" y="28"/>
                </a:lnTo>
                <a:lnTo>
                  <a:pt x="109" y="28"/>
                </a:lnTo>
                <a:lnTo>
                  <a:pt x="107" y="26"/>
                </a:lnTo>
                <a:lnTo>
                  <a:pt x="105" y="24"/>
                </a:lnTo>
                <a:lnTo>
                  <a:pt x="103" y="24"/>
                </a:lnTo>
                <a:lnTo>
                  <a:pt x="103" y="22"/>
                </a:lnTo>
                <a:lnTo>
                  <a:pt x="103" y="20"/>
                </a:lnTo>
                <a:lnTo>
                  <a:pt x="107" y="20"/>
                </a:lnTo>
                <a:lnTo>
                  <a:pt x="107" y="22"/>
                </a:lnTo>
                <a:lnTo>
                  <a:pt x="107" y="24"/>
                </a:lnTo>
                <a:lnTo>
                  <a:pt x="109" y="24"/>
                </a:lnTo>
                <a:lnTo>
                  <a:pt x="111" y="24"/>
                </a:lnTo>
                <a:lnTo>
                  <a:pt x="114" y="24"/>
                </a:lnTo>
                <a:lnTo>
                  <a:pt x="116" y="20"/>
                </a:lnTo>
                <a:lnTo>
                  <a:pt x="114" y="18"/>
                </a:lnTo>
                <a:lnTo>
                  <a:pt x="113" y="18"/>
                </a:lnTo>
                <a:lnTo>
                  <a:pt x="111" y="18"/>
                </a:lnTo>
                <a:lnTo>
                  <a:pt x="109" y="18"/>
                </a:lnTo>
                <a:lnTo>
                  <a:pt x="109" y="15"/>
                </a:lnTo>
                <a:lnTo>
                  <a:pt x="111" y="15"/>
                </a:lnTo>
                <a:close/>
                <a:moveTo>
                  <a:pt x="124" y="13"/>
                </a:moveTo>
                <a:lnTo>
                  <a:pt x="124" y="11"/>
                </a:lnTo>
                <a:lnTo>
                  <a:pt x="126" y="7"/>
                </a:lnTo>
                <a:lnTo>
                  <a:pt x="127" y="7"/>
                </a:lnTo>
                <a:lnTo>
                  <a:pt x="131" y="7"/>
                </a:lnTo>
                <a:lnTo>
                  <a:pt x="133" y="7"/>
                </a:lnTo>
                <a:lnTo>
                  <a:pt x="135" y="7"/>
                </a:lnTo>
                <a:lnTo>
                  <a:pt x="137" y="9"/>
                </a:lnTo>
                <a:lnTo>
                  <a:pt x="138" y="11"/>
                </a:lnTo>
                <a:lnTo>
                  <a:pt x="138" y="13"/>
                </a:lnTo>
                <a:lnTo>
                  <a:pt x="138" y="24"/>
                </a:lnTo>
                <a:lnTo>
                  <a:pt x="140" y="24"/>
                </a:lnTo>
                <a:lnTo>
                  <a:pt x="140" y="28"/>
                </a:lnTo>
                <a:lnTo>
                  <a:pt x="138" y="28"/>
                </a:lnTo>
                <a:lnTo>
                  <a:pt x="137" y="28"/>
                </a:lnTo>
                <a:lnTo>
                  <a:pt x="137" y="26"/>
                </a:lnTo>
                <a:lnTo>
                  <a:pt x="135" y="26"/>
                </a:lnTo>
                <a:lnTo>
                  <a:pt x="135" y="24"/>
                </a:lnTo>
                <a:lnTo>
                  <a:pt x="135" y="26"/>
                </a:lnTo>
                <a:lnTo>
                  <a:pt x="133" y="26"/>
                </a:lnTo>
                <a:lnTo>
                  <a:pt x="131" y="28"/>
                </a:lnTo>
                <a:lnTo>
                  <a:pt x="127" y="28"/>
                </a:lnTo>
                <a:lnTo>
                  <a:pt x="126" y="26"/>
                </a:lnTo>
                <a:lnTo>
                  <a:pt x="124" y="26"/>
                </a:lnTo>
                <a:lnTo>
                  <a:pt x="124" y="24"/>
                </a:lnTo>
                <a:lnTo>
                  <a:pt x="122" y="24"/>
                </a:lnTo>
                <a:lnTo>
                  <a:pt x="122" y="22"/>
                </a:lnTo>
                <a:lnTo>
                  <a:pt x="122" y="20"/>
                </a:lnTo>
                <a:lnTo>
                  <a:pt x="124" y="18"/>
                </a:lnTo>
                <a:lnTo>
                  <a:pt x="126" y="17"/>
                </a:lnTo>
                <a:lnTo>
                  <a:pt x="127" y="15"/>
                </a:lnTo>
                <a:lnTo>
                  <a:pt x="133" y="15"/>
                </a:lnTo>
                <a:lnTo>
                  <a:pt x="135" y="15"/>
                </a:lnTo>
                <a:lnTo>
                  <a:pt x="135" y="13"/>
                </a:lnTo>
                <a:lnTo>
                  <a:pt x="135" y="11"/>
                </a:lnTo>
                <a:lnTo>
                  <a:pt x="131" y="9"/>
                </a:lnTo>
                <a:lnTo>
                  <a:pt x="129" y="9"/>
                </a:lnTo>
                <a:lnTo>
                  <a:pt x="127" y="11"/>
                </a:lnTo>
                <a:lnTo>
                  <a:pt x="126" y="13"/>
                </a:lnTo>
                <a:lnTo>
                  <a:pt x="124" y="13"/>
                </a:lnTo>
                <a:close/>
                <a:moveTo>
                  <a:pt x="135" y="17"/>
                </a:moveTo>
                <a:lnTo>
                  <a:pt x="135" y="17"/>
                </a:lnTo>
                <a:lnTo>
                  <a:pt x="133" y="17"/>
                </a:lnTo>
                <a:lnTo>
                  <a:pt x="133" y="18"/>
                </a:lnTo>
                <a:lnTo>
                  <a:pt x="129" y="18"/>
                </a:lnTo>
                <a:lnTo>
                  <a:pt x="127" y="18"/>
                </a:lnTo>
                <a:lnTo>
                  <a:pt x="126" y="20"/>
                </a:lnTo>
                <a:lnTo>
                  <a:pt x="126" y="22"/>
                </a:lnTo>
                <a:lnTo>
                  <a:pt x="126" y="24"/>
                </a:lnTo>
                <a:lnTo>
                  <a:pt x="129" y="24"/>
                </a:lnTo>
                <a:lnTo>
                  <a:pt x="131" y="24"/>
                </a:lnTo>
                <a:lnTo>
                  <a:pt x="133" y="24"/>
                </a:lnTo>
                <a:lnTo>
                  <a:pt x="135" y="22"/>
                </a:lnTo>
                <a:lnTo>
                  <a:pt x="135" y="20"/>
                </a:lnTo>
                <a:lnTo>
                  <a:pt x="135" y="17"/>
                </a:lnTo>
                <a:close/>
                <a:moveTo>
                  <a:pt x="144" y="7"/>
                </a:moveTo>
                <a:lnTo>
                  <a:pt x="153" y="7"/>
                </a:lnTo>
                <a:lnTo>
                  <a:pt x="157" y="7"/>
                </a:lnTo>
                <a:lnTo>
                  <a:pt x="159" y="9"/>
                </a:lnTo>
                <a:lnTo>
                  <a:pt x="159" y="11"/>
                </a:lnTo>
                <a:lnTo>
                  <a:pt x="159" y="13"/>
                </a:lnTo>
                <a:lnTo>
                  <a:pt x="159" y="15"/>
                </a:lnTo>
                <a:lnTo>
                  <a:pt x="157" y="17"/>
                </a:lnTo>
                <a:lnTo>
                  <a:pt x="159" y="17"/>
                </a:lnTo>
                <a:lnTo>
                  <a:pt x="159" y="18"/>
                </a:lnTo>
                <a:lnTo>
                  <a:pt x="161" y="18"/>
                </a:lnTo>
                <a:lnTo>
                  <a:pt x="161" y="20"/>
                </a:lnTo>
                <a:lnTo>
                  <a:pt x="161" y="22"/>
                </a:lnTo>
                <a:lnTo>
                  <a:pt x="161" y="24"/>
                </a:lnTo>
                <a:lnTo>
                  <a:pt x="159" y="26"/>
                </a:lnTo>
                <a:lnTo>
                  <a:pt x="157" y="26"/>
                </a:lnTo>
                <a:lnTo>
                  <a:pt x="155" y="26"/>
                </a:lnTo>
                <a:lnTo>
                  <a:pt x="153" y="28"/>
                </a:lnTo>
                <a:lnTo>
                  <a:pt x="144" y="28"/>
                </a:lnTo>
                <a:lnTo>
                  <a:pt x="144" y="7"/>
                </a:lnTo>
                <a:close/>
                <a:moveTo>
                  <a:pt x="148" y="15"/>
                </a:moveTo>
                <a:lnTo>
                  <a:pt x="151" y="15"/>
                </a:lnTo>
                <a:lnTo>
                  <a:pt x="153" y="15"/>
                </a:lnTo>
                <a:lnTo>
                  <a:pt x="155" y="15"/>
                </a:lnTo>
                <a:lnTo>
                  <a:pt x="157" y="13"/>
                </a:lnTo>
                <a:lnTo>
                  <a:pt x="157" y="11"/>
                </a:lnTo>
                <a:lnTo>
                  <a:pt x="155" y="11"/>
                </a:lnTo>
                <a:lnTo>
                  <a:pt x="151" y="9"/>
                </a:lnTo>
                <a:lnTo>
                  <a:pt x="148" y="9"/>
                </a:lnTo>
                <a:lnTo>
                  <a:pt x="148" y="15"/>
                </a:lnTo>
                <a:close/>
                <a:moveTo>
                  <a:pt x="148" y="24"/>
                </a:moveTo>
                <a:lnTo>
                  <a:pt x="153" y="24"/>
                </a:lnTo>
                <a:lnTo>
                  <a:pt x="155" y="24"/>
                </a:lnTo>
                <a:lnTo>
                  <a:pt x="157" y="24"/>
                </a:lnTo>
                <a:lnTo>
                  <a:pt x="157" y="22"/>
                </a:lnTo>
                <a:lnTo>
                  <a:pt x="157" y="20"/>
                </a:lnTo>
                <a:lnTo>
                  <a:pt x="157" y="18"/>
                </a:lnTo>
                <a:lnTo>
                  <a:pt x="155" y="18"/>
                </a:lnTo>
                <a:lnTo>
                  <a:pt x="153" y="18"/>
                </a:lnTo>
                <a:lnTo>
                  <a:pt x="148" y="18"/>
                </a:lnTo>
                <a:lnTo>
                  <a:pt x="148" y="24"/>
                </a:lnTo>
                <a:close/>
                <a:moveTo>
                  <a:pt x="174" y="7"/>
                </a:moveTo>
                <a:lnTo>
                  <a:pt x="175" y="7"/>
                </a:lnTo>
                <a:lnTo>
                  <a:pt x="177" y="7"/>
                </a:lnTo>
                <a:lnTo>
                  <a:pt x="179" y="9"/>
                </a:lnTo>
                <a:lnTo>
                  <a:pt x="181" y="13"/>
                </a:lnTo>
                <a:lnTo>
                  <a:pt x="181" y="15"/>
                </a:lnTo>
                <a:lnTo>
                  <a:pt x="181" y="17"/>
                </a:lnTo>
                <a:lnTo>
                  <a:pt x="181" y="20"/>
                </a:lnTo>
                <a:lnTo>
                  <a:pt x="181" y="22"/>
                </a:lnTo>
                <a:lnTo>
                  <a:pt x="179" y="24"/>
                </a:lnTo>
                <a:lnTo>
                  <a:pt x="177" y="26"/>
                </a:lnTo>
                <a:lnTo>
                  <a:pt x="175" y="28"/>
                </a:lnTo>
                <a:lnTo>
                  <a:pt x="174" y="28"/>
                </a:lnTo>
                <a:lnTo>
                  <a:pt x="170" y="28"/>
                </a:lnTo>
                <a:lnTo>
                  <a:pt x="168" y="26"/>
                </a:lnTo>
                <a:lnTo>
                  <a:pt x="166" y="24"/>
                </a:lnTo>
                <a:lnTo>
                  <a:pt x="164" y="22"/>
                </a:lnTo>
                <a:lnTo>
                  <a:pt x="164" y="20"/>
                </a:lnTo>
                <a:lnTo>
                  <a:pt x="164" y="17"/>
                </a:lnTo>
                <a:lnTo>
                  <a:pt x="164" y="15"/>
                </a:lnTo>
                <a:lnTo>
                  <a:pt x="164" y="13"/>
                </a:lnTo>
                <a:lnTo>
                  <a:pt x="166" y="9"/>
                </a:lnTo>
                <a:lnTo>
                  <a:pt x="168" y="7"/>
                </a:lnTo>
                <a:lnTo>
                  <a:pt x="170" y="7"/>
                </a:lnTo>
                <a:lnTo>
                  <a:pt x="174" y="7"/>
                </a:lnTo>
                <a:close/>
                <a:moveTo>
                  <a:pt x="174" y="24"/>
                </a:moveTo>
                <a:lnTo>
                  <a:pt x="175" y="24"/>
                </a:lnTo>
                <a:lnTo>
                  <a:pt x="177" y="22"/>
                </a:lnTo>
                <a:lnTo>
                  <a:pt x="177" y="20"/>
                </a:lnTo>
                <a:lnTo>
                  <a:pt x="179" y="18"/>
                </a:lnTo>
                <a:lnTo>
                  <a:pt x="179" y="17"/>
                </a:lnTo>
                <a:lnTo>
                  <a:pt x="179" y="15"/>
                </a:lnTo>
                <a:lnTo>
                  <a:pt x="177" y="13"/>
                </a:lnTo>
                <a:lnTo>
                  <a:pt x="175" y="11"/>
                </a:lnTo>
                <a:lnTo>
                  <a:pt x="175" y="9"/>
                </a:lnTo>
                <a:lnTo>
                  <a:pt x="174" y="9"/>
                </a:lnTo>
                <a:lnTo>
                  <a:pt x="170" y="9"/>
                </a:lnTo>
                <a:lnTo>
                  <a:pt x="170" y="11"/>
                </a:lnTo>
                <a:lnTo>
                  <a:pt x="168" y="13"/>
                </a:lnTo>
                <a:lnTo>
                  <a:pt x="168" y="15"/>
                </a:lnTo>
                <a:lnTo>
                  <a:pt x="166" y="17"/>
                </a:lnTo>
                <a:lnTo>
                  <a:pt x="168" y="18"/>
                </a:lnTo>
                <a:lnTo>
                  <a:pt x="168" y="20"/>
                </a:lnTo>
                <a:lnTo>
                  <a:pt x="168" y="22"/>
                </a:lnTo>
                <a:lnTo>
                  <a:pt x="170" y="24"/>
                </a:lnTo>
                <a:lnTo>
                  <a:pt x="174" y="24"/>
                </a:lnTo>
                <a:close/>
                <a:moveTo>
                  <a:pt x="187" y="28"/>
                </a:moveTo>
                <a:lnTo>
                  <a:pt x="187" y="31"/>
                </a:lnTo>
                <a:lnTo>
                  <a:pt x="183" y="31"/>
                </a:lnTo>
                <a:lnTo>
                  <a:pt x="183" y="24"/>
                </a:lnTo>
                <a:lnTo>
                  <a:pt x="185" y="24"/>
                </a:lnTo>
                <a:lnTo>
                  <a:pt x="185" y="22"/>
                </a:lnTo>
                <a:lnTo>
                  <a:pt x="187" y="22"/>
                </a:lnTo>
                <a:lnTo>
                  <a:pt x="187" y="20"/>
                </a:lnTo>
                <a:lnTo>
                  <a:pt x="187" y="7"/>
                </a:lnTo>
                <a:lnTo>
                  <a:pt x="199" y="7"/>
                </a:lnTo>
                <a:lnTo>
                  <a:pt x="199" y="24"/>
                </a:lnTo>
                <a:lnTo>
                  <a:pt x="201" y="24"/>
                </a:lnTo>
                <a:lnTo>
                  <a:pt x="201" y="31"/>
                </a:lnTo>
                <a:lnTo>
                  <a:pt x="199" y="31"/>
                </a:lnTo>
                <a:lnTo>
                  <a:pt x="199" y="28"/>
                </a:lnTo>
                <a:lnTo>
                  <a:pt x="187" y="28"/>
                </a:lnTo>
                <a:close/>
                <a:moveTo>
                  <a:pt x="196" y="24"/>
                </a:moveTo>
                <a:lnTo>
                  <a:pt x="196" y="9"/>
                </a:lnTo>
                <a:lnTo>
                  <a:pt x="188" y="9"/>
                </a:lnTo>
                <a:lnTo>
                  <a:pt x="188" y="20"/>
                </a:lnTo>
                <a:lnTo>
                  <a:pt x="188" y="22"/>
                </a:lnTo>
                <a:lnTo>
                  <a:pt x="188" y="24"/>
                </a:lnTo>
                <a:lnTo>
                  <a:pt x="196" y="24"/>
                </a:lnTo>
                <a:close/>
                <a:moveTo>
                  <a:pt x="218" y="15"/>
                </a:moveTo>
                <a:lnTo>
                  <a:pt x="216" y="11"/>
                </a:lnTo>
                <a:lnTo>
                  <a:pt x="212" y="9"/>
                </a:lnTo>
                <a:lnTo>
                  <a:pt x="211" y="11"/>
                </a:lnTo>
                <a:lnTo>
                  <a:pt x="209" y="11"/>
                </a:lnTo>
                <a:lnTo>
                  <a:pt x="207" y="15"/>
                </a:lnTo>
                <a:lnTo>
                  <a:pt x="207" y="17"/>
                </a:lnTo>
                <a:lnTo>
                  <a:pt x="207" y="20"/>
                </a:lnTo>
                <a:lnTo>
                  <a:pt x="209" y="22"/>
                </a:lnTo>
                <a:lnTo>
                  <a:pt x="211" y="24"/>
                </a:lnTo>
                <a:lnTo>
                  <a:pt x="212" y="24"/>
                </a:lnTo>
                <a:lnTo>
                  <a:pt x="214" y="24"/>
                </a:lnTo>
                <a:lnTo>
                  <a:pt x="216" y="24"/>
                </a:lnTo>
                <a:lnTo>
                  <a:pt x="216" y="22"/>
                </a:lnTo>
                <a:lnTo>
                  <a:pt x="218" y="20"/>
                </a:lnTo>
                <a:lnTo>
                  <a:pt x="220" y="20"/>
                </a:lnTo>
                <a:lnTo>
                  <a:pt x="220" y="22"/>
                </a:lnTo>
                <a:lnTo>
                  <a:pt x="218" y="26"/>
                </a:lnTo>
                <a:lnTo>
                  <a:pt x="216" y="28"/>
                </a:lnTo>
                <a:lnTo>
                  <a:pt x="212" y="28"/>
                </a:lnTo>
                <a:lnTo>
                  <a:pt x="211" y="28"/>
                </a:lnTo>
                <a:lnTo>
                  <a:pt x="207" y="26"/>
                </a:lnTo>
                <a:lnTo>
                  <a:pt x="205" y="24"/>
                </a:lnTo>
                <a:lnTo>
                  <a:pt x="205" y="22"/>
                </a:lnTo>
                <a:lnTo>
                  <a:pt x="203" y="20"/>
                </a:lnTo>
                <a:lnTo>
                  <a:pt x="203" y="18"/>
                </a:lnTo>
                <a:lnTo>
                  <a:pt x="203" y="15"/>
                </a:lnTo>
                <a:lnTo>
                  <a:pt x="205" y="13"/>
                </a:lnTo>
                <a:lnTo>
                  <a:pt x="205" y="9"/>
                </a:lnTo>
                <a:lnTo>
                  <a:pt x="207" y="7"/>
                </a:lnTo>
                <a:lnTo>
                  <a:pt x="211" y="7"/>
                </a:lnTo>
                <a:lnTo>
                  <a:pt x="212" y="7"/>
                </a:lnTo>
                <a:lnTo>
                  <a:pt x="214" y="7"/>
                </a:lnTo>
                <a:lnTo>
                  <a:pt x="216" y="7"/>
                </a:lnTo>
                <a:lnTo>
                  <a:pt x="218" y="9"/>
                </a:lnTo>
                <a:lnTo>
                  <a:pt x="220" y="11"/>
                </a:lnTo>
                <a:lnTo>
                  <a:pt x="220" y="13"/>
                </a:lnTo>
                <a:lnTo>
                  <a:pt x="220" y="15"/>
                </a:lnTo>
                <a:lnTo>
                  <a:pt x="218" y="15"/>
                </a:lnTo>
                <a:close/>
                <a:moveTo>
                  <a:pt x="240" y="28"/>
                </a:moveTo>
                <a:lnTo>
                  <a:pt x="236" y="28"/>
                </a:lnTo>
                <a:lnTo>
                  <a:pt x="229" y="18"/>
                </a:lnTo>
                <a:lnTo>
                  <a:pt x="227" y="20"/>
                </a:lnTo>
                <a:lnTo>
                  <a:pt x="227" y="28"/>
                </a:lnTo>
                <a:lnTo>
                  <a:pt x="223" y="28"/>
                </a:lnTo>
                <a:lnTo>
                  <a:pt x="223" y="7"/>
                </a:lnTo>
                <a:lnTo>
                  <a:pt x="227" y="7"/>
                </a:lnTo>
                <a:lnTo>
                  <a:pt x="227" y="15"/>
                </a:lnTo>
                <a:lnTo>
                  <a:pt x="235" y="7"/>
                </a:lnTo>
                <a:lnTo>
                  <a:pt x="240" y="7"/>
                </a:lnTo>
                <a:lnTo>
                  <a:pt x="231" y="15"/>
                </a:lnTo>
                <a:lnTo>
                  <a:pt x="240" y="28"/>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03" name="Freeform 137"/>
          <p:cNvSpPr>
            <a:spLocks noEditPoints="1"/>
          </p:cNvSpPr>
          <p:nvPr/>
        </p:nvSpPr>
        <p:spPr bwMode="auto">
          <a:xfrm>
            <a:off x="1019209" y="4769898"/>
            <a:ext cx="321183" cy="66126"/>
          </a:xfrm>
          <a:custGeom>
            <a:avLst/>
            <a:gdLst>
              <a:gd name="T0" fmla="*/ 23467 w 184"/>
              <a:gd name="T1" fmla="*/ 0 h 35"/>
              <a:gd name="T2" fmla="*/ 4400 w 184"/>
              <a:gd name="T3" fmla="*/ 30163 h 35"/>
              <a:gd name="T4" fmla="*/ 42535 w 184"/>
              <a:gd name="T5" fmla="*/ 14288 h 35"/>
              <a:gd name="T6" fmla="*/ 58668 w 184"/>
              <a:gd name="T7" fmla="*/ 17463 h 35"/>
              <a:gd name="T8" fmla="*/ 58668 w 184"/>
              <a:gd name="T9" fmla="*/ 38100 h 35"/>
              <a:gd name="T10" fmla="*/ 42535 w 184"/>
              <a:gd name="T11" fmla="*/ 41275 h 35"/>
              <a:gd name="T12" fmla="*/ 48402 w 184"/>
              <a:gd name="T13" fmla="*/ 41275 h 35"/>
              <a:gd name="T14" fmla="*/ 55735 w 184"/>
              <a:gd name="T15" fmla="*/ 30163 h 35"/>
              <a:gd name="T16" fmla="*/ 48402 w 184"/>
              <a:gd name="T17" fmla="*/ 17463 h 35"/>
              <a:gd name="T18" fmla="*/ 42535 w 184"/>
              <a:gd name="T19" fmla="*/ 38100 h 35"/>
              <a:gd name="T20" fmla="*/ 71869 w 184"/>
              <a:gd name="T21" fmla="*/ 12700 h 35"/>
              <a:gd name="T22" fmla="*/ 89469 w 184"/>
              <a:gd name="T23" fmla="*/ 17463 h 35"/>
              <a:gd name="T24" fmla="*/ 90936 w 184"/>
              <a:gd name="T25" fmla="*/ 41275 h 35"/>
              <a:gd name="T26" fmla="*/ 89469 w 184"/>
              <a:gd name="T27" fmla="*/ 44450 h 35"/>
              <a:gd name="T28" fmla="*/ 83603 w 184"/>
              <a:gd name="T29" fmla="*/ 41275 h 35"/>
              <a:gd name="T30" fmla="*/ 67469 w 184"/>
              <a:gd name="T31" fmla="*/ 41275 h 35"/>
              <a:gd name="T32" fmla="*/ 70402 w 184"/>
              <a:gd name="T33" fmla="*/ 26988 h 35"/>
              <a:gd name="T34" fmla="*/ 77736 w 184"/>
              <a:gd name="T35" fmla="*/ 17463 h 35"/>
              <a:gd name="T36" fmla="*/ 83603 w 184"/>
              <a:gd name="T37" fmla="*/ 30163 h 35"/>
              <a:gd name="T38" fmla="*/ 71869 w 184"/>
              <a:gd name="T39" fmla="*/ 30163 h 35"/>
              <a:gd name="T40" fmla="*/ 74802 w 184"/>
              <a:gd name="T41" fmla="*/ 41275 h 35"/>
              <a:gd name="T42" fmla="*/ 83603 w 184"/>
              <a:gd name="T43" fmla="*/ 33338 h 35"/>
              <a:gd name="T44" fmla="*/ 102670 w 184"/>
              <a:gd name="T45" fmla="*/ 20638 h 35"/>
              <a:gd name="T46" fmla="*/ 107070 w 184"/>
              <a:gd name="T47" fmla="*/ 41275 h 35"/>
              <a:gd name="T48" fmla="*/ 118804 w 184"/>
              <a:gd name="T49" fmla="*/ 38100 h 35"/>
              <a:gd name="T50" fmla="*/ 99736 w 184"/>
              <a:gd name="T51" fmla="*/ 41275 h 35"/>
              <a:gd name="T52" fmla="*/ 99736 w 184"/>
              <a:gd name="T53" fmla="*/ 17463 h 35"/>
              <a:gd name="T54" fmla="*/ 115870 w 184"/>
              <a:gd name="T55" fmla="*/ 14288 h 35"/>
              <a:gd name="T56" fmla="*/ 148138 w 184"/>
              <a:gd name="T57" fmla="*/ 12700 h 35"/>
              <a:gd name="T58" fmla="*/ 124671 w 184"/>
              <a:gd name="T59" fmla="*/ 44450 h 35"/>
              <a:gd name="T60" fmla="*/ 167205 w 184"/>
              <a:gd name="T61" fmla="*/ 12700 h 35"/>
              <a:gd name="T62" fmla="*/ 180406 w 184"/>
              <a:gd name="T63" fmla="*/ 30163 h 35"/>
              <a:gd name="T64" fmla="*/ 167205 w 184"/>
              <a:gd name="T65" fmla="*/ 44450 h 35"/>
              <a:gd name="T66" fmla="*/ 154005 w 184"/>
              <a:gd name="T67" fmla="*/ 30163 h 35"/>
              <a:gd name="T68" fmla="*/ 167205 w 184"/>
              <a:gd name="T69" fmla="*/ 12700 h 35"/>
              <a:gd name="T70" fmla="*/ 176005 w 184"/>
              <a:gd name="T71" fmla="*/ 33338 h 35"/>
              <a:gd name="T72" fmla="*/ 170139 w 184"/>
              <a:gd name="T73" fmla="*/ 17463 h 35"/>
              <a:gd name="T74" fmla="*/ 159872 w 184"/>
              <a:gd name="T75" fmla="*/ 26988 h 35"/>
              <a:gd name="T76" fmla="*/ 164272 w 184"/>
              <a:gd name="T77" fmla="*/ 41275 h 35"/>
              <a:gd name="T78" fmla="*/ 183339 w 184"/>
              <a:gd name="T79" fmla="*/ 38100 h 35"/>
              <a:gd name="T80" fmla="*/ 205340 w 184"/>
              <a:gd name="T81" fmla="*/ 12700 h 35"/>
              <a:gd name="T82" fmla="*/ 186272 w 184"/>
              <a:gd name="T83" fmla="*/ 44450 h 35"/>
              <a:gd name="T84" fmla="*/ 189206 w 184"/>
              <a:gd name="T85" fmla="*/ 38100 h 35"/>
              <a:gd name="T86" fmla="*/ 224407 w 184"/>
              <a:gd name="T87" fmla="*/ 12700 h 35"/>
              <a:gd name="T88" fmla="*/ 234674 w 184"/>
              <a:gd name="T89" fmla="*/ 20638 h 35"/>
              <a:gd name="T90" fmla="*/ 240541 w 184"/>
              <a:gd name="T91" fmla="*/ 44450 h 35"/>
              <a:gd name="T92" fmla="*/ 237607 w 184"/>
              <a:gd name="T93" fmla="*/ 44450 h 35"/>
              <a:gd name="T94" fmla="*/ 227340 w 184"/>
              <a:gd name="T95" fmla="*/ 44450 h 35"/>
              <a:gd name="T96" fmla="*/ 212673 w 184"/>
              <a:gd name="T97" fmla="*/ 41275 h 35"/>
              <a:gd name="T98" fmla="*/ 221474 w 184"/>
              <a:gd name="T99" fmla="*/ 26988 h 35"/>
              <a:gd name="T100" fmla="*/ 221474 w 184"/>
              <a:gd name="T101" fmla="*/ 17463 h 35"/>
              <a:gd name="T102" fmla="*/ 230274 w 184"/>
              <a:gd name="T103" fmla="*/ 30163 h 35"/>
              <a:gd name="T104" fmla="*/ 218540 w 184"/>
              <a:gd name="T105" fmla="*/ 33338 h 35"/>
              <a:gd name="T106" fmla="*/ 224407 w 184"/>
              <a:gd name="T107" fmla="*/ 41275 h 35"/>
              <a:gd name="T108" fmla="*/ 231741 w 184"/>
              <a:gd name="T109" fmla="*/ 30163 h 35"/>
              <a:gd name="T110" fmla="*/ 250808 w 184"/>
              <a:gd name="T111" fmla="*/ 14288 h 35"/>
              <a:gd name="T112" fmla="*/ 266942 w 184"/>
              <a:gd name="T113" fmla="*/ 20638 h 35"/>
              <a:gd name="T114" fmla="*/ 265475 w 184"/>
              <a:gd name="T115" fmla="*/ 41275 h 35"/>
              <a:gd name="T116" fmla="*/ 249341 w 184"/>
              <a:gd name="T117" fmla="*/ 41275 h 35"/>
              <a:gd name="T118" fmla="*/ 259608 w 184"/>
              <a:gd name="T119" fmla="*/ 41275 h 35"/>
              <a:gd name="T120" fmla="*/ 265475 w 184"/>
              <a:gd name="T121" fmla="*/ 26988 h 35"/>
              <a:gd name="T122" fmla="*/ 253741 w 184"/>
              <a:gd name="T123" fmla="*/ 17463 h 35"/>
              <a:gd name="T124" fmla="*/ 253741 w 184"/>
              <a:gd name="T125" fmla="*/ 41275 h 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4"/>
              <a:gd name="T190" fmla="*/ 0 h 35"/>
              <a:gd name="T191" fmla="*/ 184 w 184"/>
              <a:gd name="T192" fmla="*/ 35 h 3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4" h="35">
                <a:moveTo>
                  <a:pt x="3" y="28"/>
                </a:moveTo>
                <a:lnTo>
                  <a:pt x="0" y="28"/>
                </a:lnTo>
                <a:lnTo>
                  <a:pt x="0" y="0"/>
                </a:lnTo>
                <a:lnTo>
                  <a:pt x="3" y="0"/>
                </a:lnTo>
                <a:lnTo>
                  <a:pt x="3" y="13"/>
                </a:lnTo>
                <a:lnTo>
                  <a:pt x="16" y="0"/>
                </a:lnTo>
                <a:lnTo>
                  <a:pt x="22" y="0"/>
                </a:lnTo>
                <a:lnTo>
                  <a:pt x="11" y="11"/>
                </a:lnTo>
                <a:lnTo>
                  <a:pt x="22" y="28"/>
                </a:lnTo>
                <a:lnTo>
                  <a:pt x="16" y="28"/>
                </a:lnTo>
                <a:lnTo>
                  <a:pt x="7" y="15"/>
                </a:lnTo>
                <a:lnTo>
                  <a:pt x="3" y="19"/>
                </a:lnTo>
                <a:lnTo>
                  <a:pt x="3" y="28"/>
                </a:lnTo>
                <a:close/>
                <a:moveTo>
                  <a:pt x="24" y="8"/>
                </a:moveTo>
                <a:lnTo>
                  <a:pt x="27" y="8"/>
                </a:lnTo>
                <a:lnTo>
                  <a:pt x="27" y="11"/>
                </a:lnTo>
                <a:lnTo>
                  <a:pt x="29" y="9"/>
                </a:lnTo>
                <a:lnTo>
                  <a:pt x="31" y="8"/>
                </a:lnTo>
                <a:lnTo>
                  <a:pt x="33" y="8"/>
                </a:lnTo>
                <a:lnTo>
                  <a:pt x="37" y="8"/>
                </a:lnTo>
                <a:lnTo>
                  <a:pt x="38" y="9"/>
                </a:lnTo>
                <a:lnTo>
                  <a:pt x="40" y="11"/>
                </a:lnTo>
                <a:lnTo>
                  <a:pt x="40" y="13"/>
                </a:lnTo>
                <a:lnTo>
                  <a:pt x="42" y="15"/>
                </a:lnTo>
                <a:lnTo>
                  <a:pt x="42" y="17"/>
                </a:lnTo>
                <a:lnTo>
                  <a:pt x="42" y="21"/>
                </a:lnTo>
                <a:lnTo>
                  <a:pt x="40" y="22"/>
                </a:lnTo>
                <a:lnTo>
                  <a:pt x="40" y="24"/>
                </a:lnTo>
                <a:lnTo>
                  <a:pt x="38" y="26"/>
                </a:lnTo>
                <a:lnTo>
                  <a:pt x="37" y="28"/>
                </a:lnTo>
                <a:lnTo>
                  <a:pt x="33" y="28"/>
                </a:lnTo>
                <a:lnTo>
                  <a:pt x="31" y="28"/>
                </a:lnTo>
                <a:lnTo>
                  <a:pt x="29" y="28"/>
                </a:lnTo>
                <a:lnTo>
                  <a:pt x="29" y="26"/>
                </a:lnTo>
                <a:lnTo>
                  <a:pt x="27" y="26"/>
                </a:lnTo>
                <a:lnTo>
                  <a:pt x="27" y="35"/>
                </a:lnTo>
                <a:lnTo>
                  <a:pt x="24" y="35"/>
                </a:lnTo>
                <a:lnTo>
                  <a:pt x="24" y="8"/>
                </a:lnTo>
                <a:close/>
                <a:moveTo>
                  <a:pt x="33" y="26"/>
                </a:moveTo>
                <a:lnTo>
                  <a:pt x="35" y="26"/>
                </a:lnTo>
                <a:lnTo>
                  <a:pt x="37" y="24"/>
                </a:lnTo>
                <a:lnTo>
                  <a:pt x="38" y="22"/>
                </a:lnTo>
                <a:lnTo>
                  <a:pt x="38" y="21"/>
                </a:lnTo>
                <a:lnTo>
                  <a:pt x="38" y="19"/>
                </a:lnTo>
                <a:lnTo>
                  <a:pt x="38" y="17"/>
                </a:lnTo>
                <a:lnTo>
                  <a:pt x="38" y="15"/>
                </a:lnTo>
                <a:lnTo>
                  <a:pt x="37" y="13"/>
                </a:lnTo>
                <a:lnTo>
                  <a:pt x="37" y="11"/>
                </a:lnTo>
                <a:lnTo>
                  <a:pt x="35" y="11"/>
                </a:lnTo>
                <a:lnTo>
                  <a:pt x="33" y="11"/>
                </a:lnTo>
                <a:lnTo>
                  <a:pt x="31" y="11"/>
                </a:lnTo>
                <a:lnTo>
                  <a:pt x="29" y="13"/>
                </a:lnTo>
                <a:lnTo>
                  <a:pt x="27" y="15"/>
                </a:lnTo>
                <a:lnTo>
                  <a:pt x="27" y="19"/>
                </a:lnTo>
                <a:lnTo>
                  <a:pt x="27" y="22"/>
                </a:lnTo>
                <a:lnTo>
                  <a:pt x="29" y="24"/>
                </a:lnTo>
                <a:lnTo>
                  <a:pt x="31" y="26"/>
                </a:lnTo>
                <a:lnTo>
                  <a:pt x="33" y="26"/>
                </a:lnTo>
                <a:close/>
                <a:moveTo>
                  <a:pt x="46" y="15"/>
                </a:moveTo>
                <a:lnTo>
                  <a:pt x="46" y="11"/>
                </a:lnTo>
                <a:lnTo>
                  <a:pt x="48" y="9"/>
                </a:lnTo>
                <a:lnTo>
                  <a:pt x="49" y="8"/>
                </a:lnTo>
                <a:lnTo>
                  <a:pt x="53" y="8"/>
                </a:lnTo>
                <a:lnTo>
                  <a:pt x="55" y="8"/>
                </a:lnTo>
                <a:lnTo>
                  <a:pt x="57" y="8"/>
                </a:lnTo>
                <a:lnTo>
                  <a:pt x="57" y="9"/>
                </a:lnTo>
                <a:lnTo>
                  <a:pt x="59" y="9"/>
                </a:lnTo>
                <a:lnTo>
                  <a:pt x="61" y="11"/>
                </a:lnTo>
                <a:lnTo>
                  <a:pt x="61" y="13"/>
                </a:lnTo>
                <a:lnTo>
                  <a:pt x="61" y="24"/>
                </a:lnTo>
                <a:lnTo>
                  <a:pt x="61" y="26"/>
                </a:lnTo>
                <a:lnTo>
                  <a:pt x="62" y="26"/>
                </a:lnTo>
                <a:lnTo>
                  <a:pt x="62" y="28"/>
                </a:lnTo>
                <a:lnTo>
                  <a:pt x="61" y="28"/>
                </a:lnTo>
                <a:lnTo>
                  <a:pt x="59" y="28"/>
                </a:lnTo>
                <a:lnTo>
                  <a:pt x="57" y="26"/>
                </a:lnTo>
                <a:lnTo>
                  <a:pt x="55" y="28"/>
                </a:lnTo>
                <a:lnTo>
                  <a:pt x="53" y="28"/>
                </a:lnTo>
                <a:lnTo>
                  <a:pt x="49" y="28"/>
                </a:lnTo>
                <a:lnTo>
                  <a:pt x="48" y="28"/>
                </a:lnTo>
                <a:lnTo>
                  <a:pt x="46" y="26"/>
                </a:lnTo>
                <a:lnTo>
                  <a:pt x="44" y="24"/>
                </a:lnTo>
                <a:lnTo>
                  <a:pt x="44" y="22"/>
                </a:lnTo>
                <a:lnTo>
                  <a:pt x="44" y="21"/>
                </a:lnTo>
                <a:lnTo>
                  <a:pt x="46" y="19"/>
                </a:lnTo>
                <a:lnTo>
                  <a:pt x="48" y="17"/>
                </a:lnTo>
                <a:lnTo>
                  <a:pt x="49" y="17"/>
                </a:lnTo>
                <a:lnTo>
                  <a:pt x="55" y="15"/>
                </a:lnTo>
                <a:lnTo>
                  <a:pt x="57" y="15"/>
                </a:lnTo>
                <a:lnTo>
                  <a:pt x="57" y="13"/>
                </a:lnTo>
                <a:lnTo>
                  <a:pt x="57" y="11"/>
                </a:lnTo>
                <a:lnTo>
                  <a:pt x="53" y="11"/>
                </a:lnTo>
                <a:lnTo>
                  <a:pt x="51" y="11"/>
                </a:lnTo>
                <a:lnTo>
                  <a:pt x="49" y="11"/>
                </a:lnTo>
                <a:lnTo>
                  <a:pt x="48" y="13"/>
                </a:lnTo>
                <a:lnTo>
                  <a:pt x="48" y="15"/>
                </a:lnTo>
                <a:lnTo>
                  <a:pt x="46" y="15"/>
                </a:lnTo>
                <a:close/>
                <a:moveTo>
                  <a:pt x="57" y="19"/>
                </a:moveTo>
                <a:lnTo>
                  <a:pt x="57" y="19"/>
                </a:lnTo>
                <a:lnTo>
                  <a:pt x="55" y="19"/>
                </a:lnTo>
                <a:lnTo>
                  <a:pt x="53" y="19"/>
                </a:lnTo>
                <a:lnTo>
                  <a:pt x="51" y="19"/>
                </a:lnTo>
                <a:lnTo>
                  <a:pt x="49" y="19"/>
                </a:lnTo>
                <a:lnTo>
                  <a:pt x="49" y="21"/>
                </a:lnTo>
                <a:lnTo>
                  <a:pt x="48" y="21"/>
                </a:lnTo>
                <a:lnTo>
                  <a:pt x="48" y="22"/>
                </a:lnTo>
                <a:lnTo>
                  <a:pt x="48" y="24"/>
                </a:lnTo>
                <a:lnTo>
                  <a:pt x="51" y="26"/>
                </a:lnTo>
                <a:lnTo>
                  <a:pt x="53" y="26"/>
                </a:lnTo>
                <a:lnTo>
                  <a:pt x="53" y="24"/>
                </a:lnTo>
                <a:lnTo>
                  <a:pt x="55" y="24"/>
                </a:lnTo>
                <a:lnTo>
                  <a:pt x="57" y="24"/>
                </a:lnTo>
                <a:lnTo>
                  <a:pt x="57" y="22"/>
                </a:lnTo>
                <a:lnTo>
                  <a:pt x="57" y="21"/>
                </a:lnTo>
                <a:lnTo>
                  <a:pt x="57" y="19"/>
                </a:lnTo>
                <a:close/>
                <a:moveTo>
                  <a:pt x="79" y="15"/>
                </a:moveTo>
                <a:lnTo>
                  <a:pt x="77" y="11"/>
                </a:lnTo>
                <a:lnTo>
                  <a:pt x="73" y="11"/>
                </a:lnTo>
                <a:lnTo>
                  <a:pt x="72" y="11"/>
                </a:lnTo>
                <a:lnTo>
                  <a:pt x="70" y="13"/>
                </a:lnTo>
                <a:lnTo>
                  <a:pt x="68" y="15"/>
                </a:lnTo>
                <a:lnTo>
                  <a:pt x="68" y="19"/>
                </a:lnTo>
                <a:lnTo>
                  <a:pt x="68" y="21"/>
                </a:lnTo>
                <a:lnTo>
                  <a:pt x="70" y="24"/>
                </a:lnTo>
                <a:lnTo>
                  <a:pt x="72" y="24"/>
                </a:lnTo>
                <a:lnTo>
                  <a:pt x="73" y="26"/>
                </a:lnTo>
                <a:lnTo>
                  <a:pt x="75" y="26"/>
                </a:lnTo>
                <a:lnTo>
                  <a:pt x="77" y="24"/>
                </a:lnTo>
                <a:lnTo>
                  <a:pt x="77" y="22"/>
                </a:lnTo>
                <a:lnTo>
                  <a:pt x="79" y="21"/>
                </a:lnTo>
                <a:lnTo>
                  <a:pt x="81" y="21"/>
                </a:lnTo>
                <a:lnTo>
                  <a:pt x="81" y="24"/>
                </a:lnTo>
                <a:lnTo>
                  <a:pt x="79" y="26"/>
                </a:lnTo>
                <a:lnTo>
                  <a:pt x="77" y="28"/>
                </a:lnTo>
                <a:lnTo>
                  <a:pt x="73" y="28"/>
                </a:lnTo>
                <a:lnTo>
                  <a:pt x="72" y="28"/>
                </a:lnTo>
                <a:lnTo>
                  <a:pt x="68" y="28"/>
                </a:lnTo>
                <a:lnTo>
                  <a:pt x="68" y="26"/>
                </a:lnTo>
                <a:lnTo>
                  <a:pt x="66" y="24"/>
                </a:lnTo>
                <a:lnTo>
                  <a:pt x="64" y="21"/>
                </a:lnTo>
                <a:lnTo>
                  <a:pt x="64" y="19"/>
                </a:lnTo>
                <a:lnTo>
                  <a:pt x="64" y="15"/>
                </a:lnTo>
                <a:lnTo>
                  <a:pt x="66" y="13"/>
                </a:lnTo>
                <a:lnTo>
                  <a:pt x="68" y="11"/>
                </a:lnTo>
                <a:lnTo>
                  <a:pt x="68" y="9"/>
                </a:lnTo>
                <a:lnTo>
                  <a:pt x="72" y="8"/>
                </a:lnTo>
                <a:lnTo>
                  <a:pt x="73" y="8"/>
                </a:lnTo>
                <a:lnTo>
                  <a:pt x="77" y="8"/>
                </a:lnTo>
                <a:lnTo>
                  <a:pt x="79" y="9"/>
                </a:lnTo>
                <a:lnTo>
                  <a:pt x="81" y="11"/>
                </a:lnTo>
                <a:lnTo>
                  <a:pt x="81" y="13"/>
                </a:lnTo>
                <a:lnTo>
                  <a:pt x="81" y="15"/>
                </a:lnTo>
                <a:lnTo>
                  <a:pt x="79" y="15"/>
                </a:lnTo>
                <a:close/>
                <a:moveTo>
                  <a:pt x="97" y="8"/>
                </a:moveTo>
                <a:lnTo>
                  <a:pt x="101" y="8"/>
                </a:lnTo>
                <a:lnTo>
                  <a:pt x="101" y="28"/>
                </a:lnTo>
                <a:lnTo>
                  <a:pt x="97" y="28"/>
                </a:lnTo>
                <a:lnTo>
                  <a:pt x="97" y="19"/>
                </a:lnTo>
                <a:lnTo>
                  <a:pt x="88" y="19"/>
                </a:lnTo>
                <a:lnTo>
                  <a:pt x="88" y="28"/>
                </a:lnTo>
                <a:lnTo>
                  <a:pt x="85" y="28"/>
                </a:lnTo>
                <a:lnTo>
                  <a:pt x="85" y="8"/>
                </a:lnTo>
                <a:lnTo>
                  <a:pt x="88" y="8"/>
                </a:lnTo>
                <a:lnTo>
                  <a:pt x="88" y="17"/>
                </a:lnTo>
                <a:lnTo>
                  <a:pt x="97" y="17"/>
                </a:lnTo>
                <a:lnTo>
                  <a:pt x="97" y="8"/>
                </a:lnTo>
                <a:close/>
                <a:moveTo>
                  <a:pt x="114" y="8"/>
                </a:moveTo>
                <a:lnTo>
                  <a:pt x="116" y="8"/>
                </a:lnTo>
                <a:lnTo>
                  <a:pt x="118" y="9"/>
                </a:lnTo>
                <a:lnTo>
                  <a:pt x="120" y="11"/>
                </a:lnTo>
                <a:lnTo>
                  <a:pt x="121" y="13"/>
                </a:lnTo>
                <a:lnTo>
                  <a:pt x="121" y="15"/>
                </a:lnTo>
                <a:lnTo>
                  <a:pt x="123" y="19"/>
                </a:lnTo>
                <a:lnTo>
                  <a:pt x="121" y="21"/>
                </a:lnTo>
                <a:lnTo>
                  <a:pt x="121" y="22"/>
                </a:lnTo>
                <a:lnTo>
                  <a:pt x="120" y="26"/>
                </a:lnTo>
                <a:lnTo>
                  <a:pt x="118" y="26"/>
                </a:lnTo>
                <a:lnTo>
                  <a:pt x="116" y="28"/>
                </a:lnTo>
                <a:lnTo>
                  <a:pt x="114" y="28"/>
                </a:lnTo>
                <a:lnTo>
                  <a:pt x="110" y="28"/>
                </a:lnTo>
                <a:lnTo>
                  <a:pt x="109" y="26"/>
                </a:lnTo>
                <a:lnTo>
                  <a:pt x="107" y="26"/>
                </a:lnTo>
                <a:lnTo>
                  <a:pt x="105" y="22"/>
                </a:lnTo>
                <a:lnTo>
                  <a:pt x="105" y="21"/>
                </a:lnTo>
                <a:lnTo>
                  <a:pt x="105" y="19"/>
                </a:lnTo>
                <a:lnTo>
                  <a:pt x="105" y="15"/>
                </a:lnTo>
                <a:lnTo>
                  <a:pt x="105" y="13"/>
                </a:lnTo>
                <a:lnTo>
                  <a:pt x="107" y="11"/>
                </a:lnTo>
                <a:lnTo>
                  <a:pt x="109" y="9"/>
                </a:lnTo>
                <a:lnTo>
                  <a:pt x="110" y="8"/>
                </a:lnTo>
                <a:lnTo>
                  <a:pt x="114" y="8"/>
                </a:lnTo>
                <a:close/>
                <a:moveTo>
                  <a:pt x="114" y="26"/>
                </a:moveTo>
                <a:lnTo>
                  <a:pt x="116" y="26"/>
                </a:lnTo>
                <a:lnTo>
                  <a:pt x="118" y="24"/>
                </a:lnTo>
                <a:lnTo>
                  <a:pt x="118" y="22"/>
                </a:lnTo>
                <a:lnTo>
                  <a:pt x="120" y="21"/>
                </a:lnTo>
                <a:lnTo>
                  <a:pt x="120" y="19"/>
                </a:lnTo>
                <a:lnTo>
                  <a:pt x="120" y="17"/>
                </a:lnTo>
                <a:lnTo>
                  <a:pt x="120" y="15"/>
                </a:lnTo>
                <a:lnTo>
                  <a:pt x="118" y="13"/>
                </a:lnTo>
                <a:lnTo>
                  <a:pt x="118" y="11"/>
                </a:lnTo>
                <a:lnTo>
                  <a:pt x="116" y="11"/>
                </a:lnTo>
                <a:lnTo>
                  <a:pt x="114" y="11"/>
                </a:lnTo>
                <a:lnTo>
                  <a:pt x="112" y="11"/>
                </a:lnTo>
                <a:lnTo>
                  <a:pt x="110" y="11"/>
                </a:lnTo>
                <a:lnTo>
                  <a:pt x="109" y="13"/>
                </a:lnTo>
                <a:lnTo>
                  <a:pt x="109" y="15"/>
                </a:lnTo>
                <a:lnTo>
                  <a:pt x="109" y="17"/>
                </a:lnTo>
                <a:lnTo>
                  <a:pt x="109" y="19"/>
                </a:lnTo>
                <a:lnTo>
                  <a:pt x="109" y="21"/>
                </a:lnTo>
                <a:lnTo>
                  <a:pt x="109" y="22"/>
                </a:lnTo>
                <a:lnTo>
                  <a:pt x="110" y="24"/>
                </a:lnTo>
                <a:lnTo>
                  <a:pt x="112" y="26"/>
                </a:lnTo>
                <a:lnTo>
                  <a:pt x="114" y="26"/>
                </a:lnTo>
                <a:close/>
                <a:moveTo>
                  <a:pt x="127" y="28"/>
                </a:moveTo>
                <a:lnTo>
                  <a:pt x="127" y="33"/>
                </a:lnTo>
                <a:lnTo>
                  <a:pt x="123" y="33"/>
                </a:lnTo>
                <a:lnTo>
                  <a:pt x="123" y="24"/>
                </a:lnTo>
                <a:lnTo>
                  <a:pt x="125" y="24"/>
                </a:lnTo>
                <a:lnTo>
                  <a:pt x="127" y="24"/>
                </a:lnTo>
                <a:lnTo>
                  <a:pt x="127" y="22"/>
                </a:lnTo>
                <a:lnTo>
                  <a:pt x="127" y="21"/>
                </a:lnTo>
                <a:lnTo>
                  <a:pt x="127" y="8"/>
                </a:lnTo>
                <a:lnTo>
                  <a:pt x="140" y="8"/>
                </a:lnTo>
                <a:lnTo>
                  <a:pt x="140" y="24"/>
                </a:lnTo>
                <a:lnTo>
                  <a:pt x="142" y="24"/>
                </a:lnTo>
                <a:lnTo>
                  <a:pt x="142" y="33"/>
                </a:lnTo>
                <a:lnTo>
                  <a:pt x="140" y="33"/>
                </a:lnTo>
                <a:lnTo>
                  <a:pt x="140" y="28"/>
                </a:lnTo>
                <a:lnTo>
                  <a:pt x="127" y="28"/>
                </a:lnTo>
                <a:close/>
                <a:moveTo>
                  <a:pt x="138" y="24"/>
                </a:moveTo>
                <a:lnTo>
                  <a:pt x="138" y="11"/>
                </a:lnTo>
                <a:lnTo>
                  <a:pt x="129" y="11"/>
                </a:lnTo>
                <a:lnTo>
                  <a:pt x="129" y="21"/>
                </a:lnTo>
                <a:lnTo>
                  <a:pt x="129" y="24"/>
                </a:lnTo>
                <a:lnTo>
                  <a:pt x="138" y="24"/>
                </a:lnTo>
                <a:close/>
                <a:moveTo>
                  <a:pt x="145" y="15"/>
                </a:moveTo>
                <a:lnTo>
                  <a:pt x="145" y="11"/>
                </a:lnTo>
                <a:lnTo>
                  <a:pt x="147" y="9"/>
                </a:lnTo>
                <a:lnTo>
                  <a:pt x="151" y="8"/>
                </a:lnTo>
                <a:lnTo>
                  <a:pt x="153" y="8"/>
                </a:lnTo>
                <a:lnTo>
                  <a:pt x="155" y="8"/>
                </a:lnTo>
                <a:lnTo>
                  <a:pt x="157" y="8"/>
                </a:lnTo>
                <a:lnTo>
                  <a:pt x="158" y="9"/>
                </a:lnTo>
                <a:lnTo>
                  <a:pt x="160" y="9"/>
                </a:lnTo>
                <a:lnTo>
                  <a:pt x="160" y="11"/>
                </a:lnTo>
                <a:lnTo>
                  <a:pt x="160" y="13"/>
                </a:lnTo>
                <a:lnTo>
                  <a:pt x="160" y="24"/>
                </a:lnTo>
                <a:lnTo>
                  <a:pt x="160" y="26"/>
                </a:lnTo>
                <a:lnTo>
                  <a:pt x="162" y="26"/>
                </a:lnTo>
                <a:lnTo>
                  <a:pt x="164" y="26"/>
                </a:lnTo>
                <a:lnTo>
                  <a:pt x="164" y="28"/>
                </a:lnTo>
                <a:lnTo>
                  <a:pt x="162" y="28"/>
                </a:lnTo>
                <a:lnTo>
                  <a:pt x="160" y="28"/>
                </a:lnTo>
                <a:lnTo>
                  <a:pt x="158" y="28"/>
                </a:lnTo>
                <a:lnTo>
                  <a:pt x="158" y="26"/>
                </a:lnTo>
                <a:lnTo>
                  <a:pt x="157" y="26"/>
                </a:lnTo>
                <a:lnTo>
                  <a:pt x="155" y="28"/>
                </a:lnTo>
                <a:lnTo>
                  <a:pt x="153" y="28"/>
                </a:lnTo>
                <a:lnTo>
                  <a:pt x="151" y="28"/>
                </a:lnTo>
                <a:lnTo>
                  <a:pt x="149" y="28"/>
                </a:lnTo>
                <a:lnTo>
                  <a:pt x="147" y="28"/>
                </a:lnTo>
                <a:lnTo>
                  <a:pt x="145" y="26"/>
                </a:lnTo>
                <a:lnTo>
                  <a:pt x="145" y="24"/>
                </a:lnTo>
                <a:lnTo>
                  <a:pt x="144" y="22"/>
                </a:lnTo>
                <a:lnTo>
                  <a:pt x="145" y="21"/>
                </a:lnTo>
                <a:lnTo>
                  <a:pt x="145" y="19"/>
                </a:lnTo>
                <a:lnTo>
                  <a:pt x="147" y="17"/>
                </a:lnTo>
                <a:lnTo>
                  <a:pt x="151" y="17"/>
                </a:lnTo>
                <a:lnTo>
                  <a:pt x="157" y="15"/>
                </a:lnTo>
                <a:lnTo>
                  <a:pt x="158" y="13"/>
                </a:lnTo>
                <a:lnTo>
                  <a:pt x="157" y="11"/>
                </a:lnTo>
                <a:lnTo>
                  <a:pt x="153" y="11"/>
                </a:lnTo>
                <a:lnTo>
                  <a:pt x="151" y="11"/>
                </a:lnTo>
                <a:lnTo>
                  <a:pt x="149" y="11"/>
                </a:lnTo>
                <a:lnTo>
                  <a:pt x="149" y="13"/>
                </a:lnTo>
                <a:lnTo>
                  <a:pt x="149" y="15"/>
                </a:lnTo>
                <a:lnTo>
                  <a:pt x="145" y="15"/>
                </a:lnTo>
                <a:close/>
                <a:moveTo>
                  <a:pt x="158" y="19"/>
                </a:moveTo>
                <a:lnTo>
                  <a:pt x="157" y="19"/>
                </a:lnTo>
                <a:lnTo>
                  <a:pt x="155" y="19"/>
                </a:lnTo>
                <a:lnTo>
                  <a:pt x="153" y="19"/>
                </a:lnTo>
                <a:lnTo>
                  <a:pt x="151" y="19"/>
                </a:lnTo>
                <a:lnTo>
                  <a:pt x="149" y="21"/>
                </a:lnTo>
                <a:lnTo>
                  <a:pt x="147" y="21"/>
                </a:lnTo>
                <a:lnTo>
                  <a:pt x="147" y="22"/>
                </a:lnTo>
                <a:lnTo>
                  <a:pt x="149" y="24"/>
                </a:lnTo>
                <a:lnTo>
                  <a:pt x="151" y="26"/>
                </a:lnTo>
                <a:lnTo>
                  <a:pt x="153" y="26"/>
                </a:lnTo>
                <a:lnTo>
                  <a:pt x="155" y="24"/>
                </a:lnTo>
                <a:lnTo>
                  <a:pt x="157" y="24"/>
                </a:lnTo>
                <a:lnTo>
                  <a:pt x="157" y="22"/>
                </a:lnTo>
                <a:lnTo>
                  <a:pt x="158" y="21"/>
                </a:lnTo>
                <a:lnTo>
                  <a:pt x="158" y="19"/>
                </a:lnTo>
                <a:close/>
                <a:moveTo>
                  <a:pt x="166" y="8"/>
                </a:moveTo>
                <a:lnTo>
                  <a:pt x="170" y="8"/>
                </a:lnTo>
                <a:lnTo>
                  <a:pt x="170" y="11"/>
                </a:lnTo>
                <a:lnTo>
                  <a:pt x="171" y="9"/>
                </a:lnTo>
                <a:lnTo>
                  <a:pt x="173" y="8"/>
                </a:lnTo>
                <a:lnTo>
                  <a:pt x="175" y="8"/>
                </a:lnTo>
                <a:lnTo>
                  <a:pt x="179" y="8"/>
                </a:lnTo>
                <a:lnTo>
                  <a:pt x="181" y="9"/>
                </a:lnTo>
                <a:lnTo>
                  <a:pt x="182" y="11"/>
                </a:lnTo>
                <a:lnTo>
                  <a:pt x="182" y="13"/>
                </a:lnTo>
                <a:lnTo>
                  <a:pt x="184" y="15"/>
                </a:lnTo>
                <a:lnTo>
                  <a:pt x="184" y="17"/>
                </a:lnTo>
                <a:lnTo>
                  <a:pt x="184" y="21"/>
                </a:lnTo>
                <a:lnTo>
                  <a:pt x="182" y="22"/>
                </a:lnTo>
                <a:lnTo>
                  <a:pt x="182" y="24"/>
                </a:lnTo>
                <a:lnTo>
                  <a:pt x="181" y="26"/>
                </a:lnTo>
                <a:lnTo>
                  <a:pt x="179" y="28"/>
                </a:lnTo>
                <a:lnTo>
                  <a:pt x="175" y="28"/>
                </a:lnTo>
                <a:lnTo>
                  <a:pt x="173" y="28"/>
                </a:lnTo>
                <a:lnTo>
                  <a:pt x="171" y="28"/>
                </a:lnTo>
                <a:lnTo>
                  <a:pt x="171" y="26"/>
                </a:lnTo>
                <a:lnTo>
                  <a:pt x="170" y="26"/>
                </a:lnTo>
                <a:lnTo>
                  <a:pt x="170" y="35"/>
                </a:lnTo>
                <a:lnTo>
                  <a:pt x="166" y="35"/>
                </a:lnTo>
                <a:lnTo>
                  <a:pt x="166" y="8"/>
                </a:lnTo>
                <a:close/>
                <a:moveTo>
                  <a:pt x="175" y="26"/>
                </a:moveTo>
                <a:lnTo>
                  <a:pt x="177" y="26"/>
                </a:lnTo>
                <a:lnTo>
                  <a:pt x="179" y="24"/>
                </a:lnTo>
                <a:lnTo>
                  <a:pt x="181" y="22"/>
                </a:lnTo>
                <a:lnTo>
                  <a:pt x="181" y="21"/>
                </a:lnTo>
                <a:lnTo>
                  <a:pt x="181" y="19"/>
                </a:lnTo>
                <a:lnTo>
                  <a:pt x="181" y="17"/>
                </a:lnTo>
                <a:lnTo>
                  <a:pt x="181" y="15"/>
                </a:lnTo>
                <a:lnTo>
                  <a:pt x="179" y="13"/>
                </a:lnTo>
                <a:lnTo>
                  <a:pt x="179" y="11"/>
                </a:lnTo>
                <a:lnTo>
                  <a:pt x="177" y="11"/>
                </a:lnTo>
                <a:lnTo>
                  <a:pt x="175" y="11"/>
                </a:lnTo>
                <a:lnTo>
                  <a:pt x="173" y="11"/>
                </a:lnTo>
                <a:lnTo>
                  <a:pt x="171" y="13"/>
                </a:lnTo>
                <a:lnTo>
                  <a:pt x="170" y="15"/>
                </a:lnTo>
                <a:lnTo>
                  <a:pt x="170" y="19"/>
                </a:lnTo>
                <a:lnTo>
                  <a:pt x="170" y="22"/>
                </a:lnTo>
                <a:lnTo>
                  <a:pt x="171" y="24"/>
                </a:lnTo>
                <a:lnTo>
                  <a:pt x="173" y="26"/>
                </a:lnTo>
                <a:lnTo>
                  <a:pt x="175" y="26"/>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04" name="Freeform 138"/>
          <p:cNvSpPr>
            <a:spLocks noEditPoints="1"/>
          </p:cNvSpPr>
          <p:nvPr/>
        </p:nvSpPr>
        <p:spPr bwMode="auto">
          <a:xfrm>
            <a:off x="1055104" y="4926710"/>
            <a:ext cx="221050" cy="52901"/>
          </a:xfrm>
          <a:custGeom>
            <a:avLst/>
            <a:gdLst>
              <a:gd name="T0" fmla="*/ 32175 w 127"/>
              <a:gd name="T1" fmla="*/ 12700 h 28"/>
              <a:gd name="T2" fmla="*/ 21938 w 127"/>
              <a:gd name="T3" fmla="*/ 41275 h 28"/>
              <a:gd name="T4" fmla="*/ 2925 w 127"/>
              <a:gd name="T5" fmla="*/ 9525 h 28"/>
              <a:gd name="T6" fmla="*/ 0 w 127"/>
              <a:gd name="T7" fmla="*/ 0 h 28"/>
              <a:gd name="T8" fmla="*/ 29250 w 127"/>
              <a:gd name="T9" fmla="*/ 0 h 28"/>
              <a:gd name="T10" fmla="*/ 42413 w 127"/>
              <a:gd name="T11" fmla="*/ 20638 h 28"/>
              <a:gd name="T12" fmla="*/ 57038 w 127"/>
              <a:gd name="T13" fmla="*/ 12700 h 28"/>
              <a:gd name="T14" fmla="*/ 64350 w 127"/>
              <a:gd name="T15" fmla="*/ 15875 h 28"/>
              <a:gd name="T16" fmla="*/ 67275 w 127"/>
              <a:gd name="T17" fmla="*/ 38100 h 28"/>
              <a:gd name="T18" fmla="*/ 70200 w 127"/>
              <a:gd name="T19" fmla="*/ 41275 h 28"/>
              <a:gd name="T20" fmla="*/ 67275 w 127"/>
              <a:gd name="T21" fmla="*/ 44450 h 28"/>
              <a:gd name="T22" fmla="*/ 61425 w 127"/>
              <a:gd name="T23" fmla="*/ 41275 h 28"/>
              <a:gd name="T24" fmla="*/ 57038 w 127"/>
              <a:gd name="T25" fmla="*/ 41275 h 28"/>
              <a:gd name="T26" fmla="*/ 45338 w 127"/>
              <a:gd name="T27" fmla="*/ 41275 h 28"/>
              <a:gd name="T28" fmla="*/ 42413 w 127"/>
              <a:gd name="T29" fmla="*/ 36513 h 28"/>
              <a:gd name="T30" fmla="*/ 51188 w 127"/>
              <a:gd name="T31" fmla="*/ 23812 h 28"/>
              <a:gd name="T32" fmla="*/ 59963 w 127"/>
              <a:gd name="T33" fmla="*/ 15875 h 28"/>
              <a:gd name="T34" fmla="*/ 48263 w 127"/>
              <a:gd name="T35" fmla="*/ 17463 h 28"/>
              <a:gd name="T36" fmla="*/ 59963 w 127"/>
              <a:gd name="T37" fmla="*/ 26988 h 28"/>
              <a:gd name="T38" fmla="*/ 51188 w 127"/>
              <a:gd name="T39" fmla="*/ 30163 h 28"/>
              <a:gd name="T40" fmla="*/ 48263 w 127"/>
              <a:gd name="T41" fmla="*/ 33338 h 28"/>
              <a:gd name="T42" fmla="*/ 54113 w 127"/>
              <a:gd name="T43" fmla="*/ 38100 h 28"/>
              <a:gd name="T44" fmla="*/ 61425 w 127"/>
              <a:gd name="T45" fmla="*/ 33338 h 28"/>
              <a:gd name="T46" fmla="*/ 77513 w 127"/>
              <a:gd name="T47" fmla="*/ 36513 h 28"/>
              <a:gd name="T48" fmla="*/ 92138 w 127"/>
              <a:gd name="T49" fmla="*/ 41275 h 28"/>
              <a:gd name="T50" fmla="*/ 76050 w 127"/>
              <a:gd name="T51" fmla="*/ 41275 h 28"/>
              <a:gd name="T52" fmla="*/ 95063 w 127"/>
              <a:gd name="T53" fmla="*/ 0 h 28"/>
              <a:gd name="T54" fmla="*/ 77513 w 127"/>
              <a:gd name="T55" fmla="*/ 0 h 28"/>
              <a:gd name="T56" fmla="*/ 83363 w 127"/>
              <a:gd name="T57" fmla="*/ 3175 h 28"/>
              <a:gd name="T58" fmla="*/ 92138 w 127"/>
              <a:gd name="T59" fmla="*/ 0 h 28"/>
              <a:gd name="T60" fmla="*/ 121388 w 127"/>
              <a:gd name="T61" fmla="*/ 41275 h 28"/>
              <a:gd name="T62" fmla="*/ 105300 w 127"/>
              <a:gd name="T63" fmla="*/ 41275 h 28"/>
              <a:gd name="T64" fmla="*/ 121388 w 127"/>
              <a:gd name="T65" fmla="*/ 12700 h 28"/>
              <a:gd name="T66" fmla="*/ 143325 w 127"/>
              <a:gd name="T67" fmla="*/ 12700 h 28"/>
              <a:gd name="T68" fmla="*/ 156488 w 127"/>
              <a:gd name="T69" fmla="*/ 17463 h 28"/>
              <a:gd name="T70" fmla="*/ 156488 w 127"/>
              <a:gd name="T71" fmla="*/ 36513 h 28"/>
              <a:gd name="T72" fmla="*/ 143325 w 127"/>
              <a:gd name="T73" fmla="*/ 44450 h 28"/>
              <a:gd name="T74" fmla="*/ 131625 w 127"/>
              <a:gd name="T75" fmla="*/ 36513 h 28"/>
              <a:gd name="T76" fmla="*/ 131625 w 127"/>
              <a:gd name="T77" fmla="*/ 17463 h 28"/>
              <a:gd name="T78" fmla="*/ 143325 w 127"/>
              <a:gd name="T79" fmla="*/ 12700 h 28"/>
              <a:gd name="T80" fmla="*/ 150638 w 127"/>
              <a:gd name="T81" fmla="*/ 36513 h 28"/>
              <a:gd name="T82" fmla="*/ 150638 w 127"/>
              <a:gd name="T83" fmla="*/ 23812 h 28"/>
              <a:gd name="T84" fmla="*/ 146250 w 127"/>
              <a:gd name="T85" fmla="*/ 15875 h 28"/>
              <a:gd name="T86" fmla="*/ 137475 w 127"/>
              <a:gd name="T87" fmla="*/ 17463 h 28"/>
              <a:gd name="T88" fmla="*/ 134550 w 127"/>
              <a:gd name="T89" fmla="*/ 30163 h 28"/>
              <a:gd name="T90" fmla="*/ 140400 w 127"/>
              <a:gd name="T91" fmla="*/ 38100 h 28"/>
              <a:gd name="T92" fmla="*/ 181350 w 127"/>
              <a:gd name="T93" fmla="*/ 41275 h 28"/>
              <a:gd name="T94" fmla="*/ 162338 w 127"/>
              <a:gd name="T95" fmla="*/ 41275 h 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7"/>
              <a:gd name="T145" fmla="*/ 0 h 28"/>
              <a:gd name="T146" fmla="*/ 127 w 127"/>
              <a:gd name="T147" fmla="*/ 28 h 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7" h="28">
                <a:moveTo>
                  <a:pt x="22" y="26"/>
                </a:moveTo>
                <a:lnTo>
                  <a:pt x="22" y="11"/>
                </a:lnTo>
                <a:lnTo>
                  <a:pt x="22" y="10"/>
                </a:lnTo>
                <a:lnTo>
                  <a:pt x="22" y="8"/>
                </a:lnTo>
                <a:lnTo>
                  <a:pt x="22" y="6"/>
                </a:lnTo>
                <a:lnTo>
                  <a:pt x="22" y="4"/>
                </a:lnTo>
                <a:lnTo>
                  <a:pt x="15" y="26"/>
                </a:lnTo>
                <a:lnTo>
                  <a:pt x="11" y="26"/>
                </a:lnTo>
                <a:lnTo>
                  <a:pt x="4" y="4"/>
                </a:lnTo>
                <a:lnTo>
                  <a:pt x="2" y="4"/>
                </a:lnTo>
                <a:lnTo>
                  <a:pt x="2" y="6"/>
                </a:lnTo>
                <a:lnTo>
                  <a:pt x="4" y="11"/>
                </a:lnTo>
                <a:lnTo>
                  <a:pt x="4" y="26"/>
                </a:lnTo>
                <a:lnTo>
                  <a:pt x="0" y="26"/>
                </a:lnTo>
                <a:lnTo>
                  <a:pt x="0" y="0"/>
                </a:lnTo>
                <a:lnTo>
                  <a:pt x="4" y="0"/>
                </a:lnTo>
                <a:lnTo>
                  <a:pt x="13" y="23"/>
                </a:lnTo>
                <a:lnTo>
                  <a:pt x="20" y="0"/>
                </a:lnTo>
                <a:lnTo>
                  <a:pt x="26" y="0"/>
                </a:lnTo>
                <a:lnTo>
                  <a:pt x="26" y="26"/>
                </a:lnTo>
                <a:lnTo>
                  <a:pt x="22" y="26"/>
                </a:lnTo>
                <a:close/>
                <a:moveTo>
                  <a:pt x="29" y="13"/>
                </a:moveTo>
                <a:lnTo>
                  <a:pt x="31" y="10"/>
                </a:lnTo>
                <a:lnTo>
                  <a:pt x="31" y="8"/>
                </a:lnTo>
                <a:lnTo>
                  <a:pt x="35" y="8"/>
                </a:lnTo>
                <a:lnTo>
                  <a:pt x="39" y="8"/>
                </a:lnTo>
                <a:lnTo>
                  <a:pt x="41" y="8"/>
                </a:lnTo>
                <a:lnTo>
                  <a:pt x="42" y="8"/>
                </a:lnTo>
                <a:lnTo>
                  <a:pt x="44" y="10"/>
                </a:lnTo>
                <a:lnTo>
                  <a:pt x="46" y="11"/>
                </a:lnTo>
                <a:lnTo>
                  <a:pt x="46" y="24"/>
                </a:lnTo>
                <a:lnTo>
                  <a:pt x="48" y="24"/>
                </a:lnTo>
                <a:lnTo>
                  <a:pt x="48" y="26"/>
                </a:lnTo>
                <a:lnTo>
                  <a:pt x="46" y="26"/>
                </a:lnTo>
                <a:lnTo>
                  <a:pt x="46" y="28"/>
                </a:lnTo>
                <a:lnTo>
                  <a:pt x="44" y="26"/>
                </a:lnTo>
                <a:lnTo>
                  <a:pt x="42" y="26"/>
                </a:lnTo>
                <a:lnTo>
                  <a:pt x="42" y="24"/>
                </a:lnTo>
                <a:lnTo>
                  <a:pt x="41" y="26"/>
                </a:lnTo>
                <a:lnTo>
                  <a:pt x="39" y="26"/>
                </a:lnTo>
                <a:lnTo>
                  <a:pt x="37" y="28"/>
                </a:lnTo>
                <a:lnTo>
                  <a:pt x="35" y="28"/>
                </a:lnTo>
                <a:lnTo>
                  <a:pt x="33" y="28"/>
                </a:lnTo>
                <a:lnTo>
                  <a:pt x="31" y="26"/>
                </a:lnTo>
                <a:lnTo>
                  <a:pt x="29" y="24"/>
                </a:lnTo>
                <a:lnTo>
                  <a:pt x="29" y="23"/>
                </a:lnTo>
                <a:lnTo>
                  <a:pt x="29" y="21"/>
                </a:lnTo>
                <a:lnTo>
                  <a:pt x="29" y="19"/>
                </a:lnTo>
                <a:lnTo>
                  <a:pt x="31" y="17"/>
                </a:lnTo>
                <a:lnTo>
                  <a:pt x="35" y="15"/>
                </a:lnTo>
                <a:lnTo>
                  <a:pt x="41" y="15"/>
                </a:lnTo>
                <a:lnTo>
                  <a:pt x="42" y="15"/>
                </a:lnTo>
                <a:lnTo>
                  <a:pt x="42" y="13"/>
                </a:lnTo>
                <a:lnTo>
                  <a:pt x="41" y="10"/>
                </a:lnTo>
                <a:lnTo>
                  <a:pt x="37" y="10"/>
                </a:lnTo>
                <a:lnTo>
                  <a:pt x="35" y="10"/>
                </a:lnTo>
                <a:lnTo>
                  <a:pt x="33" y="11"/>
                </a:lnTo>
                <a:lnTo>
                  <a:pt x="33" y="13"/>
                </a:lnTo>
                <a:lnTo>
                  <a:pt x="29" y="13"/>
                </a:lnTo>
                <a:close/>
                <a:moveTo>
                  <a:pt x="42" y="17"/>
                </a:moveTo>
                <a:lnTo>
                  <a:pt x="41" y="17"/>
                </a:lnTo>
                <a:lnTo>
                  <a:pt x="39" y="17"/>
                </a:lnTo>
                <a:lnTo>
                  <a:pt x="37" y="19"/>
                </a:lnTo>
                <a:lnTo>
                  <a:pt x="35" y="19"/>
                </a:lnTo>
                <a:lnTo>
                  <a:pt x="33" y="19"/>
                </a:lnTo>
                <a:lnTo>
                  <a:pt x="33" y="21"/>
                </a:lnTo>
                <a:lnTo>
                  <a:pt x="33" y="24"/>
                </a:lnTo>
                <a:lnTo>
                  <a:pt x="35" y="24"/>
                </a:lnTo>
                <a:lnTo>
                  <a:pt x="37" y="24"/>
                </a:lnTo>
                <a:lnTo>
                  <a:pt x="39" y="24"/>
                </a:lnTo>
                <a:lnTo>
                  <a:pt x="41" y="23"/>
                </a:lnTo>
                <a:lnTo>
                  <a:pt x="42" y="21"/>
                </a:lnTo>
                <a:lnTo>
                  <a:pt x="42" y="17"/>
                </a:lnTo>
                <a:close/>
                <a:moveTo>
                  <a:pt x="53" y="23"/>
                </a:moveTo>
                <a:lnTo>
                  <a:pt x="53" y="23"/>
                </a:lnTo>
                <a:lnTo>
                  <a:pt x="63" y="8"/>
                </a:lnTo>
                <a:lnTo>
                  <a:pt x="66" y="8"/>
                </a:lnTo>
                <a:lnTo>
                  <a:pt x="66" y="26"/>
                </a:lnTo>
                <a:lnTo>
                  <a:pt x="63" y="26"/>
                </a:lnTo>
                <a:lnTo>
                  <a:pt x="63" y="11"/>
                </a:lnTo>
                <a:lnTo>
                  <a:pt x="55" y="26"/>
                </a:lnTo>
                <a:lnTo>
                  <a:pt x="52" y="26"/>
                </a:lnTo>
                <a:lnTo>
                  <a:pt x="52" y="8"/>
                </a:lnTo>
                <a:lnTo>
                  <a:pt x="53" y="8"/>
                </a:lnTo>
                <a:lnTo>
                  <a:pt x="53" y="23"/>
                </a:lnTo>
                <a:close/>
                <a:moveTo>
                  <a:pt x="65" y="0"/>
                </a:moveTo>
                <a:lnTo>
                  <a:pt x="63" y="4"/>
                </a:lnTo>
                <a:lnTo>
                  <a:pt x="59" y="4"/>
                </a:lnTo>
                <a:lnTo>
                  <a:pt x="55" y="4"/>
                </a:lnTo>
                <a:lnTo>
                  <a:pt x="53" y="0"/>
                </a:lnTo>
                <a:lnTo>
                  <a:pt x="55" y="0"/>
                </a:lnTo>
                <a:lnTo>
                  <a:pt x="55" y="2"/>
                </a:lnTo>
                <a:lnTo>
                  <a:pt x="57" y="2"/>
                </a:lnTo>
                <a:lnTo>
                  <a:pt x="59" y="2"/>
                </a:lnTo>
                <a:lnTo>
                  <a:pt x="61" y="2"/>
                </a:lnTo>
                <a:lnTo>
                  <a:pt x="63" y="0"/>
                </a:lnTo>
                <a:lnTo>
                  <a:pt x="65" y="0"/>
                </a:lnTo>
                <a:close/>
                <a:moveTo>
                  <a:pt x="89" y="26"/>
                </a:moveTo>
                <a:lnTo>
                  <a:pt x="83" y="26"/>
                </a:lnTo>
                <a:lnTo>
                  <a:pt x="76" y="17"/>
                </a:lnTo>
                <a:lnTo>
                  <a:pt x="76" y="19"/>
                </a:lnTo>
                <a:lnTo>
                  <a:pt x="76" y="26"/>
                </a:lnTo>
                <a:lnTo>
                  <a:pt x="72" y="26"/>
                </a:lnTo>
                <a:lnTo>
                  <a:pt x="72" y="8"/>
                </a:lnTo>
                <a:lnTo>
                  <a:pt x="76" y="8"/>
                </a:lnTo>
                <a:lnTo>
                  <a:pt x="76" y="15"/>
                </a:lnTo>
                <a:lnTo>
                  <a:pt x="83" y="8"/>
                </a:lnTo>
                <a:lnTo>
                  <a:pt x="87" y="8"/>
                </a:lnTo>
                <a:lnTo>
                  <a:pt x="79" y="15"/>
                </a:lnTo>
                <a:lnTo>
                  <a:pt x="89" y="26"/>
                </a:lnTo>
                <a:close/>
                <a:moveTo>
                  <a:pt x="98" y="8"/>
                </a:moveTo>
                <a:lnTo>
                  <a:pt x="101" y="8"/>
                </a:lnTo>
                <a:lnTo>
                  <a:pt x="103" y="8"/>
                </a:lnTo>
                <a:lnTo>
                  <a:pt x="105" y="10"/>
                </a:lnTo>
                <a:lnTo>
                  <a:pt x="107" y="11"/>
                </a:lnTo>
                <a:lnTo>
                  <a:pt x="107" y="15"/>
                </a:lnTo>
                <a:lnTo>
                  <a:pt x="107" y="17"/>
                </a:lnTo>
                <a:lnTo>
                  <a:pt x="107" y="19"/>
                </a:lnTo>
                <a:lnTo>
                  <a:pt x="107" y="23"/>
                </a:lnTo>
                <a:lnTo>
                  <a:pt x="105" y="24"/>
                </a:lnTo>
                <a:lnTo>
                  <a:pt x="103" y="26"/>
                </a:lnTo>
                <a:lnTo>
                  <a:pt x="101" y="26"/>
                </a:lnTo>
                <a:lnTo>
                  <a:pt x="98" y="28"/>
                </a:lnTo>
                <a:lnTo>
                  <a:pt x="96" y="26"/>
                </a:lnTo>
                <a:lnTo>
                  <a:pt x="94" y="26"/>
                </a:lnTo>
                <a:lnTo>
                  <a:pt x="92" y="24"/>
                </a:lnTo>
                <a:lnTo>
                  <a:pt x="90" y="23"/>
                </a:lnTo>
                <a:lnTo>
                  <a:pt x="89" y="19"/>
                </a:lnTo>
                <a:lnTo>
                  <a:pt x="89" y="17"/>
                </a:lnTo>
                <a:lnTo>
                  <a:pt x="89" y="15"/>
                </a:lnTo>
                <a:lnTo>
                  <a:pt x="90" y="11"/>
                </a:lnTo>
                <a:lnTo>
                  <a:pt x="92" y="10"/>
                </a:lnTo>
                <a:lnTo>
                  <a:pt x="94" y="8"/>
                </a:lnTo>
                <a:lnTo>
                  <a:pt x="96" y="8"/>
                </a:lnTo>
                <a:lnTo>
                  <a:pt x="98" y="8"/>
                </a:lnTo>
                <a:close/>
                <a:moveTo>
                  <a:pt x="98" y="24"/>
                </a:moveTo>
                <a:lnTo>
                  <a:pt x="100" y="24"/>
                </a:lnTo>
                <a:lnTo>
                  <a:pt x="101" y="23"/>
                </a:lnTo>
                <a:lnTo>
                  <a:pt x="103" y="23"/>
                </a:lnTo>
                <a:lnTo>
                  <a:pt x="103" y="21"/>
                </a:lnTo>
                <a:lnTo>
                  <a:pt x="103" y="19"/>
                </a:lnTo>
                <a:lnTo>
                  <a:pt x="103" y="17"/>
                </a:lnTo>
                <a:lnTo>
                  <a:pt x="103" y="15"/>
                </a:lnTo>
                <a:lnTo>
                  <a:pt x="103" y="13"/>
                </a:lnTo>
                <a:lnTo>
                  <a:pt x="103" y="11"/>
                </a:lnTo>
                <a:lnTo>
                  <a:pt x="101" y="11"/>
                </a:lnTo>
                <a:lnTo>
                  <a:pt x="100" y="10"/>
                </a:lnTo>
                <a:lnTo>
                  <a:pt x="98" y="10"/>
                </a:lnTo>
                <a:lnTo>
                  <a:pt x="96" y="10"/>
                </a:lnTo>
                <a:lnTo>
                  <a:pt x="94" y="11"/>
                </a:lnTo>
                <a:lnTo>
                  <a:pt x="92" y="13"/>
                </a:lnTo>
                <a:lnTo>
                  <a:pt x="92" y="15"/>
                </a:lnTo>
                <a:lnTo>
                  <a:pt x="92" y="17"/>
                </a:lnTo>
                <a:lnTo>
                  <a:pt x="92" y="19"/>
                </a:lnTo>
                <a:lnTo>
                  <a:pt x="92" y="21"/>
                </a:lnTo>
                <a:lnTo>
                  <a:pt x="94" y="23"/>
                </a:lnTo>
                <a:lnTo>
                  <a:pt x="96" y="24"/>
                </a:lnTo>
                <a:lnTo>
                  <a:pt x="98" y="24"/>
                </a:lnTo>
                <a:close/>
                <a:moveTo>
                  <a:pt x="127" y="8"/>
                </a:moveTo>
                <a:lnTo>
                  <a:pt x="127" y="26"/>
                </a:lnTo>
                <a:lnTo>
                  <a:pt x="124" y="26"/>
                </a:lnTo>
                <a:lnTo>
                  <a:pt x="124" y="10"/>
                </a:lnTo>
                <a:lnTo>
                  <a:pt x="114" y="10"/>
                </a:lnTo>
                <a:lnTo>
                  <a:pt x="114" y="26"/>
                </a:lnTo>
                <a:lnTo>
                  <a:pt x="111" y="26"/>
                </a:lnTo>
                <a:lnTo>
                  <a:pt x="111" y="8"/>
                </a:lnTo>
                <a:lnTo>
                  <a:pt x="127" y="8"/>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05" name="Freeform 139"/>
          <p:cNvSpPr>
            <a:spLocks noEditPoints="1"/>
          </p:cNvSpPr>
          <p:nvPr/>
        </p:nvSpPr>
        <p:spPr bwMode="auto">
          <a:xfrm>
            <a:off x="1096669" y="5246003"/>
            <a:ext cx="279618" cy="66126"/>
          </a:xfrm>
          <a:custGeom>
            <a:avLst/>
            <a:gdLst>
              <a:gd name="T0" fmla="*/ 24808 w 161"/>
              <a:gd name="T1" fmla="*/ 22225 h 35"/>
              <a:gd name="T2" fmla="*/ 5837 w 161"/>
              <a:gd name="T3" fmla="*/ 25400 h 35"/>
              <a:gd name="T4" fmla="*/ 5837 w 161"/>
              <a:gd name="T5" fmla="*/ 0 h 35"/>
              <a:gd name="T6" fmla="*/ 18971 w 161"/>
              <a:gd name="T7" fmla="*/ 19050 h 35"/>
              <a:gd name="T8" fmla="*/ 61291 w 161"/>
              <a:gd name="T9" fmla="*/ 34925 h 35"/>
              <a:gd name="T10" fmla="*/ 48157 w 161"/>
              <a:gd name="T11" fmla="*/ 42863 h 35"/>
              <a:gd name="T12" fmla="*/ 37942 w 161"/>
              <a:gd name="T13" fmla="*/ 31750 h 35"/>
              <a:gd name="T14" fmla="*/ 42320 w 161"/>
              <a:gd name="T15" fmla="*/ 11113 h 35"/>
              <a:gd name="T16" fmla="*/ 59832 w 161"/>
              <a:gd name="T17" fmla="*/ 14288 h 35"/>
              <a:gd name="T18" fmla="*/ 42320 w 161"/>
              <a:gd name="T19" fmla="*/ 31750 h 35"/>
              <a:gd name="T20" fmla="*/ 53995 w 161"/>
              <a:gd name="T21" fmla="*/ 38100 h 35"/>
              <a:gd name="T22" fmla="*/ 61291 w 161"/>
              <a:gd name="T23" fmla="*/ 31750 h 35"/>
              <a:gd name="T24" fmla="*/ 51076 w 161"/>
              <a:gd name="T25" fmla="*/ 14288 h 35"/>
              <a:gd name="T26" fmla="*/ 42320 w 161"/>
              <a:gd name="T27" fmla="*/ 22225 h 35"/>
              <a:gd name="T28" fmla="*/ 72966 w 161"/>
              <a:gd name="T29" fmla="*/ 14288 h 35"/>
              <a:gd name="T30" fmla="*/ 80262 w 161"/>
              <a:gd name="T31" fmla="*/ 11113 h 35"/>
              <a:gd name="T32" fmla="*/ 94856 w 161"/>
              <a:gd name="T33" fmla="*/ 19050 h 35"/>
              <a:gd name="T34" fmla="*/ 89018 w 161"/>
              <a:gd name="T35" fmla="*/ 39688 h 35"/>
              <a:gd name="T36" fmla="*/ 75884 w 161"/>
              <a:gd name="T37" fmla="*/ 39688 h 35"/>
              <a:gd name="T38" fmla="*/ 67129 w 161"/>
              <a:gd name="T39" fmla="*/ 11113 h 35"/>
              <a:gd name="T40" fmla="*/ 89018 w 161"/>
              <a:gd name="T41" fmla="*/ 31750 h 35"/>
              <a:gd name="T42" fmla="*/ 86100 w 161"/>
              <a:gd name="T43" fmla="*/ 19050 h 35"/>
              <a:gd name="T44" fmla="*/ 75884 w 161"/>
              <a:gd name="T45" fmla="*/ 17463 h 35"/>
              <a:gd name="T46" fmla="*/ 77344 w 161"/>
              <a:gd name="T47" fmla="*/ 38100 h 35"/>
              <a:gd name="T48" fmla="*/ 102152 w 161"/>
              <a:gd name="T49" fmla="*/ 31750 h 35"/>
              <a:gd name="T50" fmla="*/ 102152 w 161"/>
              <a:gd name="T51" fmla="*/ 22225 h 35"/>
              <a:gd name="T52" fmla="*/ 150310 w 161"/>
              <a:gd name="T53" fmla="*/ 31750 h 35"/>
              <a:gd name="T54" fmla="*/ 143013 w 161"/>
              <a:gd name="T55" fmla="*/ 42863 h 35"/>
              <a:gd name="T56" fmla="*/ 126961 w 161"/>
              <a:gd name="T57" fmla="*/ 34925 h 35"/>
              <a:gd name="T58" fmla="*/ 129879 w 161"/>
              <a:gd name="T59" fmla="*/ 14288 h 35"/>
              <a:gd name="T60" fmla="*/ 145932 w 161"/>
              <a:gd name="T61" fmla="*/ 11113 h 35"/>
              <a:gd name="T62" fmla="*/ 129879 w 161"/>
              <a:gd name="T63" fmla="*/ 28575 h 35"/>
              <a:gd name="T64" fmla="*/ 140094 w 161"/>
              <a:gd name="T65" fmla="*/ 38100 h 35"/>
              <a:gd name="T66" fmla="*/ 145932 w 161"/>
              <a:gd name="T67" fmla="*/ 31750 h 35"/>
              <a:gd name="T68" fmla="*/ 140094 w 161"/>
              <a:gd name="T69" fmla="*/ 14288 h 35"/>
              <a:gd name="T70" fmla="*/ 131339 w 161"/>
              <a:gd name="T71" fmla="*/ 19050 h 35"/>
              <a:gd name="T72" fmla="*/ 172199 w 161"/>
              <a:gd name="T73" fmla="*/ 17463 h 35"/>
              <a:gd name="T74" fmla="*/ 159066 w 161"/>
              <a:gd name="T75" fmla="*/ 25400 h 35"/>
              <a:gd name="T76" fmla="*/ 169281 w 161"/>
              <a:gd name="T77" fmla="*/ 38100 h 35"/>
              <a:gd name="T78" fmla="*/ 178037 w 161"/>
              <a:gd name="T79" fmla="*/ 34925 h 35"/>
              <a:gd name="T80" fmla="*/ 161984 w 161"/>
              <a:gd name="T81" fmla="*/ 39688 h 35"/>
              <a:gd name="T82" fmla="*/ 156147 w 161"/>
              <a:gd name="T83" fmla="*/ 22225 h 35"/>
              <a:gd name="T84" fmla="*/ 169281 w 161"/>
              <a:gd name="T85" fmla="*/ 11113 h 35"/>
              <a:gd name="T86" fmla="*/ 178037 w 161"/>
              <a:gd name="T87" fmla="*/ 19050 h 35"/>
              <a:gd name="T88" fmla="*/ 194089 w 161"/>
              <a:gd name="T89" fmla="*/ 14288 h 35"/>
              <a:gd name="T90" fmla="*/ 188252 w 161"/>
              <a:gd name="T91" fmla="*/ 31750 h 35"/>
              <a:gd name="T92" fmla="*/ 199926 w 161"/>
              <a:gd name="T93" fmla="*/ 38100 h 35"/>
              <a:gd name="T94" fmla="*/ 201386 w 161"/>
              <a:gd name="T95" fmla="*/ 39688 h 35"/>
              <a:gd name="T96" fmla="*/ 185333 w 161"/>
              <a:gd name="T97" fmla="*/ 38100 h 35"/>
              <a:gd name="T98" fmla="*/ 183874 w 161"/>
              <a:gd name="T99" fmla="*/ 17463 h 35"/>
              <a:gd name="T100" fmla="*/ 199926 w 161"/>
              <a:gd name="T101" fmla="*/ 11113 h 35"/>
              <a:gd name="T102" fmla="*/ 207223 w 161"/>
              <a:gd name="T103" fmla="*/ 19050 h 35"/>
              <a:gd name="T104" fmla="*/ 215979 w 161"/>
              <a:gd name="T105" fmla="*/ 31750 h 35"/>
              <a:gd name="T106" fmla="*/ 215979 w 161"/>
              <a:gd name="T107" fmla="*/ 22225 h 3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1"/>
              <a:gd name="T163" fmla="*/ 0 h 35"/>
              <a:gd name="T164" fmla="*/ 161 w 161"/>
              <a:gd name="T165" fmla="*/ 35 h 3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1" h="35">
                <a:moveTo>
                  <a:pt x="17" y="0"/>
                </a:moveTo>
                <a:lnTo>
                  <a:pt x="20" y="0"/>
                </a:lnTo>
                <a:lnTo>
                  <a:pt x="20" y="27"/>
                </a:lnTo>
                <a:lnTo>
                  <a:pt x="17" y="27"/>
                </a:lnTo>
                <a:lnTo>
                  <a:pt x="17" y="14"/>
                </a:lnTo>
                <a:lnTo>
                  <a:pt x="15" y="14"/>
                </a:lnTo>
                <a:lnTo>
                  <a:pt x="13" y="14"/>
                </a:lnTo>
                <a:lnTo>
                  <a:pt x="11" y="16"/>
                </a:lnTo>
                <a:lnTo>
                  <a:pt x="7" y="16"/>
                </a:lnTo>
                <a:lnTo>
                  <a:pt x="4" y="16"/>
                </a:lnTo>
                <a:lnTo>
                  <a:pt x="2" y="14"/>
                </a:lnTo>
                <a:lnTo>
                  <a:pt x="0" y="12"/>
                </a:lnTo>
                <a:lnTo>
                  <a:pt x="0" y="9"/>
                </a:lnTo>
                <a:lnTo>
                  <a:pt x="0" y="0"/>
                </a:lnTo>
                <a:lnTo>
                  <a:pt x="4" y="0"/>
                </a:lnTo>
                <a:lnTo>
                  <a:pt x="4" y="9"/>
                </a:lnTo>
                <a:lnTo>
                  <a:pt x="4" y="11"/>
                </a:lnTo>
                <a:lnTo>
                  <a:pt x="9" y="12"/>
                </a:lnTo>
                <a:lnTo>
                  <a:pt x="11" y="12"/>
                </a:lnTo>
                <a:lnTo>
                  <a:pt x="13" y="12"/>
                </a:lnTo>
                <a:lnTo>
                  <a:pt x="17" y="11"/>
                </a:lnTo>
                <a:lnTo>
                  <a:pt x="17" y="0"/>
                </a:lnTo>
                <a:close/>
                <a:moveTo>
                  <a:pt x="42" y="20"/>
                </a:moveTo>
                <a:lnTo>
                  <a:pt x="42" y="22"/>
                </a:lnTo>
                <a:lnTo>
                  <a:pt x="42" y="24"/>
                </a:lnTo>
                <a:lnTo>
                  <a:pt x="41" y="24"/>
                </a:lnTo>
                <a:lnTo>
                  <a:pt x="39" y="25"/>
                </a:lnTo>
                <a:lnTo>
                  <a:pt x="37" y="27"/>
                </a:lnTo>
                <a:lnTo>
                  <a:pt x="33" y="27"/>
                </a:lnTo>
                <a:lnTo>
                  <a:pt x="31" y="27"/>
                </a:lnTo>
                <a:lnTo>
                  <a:pt x="29" y="25"/>
                </a:lnTo>
                <a:lnTo>
                  <a:pt x="28" y="24"/>
                </a:lnTo>
                <a:lnTo>
                  <a:pt x="26" y="22"/>
                </a:lnTo>
                <a:lnTo>
                  <a:pt x="26" y="20"/>
                </a:lnTo>
                <a:lnTo>
                  <a:pt x="26" y="18"/>
                </a:lnTo>
                <a:lnTo>
                  <a:pt x="26" y="14"/>
                </a:lnTo>
                <a:lnTo>
                  <a:pt x="26" y="11"/>
                </a:lnTo>
                <a:lnTo>
                  <a:pt x="28" y="9"/>
                </a:lnTo>
                <a:lnTo>
                  <a:pt x="29" y="7"/>
                </a:lnTo>
                <a:lnTo>
                  <a:pt x="31" y="7"/>
                </a:lnTo>
                <a:lnTo>
                  <a:pt x="35" y="7"/>
                </a:lnTo>
                <a:lnTo>
                  <a:pt x="37" y="7"/>
                </a:lnTo>
                <a:lnTo>
                  <a:pt x="39" y="7"/>
                </a:lnTo>
                <a:lnTo>
                  <a:pt x="41" y="9"/>
                </a:lnTo>
                <a:lnTo>
                  <a:pt x="42" y="12"/>
                </a:lnTo>
                <a:lnTo>
                  <a:pt x="42" y="14"/>
                </a:lnTo>
                <a:lnTo>
                  <a:pt x="42" y="18"/>
                </a:lnTo>
                <a:lnTo>
                  <a:pt x="29" y="18"/>
                </a:lnTo>
                <a:lnTo>
                  <a:pt x="29" y="20"/>
                </a:lnTo>
                <a:lnTo>
                  <a:pt x="29" y="22"/>
                </a:lnTo>
                <a:lnTo>
                  <a:pt x="31" y="24"/>
                </a:lnTo>
                <a:lnTo>
                  <a:pt x="35" y="24"/>
                </a:lnTo>
                <a:lnTo>
                  <a:pt x="37" y="24"/>
                </a:lnTo>
                <a:lnTo>
                  <a:pt x="39" y="24"/>
                </a:lnTo>
                <a:lnTo>
                  <a:pt x="39" y="22"/>
                </a:lnTo>
                <a:lnTo>
                  <a:pt x="39" y="20"/>
                </a:lnTo>
                <a:lnTo>
                  <a:pt x="42" y="20"/>
                </a:lnTo>
                <a:close/>
                <a:moveTo>
                  <a:pt x="39" y="14"/>
                </a:moveTo>
                <a:lnTo>
                  <a:pt x="39" y="12"/>
                </a:lnTo>
                <a:lnTo>
                  <a:pt x="39" y="11"/>
                </a:lnTo>
                <a:lnTo>
                  <a:pt x="37" y="9"/>
                </a:lnTo>
                <a:lnTo>
                  <a:pt x="35" y="9"/>
                </a:lnTo>
                <a:lnTo>
                  <a:pt x="33" y="9"/>
                </a:lnTo>
                <a:lnTo>
                  <a:pt x="31" y="11"/>
                </a:lnTo>
                <a:lnTo>
                  <a:pt x="29" y="11"/>
                </a:lnTo>
                <a:lnTo>
                  <a:pt x="29" y="12"/>
                </a:lnTo>
                <a:lnTo>
                  <a:pt x="29" y="14"/>
                </a:lnTo>
                <a:lnTo>
                  <a:pt x="39" y="14"/>
                </a:lnTo>
                <a:close/>
                <a:moveTo>
                  <a:pt x="46" y="7"/>
                </a:moveTo>
                <a:lnTo>
                  <a:pt x="50" y="7"/>
                </a:lnTo>
                <a:lnTo>
                  <a:pt x="50" y="9"/>
                </a:lnTo>
                <a:lnTo>
                  <a:pt x="52" y="9"/>
                </a:lnTo>
                <a:lnTo>
                  <a:pt x="52" y="7"/>
                </a:lnTo>
                <a:lnTo>
                  <a:pt x="53" y="7"/>
                </a:lnTo>
                <a:lnTo>
                  <a:pt x="55" y="7"/>
                </a:lnTo>
                <a:lnTo>
                  <a:pt x="59" y="7"/>
                </a:lnTo>
                <a:lnTo>
                  <a:pt x="61" y="7"/>
                </a:lnTo>
                <a:lnTo>
                  <a:pt x="63" y="9"/>
                </a:lnTo>
                <a:lnTo>
                  <a:pt x="63" y="11"/>
                </a:lnTo>
                <a:lnTo>
                  <a:pt x="65" y="12"/>
                </a:lnTo>
                <a:lnTo>
                  <a:pt x="65" y="16"/>
                </a:lnTo>
                <a:lnTo>
                  <a:pt x="65" y="18"/>
                </a:lnTo>
                <a:lnTo>
                  <a:pt x="63" y="22"/>
                </a:lnTo>
                <a:lnTo>
                  <a:pt x="63" y="24"/>
                </a:lnTo>
                <a:lnTo>
                  <a:pt x="61" y="25"/>
                </a:lnTo>
                <a:lnTo>
                  <a:pt x="59" y="27"/>
                </a:lnTo>
                <a:lnTo>
                  <a:pt x="55" y="27"/>
                </a:lnTo>
                <a:lnTo>
                  <a:pt x="53" y="27"/>
                </a:lnTo>
                <a:lnTo>
                  <a:pt x="52" y="25"/>
                </a:lnTo>
                <a:lnTo>
                  <a:pt x="50" y="24"/>
                </a:lnTo>
                <a:lnTo>
                  <a:pt x="50" y="35"/>
                </a:lnTo>
                <a:lnTo>
                  <a:pt x="46" y="35"/>
                </a:lnTo>
                <a:lnTo>
                  <a:pt x="46" y="7"/>
                </a:lnTo>
                <a:close/>
                <a:moveTo>
                  <a:pt x="55" y="24"/>
                </a:moveTo>
                <a:lnTo>
                  <a:pt x="57" y="24"/>
                </a:lnTo>
                <a:lnTo>
                  <a:pt x="59" y="24"/>
                </a:lnTo>
                <a:lnTo>
                  <a:pt x="59" y="22"/>
                </a:lnTo>
                <a:lnTo>
                  <a:pt x="61" y="20"/>
                </a:lnTo>
                <a:lnTo>
                  <a:pt x="61" y="18"/>
                </a:lnTo>
                <a:lnTo>
                  <a:pt x="61" y="16"/>
                </a:lnTo>
                <a:lnTo>
                  <a:pt x="61" y="14"/>
                </a:lnTo>
                <a:lnTo>
                  <a:pt x="61" y="12"/>
                </a:lnTo>
                <a:lnTo>
                  <a:pt x="59" y="12"/>
                </a:lnTo>
                <a:lnTo>
                  <a:pt x="59" y="11"/>
                </a:lnTo>
                <a:lnTo>
                  <a:pt x="57" y="9"/>
                </a:lnTo>
                <a:lnTo>
                  <a:pt x="55" y="9"/>
                </a:lnTo>
                <a:lnTo>
                  <a:pt x="53" y="9"/>
                </a:lnTo>
                <a:lnTo>
                  <a:pt x="52" y="11"/>
                </a:lnTo>
                <a:lnTo>
                  <a:pt x="50" y="14"/>
                </a:lnTo>
                <a:lnTo>
                  <a:pt x="50" y="18"/>
                </a:lnTo>
                <a:lnTo>
                  <a:pt x="50" y="20"/>
                </a:lnTo>
                <a:lnTo>
                  <a:pt x="52" y="22"/>
                </a:lnTo>
                <a:lnTo>
                  <a:pt x="53" y="24"/>
                </a:lnTo>
                <a:lnTo>
                  <a:pt x="55" y="24"/>
                </a:lnTo>
                <a:close/>
                <a:moveTo>
                  <a:pt x="85" y="27"/>
                </a:moveTo>
                <a:lnTo>
                  <a:pt x="79" y="27"/>
                </a:lnTo>
                <a:lnTo>
                  <a:pt x="72" y="18"/>
                </a:lnTo>
                <a:lnTo>
                  <a:pt x="70" y="20"/>
                </a:lnTo>
                <a:lnTo>
                  <a:pt x="70" y="27"/>
                </a:lnTo>
                <a:lnTo>
                  <a:pt x="68" y="27"/>
                </a:lnTo>
                <a:lnTo>
                  <a:pt x="68" y="7"/>
                </a:lnTo>
                <a:lnTo>
                  <a:pt x="70" y="7"/>
                </a:lnTo>
                <a:lnTo>
                  <a:pt x="70" y="14"/>
                </a:lnTo>
                <a:lnTo>
                  <a:pt x="79" y="7"/>
                </a:lnTo>
                <a:lnTo>
                  <a:pt x="83" y="7"/>
                </a:lnTo>
                <a:lnTo>
                  <a:pt x="76" y="14"/>
                </a:lnTo>
                <a:lnTo>
                  <a:pt x="85" y="27"/>
                </a:lnTo>
                <a:close/>
                <a:moveTo>
                  <a:pt x="103" y="20"/>
                </a:moveTo>
                <a:lnTo>
                  <a:pt x="103" y="22"/>
                </a:lnTo>
                <a:lnTo>
                  <a:pt x="101" y="24"/>
                </a:lnTo>
                <a:lnTo>
                  <a:pt x="100" y="25"/>
                </a:lnTo>
                <a:lnTo>
                  <a:pt x="98" y="27"/>
                </a:lnTo>
                <a:lnTo>
                  <a:pt x="94" y="27"/>
                </a:lnTo>
                <a:lnTo>
                  <a:pt x="92" y="27"/>
                </a:lnTo>
                <a:lnTo>
                  <a:pt x="90" y="25"/>
                </a:lnTo>
                <a:lnTo>
                  <a:pt x="89" y="24"/>
                </a:lnTo>
                <a:lnTo>
                  <a:pt x="87" y="22"/>
                </a:lnTo>
                <a:lnTo>
                  <a:pt x="87" y="20"/>
                </a:lnTo>
                <a:lnTo>
                  <a:pt x="85" y="18"/>
                </a:lnTo>
                <a:lnTo>
                  <a:pt x="87" y="14"/>
                </a:lnTo>
                <a:lnTo>
                  <a:pt x="87" y="11"/>
                </a:lnTo>
                <a:lnTo>
                  <a:pt x="89" y="9"/>
                </a:lnTo>
                <a:lnTo>
                  <a:pt x="90" y="7"/>
                </a:lnTo>
                <a:lnTo>
                  <a:pt x="92" y="7"/>
                </a:lnTo>
                <a:lnTo>
                  <a:pt x="94" y="7"/>
                </a:lnTo>
                <a:lnTo>
                  <a:pt x="98" y="7"/>
                </a:lnTo>
                <a:lnTo>
                  <a:pt x="100" y="7"/>
                </a:lnTo>
                <a:lnTo>
                  <a:pt x="101" y="9"/>
                </a:lnTo>
                <a:lnTo>
                  <a:pt x="103" y="12"/>
                </a:lnTo>
                <a:lnTo>
                  <a:pt x="103" y="14"/>
                </a:lnTo>
                <a:lnTo>
                  <a:pt x="103" y="18"/>
                </a:lnTo>
                <a:lnTo>
                  <a:pt x="89" y="18"/>
                </a:lnTo>
                <a:lnTo>
                  <a:pt x="89" y="20"/>
                </a:lnTo>
                <a:lnTo>
                  <a:pt x="90" y="22"/>
                </a:lnTo>
                <a:lnTo>
                  <a:pt x="92" y="24"/>
                </a:lnTo>
                <a:lnTo>
                  <a:pt x="94" y="24"/>
                </a:lnTo>
                <a:lnTo>
                  <a:pt x="96" y="24"/>
                </a:lnTo>
                <a:lnTo>
                  <a:pt x="98" y="24"/>
                </a:lnTo>
                <a:lnTo>
                  <a:pt x="100" y="22"/>
                </a:lnTo>
                <a:lnTo>
                  <a:pt x="100" y="20"/>
                </a:lnTo>
                <a:lnTo>
                  <a:pt x="103" y="20"/>
                </a:lnTo>
                <a:close/>
                <a:moveTo>
                  <a:pt x="100" y="14"/>
                </a:moveTo>
                <a:lnTo>
                  <a:pt x="100" y="12"/>
                </a:lnTo>
                <a:lnTo>
                  <a:pt x="98" y="11"/>
                </a:lnTo>
                <a:lnTo>
                  <a:pt x="96" y="9"/>
                </a:lnTo>
                <a:lnTo>
                  <a:pt x="94" y="9"/>
                </a:lnTo>
                <a:lnTo>
                  <a:pt x="92" y="9"/>
                </a:lnTo>
                <a:lnTo>
                  <a:pt x="92" y="11"/>
                </a:lnTo>
                <a:lnTo>
                  <a:pt x="90" y="11"/>
                </a:lnTo>
                <a:lnTo>
                  <a:pt x="90" y="12"/>
                </a:lnTo>
                <a:lnTo>
                  <a:pt x="89" y="14"/>
                </a:lnTo>
                <a:lnTo>
                  <a:pt x="100" y="14"/>
                </a:lnTo>
                <a:close/>
                <a:moveTo>
                  <a:pt x="120" y="12"/>
                </a:moveTo>
                <a:lnTo>
                  <a:pt x="118" y="11"/>
                </a:lnTo>
                <a:lnTo>
                  <a:pt x="114" y="9"/>
                </a:lnTo>
                <a:lnTo>
                  <a:pt x="113" y="11"/>
                </a:lnTo>
                <a:lnTo>
                  <a:pt x="111" y="11"/>
                </a:lnTo>
                <a:lnTo>
                  <a:pt x="111" y="14"/>
                </a:lnTo>
                <a:lnTo>
                  <a:pt x="109" y="16"/>
                </a:lnTo>
                <a:lnTo>
                  <a:pt x="111" y="20"/>
                </a:lnTo>
                <a:lnTo>
                  <a:pt x="111" y="22"/>
                </a:lnTo>
                <a:lnTo>
                  <a:pt x="113" y="24"/>
                </a:lnTo>
                <a:lnTo>
                  <a:pt x="114" y="24"/>
                </a:lnTo>
                <a:lnTo>
                  <a:pt x="116" y="24"/>
                </a:lnTo>
                <a:lnTo>
                  <a:pt x="118" y="24"/>
                </a:lnTo>
                <a:lnTo>
                  <a:pt x="118" y="22"/>
                </a:lnTo>
                <a:lnTo>
                  <a:pt x="120" y="20"/>
                </a:lnTo>
                <a:lnTo>
                  <a:pt x="124" y="20"/>
                </a:lnTo>
                <a:lnTo>
                  <a:pt x="122" y="22"/>
                </a:lnTo>
                <a:lnTo>
                  <a:pt x="120" y="25"/>
                </a:lnTo>
                <a:lnTo>
                  <a:pt x="118" y="27"/>
                </a:lnTo>
                <a:lnTo>
                  <a:pt x="114" y="27"/>
                </a:lnTo>
                <a:lnTo>
                  <a:pt x="113" y="27"/>
                </a:lnTo>
                <a:lnTo>
                  <a:pt x="111" y="25"/>
                </a:lnTo>
                <a:lnTo>
                  <a:pt x="109" y="24"/>
                </a:lnTo>
                <a:lnTo>
                  <a:pt x="107" y="22"/>
                </a:lnTo>
                <a:lnTo>
                  <a:pt x="107" y="20"/>
                </a:lnTo>
                <a:lnTo>
                  <a:pt x="105" y="18"/>
                </a:lnTo>
                <a:lnTo>
                  <a:pt x="107" y="14"/>
                </a:lnTo>
                <a:lnTo>
                  <a:pt x="107" y="11"/>
                </a:lnTo>
                <a:lnTo>
                  <a:pt x="109" y="9"/>
                </a:lnTo>
                <a:lnTo>
                  <a:pt x="111" y="7"/>
                </a:lnTo>
                <a:lnTo>
                  <a:pt x="113" y="7"/>
                </a:lnTo>
                <a:lnTo>
                  <a:pt x="116" y="7"/>
                </a:lnTo>
                <a:lnTo>
                  <a:pt x="118" y="7"/>
                </a:lnTo>
                <a:lnTo>
                  <a:pt x="120" y="7"/>
                </a:lnTo>
                <a:lnTo>
                  <a:pt x="120" y="9"/>
                </a:lnTo>
                <a:lnTo>
                  <a:pt x="122" y="11"/>
                </a:lnTo>
                <a:lnTo>
                  <a:pt x="122" y="12"/>
                </a:lnTo>
                <a:lnTo>
                  <a:pt x="124" y="12"/>
                </a:lnTo>
                <a:lnTo>
                  <a:pt x="120" y="12"/>
                </a:lnTo>
                <a:close/>
                <a:moveTo>
                  <a:pt x="138" y="12"/>
                </a:moveTo>
                <a:lnTo>
                  <a:pt x="137" y="11"/>
                </a:lnTo>
                <a:lnTo>
                  <a:pt x="133" y="9"/>
                </a:lnTo>
                <a:lnTo>
                  <a:pt x="131" y="11"/>
                </a:lnTo>
                <a:lnTo>
                  <a:pt x="129" y="11"/>
                </a:lnTo>
                <a:lnTo>
                  <a:pt x="129" y="14"/>
                </a:lnTo>
                <a:lnTo>
                  <a:pt x="127" y="16"/>
                </a:lnTo>
                <a:lnTo>
                  <a:pt x="129" y="20"/>
                </a:lnTo>
                <a:lnTo>
                  <a:pt x="129" y="22"/>
                </a:lnTo>
                <a:lnTo>
                  <a:pt x="131" y="24"/>
                </a:lnTo>
                <a:lnTo>
                  <a:pt x="133" y="24"/>
                </a:lnTo>
                <a:lnTo>
                  <a:pt x="135" y="24"/>
                </a:lnTo>
                <a:lnTo>
                  <a:pt x="137" y="24"/>
                </a:lnTo>
                <a:lnTo>
                  <a:pt x="138" y="22"/>
                </a:lnTo>
                <a:lnTo>
                  <a:pt x="138" y="20"/>
                </a:lnTo>
                <a:lnTo>
                  <a:pt x="142" y="20"/>
                </a:lnTo>
                <a:lnTo>
                  <a:pt x="140" y="22"/>
                </a:lnTo>
                <a:lnTo>
                  <a:pt x="138" y="25"/>
                </a:lnTo>
                <a:lnTo>
                  <a:pt x="137" y="27"/>
                </a:lnTo>
                <a:lnTo>
                  <a:pt x="133" y="27"/>
                </a:lnTo>
                <a:lnTo>
                  <a:pt x="131" y="27"/>
                </a:lnTo>
                <a:lnTo>
                  <a:pt x="129" y="25"/>
                </a:lnTo>
                <a:lnTo>
                  <a:pt x="127" y="24"/>
                </a:lnTo>
                <a:lnTo>
                  <a:pt x="126" y="22"/>
                </a:lnTo>
                <a:lnTo>
                  <a:pt x="126" y="20"/>
                </a:lnTo>
                <a:lnTo>
                  <a:pt x="126" y="18"/>
                </a:lnTo>
                <a:lnTo>
                  <a:pt x="126" y="14"/>
                </a:lnTo>
                <a:lnTo>
                  <a:pt x="126" y="11"/>
                </a:lnTo>
                <a:lnTo>
                  <a:pt x="127" y="9"/>
                </a:lnTo>
                <a:lnTo>
                  <a:pt x="129" y="7"/>
                </a:lnTo>
                <a:lnTo>
                  <a:pt x="131" y="7"/>
                </a:lnTo>
                <a:lnTo>
                  <a:pt x="135" y="7"/>
                </a:lnTo>
                <a:lnTo>
                  <a:pt x="137" y="7"/>
                </a:lnTo>
                <a:lnTo>
                  <a:pt x="138" y="7"/>
                </a:lnTo>
                <a:lnTo>
                  <a:pt x="140" y="9"/>
                </a:lnTo>
                <a:lnTo>
                  <a:pt x="140" y="11"/>
                </a:lnTo>
                <a:lnTo>
                  <a:pt x="140" y="12"/>
                </a:lnTo>
                <a:lnTo>
                  <a:pt x="142" y="12"/>
                </a:lnTo>
                <a:lnTo>
                  <a:pt x="138" y="12"/>
                </a:lnTo>
                <a:close/>
                <a:moveTo>
                  <a:pt x="161" y="27"/>
                </a:moveTo>
                <a:lnTo>
                  <a:pt x="157" y="27"/>
                </a:lnTo>
                <a:lnTo>
                  <a:pt x="150" y="18"/>
                </a:lnTo>
                <a:lnTo>
                  <a:pt x="148" y="20"/>
                </a:lnTo>
                <a:lnTo>
                  <a:pt x="148" y="27"/>
                </a:lnTo>
                <a:lnTo>
                  <a:pt x="144" y="27"/>
                </a:lnTo>
                <a:lnTo>
                  <a:pt x="144" y="7"/>
                </a:lnTo>
                <a:lnTo>
                  <a:pt x="148" y="7"/>
                </a:lnTo>
                <a:lnTo>
                  <a:pt x="148" y="14"/>
                </a:lnTo>
                <a:lnTo>
                  <a:pt x="157" y="7"/>
                </a:lnTo>
                <a:lnTo>
                  <a:pt x="161" y="7"/>
                </a:lnTo>
                <a:lnTo>
                  <a:pt x="151" y="14"/>
                </a:lnTo>
                <a:lnTo>
                  <a:pt x="161" y="27"/>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06" name="Freeform 140"/>
          <p:cNvSpPr>
            <a:spLocks noEditPoints="1"/>
          </p:cNvSpPr>
          <p:nvPr/>
        </p:nvSpPr>
        <p:spPr bwMode="auto">
          <a:xfrm>
            <a:off x="1357394" y="5548291"/>
            <a:ext cx="179484" cy="52901"/>
          </a:xfrm>
          <a:custGeom>
            <a:avLst/>
            <a:gdLst>
              <a:gd name="T0" fmla="*/ 32212 w 103"/>
              <a:gd name="T1" fmla="*/ 12700 h 28"/>
              <a:gd name="T2" fmla="*/ 20499 w 103"/>
              <a:gd name="T3" fmla="*/ 41275 h 28"/>
              <a:gd name="T4" fmla="*/ 4393 w 103"/>
              <a:gd name="T5" fmla="*/ 9525 h 28"/>
              <a:gd name="T6" fmla="*/ 0 w 103"/>
              <a:gd name="T7" fmla="*/ 0 h 28"/>
              <a:gd name="T8" fmla="*/ 29284 w 103"/>
              <a:gd name="T9" fmla="*/ 0 h 28"/>
              <a:gd name="T10" fmla="*/ 45390 w 103"/>
              <a:gd name="T11" fmla="*/ 20638 h 28"/>
              <a:gd name="T12" fmla="*/ 55640 w 103"/>
              <a:gd name="T13" fmla="*/ 9525 h 28"/>
              <a:gd name="T14" fmla="*/ 64425 w 103"/>
              <a:gd name="T15" fmla="*/ 15875 h 28"/>
              <a:gd name="T16" fmla="*/ 67353 w 103"/>
              <a:gd name="T17" fmla="*/ 38100 h 28"/>
              <a:gd name="T18" fmla="*/ 70282 w 103"/>
              <a:gd name="T19" fmla="*/ 41275 h 28"/>
              <a:gd name="T20" fmla="*/ 67353 w 103"/>
              <a:gd name="T21" fmla="*/ 44450 h 28"/>
              <a:gd name="T22" fmla="*/ 64425 w 103"/>
              <a:gd name="T23" fmla="*/ 41275 h 28"/>
              <a:gd name="T24" fmla="*/ 58568 w 103"/>
              <a:gd name="T25" fmla="*/ 41275 h 28"/>
              <a:gd name="T26" fmla="*/ 48319 w 103"/>
              <a:gd name="T27" fmla="*/ 41275 h 28"/>
              <a:gd name="T28" fmla="*/ 42462 w 103"/>
              <a:gd name="T29" fmla="*/ 34925 h 28"/>
              <a:gd name="T30" fmla="*/ 51247 w 103"/>
              <a:gd name="T31" fmla="*/ 23812 h 28"/>
              <a:gd name="T32" fmla="*/ 61497 w 103"/>
              <a:gd name="T33" fmla="*/ 15875 h 28"/>
              <a:gd name="T34" fmla="*/ 48319 w 103"/>
              <a:gd name="T35" fmla="*/ 17463 h 28"/>
              <a:gd name="T36" fmla="*/ 61497 w 103"/>
              <a:gd name="T37" fmla="*/ 26988 h 28"/>
              <a:gd name="T38" fmla="*/ 52711 w 103"/>
              <a:gd name="T39" fmla="*/ 30163 h 28"/>
              <a:gd name="T40" fmla="*/ 48319 w 103"/>
              <a:gd name="T41" fmla="*/ 33338 h 28"/>
              <a:gd name="T42" fmla="*/ 55640 w 103"/>
              <a:gd name="T43" fmla="*/ 38100 h 28"/>
              <a:gd name="T44" fmla="*/ 61497 w 103"/>
              <a:gd name="T45" fmla="*/ 33338 h 28"/>
              <a:gd name="T46" fmla="*/ 80531 w 103"/>
              <a:gd name="T47" fmla="*/ 41275 h 28"/>
              <a:gd name="T48" fmla="*/ 93709 w 103"/>
              <a:gd name="T49" fmla="*/ 15875 h 28"/>
              <a:gd name="T50" fmla="*/ 99566 w 103"/>
              <a:gd name="T51" fmla="*/ 12700 h 28"/>
              <a:gd name="T52" fmla="*/ 112744 w 103"/>
              <a:gd name="T53" fmla="*/ 12700 h 28"/>
              <a:gd name="T54" fmla="*/ 118601 w 103"/>
              <a:gd name="T55" fmla="*/ 17463 h 28"/>
              <a:gd name="T56" fmla="*/ 121529 w 103"/>
              <a:gd name="T57" fmla="*/ 38100 h 28"/>
              <a:gd name="T58" fmla="*/ 121529 w 103"/>
              <a:gd name="T59" fmla="*/ 41275 h 28"/>
              <a:gd name="T60" fmla="*/ 121529 w 103"/>
              <a:gd name="T61" fmla="*/ 44450 h 28"/>
              <a:gd name="T62" fmla="*/ 115672 w 103"/>
              <a:gd name="T63" fmla="*/ 38100 h 28"/>
              <a:gd name="T64" fmla="*/ 105423 w 103"/>
              <a:gd name="T65" fmla="*/ 44450 h 28"/>
              <a:gd name="T66" fmla="*/ 96637 w 103"/>
              <a:gd name="T67" fmla="*/ 38100 h 28"/>
              <a:gd name="T68" fmla="*/ 96637 w 103"/>
              <a:gd name="T69" fmla="*/ 30163 h 28"/>
              <a:gd name="T70" fmla="*/ 112744 w 103"/>
              <a:gd name="T71" fmla="*/ 23812 h 28"/>
              <a:gd name="T72" fmla="*/ 105423 w 103"/>
              <a:gd name="T73" fmla="*/ 15875 h 28"/>
              <a:gd name="T74" fmla="*/ 96637 w 103"/>
              <a:gd name="T75" fmla="*/ 20638 h 28"/>
              <a:gd name="T76" fmla="*/ 109815 w 103"/>
              <a:gd name="T77" fmla="*/ 26988 h 28"/>
              <a:gd name="T78" fmla="*/ 102494 w 103"/>
              <a:gd name="T79" fmla="*/ 30163 h 28"/>
              <a:gd name="T80" fmla="*/ 102494 w 103"/>
              <a:gd name="T81" fmla="*/ 38100 h 28"/>
              <a:gd name="T82" fmla="*/ 112744 w 103"/>
              <a:gd name="T83" fmla="*/ 34925 h 28"/>
              <a:gd name="T84" fmla="*/ 115672 w 103"/>
              <a:gd name="T85" fmla="*/ 26988 h 28"/>
              <a:gd name="T86" fmla="*/ 134707 w 103"/>
              <a:gd name="T87" fmla="*/ 15875 h 28"/>
              <a:gd name="T88" fmla="*/ 131778 w 103"/>
              <a:gd name="T89" fmla="*/ 33338 h 28"/>
              <a:gd name="T90" fmla="*/ 140564 w 103"/>
              <a:gd name="T91" fmla="*/ 38100 h 28"/>
              <a:gd name="T92" fmla="*/ 150813 w 103"/>
              <a:gd name="T93" fmla="*/ 33338 h 28"/>
              <a:gd name="T94" fmla="*/ 137635 w 103"/>
              <a:gd name="T95" fmla="*/ 44450 h 28"/>
              <a:gd name="T96" fmla="*/ 125922 w 103"/>
              <a:gd name="T97" fmla="*/ 34925 h 28"/>
              <a:gd name="T98" fmla="*/ 125922 w 103"/>
              <a:gd name="T99" fmla="*/ 17463 h 28"/>
              <a:gd name="T100" fmla="*/ 140564 w 103"/>
              <a:gd name="T101" fmla="*/ 9525 h 28"/>
              <a:gd name="T102" fmla="*/ 147885 w 103"/>
              <a:gd name="T103" fmla="*/ 15875 h 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3"/>
              <a:gd name="T157" fmla="*/ 0 h 28"/>
              <a:gd name="T158" fmla="*/ 103 w 103"/>
              <a:gd name="T159" fmla="*/ 28 h 2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3" h="28">
                <a:moveTo>
                  <a:pt x="22" y="26"/>
                </a:moveTo>
                <a:lnTo>
                  <a:pt x="22" y="11"/>
                </a:lnTo>
                <a:lnTo>
                  <a:pt x="22" y="10"/>
                </a:lnTo>
                <a:lnTo>
                  <a:pt x="22" y="8"/>
                </a:lnTo>
                <a:lnTo>
                  <a:pt x="22" y="6"/>
                </a:lnTo>
                <a:lnTo>
                  <a:pt x="22" y="4"/>
                </a:lnTo>
                <a:lnTo>
                  <a:pt x="14" y="26"/>
                </a:lnTo>
                <a:lnTo>
                  <a:pt x="11" y="26"/>
                </a:lnTo>
                <a:lnTo>
                  <a:pt x="3" y="4"/>
                </a:lnTo>
                <a:lnTo>
                  <a:pt x="3" y="6"/>
                </a:lnTo>
                <a:lnTo>
                  <a:pt x="3" y="11"/>
                </a:lnTo>
                <a:lnTo>
                  <a:pt x="3" y="26"/>
                </a:lnTo>
                <a:lnTo>
                  <a:pt x="0" y="26"/>
                </a:lnTo>
                <a:lnTo>
                  <a:pt x="0" y="0"/>
                </a:lnTo>
                <a:lnTo>
                  <a:pt x="5" y="0"/>
                </a:lnTo>
                <a:lnTo>
                  <a:pt x="12" y="22"/>
                </a:lnTo>
                <a:lnTo>
                  <a:pt x="20" y="0"/>
                </a:lnTo>
                <a:lnTo>
                  <a:pt x="25" y="0"/>
                </a:lnTo>
                <a:lnTo>
                  <a:pt x="25" y="26"/>
                </a:lnTo>
                <a:lnTo>
                  <a:pt x="22" y="26"/>
                </a:lnTo>
                <a:close/>
                <a:moveTo>
                  <a:pt x="31" y="13"/>
                </a:moveTo>
                <a:lnTo>
                  <a:pt x="31" y="10"/>
                </a:lnTo>
                <a:lnTo>
                  <a:pt x="33" y="8"/>
                </a:lnTo>
                <a:lnTo>
                  <a:pt x="35" y="8"/>
                </a:lnTo>
                <a:lnTo>
                  <a:pt x="38" y="6"/>
                </a:lnTo>
                <a:lnTo>
                  <a:pt x="40" y="6"/>
                </a:lnTo>
                <a:lnTo>
                  <a:pt x="42" y="8"/>
                </a:lnTo>
                <a:lnTo>
                  <a:pt x="44" y="10"/>
                </a:lnTo>
                <a:lnTo>
                  <a:pt x="46" y="10"/>
                </a:lnTo>
                <a:lnTo>
                  <a:pt x="46" y="11"/>
                </a:lnTo>
                <a:lnTo>
                  <a:pt x="46" y="24"/>
                </a:lnTo>
                <a:lnTo>
                  <a:pt x="48" y="24"/>
                </a:lnTo>
                <a:lnTo>
                  <a:pt x="48" y="26"/>
                </a:lnTo>
                <a:lnTo>
                  <a:pt x="46" y="28"/>
                </a:lnTo>
                <a:lnTo>
                  <a:pt x="44" y="26"/>
                </a:lnTo>
                <a:lnTo>
                  <a:pt x="42" y="26"/>
                </a:lnTo>
                <a:lnTo>
                  <a:pt x="42" y="24"/>
                </a:lnTo>
                <a:lnTo>
                  <a:pt x="40" y="26"/>
                </a:lnTo>
                <a:lnTo>
                  <a:pt x="38" y="28"/>
                </a:lnTo>
                <a:lnTo>
                  <a:pt x="35" y="28"/>
                </a:lnTo>
                <a:lnTo>
                  <a:pt x="33" y="28"/>
                </a:lnTo>
                <a:lnTo>
                  <a:pt x="33" y="26"/>
                </a:lnTo>
                <a:lnTo>
                  <a:pt x="31" y="26"/>
                </a:lnTo>
                <a:lnTo>
                  <a:pt x="29" y="24"/>
                </a:lnTo>
                <a:lnTo>
                  <a:pt x="29" y="22"/>
                </a:lnTo>
                <a:lnTo>
                  <a:pt x="29" y="21"/>
                </a:lnTo>
                <a:lnTo>
                  <a:pt x="31" y="19"/>
                </a:lnTo>
                <a:lnTo>
                  <a:pt x="33" y="17"/>
                </a:lnTo>
                <a:lnTo>
                  <a:pt x="35" y="15"/>
                </a:lnTo>
                <a:lnTo>
                  <a:pt x="40" y="15"/>
                </a:lnTo>
                <a:lnTo>
                  <a:pt x="42" y="15"/>
                </a:lnTo>
                <a:lnTo>
                  <a:pt x="42" y="13"/>
                </a:lnTo>
                <a:lnTo>
                  <a:pt x="42" y="10"/>
                </a:lnTo>
                <a:lnTo>
                  <a:pt x="38" y="10"/>
                </a:lnTo>
                <a:lnTo>
                  <a:pt x="36" y="10"/>
                </a:lnTo>
                <a:lnTo>
                  <a:pt x="35" y="11"/>
                </a:lnTo>
                <a:lnTo>
                  <a:pt x="33" y="11"/>
                </a:lnTo>
                <a:lnTo>
                  <a:pt x="33" y="13"/>
                </a:lnTo>
                <a:lnTo>
                  <a:pt x="31" y="13"/>
                </a:lnTo>
                <a:close/>
                <a:moveTo>
                  <a:pt x="42" y="17"/>
                </a:moveTo>
                <a:lnTo>
                  <a:pt x="42" y="17"/>
                </a:lnTo>
                <a:lnTo>
                  <a:pt x="40" y="17"/>
                </a:lnTo>
                <a:lnTo>
                  <a:pt x="38" y="17"/>
                </a:lnTo>
                <a:lnTo>
                  <a:pt x="36" y="19"/>
                </a:lnTo>
                <a:lnTo>
                  <a:pt x="35" y="19"/>
                </a:lnTo>
                <a:lnTo>
                  <a:pt x="33" y="19"/>
                </a:lnTo>
                <a:lnTo>
                  <a:pt x="33" y="21"/>
                </a:lnTo>
                <a:lnTo>
                  <a:pt x="33" y="24"/>
                </a:lnTo>
                <a:lnTo>
                  <a:pt x="36" y="24"/>
                </a:lnTo>
                <a:lnTo>
                  <a:pt x="38" y="24"/>
                </a:lnTo>
                <a:lnTo>
                  <a:pt x="40" y="22"/>
                </a:lnTo>
                <a:lnTo>
                  <a:pt x="42" y="22"/>
                </a:lnTo>
                <a:lnTo>
                  <a:pt x="42" y="21"/>
                </a:lnTo>
                <a:lnTo>
                  <a:pt x="42" y="17"/>
                </a:lnTo>
                <a:close/>
                <a:moveTo>
                  <a:pt x="55" y="10"/>
                </a:moveTo>
                <a:lnTo>
                  <a:pt x="55" y="26"/>
                </a:lnTo>
                <a:lnTo>
                  <a:pt x="51" y="26"/>
                </a:lnTo>
                <a:lnTo>
                  <a:pt x="51" y="8"/>
                </a:lnTo>
                <a:lnTo>
                  <a:pt x="64" y="8"/>
                </a:lnTo>
                <a:lnTo>
                  <a:pt x="64" y="10"/>
                </a:lnTo>
                <a:lnTo>
                  <a:pt x="55" y="10"/>
                </a:lnTo>
                <a:close/>
                <a:moveTo>
                  <a:pt x="66" y="13"/>
                </a:moveTo>
                <a:lnTo>
                  <a:pt x="66" y="10"/>
                </a:lnTo>
                <a:lnTo>
                  <a:pt x="68" y="8"/>
                </a:lnTo>
                <a:lnTo>
                  <a:pt x="72" y="8"/>
                </a:lnTo>
                <a:lnTo>
                  <a:pt x="73" y="6"/>
                </a:lnTo>
                <a:lnTo>
                  <a:pt x="75" y="6"/>
                </a:lnTo>
                <a:lnTo>
                  <a:pt x="77" y="8"/>
                </a:lnTo>
                <a:lnTo>
                  <a:pt x="79" y="8"/>
                </a:lnTo>
                <a:lnTo>
                  <a:pt x="81" y="10"/>
                </a:lnTo>
                <a:lnTo>
                  <a:pt x="81" y="11"/>
                </a:lnTo>
                <a:lnTo>
                  <a:pt x="81" y="24"/>
                </a:lnTo>
                <a:lnTo>
                  <a:pt x="83" y="24"/>
                </a:lnTo>
                <a:lnTo>
                  <a:pt x="84" y="24"/>
                </a:lnTo>
                <a:lnTo>
                  <a:pt x="84" y="26"/>
                </a:lnTo>
                <a:lnTo>
                  <a:pt x="83" y="26"/>
                </a:lnTo>
                <a:lnTo>
                  <a:pt x="83" y="28"/>
                </a:lnTo>
                <a:lnTo>
                  <a:pt x="81" y="26"/>
                </a:lnTo>
                <a:lnTo>
                  <a:pt x="79" y="26"/>
                </a:lnTo>
                <a:lnTo>
                  <a:pt x="79" y="24"/>
                </a:lnTo>
                <a:lnTo>
                  <a:pt x="77" y="26"/>
                </a:lnTo>
                <a:lnTo>
                  <a:pt x="75" y="26"/>
                </a:lnTo>
                <a:lnTo>
                  <a:pt x="73" y="28"/>
                </a:lnTo>
                <a:lnTo>
                  <a:pt x="72" y="28"/>
                </a:lnTo>
                <a:lnTo>
                  <a:pt x="70" y="28"/>
                </a:lnTo>
                <a:lnTo>
                  <a:pt x="68" y="26"/>
                </a:lnTo>
                <a:lnTo>
                  <a:pt x="66" y="26"/>
                </a:lnTo>
                <a:lnTo>
                  <a:pt x="66" y="24"/>
                </a:lnTo>
                <a:lnTo>
                  <a:pt x="66" y="22"/>
                </a:lnTo>
                <a:lnTo>
                  <a:pt x="66" y="21"/>
                </a:lnTo>
                <a:lnTo>
                  <a:pt x="66" y="19"/>
                </a:lnTo>
                <a:lnTo>
                  <a:pt x="68" y="17"/>
                </a:lnTo>
                <a:lnTo>
                  <a:pt x="72" y="15"/>
                </a:lnTo>
                <a:lnTo>
                  <a:pt x="77" y="15"/>
                </a:lnTo>
                <a:lnTo>
                  <a:pt x="79" y="13"/>
                </a:lnTo>
                <a:lnTo>
                  <a:pt x="77" y="10"/>
                </a:lnTo>
                <a:lnTo>
                  <a:pt x="73" y="10"/>
                </a:lnTo>
                <a:lnTo>
                  <a:pt x="72" y="10"/>
                </a:lnTo>
                <a:lnTo>
                  <a:pt x="70" y="11"/>
                </a:lnTo>
                <a:lnTo>
                  <a:pt x="70" y="13"/>
                </a:lnTo>
                <a:lnTo>
                  <a:pt x="66" y="13"/>
                </a:lnTo>
                <a:close/>
                <a:moveTo>
                  <a:pt x="79" y="17"/>
                </a:moveTo>
                <a:lnTo>
                  <a:pt x="77" y="17"/>
                </a:lnTo>
                <a:lnTo>
                  <a:pt x="75" y="17"/>
                </a:lnTo>
                <a:lnTo>
                  <a:pt x="73" y="19"/>
                </a:lnTo>
                <a:lnTo>
                  <a:pt x="72" y="19"/>
                </a:lnTo>
                <a:lnTo>
                  <a:pt x="70" y="19"/>
                </a:lnTo>
                <a:lnTo>
                  <a:pt x="68" y="21"/>
                </a:lnTo>
                <a:lnTo>
                  <a:pt x="70" y="24"/>
                </a:lnTo>
                <a:lnTo>
                  <a:pt x="72" y="24"/>
                </a:lnTo>
                <a:lnTo>
                  <a:pt x="73" y="24"/>
                </a:lnTo>
                <a:lnTo>
                  <a:pt x="75" y="24"/>
                </a:lnTo>
                <a:lnTo>
                  <a:pt x="77" y="22"/>
                </a:lnTo>
                <a:lnTo>
                  <a:pt x="77" y="21"/>
                </a:lnTo>
                <a:lnTo>
                  <a:pt x="79" y="21"/>
                </a:lnTo>
                <a:lnTo>
                  <a:pt x="79" y="17"/>
                </a:lnTo>
                <a:close/>
                <a:moveTo>
                  <a:pt x="99" y="13"/>
                </a:moveTo>
                <a:lnTo>
                  <a:pt x="97" y="11"/>
                </a:lnTo>
                <a:lnTo>
                  <a:pt x="96" y="10"/>
                </a:lnTo>
                <a:lnTo>
                  <a:pt x="92" y="10"/>
                </a:lnTo>
                <a:lnTo>
                  <a:pt x="90" y="11"/>
                </a:lnTo>
                <a:lnTo>
                  <a:pt x="90" y="15"/>
                </a:lnTo>
                <a:lnTo>
                  <a:pt x="90" y="17"/>
                </a:lnTo>
                <a:lnTo>
                  <a:pt x="90" y="21"/>
                </a:lnTo>
                <a:lnTo>
                  <a:pt x="90" y="22"/>
                </a:lnTo>
                <a:lnTo>
                  <a:pt x="92" y="24"/>
                </a:lnTo>
                <a:lnTo>
                  <a:pt x="96" y="24"/>
                </a:lnTo>
                <a:lnTo>
                  <a:pt x="97" y="22"/>
                </a:lnTo>
                <a:lnTo>
                  <a:pt x="99" y="22"/>
                </a:lnTo>
                <a:lnTo>
                  <a:pt x="99" y="21"/>
                </a:lnTo>
                <a:lnTo>
                  <a:pt x="103" y="21"/>
                </a:lnTo>
                <a:lnTo>
                  <a:pt x="101" y="22"/>
                </a:lnTo>
                <a:lnTo>
                  <a:pt x="101" y="24"/>
                </a:lnTo>
                <a:lnTo>
                  <a:pt x="97" y="26"/>
                </a:lnTo>
                <a:lnTo>
                  <a:pt x="94" y="28"/>
                </a:lnTo>
                <a:lnTo>
                  <a:pt x="92" y="26"/>
                </a:lnTo>
                <a:lnTo>
                  <a:pt x="90" y="26"/>
                </a:lnTo>
                <a:lnTo>
                  <a:pt x="88" y="24"/>
                </a:lnTo>
                <a:lnTo>
                  <a:pt x="86" y="22"/>
                </a:lnTo>
                <a:lnTo>
                  <a:pt x="86" y="21"/>
                </a:lnTo>
                <a:lnTo>
                  <a:pt x="86" y="17"/>
                </a:lnTo>
                <a:lnTo>
                  <a:pt x="86" y="15"/>
                </a:lnTo>
                <a:lnTo>
                  <a:pt x="86" y="11"/>
                </a:lnTo>
                <a:lnTo>
                  <a:pt x="88" y="10"/>
                </a:lnTo>
                <a:lnTo>
                  <a:pt x="90" y="8"/>
                </a:lnTo>
                <a:lnTo>
                  <a:pt x="92" y="8"/>
                </a:lnTo>
                <a:lnTo>
                  <a:pt x="96" y="6"/>
                </a:lnTo>
                <a:lnTo>
                  <a:pt x="97" y="8"/>
                </a:lnTo>
                <a:lnTo>
                  <a:pt x="99" y="8"/>
                </a:lnTo>
                <a:lnTo>
                  <a:pt x="101" y="10"/>
                </a:lnTo>
                <a:lnTo>
                  <a:pt x="103" y="11"/>
                </a:lnTo>
                <a:lnTo>
                  <a:pt x="103" y="13"/>
                </a:lnTo>
                <a:lnTo>
                  <a:pt x="99" y="13"/>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07" name="Freeform 141"/>
          <p:cNvSpPr>
            <a:spLocks noEditPoints="1"/>
          </p:cNvSpPr>
          <p:nvPr/>
        </p:nvSpPr>
        <p:spPr bwMode="auto">
          <a:xfrm>
            <a:off x="1234588" y="5045737"/>
            <a:ext cx="355190" cy="66126"/>
          </a:xfrm>
          <a:custGeom>
            <a:avLst/>
            <a:gdLst>
              <a:gd name="T0" fmla="*/ 16093 w 204"/>
              <a:gd name="T1" fmla="*/ 6350 h 35"/>
              <a:gd name="T2" fmla="*/ 8778 w 204"/>
              <a:gd name="T3" fmla="*/ 30163 h 35"/>
              <a:gd name="T4" fmla="*/ 24871 w 204"/>
              <a:gd name="T5" fmla="*/ 38100 h 35"/>
              <a:gd name="T6" fmla="*/ 32186 w 204"/>
              <a:gd name="T7" fmla="*/ 41275 h 35"/>
              <a:gd name="T8" fmla="*/ 11704 w 204"/>
              <a:gd name="T9" fmla="*/ 44450 h 35"/>
              <a:gd name="T10" fmla="*/ 0 w 204"/>
              <a:gd name="T11" fmla="*/ 23813 h 35"/>
              <a:gd name="T12" fmla="*/ 11704 w 204"/>
              <a:gd name="T13" fmla="*/ 3175 h 35"/>
              <a:gd name="T14" fmla="*/ 32186 w 204"/>
              <a:gd name="T15" fmla="*/ 9525 h 35"/>
              <a:gd name="T16" fmla="*/ 49742 w 204"/>
              <a:gd name="T17" fmla="*/ 44450 h 35"/>
              <a:gd name="T18" fmla="*/ 51205 w 204"/>
              <a:gd name="T19" fmla="*/ 17463 h 35"/>
              <a:gd name="T20" fmla="*/ 79001 w 204"/>
              <a:gd name="T21" fmla="*/ 12700 h 35"/>
              <a:gd name="T22" fmla="*/ 89242 w 204"/>
              <a:gd name="T23" fmla="*/ 38100 h 35"/>
              <a:gd name="T24" fmla="*/ 92168 w 204"/>
              <a:gd name="T25" fmla="*/ 44450 h 35"/>
              <a:gd name="T26" fmla="*/ 86316 w 204"/>
              <a:gd name="T27" fmla="*/ 44450 h 35"/>
              <a:gd name="T28" fmla="*/ 76075 w 204"/>
              <a:gd name="T29" fmla="*/ 44450 h 35"/>
              <a:gd name="T30" fmla="*/ 65835 w 204"/>
              <a:gd name="T31" fmla="*/ 38100 h 35"/>
              <a:gd name="T32" fmla="*/ 81927 w 204"/>
              <a:gd name="T33" fmla="*/ 26988 h 35"/>
              <a:gd name="T34" fmla="*/ 73150 w 204"/>
              <a:gd name="T35" fmla="*/ 17463 h 35"/>
              <a:gd name="T36" fmla="*/ 81927 w 204"/>
              <a:gd name="T37" fmla="*/ 30163 h 35"/>
              <a:gd name="T38" fmla="*/ 70224 w 204"/>
              <a:gd name="T39" fmla="*/ 33338 h 35"/>
              <a:gd name="T40" fmla="*/ 79001 w 204"/>
              <a:gd name="T41" fmla="*/ 41275 h 35"/>
              <a:gd name="T42" fmla="*/ 98020 w 204"/>
              <a:gd name="T43" fmla="*/ 14288 h 35"/>
              <a:gd name="T44" fmla="*/ 119965 w 204"/>
              <a:gd name="T45" fmla="*/ 23813 h 35"/>
              <a:gd name="T46" fmla="*/ 119965 w 204"/>
              <a:gd name="T47" fmla="*/ 33338 h 35"/>
              <a:gd name="T48" fmla="*/ 114113 w 204"/>
              <a:gd name="T49" fmla="*/ 44450 h 35"/>
              <a:gd name="T50" fmla="*/ 111187 w 204"/>
              <a:gd name="T51" fmla="*/ 26988 h 35"/>
              <a:gd name="T52" fmla="*/ 114113 w 204"/>
              <a:gd name="T53" fmla="*/ 20638 h 35"/>
              <a:gd name="T54" fmla="*/ 100946 w 204"/>
              <a:gd name="T55" fmla="*/ 41275 h 35"/>
              <a:gd name="T56" fmla="*/ 117039 w 204"/>
              <a:gd name="T57" fmla="*/ 33338 h 35"/>
              <a:gd name="T58" fmla="*/ 127280 w 204"/>
              <a:gd name="T59" fmla="*/ 14288 h 35"/>
              <a:gd name="T60" fmla="*/ 138984 w 204"/>
              <a:gd name="T61" fmla="*/ 12700 h 35"/>
              <a:gd name="T62" fmla="*/ 152151 w 204"/>
              <a:gd name="T63" fmla="*/ 23813 h 35"/>
              <a:gd name="T64" fmla="*/ 143373 w 204"/>
              <a:gd name="T65" fmla="*/ 44450 h 35"/>
              <a:gd name="T66" fmla="*/ 133132 w 204"/>
              <a:gd name="T67" fmla="*/ 41275 h 35"/>
              <a:gd name="T68" fmla="*/ 143373 w 204"/>
              <a:gd name="T69" fmla="*/ 38100 h 35"/>
              <a:gd name="T70" fmla="*/ 146299 w 204"/>
              <a:gd name="T71" fmla="*/ 23813 h 35"/>
              <a:gd name="T72" fmla="*/ 133132 w 204"/>
              <a:gd name="T73" fmla="*/ 20638 h 35"/>
              <a:gd name="T74" fmla="*/ 138984 w 204"/>
              <a:gd name="T75" fmla="*/ 41275 h 35"/>
              <a:gd name="T76" fmla="*/ 181411 w 204"/>
              <a:gd name="T77" fmla="*/ 26988 h 35"/>
              <a:gd name="T78" fmla="*/ 174096 w 204"/>
              <a:gd name="T79" fmla="*/ 44450 h 35"/>
              <a:gd name="T80" fmla="*/ 156540 w 204"/>
              <a:gd name="T81" fmla="*/ 33338 h 35"/>
              <a:gd name="T82" fmla="*/ 165318 w 204"/>
              <a:gd name="T83" fmla="*/ 14288 h 35"/>
              <a:gd name="T84" fmla="*/ 175559 w 204"/>
              <a:gd name="T85" fmla="*/ 34925 h 35"/>
              <a:gd name="T86" fmla="*/ 174096 w 204"/>
              <a:gd name="T87" fmla="*/ 20638 h 35"/>
              <a:gd name="T88" fmla="*/ 162392 w 204"/>
              <a:gd name="T89" fmla="*/ 23813 h 35"/>
              <a:gd name="T90" fmla="*/ 165318 w 204"/>
              <a:gd name="T91" fmla="*/ 38100 h 35"/>
              <a:gd name="T92" fmla="*/ 206282 w 204"/>
              <a:gd name="T93" fmla="*/ 17463 h 35"/>
              <a:gd name="T94" fmla="*/ 229689 w 204"/>
              <a:gd name="T95" fmla="*/ 12700 h 35"/>
              <a:gd name="T96" fmla="*/ 244319 w 204"/>
              <a:gd name="T97" fmla="*/ 30163 h 35"/>
              <a:gd name="T98" fmla="*/ 229689 w 204"/>
              <a:gd name="T99" fmla="*/ 47625 h 35"/>
              <a:gd name="T100" fmla="*/ 216523 w 204"/>
              <a:gd name="T101" fmla="*/ 30163 h 35"/>
              <a:gd name="T102" fmla="*/ 229689 w 204"/>
              <a:gd name="T103" fmla="*/ 12700 h 35"/>
              <a:gd name="T104" fmla="*/ 238467 w 204"/>
              <a:gd name="T105" fmla="*/ 33338 h 35"/>
              <a:gd name="T106" fmla="*/ 232615 w 204"/>
              <a:gd name="T107" fmla="*/ 17463 h 35"/>
              <a:gd name="T108" fmla="*/ 222375 w 204"/>
              <a:gd name="T109" fmla="*/ 26988 h 35"/>
              <a:gd name="T110" fmla="*/ 226764 w 204"/>
              <a:gd name="T111" fmla="*/ 41275 h 35"/>
              <a:gd name="T112" fmla="*/ 248708 w 204"/>
              <a:gd name="T113" fmla="*/ 44450 h 35"/>
              <a:gd name="T114" fmla="*/ 248708 w 204"/>
              <a:gd name="T115" fmla="*/ 34925 h 35"/>
              <a:gd name="T116" fmla="*/ 254560 w 204"/>
              <a:gd name="T117" fmla="*/ 17463 h 35"/>
              <a:gd name="T118" fmla="*/ 292598 w 204"/>
              <a:gd name="T119" fmla="*/ 44450 h 35"/>
              <a:gd name="T120" fmla="*/ 286746 w 204"/>
              <a:gd name="T121" fmla="*/ 26988 h 35"/>
              <a:gd name="T122" fmla="*/ 286746 w 204"/>
              <a:gd name="T123" fmla="*/ 41275 h 35"/>
              <a:gd name="T124" fmla="*/ 292598 w 204"/>
              <a:gd name="T125" fmla="*/ 33338 h 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4"/>
              <a:gd name="T190" fmla="*/ 0 h 35"/>
              <a:gd name="T191" fmla="*/ 204 w 204"/>
              <a:gd name="T192" fmla="*/ 35 h 3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4" h="35">
                <a:moveTo>
                  <a:pt x="21" y="9"/>
                </a:moveTo>
                <a:lnTo>
                  <a:pt x="21" y="8"/>
                </a:lnTo>
                <a:lnTo>
                  <a:pt x="19" y="6"/>
                </a:lnTo>
                <a:lnTo>
                  <a:pt x="15" y="4"/>
                </a:lnTo>
                <a:lnTo>
                  <a:pt x="13" y="4"/>
                </a:lnTo>
                <a:lnTo>
                  <a:pt x="11" y="4"/>
                </a:lnTo>
                <a:lnTo>
                  <a:pt x="10" y="6"/>
                </a:lnTo>
                <a:lnTo>
                  <a:pt x="8" y="8"/>
                </a:lnTo>
                <a:lnTo>
                  <a:pt x="6" y="9"/>
                </a:lnTo>
                <a:lnTo>
                  <a:pt x="4" y="11"/>
                </a:lnTo>
                <a:lnTo>
                  <a:pt x="4" y="15"/>
                </a:lnTo>
                <a:lnTo>
                  <a:pt x="6" y="19"/>
                </a:lnTo>
                <a:lnTo>
                  <a:pt x="6" y="22"/>
                </a:lnTo>
                <a:lnTo>
                  <a:pt x="10" y="24"/>
                </a:lnTo>
                <a:lnTo>
                  <a:pt x="13" y="26"/>
                </a:lnTo>
                <a:lnTo>
                  <a:pt x="15" y="26"/>
                </a:lnTo>
                <a:lnTo>
                  <a:pt x="17" y="26"/>
                </a:lnTo>
                <a:lnTo>
                  <a:pt x="17" y="24"/>
                </a:lnTo>
                <a:lnTo>
                  <a:pt x="19" y="22"/>
                </a:lnTo>
                <a:lnTo>
                  <a:pt x="21" y="21"/>
                </a:lnTo>
                <a:lnTo>
                  <a:pt x="21" y="19"/>
                </a:lnTo>
                <a:lnTo>
                  <a:pt x="24" y="19"/>
                </a:lnTo>
                <a:lnTo>
                  <a:pt x="24" y="22"/>
                </a:lnTo>
                <a:lnTo>
                  <a:pt x="22" y="26"/>
                </a:lnTo>
                <a:lnTo>
                  <a:pt x="19" y="28"/>
                </a:lnTo>
                <a:lnTo>
                  <a:pt x="17" y="28"/>
                </a:lnTo>
                <a:lnTo>
                  <a:pt x="15" y="30"/>
                </a:lnTo>
                <a:lnTo>
                  <a:pt x="13" y="30"/>
                </a:lnTo>
                <a:lnTo>
                  <a:pt x="11" y="30"/>
                </a:lnTo>
                <a:lnTo>
                  <a:pt x="8" y="28"/>
                </a:lnTo>
                <a:lnTo>
                  <a:pt x="6" y="28"/>
                </a:lnTo>
                <a:lnTo>
                  <a:pt x="4" y="26"/>
                </a:lnTo>
                <a:lnTo>
                  <a:pt x="2" y="24"/>
                </a:lnTo>
                <a:lnTo>
                  <a:pt x="2" y="21"/>
                </a:lnTo>
                <a:lnTo>
                  <a:pt x="0" y="19"/>
                </a:lnTo>
                <a:lnTo>
                  <a:pt x="0" y="15"/>
                </a:lnTo>
                <a:lnTo>
                  <a:pt x="0" y="11"/>
                </a:lnTo>
                <a:lnTo>
                  <a:pt x="2" y="9"/>
                </a:lnTo>
                <a:lnTo>
                  <a:pt x="2" y="8"/>
                </a:lnTo>
                <a:lnTo>
                  <a:pt x="4" y="4"/>
                </a:lnTo>
                <a:lnTo>
                  <a:pt x="6" y="4"/>
                </a:lnTo>
                <a:lnTo>
                  <a:pt x="8" y="2"/>
                </a:lnTo>
                <a:lnTo>
                  <a:pt x="11" y="0"/>
                </a:lnTo>
                <a:lnTo>
                  <a:pt x="13" y="0"/>
                </a:lnTo>
                <a:lnTo>
                  <a:pt x="17" y="0"/>
                </a:lnTo>
                <a:lnTo>
                  <a:pt x="19" y="2"/>
                </a:lnTo>
                <a:lnTo>
                  <a:pt x="21" y="4"/>
                </a:lnTo>
                <a:lnTo>
                  <a:pt x="22" y="6"/>
                </a:lnTo>
                <a:lnTo>
                  <a:pt x="24" y="8"/>
                </a:lnTo>
                <a:lnTo>
                  <a:pt x="24" y="9"/>
                </a:lnTo>
                <a:lnTo>
                  <a:pt x="21" y="9"/>
                </a:lnTo>
                <a:close/>
                <a:moveTo>
                  <a:pt x="35" y="11"/>
                </a:moveTo>
                <a:lnTo>
                  <a:pt x="35" y="28"/>
                </a:lnTo>
                <a:lnTo>
                  <a:pt x="34" y="28"/>
                </a:lnTo>
                <a:lnTo>
                  <a:pt x="34" y="11"/>
                </a:lnTo>
                <a:lnTo>
                  <a:pt x="26" y="11"/>
                </a:lnTo>
                <a:lnTo>
                  <a:pt x="26" y="9"/>
                </a:lnTo>
                <a:lnTo>
                  <a:pt x="43" y="9"/>
                </a:lnTo>
                <a:lnTo>
                  <a:pt x="43" y="11"/>
                </a:lnTo>
                <a:lnTo>
                  <a:pt x="35" y="11"/>
                </a:lnTo>
                <a:close/>
                <a:moveTo>
                  <a:pt x="45" y="15"/>
                </a:moveTo>
                <a:lnTo>
                  <a:pt x="47" y="11"/>
                </a:lnTo>
                <a:lnTo>
                  <a:pt x="47" y="9"/>
                </a:lnTo>
                <a:lnTo>
                  <a:pt x="50" y="9"/>
                </a:lnTo>
                <a:lnTo>
                  <a:pt x="54" y="8"/>
                </a:lnTo>
                <a:lnTo>
                  <a:pt x="56" y="9"/>
                </a:lnTo>
                <a:lnTo>
                  <a:pt x="58" y="9"/>
                </a:lnTo>
                <a:lnTo>
                  <a:pt x="59" y="9"/>
                </a:lnTo>
                <a:lnTo>
                  <a:pt x="59" y="11"/>
                </a:lnTo>
                <a:lnTo>
                  <a:pt x="61" y="13"/>
                </a:lnTo>
                <a:lnTo>
                  <a:pt x="61" y="24"/>
                </a:lnTo>
                <a:lnTo>
                  <a:pt x="61" y="26"/>
                </a:lnTo>
                <a:lnTo>
                  <a:pt x="63" y="26"/>
                </a:lnTo>
                <a:lnTo>
                  <a:pt x="63" y="28"/>
                </a:lnTo>
                <a:lnTo>
                  <a:pt x="61" y="28"/>
                </a:lnTo>
                <a:lnTo>
                  <a:pt x="59" y="28"/>
                </a:lnTo>
                <a:lnTo>
                  <a:pt x="58" y="28"/>
                </a:lnTo>
                <a:lnTo>
                  <a:pt x="58" y="26"/>
                </a:lnTo>
                <a:lnTo>
                  <a:pt x="56" y="28"/>
                </a:lnTo>
                <a:lnTo>
                  <a:pt x="54" y="28"/>
                </a:lnTo>
                <a:lnTo>
                  <a:pt x="52" y="28"/>
                </a:lnTo>
                <a:lnTo>
                  <a:pt x="50" y="30"/>
                </a:lnTo>
                <a:lnTo>
                  <a:pt x="48" y="28"/>
                </a:lnTo>
                <a:lnTo>
                  <a:pt x="47" y="28"/>
                </a:lnTo>
                <a:lnTo>
                  <a:pt x="45" y="26"/>
                </a:lnTo>
                <a:lnTo>
                  <a:pt x="45" y="24"/>
                </a:lnTo>
                <a:lnTo>
                  <a:pt x="45" y="22"/>
                </a:lnTo>
                <a:lnTo>
                  <a:pt x="45" y="21"/>
                </a:lnTo>
                <a:lnTo>
                  <a:pt x="45" y="19"/>
                </a:lnTo>
                <a:lnTo>
                  <a:pt x="47" y="19"/>
                </a:lnTo>
                <a:lnTo>
                  <a:pt x="50" y="17"/>
                </a:lnTo>
                <a:lnTo>
                  <a:pt x="56" y="17"/>
                </a:lnTo>
                <a:lnTo>
                  <a:pt x="58" y="15"/>
                </a:lnTo>
                <a:lnTo>
                  <a:pt x="56" y="11"/>
                </a:lnTo>
                <a:lnTo>
                  <a:pt x="52" y="11"/>
                </a:lnTo>
                <a:lnTo>
                  <a:pt x="50" y="11"/>
                </a:lnTo>
                <a:lnTo>
                  <a:pt x="48" y="13"/>
                </a:lnTo>
                <a:lnTo>
                  <a:pt x="48" y="15"/>
                </a:lnTo>
                <a:lnTo>
                  <a:pt x="45" y="15"/>
                </a:lnTo>
                <a:close/>
                <a:moveTo>
                  <a:pt x="58" y="19"/>
                </a:moveTo>
                <a:lnTo>
                  <a:pt x="56" y="19"/>
                </a:lnTo>
                <a:lnTo>
                  <a:pt x="54" y="19"/>
                </a:lnTo>
                <a:lnTo>
                  <a:pt x="52" y="21"/>
                </a:lnTo>
                <a:lnTo>
                  <a:pt x="50" y="21"/>
                </a:lnTo>
                <a:lnTo>
                  <a:pt x="48" y="21"/>
                </a:lnTo>
                <a:lnTo>
                  <a:pt x="48" y="22"/>
                </a:lnTo>
                <a:lnTo>
                  <a:pt x="48" y="26"/>
                </a:lnTo>
                <a:lnTo>
                  <a:pt x="52" y="26"/>
                </a:lnTo>
                <a:lnTo>
                  <a:pt x="54" y="26"/>
                </a:lnTo>
                <a:lnTo>
                  <a:pt x="56" y="24"/>
                </a:lnTo>
                <a:lnTo>
                  <a:pt x="58" y="22"/>
                </a:lnTo>
                <a:lnTo>
                  <a:pt x="58" y="19"/>
                </a:lnTo>
                <a:close/>
                <a:moveTo>
                  <a:pt x="67" y="9"/>
                </a:moveTo>
                <a:lnTo>
                  <a:pt x="76" y="9"/>
                </a:lnTo>
                <a:lnTo>
                  <a:pt x="78" y="9"/>
                </a:lnTo>
                <a:lnTo>
                  <a:pt x="80" y="9"/>
                </a:lnTo>
                <a:lnTo>
                  <a:pt x="82" y="11"/>
                </a:lnTo>
                <a:lnTo>
                  <a:pt x="82" y="13"/>
                </a:lnTo>
                <a:lnTo>
                  <a:pt x="82" y="15"/>
                </a:lnTo>
                <a:lnTo>
                  <a:pt x="82" y="17"/>
                </a:lnTo>
                <a:lnTo>
                  <a:pt x="80" y="17"/>
                </a:lnTo>
                <a:lnTo>
                  <a:pt x="78" y="19"/>
                </a:lnTo>
                <a:lnTo>
                  <a:pt x="80" y="19"/>
                </a:lnTo>
                <a:lnTo>
                  <a:pt x="82" y="19"/>
                </a:lnTo>
                <a:lnTo>
                  <a:pt x="82" y="21"/>
                </a:lnTo>
                <a:lnTo>
                  <a:pt x="83" y="22"/>
                </a:lnTo>
                <a:lnTo>
                  <a:pt x="83" y="24"/>
                </a:lnTo>
                <a:lnTo>
                  <a:pt x="82" y="26"/>
                </a:lnTo>
                <a:lnTo>
                  <a:pt x="80" y="28"/>
                </a:lnTo>
                <a:lnTo>
                  <a:pt x="78" y="28"/>
                </a:lnTo>
                <a:lnTo>
                  <a:pt x="76" y="28"/>
                </a:lnTo>
                <a:lnTo>
                  <a:pt x="67" y="28"/>
                </a:lnTo>
                <a:lnTo>
                  <a:pt x="67" y="9"/>
                </a:lnTo>
                <a:close/>
                <a:moveTo>
                  <a:pt x="69" y="17"/>
                </a:moveTo>
                <a:lnTo>
                  <a:pt x="74" y="17"/>
                </a:lnTo>
                <a:lnTo>
                  <a:pt x="76" y="17"/>
                </a:lnTo>
                <a:lnTo>
                  <a:pt x="78" y="17"/>
                </a:lnTo>
                <a:lnTo>
                  <a:pt x="78" y="15"/>
                </a:lnTo>
                <a:lnTo>
                  <a:pt x="78" y="13"/>
                </a:lnTo>
                <a:lnTo>
                  <a:pt x="78" y="11"/>
                </a:lnTo>
                <a:lnTo>
                  <a:pt x="76" y="11"/>
                </a:lnTo>
                <a:lnTo>
                  <a:pt x="74" y="11"/>
                </a:lnTo>
                <a:lnTo>
                  <a:pt x="69" y="11"/>
                </a:lnTo>
                <a:lnTo>
                  <a:pt x="69" y="17"/>
                </a:lnTo>
                <a:close/>
                <a:moveTo>
                  <a:pt x="69" y="26"/>
                </a:moveTo>
                <a:lnTo>
                  <a:pt x="76" y="26"/>
                </a:lnTo>
                <a:lnTo>
                  <a:pt x="78" y="26"/>
                </a:lnTo>
                <a:lnTo>
                  <a:pt x="78" y="24"/>
                </a:lnTo>
                <a:lnTo>
                  <a:pt x="80" y="24"/>
                </a:lnTo>
                <a:lnTo>
                  <a:pt x="80" y="22"/>
                </a:lnTo>
                <a:lnTo>
                  <a:pt x="80" y="21"/>
                </a:lnTo>
                <a:lnTo>
                  <a:pt x="78" y="21"/>
                </a:lnTo>
                <a:lnTo>
                  <a:pt x="74" y="21"/>
                </a:lnTo>
                <a:lnTo>
                  <a:pt x="69" y="21"/>
                </a:lnTo>
                <a:lnTo>
                  <a:pt x="69" y="26"/>
                </a:lnTo>
                <a:close/>
                <a:moveTo>
                  <a:pt x="87" y="9"/>
                </a:moveTo>
                <a:lnTo>
                  <a:pt x="89" y="9"/>
                </a:lnTo>
                <a:lnTo>
                  <a:pt x="89" y="11"/>
                </a:lnTo>
                <a:lnTo>
                  <a:pt x="91" y="11"/>
                </a:lnTo>
                <a:lnTo>
                  <a:pt x="91" y="9"/>
                </a:lnTo>
                <a:lnTo>
                  <a:pt x="93" y="9"/>
                </a:lnTo>
                <a:lnTo>
                  <a:pt x="95" y="8"/>
                </a:lnTo>
                <a:lnTo>
                  <a:pt x="96" y="8"/>
                </a:lnTo>
                <a:lnTo>
                  <a:pt x="98" y="9"/>
                </a:lnTo>
                <a:lnTo>
                  <a:pt x="100" y="9"/>
                </a:lnTo>
                <a:lnTo>
                  <a:pt x="102" y="11"/>
                </a:lnTo>
                <a:lnTo>
                  <a:pt x="104" y="13"/>
                </a:lnTo>
                <a:lnTo>
                  <a:pt x="104" y="15"/>
                </a:lnTo>
                <a:lnTo>
                  <a:pt x="104" y="19"/>
                </a:lnTo>
                <a:lnTo>
                  <a:pt x="104" y="21"/>
                </a:lnTo>
                <a:lnTo>
                  <a:pt x="104" y="22"/>
                </a:lnTo>
                <a:lnTo>
                  <a:pt x="102" y="26"/>
                </a:lnTo>
                <a:lnTo>
                  <a:pt x="100" y="28"/>
                </a:lnTo>
                <a:lnTo>
                  <a:pt x="98" y="28"/>
                </a:lnTo>
                <a:lnTo>
                  <a:pt x="95" y="30"/>
                </a:lnTo>
                <a:lnTo>
                  <a:pt x="95" y="28"/>
                </a:lnTo>
                <a:lnTo>
                  <a:pt x="93" y="28"/>
                </a:lnTo>
                <a:lnTo>
                  <a:pt x="91" y="28"/>
                </a:lnTo>
                <a:lnTo>
                  <a:pt x="91" y="26"/>
                </a:lnTo>
                <a:lnTo>
                  <a:pt x="91" y="35"/>
                </a:lnTo>
                <a:lnTo>
                  <a:pt x="87" y="35"/>
                </a:lnTo>
                <a:lnTo>
                  <a:pt x="87" y="9"/>
                </a:lnTo>
                <a:close/>
                <a:moveTo>
                  <a:pt x="95" y="26"/>
                </a:moveTo>
                <a:lnTo>
                  <a:pt x="96" y="26"/>
                </a:lnTo>
                <a:lnTo>
                  <a:pt x="98" y="24"/>
                </a:lnTo>
                <a:lnTo>
                  <a:pt x="100" y="24"/>
                </a:lnTo>
                <a:lnTo>
                  <a:pt x="100" y="22"/>
                </a:lnTo>
                <a:lnTo>
                  <a:pt x="100" y="21"/>
                </a:lnTo>
                <a:lnTo>
                  <a:pt x="100" y="19"/>
                </a:lnTo>
                <a:lnTo>
                  <a:pt x="100" y="17"/>
                </a:lnTo>
                <a:lnTo>
                  <a:pt x="100" y="15"/>
                </a:lnTo>
                <a:lnTo>
                  <a:pt x="100" y="13"/>
                </a:lnTo>
                <a:lnTo>
                  <a:pt x="98" y="13"/>
                </a:lnTo>
                <a:lnTo>
                  <a:pt x="96" y="11"/>
                </a:lnTo>
                <a:lnTo>
                  <a:pt x="95" y="11"/>
                </a:lnTo>
                <a:lnTo>
                  <a:pt x="93" y="11"/>
                </a:lnTo>
                <a:lnTo>
                  <a:pt x="91" y="13"/>
                </a:lnTo>
                <a:lnTo>
                  <a:pt x="91" y="15"/>
                </a:lnTo>
                <a:lnTo>
                  <a:pt x="91" y="19"/>
                </a:lnTo>
                <a:lnTo>
                  <a:pt x="91" y="22"/>
                </a:lnTo>
                <a:lnTo>
                  <a:pt x="91" y="24"/>
                </a:lnTo>
                <a:lnTo>
                  <a:pt x="93" y="26"/>
                </a:lnTo>
                <a:lnTo>
                  <a:pt x="95" y="26"/>
                </a:lnTo>
                <a:close/>
                <a:moveTo>
                  <a:pt x="115" y="8"/>
                </a:moveTo>
                <a:lnTo>
                  <a:pt x="119" y="9"/>
                </a:lnTo>
                <a:lnTo>
                  <a:pt x="120" y="9"/>
                </a:lnTo>
                <a:lnTo>
                  <a:pt x="122" y="11"/>
                </a:lnTo>
                <a:lnTo>
                  <a:pt x="124" y="13"/>
                </a:lnTo>
                <a:lnTo>
                  <a:pt x="124" y="17"/>
                </a:lnTo>
                <a:lnTo>
                  <a:pt x="124" y="19"/>
                </a:lnTo>
                <a:lnTo>
                  <a:pt x="124" y="21"/>
                </a:lnTo>
                <a:lnTo>
                  <a:pt x="124" y="24"/>
                </a:lnTo>
                <a:lnTo>
                  <a:pt x="122" y="26"/>
                </a:lnTo>
                <a:lnTo>
                  <a:pt x="120" y="28"/>
                </a:lnTo>
                <a:lnTo>
                  <a:pt x="119" y="28"/>
                </a:lnTo>
                <a:lnTo>
                  <a:pt x="115" y="30"/>
                </a:lnTo>
                <a:lnTo>
                  <a:pt x="113" y="28"/>
                </a:lnTo>
                <a:lnTo>
                  <a:pt x="111" y="28"/>
                </a:lnTo>
                <a:lnTo>
                  <a:pt x="109" y="26"/>
                </a:lnTo>
                <a:lnTo>
                  <a:pt x="107" y="24"/>
                </a:lnTo>
                <a:lnTo>
                  <a:pt x="107" y="21"/>
                </a:lnTo>
                <a:lnTo>
                  <a:pt x="106" y="19"/>
                </a:lnTo>
                <a:lnTo>
                  <a:pt x="107" y="17"/>
                </a:lnTo>
                <a:lnTo>
                  <a:pt x="107" y="13"/>
                </a:lnTo>
                <a:lnTo>
                  <a:pt x="109" y="11"/>
                </a:lnTo>
                <a:lnTo>
                  <a:pt x="111" y="9"/>
                </a:lnTo>
                <a:lnTo>
                  <a:pt x="113" y="9"/>
                </a:lnTo>
                <a:lnTo>
                  <a:pt x="115" y="8"/>
                </a:lnTo>
                <a:close/>
                <a:moveTo>
                  <a:pt x="115" y="26"/>
                </a:moveTo>
                <a:lnTo>
                  <a:pt x="117" y="26"/>
                </a:lnTo>
                <a:lnTo>
                  <a:pt x="119" y="24"/>
                </a:lnTo>
                <a:lnTo>
                  <a:pt x="120" y="24"/>
                </a:lnTo>
                <a:lnTo>
                  <a:pt x="120" y="22"/>
                </a:lnTo>
                <a:lnTo>
                  <a:pt x="120" y="21"/>
                </a:lnTo>
                <a:lnTo>
                  <a:pt x="120" y="19"/>
                </a:lnTo>
                <a:lnTo>
                  <a:pt x="120" y="17"/>
                </a:lnTo>
                <a:lnTo>
                  <a:pt x="120" y="15"/>
                </a:lnTo>
                <a:lnTo>
                  <a:pt x="120" y="13"/>
                </a:lnTo>
                <a:lnTo>
                  <a:pt x="119" y="13"/>
                </a:lnTo>
                <a:lnTo>
                  <a:pt x="117" y="11"/>
                </a:lnTo>
                <a:lnTo>
                  <a:pt x="115" y="11"/>
                </a:lnTo>
                <a:lnTo>
                  <a:pt x="113" y="11"/>
                </a:lnTo>
                <a:lnTo>
                  <a:pt x="113" y="13"/>
                </a:lnTo>
                <a:lnTo>
                  <a:pt x="111" y="13"/>
                </a:lnTo>
                <a:lnTo>
                  <a:pt x="111" y="15"/>
                </a:lnTo>
                <a:lnTo>
                  <a:pt x="109" y="17"/>
                </a:lnTo>
                <a:lnTo>
                  <a:pt x="109" y="19"/>
                </a:lnTo>
                <a:lnTo>
                  <a:pt x="109" y="21"/>
                </a:lnTo>
                <a:lnTo>
                  <a:pt x="111" y="22"/>
                </a:lnTo>
                <a:lnTo>
                  <a:pt x="111" y="24"/>
                </a:lnTo>
                <a:lnTo>
                  <a:pt x="113" y="24"/>
                </a:lnTo>
                <a:lnTo>
                  <a:pt x="113" y="26"/>
                </a:lnTo>
                <a:lnTo>
                  <a:pt x="115" y="26"/>
                </a:lnTo>
                <a:close/>
                <a:moveTo>
                  <a:pt x="144" y="9"/>
                </a:moveTo>
                <a:lnTo>
                  <a:pt x="144" y="28"/>
                </a:lnTo>
                <a:lnTo>
                  <a:pt x="141" y="28"/>
                </a:lnTo>
                <a:lnTo>
                  <a:pt x="141" y="11"/>
                </a:lnTo>
                <a:lnTo>
                  <a:pt x="131" y="11"/>
                </a:lnTo>
                <a:lnTo>
                  <a:pt x="131" y="28"/>
                </a:lnTo>
                <a:lnTo>
                  <a:pt x="128" y="28"/>
                </a:lnTo>
                <a:lnTo>
                  <a:pt x="128" y="9"/>
                </a:lnTo>
                <a:lnTo>
                  <a:pt x="144" y="9"/>
                </a:lnTo>
                <a:close/>
                <a:moveTo>
                  <a:pt x="157" y="8"/>
                </a:moveTo>
                <a:lnTo>
                  <a:pt x="159" y="9"/>
                </a:lnTo>
                <a:lnTo>
                  <a:pt x="163" y="9"/>
                </a:lnTo>
                <a:lnTo>
                  <a:pt x="165" y="11"/>
                </a:lnTo>
                <a:lnTo>
                  <a:pt x="165" y="13"/>
                </a:lnTo>
                <a:lnTo>
                  <a:pt x="167" y="17"/>
                </a:lnTo>
                <a:lnTo>
                  <a:pt x="167" y="19"/>
                </a:lnTo>
                <a:lnTo>
                  <a:pt x="167" y="21"/>
                </a:lnTo>
                <a:lnTo>
                  <a:pt x="165" y="24"/>
                </a:lnTo>
                <a:lnTo>
                  <a:pt x="165" y="26"/>
                </a:lnTo>
                <a:lnTo>
                  <a:pt x="163" y="28"/>
                </a:lnTo>
                <a:lnTo>
                  <a:pt x="159" y="28"/>
                </a:lnTo>
                <a:lnTo>
                  <a:pt x="157" y="30"/>
                </a:lnTo>
                <a:lnTo>
                  <a:pt x="154" y="28"/>
                </a:lnTo>
                <a:lnTo>
                  <a:pt x="152" y="28"/>
                </a:lnTo>
                <a:lnTo>
                  <a:pt x="150" y="26"/>
                </a:lnTo>
                <a:lnTo>
                  <a:pt x="150" y="24"/>
                </a:lnTo>
                <a:lnTo>
                  <a:pt x="148" y="21"/>
                </a:lnTo>
                <a:lnTo>
                  <a:pt x="148" y="19"/>
                </a:lnTo>
                <a:lnTo>
                  <a:pt x="148" y="17"/>
                </a:lnTo>
                <a:lnTo>
                  <a:pt x="150" y="13"/>
                </a:lnTo>
                <a:lnTo>
                  <a:pt x="150" y="11"/>
                </a:lnTo>
                <a:lnTo>
                  <a:pt x="152" y="9"/>
                </a:lnTo>
                <a:lnTo>
                  <a:pt x="154" y="9"/>
                </a:lnTo>
                <a:lnTo>
                  <a:pt x="157" y="8"/>
                </a:lnTo>
                <a:close/>
                <a:moveTo>
                  <a:pt x="157" y="26"/>
                </a:moveTo>
                <a:lnTo>
                  <a:pt x="159" y="26"/>
                </a:lnTo>
                <a:lnTo>
                  <a:pt x="161" y="24"/>
                </a:lnTo>
                <a:lnTo>
                  <a:pt x="163" y="22"/>
                </a:lnTo>
                <a:lnTo>
                  <a:pt x="163" y="21"/>
                </a:lnTo>
                <a:lnTo>
                  <a:pt x="163" y="19"/>
                </a:lnTo>
                <a:lnTo>
                  <a:pt x="163" y="17"/>
                </a:lnTo>
                <a:lnTo>
                  <a:pt x="163" y="15"/>
                </a:lnTo>
                <a:lnTo>
                  <a:pt x="161" y="13"/>
                </a:lnTo>
                <a:lnTo>
                  <a:pt x="159" y="11"/>
                </a:lnTo>
                <a:lnTo>
                  <a:pt x="157" y="11"/>
                </a:lnTo>
                <a:lnTo>
                  <a:pt x="155" y="11"/>
                </a:lnTo>
                <a:lnTo>
                  <a:pt x="154" y="13"/>
                </a:lnTo>
                <a:lnTo>
                  <a:pt x="152" y="13"/>
                </a:lnTo>
                <a:lnTo>
                  <a:pt x="152" y="15"/>
                </a:lnTo>
                <a:lnTo>
                  <a:pt x="152" y="17"/>
                </a:lnTo>
                <a:lnTo>
                  <a:pt x="152" y="19"/>
                </a:lnTo>
                <a:lnTo>
                  <a:pt x="152" y="21"/>
                </a:lnTo>
                <a:lnTo>
                  <a:pt x="152" y="22"/>
                </a:lnTo>
                <a:lnTo>
                  <a:pt x="152" y="24"/>
                </a:lnTo>
                <a:lnTo>
                  <a:pt x="154" y="24"/>
                </a:lnTo>
                <a:lnTo>
                  <a:pt x="155" y="26"/>
                </a:lnTo>
                <a:lnTo>
                  <a:pt x="157" y="26"/>
                </a:lnTo>
                <a:close/>
                <a:moveTo>
                  <a:pt x="174" y="11"/>
                </a:moveTo>
                <a:lnTo>
                  <a:pt x="174" y="22"/>
                </a:lnTo>
                <a:lnTo>
                  <a:pt x="174" y="24"/>
                </a:lnTo>
                <a:lnTo>
                  <a:pt x="172" y="26"/>
                </a:lnTo>
                <a:lnTo>
                  <a:pt x="170" y="28"/>
                </a:lnTo>
                <a:lnTo>
                  <a:pt x="168" y="28"/>
                </a:lnTo>
                <a:lnTo>
                  <a:pt x="168" y="26"/>
                </a:lnTo>
                <a:lnTo>
                  <a:pt x="170" y="24"/>
                </a:lnTo>
                <a:lnTo>
                  <a:pt x="170" y="22"/>
                </a:lnTo>
                <a:lnTo>
                  <a:pt x="170" y="9"/>
                </a:lnTo>
                <a:lnTo>
                  <a:pt x="185" y="9"/>
                </a:lnTo>
                <a:lnTo>
                  <a:pt x="185" y="28"/>
                </a:lnTo>
                <a:lnTo>
                  <a:pt x="181" y="28"/>
                </a:lnTo>
                <a:lnTo>
                  <a:pt x="181" y="11"/>
                </a:lnTo>
                <a:lnTo>
                  <a:pt x="174" y="11"/>
                </a:lnTo>
                <a:close/>
                <a:moveTo>
                  <a:pt x="204" y="22"/>
                </a:moveTo>
                <a:lnTo>
                  <a:pt x="204" y="24"/>
                </a:lnTo>
                <a:lnTo>
                  <a:pt x="204" y="26"/>
                </a:lnTo>
                <a:lnTo>
                  <a:pt x="202" y="26"/>
                </a:lnTo>
                <a:lnTo>
                  <a:pt x="202" y="28"/>
                </a:lnTo>
                <a:lnTo>
                  <a:pt x="200" y="28"/>
                </a:lnTo>
                <a:lnTo>
                  <a:pt x="196" y="28"/>
                </a:lnTo>
                <a:lnTo>
                  <a:pt x="189" y="28"/>
                </a:lnTo>
                <a:lnTo>
                  <a:pt x="189" y="9"/>
                </a:lnTo>
                <a:lnTo>
                  <a:pt x="192" y="9"/>
                </a:lnTo>
                <a:lnTo>
                  <a:pt x="192" y="17"/>
                </a:lnTo>
                <a:lnTo>
                  <a:pt x="196" y="17"/>
                </a:lnTo>
                <a:lnTo>
                  <a:pt x="200" y="17"/>
                </a:lnTo>
                <a:lnTo>
                  <a:pt x="202" y="19"/>
                </a:lnTo>
                <a:lnTo>
                  <a:pt x="204" y="21"/>
                </a:lnTo>
                <a:lnTo>
                  <a:pt x="204" y="22"/>
                </a:lnTo>
                <a:close/>
                <a:moveTo>
                  <a:pt x="192" y="26"/>
                </a:moveTo>
                <a:lnTo>
                  <a:pt x="196" y="26"/>
                </a:lnTo>
                <a:lnTo>
                  <a:pt x="198" y="26"/>
                </a:lnTo>
                <a:lnTo>
                  <a:pt x="200" y="24"/>
                </a:lnTo>
                <a:lnTo>
                  <a:pt x="202" y="22"/>
                </a:lnTo>
                <a:lnTo>
                  <a:pt x="200" y="21"/>
                </a:lnTo>
                <a:lnTo>
                  <a:pt x="198" y="21"/>
                </a:lnTo>
                <a:lnTo>
                  <a:pt x="196" y="21"/>
                </a:lnTo>
                <a:lnTo>
                  <a:pt x="192" y="21"/>
                </a:lnTo>
                <a:lnTo>
                  <a:pt x="192" y="26"/>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08" name="Freeform 142"/>
          <p:cNvSpPr>
            <a:spLocks noEditPoints="1"/>
          </p:cNvSpPr>
          <p:nvPr/>
        </p:nvSpPr>
        <p:spPr bwMode="auto">
          <a:xfrm>
            <a:off x="1210028" y="5474609"/>
            <a:ext cx="381640" cy="60458"/>
          </a:xfrm>
          <a:custGeom>
            <a:avLst/>
            <a:gdLst>
              <a:gd name="T0" fmla="*/ 29285 w 219"/>
              <a:gd name="T1" fmla="*/ 9525 h 32"/>
              <a:gd name="T2" fmla="*/ 32214 w 219"/>
              <a:gd name="T3" fmla="*/ 30162 h 32"/>
              <a:gd name="T4" fmla="*/ 0 w 219"/>
              <a:gd name="T5" fmla="*/ 44450 h 32"/>
              <a:gd name="T6" fmla="*/ 23428 w 219"/>
              <a:gd name="T7" fmla="*/ 12700 h 32"/>
              <a:gd name="T8" fmla="*/ 4393 w 219"/>
              <a:gd name="T9" fmla="*/ 38100 h 32"/>
              <a:gd name="T10" fmla="*/ 16107 w 219"/>
              <a:gd name="T11" fmla="*/ 23812 h 32"/>
              <a:gd name="T12" fmla="*/ 36607 w 219"/>
              <a:gd name="T13" fmla="*/ 44450 h 32"/>
              <a:gd name="T14" fmla="*/ 36607 w 219"/>
              <a:gd name="T15" fmla="*/ 12700 h 32"/>
              <a:gd name="T16" fmla="*/ 64428 w 219"/>
              <a:gd name="T17" fmla="*/ 19050 h 32"/>
              <a:gd name="T18" fmla="*/ 86392 w 219"/>
              <a:gd name="T19" fmla="*/ 15875 h 32"/>
              <a:gd name="T20" fmla="*/ 90785 w 219"/>
              <a:gd name="T21" fmla="*/ 38100 h 32"/>
              <a:gd name="T22" fmla="*/ 89320 w 219"/>
              <a:gd name="T23" fmla="*/ 44450 h 32"/>
              <a:gd name="T24" fmla="*/ 74678 w 219"/>
              <a:gd name="T25" fmla="*/ 44450 h 32"/>
              <a:gd name="T26" fmla="*/ 64428 w 219"/>
              <a:gd name="T27" fmla="*/ 36512 h 32"/>
              <a:gd name="T28" fmla="*/ 83463 w 219"/>
              <a:gd name="T29" fmla="*/ 20637 h 32"/>
              <a:gd name="T30" fmla="*/ 64428 w 219"/>
              <a:gd name="T31" fmla="*/ 20637 h 32"/>
              <a:gd name="T32" fmla="*/ 71749 w 219"/>
              <a:gd name="T33" fmla="*/ 30162 h 32"/>
              <a:gd name="T34" fmla="*/ 74678 w 219"/>
              <a:gd name="T35" fmla="*/ 38100 h 32"/>
              <a:gd name="T36" fmla="*/ 96642 w 219"/>
              <a:gd name="T37" fmla="*/ 44450 h 32"/>
              <a:gd name="T38" fmla="*/ 93713 w 219"/>
              <a:gd name="T39" fmla="*/ 36512 h 32"/>
              <a:gd name="T40" fmla="*/ 112749 w 219"/>
              <a:gd name="T41" fmla="*/ 50800 h 32"/>
              <a:gd name="T42" fmla="*/ 99570 w 219"/>
              <a:gd name="T43" fmla="*/ 36512 h 32"/>
              <a:gd name="T44" fmla="*/ 144963 w 219"/>
              <a:gd name="T45" fmla="*/ 44450 h 32"/>
              <a:gd name="T46" fmla="*/ 128856 w 219"/>
              <a:gd name="T47" fmla="*/ 12700 h 32"/>
              <a:gd name="T48" fmla="*/ 153748 w 219"/>
              <a:gd name="T49" fmla="*/ 44450 h 32"/>
              <a:gd name="T50" fmla="*/ 177177 w 219"/>
              <a:gd name="T51" fmla="*/ 44450 h 32"/>
              <a:gd name="T52" fmla="*/ 196212 w 219"/>
              <a:gd name="T53" fmla="*/ 12700 h 32"/>
              <a:gd name="T54" fmla="*/ 204998 w 219"/>
              <a:gd name="T55" fmla="*/ 41275 h 32"/>
              <a:gd name="T56" fmla="*/ 204998 w 219"/>
              <a:gd name="T57" fmla="*/ 44450 h 32"/>
              <a:gd name="T58" fmla="*/ 196212 w 219"/>
              <a:gd name="T59" fmla="*/ 41275 h 32"/>
              <a:gd name="T60" fmla="*/ 180105 w 219"/>
              <a:gd name="T61" fmla="*/ 41275 h 32"/>
              <a:gd name="T62" fmla="*/ 196212 w 219"/>
              <a:gd name="T63" fmla="*/ 23812 h 32"/>
              <a:gd name="T64" fmla="*/ 185962 w 219"/>
              <a:gd name="T65" fmla="*/ 20637 h 32"/>
              <a:gd name="T66" fmla="*/ 191819 w 219"/>
              <a:gd name="T67" fmla="*/ 30162 h 32"/>
              <a:gd name="T68" fmla="*/ 185962 w 219"/>
              <a:gd name="T69" fmla="*/ 38100 h 32"/>
              <a:gd name="T70" fmla="*/ 199141 w 219"/>
              <a:gd name="T71" fmla="*/ 33337 h 32"/>
              <a:gd name="T72" fmla="*/ 234283 w 219"/>
              <a:gd name="T73" fmla="*/ 20637 h 32"/>
              <a:gd name="T74" fmla="*/ 234283 w 219"/>
              <a:gd name="T75" fmla="*/ 33337 h 32"/>
              <a:gd name="T76" fmla="*/ 226962 w 219"/>
              <a:gd name="T77" fmla="*/ 44450 h 32"/>
              <a:gd name="T78" fmla="*/ 229890 w 219"/>
              <a:gd name="T79" fmla="*/ 23812 h 32"/>
              <a:gd name="T80" fmla="*/ 224033 w 219"/>
              <a:gd name="T81" fmla="*/ 19050 h 32"/>
              <a:gd name="T82" fmla="*/ 231355 w 219"/>
              <a:gd name="T83" fmla="*/ 36512 h 32"/>
              <a:gd name="T84" fmla="*/ 215248 w 219"/>
              <a:gd name="T85" fmla="*/ 38100 h 32"/>
              <a:gd name="T86" fmla="*/ 243069 w 219"/>
              <a:gd name="T87" fmla="*/ 12700 h 32"/>
              <a:gd name="T88" fmla="*/ 269426 w 219"/>
              <a:gd name="T89" fmla="*/ 20637 h 32"/>
              <a:gd name="T90" fmla="*/ 288461 w 219"/>
              <a:gd name="T91" fmla="*/ 12700 h 32"/>
              <a:gd name="T92" fmla="*/ 294318 w 219"/>
              <a:gd name="T93" fmla="*/ 41275 h 32"/>
              <a:gd name="T94" fmla="*/ 291390 w 219"/>
              <a:gd name="T95" fmla="*/ 44450 h 32"/>
              <a:gd name="T96" fmla="*/ 284068 w 219"/>
              <a:gd name="T97" fmla="*/ 44450 h 32"/>
              <a:gd name="T98" fmla="*/ 266497 w 219"/>
              <a:gd name="T99" fmla="*/ 38100 h 32"/>
              <a:gd name="T100" fmla="*/ 285533 w 219"/>
              <a:gd name="T101" fmla="*/ 23812 h 32"/>
              <a:gd name="T102" fmla="*/ 272354 w 219"/>
              <a:gd name="T103" fmla="*/ 20637 h 32"/>
              <a:gd name="T104" fmla="*/ 278211 w 219"/>
              <a:gd name="T105" fmla="*/ 30162 h 32"/>
              <a:gd name="T106" fmla="*/ 278211 w 219"/>
              <a:gd name="T107" fmla="*/ 41275 h 32"/>
              <a:gd name="T108" fmla="*/ 285533 w 219"/>
              <a:gd name="T109" fmla="*/ 26987 h 32"/>
              <a:gd name="T110" fmla="*/ 310425 w 219"/>
              <a:gd name="T111" fmla="*/ 15875 h 32"/>
              <a:gd name="T112" fmla="*/ 301640 w 219"/>
              <a:gd name="T113" fmla="*/ 12700 h 32"/>
              <a:gd name="T114" fmla="*/ 320675 w 219"/>
              <a:gd name="T115" fmla="*/ 19050 h 32"/>
              <a:gd name="T116" fmla="*/ 320675 w 219"/>
              <a:gd name="T117" fmla="*/ 36512 h 32"/>
              <a:gd name="T118" fmla="*/ 304568 w 219"/>
              <a:gd name="T119" fmla="*/ 44450 h 32"/>
              <a:gd name="T120" fmla="*/ 301640 w 219"/>
              <a:gd name="T121" fmla="*/ 36512 h 32"/>
              <a:gd name="T122" fmla="*/ 316282 w 219"/>
              <a:gd name="T123" fmla="*/ 36512 h 32"/>
              <a:gd name="T124" fmla="*/ 307497 w 219"/>
              <a:gd name="T125" fmla="*/ 30162 h 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9"/>
              <a:gd name="T190" fmla="*/ 0 h 32"/>
              <a:gd name="T191" fmla="*/ 219 w 219"/>
              <a:gd name="T192" fmla="*/ 32 h 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9" h="32">
                <a:moveTo>
                  <a:pt x="0" y="0"/>
                </a:moveTo>
                <a:lnTo>
                  <a:pt x="12" y="0"/>
                </a:lnTo>
                <a:lnTo>
                  <a:pt x="14" y="0"/>
                </a:lnTo>
                <a:lnTo>
                  <a:pt x="16" y="2"/>
                </a:lnTo>
                <a:lnTo>
                  <a:pt x="18" y="2"/>
                </a:lnTo>
                <a:lnTo>
                  <a:pt x="18" y="4"/>
                </a:lnTo>
                <a:lnTo>
                  <a:pt x="20" y="6"/>
                </a:lnTo>
                <a:lnTo>
                  <a:pt x="20" y="8"/>
                </a:lnTo>
                <a:lnTo>
                  <a:pt x="18" y="12"/>
                </a:lnTo>
                <a:lnTo>
                  <a:pt x="16" y="13"/>
                </a:lnTo>
                <a:lnTo>
                  <a:pt x="18" y="13"/>
                </a:lnTo>
                <a:lnTo>
                  <a:pt x="20" y="15"/>
                </a:lnTo>
                <a:lnTo>
                  <a:pt x="20" y="17"/>
                </a:lnTo>
                <a:lnTo>
                  <a:pt x="22" y="19"/>
                </a:lnTo>
                <a:lnTo>
                  <a:pt x="20" y="23"/>
                </a:lnTo>
                <a:lnTo>
                  <a:pt x="20" y="24"/>
                </a:lnTo>
                <a:lnTo>
                  <a:pt x="18" y="26"/>
                </a:lnTo>
                <a:lnTo>
                  <a:pt x="16" y="26"/>
                </a:lnTo>
                <a:lnTo>
                  <a:pt x="14" y="28"/>
                </a:lnTo>
                <a:lnTo>
                  <a:pt x="12" y="28"/>
                </a:lnTo>
                <a:lnTo>
                  <a:pt x="0" y="28"/>
                </a:lnTo>
                <a:lnTo>
                  <a:pt x="0" y="0"/>
                </a:lnTo>
                <a:close/>
                <a:moveTo>
                  <a:pt x="3" y="12"/>
                </a:moveTo>
                <a:lnTo>
                  <a:pt x="11" y="12"/>
                </a:lnTo>
                <a:lnTo>
                  <a:pt x="12" y="12"/>
                </a:lnTo>
                <a:lnTo>
                  <a:pt x="14" y="12"/>
                </a:lnTo>
                <a:lnTo>
                  <a:pt x="16" y="10"/>
                </a:lnTo>
                <a:lnTo>
                  <a:pt x="16" y="8"/>
                </a:lnTo>
                <a:lnTo>
                  <a:pt x="16" y="6"/>
                </a:lnTo>
                <a:lnTo>
                  <a:pt x="14" y="4"/>
                </a:lnTo>
                <a:lnTo>
                  <a:pt x="12" y="4"/>
                </a:lnTo>
                <a:lnTo>
                  <a:pt x="11" y="4"/>
                </a:lnTo>
                <a:lnTo>
                  <a:pt x="3" y="4"/>
                </a:lnTo>
                <a:lnTo>
                  <a:pt x="3" y="12"/>
                </a:lnTo>
                <a:close/>
                <a:moveTo>
                  <a:pt x="3" y="24"/>
                </a:moveTo>
                <a:lnTo>
                  <a:pt x="12" y="24"/>
                </a:lnTo>
                <a:lnTo>
                  <a:pt x="14" y="24"/>
                </a:lnTo>
                <a:lnTo>
                  <a:pt x="16" y="23"/>
                </a:lnTo>
                <a:lnTo>
                  <a:pt x="18" y="19"/>
                </a:lnTo>
                <a:lnTo>
                  <a:pt x="16" y="17"/>
                </a:lnTo>
                <a:lnTo>
                  <a:pt x="11" y="15"/>
                </a:lnTo>
                <a:lnTo>
                  <a:pt x="3" y="15"/>
                </a:lnTo>
                <a:lnTo>
                  <a:pt x="3" y="24"/>
                </a:lnTo>
                <a:close/>
                <a:moveTo>
                  <a:pt x="29" y="12"/>
                </a:moveTo>
                <a:lnTo>
                  <a:pt x="29" y="23"/>
                </a:lnTo>
                <a:lnTo>
                  <a:pt x="27" y="24"/>
                </a:lnTo>
                <a:lnTo>
                  <a:pt x="27" y="26"/>
                </a:lnTo>
                <a:lnTo>
                  <a:pt x="25" y="28"/>
                </a:lnTo>
                <a:lnTo>
                  <a:pt x="24" y="28"/>
                </a:lnTo>
                <a:lnTo>
                  <a:pt x="24" y="24"/>
                </a:lnTo>
                <a:lnTo>
                  <a:pt x="25" y="24"/>
                </a:lnTo>
                <a:lnTo>
                  <a:pt x="25" y="23"/>
                </a:lnTo>
                <a:lnTo>
                  <a:pt x="25" y="8"/>
                </a:lnTo>
                <a:lnTo>
                  <a:pt x="38" y="8"/>
                </a:lnTo>
                <a:lnTo>
                  <a:pt x="38" y="28"/>
                </a:lnTo>
                <a:lnTo>
                  <a:pt x="36" y="28"/>
                </a:lnTo>
                <a:lnTo>
                  <a:pt x="36" y="12"/>
                </a:lnTo>
                <a:lnTo>
                  <a:pt x="29" y="12"/>
                </a:lnTo>
                <a:close/>
                <a:moveTo>
                  <a:pt x="44" y="13"/>
                </a:moveTo>
                <a:lnTo>
                  <a:pt x="44" y="12"/>
                </a:lnTo>
                <a:lnTo>
                  <a:pt x="46" y="10"/>
                </a:lnTo>
                <a:lnTo>
                  <a:pt x="49" y="8"/>
                </a:lnTo>
                <a:lnTo>
                  <a:pt x="51" y="8"/>
                </a:lnTo>
                <a:lnTo>
                  <a:pt x="53" y="8"/>
                </a:lnTo>
                <a:lnTo>
                  <a:pt x="55" y="8"/>
                </a:lnTo>
                <a:lnTo>
                  <a:pt x="57" y="8"/>
                </a:lnTo>
                <a:lnTo>
                  <a:pt x="59" y="10"/>
                </a:lnTo>
                <a:lnTo>
                  <a:pt x="59" y="12"/>
                </a:lnTo>
                <a:lnTo>
                  <a:pt x="59" y="13"/>
                </a:lnTo>
                <a:lnTo>
                  <a:pt x="59" y="24"/>
                </a:lnTo>
                <a:lnTo>
                  <a:pt x="61" y="26"/>
                </a:lnTo>
                <a:lnTo>
                  <a:pt x="62" y="24"/>
                </a:lnTo>
                <a:lnTo>
                  <a:pt x="62" y="28"/>
                </a:lnTo>
                <a:lnTo>
                  <a:pt x="61" y="28"/>
                </a:lnTo>
                <a:lnTo>
                  <a:pt x="59" y="28"/>
                </a:lnTo>
                <a:lnTo>
                  <a:pt x="57" y="28"/>
                </a:lnTo>
                <a:lnTo>
                  <a:pt x="57" y="26"/>
                </a:lnTo>
                <a:lnTo>
                  <a:pt x="57" y="24"/>
                </a:lnTo>
                <a:lnTo>
                  <a:pt x="55" y="26"/>
                </a:lnTo>
                <a:lnTo>
                  <a:pt x="53" y="28"/>
                </a:lnTo>
                <a:lnTo>
                  <a:pt x="51" y="28"/>
                </a:lnTo>
                <a:lnTo>
                  <a:pt x="49" y="28"/>
                </a:lnTo>
                <a:lnTo>
                  <a:pt x="48" y="28"/>
                </a:lnTo>
                <a:lnTo>
                  <a:pt x="46" y="28"/>
                </a:lnTo>
                <a:lnTo>
                  <a:pt x="44" y="26"/>
                </a:lnTo>
                <a:lnTo>
                  <a:pt x="44" y="24"/>
                </a:lnTo>
                <a:lnTo>
                  <a:pt x="44" y="23"/>
                </a:lnTo>
                <a:lnTo>
                  <a:pt x="44" y="21"/>
                </a:lnTo>
                <a:lnTo>
                  <a:pt x="44" y="19"/>
                </a:lnTo>
                <a:lnTo>
                  <a:pt x="46" y="17"/>
                </a:lnTo>
                <a:lnTo>
                  <a:pt x="49" y="17"/>
                </a:lnTo>
                <a:lnTo>
                  <a:pt x="55" y="15"/>
                </a:lnTo>
                <a:lnTo>
                  <a:pt x="57" y="13"/>
                </a:lnTo>
                <a:lnTo>
                  <a:pt x="55" y="12"/>
                </a:lnTo>
                <a:lnTo>
                  <a:pt x="51" y="10"/>
                </a:lnTo>
                <a:lnTo>
                  <a:pt x="49" y="10"/>
                </a:lnTo>
                <a:lnTo>
                  <a:pt x="48" y="12"/>
                </a:lnTo>
                <a:lnTo>
                  <a:pt x="48" y="13"/>
                </a:lnTo>
                <a:lnTo>
                  <a:pt x="44" y="13"/>
                </a:lnTo>
                <a:close/>
                <a:moveTo>
                  <a:pt x="57" y="17"/>
                </a:moveTo>
                <a:lnTo>
                  <a:pt x="55" y="19"/>
                </a:lnTo>
                <a:lnTo>
                  <a:pt x="53" y="19"/>
                </a:lnTo>
                <a:lnTo>
                  <a:pt x="51" y="19"/>
                </a:lnTo>
                <a:lnTo>
                  <a:pt x="49" y="19"/>
                </a:lnTo>
                <a:lnTo>
                  <a:pt x="48" y="19"/>
                </a:lnTo>
                <a:lnTo>
                  <a:pt x="48" y="21"/>
                </a:lnTo>
                <a:lnTo>
                  <a:pt x="46" y="21"/>
                </a:lnTo>
                <a:lnTo>
                  <a:pt x="46" y="23"/>
                </a:lnTo>
                <a:lnTo>
                  <a:pt x="48" y="24"/>
                </a:lnTo>
                <a:lnTo>
                  <a:pt x="49" y="26"/>
                </a:lnTo>
                <a:lnTo>
                  <a:pt x="51" y="24"/>
                </a:lnTo>
                <a:lnTo>
                  <a:pt x="53" y="24"/>
                </a:lnTo>
                <a:lnTo>
                  <a:pt x="55" y="24"/>
                </a:lnTo>
                <a:lnTo>
                  <a:pt x="55" y="23"/>
                </a:lnTo>
                <a:lnTo>
                  <a:pt x="57" y="21"/>
                </a:lnTo>
                <a:lnTo>
                  <a:pt x="57" y="17"/>
                </a:lnTo>
                <a:close/>
                <a:moveTo>
                  <a:pt x="66" y="28"/>
                </a:moveTo>
                <a:lnTo>
                  <a:pt x="66" y="32"/>
                </a:lnTo>
                <a:lnTo>
                  <a:pt x="62" y="32"/>
                </a:lnTo>
                <a:lnTo>
                  <a:pt x="62" y="24"/>
                </a:lnTo>
                <a:lnTo>
                  <a:pt x="64" y="24"/>
                </a:lnTo>
                <a:lnTo>
                  <a:pt x="64" y="23"/>
                </a:lnTo>
                <a:lnTo>
                  <a:pt x="66" y="21"/>
                </a:lnTo>
                <a:lnTo>
                  <a:pt x="66" y="8"/>
                </a:lnTo>
                <a:lnTo>
                  <a:pt x="79" y="8"/>
                </a:lnTo>
                <a:lnTo>
                  <a:pt x="79" y="24"/>
                </a:lnTo>
                <a:lnTo>
                  <a:pt x="81" y="24"/>
                </a:lnTo>
                <a:lnTo>
                  <a:pt x="81" y="32"/>
                </a:lnTo>
                <a:lnTo>
                  <a:pt x="77" y="32"/>
                </a:lnTo>
                <a:lnTo>
                  <a:pt x="77" y="28"/>
                </a:lnTo>
                <a:lnTo>
                  <a:pt x="66" y="28"/>
                </a:lnTo>
                <a:close/>
                <a:moveTo>
                  <a:pt x="75" y="24"/>
                </a:moveTo>
                <a:lnTo>
                  <a:pt x="75" y="12"/>
                </a:lnTo>
                <a:lnTo>
                  <a:pt x="68" y="12"/>
                </a:lnTo>
                <a:lnTo>
                  <a:pt x="68" y="21"/>
                </a:lnTo>
                <a:lnTo>
                  <a:pt x="68" y="23"/>
                </a:lnTo>
                <a:lnTo>
                  <a:pt x="68" y="24"/>
                </a:lnTo>
                <a:lnTo>
                  <a:pt x="75" y="24"/>
                </a:lnTo>
                <a:close/>
                <a:moveTo>
                  <a:pt x="88" y="23"/>
                </a:moveTo>
                <a:lnTo>
                  <a:pt x="88" y="23"/>
                </a:lnTo>
                <a:lnTo>
                  <a:pt x="96" y="8"/>
                </a:lnTo>
                <a:lnTo>
                  <a:pt x="99" y="8"/>
                </a:lnTo>
                <a:lnTo>
                  <a:pt x="99" y="28"/>
                </a:lnTo>
                <a:lnTo>
                  <a:pt x="97" y="28"/>
                </a:lnTo>
                <a:lnTo>
                  <a:pt x="97" y="13"/>
                </a:lnTo>
                <a:lnTo>
                  <a:pt x="88" y="28"/>
                </a:lnTo>
                <a:lnTo>
                  <a:pt x="85" y="28"/>
                </a:lnTo>
                <a:lnTo>
                  <a:pt x="85" y="8"/>
                </a:lnTo>
                <a:lnTo>
                  <a:pt x="88" y="8"/>
                </a:lnTo>
                <a:lnTo>
                  <a:pt x="88" y="23"/>
                </a:lnTo>
                <a:close/>
                <a:moveTo>
                  <a:pt x="121" y="28"/>
                </a:moveTo>
                <a:lnTo>
                  <a:pt x="118" y="28"/>
                </a:lnTo>
                <a:lnTo>
                  <a:pt x="110" y="19"/>
                </a:lnTo>
                <a:lnTo>
                  <a:pt x="109" y="21"/>
                </a:lnTo>
                <a:lnTo>
                  <a:pt x="109" y="28"/>
                </a:lnTo>
                <a:lnTo>
                  <a:pt x="105" y="28"/>
                </a:lnTo>
                <a:lnTo>
                  <a:pt x="105" y="8"/>
                </a:lnTo>
                <a:lnTo>
                  <a:pt x="109" y="8"/>
                </a:lnTo>
                <a:lnTo>
                  <a:pt x="109" y="17"/>
                </a:lnTo>
                <a:lnTo>
                  <a:pt x="116" y="8"/>
                </a:lnTo>
                <a:lnTo>
                  <a:pt x="121" y="8"/>
                </a:lnTo>
                <a:lnTo>
                  <a:pt x="112" y="17"/>
                </a:lnTo>
                <a:lnTo>
                  <a:pt x="121" y="28"/>
                </a:lnTo>
                <a:close/>
                <a:moveTo>
                  <a:pt x="123" y="13"/>
                </a:moveTo>
                <a:lnTo>
                  <a:pt x="123" y="12"/>
                </a:lnTo>
                <a:lnTo>
                  <a:pt x="125" y="10"/>
                </a:lnTo>
                <a:lnTo>
                  <a:pt x="129" y="8"/>
                </a:lnTo>
                <a:lnTo>
                  <a:pt x="133" y="8"/>
                </a:lnTo>
                <a:lnTo>
                  <a:pt x="134" y="8"/>
                </a:lnTo>
                <a:lnTo>
                  <a:pt x="136" y="8"/>
                </a:lnTo>
                <a:lnTo>
                  <a:pt x="138" y="10"/>
                </a:lnTo>
                <a:lnTo>
                  <a:pt x="138" y="12"/>
                </a:lnTo>
                <a:lnTo>
                  <a:pt x="138" y="13"/>
                </a:lnTo>
                <a:lnTo>
                  <a:pt x="138" y="24"/>
                </a:lnTo>
                <a:lnTo>
                  <a:pt x="140" y="24"/>
                </a:lnTo>
                <a:lnTo>
                  <a:pt x="140" y="26"/>
                </a:lnTo>
                <a:lnTo>
                  <a:pt x="142" y="24"/>
                </a:lnTo>
                <a:lnTo>
                  <a:pt x="142" y="28"/>
                </a:lnTo>
                <a:lnTo>
                  <a:pt x="140" y="28"/>
                </a:lnTo>
                <a:lnTo>
                  <a:pt x="138" y="28"/>
                </a:lnTo>
                <a:lnTo>
                  <a:pt x="136" y="28"/>
                </a:lnTo>
                <a:lnTo>
                  <a:pt x="136" y="26"/>
                </a:lnTo>
                <a:lnTo>
                  <a:pt x="136" y="24"/>
                </a:lnTo>
                <a:lnTo>
                  <a:pt x="134" y="26"/>
                </a:lnTo>
                <a:lnTo>
                  <a:pt x="133" y="28"/>
                </a:lnTo>
                <a:lnTo>
                  <a:pt x="131" y="28"/>
                </a:lnTo>
                <a:lnTo>
                  <a:pt x="129" y="28"/>
                </a:lnTo>
                <a:lnTo>
                  <a:pt x="127" y="28"/>
                </a:lnTo>
                <a:lnTo>
                  <a:pt x="125" y="28"/>
                </a:lnTo>
                <a:lnTo>
                  <a:pt x="125" y="26"/>
                </a:lnTo>
                <a:lnTo>
                  <a:pt x="123" y="26"/>
                </a:lnTo>
                <a:lnTo>
                  <a:pt x="123" y="24"/>
                </a:lnTo>
                <a:lnTo>
                  <a:pt x="123" y="23"/>
                </a:lnTo>
                <a:lnTo>
                  <a:pt x="123" y="21"/>
                </a:lnTo>
                <a:lnTo>
                  <a:pt x="123" y="19"/>
                </a:lnTo>
                <a:lnTo>
                  <a:pt x="125" y="17"/>
                </a:lnTo>
                <a:lnTo>
                  <a:pt x="129" y="17"/>
                </a:lnTo>
                <a:lnTo>
                  <a:pt x="134" y="15"/>
                </a:lnTo>
                <a:lnTo>
                  <a:pt x="136" y="15"/>
                </a:lnTo>
                <a:lnTo>
                  <a:pt x="136" y="13"/>
                </a:lnTo>
                <a:lnTo>
                  <a:pt x="134" y="12"/>
                </a:lnTo>
                <a:lnTo>
                  <a:pt x="131" y="10"/>
                </a:lnTo>
                <a:lnTo>
                  <a:pt x="129" y="10"/>
                </a:lnTo>
                <a:lnTo>
                  <a:pt x="127" y="12"/>
                </a:lnTo>
                <a:lnTo>
                  <a:pt x="127" y="13"/>
                </a:lnTo>
                <a:lnTo>
                  <a:pt x="123" y="13"/>
                </a:lnTo>
                <a:close/>
                <a:moveTo>
                  <a:pt x="136" y="17"/>
                </a:moveTo>
                <a:lnTo>
                  <a:pt x="134" y="19"/>
                </a:lnTo>
                <a:lnTo>
                  <a:pt x="133" y="19"/>
                </a:lnTo>
                <a:lnTo>
                  <a:pt x="131" y="19"/>
                </a:lnTo>
                <a:lnTo>
                  <a:pt x="129" y="19"/>
                </a:lnTo>
                <a:lnTo>
                  <a:pt x="127" y="19"/>
                </a:lnTo>
                <a:lnTo>
                  <a:pt x="127" y="21"/>
                </a:lnTo>
                <a:lnTo>
                  <a:pt x="125" y="23"/>
                </a:lnTo>
                <a:lnTo>
                  <a:pt x="127" y="24"/>
                </a:lnTo>
                <a:lnTo>
                  <a:pt x="129" y="26"/>
                </a:lnTo>
                <a:lnTo>
                  <a:pt x="131" y="24"/>
                </a:lnTo>
                <a:lnTo>
                  <a:pt x="133" y="24"/>
                </a:lnTo>
                <a:lnTo>
                  <a:pt x="134" y="24"/>
                </a:lnTo>
                <a:lnTo>
                  <a:pt x="134" y="23"/>
                </a:lnTo>
                <a:lnTo>
                  <a:pt x="136" y="23"/>
                </a:lnTo>
                <a:lnTo>
                  <a:pt x="136" y="21"/>
                </a:lnTo>
                <a:lnTo>
                  <a:pt x="136" y="17"/>
                </a:lnTo>
                <a:close/>
                <a:moveTo>
                  <a:pt x="145" y="8"/>
                </a:moveTo>
                <a:lnTo>
                  <a:pt x="155" y="8"/>
                </a:lnTo>
                <a:lnTo>
                  <a:pt x="157" y="8"/>
                </a:lnTo>
                <a:lnTo>
                  <a:pt x="158" y="10"/>
                </a:lnTo>
                <a:lnTo>
                  <a:pt x="160" y="12"/>
                </a:lnTo>
                <a:lnTo>
                  <a:pt x="160" y="13"/>
                </a:lnTo>
                <a:lnTo>
                  <a:pt x="160" y="15"/>
                </a:lnTo>
                <a:lnTo>
                  <a:pt x="158" y="17"/>
                </a:lnTo>
                <a:lnTo>
                  <a:pt x="157" y="17"/>
                </a:lnTo>
                <a:lnTo>
                  <a:pt x="158" y="17"/>
                </a:lnTo>
                <a:lnTo>
                  <a:pt x="160" y="19"/>
                </a:lnTo>
                <a:lnTo>
                  <a:pt x="160" y="21"/>
                </a:lnTo>
                <a:lnTo>
                  <a:pt x="162" y="23"/>
                </a:lnTo>
                <a:lnTo>
                  <a:pt x="160" y="23"/>
                </a:lnTo>
                <a:lnTo>
                  <a:pt x="160" y="24"/>
                </a:lnTo>
                <a:lnTo>
                  <a:pt x="160" y="26"/>
                </a:lnTo>
                <a:lnTo>
                  <a:pt x="158" y="26"/>
                </a:lnTo>
                <a:lnTo>
                  <a:pt x="157" y="28"/>
                </a:lnTo>
                <a:lnTo>
                  <a:pt x="155" y="28"/>
                </a:lnTo>
                <a:lnTo>
                  <a:pt x="145" y="28"/>
                </a:lnTo>
                <a:lnTo>
                  <a:pt x="145" y="8"/>
                </a:lnTo>
                <a:close/>
                <a:moveTo>
                  <a:pt x="147" y="17"/>
                </a:moveTo>
                <a:lnTo>
                  <a:pt x="153" y="17"/>
                </a:lnTo>
                <a:lnTo>
                  <a:pt x="155" y="17"/>
                </a:lnTo>
                <a:lnTo>
                  <a:pt x="155" y="15"/>
                </a:lnTo>
                <a:lnTo>
                  <a:pt x="157" y="15"/>
                </a:lnTo>
                <a:lnTo>
                  <a:pt x="157" y="13"/>
                </a:lnTo>
                <a:lnTo>
                  <a:pt x="157" y="12"/>
                </a:lnTo>
                <a:lnTo>
                  <a:pt x="155" y="12"/>
                </a:lnTo>
                <a:lnTo>
                  <a:pt x="153" y="12"/>
                </a:lnTo>
                <a:lnTo>
                  <a:pt x="147" y="12"/>
                </a:lnTo>
                <a:lnTo>
                  <a:pt x="147" y="17"/>
                </a:lnTo>
                <a:close/>
                <a:moveTo>
                  <a:pt x="147" y="24"/>
                </a:moveTo>
                <a:lnTo>
                  <a:pt x="155" y="24"/>
                </a:lnTo>
                <a:lnTo>
                  <a:pt x="157" y="24"/>
                </a:lnTo>
                <a:lnTo>
                  <a:pt x="158" y="23"/>
                </a:lnTo>
                <a:lnTo>
                  <a:pt x="158" y="21"/>
                </a:lnTo>
                <a:lnTo>
                  <a:pt x="157" y="19"/>
                </a:lnTo>
                <a:lnTo>
                  <a:pt x="155" y="19"/>
                </a:lnTo>
                <a:lnTo>
                  <a:pt x="153" y="19"/>
                </a:lnTo>
                <a:lnTo>
                  <a:pt x="147" y="19"/>
                </a:lnTo>
                <a:lnTo>
                  <a:pt x="147" y="24"/>
                </a:lnTo>
                <a:close/>
                <a:moveTo>
                  <a:pt x="182" y="28"/>
                </a:moveTo>
                <a:lnTo>
                  <a:pt x="177" y="28"/>
                </a:lnTo>
                <a:lnTo>
                  <a:pt x="169" y="19"/>
                </a:lnTo>
                <a:lnTo>
                  <a:pt x="168" y="21"/>
                </a:lnTo>
                <a:lnTo>
                  <a:pt x="168" y="28"/>
                </a:lnTo>
                <a:lnTo>
                  <a:pt x="166" y="28"/>
                </a:lnTo>
                <a:lnTo>
                  <a:pt x="166" y="8"/>
                </a:lnTo>
                <a:lnTo>
                  <a:pt x="168" y="8"/>
                </a:lnTo>
                <a:lnTo>
                  <a:pt x="168" y="17"/>
                </a:lnTo>
                <a:lnTo>
                  <a:pt x="177" y="8"/>
                </a:lnTo>
                <a:lnTo>
                  <a:pt x="181" y="8"/>
                </a:lnTo>
                <a:lnTo>
                  <a:pt x="173" y="17"/>
                </a:lnTo>
                <a:lnTo>
                  <a:pt x="182" y="28"/>
                </a:lnTo>
                <a:close/>
                <a:moveTo>
                  <a:pt x="184" y="13"/>
                </a:moveTo>
                <a:lnTo>
                  <a:pt x="184" y="12"/>
                </a:lnTo>
                <a:lnTo>
                  <a:pt x="186" y="10"/>
                </a:lnTo>
                <a:lnTo>
                  <a:pt x="188" y="8"/>
                </a:lnTo>
                <a:lnTo>
                  <a:pt x="192" y="8"/>
                </a:lnTo>
                <a:lnTo>
                  <a:pt x="194" y="8"/>
                </a:lnTo>
                <a:lnTo>
                  <a:pt x="195" y="8"/>
                </a:lnTo>
                <a:lnTo>
                  <a:pt x="197" y="8"/>
                </a:lnTo>
                <a:lnTo>
                  <a:pt x="197" y="10"/>
                </a:lnTo>
                <a:lnTo>
                  <a:pt x="199" y="12"/>
                </a:lnTo>
                <a:lnTo>
                  <a:pt x="199" y="13"/>
                </a:lnTo>
                <a:lnTo>
                  <a:pt x="199" y="24"/>
                </a:lnTo>
                <a:lnTo>
                  <a:pt x="201" y="26"/>
                </a:lnTo>
                <a:lnTo>
                  <a:pt x="201" y="24"/>
                </a:lnTo>
                <a:lnTo>
                  <a:pt x="201" y="28"/>
                </a:lnTo>
                <a:lnTo>
                  <a:pt x="199" y="28"/>
                </a:lnTo>
                <a:lnTo>
                  <a:pt x="197" y="28"/>
                </a:lnTo>
                <a:lnTo>
                  <a:pt x="197" y="26"/>
                </a:lnTo>
                <a:lnTo>
                  <a:pt x="195" y="24"/>
                </a:lnTo>
                <a:lnTo>
                  <a:pt x="195" y="26"/>
                </a:lnTo>
                <a:lnTo>
                  <a:pt x="194" y="28"/>
                </a:lnTo>
                <a:lnTo>
                  <a:pt x="192" y="28"/>
                </a:lnTo>
                <a:lnTo>
                  <a:pt x="190" y="28"/>
                </a:lnTo>
                <a:lnTo>
                  <a:pt x="188" y="28"/>
                </a:lnTo>
                <a:lnTo>
                  <a:pt x="186" y="28"/>
                </a:lnTo>
                <a:lnTo>
                  <a:pt x="184" y="26"/>
                </a:lnTo>
                <a:lnTo>
                  <a:pt x="182" y="24"/>
                </a:lnTo>
                <a:lnTo>
                  <a:pt x="182" y="23"/>
                </a:lnTo>
                <a:lnTo>
                  <a:pt x="182" y="21"/>
                </a:lnTo>
                <a:lnTo>
                  <a:pt x="184" y="19"/>
                </a:lnTo>
                <a:lnTo>
                  <a:pt x="186" y="17"/>
                </a:lnTo>
                <a:lnTo>
                  <a:pt x="188" y="17"/>
                </a:lnTo>
                <a:lnTo>
                  <a:pt x="194" y="15"/>
                </a:lnTo>
                <a:lnTo>
                  <a:pt x="195" y="15"/>
                </a:lnTo>
                <a:lnTo>
                  <a:pt x="195" y="13"/>
                </a:lnTo>
                <a:lnTo>
                  <a:pt x="195" y="12"/>
                </a:lnTo>
                <a:lnTo>
                  <a:pt x="192" y="10"/>
                </a:lnTo>
                <a:lnTo>
                  <a:pt x="190" y="10"/>
                </a:lnTo>
                <a:lnTo>
                  <a:pt x="188" y="12"/>
                </a:lnTo>
                <a:lnTo>
                  <a:pt x="188" y="13"/>
                </a:lnTo>
                <a:lnTo>
                  <a:pt x="186" y="13"/>
                </a:lnTo>
                <a:lnTo>
                  <a:pt x="184" y="13"/>
                </a:lnTo>
                <a:close/>
                <a:moveTo>
                  <a:pt x="195" y="17"/>
                </a:moveTo>
                <a:lnTo>
                  <a:pt x="195" y="19"/>
                </a:lnTo>
                <a:lnTo>
                  <a:pt x="194" y="19"/>
                </a:lnTo>
                <a:lnTo>
                  <a:pt x="190" y="19"/>
                </a:lnTo>
                <a:lnTo>
                  <a:pt x="188" y="19"/>
                </a:lnTo>
                <a:lnTo>
                  <a:pt x="186" y="21"/>
                </a:lnTo>
                <a:lnTo>
                  <a:pt x="186" y="23"/>
                </a:lnTo>
                <a:lnTo>
                  <a:pt x="188" y="24"/>
                </a:lnTo>
                <a:lnTo>
                  <a:pt x="190" y="26"/>
                </a:lnTo>
                <a:lnTo>
                  <a:pt x="192" y="24"/>
                </a:lnTo>
                <a:lnTo>
                  <a:pt x="194" y="24"/>
                </a:lnTo>
                <a:lnTo>
                  <a:pt x="195" y="23"/>
                </a:lnTo>
                <a:lnTo>
                  <a:pt x="195" y="21"/>
                </a:lnTo>
                <a:lnTo>
                  <a:pt x="195" y="17"/>
                </a:lnTo>
                <a:close/>
                <a:moveTo>
                  <a:pt x="212" y="17"/>
                </a:moveTo>
                <a:lnTo>
                  <a:pt x="214" y="15"/>
                </a:lnTo>
                <a:lnTo>
                  <a:pt x="216" y="15"/>
                </a:lnTo>
                <a:lnTo>
                  <a:pt x="216" y="13"/>
                </a:lnTo>
                <a:lnTo>
                  <a:pt x="214" y="12"/>
                </a:lnTo>
                <a:lnTo>
                  <a:pt x="212" y="10"/>
                </a:lnTo>
                <a:lnTo>
                  <a:pt x="208" y="12"/>
                </a:lnTo>
                <a:lnTo>
                  <a:pt x="206" y="13"/>
                </a:lnTo>
                <a:lnTo>
                  <a:pt x="205" y="13"/>
                </a:lnTo>
                <a:lnTo>
                  <a:pt x="205" y="12"/>
                </a:lnTo>
                <a:lnTo>
                  <a:pt x="205" y="10"/>
                </a:lnTo>
                <a:lnTo>
                  <a:pt x="206" y="8"/>
                </a:lnTo>
                <a:lnTo>
                  <a:pt x="208" y="8"/>
                </a:lnTo>
                <a:lnTo>
                  <a:pt x="212" y="8"/>
                </a:lnTo>
                <a:lnTo>
                  <a:pt x="214" y="8"/>
                </a:lnTo>
                <a:lnTo>
                  <a:pt x="216" y="8"/>
                </a:lnTo>
                <a:lnTo>
                  <a:pt x="218" y="10"/>
                </a:lnTo>
                <a:lnTo>
                  <a:pt x="219" y="12"/>
                </a:lnTo>
                <a:lnTo>
                  <a:pt x="219" y="13"/>
                </a:lnTo>
                <a:lnTo>
                  <a:pt x="219" y="15"/>
                </a:lnTo>
                <a:lnTo>
                  <a:pt x="218" y="15"/>
                </a:lnTo>
                <a:lnTo>
                  <a:pt x="218" y="17"/>
                </a:lnTo>
                <a:lnTo>
                  <a:pt x="216" y="17"/>
                </a:lnTo>
                <a:lnTo>
                  <a:pt x="219" y="19"/>
                </a:lnTo>
                <a:lnTo>
                  <a:pt x="219" y="23"/>
                </a:lnTo>
                <a:lnTo>
                  <a:pt x="219" y="24"/>
                </a:lnTo>
                <a:lnTo>
                  <a:pt x="218" y="26"/>
                </a:lnTo>
                <a:lnTo>
                  <a:pt x="216" y="28"/>
                </a:lnTo>
                <a:lnTo>
                  <a:pt x="214" y="28"/>
                </a:lnTo>
                <a:lnTo>
                  <a:pt x="212" y="28"/>
                </a:lnTo>
                <a:lnTo>
                  <a:pt x="208" y="28"/>
                </a:lnTo>
                <a:lnTo>
                  <a:pt x="206" y="26"/>
                </a:lnTo>
                <a:lnTo>
                  <a:pt x="205" y="26"/>
                </a:lnTo>
                <a:lnTo>
                  <a:pt x="205" y="24"/>
                </a:lnTo>
                <a:lnTo>
                  <a:pt x="205" y="23"/>
                </a:lnTo>
                <a:lnTo>
                  <a:pt x="203" y="21"/>
                </a:lnTo>
                <a:lnTo>
                  <a:pt x="206" y="21"/>
                </a:lnTo>
                <a:lnTo>
                  <a:pt x="206" y="23"/>
                </a:lnTo>
                <a:lnTo>
                  <a:pt x="206" y="24"/>
                </a:lnTo>
                <a:lnTo>
                  <a:pt x="208" y="24"/>
                </a:lnTo>
                <a:lnTo>
                  <a:pt x="210" y="26"/>
                </a:lnTo>
                <a:lnTo>
                  <a:pt x="212" y="26"/>
                </a:lnTo>
                <a:lnTo>
                  <a:pt x="216" y="24"/>
                </a:lnTo>
                <a:lnTo>
                  <a:pt x="216" y="23"/>
                </a:lnTo>
                <a:lnTo>
                  <a:pt x="216" y="21"/>
                </a:lnTo>
                <a:lnTo>
                  <a:pt x="216" y="19"/>
                </a:lnTo>
                <a:lnTo>
                  <a:pt x="214" y="19"/>
                </a:lnTo>
                <a:lnTo>
                  <a:pt x="212" y="19"/>
                </a:lnTo>
                <a:lnTo>
                  <a:pt x="210" y="19"/>
                </a:lnTo>
                <a:lnTo>
                  <a:pt x="208" y="19"/>
                </a:lnTo>
                <a:lnTo>
                  <a:pt x="208" y="17"/>
                </a:lnTo>
                <a:lnTo>
                  <a:pt x="210" y="17"/>
                </a:lnTo>
                <a:lnTo>
                  <a:pt x="212" y="17"/>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09" name="Freeform 143"/>
          <p:cNvSpPr>
            <a:spLocks noEditPoints="1"/>
          </p:cNvSpPr>
          <p:nvPr/>
        </p:nvSpPr>
        <p:spPr bwMode="auto">
          <a:xfrm>
            <a:off x="1295047" y="5646537"/>
            <a:ext cx="249388" cy="66126"/>
          </a:xfrm>
          <a:custGeom>
            <a:avLst/>
            <a:gdLst>
              <a:gd name="T0" fmla="*/ 24912 w 143"/>
              <a:gd name="T1" fmla="*/ 0 h 35"/>
              <a:gd name="T2" fmla="*/ 27842 w 143"/>
              <a:gd name="T3" fmla="*/ 11113 h 35"/>
              <a:gd name="T4" fmla="*/ 33704 w 143"/>
              <a:gd name="T5" fmla="*/ 14288 h 35"/>
              <a:gd name="T6" fmla="*/ 43962 w 143"/>
              <a:gd name="T7" fmla="*/ 11113 h 35"/>
              <a:gd name="T8" fmla="*/ 52754 w 143"/>
              <a:gd name="T9" fmla="*/ 23813 h 35"/>
              <a:gd name="T10" fmla="*/ 49823 w 143"/>
              <a:gd name="T11" fmla="*/ 38100 h 35"/>
              <a:gd name="T12" fmla="*/ 38100 w 143"/>
              <a:gd name="T13" fmla="*/ 44450 h 35"/>
              <a:gd name="T14" fmla="*/ 33704 w 143"/>
              <a:gd name="T15" fmla="*/ 41275 h 35"/>
              <a:gd name="T16" fmla="*/ 38100 w 143"/>
              <a:gd name="T17" fmla="*/ 41275 h 35"/>
              <a:gd name="T18" fmla="*/ 46892 w 143"/>
              <a:gd name="T19" fmla="*/ 34925 h 35"/>
              <a:gd name="T20" fmla="*/ 46892 w 143"/>
              <a:gd name="T21" fmla="*/ 23813 h 35"/>
              <a:gd name="T22" fmla="*/ 38100 w 143"/>
              <a:gd name="T23" fmla="*/ 14288 h 35"/>
              <a:gd name="T24" fmla="*/ 33704 w 143"/>
              <a:gd name="T25" fmla="*/ 28575 h 35"/>
              <a:gd name="T26" fmla="*/ 38100 w 143"/>
              <a:gd name="T27" fmla="*/ 41275 h 35"/>
              <a:gd name="T28" fmla="*/ 79131 w 143"/>
              <a:gd name="T29" fmla="*/ 17463 h 35"/>
              <a:gd name="T30" fmla="*/ 82062 w 143"/>
              <a:gd name="T31" fmla="*/ 31750 h 35"/>
              <a:gd name="T32" fmla="*/ 73269 w 143"/>
              <a:gd name="T33" fmla="*/ 44450 h 35"/>
              <a:gd name="T34" fmla="*/ 60081 w 143"/>
              <a:gd name="T35" fmla="*/ 38100 h 35"/>
              <a:gd name="T36" fmla="*/ 57150 w 143"/>
              <a:gd name="T37" fmla="*/ 23813 h 35"/>
              <a:gd name="T38" fmla="*/ 65942 w 143"/>
              <a:gd name="T39" fmla="*/ 11113 h 35"/>
              <a:gd name="T40" fmla="*/ 73269 w 143"/>
              <a:gd name="T41" fmla="*/ 38100 h 35"/>
              <a:gd name="T42" fmla="*/ 79131 w 143"/>
              <a:gd name="T43" fmla="*/ 26988 h 35"/>
              <a:gd name="T44" fmla="*/ 73269 w 143"/>
              <a:gd name="T45" fmla="*/ 17463 h 35"/>
              <a:gd name="T46" fmla="*/ 65942 w 143"/>
              <a:gd name="T47" fmla="*/ 17463 h 35"/>
              <a:gd name="T48" fmla="*/ 60081 w 143"/>
              <a:gd name="T49" fmla="*/ 26988 h 35"/>
              <a:gd name="T50" fmla="*/ 65942 w 143"/>
              <a:gd name="T51" fmla="*/ 38100 h 35"/>
              <a:gd name="T52" fmla="*/ 101112 w 143"/>
              <a:gd name="T53" fmla="*/ 23813 h 35"/>
              <a:gd name="T54" fmla="*/ 104042 w 143"/>
              <a:gd name="T55" fmla="*/ 17463 h 35"/>
              <a:gd name="T56" fmla="*/ 87923 w 143"/>
              <a:gd name="T57" fmla="*/ 20638 h 35"/>
              <a:gd name="T58" fmla="*/ 92319 w 143"/>
              <a:gd name="T59" fmla="*/ 11113 h 35"/>
              <a:gd name="T60" fmla="*/ 104042 w 143"/>
              <a:gd name="T61" fmla="*/ 11113 h 35"/>
              <a:gd name="T62" fmla="*/ 108438 w 143"/>
              <a:gd name="T63" fmla="*/ 20638 h 35"/>
              <a:gd name="T64" fmla="*/ 104042 w 143"/>
              <a:gd name="T65" fmla="*/ 26988 h 35"/>
              <a:gd name="T66" fmla="*/ 108438 w 143"/>
              <a:gd name="T67" fmla="*/ 38100 h 35"/>
              <a:gd name="T68" fmla="*/ 98181 w 143"/>
              <a:gd name="T69" fmla="*/ 44450 h 35"/>
              <a:gd name="T70" fmla="*/ 87923 w 143"/>
              <a:gd name="T71" fmla="*/ 38100 h 35"/>
              <a:gd name="T72" fmla="*/ 89388 w 143"/>
              <a:gd name="T73" fmla="*/ 34925 h 35"/>
              <a:gd name="T74" fmla="*/ 95250 w 143"/>
              <a:gd name="T75" fmla="*/ 41275 h 35"/>
              <a:gd name="T76" fmla="*/ 105508 w 143"/>
              <a:gd name="T77" fmla="*/ 31750 h 35"/>
              <a:gd name="T78" fmla="*/ 98181 w 143"/>
              <a:gd name="T79" fmla="*/ 28575 h 35"/>
              <a:gd name="T80" fmla="*/ 95250 w 143"/>
              <a:gd name="T81" fmla="*/ 26988 h 35"/>
              <a:gd name="T82" fmla="*/ 98181 w 143"/>
              <a:gd name="T83" fmla="*/ 26988 h 35"/>
              <a:gd name="T84" fmla="*/ 133350 w 143"/>
              <a:gd name="T85" fmla="*/ 44450 h 35"/>
              <a:gd name="T86" fmla="*/ 117231 w 143"/>
              <a:gd name="T87" fmla="*/ 44450 h 35"/>
              <a:gd name="T88" fmla="*/ 133350 w 143"/>
              <a:gd name="T89" fmla="*/ 26988 h 35"/>
              <a:gd name="T90" fmla="*/ 174381 w 143"/>
              <a:gd name="T91" fmla="*/ 11113 h 35"/>
              <a:gd name="T92" fmla="*/ 168519 w 143"/>
              <a:gd name="T93" fmla="*/ 34925 h 35"/>
              <a:gd name="T94" fmla="*/ 159727 w 143"/>
              <a:gd name="T95" fmla="*/ 44450 h 35"/>
              <a:gd name="T96" fmla="*/ 152400 w 143"/>
              <a:gd name="T97" fmla="*/ 11113 h 35"/>
              <a:gd name="T98" fmla="*/ 165588 w 143"/>
              <a:gd name="T99" fmla="*/ 26988 h 35"/>
              <a:gd name="T100" fmla="*/ 158262 w 143"/>
              <a:gd name="T101" fmla="*/ 38100 h 35"/>
              <a:gd name="T102" fmla="*/ 162658 w 143"/>
              <a:gd name="T103" fmla="*/ 34925 h 35"/>
              <a:gd name="T104" fmla="*/ 158262 w 143"/>
              <a:gd name="T105" fmla="*/ 28575 h 35"/>
              <a:gd name="T106" fmla="*/ 190500 w 143"/>
              <a:gd name="T107" fmla="*/ 34925 h 35"/>
              <a:gd name="T108" fmla="*/ 203688 w 143"/>
              <a:gd name="T109" fmla="*/ 44450 h 35"/>
              <a:gd name="T110" fmla="*/ 184638 w 143"/>
              <a:gd name="T111" fmla="*/ 44450 h 35"/>
              <a:gd name="T112" fmla="*/ 206619 w 143"/>
              <a:gd name="T113" fmla="*/ 0 h 35"/>
              <a:gd name="T114" fmla="*/ 187569 w 143"/>
              <a:gd name="T115" fmla="*/ 0 h 35"/>
              <a:gd name="T116" fmla="*/ 193431 w 143"/>
              <a:gd name="T117" fmla="*/ 3175 h 35"/>
              <a:gd name="T118" fmla="*/ 200758 w 143"/>
              <a:gd name="T119" fmla="*/ 3175 h 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3"/>
              <a:gd name="T181" fmla="*/ 0 h 35"/>
              <a:gd name="T182" fmla="*/ 143 w 143"/>
              <a:gd name="T183" fmla="*/ 35 h 3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3" h="35">
                <a:moveTo>
                  <a:pt x="4" y="28"/>
                </a:moveTo>
                <a:lnTo>
                  <a:pt x="0" y="28"/>
                </a:lnTo>
                <a:lnTo>
                  <a:pt x="0" y="0"/>
                </a:lnTo>
                <a:lnTo>
                  <a:pt x="17" y="0"/>
                </a:lnTo>
                <a:lnTo>
                  <a:pt x="17" y="4"/>
                </a:lnTo>
                <a:lnTo>
                  <a:pt x="4" y="4"/>
                </a:lnTo>
                <a:lnTo>
                  <a:pt x="4" y="28"/>
                </a:lnTo>
                <a:close/>
                <a:moveTo>
                  <a:pt x="19" y="7"/>
                </a:moveTo>
                <a:lnTo>
                  <a:pt x="23" y="7"/>
                </a:lnTo>
                <a:lnTo>
                  <a:pt x="23" y="11"/>
                </a:lnTo>
                <a:lnTo>
                  <a:pt x="23" y="9"/>
                </a:lnTo>
                <a:lnTo>
                  <a:pt x="24" y="7"/>
                </a:lnTo>
                <a:lnTo>
                  <a:pt x="26" y="7"/>
                </a:lnTo>
                <a:lnTo>
                  <a:pt x="28" y="7"/>
                </a:lnTo>
                <a:lnTo>
                  <a:pt x="30" y="7"/>
                </a:lnTo>
                <a:lnTo>
                  <a:pt x="32" y="9"/>
                </a:lnTo>
                <a:lnTo>
                  <a:pt x="34" y="9"/>
                </a:lnTo>
                <a:lnTo>
                  <a:pt x="36" y="11"/>
                </a:lnTo>
                <a:lnTo>
                  <a:pt x="36" y="15"/>
                </a:lnTo>
                <a:lnTo>
                  <a:pt x="36" y="17"/>
                </a:lnTo>
                <a:lnTo>
                  <a:pt x="36" y="20"/>
                </a:lnTo>
                <a:lnTo>
                  <a:pt x="36" y="22"/>
                </a:lnTo>
                <a:lnTo>
                  <a:pt x="34" y="24"/>
                </a:lnTo>
                <a:lnTo>
                  <a:pt x="32" y="26"/>
                </a:lnTo>
                <a:lnTo>
                  <a:pt x="30" y="28"/>
                </a:lnTo>
                <a:lnTo>
                  <a:pt x="28" y="28"/>
                </a:lnTo>
                <a:lnTo>
                  <a:pt x="26" y="28"/>
                </a:lnTo>
                <a:lnTo>
                  <a:pt x="24" y="28"/>
                </a:lnTo>
                <a:lnTo>
                  <a:pt x="23" y="26"/>
                </a:lnTo>
                <a:lnTo>
                  <a:pt x="23" y="35"/>
                </a:lnTo>
                <a:lnTo>
                  <a:pt x="19" y="35"/>
                </a:lnTo>
                <a:lnTo>
                  <a:pt x="19" y="7"/>
                </a:lnTo>
                <a:close/>
                <a:moveTo>
                  <a:pt x="26" y="26"/>
                </a:moveTo>
                <a:lnTo>
                  <a:pt x="28" y="24"/>
                </a:lnTo>
                <a:lnTo>
                  <a:pt x="30" y="24"/>
                </a:lnTo>
                <a:lnTo>
                  <a:pt x="32" y="22"/>
                </a:lnTo>
                <a:lnTo>
                  <a:pt x="32" y="20"/>
                </a:lnTo>
                <a:lnTo>
                  <a:pt x="32" y="17"/>
                </a:lnTo>
                <a:lnTo>
                  <a:pt x="32" y="15"/>
                </a:lnTo>
                <a:lnTo>
                  <a:pt x="32" y="13"/>
                </a:lnTo>
                <a:lnTo>
                  <a:pt x="30" y="11"/>
                </a:lnTo>
                <a:lnTo>
                  <a:pt x="26" y="9"/>
                </a:lnTo>
                <a:lnTo>
                  <a:pt x="24" y="11"/>
                </a:lnTo>
                <a:lnTo>
                  <a:pt x="23" y="13"/>
                </a:lnTo>
                <a:lnTo>
                  <a:pt x="23" y="15"/>
                </a:lnTo>
                <a:lnTo>
                  <a:pt x="23" y="18"/>
                </a:lnTo>
                <a:lnTo>
                  <a:pt x="23" y="22"/>
                </a:lnTo>
                <a:lnTo>
                  <a:pt x="23" y="24"/>
                </a:lnTo>
                <a:lnTo>
                  <a:pt x="24" y="24"/>
                </a:lnTo>
                <a:lnTo>
                  <a:pt x="26" y="26"/>
                </a:lnTo>
                <a:close/>
                <a:moveTo>
                  <a:pt x="47" y="7"/>
                </a:moveTo>
                <a:lnTo>
                  <a:pt x="50" y="7"/>
                </a:lnTo>
                <a:lnTo>
                  <a:pt x="52" y="9"/>
                </a:lnTo>
                <a:lnTo>
                  <a:pt x="54" y="11"/>
                </a:lnTo>
                <a:lnTo>
                  <a:pt x="56" y="13"/>
                </a:lnTo>
                <a:lnTo>
                  <a:pt x="56" y="15"/>
                </a:lnTo>
                <a:lnTo>
                  <a:pt x="56" y="17"/>
                </a:lnTo>
                <a:lnTo>
                  <a:pt x="56" y="20"/>
                </a:lnTo>
                <a:lnTo>
                  <a:pt x="56" y="22"/>
                </a:lnTo>
                <a:lnTo>
                  <a:pt x="54" y="24"/>
                </a:lnTo>
                <a:lnTo>
                  <a:pt x="52" y="26"/>
                </a:lnTo>
                <a:lnTo>
                  <a:pt x="50" y="28"/>
                </a:lnTo>
                <a:lnTo>
                  <a:pt x="47" y="28"/>
                </a:lnTo>
                <a:lnTo>
                  <a:pt x="45" y="28"/>
                </a:lnTo>
                <a:lnTo>
                  <a:pt x="43" y="26"/>
                </a:lnTo>
                <a:lnTo>
                  <a:pt x="41" y="24"/>
                </a:lnTo>
                <a:lnTo>
                  <a:pt x="39" y="22"/>
                </a:lnTo>
                <a:lnTo>
                  <a:pt x="39" y="20"/>
                </a:lnTo>
                <a:lnTo>
                  <a:pt x="39" y="17"/>
                </a:lnTo>
                <a:lnTo>
                  <a:pt x="39" y="15"/>
                </a:lnTo>
                <a:lnTo>
                  <a:pt x="39" y="13"/>
                </a:lnTo>
                <a:lnTo>
                  <a:pt x="41" y="11"/>
                </a:lnTo>
                <a:lnTo>
                  <a:pt x="43" y="9"/>
                </a:lnTo>
                <a:lnTo>
                  <a:pt x="45" y="7"/>
                </a:lnTo>
                <a:lnTo>
                  <a:pt x="47" y="7"/>
                </a:lnTo>
                <a:close/>
                <a:moveTo>
                  <a:pt x="47" y="24"/>
                </a:moveTo>
                <a:lnTo>
                  <a:pt x="48" y="24"/>
                </a:lnTo>
                <a:lnTo>
                  <a:pt x="50" y="24"/>
                </a:lnTo>
                <a:lnTo>
                  <a:pt x="52" y="22"/>
                </a:lnTo>
                <a:lnTo>
                  <a:pt x="52" y="20"/>
                </a:lnTo>
                <a:lnTo>
                  <a:pt x="52" y="18"/>
                </a:lnTo>
                <a:lnTo>
                  <a:pt x="54" y="17"/>
                </a:lnTo>
                <a:lnTo>
                  <a:pt x="52" y="17"/>
                </a:lnTo>
                <a:lnTo>
                  <a:pt x="52" y="15"/>
                </a:lnTo>
                <a:lnTo>
                  <a:pt x="52" y="13"/>
                </a:lnTo>
                <a:lnTo>
                  <a:pt x="50" y="11"/>
                </a:lnTo>
                <a:lnTo>
                  <a:pt x="48" y="11"/>
                </a:lnTo>
                <a:lnTo>
                  <a:pt x="47" y="9"/>
                </a:lnTo>
                <a:lnTo>
                  <a:pt x="45" y="11"/>
                </a:lnTo>
                <a:lnTo>
                  <a:pt x="43" y="13"/>
                </a:lnTo>
                <a:lnTo>
                  <a:pt x="43" y="15"/>
                </a:lnTo>
                <a:lnTo>
                  <a:pt x="41" y="17"/>
                </a:lnTo>
                <a:lnTo>
                  <a:pt x="41" y="18"/>
                </a:lnTo>
                <a:lnTo>
                  <a:pt x="43" y="20"/>
                </a:lnTo>
                <a:lnTo>
                  <a:pt x="43" y="22"/>
                </a:lnTo>
                <a:lnTo>
                  <a:pt x="45" y="24"/>
                </a:lnTo>
                <a:lnTo>
                  <a:pt x="47" y="24"/>
                </a:lnTo>
                <a:close/>
                <a:moveTo>
                  <a:pt x="67" y="17"/>
                </a:moveTo>
                <a:lnTo>
                  <a:pt x="69" y="15"/>
                </a:lnTo>
                <a:lnTo>
                  <a:pt x="71" y="15"/>
                </a:lnTo>
                <a:lnTo>
                  <a:pt x="71" y="13"/>
                </a:lnTo>
                <a:lnTo>
                  <a:pt x="71" y="11"/>
                </a:lnTo>
                <a:lnTo>
                  <a:pt x="67" y="9"/>
                </a:lnTo>
                <a:lnTo>
                  <a:pt x="63" y="11"/>
                </a:lnTo>
                <a:lnTo>
                  <a:pt x="63" y="13"/>
                </a:lnTo>
                <a:lnTo>
                  <a:pt x="60" y="13"/>
                </a:lnTo>
                <a:lnTo>
                  <a:pt x="60" y="11"/>
                </a:lnTo>
                <a:lnTo>
                  <a:pt x="61" y="9"/>
                </a:lnTo>
                <a:lnTo>
                  <a:pt x="63" y="7"/>
                </a:lnTo>
                <a:lnTo>
                  <a:pt x="65" y="7"/>
                </a:lnTo>
                <a:lnTo>
                  <a:pt x="67" y="7"/>
                </a:lnTo>
                <a:lnTo>
                  <a:pt x="69" y="7"/>
                </a:lnTo>
                <a:lnTo>
                  <a:pt x="71" y="7"/>
                </a:lnTo>
                <a:lnTo>
                  <a:pt x="72" y="9"/>
                </a:lnTo>
                <a:lnTo>
                  <a:pt x="74" y="9"/>
                </a:lnTo>
                <a:lnTo>
                  <a:pt x="74" y="11"/>
                </a:lnTo>
                <a:lnTo>
                  <a:pt x="74" y="13"/>
                </a:lnTo>
                <a:lnTo>
                  <a:pt x="74" y="15"/>
                </a:lnTo>
                <a:lnTo>
                  <a:pt x="72" y="15"/>
                </a:lnTo>
                <a:lnTo>
                  <a:pt x="72" y="17"/>
                </a:lnTo>
                <a:lnTo>
                  <a:pt x="71" y="17"/>
                </a:lnTo>
                <a:lnTo>
                  <a:pt x="74" y="18"/>
                </a:lnTo>
                <a:lnTo>
                  <a:pt x="76" y="22"/>
                </a:lnTo>
                <a:lnTo>
                  <a:pt x="74" y="24"/>
                </a:lnTo>
                <a:lnTo>
                  <a:pt x="72" y="26"/>
                </a:lnTo>
                <a:lnTo>
                  <a:pt x="71" y="28"/>
                </a:lnTo>
                <a:lnTo>
                  <a:pt x="69" y="28"/>
                </a:lnTo>
                <a:lnTo>
                  <a:pt x="67" y="28"/>
                </a:lnTo>
                <a:lnTo>
                  <a:pt x="65" y="28"/>
                </a:lnTo>
                <a:lnTo>
                  <a:pt x="61" y="26"/>
                </a:lnTo>
                <a:lnTo>
                  <a:pt x="60" y="24"/>
                </a:lnTo>
                <a:lnTo>
                  <a:pt x="60" y="22"/>
                </a:lnTo>
                <a:lnTo>
                  <a:pt x="60" y="20"/>
                </a:lnTo>
                <a:lnTo>
                  <a:pt x="61" y="20"/>
                </a:lnTo>
                <a:lnTo>
                  <a:pt x="61" y="22"/>
                </a:lnTo>
                <a:lnTo>
                  <a:pt x="63" y="24"/>
                </a:lnTo>
                <a:lnTo>
                  <a:pt x="65" y="24"/>
                </a:lnTo>
                <a:lnTo>
                  <a:pt x="65" y="26"/>
                </a:lnTo>
                <a:lnTo>
                  <a:pt x="67" y="26"/>
                </a:lnTo>
                <a:lnTo>
                  <a:pt x="71" y="24"/>
                </a:lnTo>
                <a:lnTo>
                  <a:pt x="72" y="22"/>
                </a:lnTo>
                <a:lnTo>
                  <a:pt x="72" y="20"/>
                </a:lnTo>
                <a:lnTo>
                  <a:pt x="71" y="18"/>
                </a:lnTo>
                <a:lnTo>
                  <a:pt x="69" y="18"/>
                </a:lnTo>
                <a:lnTo>
                  <a:pt x="67" y="18"/>
                </a:lnTo>
                <a:lnTo>
                  <a:pt x="65" y="18"/>
                </a:lnTo>
                <a:lnTo>
                  <a:pt x="65" y="17"/>
                </a:lnTo>
                <a:lnTo>
                  <a:pt x="67" y="17"/>
                </a:lnTo>
                <a:close/>
                <a:moveTo>
                  <a:pt x="91" y="7"/>
                </a:moveTo>
                <a:lnTo>
                  <a:pt x="95" y="7"/>
                </a:lnTo>
                <a:lnTo>
                  <a:pt x="95" y="28"/>
                </a:lnTo>
                <a:lnTo>
                  <a:pt x="91" y="28"/>
                </a:lnTo>
                <a:lnTo>
                  <a:pt x="91" y="18"/>
                </a:lnTo>
                <a:lnTo>
                  <a:pt x="82" y="18"/>
                </a:lnTo>
                <a:lnTo>
                  <a:pt x="82" y="28"/>
                </a:lnTo>
                <a:lnTo>
                  <a:pt x="80" y="28"/>
                </a:lnTo>
                <a:lnTo>
                  <a:pt x="80" y="7"/>
                </a:lnTo>
                <a:lnTo>
                  <a:pt x="82" y="7"/>
                </a:lnTo>
                <a:lnTo>
                  <a:pt x="82" y="17"/>
                </a:lnTo>
                <a:lnTo>
                  <a:pt x="91" y="17"/>
                </a:lnTo>
                <a:lnTo>
                  <a:pt x="91" y="7"/>
                </a:lnTo>
                <a:close/>
                <a:moveTo>
                  <a:pt x="120" y="28"/>
                </a:moveTo>
                <a:lnTo>
                  <a:pt x="119" y="28"/>
                </a:lnTo>
                <a:lnTo>
                  <a:pt x="119" y="7"/>
                </a:lnTo>
                <a:lnTo>
                  <a:pt x="120" y="7"/>
                </a:lnTo>
                <a:lnTo>
                  <a:pt x="120" y="28"/>
                </a:lnTo>
                <a:close/>
                <a:moveTo>
                  <a:pt x="115" y="22"/>
                </a:moveTo>
                <a:lnTo>
                  <a:pt x="115" y="22"/>
                </a:lnTo>
                <a:lnTo>
                  <a:pt x="115" y="24"/>
                </a:lnTo>
                <a:lnTo>
                  <a:pt x="113" y="26"/>
                </a:lnTo>
                <a:lnTo>
                  <a:pt x="111" y="26"/>
                </a:lnTo>
                <a:lnTo>
                  <a:pt x="109" y="28"/>
                </a:lnTo>
                <a:lnTo>
                  <a:pt x="108" y="28"/>
                </a:lnTo>
                <a:lnTo>
                  <a:pt x="100" y="28"/>
                </a:lnTo>
                <a:lnTo>
                  <a:pt x="100" y="7"/>
                </a:lnTo>
                <a:lnTo>
                  <a:pt x="104" y="7"/>
                </a:lnTo>
                <a:lnTo>
                  <a:pt x="104" y="17"/>
                </a:lnTo>
                <a:lnTo>
                  <a:pt x="108" y="17"/>
                </a:lnTo>
                <a:lnTo>
                  <a:pt x="111" y="17"/>
                </a:lnTo>
                <a:lnTo>
                  <a:pt x="113" y="17"/>
                </a:lnTo>
                <a:lnTo>
                  <a:pt x="115" y="18"/>
                </a:lnTo>
                <a:lnTo>
                  <a:pt x="115" y="22"/>
                </a:lnTo>
                <a:close/>
                <a:moveTo>
                  <a:pt x="104" y="24"/>
                </a:moveTo>
                <a:lnTo>
                  <a:pt x="108" y="24"/>
                </a:lnTo>
                <a:lnTo>
                  <a:pt x="109" y="24"/>
                </a:lnTo>
                <a:lnTo>
                  <a:pt x="111" y="24"/>
                </a:lnTo>
                <a:lnTo>
                  <a:pt x="111" y="22"/>
                </a:lnTo>
                <a:lnTo>
                  <a:pt x="111" y="20"/>
                </a:lnTo>
                <a:lnTo>
                  <a:pt x="111" y="18"/>
                </a:lnTo>
                <a:lnTo>
                  <a:pt x="109" y="18"/>
                </a:lnTo>
                <a:lnTo>
                  <a:pt x="108" y="18"/>
                </a:lnTo>
                <a:lnTo>
                  <a:pt x="104" y="18"/>
                </a:lnTo>
                <a:lnTo>
                  <a:pt x="104" y="24"/>
                </a:lnTo>
                <a:close/>
                <a:moveTo>
                  <a:pt x="130" y="22"/>
                </a:moveTo>
                <a:lnTo>
                  <a:pt x="130" y="22"/>
                </a:lnTo>
                <a:lnTo>
                  <a:pt x="139" y="7"/>
                </a:lnTo>
                <a:lnTo>
                  <a:pt x="143" y="7"/>
                </a:lnTo>
                <a:lnTo>
                  <a:pt x="143" y="28"/>
                </a:lnTo>
                <a:lnTo>
                  <a:pt x="139" y="28"/>
                </a:lnTo>
                <a:lnTo>
                  <a:pt x="139" y="13"/>
                </a:lnTo>
                <a:lnTo>
                  <a:pt x="130" y="28"/>
                </a:lnTo>
                <a:lnTo>
                  <a:pt x="126" y="28"/>
                </a:lnTo>
                <a:lnTo>
                  <a:pt x="126" y="7"/>
                </a:lnTo>
                <a:lnTo>
                  <a:pt x="130" y="7"/>
                </a:lnTo>
                <a:lnTo>
                  <a:pt x="130" y="22"/>
                </a:lnTo>
                <a:close/>
                <a:moveTo>
                  <a:pt x="141" y="0"/>
                </a:moveTo>
                <a:lnTo>
                  <a:pt x="139" y="4"/>
                </a:lnTo>
                <a:lnTo>
                  <a:pt x="133" y="6"/>
                </a:lnTo>
                <a:lnTo>
                  <a:pt x="130" y="4"/>
                </a:lnTo>
                <a:lnTo>
                  <a:pt x="128" y="0"/>
                </a:lnTo>
                <a:lnTo>
                  <a:pt x="130" y="0"/>
                </a:lnTo>
                <a:lnTo>
                  <a:pt x="132" y="2"/>
                </a:lnTo>
                <a:lnTo>
                  <a:pt x="133" y="4"/>
                </a:lnTo>
                <a:lnTo>
                  <a:pt x="135" y="2"/>
                </a:lnTo>
                <a:lnTo>
                  <a:pt x="137" y="2"/>
                </a:lnTo>
                <a:lnTo>
                  <a:pt x="139" y="0"/>
                </a:lnTo>
                <a:lnTo>
                  <a:pt x="141" y="0"/>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10" name="Freeform 144"/>
          <p:cNvSpPr>
            <a:spLocks noEditPoints="1"/>
          </p:cNvSpPr>
          <p:nvPr/>
        </p:nvSpPr>
        <p:spPr bwMode="auto">
          <a:xfrm>
            <a:off x="1295048" y="5741001"/>
            <a:ext cx="328739" cy="52901"/>
          </a:xfrm>
          <a:custGeom>
            <a:avLst/>
            <a:gdLst>
              <a:gd name="T0" fmla="*/ 33615 w 189"/>
              <a:gd name="T1" fmla="*/ 6350 h 28"/>
              <a:gd name="T2" fmla="*/ 5846 w 189"/>
              <a:gd name="T3" fmla="*/ 7938 h 28"/>
              <a:gd name="T4" fmla="*/ 19000 w 189"/>
              <a:gd name="T5" fmla="*/ 34925 h 28"/>
              <a:gd name="T6" fmla="*/ 43845 w 189"/>
              <a:gd name="T7" fmla="*/ 20638 h 28"/>
              <a:gd name="T8" fmla="*/ 59922 w 189"/>
              <a:gd name="T9" fmla="*/ 11113 h 28"/>
              <a:gd name="T10" fmla="*/ 68691 w 189"/>
              <a:gd name="T11" fmla="*/ 38100 h 28"/>
              <a:gd name="T12" fmla="*/ 70152 w 189"/>
              <a:gd name="T13" fmla="*/ 41275 h 28"/>
              <a:gd name="T14" fmla="*/ 62845 w 189"/>
              <a:gd name="T15" fmla="*/ 41275 h 28"/>
              <a:gd name="T16" fmla="*/ 52614 w 189"/>
              <a:gd name="T17" fmla="*/ 44450 h 28"/>
              <a:gd name="T18" fmla="*/ 43845 w 189"/>
              <a:gd name="T19" fmla="*/ 31750 h 28"/>
              <a:gd name="T20" fmla="*/ 62845 w 189"/>
              <a:gd name="T21" fmla="*/ 20638 h 28"/>
              <a:gd name="T22" fmla="*/ 49691 w 189"/>
              <a:gd name="T23" fmla="*/ 17463 h 28"/>
              <a:gd name="T24" fmla="*/ 56999 w 189"/>
              <a:gd name="T25" fmla="*/ 26988 h 28"/>
              <a:gd name="T26" fmla="*/ 49691 w 189"/>
              <a:gd name="T27" fmla="*/ 31750 h 28"/>
              <a:gd name="T28" fmla="*/ 59922 w 189"/>
              <a:gd name="T29" fmla="*/ 34925 h 28"/>
              <a:gd name="T30" fmla="*/ 92075 w 189"/>
              <a:gd name="T31" fmla="*/ 41275 h 28"/>
              <a:gd name="T32" fmla="*/ 78921 w 189"/>
              <a:gd name="T33" fmla="*/ 11113 h 28"/>
              <a:gd name="T34" fmla="*/ 103767 w 189"/>
              <a:gd name="T35" fmla="*/ 20638 h 28"/>
              <a:gd name="T36" fmla="*/ 119844 w 189"/>
              <a:gd name="T37" fmla="*/ 11113 h 28"/>
              <a:gd name="T38" fmla="*/ 124228 w 189"/>
              <a:gd name="T39" fmla="*/ 38100 h 28"/>
              <a:gd name="T40" fmla="*/ 127151 w 189"/>
              <a:gd name="T41" fmla="*/ 41275 h 28"/>
              <a:gd name="T42" fmla="*/ 122767 w 189"/>
              <a:gd name="T43" fmla="*/ 41275 h 28"/>
              <a:gd name="T44" fmla="*/ 111075 w 189"/>
              <a:gd name="T45" fmla="*/ 44450 h 28"/>
              <a:gd name="T46" fmla="*/ 100844 w 189"/>
              <a:gd name="T47" fmla="*/ 31750 h 28"/>
              <a:gd name="T48" fmla="*/ 119844 w 189"/>
              <a:gd name="T49" fmla="*/ 20638 h 28"/>
              <a:gd name="T50" fmla="*/ 108152 w 189"/>
              <a:gd name="T51" fmla="*/ 17463 h 28"/>
              <a:gd name="T52" fmla="*/ 116921 w 189"/>
              <a:gd name="T53" fmla="*/ 26988 h 28"/>
              <a:gd name="T54" fmla="*/ 105229 w 189"/>
              <a:gd name="T55" fmla="*/ 31750 h 28"/>
              <a:gd name="T56" fmla="*/ 116921 w 189"/>
              <a:gd name="T57" fmla="*/ 34925 h 28"/>
              <a:gd name="T58" fmla="*/ 151997 w 189"/>
              <a:gd name="T59" fmla="*/ 26988 h 28"/>
              <a:gd name="T60" fmla="*/ 135920 w 189"/>
              <a:gd name="T61" fmla="*/ 26988 h 28"/>
              <a:gd name="T62" fmla="*/ 138843 w 189"/>
              <a:gd name="T63" fmla="*/ 23812 h 28"/>
              <a:gd name="T64" fmla="*/ 151997 w 189"/>
              <a:gd name="T65" fmla="*/ 11113 h 28"/>
              <a:gd name="T66" fmla="*/ 170996 w 189"/>
              <a:gd name="T67" fmla="*/ 26988 h 28"/>
              <a:gd name="T68" fmla="*/ 168073 w 189"/>
              <a:gd name="T69" fmla="*/ 23812 h 28"/>
              <a:gd name="T70" fmla="*/ 192919 w 189"/>
              <a:gd name="T71" fmla="*/ 14288 h 28"/>
              <a:gd name="T72" fmla="*/ 208996 w 189"/>
              <a:gd name="T73" fmla="*/ 11113 h 28"/>
              <a:gd name="T74" fmla="*/ 213380 w 189"/>
              <a:gd name="T75" fmla="*/ 38100 h 28"/>
              <a:gd name="T76" fmla="*/ 213380 w 189"/>
              <a:gd name="T77" fmla="*/ 41275 h 28"/>
              <a:gd name="T78" fmla="*/ 208996 w 189"/>
              <a:gd name="T79" fmla="*/ 38100 h 28"/>
              <a:gd name="T80" fmla="*/ 194381 w 189"/>
              <a:gd name="T81" fmla="*/ 41275 h 28"/>
              <a:gd name="T82" fmla="*/ 189996 w 189"/>
              <a:gd name="T83" fmla="*/ 28575 h 28"/>
              <a:gd name="T84" fmla="*/ 208996 w 189"/>
              <a:gd name="T85" fmla="*/ 20638 h 28"/>
              <a:gd name="T86" fmla="*/ 194381 w 189"/>
              <a:gd name="T87" fmla="*/ 20638 h 28"/>
              <a:gd name="T88" fmla="*/ 200227 w 189"/>
              <a:gd name="T89" fmla="*/ 26988 h 28"/>
              <a:gd name="T90" fmla="*/ 194381 w 189"/>
              <a:gd name="T91" fmla="*/ 31750 h 28"/>
              <a:gd name="T92" fmla="*/ 208996 w 189"/>
              <a:gd name="T93" fmla="*/ 34925 h 28"/>
              <a:gd name="T94" fmla="*/ 225072 w 189"/>
              <a:gd name="T95" fmla="*/ 34925 h 28"/>
              <a:gd name="T96" fmla="*/ 222149 w 189"/>
              <a:gd name="T97" fmla="*/ 34925 h 28"/>
              <a:gd name="T98" fmla="*/ 238226 w 189"/>
              <a:gd name="T99" fmla="*/ 41275 h 28"/>
              <a:gd name="T100" fmla="*/ 257225 w 189"/>
              <a:gd name="T101" fmla="*/ 11113 h 28"/>
              <a:gd name="T102" fmla="*/ 270379 w 189"/>
              <a:gd name="T103" fmla="*/ 14288 h 28"/>
              <a:gd name="T104" fmla="*/ 276225 w 189"/>
              <a:gd name="T105" fmla="*/ 38100 h 28"/>
              <a:gd name="T106" fmla="*/ 273302 w 189"/>
              <a:gd name="T107" fmla="*/ 41275 h 28"/>
              <a:gd name="T108" fmla="*/ 264533 w 189"/>
              <a:gd name="T109" fmla="*/ 38100 h 28"/>
              <a:gd name="T110" fmla="*/ 251379 w 189"/>
              <a:gd name="T111" fmla="*/ 41275 h 28"/>
              <a:gd name="T112" fmla="*/ 251379 w 189"/>
              <a:gd name="T113" fmla="*/ 26988 h 28"/>
              <a:gd name="T114" fmla="*/ 260148 w 189"/>
              <a:gd name="T115" fmla="*/ 14288 h 28"/>
              <a:gd name="T116" fmla="*/ 267456 w 189"/>
              <a:gd name="T117" fmla="*/ 26988 h 28"/>
              <a:gd name="T118" fmla="*/ 257225 w 189"/>
              <a:gd name="T119" fmla="*/ 28575 h 28"/>
              <a:gd name="T120" fmla="*/ 257225 w 189"/>
              <a:gd name="T121" fmla="*/ 38100 h 28"/>
              <a:gd name="T122" fmla="*/ 267456 w 189"/>
              <a:gd name="T123" fmla="*/ 31750 h 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9"/>
              <a:gd name="T187" fmla="*/ 0 h 28"/>
              <a:gd name="T188" fmla="*/ 189 w 189"/>
              <a:gd name="T189" fmla="*/ 28 h 2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9" h="28">
                <a:moveTo>
                  <a:pt x="23" y="26"/>
                </a:moveTo>
                <a:lnTo>
                  <a:pt x="23" y="11"/>
                </a:lnTo>
                <a:lnTo>
                  <a:pt x="23" y="7"/>
                </a:lnTo>
                <a:lnTo>
                  <a:pt x="23" y="5"/>
                </a:lnTo>
                <a:lnTo>
                  <a:pt x="23" y="4"/>
                </a:lnTo>
                <a:lnTo>
                  <a:pt x="15" y="26"/>
                </a:lnTo>
                <a:lnTo>
                  <a:pt x="12" y="26"/>
                </a:lnTo>
                <a:lnTo>
                  <a:pt x="4" y="4"/>
                </a:lnTo>
                <a:lnTo>
                  <a:pt x="4" y="5"/>
                </a:lnTo>
                <a:lnTo>
                  <a:pt x="4" y="11"/>
                </a:lnTo>
                <a:lnTo>
                  <a:pt x="4" y="26"/>
                </a:lnTo>
                <a:lnTo>
                  <a:pt x="0" y="26"/>
                </a:lnTo>
                <a:lnTo>
                  <a:pt x="0" y="0"/>
                </a:lnTo>
                <a:lnTo>
                  <a:pt x="6" y="0"/>
                </a:lnTo>
                <a:lnTo>
                  <a:pt x="13" y="22"/>
                </a:lnTo>
                <a:lnTo>
                  <a:pt x="21" y="0"/>
                </a:lnTo>
                <a:lnTo>
                  <a:pt x="26" y="0"/>
                </a:lnTo>
                <a:lnTo>
                  <a:pt x="26" y="26"/>
                </a:lnTo>
                <a:lnTo>
                  <a:pt x="23" y="26"/>
                </a:lnTo>
                <a:close/>
                <a:moveTo>
                  <a:pt x="30" y="13"/>
                </a:moveTo>
                <a:lnTo>
                  <a:pt x="32" y="9"/>
                </a:lnTo>
                <a:lnTo>
                  <a:pt x="34" y="7"/>
                </a:lnTo>
                <a:lnTo>
                  <a:pt x="36" y="7"/>
                </a:lnTo>
                <a:lnTo>
                  <a:pt x="39" y="5"/>
                </a:lnTo>
                <a:lnTo>
                  <a:pt x="41" y="7"/>
                </a:lnTo>
                <a:lnTo>
                  <a:pt x="43" y="7"/>
                </a:lnTo>
                <a:lnTo>
                  <a:pt x="45" y="7"/>
                </a:lnTo>
                <a:lnTo>
                  <a:pt x="45" y="9"/>
                </a:lnTo>
                <a:lnTo>
                  <a:pt x="47" y="11"/>
                </a:lnTo>
                <a:lnTo>
                  <a:pt x="47" y="22"/>
                </a:lnTo>
                <a:lnTo>
                  <a:pt x="47" y="24"/>
                </a:lnTo>
                <a:lnTo>
                  <a:pt x="48" y="24"/>
                </a:lnTo>
                <a:lnTo>
                  <a:pt x="48" y="26"/>
                </a:lnTo>
                <a:lnTo>
                  <a:pt x="47" y="26"/>
                </a:lnTo>
                <a:lnTo>
                  <a:pt x="45" y="26"/>
                </a:lnTo>
                <a:lnTo>
                  <a:pt x="43" y="26"/>
                </a:lnTo>
                <a:lnTo>
                  <a:pt x="43" y="24"/>
                </a:lnTo>
                <a:lnTo>
                  <a:pt x="41" y="24"/>
                </a:lnTo>
                <a:lnTo>
                  <a:pt x="39" y="26"/>
                </a:lnTo>
                <a:lnTo>
                  <a:pt x="37" y="26"/>
                </a:lnTo>
                <a:lnTo>
                  <a:pt x="36" y="28"/>
                </a:lnTo>
                <a:lnTo>
                  <a:pt x="34" y="26"/>
                </a:lnTo>
                <a:lnTo>
                  <a:pt x="32" y="26"/>
                </a:lnTo>
                <a:lnTo>
                  <a:pt x="30" y="24"/>
                </a:lnTo>
                <a:lnTo>
                  <a:pt x="30" y="22"/>
                </a:lnTo>
                <a:lnTo>
                  <a:pt x="30" y="20"/>
                </a:lnTo>
                <a:lnTo>
                  <a:pt x="30" y="18"/>
                </a:lnTo>
                <a:lnTo>
                  <a:pt x="30" y="17"/>
                </a:lnTo>
                <a:lnTo>
                  <a:pt x="32" y="17"/>
                </a:lnTo>
                <a:lnTo>
                  <a:pt x="36" y="15"/>
                </a:lnTo>
                <a:lnTo>
                  <a:pt x="41" y="15"/>
                </a:lnTo>
                <a:lnTo>
                  <a:pt x="43" y="13"/>
                </a:lnTo>
                <a:lnTo>
                  <a:pt x="41" y="9"/>
                </a:lnTo>
                <a:lnTo>
                  <a:pt x="37" y="9"/>
                </a:lnTo>
                <a:lnTo>
                  <a:pt x="36" y="9"/>
                </a:lnTo>
                <a:lnTo>
                  <a:pt x="34" y="11"/>
                </a:lnTo>
                <a:lnTo>
                  <a:pt x="34" y="13"/>
                </a:lnTo>
                <a:lnTo>
                  <a:pt x="30" y="13"/>
                </a:lnTo>
                <a:close/>
                <a:moveTo>
                  <a:pt x="43" y="17"/>
                </a:moveTo>
                <a:lnTo>
                  <a:pt x="43" y="17"/>
                </a:lnTo>
                <a:lnTo>
                  <a:pt x="41" y="17"/>
                </a:lnTo>
                <a:lnTo>
                  <a:pt x="39" y="17"/>
                </a:lnTo>
                <a:lnTo>
                  <a:pt x="37" y="17"/>
                </a:lnTo>
                <a:lnTo>
                  <a:pt x="36" y="18"/>
                </a:lnTo>
                <a:lnTo>
                  <a:pt x="34" y="18"/>
                </a:lnTo>
                <a:lnTo>
                  <a:pt x="34" y="20"/>
                </a:lnTo>
                <a:lnTo>
                  <a:pt x="34" y="24"/>
                </a:lnTo>
                <a:lnTo>
                  <a:pt x="37" y="24"/>
                </a:lnTo>
                <a:lnTo>
                  <a:pt x="39" y="24"/>
                </a:lnTo>
                <a:lnTo>
                  <a:pt x="41" y="22"/>
                </a:lnTo>
                <a:lnTo>
                  <a:pt x="43" y="20"/>
                </a:lnTo>
                <a:lnTo>
                  <a:pt x="43" y="17"/>
                </a:lnTo>
                <a:close/>
                <a:moveTo>
                  <a:pt x="67" y="26"/>
                </a:moveTo>
                <a:lnTo>
                  <a:pt x="63" y="26"/>
                </a:lnTo>
                <a:lnTo>
                  <a:pt x="58" y="18"/>
                </a:lnTo>
                <a:lnTo>
                  <a:pt x="54" y="26"/>
                </a:lnTo>
                <a:lnTo>
                  <a:pt x="50" y="26"/>
                </a:lnTo>
                <a:lnTo>
                  <a:pt x="56" y="17"/>
                </a:lnTo>
                <a:lnTo>
                  <a:pt x="50" y="7"/>
                </a:lnTo>
                <a:lnTo>
                  <a:pt x="54" y="7"/>
                </a:lnTo>
                <a:lnTo>
                  <a:pt x="60" y="13"/>
                </a:lnTo>
                <a:lnTo>
                  <a:pt x="63" y="7"/>
                </a:lnTo>
                <a:lnTo>
                  <a:pt x="67" y="7"/>
                </a:lnTo>
                <a:lnTo>
                  <a:pt x="61" y="17"/>
                </a:lnTo>
                <a:lnTo>
                  <a:pt x="67" y="26"/>
                </a:lnTo>
                <a:close/>
                <a:moveTo>
                  <a:pt x="71" y="13"/>
                </a:moveTo>
                <a:lnTo>
                  <a:pt x="71" y="9"/>
                </a:lnTo>
                <a:lnTo>
                  <a:pt x="72" y="7"/>
                </a:lnTo>
                <a:lnTo>
                  <a:pt x="74" y="7"/>
                </a:lnTo>
                <a:lnTo>
                  <a:pt x="78" y="5"/>
                </a:lnTo>
                <a:lnTo>
                  <a:pt x="80" y="5"/>
                </a:lnTo>
                <a:lnTo>
                  <a:pt x="82" y="7"/>
                </a:lnTo>
                <a:lnTo>
                  <a:pt x="84" y="7"/>
                </a:lnTo>
                <a:lnTo>
                  <a:pt x="85" y="9"/>
                </a:lnTo>
                <a:lnTo>
                  <a:pt x="85" y="11"/>
                </a:lnTo>
                <a:lnTo>
                  <a:pt x="85" y="22"/>
                </a:lnTo>
                <a:lnTo>
                  <a:pt x="85" y="24"/>
                </a:lnTo>
                <a:lnTo>
                  <a:pt x="87" y="24"/>
                </a:lnTo>
                <a:lnTo>
                  <a:pt x="87" y="26"/>
                </a:lnTo>
                <a:lnTo>
                  <a:pt x="85" y="26"/>
                </a:lnTo>
                <a:lnTo>
                  <a:pt x="84" y="26"/>
                </a:lnTo>
                <a:lnTo>
                  <a:pt x="84" y="24"/>
                </a:lnTo>
                <a:lnTo>
                  <a:pt x="82" y="24"/>
                </a:lnTo>
                <a:lnTo>
                  <a:pt x="80" y="26"/>
                </a:lnTo>
                <a:lnTo>
                  <a:pt x="78" y="26"/>
                </a:lnTo>
                <a:lnTo>
                  <a:pt x="76" y="28"/>
                </a:lnTo>
                <a:lnTo>
                  <a:pt x="74" y="26"/>
                </a:lnTo>
                <a:lnTo>
                  <a:pt x="72" y="26"/>
                </a:lnTo>
                <a:lnTo>
                  <a:pt x="71" y="26"/>
                </a:lnTo>
                <a:lnTo>
                  <a:pt x="71" y="24"/>
                </a:lnTo>
                <a:lnTo>
                  <a:pt x="69" y="22"/>
                </a:lnTo>
                <a:lnTo>
                  <a:pt x="69" y="20"/>
                </a:lnTo>
                <a:lnTo>
                  <a:pt x="69" y="18"/>
                </a:lnTo>
                <a:lnTo>
                  <a:pt x="71" y="17"/>
                </a:lnTo>
                <a:lnTo>
                  <a:pt x="72" y="17"/>
                </a:lnTo>
                <a:lnTo>
                  <a:pt x="74" y="15"/>
                </a:lnTo>
                <a:lnTo>
                  <a:pt x="80" y="15"/>
                </a:lnTo>
                <a:lnTo>
                  <a:pt x="82" y="13"/>
                </a:lnTo>
                <a:lnTo>
                  <a:pt x="82" y="9"/>
                </a:lnTo>
                <a:lnTo>
                  <a:pt x="78" y="9"/>
                </a:lnTo>
                <a:lnTo>
                  <a:pt x="76" y="9"/>
                </a:lnTo>
                <a:lnTo>
                  <a:pt x="74" y="9"/>
                </a:lnTo>
                <a:lnTo>
                  <a:pt x="74" y="11"/>
                </a:lnTo>
                <a:lnTo>
                  <a:pt x="72" y="13"/>
                </a:lnTo>
                <a:lnTo>
                  <a:pt x="71" y="13"/>
                </a:lnTo>
                <a:close/>
                <a:moveTo>
                  <a:pt x="82" y="17"/>
                </a:moveTo>
                <a:lnTo>
                  <a:pt x="82" y="17"/>
                </a:lnTo>
                <a:lnTo>
                  <a:pt x="80" y="17"/>
                </a:lnTo>
                <a:lnTo>
                  <a:pt x="76" y="17"/>
                </a:lnTo>
                <a:lnTo>
                  <a:pt x="76" y="18"/>
                </a:lnTo>
                <a:lnTo>
                  <a:pt x="74" y="18"/>
                </a:lnTo>
                <a:lnTo>
                  <a:pt x="72" y="18"/>
                </a:lnTo>
                <a:lnTo>
                  <a:pt x="72" y="20"/>
                </a:lnTo>
                <a:lnTo>
                  <a:pt x="74" y="24"/>
                </a:lnTo>
                <a:lnTo>
                  <a:pt x="76" y="24"/>
                </a:lnTo>
                <a:lnTo>
                  <a:pt x="78" y="24"/>
                </a:lnTo>
                <a:lnTo>
                  <a:pt x="80" y="24"/>
                </a:lnTo>
                <a:lnTo>
                  <a:pt x="80" y="22"/>
                </a:lnTo>
                <a:lnTo>
                  <a:pt x="82" y="22"/>
                </a:lnTo>
                <a:lnTo>
                  <a:pt x="82" y="20"/>
                </a:lnTo>
                <a:lnTo>
                  <a:pt x="82" y="17"/>
                </a:lnTo>
                <a:close/>
                <a:moveTo>
                  <a:pt x="104" y="26"/>
                </a:moveTo>
                <a:lnTo>
                  <a:pt x="104" y="17"/>
                </a:lnTo>
                <a:lnTo>
                  <a:pt x="102" y="18"/>
                </a:lnTo>
                <a:lnTo>
                  <a:pt x="100" y="18"/>
                </a:lnTo>
                <a:lnTo>
                  <a:pt x="98" y="18"/>
                </a:lnTo>
                <a:lnTo>
                  <a:pt x="96" y="18"/>
                </a:lnTo>
                <a:lnTo>
                  <a:pt x="95" y="18"/>
                </a:lnTo>
                <a:lnTo>
                  <a:pt x="93" y="17"/>
                </a:lnTo>
                <a:lnTo>
                  <a:pt x="91" y="17"/>
                </a:lnTo>
                <a:lnTo>
                  <a:pt x="91" y="13"/>
                </a:lnTo>
                <a:lnTo>
                  <a:pt x="91" y="7"/>
                </a:lnTo>
                <a:lnTo>
                  <a:pt x="95" y="7"/>
                </a:lnTo>
                <a:lnTo>
                  <a:pt x="95" y="13"/>
                </a:lnTo>
                <a:lnTo>
                  <a:pt x="95" y="15"/>
                </a:lnTo>
                <a:lnTo>
                  <a:pt x="98" y="17"/>
                </a:lnTo>
                <a:lnTo>
                  <a:pt x="100" y="17"/>
                </a:lnTo>
                <a:lnTo>
                  <a:pt x="102" y="15"/>
                </a:lnTo>
                <a:lnTo>
                  <a:pt x="104" y="15"/>
                </a:lnTo>
                <a:lnTo>
                  <a:pt x="104" y="7"/>
                </a:lnTo>
                <a:lnTo>
                  <a:pt x="108" y="7"/>
                </a:lnTo>
                <a:lnTo>
                  <a:pt x="108" y="26"/>
                </a:lnTo>
                <a:lnTo>
                  <a:pt x="104" y="26"/>
                </a:lnTo>
                <a:close/>
                <a:moveTo>
                  <a:pt x="128" y="26"/>
                </a:moveTo>
                <a:lnTo>
                  <a:pt x="124" y="26"/>
                </a:lnTo>
                <a:lnTo>
                  <a:pt x="117" y="17"/>
                </a:lnTo>
                <a:lnTo>
                  <a:pt x="115" y="18"/>
                </a:lnTo>
                <a:lnTo>
                  <a:pt x="115" y="26"/>
                </a:lnTo>
                <a:lnTo>
                  <a:pt x="111" y="26"/>
                </a:lnTo>
                <a:lnTo>
                  <a:pt x="111" y="7"/>
                </a:lnTo>
                <a:lnTo>
                  <a:pt x="115" y="7"/>
                </a:lnTo>
                <a:lnTo>
                  <a:pt x="115" y="15"/>
                </a:lnTo>
                <a:lnTo>
                  <a:pt x="124" y="7"/>
                </a:lnTo>
                <a:lnTo>
                  <a:pt x="128" y="7"/>
                </a:lnTo>
                <a:lnTo>
                  <a:pt x="119" y="15"/>
                </a:lnTo>
                <a:lnTo>
                  <a:pt x="128" y="26"/>
                </a:lnTo>
                <a:close/>
                <a:moveTo>
                  <a:pt x="130" y="13"/>
                </a:moveTo>
                <a:lnTo>
                  <a:pt x="132" y="9"/>
                </a:lnTo>
                <a:lnTo>
                  <a:pt x="133" y="7"/>
                </a:lnTo>
                <a:lnTo>
                  <a:pt x="135" y="7"/>
                </a:lnTo>
                <a:lnTo>
                  <a:pt x="139" y="5"/>
                </a:lnTo>
                <a:lnTo>
                  <a:pt x="141" y="5"/>
                </a:lnTo>
                <a:lnTo>
                  <a:pt x="141" y="7"/>
                </a:lnTo>
                <a:lnTo>
                  <a:pt x="143" y="7"/>
                </a:lnTo>
                <a:lnTo>
                  <a:pt x="145" y="7"/>
                </a:lnTo>
                <a:lnTo>
                  <a:pt x="146" y="9"/>
                </a:lnTo>
                <a:lnTo>
                  <a:pt x="146" y="11"/>
                </a:lnTo>
                <a:lnTo>
                  <a:pt x="146" y="22"/>
                </a:lnTo>
                <a:lnTo>
                  <a:pt x="146" y="24"/>
                </a:lnTo>
                <a:lnTo>
                  <a:pt x="148" y="24"/>
                </a:lnTo>
                <a:lnTo>
                  <a:pt x="148" y="26"/>
                </a:lnTo>
                <a:lnTo>
                  <a:pt x="146" y="26"/>
                </a:lnTo>
                <a:lnTo>
                  <a:pt x="145" y="26"/>
                </a:lnTo>
                <a:lnTo>
                  <a:pt x="143" y="24"/>
                </a:lnTo>
                <a:lnTo>
                  <a:pt x="141" y="24"/>
                </a:lnTo>
                <a:lnTo>
                  <a:pt x="141" y="26"/>
                </a:lnTo>
                <a:lnTo>
                  <a:pt x="139" y="26"/>
                </a:lnTo>
                <a:lnTo>
                  <a:pt x="135" y="28"/>
                </a:lnTo>
                <a:lnTo>
                  <a:pt x="133" y="26"/>
                </a:lnTo>
                <a:lnTo>
                  <a:pt x="132" y="26"/>
                </a:lnTo>
                <a:lnTo>
                  <a:pt x="130" y="24"/>
                </a:lnTo>
                <a:lnTo>
                  <a:pt x="130" y="22"/>
                </a:lnTo>
                <a:lnTo>
                  <a:pt x="130" y="20"/>
                </a:lnTo>
                <a:lnTo>
                  <a:pt x="130" y="18"/>
                </a:lnTo>
                <a:lnTo>
                  <a:pt x="132" y="17"/>
                </a:lnTo>
                <a:lnTo>
                  <a:pt x="133" y="17"/>
                </a:lnTo>
                <a:lnTo>
                  <a:pt x="135" y="15"/>
                </a:lnTo>
                <a:lnTo>
                  <a:pt x="141" y="15"/>
                </a:lnTo>
                <a:lnTo>
                  <a:pt x="143" y="13"/>
                </a:lnTo>
                <a:lnTo>
                  <a:pt x="141" y="9"/>
                </a:lnTo>
                <a:lnTo>
                  <a:pt x="139" y="9"/>
                </a:lnTo>
                <a:lnTo>
                  <a:pt x="135" y="9"/>
                </a:lnTo>
                <a:lnTo>
                  <a:pt x="133" y="11"/>
                </a:lnTo>
                <a:lnTo>
                  <a:pt x="133" y="13"/>
                </a:lnTo>
                <a:lnTo>
                  <a:pt x="130" y="13"/>
                </a:lnTo>
                <a:close/>
                <a:moveTo>
                  <a:pt x="143" y="17"/>
                </a:moveTo>
                <a:lnTo>
                  <a:pt x="143" y="17"/>
                </a:lnTo>
                <a:lnTo>
                  <a:pt x="141" y="17"/>
                </a:lnTo>
                <a:lnTo>
                  <a:pt x="139" y="17"/>
                </a:lnTo>
                <a:lnTo>
                  <a:pt x="137" y="17"/>
                </a:lnTo>
                <a:lnTo>
                  <a:pt x="135" y="18"/>
                </a:lnTo>
                <a:lnTo>
                  <a:pt x="133" y="18"/>
                </a:lnTo>
                <a:lnTo>
                  <a:pt x="133" y="20"/>
                </a:lnTo>
                <a:lnTo>
                  <a:pt x="133" y="24"/>
                </a:lnTo>
                <a:lnTo>
                  <a:pt x="137" y="24"/>
                </a:lnTo>
                <a:lnTo>
                  <a:pt x="139" y="24"/>
                </a:lnTo>
                <a:lnTo>
                  <a:pt x="141" y="22"/>
                </a:lnTo>
                <a:lnTo>
                  <a:pt x="143" y="22"/>
                </a:lnTo>
                <a:lnTo>
                  <a:pt x="143" y="20"/>
                </a:lnTo>
                <a:lnTo>
                  <a:pt x="143" y="17"/>
                </a:lnTo>
                <a:close/>
                <a:moveTo>
                  <a:pt x="156" y="9"/>
                </a:moveTo>
                <a:lnTo>
                  <a:pt x="156" y="20"/>
                </a:lnTo>
                <a:lnTo>
                  <a:pt x="154" y="22"/>
                </a:lnTo>
                <a:lnTo>
                  <a:pt x="154" y="24"/>
                </a:lnTo>
                <a:lnTo>
                  <a:pt x="152" y="26"/>
                </a:lnTo>
                <a:lnTo>
                  <a:pt x="150" y="26"/>
                </a:lnTo>
                <a:lnTo>
                  <a:pt x="150" y="24"/>
                </a:lnTo>
                <a:lnTo>
                  <a:pt x="152" y="22"/>
                </a:lnTo>
                <a:lnTo>
                  <a:pt x="152" y="20"/>
                </a:lnTo>
                <a:lnTo>
                  <a:pt x="152" y="7"/>
                </a:lnTo>
                <a:lnTo>
                  <a:pt x="167" y="7"/>
                </a:lnTo>
                <a:lnTo>
                  <a:pt x="167" y="26"/>
                </a:lnTo>
                <a:lnTo>
                  <a:pt x="163" y="26"/>
                </a:lnTo>
                <a:lnTo>
                  <a:pt x="163" y="9"/>
                </a:lnTo>
                <a:lnTo>
                  <a:pt x="156" y="9"/>
                </a:lnTo>
                <a:close/>
                <a:moveTo>
                  <a:pt x="170" y="13"/>
                </a:moveTo>
                <a:lnTo>
                  <a:pt x="170" y="9"/>
                </a:lnTo>
                <a:lnTo>
                  <a:pt x="172" y="7"/>
                </a:lnTo>
                <a:lnTo>
                  <a:pt x="176" y="7"/>
                </a:lnTo>
                <a:lnTo>
                  <a:pt x="180" y="5"/>
                </a:lnTo>
                <a:lnTo>
                  <a:pt x="181" y="7"/>
                </a:lnTo>
                <a:lnTo>
                  <a:pt x="183" y="7"/>
                </a:lnTo>
                <a:lnTo>
                  <a:pt x="185" y="7"/>
                </a:lnTo>
                <a:lnTo>
                  <a:pt x="185" y="9"/>
                </a:lnTo>
                <a:lnTo>
                  <a:pt x="185" y="11"/>
                </a:lnTo>
                <a:lnTo>
                  <a:pt x="185" y="22"/>
                </a:lnTo>
                <a:lnTo>
                  <a:pt x="187" y="24"/>
                </a:lnTo>
                <a:lnTo>
                  <a:pt x="189" y="24"/>
                </a:lnTo>
                <a:lnTo>
                  <a:pt x="189" y="26"/>
                </a:lnTo>
                <a:lnTo>
                  <a:pt x="187" y="26"/>
                </a:lnTo>
                <a:lnTo>
                  <a:pt x="185" y="26"/>
                </a:lnTo>
                <a:lnTo>
                  <a:pt x="183" y="26"/>
                </a:lnTo>
                <a:lnTo>
                  <a:pt x="183" y="24"/>
                </a:lnTo>
                <a:lnTo>
                  <a:pt x="181" y="24"/>
                </a:lnTo>
                <a:lnTo>
                  <a:pt x="180" y="26"/>
                </a:lnTo>
                <a:lnTo>
                  <a:pt x="178" y="26"/>
                </a:lnTo>
                <a:lnTo>
                  <a:pt x="176" y="28"/>
                </a:lnTo>
                <a:lnTo>
                  <a:pt x="174" y="26"/>
                </a:lnTo>
                <a:lnTo>
                  <a:pt x="172" y="26"/>
                </a:lnTo>
                <a:lnTo>
                  <a:pt x="170" y="24"/>
                </a:lnTo>
                <a:lnTo>
                  <a:pt x="170" y="22"/>
                </a:lnTo>
                <a:lnTo>
                  <a:pt x="170" y="20"/>
                </a:lnTo>
                <a:lnTo>
                  <a:pt x="170" y="18"/>
                </a:lnTo>
                <a:lnTo>
                  <a:pt x="170" y="17"/>
                </a:lnTo>
                <a:lnTo>
                  <a:pt x="172" y="17"/>
                </a:lnTo>
                <a:lnTo>
                  <a:pt x="176" y="15"/>
                </a:lnTo>
                <a:lnTo>
                  <a:pt x="181" y="15"/>
                </a:lnTo>
                <a:lnTo>
                  <a:pt x="183" y="13"/>
                </a:lnTo>
                <a:lnTo>
                  <a:pt x="181" y="9"/>
                </a:lnTo>
                <a:lnTo>
                  <a:pt x="178" y="9"/>
                </a:lnTo>
                <a:lnTo>
                  <a:pt x="176" y="9"/>
                </a:lnTo>
                <a:lnTo>
                  <a:pt x="174" y="9"/>
                </a:lnTo>
                <a:lnTo>
                  <a:pt x="174" y="11"/>
                </a:lnTo>
                <a:lnTo>
                  <a:pt x="174" y="13"/>
                </a:lnTo>
                <a:lnTo>
                  <a:pt x="170" y="13"/>
                </a:lnTo>
                <a:close/>
                <a:moveTo>
                  <a:pt x="183" y="17"/>
                </a:moveTo>
                <a:lnTo>
                  <a:pt x="181" y="17"/>
                </a:lnTo>
                <a:lnTo>
                  <a:pt x="180" y="17"/>
                </a:lnTo>
                <a:lnTo>
                  <a:pt x="178" y="17"/>
                </a:lnTo>
                <a:lnTo>
                  <a:pt x="176" y="18"/>
                </a:lnTo>
                <a:lnTo>
                  <a:pt x="174" y="18"/>
                </a:lnTo>
                <a:lnTo>
                  <a:pt x="174" y="20"/>
                </a:lnTo>
                <a:lnTo>
                  <a:pt x="172" y="20"/>
                </a:lnTo>
                <a:lnTo>
                  <a:pt x="174" y="24"/>
                </a:lnTo>
                <a:lnTo>
                  <a:pt x="176" y="24"/>
                </a:lnTo>
                <a:lnTo>
                  <a:pt x="178" y="24"/>
                </a:lnTo>
                <a:lnTo>
                  <a:pt x="180" y="24"/>
                </a:lnTo>
                <a:lnTo>
                  <a:pt x="181" y="22"/>
                </a:lnTo>
                <a:lnTo>
                  <a:pt x="183" y="20"/>
                </a:lnTo>
                <a:lnTo>
                  <a:pt x="183" y="17"/>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11" name="Freeform 145"/>
          <p:cNvSpPr>
            <a:spLocks noEditPoints="1"/>
          </p:cNvSpPr>
          <p:nvPr/>
        </p:nvSpPr>
        <p:spPr bwMode="auto">
          <a:xfrm>
            <a:off x="1198693" y="5336690"/>
            <a:ext cx="247500" cy="51011"/>
          </a:xfrm>
          <a:custGeom>
            <a:avLst/>
            <a:gdLst>
              <a:gd name="T0" fmla="*/ 32220 w 142"/>
              <a:gd name="T1" fmla="*/ 39688 h 27"/>
              <a:gd name="T2" fmla="*/ 5858 w 142"/>
              <a:gd name="T3" fmla="*/ 22225 h 27"/>
              <a:gd name="T4" fmla="*/ 0 w 142"/>
              <a:gd name="T5" fmla="*/ 0 h 27"/>
              <a:gd name="T6" fmla="*/ 26362 w 142"/>
              <a:gd name="T7" fmla="*/ 17463 h 27"/>
              <a:gd name="T8" fmla="*/ 41007 w 142"/>
              <a:gd name="T9" fmla="*/ 14288 h 27"/>
              <a:gd name="T10" fmla="*/ 51258 w 142"/>
              <a:gd name="T11" fmla="*/ 7938 h 27"/>
              <a:gd name="T12" fmla="*/ 57117 w 142"/>
              <a:gd name="T13" fmla="*/ 11113 h 27"/>
              <a:gd name="T14" fmla="*/ 61510 w 142"/>
              <a:gd name="T15" fmla="*/ 17463 h 27"/>
              <a:gd name="T16" fmla="*/ 64439 w 142"/>
              <a:gd name="T17" fmla="*/ 38100 h 27"/>
              <a:gd name="T18" fmla="*/ 64439 w 142"/>
              <a:gd name="T19" fmla="*/ 39688 h 27"/>
              <a:gd name="T20" fmla="*/ 64439 w 142"/>
              <a:gd name="T21" fmla="*/ 39688 h 27"/>
              <a:gd name="T22" fmla="*/ 61510 w 142"/>
              <a:gd name="T23" fmla="*/ 42863 h 27"/>
              <a:gd name="T24" fmla="*/ 57117 w 142"/>
              <a:gd name="T25" fmla="*/ 39688 h 27"/>
              <a:gd name="T26" fmla="*/ 54188 w 142"/>
              <a:gd name="T27" fmla="*/ 39688 h 27"/>
              <a:gd name="T28" fmla="*/ 45400 w 142"/>
              <a:gd name="T29" fmla="*/ 42863 h 27"/>
              <a:gd name="T30" fmla="*/ 41007 w 142"/>
              <a:gd name="T31" fmla="*/ 38100 h 27"/>
              <a:gd name="T32" fmla="*/ 38078 w 142"/>
              <a:gd name="T33" fmla="*/ 31750 h 27"/>
              <a:gd name="T34" fmla="*/ 45400 w 142"/>
              <a:gd name="T35" fmla="*/ 22225 h 27"/>
              <a:gd name="T36" fmla="*/ 57117 w 142"/>
              <a:gd name="T37" fmla="*/ 19050 h 27"/>
              <a:gd name="T38" fmla="*/ 48329 w 142"/>
              <a:gd name="T39" fmla="*/ 14288 h 27"/>
              <a:gd name="T40" fmla="*/ 43936 w 142"/>
              <a:gd name="T41" fmla="*/ 19050 h 27"/>
              <a:gd name="T42" fmla="*/ 57117 w 142"/>
              <a:gd name="T43" fmla="*/ 25400 h 27"/>
              <a:gd name="T44" fmla="*/ 48329 w 142"/>
              <a:gd name="T45" fmla="*/ 28575 h 27"/>
              <a:gd name="T46" fmla="*/ 45400 w 142"/>
              <a:gd name="T47" fmla="*/ 28575 h 27"/>
              <a:gd name="T48" fmla="*/ 43936 w 142"/>
              <a:gd name="T49" fmla="*/ 31750 h 27"/>
              <a:gd name="T50" fmla="*/ 51258 w 142"/>
              <a:gd name="T51" fmla="*/ 38100 h 27"/>
              <a:gd name="T52" fmla="*/ 57117 w 142"/>
              <a:gd name="T53" fmla="*/ 34925 h 27"/>
              <a:gd name="T54" fmla="*/ 57117 w 142"/>
              <a:gd name="T55" fmla="*/ 25400 h 27"/>
              <a:gd name="T56" fmla="*/ 76155 w 142"/>
              <a:gd name="T57" fmla="*/ 38100 h 27"/>
              <a:gd name="T58" fmla="*/ 67368 w 142"/>
              <a:gd name="T59" fmla="*/ 39688 h 27"/>
              <a:gd name="T60" fmla="*/ 70297 w 142"/>
              <a:gd name="T61" fmla="*/ 38100 h 27"/>
              <a:gd name="T62" fmla="*/ 70297 w 142"/>
              <a:gd name="T63" fmla="*/ 11113 h 27"/>
              <a:gd name="T64" fmla="*/ 86407 w 142"/>
              <a:gd name="T65" fmla="*/ 39688 h 27"/>
              <a:gd name="T66" fmla="*/ 121556 w 142"/>
              <a:gd name="T67" fmla="*/ 31750 h 27"/>
              <a:gd name="T68" fmla="*/ 118627 w 142"/>
              <a:gd name="T69" fmla="*/ 38100 h 27"/>
              <a:gd name="T70" fmla="*/ 111304 w 142"/>
              <a:gd name="T71" fmla="*/ 39688 h 27"/>
              <a:gd name="T72" fmla="*/ 102517 w 142"/>
              <a:gd name="T73" fmla="*/ 11113 h 27"/>
              <a:gd name="T74" fmla="*/ 114233 w 142"/>
              <a:gd name="T75" fmla="*/ 22225 h 27"/>
              <a:gd name="T76" fmla="*/ 121556 w 142"/>
              <a:gd name="T77" fmla="*/ 31750 h 27"/>
              <a:gd name="T78" fmla="*/ 114233 w 142"/>
              <a:gd name="T79" fmla="*/ 38100 h 27"/>
              <a:gd name="T80" fmla="*/ 115698 w 142"/>
              <a:gd name="T81" fmla="*/ 31750 h 27"/>
              <a:gd name="T82" fmla="*/ 114233 w 142"/>
              <a:gd name="T83" fmla="*/ 28575 h 27"/>
              <a:gd name="T84" fmla="*/ 102517 w 142"/>
              <a:gd name="T85" fmla="*/ 38100 h 27"/>
              <a:gd name="T86" fmla="*/ 140595 w 142"/>
              <a:gd name="T87" fmla="*/ 28575 h 27"/>
              <a:gd name="T88" fmla="*/ 133272 w 142"/>
              <a:gd name="T89" fmla="*/ 28575 h 27"/>
              <a:gd name="T90" fmla="*/ 124485 w 142"/>
              <a:gd name="T91" fmla="*/ 25400 h 27"/>
              <a:gd name="T92" fmla="*/ 127414 w 142"/>
              <a:gd name="T93" fmla="*/ 11113 h 27"/>
              <a:gd name="T94" fmla="*/ 133272 w 142"/>
              <a:gd name="T95" fmla="*/ 25400 h 27"/>
              <a:gd name="T96" fmla="*/ 140595 w 142"/>
              <a:gd name="T97" fmla="*/ 22225 h 27"/>
              <a:gd name="T98" fmla="*/ 146453 w 142"/>
              <a:gd name="T99" fmla="*/ 11113 h 27"/>
              <a:gd name="T100" fmla="*/ 159634 w 142"/>
              <a:gd name="T101" fmla="*/ 34925 h 27"/>
              <a:gd name="T102" fmla="*/ 175743 w 142"/>
              <a:gd name="T103" fmla="*/ 11113 h 27"/>
              <a:gd name="T104" fmla="*/ 169885 w 142"/>
              <a:gd name="T105" fmla="*/ 17463 h 27"/>
              <a:gd name="T106" fmla="*/ 153775 w 142"/>
              <a:gd name="T107" fmla="*/ 39688 h 27"/>
              <a:gd name="T108" fmla="*/ 159634 w 142"/>
              <a:gd name="T109" fmla="*/ 34925 h 27"/>
              <a:gd name="T110" fmla="*/ 191853 w 142"/>
              <a:gd name="T111" fmla="*/ 25400 h 27"/>
              <a:gd name="T112" fmla="*/ 184531 w 142"/>
              <a:gd name="T113" fmla="*/ 39688 h 27"/>
              <a:gd name="T114" fmla="*/ 188924 w 142"/>
              <a:gd name="T115" fmla="*/ 22225 h 27"/>
              <a:gd name="T116" fmla="*/ 194782 w 142"/>
              <a:gd name="T117" fmla="*/ 22225 h 2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2"/>
              <a:gd name="T178" fmla="*/ 0 h 27"/>
              <a:gd name="T179" fmla="*/ 142 w 142"/>
              <a:gd name="T180" fmla="*/ 27 h 2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2" h="27">
                <a:moveTo>
                  <a:pt x="18" y="0"/>
                </a:moveTo>
                <a:lnTo>
                  <a:pt x="22" y="0"/>
                </a:lnTo>
                <a:lnTo>
                  <a:pt x="22" y="25"/>
                </a:lnTo>
                <a:lnTo>
                  <a:pt x="18" y="25"/>
                </a:lnTo>
                <a:lnTo>
                  <a:pt x="18" y="14"/>
                </a:lnTo>
                <a:lnTo>
                  <a:pt x="4" y="14"/>
                </a:lnTo>
                <a:lnTo>
                  <a:pt x="4" y="25"/>
                </a:lnTo>
                <a:lnTo>
                  <a:pt x="0" y="25"/>
                </a:lnTo>
                <a:lnTo>
                  <a:pt x="0" y="0"/>
                </a:lnTo>
                <a:lnTo>
                  <a:pt x="4" y="0"/>
                </a:lnTo>
                <a:lnTo>
                  <a:pt x="4" y="11"/>
                </a:lnTo>
                <a:lnTo>
                  <a:pt x="18" y="11"/>
                </a:lnTo>
                <a:lnTo>
                  <a:pt x="18" y="0"/>
                </a:lnTo>
                <a:close/>
                <a:moveTo>
                  <a:pt x="28" y="12"/>
                </a:moveTo>
                <a:lnTo>
                  <a:pt x="28" y="9"/>
                </a:lnTo>
                <a:lnTo>
                  <a:pt x="30" y="7"/>
                </a:lnTo>
                <a:lnTo>
                  <a:pt x="31" y="7"/>
                </a:lnTo>
                <a:lnTo>
                  <a:pt x="35" y="5"/>
                </a:lnTo>
                <a:lnTo>
                  <a:pt x="37" y="5"/>
                </a:lnTo>
                <a:lnTo>
                  <a:pt x="39" y="7"/>
                </a:lnTo>
                <a:lnTo>
                  <a:pt x="41" y="7"/>
                </a:lnTo>
                <a:lnTo>
                  <a:pt x="42" y="9"/>
                </a:lnTo>
                <a:lnTo>
                  <a:pt x="42" y="11"/>
                </a:lnTo>
                <a:lnTo>
                  <a:pt x="42" y="22"/>
                </a:lnTo>
                <a:lnTo>
                  <a:pt x="42" y="24"/>
                </a:lnTo>
                <a:lnTo>
                  <a:pt x="44" y="24"/>
                </a:lnTo>
                <a:lnTo>
                  <a:pt x="44" y="25"/>
                </a:lnTo>
                <a:lnTo>
                  <a:pt x="42" y="25"/>
                </a:lnTo>
                <a:lnTo>
                  <a:pt x="42" y="27"/>
                </a:lnTo>
                <a:lnTo>
                  <a:pt x="41" y="25"/>
                </a:lnTo>
                <a:lnTo>
                  <a:pt x="39" y="25"/>
                </a:lnTo>
                <a:lnTo>
                  <a:pt x="39" y="24"/>
                </a:lnTo>
                <a:lnTo>
                  <a:pt x="39" y="25"/>
                </a:lnTo>
                <a:lnTo>
                  <a:pt x="37" y="25"/>
                </a:lnTo>
                <a:lnTo>
                  <a:pt x="35" y="27"/>
                </a:lnTo>
                <a:lnTo>
                  <a:pt x="31" y="27"/>
                </a:lnTo>
                <a:lnTo>
                  <a:pt x="30" y="25"/>
                </a:lnTo>
                <a:lnTo>
                  <a:pt x="28" y="25"/>
                </a:lnTo>
                <a:lnTo>
                  <a:pt x="28" y="24"/>
                </a:lnTo>
                <a:lnTo>
                  <a:pt x="26" y="22"/>
                </a:lnTo>
                <a:lnTo>
                  <a:pt x="26" y="20"/>
                </a:lnTo>
                <a:lnTo>
                  <a:pt x="28" y="16"/>
                </a:lnTo>
                <a:lnTo>
                  <a:pt x="30" y="16"/>
                </a:lnTo>
                <a:lnTo>
                  <a:pt x="31" y="14"/>
                </a:lnTo>
                <a:lnTo>
                  <a:pt x="37" y="14"/>
                </a:lnTo>
                <a:lnTo>
                  <a:pt x="39" y="14"/>
                </a:lnTo>
                <a:lnTo>
                  <a:pt x="39" y="12"/>
                </a:lnTo>
                <a:lnTo>
                  <a:pt x="39" y="9"/>
                </a:lnTo>
                <a:lnTo>
                  <a:pt x="35" y="9"/>
                </a:lnTo>
                <a:lnTo>
                  <a:pt x="33" y="9"/>
                </a:lnTo>
                <a:lnTo>
                  <a:pt x="31" y="9"/>
                </a:lnTo>
                <a:lnTo>
                  <a:pt x="30" y="11"/>
                </a:lnTo>
                <a:lnTo>
                  <a:pt x="30" y="12"/>
                </a:lnTo>
                <a:lnTo>
                  <a:pt x="28" y="12"/>
                </a:lnTo>
                <a:close/>
                <a:moveTo>
                  <a:pt x="39" y="16"/>
                </a:moveTo>
                <a:lnTo>
                  <a:pt x="39" y="16"/>
                </a:lnTo>
                <a:lnTo>
                  <a:pt x="37" y="16"/>
                </a:lnTo>
                <a:lnTo>
                  <a:pt x="33" y="18"/>
                </a:lnTo>
                <a:lnTo>
                  <a:pt x="31" y="18"/>
                </a:lnTo>
                <a:lnTo>
                  <a:pt x="30" y="18"/>
                </a:lnTo>
                <a:lnTo>
                  <a:pt x="30" y="20"/>
                </a:lnTo>
                <a:lnTo>
                  <a:pt x="30" y="24"/>
                </a:lnTo>
                <a:lnTo>
                  <a:pt x="33" y="24"/>
                </a:lnTo>
                <a:lnTo>
                  <a:pt x="35" y="24"/>
                </a:lnTo>
                <a:lnTo>
                  <a:pt x="37" y="22"/>
                </a:lnTo>
                <a:lnTo>
                  <a:pt x="39" y="22"/>
                </a:lnTo>
                <a:lnTo>
                  <a:pt x="39" y="20"/>
                </a:lnTo>
                <a:lnTo>
                  <a:pt x="39" y="16"/>
                </a:lnTo>
                <a:close/>
                <a:moveTo>
                  <a:pt x="52" y="9"/>
                </a:moveTo>
                <a:lnTo>
                  <a:pt x="52" y="20"/>
                </a:lnTo>
                <a:lnTo>
                  <a:pt x="52" y="24"/>
                </a:lnTo>
                <a:lnTo>
                  <a:pt x="50" y="25"/>
                </a:lnTo>
                <a:lnTo>
                  <a:pt x="48" y="25"/>
                </a:lnTo>
                <a:lnTo>
                  <a:pt x="46" y="25"/>
                </a:lnTo>
                <a:lnTo>
                  <a:pt x="46" y="24"/>
                </a:lnTo>
                <a:lnTo>
                  <a:pt x="48" y="24"/>
                </a:lnTo>
                <a:lnTo>
                  <a:pt x="48" y="22"/>
                </a:lnTo>
                <a:lnTo>
                  <a:pt x="48" y="20"/>
                </a:lnTo>
                <a:lnTo>
                  <a:pt x="48" y="7"/>
                </a:lnTo>
                <a:lnTo>
                  <a:pt x="63" y="7"/>
                </a:lnTo>
                <a:lnTo>
                  <a:pt x="63" y="25"/>
                </a:lnTo>
                <a:lnTo>
                  <a:pt x="59" y="25"/>
                </a:lnTo>
                <a:lnTo>
                  <a:pt x="59" y="9"/>
                </a:lnTo>
                <a:lnTo>
                  <a:pt x="52" y="9"/>
                </a:lnTo>
                <a:close/>
                <a:moveTo>
                  <a:pt x="83" y="20"/>
                </a:moveTo>
                <a:lnTo>
                  <a:pt x="81" y="22"/>
                </a:lnTo>
                <a:lnTo>
                  <a:pt x="81" y="24"/>
                </a:lnTo>
                <a:lnTo>
                  <a:pt x="79" y="25"/>
                </a:lnTo>
                <a:lnTo>
                  <a:pt x="78" y="25"/>
                </a:lnTo>
                <a:lnTo>
                  <a:pt x="76" y="25"/>
                </a:lnTo>
                <a:lnTo>
                  <a:pt x="67" y="25"/>
                </a:lnTo>
                <a:lnTo>
                  <a:pt x="67" y="7"/>
                </a:lnTo>
                <a:lnTo>
                  <a:pt x="70" y="7"/>
                </a:lnTo>
                <a:lnTo>
                  <a:pt x="70" y="14"/>
                </a:lnTo>
                <a:lnTo>
                  <a:pt x="76" y="14"/>
                </a:lnTo>
                <a:lnTo>
                  <a:pt x="78" y="14"/>
                </a:lnTo>
                <a:lnTo>
                  <a:pt x="81" y="16"/>
                </a:lnTo>
                <a:lnTo>
                  <a:pt x="81" y="18"/>
                </a:lnTo>
                <a:lnTo>
                  <a:pt x="83" y="20"/>
                </a:lnTo>
                <a:close/>
                <a:moveTo>
                  <a:pt x="70" y="24"/>
                </a:moveTo>
                <a:lnTo>
                  <a:pt x="76" y="24"/>
                </a:lnTo>
                <a:lnTo>
                  <a:pt x="78" y="24"/>
                </a:lnTo>
                <a:lnTo>
                  <a:pt x="78" y="22"/>
                </a:lnTo>
                <a:lnTo>
                  <a:pt x="79" y="22"/>
                </a:lnTo>
                <a:lnTo>
                  <a:pt x="79" y="20"/>
                </a:lnTo>
                <a:lnTo>
                  <a:pt x="79" y="18"/>
                </a:lnTo>
                <a:lnTo>
                  <a:pt x="78" y="18"/>
                </a:lnTo>
                <a:lnTo>
                  <a:pt x="76" y="18"/>
                </a:lnTo>
                <a:lnTo>
                  <a:pt x="70" y="18"/>
                </a:lnTo>
                <a:lnTo>
                  <a:pt x="70" y="24"/>
                </a:lnTo>
                <a:close/>
                <a:moveTo>
                  <a:pt x="96" y="25"/>
                </a:moveTo>
                <a:lnTo>
                  <a:pt x="96" y="18"/>
                </a:lnTo>
                <a:lnTo>
                  <a:pt x="94" y="18"/>
                </a:lnTo>
                <a:lnTo>
                  <a:pt x="92" y="18"/>
                </a:lnTo>
                <a:lnTo>
                  <a:pt x="91" y="18"/>
                </a:lnTo>
                <a:lnTo>
                  <a:pt x="87" y="18"/>
                </a:lnTo>
                <a:lnTo>
                  <a:pt x="85" y="18"/>
                </a:lnTo>
                <a:lnTo>
                  <a:pt x="85" y="16"/>
                </a:lnTo>
                <a:lnTo>
                  <a:pt x="83" y="12"/>
                </a:lnTo>
                <a:lnTo>
                  <a:pt x="83" y="7"/>
                </a:lnTo>
                <a:lnTo>
                  <a:pt x="87" y="7"/>
                </a:lnTo>
                <a:lnTo>
                  <a:pt x="87" y="12"/>
                </a:lnTo>
                <a:lnTo>
                  <a:pt x="89" y="14"/>
                </a:lnTo>
                <a:lnTo>
                  <a:pt x="91" y="16"/>
                </a:lnTo>
                <a:lnTo>
                  <a:pt x="92" y="16"/>
                </a:lnTo>
                <a:lnTo>
                  <a:pt x="94" y="14"/>
                </a:lnTo>
                <a:lnTo>
                  <a:pt x="96" y="14"/>
                </a:lnTo>
                <a:lnTo>
                  <a:pt x="96" y="7"/>
                </a:lnTo>
                <a:lnTo>
                  <a:pt x="100" y="7"/>
                </a:lnTo>
                <a:lnTo>
                  <a:pt x="100" y="25"/>
                </a:lnTo>
                <a:lnTo>
                  <a:pt x="96" y="25"/>
                </a:lnTo>
                <a:close/>
                <a:moveTo>
                  <a:pt x="109" y="22"/>
                </a:moveTo>
                <a:lnTo>
                  <a:pt x="109" y="22"/>
                </a:lnTo>
                <a:lnTo>
                  <a:pt x="116" y="7"/>
                </a:lnTo>
                <a:lnTo>
                  <a:pt x="120" y="7"/>
                </a:lnTo>
                <a:lnTo>
                  <a:pt x="120" y="25"/>
                </a:lnTo>
                <a:lnTo>
                  <a:pt x="116" y="25"/>
                </a:lnTo>
                <a:lnTo>
                  <a:pt x="116" y="11"/>
                </a:lnTo>
                <a:lnTo>
                  <a:pt x="109" y="25"/>
                </a:lnTo>
                <a:lnTo>
                  <a:pt x="105" y="25"/>
                </a:lnTo>
                <a:lnTo>
                  <a:pt x="105" y="7"/>
                </a:lnTo>
                <a:lnTo>
                  <a:pt x="109" y="7"/>
                </a:lnTo>
                <a:lnTo>
                  <a:pt x="109" y="22"/>
                </a:lnTo>
                <a:close/>
                <a:moveTo>
                  <a:pt x="142" y="25"/>
                </a:moveTo>
                <a:lnTo>
                  <a:pt x="137" y="25"/>
                </a:lnTo>
                <a:lnTo>
                  <a:pt x="131" y="16"/>
                </a:lnTo>
                <a:lnTo>
                  <a:pt x="129" y="18"/>
                </a:lnTo>
                <a:lnTo>
                  <a:pt x="129" y="25"/>
                </a:lnTo>
                <a:lnTo>
                  <a:pt x="126" y="25"/>
                </a:lnTo>
                <a:lnTo>
                  <a:pt x="126" y="7"/>
                </a:lnTo>
                <a:lnTo>
                  <a:pt x="129" y="7"/>
                </a:lnTo>
                <a:lnTo>
                  <a:pt x="129" y="14"/>
                </a:lnTo>
                <a:lnTo>
                  <a:pt x="137" y="7"/>
                </a:lnTo>
                <a:lnTo>
                  <a:pt x="142" y="7"/>
                </a:lnTo>
                <a:lnTo>
                  <a:pt x="133" y="14"/>
                </a:lnTo>
                <a:lnTo>
                  <a:pt x="142" y="25"/>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12" name="Freeform 146"/>
          <p:cNvSpPr>
            <a:spLocks noEditPoints="1"/>
          </p:cNvSpPr>
          <p:nvPr/>
        </p:nvSpPr>
        <p:spPr bwMode="auto">
          <a:xfrm>
            <a:off x="1678575" y="5395258"/>
            <a:ext cx="311736" cy="62347"/>
          </a:xfrm>
          <a:custGeom>
            <a:avLst/>
            <a:gdLst>
              <a:gd name="T0" fmla="*/ 21950 w 179"/>
              <a:gd name="T1" fmla="*/ 0 h 33"/>
              <a:gd name="T2" fmla="*/ 24877 w 179"/>
              <a:gd name="T3" fmla="*/ 23812 h 33"/>
              <a:gd name="T4" fmla="*/ 57070 w 179"/>
              <a:gd name="T5" fmla="*/ 20637 h 33"/>
              <a:gd name="T6" fmla="*/ 43900 w 179"/>
              <a:gd name="T7" fmla="*/ 20637 h 33"/>
              <a:gd name="T8" fmla="*/ 51217 w 179"/>
              <a:gd name="T9" fmla="*/ 38100 h 33"/>
              <a:gd name="T10" fmla="*/ 62924 w 179"/>
              <a:gd name="T11" fmla="*/ 28575 h 33"/>
              <a:gd name="T12" fmla="*/ 46827 w 179"/>
              <a:gd name="T13" fmla="*/ 41275 h 33"/>
              <a:gd name="T14" fmla="*/ 38047 w 179"/>
              <a:gd name="T15" fmla="*/ 26987 h 33"/>
              <a:gd name="T16" fmla="*/ 46827 w 179"/>
              <a:gd name="T17" fmla="*/ 11112 h 33"/>
              <a:gd name="T18" fmla="*/ 59997 w 179"/>
              <a:gd name="T19" fmla="*/ 14287 h 33"/>
              <a:gd name="T20" fmla="*/ 79020 w 179"/>
              <a:gd name="T21" fmla="*/ 41275 h 33"/>
              <a:gd name="T22" fmla="*/ 86337 w 179"/>
              <a:gd name="T23" fmla="*/ 11112 h 33"/>
              <a:gd name="T24" fmla="*/ 95117 w 179"/>
              <a:gd name="T25" fmla="*/ 14287 h 33"/>
              <a:gd name="T26" fmla="*/ 105361 w 179"/>
              <a:gd name="T27" fmla="*/ 9525 h 33"/>
              <a:gd name="T28" fmla="*/ 117067 w 179"/>
              <a:gd name="T29" fmla="*/ 20637 h 33"/>
              <a:gd name="T30" fmla="*/ 111214 w 179"/>
              <a:gd name="T31" fmla="*/ 41275 h 33"/>
              <a:gd name="T32" fmla="*/ 98044 w 179"/>
              <a:gd name="T33" fmla="*/ 41275 h 33"/>
              <a:gd name="T34" fmla="*/ 92190 w 179"/>
              <a:gd name="T35" fmla="*/ 11112 h 33"/>
              <a:gd name="T36" fmla="*/ 111214 w 179"/>
              <a:gd name="T37" fmla="*/ 31750 h 33"/>
              <a:gd name="T38" fmla="*/ 111214 w 179"/>
              <a:gd name="T39" fmla="*/ 17462 h 33"/>
              <a:gd name="T40" fmla="*/ 98044 w 179"/>
              <a:gd name="T41" fmla="*/ 17462 h 33"/>
              <a:gd name="T42" fmla="*/ 100971 w 179"/>
              <a:gd name="T43" fmla="*/ 38100 h 33"/>
              <a:gd name="T44" fmla="*/ 130237 w 179"/>
              <a:gd name="T45" fmla="*/ 11112 h 33"/>
              <a:gd name="T46" fmla="*/ 143407 w 179"/>
              <a:gd name="T47" fmla="*/ 11112 h 33"/>
              <a:gd name="T48" fmla="*/ 146334 w 179"/>
              <a:gd name="T49" fmla="*/ 38100 h 33"/>
              <a:gd name="T50" fmla="*/ 146334 w 179"/>
              <a:gd name="T51" fmla="*/ 41275 h 33"/>
              <a:gd name="T52" fmla="*/ 143407 w 179"/>
              <a:gd name="T53" fmla="*/ 41275 h 33"/>
              <a:gd name="T54" fmla="*/ 136091 w 179"/>
              <a:gd name="T55" fmla="*/ 41275 h 33"/>
              <a:gd name="T56" fmla="*/ 121457 w 179"/>
              <a:gd name="T57" fmla="*/ 41275 h 33"/>
              <a:gd name="T58" fmla="*/ 121457 w 179"/>
              <a:gd name="T59" fmla="*/ 26987 h 33"/>
              <a:gd name="T60" fmla="*/ 140481 w 179"/>
              <a:gd name="T61" fmla="*/ 20637 h 33"/>
              <a:gd name="T62" fmla="*/ 127311 w 179"/>
              <a:gd name="T63" fmla="*/ 17462 h 33"/>
              <a:gd name="T64" fmla="*/ 137554 w 179"/>
              <a:gd name="T65" fmla="*/ 26987 h 33"/>
              <a:gd name="T66" fmla="*/ 127311 w 179"/>
              <a:gd name="T67" fmla="*/ 28575 h 33"/>
              <a:gd name="T68" fmla="*/ 130237 w 179"/>
              <a:gd name="T69" fmla="*/ 38100 h 33"/>
              <a:gd name="T70" fmla="*/ 137554 w 179"/>
              <a:gd name="T71" fmla="*/ 31750 h 33"/>
              <a:gd name="T72" fmla="*/ 162431 w 179"/>
              <a:gd name="T73" fmla="*/ 28575 h 33"/>
              <a:gd name="T74" fmla="*/ 156577 w 179"/>
              <a:gd name="T75" fmla="*/ 11112 h 33"/>
              <a:gd name="T76" fmla="*/ 175601 w 179"/>
              <a:gd name="T77" fmla="*/ 41275 h 33"/>
              <a:gd name="T78" fmla="*/ 191698 w 179"/>
              <a:gd name="T79" fmla="*/ 9525 h 33"/>
              <a:gd name="T80" fmla="*/ 203404 w 179"/>
              <a:gd name="T81" fmla="*/ 14287 h 33"/>
              <a:gd name="T82" fmla="*/ 206331 w 179"/>
              <a:gd name="T83" fmla="*/ 38100 h 33"/>
              <a:gd name="T84" fmla="*/ 203404 w 179"/>
              <a:gd name="T85" fmla="*/ 41275 h 33"/>
              <a:gd name="T86" fmla="*/ 197551 w 179"/>
              <a:gd name="T87" fmla="*/ 41275 h 33"/>
              <a:gd name="T88" fmla="*/ 190234 w 179"/>
              <a:gd name="T89" fmla="*/ 41275 h 33"/>
              <a:gd name="T90" fmla="*/ 178528 w 179"/>
              <a:gd name="T91" fmla="*/ 38100 h 33"/>
              <a:gd name="T92" fmla="*/ 181454 w 179"/>
              <a:gd name="T93" fmla="*/ 26987 h 33"/>
              <a:gd name="T94" fmla="*/ 194624 w 179"/>
              <a:gd name="T95" fmla="*/ 14287 h 33"/>
              <a:gd name="T96" fmla="*/ 184381 w 179"/>
              <a:gd name="T97" fmla="*/ 20637 h 33"/>
              <a:gd name="T98" fmla="*/ 191698 w 179"/>
              <a:gd name="T99" fmla="*/ 26987 h 33"/>
              <a:gd name="T100" fmla="*/ 184381 w 179"/>
              <a:gd name="T101" fmla="*/ 28575 h 33"/>
              <a:gd name="T102" fmla="*/ 190234 w 179"/>
              <a:gd name="T103" fmla="*/ 38100 h 33"/>
              <a:gd name="T104" fmla="*/ 197551 w 179"/>
              <a:gd name="T105" fmla="*/ 31750 h 33"/>
              <a:gd name="T106" fmla="*/ 229745 w 179"/>
              <a:gd name="T107" fmla="*/ 41275 h 33"/>
              <a:gd name="T108" fmla="*/ 210721 w 179"/>
              <a:gd name="T109" fmla="*/ 11112 h 33"/>
              <a:gd name="T110" fmla="*/ 261938 w 179"/>
              <a:gd name="T111" fmla="*/ 31750 h 33"/>
              <a:gd name="T112" fmla="*/ 254621 w 179"/>
              <a:gd name="T113" fmla="*/ 41275 h 33"/>
              <a:gd name="T114" fmla="*/ 245841 w 179"/>
              <a:gd name="T115" fmla="*/ 23812 h 33"/>
              <a:gd name="T116" fmla="*/ 261938 w 179"/>
              <a:gd name="T117" fmla="*/ 31750 h 33"/>
              <a:gd name="T118" fmla="*/ 257548 w 179"/>
              <a:gd name="T119" fmla="*/ 34925 h 33"/>
              <a:gd name="T120" fmla="*/ 251695 w 179"/>
              <a:gd name="T121" fmla="*/ 28575 h 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9"/>
              <a:gd name="T184" fmla="*/ 0 h 33"/>
              <a:gd name="T185" fmla="*/ 179 w 179"/>
              <a:gd name="T186" fmla="*/ 33 h 3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9" h="33">
                <a:moveTo>
                  <a:pt x="8" y="18"/>
                </a:moveTo>
                <a:lnTo>
                  <a:pt x="4" y="26"/>
                </a:lnTo>
                <a:lnTo>
                  <a:pt x="0" y="26"/>
                </a:lnTo>
                <a:lnTo>
                  <a:pt x="11" y="0"/>
                </a:lnTo>
                <a:lnTo>
                  <a:pt x="15" y="0"/>
                </a:lnTo>
                <a:lnTo>
                  <a:pt x="24" y="26"/>
                </a:lnTo>
                <a:lnTo>
                  <a:pt x="21" y="26"/>
                </a:lnTo>
                <a:lnTo>
                  <a:pt x="17" y="18"/>
                </a:lnTo>
                <a:lnTo>
                  <a:pt x="8" y="18"/>
                </a:lnTo>
                <a:close/>
                <a:moveTo>
                  <a:pt x="17" y="15"/>
                </a:moveTo>
                <a:lnTo>
                  <a:pt x="13" y="4"/>
                </a:lnTo>
                <a:lnTo>
                  <a:pt x="8" y="15"/>
                </a:lnTo>
                <a:lnTo>
                  <a:pt x="17" y="15"/>
                </a:lnTo>
                <a:close/>
                <a:moveTo>
                  <a:pt x="39" y="13"/>
                </a:moveTo>
                <a:lnTo>
                  <a:pt x="37" y="9"/>
                </a:lnTo>
                <a:lnTo>
                  <a:pt x="35" y="9"/>
                </a:lnTo>
                <a:lnTo>
                  <a:pt x="32" y="9"/>
                </a:lnTo>
                <a:lnTo>
                  <a:pt x="32" y="11"/>
                </a:lnTo>
                <a:lnTo>
                  <a:pt x="30" y="13"/>
                </a:lnTo>
                <a:lnTo>
                  <a:pt x="30" y="17"/>
                </a:lnTo>
                <a:lnTo>
                  <a:pt x="30" y="20"/>
                </a:lnTo>
                <a:lnTo>
                  <a:pt x="32" y="22"/>
                </a:lnTo>
                <a:lnTo>
                  <a:pt x="32" y="24"/>
                </a:lnTo>
                <a:lnTo>
                  <a:pt x="35" y="24"/>
                </a:lnTo>
                <a:lnTo>
                  <a:pt x="37" y="24"/>
                </a:lnTo>
                <a:lnTo>
                  <a:pt x="37" y="22"/>
                </a:lnTo>
                <a:lnTo>
                  <a:pt x="39" y="22"/>
                </a:lnTo>
                <a:lnTo>
                  <a:pt x="39" y="18"/>
                </a:lnTo>
                <a:lnTo>
                  <a:pt x="43" y="18"/>
                </a:lnTo>
                <a:lnTo>
                  <a:pt x="43" y="22"/>
                </a:lnTo>
                <a:lnTo>
                  <a:pt x="41" y="24"/>
                </a:lnTo>
                <a:lnTo>
                  <a:pt x="37" y="26"/>
                </a:lnTo>
                <a:lnTo>
                  <a:pt x="35" y="28"/>
                </a:lnTo>
                <a:lnTo>
                  <a:pt x="32" y="26"/>
                </a:lnTo>
                <a:lnTo>
                  <a:pt x="30" y="26"/>
                </a:lnTo>
                <a:lnTo>
                  <a:pt x="28" y="24"/>
                </a:lnTo>
                <a:lnTo>
                  <a:pt x="26" y="22"/>
                </a:lnTo>
                <a:lnTo>
                  <a:pt x="26" y="20"/>
                </a:lnTo>
                <a:lnTo>
                  <a:pt x="26" y="17"/>
                </a:lnTo>
                <a:lnTo>
                  <a:pt x="26" y="15"/>
                </a:lnTo>
                <a:lnTo>
                  <a:pt x="26" y="11"/>
                </a:lnTo>
                <a:lnTo>
                  <a:pt x="28" y="9"/>
                </a:lnTo>
                <a:lnTo>
                  <a:pt x="30" y="7"/>
                </a:lnTo>
                <a:lnTo>
                  <a:pt x="32" y="7"/>
                </a:lnTo>
                <a:lnTo>
                  <a:pt x="35" y="6"/>
                </a:lnTo>
                <a:lnTo>
                  <a:pt x="37" y="6"/>
                </a:lnTo>
                <a:lnTo>
                  <a:pt x="39" y="7"/>
                </a:lnTo>
                <a:lnTo>
                  <a:pt x="41" y="9"/>
                </a:lnTo>
                <a:lnTo>
                  <a:pt x="43" y="11"/>
                </a:lnTo>
                <a:lnTo>
                  <a:pt x="43" y="13"/>
                </a:lnTo>
                <a:lnTo>
                  <a:pt x="39" y="13"/>
                </a:lnTo>
                <a:close/>
                <a:moveTo>
                  <a:pt x="54" y="9"/>
                </a:moveTo>
                <a:lnTo>
                  <a:pt x="54" y="26"/>
                </a:lnTo>
                <a:lnTo>
                  <a:pt x="50" y="26"/>
                </a:lnTo>
                <a:lnTo>
                  <a:pt x="50" y="9"/>
                </a:lnTo>
                <a:lnTo>
                  <a:pt x="45" y="9"/>
                </a:lnTo>
                <a:lnTo>
                  <a:pt x="45" y="7"/>
                </a:lnTo>
                <a:lnTo>
                  <a:pt x="59" y="7"/>
                </a:lnTo>
                <a:lnTo>
                  <a:pt x="59" y="9"/>
                </a:lnTo>
                <a:lnTo>
                  <a:pt x="54" y="9"/>
                </a:lnTo>
                <a:close/>
                <a:moveTo>
                  <a:pt x="63" y="7"/>
                </a:moveTo>
                <a:lnTo>
                  <a:pt x="65" y="7"/>
                </a:lnTo>
                <a:lnTo>
                  <a:pt x="65" y="9"/>
                </a:lnTo>
                <a:lnTo>
                  <a:pt x="67" y="9"/>
                </a:lnTo>
                <a:lnTo>
                  <a:pt x="67" y="7"/>
                </a:lnTo>
                <a:lnTo>
                  <a:pt x="69" y="7"/>
                </a:lnTo>
                <a:lnTo>
                  <a:pt x="70" y="6"/>
                </a:lnTo>
                <a:lnTo>
                  <a:pt x="72" y="6"/>
                </a:lnTo>
                <a:lnTo>
                  <a:pt x="74" y="6"/>
                </a:lnTo>
                <a:lnTo>
                  <a:pt x="76" y="7"/>
                </a:lnTo>
                <a:lnTo>
                  <a:pt x="78" y="9"/>
                </a:lnTo>
                <a:lnTo>
                  <a:pt x="80" y="11"/>
                </a:lnTo>
                <a:lnTo>
                  <a:pt x="80" y="13"/>
                </a:lnTo>
                <a:lnTo>
                  <a:pt x="80" y="17"/>
                </a:lnTo>
                <a:lnTo>
                  <a:pt x="80" y="18"/>
                </a:lnTo>
                <a:lnTo>
                  <a:pt x="80" y="20"/>
                </a:lnTo>
                <a:lnTo>
                  <a:pt x="78" y="24"/>
                </a:lnTo>
                <a:lnTo>
                  <a:pt x="76" y="26"/>
                </a:lnTo>
                <a:lnTo>
                  <a:pt x="74" y="26"/>
                </a:lnTo>
                <a:lnTo>
                  <a:pt x="70" y="28"/>
                </a:lnTo>
                <a:lnTo>
                  <a:pt x="69" y="26"/>
                </a:lnTo>
                <a:lnTo>
                  <a:pt x="67" y="26"/>
                </a:lnTo>
                <a:lnTo>
                  <a:pt x="67" y="24"/>
                </a:lnTo>
                <a:lnTo>
                  <a:pt x="67" y="33"/>
                </a:lnTo>
                <a:lnTo>
                  <a:pt x="63" y="33"/>
                </a:lnTo>
                <a:lnTo>
                  <a:pt x="63" y="7"/>
                </a:lnTo>
                <a:close/>
                <a:moveTo>
                  <a:pt x="70" y="24"/>
                </a:moveTo>
                <a:lnTo>
                  <a:pt x="72" y="24"/>
                </a:lnTo>
                <a:lnTo>
                  <a:pt x="74" y="22"/>
                </a:lnTo>
                <a:lnTo>
                  <a:pt x="76" y="22"/>
                </a:lnTo>
                <a:lnTo>
                  <a:pt x="76" y="20"/>
                </a:lnTo>
                <a:lnTo>
                  <a:pt x="76" y="18"/>
                </a:lnTo>
                <a:lnTo>
                  <a:pt x="76" y="17"/>
                </a:lnTo>
                <a:lnTo>
                  <a:pt x="76" y="15"/>
                </a:lnTo>
                <a:lnTo>
                  <a:pt x="76" y="13"/>
                </a:lnTo>
                <a:lnTo>
                  <a:pt x="76" y="11"/>
                </a:lnTo>
                <a:lnTo>
                  <a:pt x="74" y="11"/>
                </a:lnTo>
                <a:lnTo>
                  <a:pt x="72" y="9"/>
                </a:lnTo>
                <a:lnTo>
                  <a:pt x="70" y="9"/>
                </a:lnTo>
                <a:lnTo>
                  <a:pt x="69" y="9"/>
                </a:lnTo>
                <a:lnTo>
                  <a:pt x="67" y="11"/>
                </a:lnTo>
                <a:lnTo>
                  <a:pt x="67" y="13"/>
                </a:lnTo>
                <a:lnTo>
                  <a:pt x="65" y="17"/>
                </a:lnTo>
                <a:lnTo>
                  <a:pt x="67" y="20"/>
                </a:lnTo>
                <a:lnTo>
                  <a:pt x="67" y="22"/>
                </a:lnTo>
                <a:lnTo>
                  <a:pt x="69" y="24"/>
                </a:lnTo>
                <a:lnTo>
                  <a:pt x="70" y="24"/>
                </a:lnTo>
                <a:close/>
                <a:moveTo>
                  <a:pt x="83" y="13"/>
                </a:moveTo>
                <a:lnTo>
                  <a:pt x="83" y="9"/>
                </a:lnTo>
                <a:lnTo>
                  <a:pt x="85" y="7"/>
                </a:lnTo>
                <a:lnTo>
                  <a:pt x="89" y="7"/>
                </a:lnTo>
                <a:lnTo>
                  <a:pt x="91" y="6"/>
                </a:lnTo>
                <a:lnTo>
                  <a:pt x="93" y="6"/>
                </a:lnTo>
                <a:lnTo>
                  <a:pt x="94" y="7"/>
                </a:lnTo>
                <a:lnTo>
                  <a:pt x="96" y="7"/>
                </a:lnTo>
                <a:lnTo>
                  <a:pt x="98" y="7"/>
                </a:lnTo>
                <a:lnTo>
                  <a:pt x="98" y="9"/>
                </a:lnTo>
                <a:lnTo>
                  <a:pt x="98" y="11"/>
                </a:lnTo>
                <a:lnTo>
                  <a:pt x="98" y="22"/>
                </a:lnTo>
                <a:lnTo>
                  <a:pt x="98" y="24"/>
                </a:lnTo>
                <a:lnTo>
                  <a:pt x="100" y="24"/>
                </a:lnTo>
                <a:lnTo>
                  <a:pt x="100" y="26"/>
                </a:lnTo>
                <a:lnTo>
                  <a:pt x="98" y="26"/>
                </a:lnTo>
                <a:lnTo>
                  <a:pt x="96" y="26"/>
                </a:lnTo>
                <a:lnTo>
                  <a:pt x="96" y="24"/>
                </a:lnTo>
                <a:lnTo>
                  <a:pt x="94" y="24"/>
                </a:lnTo>
                <a:lnTo>
                  <a:pt x="93" y="26"/>
                </a:lnTo>
                <a:lnTo>
                  <a:pt x="91" y="26"/>
                </a:lnTo>
                <a:lnTo>
                  <a:pt x="89" y="28"/>
                </a:lnTo>
                <a:lnTo>
                  <a:pt x="87" y="26"/>
                </a:lnTo>
                <a:lnTo>
                  <a:pt x="85" y="26"/>
                </a:lnTo>
                <a:lnTo>
                  <a:pt x="83" y="26"/>
                </a:lnTo>
                <a:lnTo>
                  <a:pt x="83" y="24"/>
                </a:lnTo>
                <a:lnTo>
                  <a:pt x="83" y="22"/>
                </a:lnTo>
                <a:lnTo>
                  <a:pt x="82" y="20"/>
                </a:lnTo>
                <a:lnTo>
                  <a:pt x="83" y="18"/>
                </a:lnTo>
                <a:lnTo>
                  <a:pt x="83" y="17"/>
                </a:lnTo>
                <a:lnTo>
                  <a:pt x="85" y="17"/>
                </a:lnTo>
                <a:lnTo>
                  <a:pt x="89" y="15"/>
                </a:lnTo>
                <a:lnTo>
                  <a:pt x="94" y="15"/>
                </a:lnTo>
                <a:lnTo>
                  <a:pt x="94" y="13"/>
                </a:lnTo>
                <a:lnTo>
                  <a:pt x="96" y="13"/>
                </a:lnTo>
                <a:lnTo>
                  <a:pt x="94" y="9"/>
                </a:lnTo>
                <a:lnTo>
                  <a:pt x="91" y="9"/>
                </a:lnTo>
                <a:lnTo>
                  <a:pt x="89" y="9"/>
                </a:lnTo>
                <a:lnTo>
                  <a:pt x="87" y="9"/>
                </a:lnTo>
                <a:lnTo>
                  <a:pt x="87" y="11"/>
                </a:lnTo>
                <a:lnTo>
                  <a:pt x="87" y="13"/>
                </a:lnTo>
                <a:lnTo>
                  <a:pt x="83" y="13"/>
                </a:lnTo>
                <a:close/>
                <a:moveTo>
                  <a:pt x="96" y="17"/>
                </a:moveTo>
                <a:lnTo>
                  <a:pt x="94" y="17"/>
                </a:lnTo>
                <a:lnTo>
                  <a:pt x="93" y="17"/>
                </a:lnTo>
                <a:lnTo>
                  <a:pt x="91" y="17"/>
                </a:lnTo>
                <a:lnTo>
                  <a:pt x="89" y="18"/>
                </a:lnTo>
                <a:lnTo>
                  <a:pt x="87" y="18"/>
                </a:lnTo>
                <a:lnTo>
                  <a:pt x="85" y="20"/>
                </a:lnTo>
                <a:lnTo>
                  <a:pt x="87" y="24"/>
                </a:lnTo>
                <a:lnTo>
                  <a:pt x="89" y="24"/>
                </a:lnTo>
                <a:lnTo>
                  <a:pt x="91" y="24"/>
                </a:lnTo>
                <a:lnTo>
                  <a:pt x="93" y="24"/>
                </a:lnTo>
                <a:lnTo>
                  <a:pt x="93" y="22"/>
                </a:lnTo>
                <a:lnTo>
                  <a:pt x="94" y="22"/>
                </a:lnTo>
                <a:lnTo>
                  <a:pt x="94" y="20"/>
                </a:lnTo>
                <a:lnTo>
                  <a:pt x="96" y="20"/>
                </a:lnTo>
                <a:lnTo>
                  <a:pt x="96" y="17"/>
                </a:lnTo>
                <a:close/>
                <a:moveTo>
                  <a:pt x="120" y="26"/>
                </a:moveTo>
                <a:lnTo>
                  <a:pt x="117" y="26"/>
                </a:lnTo>
                <a:lnTo>
                  <a:pt x="111" y="18"/>
                </a:lnTo>
                <a:lnTo>
                  <a:pt x="106" y="26"/>
                </a:lnTo>
                <a:lnTo>
                  <a:pt x="102" y="26"/>
                </a:lnTo>
                <a:lnTo>
                  <a:pt x="109" y="17"/>
                </a:lnTo>
                <a:lnTo>
                  <a:pt x="102" y="7"/>
                </a:lnTo>
                <a:lnTo>
                  <a:pt x="107" y="7"/>
                </a:lnTo>
                <a:lnTo>
                  <a:pt x="111" y="13"/>
                </a:lnTo>
                <a:lnTo>
                  <a:pt x="117" y="7"/>
                </a:lnTo>
                <a:lnTo>
                  <a:pt x="120" y="7"/>
                </a:lnTo>
                <a:lnTo>
                  <a:pt x="113" y="17"/>
                </a:lnTo>
                <a:lnTo>
                  <a:pt x="120" y="26"/>
                </a:lnTo>
                <a:close/>
                <a:moveTo>
                  <a:pt x="122" y="13"/>
                </a:moveTo>
                <a:lnTo>
                  <a:pt x="124" y="9"/>
                </a:lnTo>
                <a:lnTo>
                  <a:pt x="126" y="7"/>
                </a:lnTo>
                <a:lnTo>
                  <a:pt x="128" y="7"/>
                </a:lnTo>
                <a:lnTo>
                  <a:pt x="131" y="6"/>
                </a:lnTo>
                <a:lnTo>
                  <a:pt x="133" y="6"/>
                </a:lnTo>
                <a:lnTo>
                  <a:pt x="133" y="7"/>
                </a:lnTo>
                <a:lnTo>
                  <a:pt x="135" y="7"/>
                </a:lnTo>
                <a:lnTo>
                  <a:pt x="137" y="7"/>
                </a:lnTo>
                <a:lnTo>
                  <a:pt x="139" y="9"/>
                </a:lnTo>
                <a:lnTo>
                  <a:pt x="139" y="11"/>
                </a:lnTo>
                <a:lnTo>
                  <a:pt x="139" y="22"/>
                </a:lnTo>
                <a:lnTo>
                  <a:pt x="139" y="24"/>
                </a:lnTo>
                <a:lnTo>
                  <a:pt x="141" y="24"/>
                </a:lnTo>
                <a:lnTo>
                  <a:pt x="141" y="26"/>
                </a:lnTo>
                <a:lnTo>
                  <a:pt x="139" y="26"/>
                </a:lnTo>
                <a:lnTo>
                  <a:pt x="137" y="26"/>
                </a:lnTo>
                <a:lnTo>
                  <a:pt x="135" y="26"/>
                </a:lnTo>
                <a:lnTo>
                  <a:pt x="135" y="24"/>
                </a:lnTo>
                <a:lnTo>
                  <a:pt x="133" y="24"/>
                </a:lnTo>
                <a:lnTo>
                  <a:pt x="131" y="26"/>
                </a:lnTo>
                <a:lnTo>
                  <a:pt x="130" y="26"/>
                </a:lnTo>
                <a:lnTo>
                  <a:pt x="128" y="28"/>
                </a:lnTo>
                <a:lnTo>
                  <a:pt x="126" y="26"/>
                </a:lnTo>
                <a:lnTo>
                  <a:pt x="124" y="26"/>
                </a:lnTo>
                <a:lnTo>
                  <a:pt x="122" y="24"/>
                </a:lnTo>
                <a:lnTo>
                  <a:pt x="122" y="22"/>
                </a:lnTo>
                <a:lnTo>
                  <a:pt x="122" y="20"/>
                </a:lnTo>
                <a:lnTo>
                  <a:pt x="122" y="18"/>
                </a:lnTo>
                <a:lnTo>
                  <a:pt x="124" y="17"/>
                </a:lnTo>
                <a:lnTo>
                  <a:pt x="128" y="15"/>
                </a:lnTo>
                <a:lnTo>
                  <a:pt x="133" y="15"/>
                </a:lnTo>
                <a:lnTo>
                  <a:pt x="135" y="13"/>
                </a:lnTo>
                <a:lnTo>
                  <a:pt x="133" y="9"/>
                </a:lnTo>
                <a:lnTo>
                  <a:pt x="130" y="9"/>
                </a:lnTo>
                <a:lnTo>
                  <a:pt x="128" y="9"/>
                </a:lnTo>
                <a:lnTo>
                  <a:pt x="126" y="11"/>
                </a:lnTo>
                <a:lnTo>
                  <a:pt x="126" y="13"/>
                </a:lnTo>
                <a:lnTo>
                  <a:pt x="122" y="13"/>
                </a:lnTo>
                <a:close/>
                <a:moveTo>
                  <a:pt x="135" y="17"/>
                </a:moveTo>
                <a:lnTo>
                  <a:pt x="135" y="17"/>
                </a:lnTo>
                <a:lnTo>
                  <a:pt x="133" y="17"/>
                </a:lnTo>
                <a:lnTo>
                  <a:pt x="131" y="17"/>
                </a:lnTo>
                <a:lnTo>
                  <a:pt x="130" y="17"/>
                </a:lnTo>
                <a:lnTo>
                  <a:pt x="128" y="18"/>
                </a:lnTo>
                <a:lnTo>
                  <a:pt x="126" y="18"/>
                </a:lnTo>
                <a:lnTo>
                  <a:pt x="126" y="20"/>
                </a:lnTo>
                <a:lnTo>
                  <a:pt x="126" y="24"/>
                </a:lnTo>
                <a:lnTo>
                  <a:pt x="130" y="24"/>
                </a:lnTo>
                <a:lnTo>
                  <a:pt x="131" y="24"/>
                </a:lnTo>
                <a:lnTo>
                  <a:pt x="133" y="22"/>
                </a:lnTo>
                <a:lnTo>
                  <a:pt x="135" y="20"/>
                </a:lnTo>
                <a:lnTo>
                  <a:pt x="135" y="17"/>
                </a:lnTo>
                <a:close/>
                <a:moveTo>
                  <a:pt x="157" y="7"/>
                </a:moveTo>
                <a:lnTo>
                  <a:pt x="159" y="7"/>
                </a:lnTo>
                <a:lnTo>
                  <a:pt x="159" y="26"/>
                </a:lnTo>
                <a:lnTo>
                  <a:pt x="157" y="26"/>
                </a:lnTo>
                <a:lnTo>
                  <a:pt x="157" y="17"/>
                </a:lnTo>
                <a:lnTo>
                  <a:pt x="148" y="17"/>
                </a:lnTo>
                <a:lnTo>
                  <a:pt x="148" y="26"/>
                </a:lnTo>
                <a:lnTo>
                  <a:pt x="144" y="26"/>
                </a:lnTo>
                <a:lnTo>
                  <a:pt x="144" y="7"/>
                </a:lnTo>
                <a:lnTo>
                  <a:pt x="148" y="7"/>
                </a:lnTo>
                <a:lnTo>
                  <a:pt x="148" y="15"/>
                </a:lnTo>
                <a:lnTo>
                  <a:pt x="157" y="15"/>
                </a:lnTo>
                <a:lnTo>
                  <a:pt x="157" y="7"/>
                </a:lnTo>
                <a:close/>
                <a:moveTo>
                  <a:pt x="179" y="20"/>
                </a:moveTo>
                <a:lnTo>
                  <a:pt x="179" y="22"/>
                </a:lnTo>
                <a:lnTo>
                  <a:pt x="179" y="24"/>
                </a:lnTo>
                <a:lnTo>
                  <a:pt x="178" y="24"/>
                </a:lnTo>
                <a:lnTo>
                  <a:pt x="176" y="26"/>
                </a:lnTo>
                <a:lnTo>
                  <a:pt x="174" y="26"/>
                </a:lnTo>
                <a:lnTo>
                  <a:pt x="172" y="26"/>
                </a:lnTo>
                <a:lnTo>
                  <a:pt x="165" y="26"/>
                </a:lnTo>
                <a:lnTo>
                  <a:pt x="165" y="7"/>
                </a:lnTo>
                <a:lnTo>
                  <a:pt x="168" y="7"/>
                </a:lnTo>
                <a:lnTo>
                  <a:pt x="168" y="15"/>
                </a:lnTo>
                <a:lnTo>
                  <a:pt x="172" y="15"/>
                </a:lnTo>
                <a:lnTo>
                  <a:pt x="176" y="15"/>
                </a:lnTo>
                <a:lnTo>
                  <a:pt x="178" y="17"/>
                </a:lnTo>
                <a:lnTo>
                  <a:pt x="179" y="18"/>
                </a:lnTo>
                <a:lnTo>
                  <a:pt x="179" y="20"/>
                </a:lnTo>
                <a:close/>
                <a:moveTo>
                  <a:pt x="168" y="24"/>
                </a:moveTo>
                <a:lnTo>
                  <a:pt x="172" y="24"/>
                </a:lnTo>
                <a:lnTo>
                  <a:pt x="174" y="24"/>
                </a:lnTo>
                <a:lnTo>
                  <a:pt x="176" y="22"/>
                </a:lnTo>
                <a:lnTo>
                  <a:pt x="176" y="20"/>
                </a:lnTo>
                <a:lnTo>
                  <a:pt x="176" y="18"/>
                </a:lnTo>
                <a:lnTo>
                  <a:pt x="174" y="18"/>
                </a:lnTo>
                <a:lnTo>
                  <a:pt x="172" y="18"/>
                </a:lnTo>
                <a:lnTo>
                  <a:pt x="168" y="18"/>
                </a:lnTo>
                <a:lnTo>
                  <a:pt x="168" y="24"/>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13" name="Freeform 147"/>
          <p:cNvSpPr>
            <a:spLocks noEditPoints="1"/>
          </p:cNvSpPr>
          <p:nvPr/>
        </p:nvSpPr>
        <p:spPr bwMode="auto">
          <a:xfrm>
            <a:off x="1559551" y="5189323"/>
            <a:ext cx="213492" cy="52901"/>
          </a:xfrm>
          <a:custGeom>
            <a:avLst/>
            <a:gdLst>
              <a:gd name="T0" fmla="*/ 22056 w 122"/>
              <a:gd name="T1" fmla="*/ 6350 h 28"/>
              <a:gd name="T2" fmla="*/ 7352 w 122"/>
              <a:gd name="T3" fmla="*/ 7938 h 28"/>
              <a:gd name="T4" fmla="*/ 5882 w 122"/>
              <a:gd name="T5" fmla="*/ 6350 h 28"/>
              <a:gd name="T6" fmla="*/ 19115 w 122"/>
              <a:gd name="T7" fmla="*/ 0 h 28"/>
              <a:gd name="T8" fmla="*/ 32348 w 122"/>
              <a:gd name="T9" fmla="*/ 6350 h 28"/>
              <a:gd name="T10" fmla="*/ 35289 w 122"/>
              <a:gd name="T11" fmla="*/ 20638 h 28"/>
              <a:gd name="T12" fmla="*/ 26467 w 122"/>
              <a:gd name="T13" fmla="*/ 41275 h 28"/>
              <a:gd name="T14" fmla="*/ 13233 w 122"/>
              <a:gd name="T15" fmla="*/ 44450 h 28"/>
              <a:gd name="T16" fmla="*/ 5882 w 122"/>
              <a:gd name="T17" fmla="*/ 38100 h 28"/>
              <a:gd name="T18" fmla="*/ 7352 w 122"/>
              <a:gd name="T19" fmla="*/ 31750 h 28"/>
              <a:gd name="T20" fmla="*/ 16174 w 122"/>
              <a:gd name="T21" fmla="*/ 38100 h 28"/>
              <a:gd name="T22" fmla="*/ 29408 w 122"/>
              <a:gd name="T23" fmla="*/ 28575 h 28"/>
              <a:gd name="T24" fmla="*/ 29408 w 122"/>
              <a:gd name="T25" fmla="*/ 17463 h 28"/>
              <a:gd name="T26" fmla="*/ 45582 w 122"/>
              <a:gd name="T27" fmla="*/ 41275 h 28"/>
              <a:gd name="T28" fmla="*/ 41171 w 122"/>
              <a:gd name="T29" fmla="*/ 38100 h 28"/>
              <a:gd name="T30" fmla="*/ 42641 w 122"/>
              <a:gd name="T31" fmla="*/ 11113 h 28"/>
              <a:gd name="T32" fmla="*/ 60286 w 122"/>
              <a:gd name="T33" fmla="*/ 17463 h 28"/>
              <a:gd name="T34" fmla="*/ 86753 w 122"/>
              <a:gd name="T35" fmla="*/ 11113 h 28"/>
              <a:gd name="T36" fmla="*/ 89694 w 122"/>
              <a:gd name="T37" fmla="*/ 20638 h 28"/>
              <a:gd name="T38" fmla="*/ 70578 w 122"/>
              <a:gd name="T39" fmla="*/ 11113 h 28"/>
              <a:gd name="T40" fmla="*/ 116160 w 122"/>
              <a:gd name="T41" fmla="*/ 17463 h 28"/>
              <a:gd name="T42" fmla="*/ 105868 w 122"/>
              <a:gd name="T43" fmla="*/ 23812 h 28"/>
              <a:gd name="T44" fmla="*/ 108809 w 122"/>
              <a:gd name="T45" fmla="*/ 38100 h 28"/>
              <a:gd name="T46" fmla="*/ 119101 w 122"/>
              <a:gd name="T47" fmla="*/ 34925 h 28"/>
              <a:gd name="T48" fmla="*/ 119101 w 122"/>
              <a:gd name="T49" fmla="*/ 41275 h 28"/>
              <a:gd name="T50" fmla="*/ 105868 w 122"/>
              <a:gd name="T51" fmla="*/ 41275 h 28"/>
              <a:gd name="T52" fmla="*/ 99986 w 122"/>
              <a:gd name="T53" fmla="*/ 28575 h 28"/>
              <a:gd name="T54" fmla="*/ 105868 w 122"/>
              <a:gd name="T55" fmla="*/ 14288 h 28"/>
              <a:gd name="T56" fmla="*/ 119101 w 122"/>
              <a:gd name="T57" fmla="*/ 11113 h 28"/>
              <a:gd name="T58" fmla="*/ 124983 w 122"/>
              <a:gd name="T59" fmla="*/ 23812 h 28"/>
              <a:gd name="T60" fmla="*/ 135275 w 122"/>
              <a:gd name="T61" fmla="*/ 44450 h 28"/>
              <a:gd name="T62" fmla="*/ 149979 w 122"/>
              <a:gd name="T63" fmla="*/ 11113 h 28"/>
              <a:gd name="T64" fmla="*/ 154390 w 122"/>
              <a:gd name="T65" fmla="*/ 17463 h 28"/>
              <a:gd name="T66" fmla="*/ 166154 w 122"/>
              <a:gd name="T67" fmla="*/ 11113 h 28"/>
              <a:gd name="T68" fmla="*/ 173505 w 122"/>
              <a:gd name="T69" fmla="*/ 17463 h 28"/>
              <a:gd name="T70" fmla="*/ 176446 w 122"/>
              <a:gd name="T71" fmla="*/ 38100 h 28"/>
              <a:gd name="T72" fmla="*/ 179387 w 122"/>
              <a:gd name="T73" fmla="*/ 44450 h 28"/>
              <a:gd name="T74" fmla="*/ 176446 w 122"/>
              <a:gd name="T75" fmla="*/ 44450 h 28"/>
              <a:gd name="T76" fmla="*/ 170565 w 122"/>
              <a:gd name="T77" fmla="*/ 41275 h 28"/>
              <a:gd name="T78" fmla="*/ 163213 w 122"/>
              <a:gd name="T79" fmla="*/ 44450 h 28"/>
              <a:gd name="T80" fmla="*/ 154390 w 122"/>
              <a:gd name="T81" fmla="*/ 41275 h 28"/>
              <a:gd name="T82" fmla="*/ 151450 w 122"/>
              <a:gd name="T83" fmla="*/ 31750 h 28"/>
              <a:gd name="T84" fmla="*/ 167624 w 122"/>
              <a:gd name="T85" fmla="*/ 23812 h 28"/>
              <a:gd name="T86" fmla="*/ 163213 w 122"/>
              <a:gd name="T87" fmla="*/ 14288 h 28"/>
              <a:gd name="T88" fmla="*/ 157331 w 122"/>
              <a:gd name="T89" fmla="*/ 20638 h 28"/>
              <a:gd name="T90" fmla="*/ 167624 w 122"/>
              <a:gd name="T91" fmla="*/ 28575 h 28"/>
              <a:gd name="T92" fmla="*/ 160272 w 122"/>
              <a:gd name="T93" fmla="*/ 28575 h 28"/>
              <a:gd name="T94" fmla="*/ 157331 w 122"/>
              <a:gd name="T95" fmla="*/ 34925 h 28"/>
              <a:gd name="T96" fmla="*/ 166154 w 122"/>
              <a:gd name="T97" fmla="*/ 38100 h 28"/>
              <a:gd name="T98" fmla="*/ 170565 w 122"/>
              <a:gd name="T99" fmla="*/ 31750 h 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2"/>
              <a:gd name="T151" fmla="*/ 0 h 28"/>
              <a:gd name="T152" fmla="*/ 122 w 122"/>
              <a:gd name="T153" fmla="*/ 28 h 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2" h="28">
                <a:moveTo>
                  <a:pt x="20" y="11"/>
                </a:moveTo>
                <a:lnTo>
                  <a:pt x="20" y="7"/>
                </a:lnTo>
                <a:lnTo>
                  <a:pt x="18" y="5"/>
                </a:lnTo>
                <a:lnTo>
                  <a:pt x="15" y="4"/>
                </a:lnTo>
                <a:lnTo>
                  <a:pt x="13" y="2"/>
                </a:lnTo>
                <a:lnTo>
                  <a:pt x="9" y="4"/>
                </a:lnTo>
                <a:lnTo>
                  <a:pt x="7" y="4"/>
                </a:lnTo>
                <a:lnTo>
                  <a:pt x="5" y="5"/>
                </a:lnTo>
                <a:lnTo>
                  <a:pt x="4" y="7"/>
                </a:lnTo>
                <a:lnTo>
                  <a:pt x="2" y="7"/>
                </a:lnTo>
                <a:lnTo>
                  <a:pt x="2" y="5"/>
                </a:lnTo>
                <a:lnTo>
                  <a:pt x="4" y="4"/>
                </a:lnTo>
                <a:lnTo>
                  <a:pt x="4" y="2"/>
                </a:lnTo>
                <a:lnTo>
                  <a:pt x="7" y="0"/>
                </a:lnTo>
                <a:lnTo>
                  <a:pt x="9" y="0"/>
                </a:lnTo>
                <a:lnTo>
                  <a:pt x="13" y="0"/>
                </a:lnTo>
                <a:lnTo>
                  <a:pt x="15" y="0"/>
                </a:lnTo>
                <a:lnTo>
                  <a:pt x="18" y="0"/>
                </a:lnTo>
                <a:lnTo>
                  <a:pt x="20" y="2"/>
                </a:lnTo>
                <a:lnTo>
                  <a:pt x="22" y="4"/>
                </a:lnTo>
                <a:lnTo>
                  <a:pt x="22" y="5"/>
                </a:lnTo>
                <a:lnTo>
                  <a:pt x="24" y="7"/>
                </a:lnTo>
                <a:lnTo>
                  <a:pt x="24" y="11"/>
                </a:lnTo>
                <a:lnTo>
                  <a:pt x="24" y="13"/>
                </a:lnTo>
                <a:lnTo>
                  <a:pt x="24" y="18"/>
                </a:lnTo>
                <a:lnTo>
                  <a:pt x="22" y="22"/>
                </a:lnTo>
                <a:lnTo>
                  <a:pt x="20" y="24"/>
                </a:lnTo>
                <a:lnTo>
                  <a:pt x="18" y="26"/>
                </a:lnTo>
                <a:lnTo>
                  <a:pt x="15" y="28"/>
                </a:lnTo>
                <a:lnTo>
                  <a:pt x="13" y="28"/>
                </a:lnTo>
                <a:lnTo>
                  <a:pt x="11" y="28"/>
                </a:lnTo>
                <a:lnTo>
                  <a:pt x="9" y="28"/>
                </a:lnTo>
                <a:lnTo>
                  <a:pt x="7" y="28"/>
                </a:lnTo>
                <a:lnTo>
                  <a:pt x="5" y="26"/>
                </a:lnTo>
                <a:lnTo>
                  <a:pt x="4" y="26"/>
                </a:lnTo>
                <a:lnTo>
                  <a:pt x="4" y="24"/>
                </a:lnTo>
                <a:lnTo>
                  <a:pt x="2" y="20"/>
                </a:lnTo>
                <a:lnTo>
                  <a:pt x="0" y="18"/>
                </a:lnTo>
                <a:lnTo>
                  <a:pt x="4" y="18"/>
                </a:lnTo>
                <a:lnTo>
                  <a:pt x="5" y="20"/>
                </a:lnTo>
                <a:lnTo>
                  <a:pt x="5" y="22"/>
                </a:lnTo>
                <a:lnTo>
                  <a:pt x="7" y="24"/>
                </a:lnTo>
                <a:lnTo>
                  <a:pt x="9" y="24"/>
                </a:lnTo>
                <a:lnTo>
                  <a:pt x="11" y="24"/>
                </a:lnTo>
                <a:lnTo>
                  <a:pt x="13" y="24"/>
                </a:lnTo>
                <a:lnTo>
                  <a:pt x="17" y="24"/>
                </a:lnTo>
                <a:lnTo>
                  <a:pt x="18" y="22"/>
                </a:lnTo>
                <a:lnTo>
                  <a:pt x="20" y="18"/>
                </a:lnTo>
                <a:lnTo>
                  <a:pt x="20" y="15"/>
                </a:lnTo>
                <a:lnTo>
                  <a:pt x="5" y="15"/>
                </a:lnTo>
                <a:lnTo>
                  <a:pt x="5" y="11"/>
                </a:lnTo>
                <a:lnTo>
                  <a:pt x="20" y="11"/>
                </a:lnTo>
                <a:close/>
                <a:moveTo>
                  <a:pt x="31" y="11"/>
                </a:moveTo>
                <a:lnTo>
                  <a:pt x="31" y="22"/>
                </a:lnTo>
                <a:lnTo>
                  <a:pt x="31" y="24"/>
                </a:lnTo>
                <a:lnTo>
                  <a:pt x="31" y="26"/>
                </a:lnTo>
                <a:lnTo>
                  <a:pt x="29" y="28"/>
                </a:lnTo>
                <a:lnTo>
                  <a:pt x="26" y="28"/>
                </a:lnTo>
                <a:lnTo>
                  <a:pt x="26" y="24"/>
                </a:lnTo>
                <a:lnTo>
                  <a:pt x="28" y="24"/>
                </a:lnTo>
                <a:lnTo>
                  <a:pt x="29" y="22"/>
                </a:lnTo>
                <a:lnTo>
                  <a:pt x="29" y="7"/>
                </a:lnTo>
                <a:lnTo>
                  <a:pt x="42" y="7"/>
                </a:lnTo>
                <a:lnTo>
                  <a:pt x="42" y="28"/>
                </a:lnTo>
                <a:lnTo>
                  <a:pt x="41" y="28"/>
                </a:lnTo>
                <a:lnTo>
                  <a:pt x="41" y="11"/>
                </a:lnTo>
                <a:lnTo>
                  <a:pt x="31" y="11"/>
                </a:lnTo>
                <a:close/>
                <a:moveTo>
                  <a:pt x="52" y="22"/>
                </a:moveTo>
                <a:lnTo>
                  <a:pt x="52" y="22"/>
                </a:lnTo>
                <a:lnTo>
                  <a:pt x="59" y="7"/>
                </a:lnTo>
                <a:lnTo>
                  <a:pt x="65" y="7"/>
                </a:lnTo>
                <a:lnTo>
                  <a:pt x="65" y="28"/>
                </a:lnTo>
                <a:lnTo>
                  <a:pt x="61" y="28"/>
                </a:lnTo>
                <a:lnTo>
                  <a:pt x="61" y="13"/>
                </a:lnTo>
                <a:lnTo>
                  <a:pt x="52" y="28"/>
                </a:lnTo>
                <a:lnTo>
                  <a:pt x="48" y="28"/>
                </a:lnTo>
                <a:lnTo>
                  <a:pt x="48" y="7"/>
                </a:lnTo>
                <a:lnTo>
                  <a:pt x="52" y="7"/>
                </a:lnTo>
                <a:lnTo>
                  <a:pt x="52" y="22"/>
                </a:lnTo>
                <a:close/>
                <a:moveTo>
                  <a:pt x="81" y="15"/>
                </a:moveTo>
                <a:lnTo>
                  <a:pt x="79" y="11"/>
                </a:lnTo>
                <a:lnTo>
                  <a:pt x="76" y="9"/>
                </a:lnTo>
                <a:lnTo>
                  <a:pt x="74" y="11"/>
                </a:lnTo>
                <a:lnTo>
                  <a:pt x="72" y="13"/>
                </a:lnTo>
                <a:lnTo>
                  <a:pt x="72" y="15"/>
                </a:lnTo>
                <a:lnTo>
                  <a:pt x="70" y="17"/>
                </a:lnTo>
                <a:lnTo>
                  <a:pt x="72" y="20"/>
                </a:lnTo>
                <a:lnTo>
                  <a:pt x="72" y="22"/>
                </a:lnTo>
                <a:lnTo>
                  <a:pt x="74" y="24"/>
                </a:lnTo>
                <a:lnTo>
                  <a:pt x="76" y="24"/>
                </a:lnTo>
                <a:lnTo>
                  <a:pt x="77" y="24"/>
                </a:lnTo>
                <a:lnTo>
                  <a:pt x="79" y="24"/>
                </a:lnTo>
                <a:lnTo>
                  <a:pt x="81" y="22"/>
                </a:lnTo>
                <a:lnTo>
                  <a:pt x="81" y="20"/>
                </a:lnTo>
                <a:lnTo>
                  <a:pt x="85" y="20"/>
                </a:lnTo>
                <a:lnTo>
                  <a:pt x="83" y="22"/>
                </a:lnTo>
                <a:lnTo>
                  <a:pt x="81" y="26"/>
                </a:lnTo>
                <a:lnTo>
                  <a:pt x="79" y="28"/>
                </a:lnTo>
                <a:lnTo>
                  <a:pt x="76" y="28"/>
                </a:lnTo>
                <a:lnTo>
                  <a:pt x="74" y="28"/>
                </a:lnTo>
                <a:lnTo>
                  <a:pt x="72" y="26"/>
                </a:lnTo>
                <a:lnTo>
                  <a:pt x="70" y="24"/>
                </a:lnTo>
                <a:lnTo>
                  <a:pt x="68" y="22"/>
                </a:lnTo>
                <a:lnTo>
                  <a:pt x="68" y="20"/>
                </a:lnTo>
                <a:lnTo>
                  <a:pt x="68" y="18"/>
                </a:lnTo>
                <a:lnTo>
                  <a:pt x="68" y="15"/>
                </a:lnTo>
                <a:lnTo>
                  <a:pt x="68" y="13"/>
                </a:lnTo>
                <a:lnTo>
                  <a:pt x="70" y="9"/>
                </a:lnTo>
                <a:lnTo>
                  <a:pt x="72" y="9"/>
                </a:lnTo>
                <a:lnTo>
                  <a:pt x="74" y="7"/>
                </a:lnTo>
                <a:lnTo>
                  <a:pt x="77" y="7"/>
                </a:lnTo>
                <a:lnTo>
                  <a:pt x="79" y="7"/>
                </a:lnTo>
                <a:lnTo>
                  <a:pt x="81" y="7"/>
                </a:lnTo>
                <a:lnTo>
                  <a:pt x="83" y="9"/>
                </a:lnTo>
                <a:lnTo>
                  <a:pt x="83" y="11"/>
                </a:lnTo>
                <a:lnTo>
                  <a:pt x="83" y="13"/>
                </a:lnTo>
                <a:lnTo>
                  <a:pt x="85" y="15"/>
                </a:lnTo>
                <a:lnTo>
                  <a:pt x="81" y="15"/>
                </a:lnTo>
                <a:close/>
                <a:moveTo>
                  <a:pt x="94" y="11"/>
                </a:moveTo>
                <a:lnTo>
                  <a:pt x="94" y="28"/>
                </a:lnTo>
                <a:lnTo>
                  <a:pt x="92" y="28"/>
                </a:lnTo>
                <a:lnTo>
                  <a:pt x="92" y="11"/>
                </a:lnTo>
                <a:lnTo>
                  <a:pt x="85" y="11"/>
                </a:lnTo>
                <a:lnTo>
                  <a:pt x="85" y="7"/>
                </a:lnTo>
                <a:lnTo>
                  <a:pt x="102" y="7"/>
                </a:lnTo>
                <a:lnTo>
                  <a:pt x="102" y="11"/>
                </a:lnTo>
                <a:lnTo>
                  <a:pt x="94" y="11"/>
                </a:lnTo>
                <a:close/>
                <a:moveTo>
                  <a:pt x="103" y="13"/>
                </a:moveTo>
                <a:lnTo>
                  <a:pt x="105" y="11"/>
                </a:lnTo>
                <a:lnTo>
                  <a:pt x="107" y="9"/>
                </a:lnTo>
                <a:lnTo>
                  <a:pt x="109" y="7"/>
                </a:lnTo>
                <a:lnTo>
                  <a:pt x="113" y="7"/>
                </a:lnTo>
                <a:lnTo>
                  <a:pt x="114" y="7"/>
                </a:lnTo>
                <a:lnTo>
                  <a:pt x="116" y="7"/>
                </a:lnTo>
                <a:lnTo>
                  <a:pt x="118" y="9"/>
                </a:lnTo>
                <a:lnTo>
                  <a:pt x="118" y="11"/>
                </a:lnTo>
                <a:lnTo>
                  <a:pt x="120" y="13"/>
                </a:lnTo>
                <a:lnTo>
                  <a:pt x="120" y="24"/>
                </a:lnTo>
                <a:lnTo>
                  <a:pt x="122" y="24"/>
                </a:lnTo>
                <a:lnTo>
                  <a:pt x="122" y="28"/>
                </a:lnTo>
                <a:lnTo>
                  <a:pt x="120" y="28"/>
                </a:lnTo>
                <a:lnTo>
                  <a:pt x="118" y="28"/>
                </a:lnTo>
                <a:lnTo>
                  <a:pt x="116" y="26"/>
                </a:lnTo>
                <a:lnTo>
                  <a:pt x="116" y="24"/>
                </a:lnTo>
                <a:lnTo>
                  <a:pt x="114" y="26"/>
                </a:lnTo>
                <a:lnTo>
                  <a:pt x="113" y="26"/>
                </a:lnTo>
                <a:lnTo>
                  <a:pt x="111" y="28"/>
                </a:lnTo>
                <a:lnTo>
                  <a:pt x="109" y="28"/>
                </a:lnTo>
                <a:lnTo>
                  <a:pt x="107" y="28"/>
                </a:lnTo>
                <a:lnTo>
                  <a:pt x="105" y="28"/>
                </a:lnTo>
                <a:lnTo>
                  <a:pt x="105" y="26"/>
                </a:lnTo>
                <a:lnTo>
                  <a:pt x="103" y="24"/>
                </a:lnTo>
                <a:lnTo>
                  <a:pt x="103" y="22"/>
                </a:lnTo>
                <a:lnTo>
                  <a:pt x="103" y="20"/>
                </a:lnTo>
                <a:lnTo>
                  <a:pt x="103" y="18"/>
                </a:lnTo>
                <a:lnTo>
                  <a:pt x="105" y="17"/>
                </a:lnTo>
                <a:lnTo>
                  <a:pt x="109" y="17"/>
                </a:lnTo>
                <a:lnTo>
                  <a:pt x="114" y="15"/>
                </a:lnTo>
                <a:lnTo>
                  <a:pt x="116" y="15"/>
                </a:lnTo>
                <a:lnTo>
                  <a:pt x="116" y="13"/>
                </a:lnTo>
                <a:lnTo>
                  <a:pt x="114" y="11"/>
                </a:lnTo>
                <a:lnTo>
                  <a:pt x="111" y="9"/>
                </a:lnTo>
                <a:lnTo>
                  <a:pt x="109" y="9"/>
                </a:lnTo>
                <a:lnTo>
                  <a:pt x="109" y="11"/>
                </a:lnTo>
                <a:lnTo>
                  <a:pt x="107" y="11"/>
                </a:lnTo>
                <a:lnTo>
                  <a:pt x="107" y="13"/>
                </a:lnTo>
                <a:lnTo>
                  <a:pt x="103" y="13"/>
                </a:lnTo>
                <a:close/>
                <a:moveTo>
                  <a:pt x="116" y="17"/>
                </a:moveTo>
                <a:lnTo>
                  <a:pt x="116" y="17"/>
                </a:lnTo>
                <a:lnTo>
                  <a:pt x="114" y="18"/>
                </a:lnTo>
                <a:lnTo>
                  <a:pt x="113" y="18"/>
                </a:lnTo>
                <a:lnTo>
                  <a:pt x="111" y="18"/>
                </a:lnTo>
                <a:lnTo>
                  <a:pt x="109" y="18"/>
                </a:lnTo>
                <a:lnTo>
                  <a:pt x="107" y="18"/>
                </a:lnTo>
                <a:lnTo>
                  <a:pt x="107" y="20"/>
                </a:lnTo>
                <a:lnTo>
                  <a:pt x="107" y="22"/>
                </a:lnTo>
                <a:lnTo>
                  <a:pt x="107" y="24"/>
                </a:lnTo>
                <a:lnTo>
                  <a:pt x="111" y="24"/>
                </a:lnTo>
                <a:lnTo>
                  <a:pt x="113" y="24"/>
                </a:lnTo>
                <a:lnTo>
                  <a:pt x="114" y="24"/>
                </a:lnTo>
                <a:lnTo>
                  <a:pt x="114" y="22"/>
                </a:lnTo>
                <a:lnTo>
                  <a:pt x="116" y="22"/>
                </a:lnTo>
                <a:lnTo>
                  <a:pt x="116" y="20"/>
                </a:lnTo>
                <a:lnTo>
                  <a:pt x="116" y="17"/>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14" name="Freeform 148"/>
          <p:cNvSpPr>
            <a:spLocks noEditPoints="1"/>
          </p:cNvSpPr>
          <p:nvPr/>
        </p:nvSpPr>
        <p:spPr bwMode="auto">
          <a:xfrm>
            <a:off x="1442413" y="4671652"/>
            <a:ext cx="474216" cy="68015"/>
          </a:xfrm>
          <a:custGeom>
            <a:avLst/>
            <a:gdLst>
              <a:gd name="T0" fmla="*/ 27834 w 272"/>
              <a:gd name="T1" fmla="*/ 3175 h 36"/>
              <a:gd name="T2" fmla="*/ 19044 w 272"/>
              <a:gd name="T3" fmla="*/ 26988 h 36"/>
              <a:gd name="T4" fmla="*/ 24904 w 272"/>
              <a:gd name="T5" fmla="*/ 9525 h 36"/>
              <a:gd name="T6" fmla="*/ 60062 w 272"/>
              <a:gd name="T7" fmla="*/ 19050 h 36"/>
              <a:gd name="T8" fmla="*/ 57132 w 272"/>
              <a:gd name="T9" fmla="*/ 41275 h 36"/>
              <a:gd name="T10" fmla="*/ 35158 w 272"/>
              <a:gd name="T11" fmla="*/ 33337 h 36"/>
              <a:gd name="T12" fmla="*/ 49808 w 272"/>
              <a:gd name="T13" fmla="*/ 12700 h 36"/>
              <a:gd name="T14" fmla="*/ 57132 w 272"/>
              <a:gd name="T15" fmla="*/ 30162 h 36"/>
              <a:gd name="T16" fmla="*/ 46878 w 272"/>
              <a:gd name="T17" fmla="*/ 19050 h 36"/>
              <a:gd name="T18" fmla="*/ 41018 w 272"/>
              <a:gd name="T19" fmla="*/ 33337 h 36"/>
              <a:gd name="T20" fmla="*/ 79106 w 272"/>
              <a:gd name="T21" fmla="*/ 19050 h 36"/>
              <a:gd name="T22" fmla="*/ 76177 w 272"/>
              <a:gd name="T23" fmla="*/ 38100 h 36"/>
              <a:gd name="T24" fmla="*/ 89361 w 272"/>
              <a:gd name="T25" fmla="*/ 38100 h 36"/>
              <a:gd name="T26" fmla="*/ 68852 w 272"/>
              <a:gd name="T27" fmla="*/ 38100 h 36"/>
              <a:gd name="T28" fmla="*/ 76177 w 272"/>
              <a:gd name="T29" fmla="*/ 12700 h 36"/>
              <a:gd name="T30" fmla="*/ 89361 w 272"/>
              <a:gd name="T31" fmla="*/ 23812 h 36"/>
              <a:gd name="T32" fmla="*/ 92291 w 272"/>
              <a:gd name="T33" fmla="*/ 12700 h 36"/>
              <a:gd name="T34" fmla="*/ 140634 w 272"/>
              <a:gd name="T35" fmla="*/ 19050 h 36"/>
              <a:gd name="T36" fmla="*/ 139169 w 272"/>
              <a:gd name="T37" fmla="*/ 41275 h 36"/>
              <a:gd name="T38" fmla="*/ 117195 w 272"/>
              <a:gd name="T39" fmla="*/ 33337 h 36"/>
              <a:gd name="T40" fmla="*/ 130379 w 272"/>
              <a:gd name="T41" fmla="*/ 12700 h 36"/>
              <a:gd name="T42" fmla="*/ 139169 w 272"/>
              <a:gd name="T43" fmla="*/ 30162 h 36"/>
              <a:gd name="T44" fmla="*/ 127449 w 272"/>
              <a:gd name="T45" fmla="*/ 19050 h 36"/>
              <a:gd name="T46" fmla="*/ 123054 w 272"/>
              <a:gd name="T47" fmla="*/ 33337 h 36"/>
              <a:gd name="T48" fmla="*/ 168467 w 272"/>
              <a:gd name="T49" fmla="*/ 12700 h 36"/>
              <a:gd name="T50" fmla="*/ 168467 w 272"/>
              <a:gd name="T51" fmla="*/ 26988 h 36"/>
              <a:gd name="T52" fmla="*/ 171397 w 272"/>
              <a:gd name="T53" fmla="*/ 41275 h 36"/>
              <a:gd name="T54" fmla="*/ 162608 w 272"/>
              <a:gd name="T55" fmla="*/ 26988 h 36"/>
              <a:gd name="T56" fmla="*/ 168467 w 272"/>
              <a:gd name="T57" fmla="*/ 19050 h 36"/>
              <a:gd name="T58" fmla="*/ 162608 w 272"/>
              <a:gd name="T59" fmla="*/ 38100 h 36"/>
              <a:gd name="T60" fmla="*/ 165537 w 272"/>
              <a:gd name="T61" fmla="*/ 30162 h 36"/>
              <a:gd name="T62" fmla="*/ 178722 w 272"/>
              <a:gd name="T63" fmla="*/ 23812 h 36"/>
              <a:gd name="T64" fmla="*/ 203626 w 272"/>
              <a:gd name="T65" fmla="*/ 30162 h 36"/>
              <a:gd name="T66" fmla="*/ 216810 w 272"/>
              <a:gd name="T67" fmla="*/ 12700 h 36"/>
              <a:gd name="T68" fmla="*/ 244644 w 272"/>
              <a:gd name="T69" fmla="*/ 12700 h 36"/>
              <a:gd name="T70" fmla="*/ 251969 w 272"/>
              <a:gd name="T71" fmla="*/ 41275 h 36"/>
              <a:gd name="T72" fmla="*/ 251969 w 272"/>
              <a:gd name="T73" fmla="*/ 44450 h 36"/>
              <a:gd name="T74" fmla="*/ 244644 w 272"/>
              <a:gd name="T75" fmla="*/ 41275 h 36"/>
              <a:gd name="T76" fmla="*/ 228530 w 272"/>
              <a:gd name="T77" fmla="*/ 41275 h 36"/>
              <a:gd name="T78" fmla="*/ 244644 w 272"/>
              <a:gd name="T79" fmla="*/ 23812 h 36"/>
              <a:gd name="T80" fmla="*/ 232924 w 272"/>
              <a:gd name="T81" fmla="*/ 20637 h 36"/>
              <a:gd name="T82" fmla="*/ 238784 w 272"/>
              <a:gd name="T83" fmla="*/ 30162 h 36"/>
              <a:gd name="T84" fmla="*/ 232924 w 272"/>
              <a:gd name="T85" fmla="*/ 38100 h 36"/>
              <a:gd name="T86" fmla="*/ 247574 w 272"/>
              <a:gd name="T87" fmla="*/ 33337 h 36"/>
              <a:gd name="T88" fmla="*/ 279802 w 272"/>
              <a:gd name="T89" fmla="*/ 44450 h 36"/>
              <a:gd name="T90" fmla="*/ 279802 w 272"/>
              <a:gd name="T91" fmla="*/ 30162 h 36"/>
              <a:gd name="T92" fmla="*/ 303241 w 272"/>
              <a:gd name="T93" fmla="*/ 53975 h 36"/>
              <a:gd name="T94" fmla="*/ 284197 w 272"/>
              <a:gd name="T95" fmla="*/ 26988 h 36"/>
              <a:gd name="T96" fmla="*/ 338400 w 272"/>
              <a:gd name="T97" fmla="*/ 20637 h 36"/>
              <a:gd name="T98" fmla="*/ 331075 w 272"/>
              <a:gd name="T99" fmla="*/ 44450 h 36"/>
              <a:gd name="T100" fmla="*/ 312031 w 272"/>
              <a:gd name="T101" fmla="*/ 30162 h 36"/>
              <a:gd name="T102" fmla="*/ 325215 w 272"/>
              <a:gd name="T103" fmla="*/ 41275 h 36"/>
              <a:gd name="T104" fmla="*/ 334005 w 272"/>
              <a:gd name="T105" fmla="*/ 26988 h 36"/>
              <a:gd name="T106" fmla="*/ 319356 w 272"/>
              <a:gd name="T107" fmla="*/ 19050 h 36"/>
              <a:gd name="T108" fmla="*/ 319356 w 272"/>
              <a:gd name="T109" fmla="*/ 36512 h 36"/>
              <a:gd name="T110" fmla="*/ 363304 w 272"/>
              <a:gd name="T111" fmla="*/ 44450 h 36"/>
              <a:gd name="T112" fmla="*/ 350119 w 272"/>
              <a:gd name="T113" fmla="*/ 26988 h 36"/>
              <a:gd name="T114" fmla="*/ 395532 w 272"/>
              <a:gd name="T115" fmla="*/ 23812 h 36"/>
              <a:gd name="T116" fmla="*/ 385278 w 272"/>
              <a:gd name="T117" fmla="*/ 50800 h 36"/>
              <a:gd name="T118" fmla="*/ 376488 w 272"/>
              <a:gd name="T119" fmla="*/ 57150 h 36"/>
              <a:gd name="T120" fmla="*/ 379418 w 272"/>
              <a:gd name="T121" fmla="*/ 50800 h 36"/>
              <a:gd name="T122" fmla="*/ 385278 w 272"/>
              <a:gd name="T123" fmla="*/ 38100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72"/>
              <a:gd name="T187" fmla="*/ 0 h 36"/>
              <a:gd name="T188" fmla="*/ 272 w 272"/>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72" h="36">
                <a:moveTo>
                  <a:pt x="4" y="28"/>
                </a:moveTo>
                <a:lnTo>
                  <a:pt x="0" y="28"/>
                </a:lnTo>
                <a:lnTo>
                  <a:pt x="0" y="0"/>
                </a:lnTo>
                <a:lnTo>
                  <a:pt x="13" y="0"/>
                </a:lnTo>
                <a:lnTo>
                  <a:pt x="15" y="0"/>
                </a:lnTo>
                <a:lnTo>
                  <a:pt x="19" y="2"/>
                </a:lnTo>
                <a:lnTo>
                  <a:pt x="21" y="4"/>
                </a:lnTo>
                <a:lnTo>
                  <a:pt x="21" y="6"/>
                </a:lnTo>
                <a:lnTo>
                  <a:pt x="23" y="8"/>
                </a:lnTo>
                <a:lnTo>
                  <a:pt x="21" y="12"/>
                </a:lnTo>
                <a:lnTo>
                  <a:pt x="21" y="13"/>
                </a:lnTo>
                <a:lnTo>
                  <a:pt x="17" y="15"/>
                </a:lnTo>
                <a:lnTo>
                  <a:pt x="13" y="17"/>
                </a:lnTo>
                <a:lnTo>
                  <a:pt x="4" y="17"/>
                </a:lnTo>
                <a:lnTo>
                  <a:pt x="4" y="28"/>
                </a:lnTo>
                <a:close/>
                <a:moveTo>
                  <a:pt x="4" y="13"/>
                </a:moveTo>
                <a:lnTo>
                  <a:pt x="13" y="13"/>
                </a:lnTo>
                <a:lnTo>
                  <a:pt x="17" y="12"/>
                </a:lnTo>
                <a:lnTo>
                  <a:pt x="19" y="8"/>
                </a:lnTo>
                <a:lnTo>
                  <a:pt x="17" y="6"/>
                </a:lnTo>
                <a:lnTo>
                  <a:pt x="13" y="4"/>
                </a:lnTo>
                <a:lnTo>
                  <a:pt x="4" y="4"/>
                </a:lnTo>
                <a:lnTo>
                  <a:pt x="4" y="13"/>
                </a:lnTo>
                <a:close/>
                <a:moveTo>
                  <a:pt x="34" y="8"/>
                </a:moveTo>
                <a:lnTo>
                  <a:pt x="37" y="8"/>
                </a:lnTo>
                <a:lnTo>
                  <a:pt x="39" y="10"/>
                </a:lnTo>
                <a:lnTo>
                  <a:pt x="41" y="12"/>
                </a:lnTo>
                <a:lnTo>
                  <a:pt x="41" y="13"/>
                </a:lnTo>
                <a:lnTo>
                  <a:pt x="43" y="15"/>
                </a:lnTo>
                <a:lnTo>
                  <a:pt x="43" y="19"/>
                </a:lnTo>
                <a:lnTo>
                  <a:pt x="43" y="21"/>
                </a:lnTo>
                <a:lnTo>
                  <a:pt x="41" y="23"/>
                </a:lnTo>
                <a:lnTo>
                  <a:pt x="41" y="24"/>
                </a:lnTo>
                <a:lnTo>
                  <a:pt x="39" y="26"/>
                </a:lnTo>
                <a:lnTo>
                  <a:pt x="37" y="28"/>
                </a:lnTo>
                <a:lnTo>
                  <a:pt x="34" y="28"/>
                </a:lnTo>
                <a:lnTo>
                  <a:pt x="32" y="28"/>
                </a:lnTo>
                <a:lnTo>
                  <a:pt x="28" y="26"/>
                </a:lnTo>
                <a:lnTo>
                  <a:pt x="26" y="24"/>
                </a:lnTo>
                <a:lnTo>
                  <a:pt x="26" y="23"/>
                </a:lnTo>
                <a:lnTo>
                  <a:pt x="24" y="21"/>
                </a:lnTo>
                <a:lnTo>
                  <a:pt x="24" y="19"/>
                </a:lnTo>
                <a:lnTo>
                  <a:pt x="24" y="15"/>
                </a:lnTo>
                <a:lnTo>
                  <a:pt x="26" y="13"/>
                </a:lnTo>
                <a:lnTo>
                  <a:pt x="26" y="12"/>
                </a:lnTo>
                <a:lnTo>
                  <a:pt x="28" y="10"/>
                </a:lnTo>
                <a:lnTo>
                  <a:pt x="32" y="8"/>
                </a:lnTo>
                <a:lnTo>
                  <a:pt x="34" y="8"/>
                </a:lnTo>
                <a:close/>
                <a:moveTo>
                  <a:pt x="34" y="26"/>
                </a:moveTo>
                <a:lnTo>
                  <a:pt x="35" y="24"/>
                </a:lnTo>
                <a:lnTo>
                  <a:pt x="37" y="24"/>
                </a:lnTo>
                <a:lnTo>
                  <a:pt x="39" y="23"/>
                </a:lnTo>
                <a:lnTo>
                  <a:pt x="39" y="21"/>
                </a:lnTo>
                <a:lnTo>
                  <a:pt x="39" y="19"/>
                </a:lnTo>
                <a:lnTo>
                  <a:pt x="39" y="17"/>
                </a:lnTo>
                <a:lnTo>
                  <a:pt x="39" y="15"/>
                </a:lnTo>
                <a:lnTo>
                  <a:pt x="39" y="13"/>
                </a:lnTo>
                <a:lnTo>
                  <a:pt x="37" y="12"/>
                </a:lnTo>
                <a:lnTo>
                  <a:pt x="35" y="12"/>
                </a:lnTo>
                <a:lnTo>
                  <a:pt x="34" y="10"/>
                </a:lnTo>
                <a:lnTo>
                  <a:pt x="32" y="12"/>
                </a:lnTo>
                <a:lnTo>
                  <a:pt x="30" y="12"/>
                </a:lnTo>
                <a:lnTo>
                  <a:pt x="30" y="13"/>
                </a:lnTo>
                <a:lnTo>
                  <a:pt x="28" y="15"/>
                </a:lnTo>
                <a:lnTo>
                  <a:pt x="28" y="17"/>
                </a:lnTo>
                <a:lnTo>
                  <a:pt x="28" y="19"/>
                </a:lnTo>
                <a:lnTo>
                  <a:pt x="28" y="21"/>
                </a:lnTo>
                <a:lnTo>
                  <a:pt x="30" y="23"/>
                </a:lnTo>
                <a:lnTo>
                  <a:pt x="30" y="24"/>
                </a:lnTo>
                <a:lnTo>
                  <a:pt x="32" y="24"/>
                </a:lnTo>
                <a:lnTo>
                  <a:pt x="34" y="26"/>
                </a:lnTo>
                <a:close/>
                <a:moveTo>
                  <a:pt x="60" y="15"/>
                </a:moveTo>
                <a:lnTo>
                  <a:pt x="58" y="12"/>
                </a:lnTo>
                <a:lnTo>
                  <a:pt x="54" y="12"/>
                </a:lnTo>
                <a:lnTo>
                  <a:pt x="52" y="12"/>
                </a:lnTo>
                <a:lnTo>
                  <a:pt x="50" y="13"/>
                </a:lnTo>
                <a:lnTo>
                  <a:pt x="48" y="15"/>
                </a:lnTo>
                <a:lnTo>
                  <a:pt x="48" y="19"/>
                </a:lnTo>
                <a:lnTo>
                  <a:pt x="48" y="21"/>
                </a:lnTo>
                <a:lnTo>
                  <a:pt x="50" y="24"/>
                </a:lnTo>
                <a:lnTo>
                  <a:pt x="52" y="24"/>
                </a:lnTo>
                <a:lnTo>
                  <a:pt x="54" y="26"/>
                </a:lnTo>
                <a:lnTo>
                  <a:pt x="56" y="24"/>
                </a:lnTo>
                <a:lnTo>
                  <a:pt x="58" y="24"/>
                </a:lnTo>
                <a:lnTo>
                  <a:pt x="58" y="23"/>
                </a:lnTo>
                <a:lnTo>
                  <a:pt x="60" y="21"/>
                </a:lnTo>
                <a:lnTo>
                  <a:pt x="61" y="21"/>
                </a:lnTo>
                <a:lnTo>
                  <a:pt x="61" y="24"/>
                </a:lnTo>
                <a:lnTo>
                  <a:pt x="60" y="26"/>
                </a:lnTo>
                <a:lnTo>
                  <a:pt x="58" y="28"/>
                </a:lnTo>
                <a:lnTo>
                  <a:pt x="54" y="28"/>
                </a:lnTo>
                <a:lnTo>
                  <a:pt x="52" y="28"/>
                </a:lnTo>
                <a:lnTo>
                  <a:pt x="50" y="26"/>
                </a:lnTo>
                <a:lnTo>
                  <a:pt x="48" y="26"/>
                </a:lnTo>
                <a:lnTo>
                  <a:pt x="47" y="24"/>
                </a:lnTo>
                <a:lnTo>
                  <a:pt x="45" y="21"/>
                </a:lnTo>
                <a:lnTo>
                  <a:pt x="45" y="19"/>
                </a:lnTo>
                <a:lnTo>
                  <a:pt x="45" y="15"/>
                </a:lnTo>
                <a:lnTo>
                  <a:pt x="47" y="13"/>
                </a:lnTo>
                <a:lnTo>
                  <a:pt x="48" y="12"/>
                </a:lnTo>
                <a:lnTo>
                  <a:pt x="50" y="10"/>
                </a:lnTo>
                <a:lnTo>
                  <a:pt x="52" y="8"/>
                </a:lnTo>
                <a:lnTo>
                  <a:pt x="54" y="8"/>
                </a:lnTo>
                <a:lnTo>
                  <a:pt x="58" y="8"/>
                </a:lnTo>
                <a:lnTo>
                  <a:pt x="60" y="8"/>
                </a:lnTo>
                <a:lnTo>
                  <a:pt x="60" y="10"/>
                </a:lnTo>
                <a:lnTo>
                  <a:pt x="61" y="12"/>
                </a:lnTo>
                <a:lnTo>
                  <a:pt x="61" y="13"/>
                </a:lnTo>
                <a:lnTo>
                  <a:pt x="61" y="15"/>
                </a:lnTo>
                <a:lnTo>
                  <a:pt x="60" y="15"/>
                </a:lnTo>
                <a:close/>
                <a:moveTo>
                  <a:pt x="72" y="12"/>
                </a:moveTo>
                <a:lnTo>
                  <a:pt x="72" y="28"/>
                </a:lnTo>
                <a:lnTo>
                  <a:pt x="69" y="28"/>
                </a:lnTo>
                <a:lnTo>
                  <a:pt x="69" y="12"/>
                </a:lnTo>
                <a:lnTo>
                  <a:pt x="63" y="12"/>
                </a:lnTo>
                <a:lnTo>
                  <a:pt x="63" y="8"/>
                </a:lnTo>
                <a:lnTo>
                  <a:pt x="80" y="8"/>
                </a:lnTo>
                <a:lnTo>
                  <a:pt x="80" y="12"/>
                </a:lnTo>
                <a:lnTo>
                  <a:pt x="72" y="12"/>
                </a:lnTo>
                <a:close/>
                <a:moveTo>
                  <a:pt x="89" y="8"/>
                </a:moveTo>
                <a:lnTo>
                  <a:pt x="93" y="8"/>
                </a:lnTo>
                <a:lnTo>
                  <a:pt x="95" y="10"/>
                </a:lnTo>
                <a:lnTo>
                  <a:pt x="96" y="12"/>
                </a:lnTo>
                <a:lnTo>
                  <a:pt x="98" y="13"/>
                </a:lnTo>
                <a:lnTo>
                  <a:pt x="98" y="15"/>
                </a:lnTo>
                <a:lnTo>
                  <a:pt x="98" y="19"/>
                </a:lnTo>
                <a:lnTo>
                  <a:pt x="98" y="21"/>
                </a:lnTo>
                <a:lnTo>
                  <a:pt x="98" y="23"/>
                </a:lnTo>
                <a:lnTo>
                  <a:pt x="96" y="24"/>
                </a:lnTo>
                <a:lnTo>
                  <a:pt x="95" y="26"/>
                </a:lnTo>
                <a:lnTo>
                  <a:pt x="93" y="28"/>
                </a:lnTo>
                <a:lnTo>
                  <a:pt x="89" y="28"/>
                </a:lnTo>
                <a:lnTo>
                  <a:pt x="87" y="28"/>
                </a:lnTo>
                <a:lnTo>
                  <a:pt x="84" y="26"/>
                </a:lnTo>
                <a:lnTo>
                  <a:pt x="82" y="24"/>
                </a:lnTo>
                <a:lnTo>
                  <a:pt x="82" y="23"/>
                </a:lnTo>
                <a:lnTo>
                  <a:pt x="80" y="21"/>
                </a:lnTo>
                <a:lnTo>
                  <a:pt x="80" y="19"/>
                </a:lnTo>
                <a:lnTo>
                  <a:pt x="80" y="15"/>
                </a:lnTo>
                <a:lnTo>
                  <a:pt x="82" y="13"/>
                </a:lnTo>
                <a:lnTo>
                  <a:pt x="82" y="12"/>
                </a:lnTo>
                <a:lnTo>
                  <a:pt x="84" y="10"/>
                </a:lnTo>
                <a:lnTo>
                  <a:pt x="87" y="8"/>
                </a:lnTo>
                <a:lnTo>
                  <a:pt x="89" y="8"/>
                </a:lnTo>
                <a:close/>
                <a:moveTo>
                  <a:pt x="89" y="26"/>
                </a:moveTo>
                <a:lnTo>
                  <a:pt x="91" y="24"/>
                </a:lnTo>
                <a:lnTo>
                  <a:pt x="93" y="24"/>
                </a:lnTo>
                <a:lnTo>
                  <a:pt x="95" y="23"/>
                </a:lnTo>
                <a:lnTo>
                  <a:pt x="95" y="21"/>
                </a:lnTo>
                <a:lnTo>
                  <a:pt x="95" y="19"/>
                </a:lnTo>
                <a:lnTo>
                  <a:pt x="95" y="17"/>
                </a:lnTo>
                <a:lnTo>
                  <a:pt x="95" y="15"/>
                </a:lnTo>
                <a:lnTo>
                  <a:pt x="95" y="13"/>
                </a:lnTo>
                <a:lnTo>
                  <a:pt x="93" y="12"/>
                </a:lnTo>
                <a:lnTo>
                  <a:pt x="91" y="12"/>
                </a:lnTo>
                <a:lnTo>
                  <a:pt x="89" y="10"/>
                </a:lnTo>
                <a:lnTo>
                  <a:pt x="87" y="12"/>
                </a:lnTo>
                <a:lnTo>
                  <a:pt x="85" y="12"/>
                </a:lnTo>
                <a:lnTo>
                  <a:pt x="85" y="13"/>
                </a:lnTo>
                <a:lnTo>
                  <a:pt x="84" y="15"/>
                </a:lnTo>
                <a:lnTo>
                  <a:pt x="84" y="17"/>
                </a:lnTo>
                <a:lnTo>
                  <a:pt x="84" y="19"/>
                </a:lnTo>
                <a:lnTo>
                  <a:pt x="84" y="21"/>
                </a:lnTo>
                <a:lnTo>
                  <a:pt x="85" y="23"/>
                </a:lnTo>
                <a:lnTo>
                  <a:pt x="85" y="24"/>
                </a:lnTo>
                <a:lnTo>
                  <a:pt x="87" y="24"/>
                </a:lnTo>
                <a:lnTo>
                  <a:pt x="89" y="26"/>
                </a:lnTo>
                <a:close/>
                <a:moveTo>
                  <a:pt x="102" y="8"/>
                </a:moveTo>
                <a:lnTo>
                  <a:pt x="111" y="8"/>
                </a:lnTo>
                <a:lnTo>
                  <a:pt x="115" y="8"/>
                </a:lnTo>
                <a:lnTo>
                  <a:pt x="117" y="10"/>
                </a:lnTo>
                <a:lnTo>
                  <a:pt x="117" y="12"/>
                </a:lnTo>
                <a:lnTo>
                  <a:pt x="117" y="13"/>
                </a:lnTo>
                <a:lnTo>
                  <a:pt x="117" y="15"/>
                </a:lnTo>
                <a:lnTo>
                  <a:pt x="117" y="17"/>
                </a:lnTo>
                <a:lnTo>
                  <a:pt x="115" y="17"/>
                </a:lnTo>
                <a:lnTo>
                  <a:pt x="117" y="19"/>
                </a:lnTo>
                <a:lnTo>
                  <a:pt x="119" y="21"/>
                </a:lnTo>
                <a:lnTo>
                  <a:pt x="119" y="23"/>
                </a:lnTo>
                <a:lnTo>
                  <a:pt x="119" y="24"/>
                </a:lnTo>
                <a:lnTo>
                  <a:pt x="117" y="26"/>
                </a:lnTo>
                <a:lnTo>
                  <a:pt x="115" y="26"/>
                </a:lnTo>
                <a:lnTo>
                  <a:pt x="113" y="28"/>
                </a:lnTo>
                <a:lnTo>
                  <a:pt x="111" y="28"/>
                </a:lnTo>
                <a:lnTo>
                  <a:pt x="102" y="28"/>
                </a:lnTo>
                <a:lnTo>
                  <a:pt x="102" y="8"/>
                </a:lnTo>
                <a:close/>
                <a:moveTo>
                  <a:pt x="106" y="17"/>
                </a:moveTo>
                <a:lnTo>
                  <a:pt x="111" y="17"/>
                </a:lnTo>
                <a:lnTo>
                  <a:pt x="113" y="17"/>
                </a:lnTo>
                <a:lnTo>
                  <a:pt x="113" y="15"/>
                </a:lnTo>
                <a:lnTo>
                  <a:pt x="115" y="15"/>
                </a:lnTo>
                <a:lnTo>
                  <a:pt x="115" y="13"/>
                </a:lnTo>
                <a:lnTo>
                  <a:pt x="115" y="12"/>
                </a:lnTo>
                <a:lnTo>
                  <a:pt x="113" y="12"/>
                </a:lnTo>
                <a:lnTo>
                  <a:pt x="111" y="12"/>
                </a:lnTo>
                <a:lnTo>
                  <a:pt x="106" y="12"/>
                </a:lnTo>
                <a:lnTo>
                  <a:pt x="106" y="17"/>
                </a:lnTo>
                <a:close/>
                <a:moveTo>
                  <a:pt x="106" y="24"/>
                </a:moveTo>
                <a:lnTo>
                  <a:pt x="111" y="24"/>
                </a:lnTo>
                <a:lnTo>
                  <a:pt x="113" y="24"/>
                </a:lnTo>
                <a:lnTo>
                  <a:pt x="115" y="24"/>
                </a:lnTo>
                <a:lnTo>
                  <a:pt x="115" y="23"/>
                </a:lnTo>
                <a:lnTo>
                  <a:pt x="115" y="21"/>
                </a:lnTo>
                <a:lnTo>
                  <a:pt x="115" y="19"/>
                </a:lnTo>
                <a:lnTo>
                  <a:pt x="113" y="19"/>
                </a:lnTo>
                <a:lnTo>
                  <a:pt x="111" y="19"/>
                </a:lnTo>
                <a:lnTo>
                  <a:pt x="106" y="19"/>
                </a:lnTo>
                <a:lnTo>
                  <a:pt x="106" y="24"/>
                </a:lnTo>
                <a:close/>
                <a:moveTo>
                  <a:pt x="132" y="15"/>
                </a:moveTo>
                <a:lnTo>
                  <a:pt x="132" y="19"/>
                </a:lnTo>
                <a:lnTo>
                  <a:pt x="122" y="19"/>
                </a:lnTo>
                <a:lnTo>
                  <a:pt x="122" y="15"/>
                </a:lnTo>
                <a:lnTo>
                  <a:pt x="132" y="15"/>
                </a:lnTo>
                <a:close/>
                <a:moveTo>
                  <a:pt x="148" y="8"/>
                </a:moveTo>
                <a:lnTo>
                  <a:pt x="152" y="8"/>
                </a:lnTo>
                <a:lnTo>
                  <a:pt x="152" y="28"/>
                </a:lnTo>
                <a:lnTo>
                  <a:pt x="148" y="28"/>
                </a:lnTo>
                <a:lnTo>
                  <a:pt x="148" y="19"/>
                </a:lnTo>
                <a:lnTo>
                  <a:pt x="139" y="19"/>
                </a:lnTo>
                <a:lnTo>
                  <a:pt x="139" y="28"/>
                </a:lnTo>
                <a:lnTo>
                  <a:pt x="135" y="28"/>
                </a:lnTo>
                <a:lnTo>
                  <a:pt x="135" y="8"/>
                </a:lnTo>
                <a:lnTo>
                  <a:pt x="139" y="8"/>
                </a:lnTo>
                <a:lnTo>
                  <a:pt x="139" y="17"/>
                </a:lnTo>
                <a:lnTo>
                  <a:pt x="148" y="17"/>
                </a:lnTo>
                <a:lnTo>
                  <a:pt x="148" y="8"/>
                </a:lnTo>
                <a:close/>
                <a:moveTo>
                  <a:pt x="156" y="13"/>
                </a:moveTo>
                <a:lnTo>
                  <a:pt x="157" y="12"/>
                </a:lnTo>
                <a:lnTo>
                  <a:pt x="157" y="10"/>
                </a:lnTo>
                <a:lnTo>
                  <a:pt x="161" y="8"/>
                </a:lnTo>
                <a:lnTo>
                  <a:pt x="165" y="8"/>
                </a:lnTo>
                <a:lnTo>
                  <a:pt x="167" y="8"/>
                </a:lnTo>
                <a:lnTo>
                  <a:pt x="169" y="8"/>
                </a:lnTo>
                <a:lnTo>
                  <a:pt x="170" y="10"/>
                </a:lnTo>
                <a:lnTo>
                  <a:pt x="170" y="12"/>
                </a:lnTo>
                <a:lnTo>
                  <a:pt x="172" y="13"/>
                </a:lnTo>
                <a:lnTo>
                  <a:pt x="172" y="24"/>
                </a:lnTo>
                <a:lnTo>
                  <a:pt x="172" y="26"/>
                </a:lnTo>
                <a:lnTo>
                  <a:pt x="174" y="26"/>
                </a:lnTo>
                <a:lnTo>
                  <a:pt x="174" y="28"/>
                </a:lnTo>
                <a:lnTo>
                  <a:pt x="172" y="28"/>
                </a:lnTo>
                <a:lnTo>
                  <a:pt x="170" y="28"/>
                </a:lnTo>
                <a:lnTo>
                  <a:pt x="169" y="28"/>
                </a:lnTo>
                <a:lnTo>
                  <a:pt x="169" y="26"/>
                </a:lnTo>
                <a:lnTo>
                  <a:pt x="169" y="24"/>
                </a:lnTo>
                <a:lnTo>
                  <a:pt x="167" y="26"/>
                </a:lnTo>
                <a:lnTo>
                  <a:pt x="165" y="28"/>
                </a:lnTo>
                <a:lnTo>
                  <a:pt x="163" y="28"/>
                </a:lnTo>
                <a:lnTo>
                  <a:pt x="161" y="28"/>
                </a:lnTo>
                <a:lnTo>
                  <a:pt x="159" y="28"/>
                </a:lnTo>
                <a:lnTo>
                  <a:pt x="157" y="28"/>
                </a:lnTo>
                <a:lnTo>
                  <a:pt x="157" y="26"/>
                </a:lnTo>
                <a:lnTo>
                  <a:pt x="156" y="26"/>
                </a:lnTo>
                <a:lnTo>
                  <a:pt x="156" y="24"/>
                </a:lnTo>
                <a:lnTo>
                  <a:pt x="156" y="23"/>
                </a:lnTo>
                <a:lnTo>
                  <a:pt x="156" y="21"/>
                </a:lnTo>
                <a:lnTo>
                  <a:pt x="156" y="19"/>
                </a:lnTo>
                <a:lnTo>
                  <a:pt x="157" y="17"/>
                </a:lnTo>
                <a:lnTo>
                  <a:pt x="161" y="17"/>
                </a:lnTo>
                <a:lnTo>
                  <a:pt x="167" y="15"/>
                </a:lnTo>
                <a:lnTo>
                  <a:pt x="169" y="15"/>
                </a:lnTo>
                <a:lnTo>
                  <a:pt x="169" y="13"/>
                </a:lnTo>
                <a:lnTo>
                  <a:pt x="167" y="12"/>
                </a:lnTo>
                <a:lnTo>
                  <a:pt x="163" y="10"/>
                </a:lnTo>
                <a:lnTo>
                  <a:pt x="161" y="12"/>
                </a:lnTo>
                <a:lnTo>
                  <a:pt x="159" y="12"/>
                </a:lnTo>
                <a:lnTo>
                  <a:pt x="159" y="13"/>
                </a:lnTo>
                <a:lnTo>
                  <a:pt x="156" y="13"/>
                </a:lnTo>
                <a:close/>
                <a:moveTo>
                  <a:pt x="169" y="17"/>
                </a:moveTo>
                <a:lnTo>
                  <a:pt x="167" y="19"/>
                </a:lnTo>
                <a:lnTo>
                  <a:pt x="165" y="19"/>
                </a:lnTo>
                <a:lnTo>
                  <a:pt x="163" y="19"/>
                </a:lnTo>
                <a:lnTo>
                  <a:pt x="161" y="19"/>
                </a:lnTo>
                <a:lnTo>
                  <a:pt x="159" y="21"/>
                </a:lnTo>
                <a:lnTo>
                  <a:pt x="159" y="23"/>
                </a:lnTo>
                <a:lnTo>
                  <a:pt x="159" y="24"/>
                </a:lnTo>
                <a:lnTo>
                  <a:pt x="161" y="26"/>
                </a:lnTo>
                <a:lnTo>
                  <a:pt x="163" y="26"/>
                </a:lnTo>
                <a:lnTo>
                  <a:pt x="165" y="24"/>
                </a:lnTo>
                <a:lnTo>
                  <a:pt x="167" y="24"/>
                </a:lnTo>
                <a:lnTo>
                  <a:pt x="167" y="23"/>
                </a:lnTo>
                <a:lnTo>
                  <a:pt x="169" y="23"/>
                </a:lnTo>
                <a:lnTo>
                  <a:pt x="169" y="21"/>
                </a:lnTo>
                <a:lnTo>
                  <a:pt x="169" y="17"/>
                </a:lnTo>
                <a:close/>
                <a:moveTo>
                  <a:pt x="185" y="15"/>
                </a:moveTo>
                <a:lnTo>
                  <a:pt x="185" y="19"/>
                </a:lnTo>
                <a:lnTo>
                  <a:pt x="176" y="19"/>
                </a:lnTo>
                <a:lnTo>
                  <a:pt x="176" y="15"/>
                </a:lnTo>
                <a:lnTo>
                  <a:pt x="185" y="15"/>
                </a:lnTo>
                <a:close/>
                <a:moveTo>
                  <a:pt x="191" y="28"/>
                </a:moveTo>
                <a:lnTo>
                  <a:pt x="191" y="34"/>
                </a:lnTo>
                <a:lnTo>
                  <a:pt x="187" y="34"/>
                </a:lnTo>
                <a:lnTo>
                  <a:pt x="187" y="24"/>
                </a:lnTo>
                <a:lnTo>
                  <a:pt x="189" y="24"/>
                </a:lnTo>
                <a:lnTo>
                  <a:pt x="191" y="23"/>
                </a:lnTo>
                <a:lnTo>
                  <a:pt x="191" y="21"/>
                </a:lnTo>
                <a:lnTo>
                  <a:pt x="191" y="19"/>
                </a:lnTo>
                <a:lnTo>
                  <a:pt x="191" y="17"/>
                </a:lnTo>
                <a:lnTo>
                  <a:pt x="191" y="0"/>
                </a:lnTo>
                <a:lnTo>
                  <a:pt x="209" y="0"/>
                </a:lnTo>
                <a:lnTo>
                  <a:pt x="209" y="24"/>
                </a:lnTo>
                <a:lnTo>
                  <a:pt x="211" y="24"/>
                </a:lnTo>
                <a:lnTo>
                  <a:pt x="211" y="34"/>
                </a:lnTo>
                <a:lnTo>
                  <a:pt x="207" y="34"/>
                </a:lnTo>
                <a:lnTo>
                  <a:pt x="207" y="28"/>
                </a:lnTo>
                <a:lnTo>
                  <a:pt x="191" y="28"/>
                </a:lnTo>
                <a:close/>
                <a:moveTo>
                  <a:pt x="193" y="24"/>
                </a:moveTo>
                <a:lnTo>
                  <a:pt x="205" y="24"/>
                </a:lnTo>
                <a:lnTo>
                  <a:pt x="205" y="4"/>
                </a:lnTo>
                <a:lnTo>
                  <a:pt x="194" y="4"/>
                </a:lnTo>
                <a:lnTo>
                  <a:pt x="194" y="17"/>
                </a:lnTo>
                <a:lnTo>
                  <a:pt x="194" y="21"/>
                </a:lnTo>
                <a:lnTo>
                  <a:pt x="193" y="24"/>
                </a:lnTo>
                <a:close/>
                <a:moveTo>
                  <a:pt x="222" y="8"/>
                </a:moveTo>
                <a:lnTo>
                  <a:pt x="226" y="8"/>
                </a:lnTo>
                <a:lnTo>
                  <a:pt x="228" y="10"/>
                </a:lnTo>
                <a:lnTo>
                  <a:pt x="229" y="12"/>
                </a:lnTo>
                <a:lnTo>
                  <a:pt x="231" y="13"/>
                </a:lnTo>
                <a:lnTo>
                  <a:pt x="231" y="15"/>
                </a:lnTo>
                <a:lnTo>
                  <a:pt x="231" y="19"/>
                </a:lnTo>
                <a:lnTo>
                  <a:pt x="231" y="21"/>
                </a:lnTo>
                <a:lnTo>
                  <a:pt x="231" y="23"/>
                </a:lnTo>
                <a:lnTo>
                  <a:pt x="229" y="24"/>
                </a:lnTo>
                <a:lnTo>
                  <a:pt x="228" y="26"/>
                </a:lnTo>
                <a:lnTo>
                  <a:pt x="226" y="28"/>
                </a:lnTo>
                <a:lnTo>
                  <a:pt x="222" y="28"/>
                </a:lnTo>
                <a:lnTo>
                  <a:pt x="220" y="28"/>
                </a:lnTo>
                <a:lnTo>
                  <a:pt x="217" y="26"/>
                </a:lnTo>
                <a:lnTo>
                  <a:pt x="215" y="24"/>
                </a:lnTo>
                <a:lnTo>
                  <a:pt x="215" y="23"/>
                </a:lnTo>
                <a:lnTo>
                  <a:pt x="213" y="21"/>
                </a:lnTo>
                <a:lnTo>
                  <a:pt x="213" y="19"/>
                </a:lnTo>
                <a:lnTo>
                  <a:pt x="213" y="15"/>
                </a:lnTo>
                <a:lnTo>
                  <a:pt x="215" y="13"/>
                </a:lnTo>
                <a:lnTo>
                  <a:pt x="215" y="12"/>
                </a:lnTo>
                <a:lnTo>
                  <a:pt x="217" y="10"/>
                </a:lnTo>
                <a:lnTo>
                  <a:pt x="220" y="8"/>
                </a:lnTo>
                <a:lnTo>
                  <a:pt x="222" y="8"/>
                </a:lnTo>
                <a:close/>
                <a:moveTo>
                  <a:pt x="222" y="26"/>
                </a:moveTo>
                <a:lnTo>
                  <a:pt x="224" y="24"/>
                </a:lnTo>
                <a:lnTo>
                  <a:pt x="226" y="24"/>
                </a:lnTo>
                <a:lnTo>
                  <a:pt x="228" y="23"/>
                </a:lnTo>
                <a:lnTo>
                  <a:pt x="228" y="21"/>
                </a:lnTo>
                <a:lnTo>
                  <a:pt x="228" y="19"/>
                </a:lnTo>
                <a:lnTo>
                  <a:pt x="228" y="17"/>
                </a:lnTo>
                <a:lnTo>
                  <a:pt x="228" y="15"/>
                </a:lnTo>
                <a:lnTo>
                  <a:pt x="228" y="13"/>
                </a:lnTo>
                <a:lnTo>
                  <a:pt x="226" y="12"/>
                </a:lnTo>
                <a:lnTo>
                  <a:pt x="224" y="12"/>
                </a:lnTo>
                <a:lnTo>
                  <a:pt x="222" y="10"/>
                </a:lnTo>
                <a:lnTo>
                  <a:pt x="220" y="12"/>
                </a:lnTo>
                <a:lnTo>
                  <a:pt x="218" y="12"/>
                </a:lnTo>
                <a:lnTo>
                  <a:pt x="218" y="13"/>
                </a:lnTo>
                <a:lnTo>
                  <a:pt x="217" y="15"/>
                </a:lnTo>
                <a:lnTo>
                  <a:pt x="217" y="17"/>
                </a:lnTo>
                <a:lnTo>
                  <a:pt x="217" y="19"/>
                </a:lnTo>
                <a:lnTo>
                  <a:pt x="217" y="21"/>
                </a:lnTo>
                <a:lnTo>
                  <a:pt x="218" y="23"/>
                </a:lnTo>
                <a:lnTo>
                  <a:pt x="218" y="24"/>
                </a:lnTo>
                <a:lnTo>
                  <a:pt x="220" y="24"/>
                </a:lnTo>
                <a:lnTo>
                  <a:pt x="222" y="26"/>
                </a:lnTo>
                <a:close/>
                <a:moveTo>
                  <a:pt x="248" y="8"/>
                </a:moveTo>
                <a:lnTo>
                  <a:pt x="252" y="8"/>
                </a:lnTo>
                <a:lnTo>
                  <a:pt x="252" y="28"/>
                </a:lnTo>
                <a:lnTo>
                  <a:pt x="248" y="28"/>
                </a:lnTo>
                <a:lnTo>
                  <a:pt x="248" y="19"/>
                </a:lnTo>
                <a:lnTo>
                  <a:pt x="239" y="19"/>
                </a:lnTo>
                <a:lnTo>
                  <a:pt x="239" y="28"/>
                </a:lnTo>
                <a:lnTo>
                  <a:pt x="235" y="28"/>
                </a:lnTo>
                <a:lnTo>
                  <a:pt x="235" y="8"/>
                </a:lnTo>
                <a:lnTo>
                  <a:pt x="239" y="8"/>
                </a:lnTo>
                <a:lnTo>
                  <a:pt x="239" y="17"/>
                </a:lnTo>
                <a:lnTo>
                  <a:pt x="248" y="17"/>
                </a:lnTo>
                <a:lnTo>
                  <a:pt x="248" y="8"/>
                </a:lnTo>
                <a:close/>
                <a:moveTo>
                  <a:pt x="268" y="8"/>
                </a:moveTo>
                <a:lnTo>
                  <a:pt x="272" y="8"/>
                </a:lnTo>
                <a:lnTo>
                  <a:pt x="272" y="10"/>
                </a:lnTo>
                <a:lnTo>
                  <a:pt x="270" y="13"/>
                </a:lnTo>
                <a:lnTo>
                  <a:pt x="270" y="15"/>
                </a:lnTo>
                <a:lnTo>
                  <a:pt x="268" y="17"/>
                </a:lnTo>
                <a:lnTo>
                  <a:pt x="268" y="19"/>
                </a:lnTo>
                <a:lnTo>
                  <a:pt x="266" y="23"/>
                </a:lnTo>
                <a:lnTo>
                  <a:pt x="266" y="26"/>
                </a:lnTo>
                <a:lnTo>
                  <a:pt x="265" y="28"/>
                </a:lnTo>
                <a:lnTo>
                  <a:pt x="265" y="30"/>
                </a:lnTo>
                <a:lnTo>
                  <a:pt x="263" y="32"/>
                </a:lnTo>
                <a:lnTo>
                  <a:pt x="263" y="34"/>
                </a:lnTo>
                <a:lnTo>
                  <a:pt x="261" y="36"/>
                </a:lnTo>
                <a:lnTo>
                  <a:pt x="259" y="36"/>
                </a:lnTo>
                <a:lnTo>
                  <a:pt x="257" y="36"/>
                </a:lnTo>
                <a:lnTo>
                  <a:pt x="255" y="36"/>
                </a:lnTo>
                <a:lnTo>
                  <a:pt x="255" y="32"/>
                </a:lnTo>
                <a:lnTo>
                  <a:pt x="257" y="34"/>
                </a:lnTo>
                <a:lnTo>
                  <a:pt x="259" y="34"/>
                </a:lnTo>
                <a:lnTo>
                  <a:pt x="259" y="32"/>
                </a:lnTo>
                <a:lnTo>
                  <a:pt x="261" y="32"/>
                </a:lnTo>
                <a:lnTo>
                  <a:pt x="261" y="30"/>
                </a:lnTo>
                <a:lnTo>
                  <a:pt x="261" y="28"/>
                </a:lnTo>
                <a:lnTo>
                  <a:pt x="253" y="8"/>
                </a:lnTo>
                <a:lnTo>
                  <a:pt x="257" y="8"/>
                </a:lnTo>
                <a:lnTo>
                  <a:pt x="263" y="24"/>
                </a:lnTo>
                <a:lnTo>
                  <a:pt x="268" y="8"/>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15" name="Freeform 149"/>
          <p:cNvSpPr>
            <a:spLocks noEditPoints="1"/>
          </p:cNvSpPr>
          <p:nvPr/>
        </p:nvSpPr>
        <p:spPr bwMode="auto">
          <a:xfrm>
            <a:off x="1727698" y="4851138"/>
            <a:ext cx="300401" cy="66125"/>
          </a:xfrm>
          <a:custGeom>
            <a:avLst/>
            <a:gdLst>
              <a:gd name="T0" fmla="*/ 24948 w 172"/>
              <a:gd name="T1" fmla="*/ 3175 h 35"/>
              <a:gd name="T2" fmla="*/ 22013 w 172"/>
              <a:gd name="T3" fmla="*/ 20637 h 35"/>
              <a:gd name="T4" fmla="*/ 29350 w 172"/>
              <a:gd name="T5" fmla="*/ 34925 h 35"/>
              <a:gd name="T6" fmla="*/ 16143 w 172"/>
              <a:gd name="T7" fmla="*/ 42862 h 35"/>
              <a:gd name="T8" fmla="*/ 16143 w 172"/>
              <a:gd name="T9" fmla="*/ 17462 h 35"/>
              <a:gd name="T10" fmla="*/ 19078 w 172"/>
              <a:gd name="T11" fmla="*/ 4762 h 35"/>
              <a:gd name="T12" fmla="*/ 5870 w 172"/>
              <a:gd name="T13" fmla="*/ 38100 h 35"/>
              <a:gd name="T14" fmla="*/ 24948 w 172"/>
              <a:gd name="T15" fmla="*/ 28575 h 35"/>
              <a:gd name="T16" fmla="*/ 45493 w 172"/>
              <a:gd name="T17" fmla="*/ 11112 h 35"/>
              <a:gd name="T18" fmla="*/ 60168 w 172"/>
              <a:gd name="T19" fmla="*/ 22225 h 35"/>
              <a:gd name="T20" fmla="*/ 54298 w 172"/>
              <a:gd name="T21" fmla="*/ 41275 h 35"/>
              <a:gd name="T22" fmla="*/ 38155 w 172"/>
              <a:gd name="T23" fmla="*/ 38100 h 35"/>
              <a:gd name="T24" fmla="*/ 35220 w 172"/>
              <a:gd name="T25" fmla="*/ 20637 h 35"/>
              <a:gd name="T26" fmla="*/ 45493 w 172"/>
              <a:gd name="T27" fmla="*/ 38100 h 35"/>
              <a:gd name="T28" fmla="*/ 54298 w 172"/>
              <a:gd name="T29" fmla="*/ 28575 h 35"/>
              <a:gd name="T30" fmla="*/ 51363 w 172"/>
              <a:gd name="T31" fmla="*/ 17462 h 35"/>
              <a:gd name="T32" fmla="*/ 41090 w 172"/>
              <a:gd name="T33" fmla="*/ 20637 h 35"/>
              <a:gd name="T34" fmla="*/ 38155 w 172"/>
              <a:gd name="T35" fmla="*/ 31750 h 35"/>
              <a:gd name="T36" fmla="*/ 70441 w 172"/>
              <a:gd name="T37" fmla="*/ 17462 h 35"/>
              <a:gd name="T38" fmla="*/ 61636 w 172"/>
              <a:gd name="T39" fmla="*/ 42862 h 35"/>
              <a:gd name="T40" fmla="*/ 64571 w 172"/>
              <a:gd name="T41" fmla="*/ 34925 h 35"/>
              <a:gd name="T42" fmla="*/ 80713 w 172"/>
              <a:gd name="T43" fmla="*/ 17462 h 35"/>
              <a:gd name="T44" fmla="*/ 95389 w 172"/>
              <a:gd name="T45" fmla="*/ 11112 h 35"/>
              <a:gd name="T46" fmla="*/ 130609 w 172"/>
              <a:gd name="T47" fmla="*/ 11112 h 35"/>
              <a:gd name="T48" fmla="*/ 137947 w 172"/>
              <a:gd name="T49" fmla="*/ 25400 h 35"/>
              <a:gd name="T50" fmla="*/ 130609 w 172"/>
              <a:gd name="T51" fmla="*/ 42862 h 35"/>
              <a:gd name="T52" fmla="*/ 114466 w 172"/>
              <a:gd name="T53" fmla="*/ 34925 h 35"/>
              <a:gd name="T54" fmla="*/ 115934 w 172"/>
              <a:gd name="T55" fmla="*/ 17462 h 35"/>
              <a:gd name="T56" fmla="*/ 127674 w 172"/>
              <a:gd name="T57" fmla="*/ 38100 h 35"/>
              <a:gd name="T58" fmla="*/ 135012 w 172"/>
              <a:gd name="T59" fmla="*/ 25400 h 35"/>
              <a:gd name="T60" fmla="*/ 127674 w 172"/>
              <a:gd name="T61" fmla="*/ 17462 h 35"/>
              <a:gd name="T62" fmla="*/ 118869 w 172"/>
              <a:gd name="T63" fmla="*/ 22225 h 35"/>
              <a:gd name="T64" fmla="*/ 118869 w 172"/>
              <a:gd name="T65" fmla="*/ 34925 h 35"/>
              <a:gd name="T66" fmla="*/ 149687 w 172"/>
              <a:gd name="T67" fmla="*/ 42862 h 35"/>
              <a:gd name="T68" fmla="*/ 149687 w 172"/>
              <a:gd name="T69" fmla="*/ 17462 h 35"/>
              <a:gd name="T70" fmla="*/ 173167 w 172"/>
              <a:gd name="T71" fmla="*/ 14287 h 35"/>
              <a:gd name="T72" fmla="*/ 186375 w 172"/>
              <a:gd name="T73" fmla="*/ 14287 h 35"/>
              <a:gd name="T74" fmla="*/ 192245 w 172"/>
              <a:gd name="T75" fmla="*/ 31750 h 35"/>
              <a:gd name="T76" fmla="*/ 179037 w 172"/>
              <a:gd name="T77" fmla="*/ 42862 h 35"/>
              <a:gd name="T78" fmla="*/ 170232 w 172"/>
              <a:gd name="T79" fmla="*/ 41275 h 35"/>
              <a:gd name="T80" fmla="*/ 181972 w 172"/>
              <a:gd name="T81" fmla="*/ 38100 h 35"/>
              <a:gd name="T82" fmla="*/ 186375 w 172"/>
              <a:gd name="T83" fmla="*/ 25400 h 35"/>
              <a:gd name="T84" fmla="*/ 181972 w 172"/>
              <a:gd name="T85" fmla="*/ 17462 h 35"/>
              <a:gd name="T86" fmla="*/ 170232 w 172"/>
              <a:gd name="T87" fmla="*/ 28575 h 35"/>
              <a:gd name="T88" fmla="*/ 198115 w 172"/>
              <a:gd name="T89" fmla="*/ 20637 h 35"/>
              <a:gd name="T90" fmla="*/ 211323 w 172"/>
              <a:gd name="T91" fmla="*/ 11112 h 35"/>
              <a:gd name="T92" fmla="*/ 220128 w 172"/>
              <a:gd name="T93" fmla="*/ 20637 h 35"/>
              <a:gd name="T94" fmla="*/ 221595 w 172"/>
              <a:gd name="T95" fmla="*/ 38100 h 35"/>
              <a:gd name="T96" fmla="*/ 221595 w 172"/>
              <a:gd name="T97" fmla="*/ 42862 h 35"/>
              <a:gd name="T98" fmla="*/ 217193 w 172"/>
              <a:gd name="T99" fmla="*/ 41275 h 35"/>
              <a:gd name="T100" fmla="*/ 205452 w 172"/>
              <a:gd name="T101" fmla="*/ 42862 h 35"/>
              <a:gd name="T102" fmla="*/ 195180 w 172"/>
              <a:gd name="T103" fmla="*/ 38100 h 35"/>
              <a:gd name="T104" fmla="*/ 205452 w 172"/>
              <a:gd name="T105" fmla="*/ 25400 h 35"/>
              <a:gd name="T106" fmla="*/ 208387 w 172"/>
              <a:gd name="T107" fmla="*/ 14287 h 35"/>
              <a:gd name="T108" fmla="*/ 198115 w 172"/>
              <a:gd name="T109" fmla="*/ 20637 h 35"/>
              <a:gd name="T110" fmla="*/ 205452 w 172"/>
              <a:gd name="T111" fmla="*/ 28575 h 35"/>
              <a:gd name="T112" fmla="*/ 201050 w 172"/>
              <a:gd name="T113" fmla="*/ 31750 h 35"/>
              <a:gd name="T114" fmla="*/ 211323 w 172"/>
              <a:gd name="T115" fmla="*/ 38100 h 35"/>
              <a:gd name="T116" fmla="*/ 214258 w 172"/>
              <a:gd name="T117" fmla="*/ 25400 h 35"/>
              <a:gd name="T118" fmla="*/ 227465 w 172"/>
              <a:gd name="T119" fmla="*/ 38100 h 35"/>
              <a:gd name="T120" fmla="*/ 227465 w 172"/>
              <a:gd name="T121" fmla="*/ 11112 h 35"/>
              <a:gd name="T122" fmla="*/ 246543 w 172"/>
              <a:gd name="T123" fmla="*/ 49212 h 35"/>
              <a:gd name="T124" fmla="*/ 233335 w 172"/>
              <a:gd name="T125" fmla="*/ 17462 h 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2"/>
              <a:gd name="T190" fmla="*/ 0 h 35"/>
              <a:gd name="T191" fmla="*/ 172 w 172"/>
              <a:gd name="T192" fmla="*/ 35 h 3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2" h="35">
                <a:moveTo>
                  <a:pt x="0" y="0"/>
                </a:moveTo>
                <a:lnTo>
                  <a:pt x="11" y="0"/>
                </a:lnTo>
                <a:lnTo>
                  <a:pt x="13" y="0"/>
                </a:lnTo>
                <a:lnTo>
                  <a:pt x="15" y="2"/>
                </a:lnTo>
                <a:lnTo>
                  <a:pt x="17" y="2"/>
                </a:lnTo>
                <a:lnTo>
                  <a:pt x="18" y="3"/>
                </a:lnTo>
                <a:lnTo>
                  <a:pt x="18" y="5"/>
                </a:lnTo>
                <a:lnTo>
                  <a:pt x="18" y="7"/>
                </a:lnTo>
                <a:lnTo>
                  <a:pt x="18" y="11"/>
                </a:lnTo>
                <a:lnTo>
                  <a:pt x="15" y="13"/>
                </a:lnTo>
                <a:lnTo>
                  <a:pt x="17" y="13"/>
                </a:lnTo>
                <a:lnTo>
                  <a:pt x="18" y="14"/>
                </a:lnTo>
                <a:lnTo>
                  <a:pt x="20" y="16"/>
                </a:lnTo>
                <a:lnTo>
                  <a:pt x="20" y="18"/>
                </a:lnTo>
                <a:lnTo>
                  <a:pt x="20" y="22"/>
                </a:lnTo>
                <a:lnTo>
                  <a:pt x="18" y="24"/>
                </a:lnTo>
                <a:lnTo>
                  <a:pt x="17" y="26"/>
                </a:lnTo>
                <a:lnTo>
                  <a:pt x="13" y="27"/>
                </a:lnTo>
                <a:lnTo>
                  <a:pt x="11" y="27"/>
                </a:lnTo>
                <a:lnTo>
                  <a:pt x="0" y="27"/>
                </a:lnTo>
                <a:lnTo>
                  <a:pt x="0" y="0"/>
                </a:lnTo>
                <a:close/>
                <a:moveTo>
                  <a:pt x="4" y="11"/>
                </a:moveTo>
                <a:lnTo>
                  <a:pt x="9" y="11"/>
                </a:lnTo>
                <a:lnTo>
                  <a:pt x="11" y="11"/>
                </a:lnTo>
                <a:lnTo>
                  <a:pt x="13" y="11"/>
                </a:lnTo>
                <a:lnTo>
                  <a:pt x="15" y="9"/>
                </a:lnTo>
                <a:lnTo>
                  <a:pt x="15" y="7"/>
                </a:lnTo>
                <a:lnTo>
                  <a:pt x="15" y="5"/>
                </a:lnTo>
                <a:lnTo>
                  <a:pt x="13" y="3"/>
                </a:lnTo>
                <a:lnTo>
                  <a:pt x="11" y="3"/>
                </a:lnTo>
                <a:lnTo>
                  <a:pt x="9" y="3"/>
                </a:lnTo>
                <a:lnTo>
                  <a:pt x="4" y="3"/>
                </a:lnTo>
                <a:lnTo>
                  <a:pt x="4" y="11"/>
                </a:lnTo>
                <a:close/>
                <a:moveTo>
                  <a:pt x="4" y="24"/>
                </a:moveTo>
                <a:lnTo>
                  <a:pt x="11" y="24"/>
                </a:lnTo>
                <a:lnTo>
                  <a:pt x="13" y="24"/>
                </a:lnTo>
                <a:lnTo>
                  <a:pt x="15" y="22"/>
                </a:lnTo>
                <a:lnTo>
                  <a:pt x="17" y="22"/>
                </a:lnTo>
                <a:lnTo>
                  <a:pt x="17" y="18"/>
                </a:lnTo>
                <a:lnTo>
                  <a:pt x="15" y="16"/>
                </a:lnTo>
                <a:lnTo>
                  <a:pt x="9" y="14"/>
                </a:lnTo>
                <a:lnTo>
                  <a:pt x="4" y="14"/>
                </a:lnTo>
                <a:lnTo>
                  <a:pt x="4" y="24"/>
                </a:lnTo>
                <a:close/>
                <a:moveTo>
                  <a:pt x="31" y="7"/>
                </a:moveTo>
                <a:lnTo>
                  <a:pt x="35" y="7"/>
                </a:lnTo>
                <a:lnTo>
                  <a:pt x="37" y="9"/>
                </a:lnTo>
                <a:lnTo>
                  <a:pt x="39" y="11"/>
                </a:lnTo>
                <a:lnTo>
                  <a:pt x="41" y="13"/>
                </a:lnTo>
                <a:lnTo>
                  <a:pt x="41" y="14"/>
                </a:lnTo>
                <a:lnTo>
                  <a:pt x="41" y="16"/>
                </a:lnTo>
                <a:lnTo>
                  <a:pt x="41" y="20"/>
                </a:lnTo>
                <a:lnTo>
                  <a:pt x="41" y="22"/>
                </a:lnTo>
                <a:lnTo>
                  <a:pt x="39" y="24"/>
                </a:lnTo>
                <a:lnTo>
                  <a:pt x="37" y="26"/>
                </a:lnTo>
                <a:lnTo>
                  <a:pt x="35" y="27"/>
                </a:lnTo>
                <a:lnTo>
                  <a:pt x="31" y="27"/>
                </a:lnTo>
                <a:lnTo>
                  <a:pt x="30" y="27"/>
                </a:lnTo>
                <a:lnTo>
                  <a:pt x="26" y="26"/>
                </a:lnTo>
                <a:lnTo>
                  <a:pt x="26" y="24"/>
                </a:lnTo>
                <a:lnTo>
                  <a:pt x="24" y="22"/>
                </a:lnTo>
                <a:lnTo>
                  <a:pt x="22" y="20"/>
                </a:lnTo>
                <a:lnTo>
                  <a:pt x="22" y="16"/>
                </a:lnTo>
                <a:lnTo>
                  <a:pt x="22" y="14"/>
                </a:lnTo>
                <a:lnTo>
                  <a:pt x="24" y="13"/>
                </a:lnTo>
                <a:lnTo>
                  <a:pt x="26" y="11"/>
                </a:lnTo>
                <a:lnTo>
                  <a:pt x="26" y="9"/>
                </a:lnTo>
                <a:lnTo>
                  <a:pt x="30" y="7"/>
                </a:lnTo>
                <a:lnTo>
                  <a:pt x="31" y="7"/>
                </a:lnTo>
                <a:close/>
                <a:moveTo>
                  <a:pt x="31" y="24"/>
                </a:moveTo>
                <a:lnTo>
                  <a:pt x="33" y="24"/>
                </a:lnTo>
                <a:lnTo>
                  <a:pt x="35" y="24"/>
                </a:lnTo>
                <a:lnTo>
                  <a:pt x="37" y="22"/>
                </a:lnTo>
                <a:lnTo>
                  <a:pt x="37" y="20"/>
                </a:lnTo>
                <a:lnTo>
                  <a:pt x="37" y="18"/>
                </a:lnTo>
                <a:lnTo>
                  <a:pt x="37" y="16"/>
                </a:lnTo>
                <a:lnTo>
                  <a:pt x="37" y="14"/>
                </a:lnTo>
                <a:lnTo>
                  <a:pt x="37" y="13"/>
                </a:lnTo>
                <a:lnTo>
                  <a:pt x="35" y="11"/>
                </a:lnTo>
                <a:lnTo>
                  <a:pt x="33" y="11"/>
                </a:lnTo>
                <a:lnTo>
                  <a:pt x="31" y="9"/>
                </a:lnTo>
                <a:lnTo>
                  <a:pt x="30" y="11"/>
                </a:lnTo>
                <a:lnTo>
                  <a:pt x="28" y="11"/>
                </a:lnTo>
                <a:lnTo>
                  <a:pt x="28" y="13"/>
                </a:lnTo>
                <a:lnTo>
                  <a:pt x="26" y="14"/>
                </a:lnTo>
                <a:lnTo>
                  <a:pt x="26" y="16"/>
                </a:lnTo>
                <a:lnTo>
                  <a:pt x="26" y="18"/>
                </a:lnTo>
                <a:lnTo>
                  <a:pt x="26" y="20"/>
                </a:lnTo>
                <a:lnTo>
                  <a:pt x="28" y="22"/>
                </a:lnTo>
                <a:lnTo>
                  <a:pt x="28" y="24"/>
                </a:lnTo>
                <a:lnTo>
                  <a:pt x="30" y="24"/>
                </a:lnTo>
                <a:lnTo>
                  <a:pt x="31" y="24"/>
                </a:lnTo>
                <a:close/>
                <a:moveTo>
                  <a:pt x="48" y="11"/>
                </a:moveTo>
                <a:lnTo>
                  <a:pt x="48" y="22"/>
                </a:lnTo>
                <a:lnTo>
                  <a:pt x="48" y="24"/>
                </a:lnTo>
                <a:lnTo>
                  <a:pt x="46" y="26"/>
                </a:lnTo>
                <a:lnTo>
                  <a:pt x="46" y="27"/>
                </a:lnTo>
                <a:lnTo>
                  <a:pt x="42" y="27"/>
                </a:lnTo>
                <a:lnTo>
                  <a:pt x="42" y="24"/>
                </a:lnTo>
                <a:lnTo>
                  <a:pt x="44" y="24"/>
                </a:lnTo>
                <a:lnTo>
                  <a:pt x="44" y="22"/>
                </a:lnTo>
                <a:lnTo>
                  <a:pt x="44" y="7"/>
                </a:lnTo>
                <a:lnTo>
                  <a:pt x="59" y="7"/>
                </a:lnTo>
                <a:lnTo>
                  <a:pt x="59" y="27"/>
                </a:lnTo>
                <a:lnTo>
                  <a:pt x="55" y="27"/>
                </a:lnTo>
                <a:lnTo>
                  <a:pt x="55" y="11"/>
                </a:lnTo>
                <a:lnTo>
                  <a:pt x="48" y="11"/>
                </a:lnTo>
                <a:close/>
                <a:moveTo>
                  <a:pt x="66" y="11"/>
                </a:moveTo>
                <a:lnTo>
                  <a:pt x="66" y="27"/>
                </a:lnTo>
                <a:lnTo>
                  <a:pt x="65" y="27"/>
                </a:lnTo>
                <a:lnTo>
                  <a:pt x="65" y="7"/>
                </a:lnTo>
                <a:lnTo>
                  <a:pt x="78" y="7"/>
                </a:lnTo>
                <a:lnTo>
                  <a:pt x="78" y="11"/>
                </a:lnTo>
                <a:lnTo>
                  <a:pt x="66" y="11"/>
                </a:lnTo>
                <a:close/>
                <a:moveTo>
                  <a:pt x="85" y="7"/>
                </a:moveTo>
                <a:lnTo>
                  <a:pt x="89" y="7"/>
                </a:lnTo>
                <a:lnTo>
                  <a:pt x="90" y="9"/>
                </a:lnTo>
                <a:lnTo>
                  <a:pt x="92" y="11"/>
                </a:lnTo>
                <a:lnTo>
                  <a:pt x="94" y="13"/>
                </a:lnTo>
                <a:lnTo>
                  <a:pt x="94" y="14"/>
                </a:lnTo>
                <a:lnTo>
                  <a:pt x="94" y="16"/>
                </a:lnTo>
                <a:lnTo>
                  <a:pt x="94" y="20"/>
                </a:lnTo>
                <a:lnTo>
                  <a:pt x="94" y="22"/>
                </a:lnTo>
                <a:lnTo>
                  <a:pt x="92" y="24"/>
                </a:lnTo>
                <a:lnTo>
                  <a:pt x="90" y="26"/>
                </a:lnTo>
                <a:lnTo>
                  <a:pt x="89" y="27"/>
                </a:lnTo>
                <a:lnTo>
                  <a:pt x="85" y="27"/>
                </a:lnTo>
                <a:lnTo>
                  <a:pt x="83" y="27"/>
                </a:lnTo>
                <a:lnTo>
                  <a:pt x="81" y="26"/>
                </a:lnTo>
                <a:lnTo>
                  <a:pt x="79" y="24"/>
                </a:lnTo>
                <a:lnTo>
                  <a:pt x="78" y="22"/>
                </a:lnTo>
                <a:lnTo>
                  <a:pt x="78" y="20"/>
                </a:lnTo>
                <a:lnTo>
                  <a:pt x="76" y="16"/>
                </a:lnTo>
                <a:lnTo>
                  <a:pt x="78" y="14"/>
                </a:lnTo>
                <a:lnTo>
                  <a:pt x="78" y="13"/>
                </a:lnTo>
                <a:lnTo>
                  <a:pt x="79" y="11"/>
                </a:lnTo>
                <a:lnTo>
                  <a:pt x="81" y="9"/>
                </a:lnTo>
                <a:lnTo>
                  <a:pt x="83" y="7"/>
                </a:lnTo>
                <a:lnTo>
                  <a:pt x="85" y="7"/>
                </a:lnTo>
                <a:close/>
                <a:moveTo>
                  <a:pt x="85" y="24"/>
                </a:moveTo>
                <a:lnTo>
                  <a:pt x="87" y="24"/>
                </a:lnTo>
                <a:lnTo>
                  <a:pt x="89" y="24"/>
                </a:lnTo>
                <a:lnTo>
                  <a:pt x="90" y="22"/>
                </a:lnTo>
                <a:lnTo>
                  <a:pt x="90" y="20"/>
                </a:lnTo>
                <a:lnTo>
                  <a:pt x="90" y="18"/>
                </a:lnTo>
                <a:lnTo>
                  <a:pt x="92" y="16"/>
                </a:lnTo>
                <a:lnTo>
                  <a:pt x="90" y="16"/>
                </a:lnTo>
                <a:lnTo>
                  <a:pt x="90" y="14"/>
                </a:lnTo>
                <a:lnTo>
                  <a:pt x="90" y="13"/>
                </a:lnTo>
                <a:lnTo>
                  <a:pt x="89" y="11"/>
                </a:lnTo>
                <a:lnTo>
                  <a:pt x="87" y="11"/>
                </a:lnTo>
                <a:lnTo>
                  <a:pt x="85" y="9"/>
                </a:lnTo>
                <a:lnTo>
                  <a:pt x="83" y="11"/>
                </a:lnTo>
                <a:lnTo>
                  <a:pt x="81" y="13"/>
                </a:lnTo>
                <a:lnTo>
                  <a:pt x="81" y="14"/>
                </a:lnTo>
                <a:lnTo>
                  <a:pt x="79" y="16"/>
                </a:lnTo>
                <a:lnTo>
                  <a:pt x="79" y="18"/>
                </a:lnTo>
                <a:lnTo>
                  <a:pt x="81" y="20"/>
                </a:lnTo>
                <a:lnTo>
                  <a:pt x="81" y="22"/>
                </a:lnTo>
                <a:lnTo>
                  <a:pt x="83" y="24"/>
                </a:lnTo>
                <a:lnTo>
                  <a:pt x="85" y="24"/>
                </a:lnTo>
                <a:close/>
                <a:moveTo>
                  <a:pt x="102" y="11"/>
                </a:moveTo>
                <a:lnTo>
                  <a:pt x="102" y="27"/>
                </a:lnTo>
                <a:lnTo>
                  <a:pt x="98" y="27"/>
                </a:lnTo>
                <a:lnTo>
                  <a:pt x="98" y="7"/>
                </a:lnTo>
                <a:lnTo>
                  <a:pt x="111" y="7"/>
                </a:lnTo>
                <a:lnTo>
                  <a:pt x="111" y="11"/>
                </a:lnTo>
                <a:lnTo>
                  <a:pt x="102" y="11"/>
                </a:lnTo>
                <a:close/>
                <a:moveTo>
                  <a:pt x="114" y="7"/>
                </a:moveTo>
                <a:lnTo>
                  <a:pt x="116" y="7"/>
                </a:lnTo>
                <a:lnTo>
                  <a:pt x="116" y="11"/>
                </a:lnTo>
                <a:lnTo>
                  <a:pt x="118" y="9"/>
                </a:lnTo>
                <a:lnTo>
                  <a:pt x="120" y="7"/>
                </a:lnTo>
                <a:lnTo>
                  <a:pt x="124" y="7"/>
                </a:lnTo>
                <a:lnTo>
                  <a:pt x="126" y="7"/>
                </a:lnTo>
                <a:lnTo>
                  <a:pt x="127" y="9"/>
                </a:lnTo>
                <a:lnTo>
                  <a:pt x="129" y="9"/>
                </a:lnTo>
                <a:lnTo>
                  <a:pt x="129" y="11"/>
                </a:lnTo>
                <a:lnTo>
                  <a:pt x="131" y="14"/>
                </a:lnTo>
                <a:lnTo>
                  <a:pt x="131" y="16"/>
                </a:lnTo>
                <a:lnTo>
                  <a:pt x="131" y="20"/>
                </a:lnTo>
                <a:lnTo>
                  <a:pt x="131" y="22"/>
                </a:lnTo>
                <a:lnTo>
                  <a:pt x="129" y="24"/>
                </a:lnTo>
                <a:lnTo>
                  <a:pt x="127" y="26"/>
                </a:lnTo>
                <a:lnTo>
                  <a:pt x="126" y="27"/>
                </a:lnTo>
                <a:lnTo>
                  <a:pt x="122" y="27"/>
                </a:lnTo>
                <a:lnTo>
                  <a:pt x="120" y="27"/>
                </a:lnTo>
                <a:lnTo>
                  <a:pt x="118" y="26"/>
                </a:lnTo>
                <a:lnTo>
                  <a:pt x="116" y="26"/>
                </a:lnTo>
                <a:lnTo>
                  <a:pt x="116" y="35"/>
                </a:lnTo>
                <a:lnTo>
                  <a:pt x="114" y="35"/>
                </a:lnTo>
                <a:lnTo>
                  <a:pt x="114" y="7"/>
                </a:lnTo>
                <a:close/>
                <a:moveTo>
                  <a:pt x="122" y="26"/>
                </a:moveTo>
                <a:lnTo>
                  <a:pt x="124" y="24"/>
                </a:lnTo>
                <a:lnTo>
                  <a:pt x="126" y="24"/>
                </a:lnTo>
                <a:lnTo>
                  <a:pt x="126" y="22"/>
                </a:lnTo>
                <a:lnTo>
                  <a:pt x="127" y="22"/>
                </a:lnTo>
                <a:lnTo>
                  <a:pt x="127" y="20"/>
                </a:lnTo>
                <a:lnTo>
                  <a:pt x="127" y="16"/>
                </a:lnTo>
                <a:lnTo>
                  <a:pt x="127" y="14"/>
                </a:lnTo>
                <a:lnTo>
                  <a:pt x="127" y="13"/>
                </a:lnTo>
                <a:lnTo>
                  <a:pt x="126" y="11"/>
                </a:lnTo>
                <a:lnTo>
                  <a:pt x="124" y="11"/>
                </a:lnTo>
                <a:lnTo>
                  <a:pt x="122" y="9"/>
                </a:lnTo>
                <a:lnTo>
                  <a:pt x="120" y="11"/>
                </a:lnTo>
                <a:lnTo>
                  <a:pt x="118" y="13"/>
                </a:lnTo>
                <a:lnTo>
                  <a:pt x="118" y="14"/>
                </a:lnTo>
                <a:lnTo>
                  <a:pt x="116" y="18"/>
                </a:lnTo>
                <a:lnTo>
                  <a:pt x="118" y="22"/>
                </a:lnTo>
                <a:lnTo>
                  <a:pt x="118" y="24"/>
                </a:lnTo>
                <a:lnTo>
                  <a:pt x="120" y="24"/>
                </a:lnTo>
                <a:lnTo>
                  <a:pt x="122" y="26"/>
                </a:lnTo>
                <a:close/>
                <a:moveTo>
                  <a:pt x="135" y="13"/>
                </a:moveTo>
                <a:lnTo>
                  <a:pt x="135" y="11"/>
                </a:lnTo>
                <a:lnTo>
                  <a:pt x="137" y="9"/>
                </a:lnTo>
                <a:lnTo>
                  <a:pt x="139" y="7"/>
                </a:lnTo>
                <a:lnTo>
                  <a:pt x="142" y="7"/>
                </a:lnTo>
                <a:lnTo>
                  <a:pt x="144" y="7"/>
                </a:lnTo>
                <a:lnTo>
                  <a:pt x="146" y="7"/>
                </a:lnTo>
                <a:lnTo>
                  <a:pt x="148" y="7"/>
                </a:lnTo>
                <a:lnTo>
                  <a:pt x="148" y="9"/>
                </a:lnTo>
                <a:lnTo>
                  <a:pt x="150" y="11"/>
                </a:lnTo>
                <a:lnTo>
                  <a:pt x="150" y="13"/>
                </a:lnTo>
                <a:lnTo>
                  <a:pt x="150" y="24"/>
                </a:lnTo>
                <a:lnTo>
                  <a:pt x="151" y="26"/>
                </a:lnTo>
                <a:lnTo>
                  <a:pt x="151" y="24"/>
                </a:lnTo>
                <a:lnTo>
                  <a:pt x="151" y="27"/>
                </a:lnTo>
                <a:lnTo>
                  <a:pt x="150" y="27"/>
                </a:lnTo>
                <a:lnTo>
                  <a:pt x="148" y="27"/>
                </a:lnTo>
                <a:lnTo>
                  <a:pt x="148" y="26"/>
                </a:lnTo>
                <a:lnTo>
                  <a:pt x="146" y="24"/>
                </a:lnTo>
                <a:lnTo>
                  <a:pt x="146" y="26"/>
                </a:lnTo>
                <a:lnTo>
                  <a:pt x="144" y="27"/>
                </a:lnTo>
                <a:lnTo>
                  <a:pt x="142" y="27"/>
                </a:lnTo>
                <a:lnTo>
                  <a:pt x="140" y="27"/>
                </a:lnTo>
                <a:lnTo>
                  <a:pt x="139" y="27"/>
                </a:lnTo>
                <a:lnTo>
                  <a:pt x="137" y="27"/>
                </a:lnTo>
                <a:lnTo>
                  <a:pt x="135" y="26"/>
                </a:lnTo>
                <a:lnTo>
                  <a:pt x="133" y="24"/>
                </a:lnTo>
                <a:lnTo>
                  <a:pt x="133" y="22"/>
                </a:lnTo>
                <a:lnTo>
                  <a:pt x="133" y="20"/>
                </a:lnTo>
                <a:lnTo>
                  <a:pt x="135" y="18"/>
                </a:lnTo>
                <a:lnTo>
                  <a:pt x="137" y="16"/>
                </a:lnTo>
                <a:lnTo>
                  <a:pt x="140" y="16"/>
                </a:lnTo>
                <a:lnTo>
                  <a:pt x="144" y="14"/>
                </a:lnTo>
                <a:lnTo>
                  <a:pt x="146" y="14"/>
                </a:lnTo>
                <a:lnTo>
                  <a:pt x="146" y="13"/>
                </a:lnTo>
                <a:lnTo>
                  <a:pt x="146" y="11"/>
                </a:lnTo>
                <a:lnTo>
                  <a:pt x="142" y="9"/>
                </a:lnTo>
                <a:lnTo>
                  <a:pt x="140" y="9"/>
                </a:lnTo>
                <a:lnTo>
                  <a:pt x="139" y="11"/>
                </a:lnTo>
                <a:lnTo>
                  <a:pt x="139" y="13"/>
                </a:lnTo>
                <a:lnTo>
                  <a:pt x="137" y="13"/>
                </a:lnTo>
                <a:lnTo>
                  <a:pt x="135" y="13"/>
                </a:lnTo>
                <a:close/>
                <a:moveTo>
                  <a:pt x="146" y="16"/>
                </a:moveTo>
                <a:lnTo>
                  <a:pt x="146" y="18"/>
                </a:lnTo>
                <a:lnTo>
                  <a:pt x="144" y="18"/>
                </a:lnTo>
                <a:lnTo>
                  <a:pt x="140" y="18"/>
                </a:lnTo>
                <a:lnTo>
                  <a:pt x="139" y="18"/>
                </a:lnTo>
                <a:lnTo>
                  <a:pt x="139" y="20"/>
                </a:lnTo>
                <a:lnTo>
                  <a:pt x="137" y="20"/>
                </a:lnTo>
                <a:lnTo>
                  <a:pt x="137" y="22"/>
                </a:lnTo>
                <a:lnTo>
                  <a:pt x="139" y="24"/>
                </a:lnTo>
                <a:lnTo>
                  <a:pt x="140" y="26"/>
                </a:lnTo>
                <a:lnTo>
                  <a:pt x="142" y="24"/>
                </a:lnTo>
                <a:lnTo>
                  <a:pt x="144" y="24"/>
                </a:lnTo>
                <a:lnTo>
                  <a:pt x="146" y="22"/>
                </a:lnTo>
                <a:lnTo>
                  <a:pt x="146" y="20"/>
                </a:lnTo>
                <a:lnTo>
                  <a:pt x="146" y="16"/>
                </a:lnTo>
                <a:close/>
                <a:moveTo>
                  <a:pt x="155" y="27"/>
                </a:moveTo>
                <a:lnTo>
                  <a:pt x="155" y="31"/>
                </a:lnTo>
                <a:lnTo>
                  <a:pt x="153" y="31"/>
                </a:lnTo>
                <a:lnTo>
                  <a:pt x="153" y="24"/>
                </a:lnTo>
                <a:lnTo>
                  <a:pt x="155" y="24"/>
                </a:lnTo>
                <a:lnTo>
                  <a:pt x="155" y="22"/>
                </a:lnTo>
                <a:lnTo>
                  <a:pt x="155" y="20"/>
                </a:lnTo>
                <a:lnTo>
                  <a:pt x="155" y="7"/>
                </a:lnTo>
                <a:lnTo>
                  <a:pt x="170" y="7"/>
                </a:lnTo>
                <a:lnTo>
                  <a:pt x="170" y="24"/>
                </a:lnTo>
                <a:lnTo>
                  <a:pt x="172" y="24"/>
                </a:lnTo>
                <a:lnTo>
                  <a:pt x="172" y="31"/>
                </a:lnTo>
                <a:lnTo>
                  <a:pt x="168" y="31"/>
                </a:lnTo>
                <a:lnTo>
                  <a:pt x="168" y="27"/>
                </a:lnTo>
                <a:lnTo>
                  <a:pt x="155" y="27"/>
                </a:lnTo>
                <a:close/>
                <a:moveTo>
                  <a:pt x="166" y="24"/>
                </a:moveTo>
                <a:lnTo>
                  <a:pt x="166" y="11"/>
                </a:lnTo>
                <a:lnTo>
                  <a:pt x="159" y="11"/>
                </a:lnTo>
                <a:lnTo>
                  <a:pt x="159" y="20"/>
                </a:lnTo>
                <a:lnTo>
                  <a:pt x="159" y="22"/>
                </a:lnTo>
                <a:lnTo>
                  <a:pt x="157" y="24"/>
                </a:lnTo>
                <a:lnTo>
                  <a:pt x="166" y="24"/>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16" name="Freeform 150"/>
          <p:cNvSpPr>
            <a:spLocks noEditPoints="1"/>
          </p:cNvSpPr>
          <p:nvPr/>
        </p:nvSpPr>
        <p:spPr bwMode="auto">
          <a:xfrm>
            <a:off x="2793269" y="5230890"/>
            <a:ext cx="290953" cy="66126"/>
          </a:xfrm>
          <a:custGeom>
            <a:avLst/>
            <a:gdLst>
              <a:gd name="T0" fmla="*/ 2928 w 167"/>
              <a:gd name="T1" fmla="*/ 31750 h 35"/>
              <a:gd name="T2" fmla="*/ 2928 w 167"/>
              <a:gd name="T3" fmla="*/ 12700 h 35"/>
              <a:gd name="T4" fmla="*/ 24887 w 167"/>
              <a:gd name="T5" fmla="*/ 0 h 35"/>
              <a:gd name="T6" fmla="*/ 38062 w 167"/>
              <a:gd name="T7" fmla="*/ 17463 h 35"/>
              <a:gd name="T8" fmla="*/ 33670 w 167"/>
              <a:gd name="T9" fmla="*/ 41275 h 35"/>
              <a:gd name="T10" fmla="*/ 14639 w 167"/>
              <a:gd name="T11" fmla="*/ 6350 h 35"/>
              <a:gd name="T12" fmla="*/ 8784 w 167"/>
              <a:gd name="T13" fmla="*/ 31750 h 35"/>
              <a:gd name="T14" fmla="*/ 27815 w 167"/>
              <a:gd name="T15" fmla="*/ 38100 h 35"/>
              <a:gd name="T16" fmla="*/ 33670 w 167"/>
              <a:gd name="T17" fmla="*/ 14288 h 35"/>
              <a:gd name="T18" fmla="*/ 49773 w 167"/>
              <a:gd name="T19" fmla="*/ 12700 h 35"/>
              <a:gd name="T20" fmla="*/ 60021 w 167"/>
              <a:gd name="T21" fmla="*/ 12700 h 35"/>
              <a:gd name="T22" fmla="*/ 70268 w 167"/>
              <a:gd name="T23" fmla="*/ 26988 h 35"/>
              <a:gd name="T24" fmla="*/ 57093 w 167"/>
              <a:gd name="T25" fmla="*/ 44450 h 35"/>
              <a:gd name="T26" fmla="*/ 52701 w 167"/>
              <a:gd name="T27" fmla="*/ 55563 h 35"/>
              <a:gd name="T28" fmla="*/ 62949 w 167"/>
              <a:gd name="T29" fmla="*/ 34925 h 35"/>
              <a:gd name="T30" fmla="*/ 65876 w 167"/>
              <a:gd name="T31" fmla="*/ 20638 h 35"/>
              <a:gd name="T32" fmla="*/ 52701 w 167"/>
              <a:gd name="T33" fmla="*/ 23813 h 35"/>
              <a:gd name="T34" fmla="*/ 101011 w 167"/>
              <a:gd name="T35" fmla="*/ 34925 h 35"/>
              <a:gd name="T36" fmla="*/ 87835 w 167"/>
              <a:gd name="T37" fmla="*/ 44450 h 35"/>
              <a:gd name="T38" fmla="*/ 76124 w 167"/>
              <a:gd name="T39" fmla="*/ 30163 h 35"/>
              <a:gd name="T40" fmla="*/ 89299 w 167"/>
              <a:gd name="T41" fmla="*/ 12700 h 35"/>
              <a:gd name="T42" fmla="*/ 101011 w 167"/>
              <a:gd name="T43" fmla="*/ 30163 h 35"/>
              <a:gd name="T44" fmla="*/ 89299 w 167"/>
              <a:gd name="T45" fmla="*/ 41275 h 35"/>
              <a:gd name="T46" fmla="*/ 101011 w 167"/>
              <a:gd name="T47" fmla="*/ 34925 h 35"/>
              <a:gd name="T48" fmla="*/ 87835 w 167"/>
              <a:gd name="T49" fmla="*/ 17463 h 35"/>
              <a:gd name="T50" fmla="*/ 95155 w 167"/>
              <a:gd name="T51" fmla="*/ 26988 h 35"/>
              <a:gd name="T52" fmla="*/ 111258 w 167"/>
              <a:gd name="T53" fmla="*/ 30163 h 35"/>
              <a:gd name="T54" fmla="*/ 124433 w 167"/>
              <a:gd name="T55" fmla="*/ 26988 h 35"/>
              <a:gd name="T56" fmla="*/ 158104 w 167"/>
              <a:gd name="T57" fmla="*/ 6350 h 35"/>
              <a:gd name="T58" fmla="*/ 140537 w 167"/>
              <a:gd name="T59" fmla="*/ 12700 h 35"/>
              <a:gd name="T60" fmla="*/ 146392 w 167"/>
              <a:gd name="T61" fmla="*/ 12700 h 35"/>
              <a:gd name="T62" fmla="*/ 159568 w 167"/>
              <a:gd name="T63" fmla="*/ 20638 h 35"/>
              <a:gd name="T64" fmla="*/ 158104 w 167"/>
              <a:gd name="T65" fmla="*/ 41275 h 35"/>
              <a:gd name="T66" fmla="*/ 140537 w 167"/>
              <a:gd name="T67" fmla="*/ 41275 h 35"/>
              <a:gd name="T68" fmla="*/ 136145 w 167"/>
              <a:gd name="T69" fmla="*/ 20638 h 35"/>
              <a:gd name="T70" fmla="*/ 143464 w 167"/>
              <a:gd name="T71" fmla="*/ 3175 h 35"/>
              <a:gd name="T72" fmla="*/ 158104 w 167"/>
              <a:gd name="T73" fmla="*/ 30163 h 35"/>
              <a:gd name="T74" fmla="*/ 149320 w 167"/>
              <a:gd name="T75" fmla="*/ 17463 h 35"/>
              <a:gd name="T76" fmla="*/ 140537 w 167"/>
              <a:gd name="T77" fmla="*/ 30163 h 35"/>
              <a:gd name="T78" fmla="*/ 149320 w 167"/>
              <a:gd name="T79" fmla="*/ 41275 h 35"/>
              <a:gd name="T80" fmla="*/ 158104 w 167"/>
              <a:gd name="T81" fmla="*/ 30163 h 35"/>
              <a:gd name="T82" fmla="*/ 187382 w 167"/>
              <a:gd name="T83" fmla="*/ 26988 h 35"/>
              <a:gd name="T84" fmla="*/ 178598 w 167"/>
              <a:gd name="T85" fmla="*/ 50800 h 35"/>
              <a:gd name="T86" fmla="*/ 168351 w 167"/>
              <a:gd name="T87" fmla="*/ 55563 h 35"/>
              <a:gd name="T88" fmla="*/ 171279 w 167"/>
              <a:gd name="T89" fmla="*/ 52388 h 35"/>
              <a:gd name="T90" fmla="*/ 165423 w 167"/>
              <a:gd name="T91" fmla="*/ 12700 h 35"/>
              <a:gd name="T92" fmla="*/ 200557 w 167"/>
              <a:gd name="T93" fmla="*/ 12700 h 35"/>
              <a:gd name="T94" fmla="*/ 209341 w 167"/>
              <a:gd name="T95" fmla="*/ 12700 h 35"/>
              <a:gd name="T96" fmla="*/ 219588 w 167"/>
              <a:gd name="T97" fmla="*/ 26988 h 35"/>
              <a:gd name="T98" fmla="*/ 209341 w 167"/>
              <a:gd name="T99" fmla="*/ 44450 h 35"/>
              <a:gd name="T100" fmla="*/ 200557 w 167"/>
              <a:gd name="T101" fmla="*/ 55563 h 35"/>
              <a:gd name="T102" fmla="*/ 213733 w 167"/>
              <a:gd name="T103" fmla="*/ 34925 h 35"/>
              <a:gd name="T104" fmla="*/ 213733 w 167"/>
              <a:gd name="T105" fmla="*/ 20638 h 35"/>
              <a:gd name="T106" fmla="*/ 200557 w 167"/>
              <a:gd name="T107" fmla="*/ 23813 h 35"/>
              <a:gd name="T108" fmla="*/ 229836 w 167"/>
              <a:gd name="T109" fmla="*/ 17463 h 35"/>
              <a:gd name="T110" fmla="*/ 229836 w 167"/>
              <a:gd name="T111" fmla="*/ 17463 h 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7"/>
              <a:gd name="T169" fmla="*/ 0 h 35"/>
              <a:gd name="T170" fmla="*/ 167 w 167"/>
              <a:gd name="T171" fmla="*/ 35 h 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7" h="35">
                <a:moveTo>
                  <a:pt x="15" y="28"/>
                </a:moveTo>
                <a:lnTo>
                  <a:pt x="11" y="28"/>
                </a:lnTo>
                <a:lnTo>
                  <a:pt x="8" y="28"/>
                </a:lnTo>
                <a:lnTo>
                  <a:pt x="6" y="26"/>
                </a:lnTo>
                <a:lnTo>
                  <a:pt x="4" y="24"/>
                </a:lnTo>
                <a:lnTo>
                  <a:pt x="2" y="20"/>
                </a:lnTo>
                <a:lnTo>
                  <a:pt x="2" y="19"/>
                </a:lnTo>
                <a:lnTo>
                  <a:pt x="2" y="17"/>
                </a:lnTo>
                <a:lnTo>
                  <a:pt x="0" y="15"/>
                </a:lnTo>
                <a:lnTo>
                  <a:pt x="2" y="11"/>
                </a:lnTo>
                <a:lnTo>
                  <a:pt x="2" y="9"/>
                </a:lnTo>
                <a:lnTo>
                  <a:pt x="2" y="8"/>
                </a:lnTo>
                <a:lnTo>
                  <a:pt x="4" y="4"/>
                </a:lnTo>
                <a:lnTo>
                  <a:pt x="6" y="2"/>
                </a:lnTo>
                <a:lnTo>
                  <a:pt x="8" y="2"/>
                </a:lnTo>
                <a:lnTo>
                  <a:pt x="11" y="0"/>
                </a:lnTo>
                <a:lnTo>
                  <a:pt x="15" y="0"/>
                </a:lnTo>
                <a:lnTo>
                  <a:pt x="17" y="0"/>
                </a:lnTo>
                <a:lnTo>
                  <a:pt x="21" y="2"/>
                </a:lnTo>
                <a:lnTo>
                  <a:pt x="23" y="2"/>
                </a:lnTo>
                <a:lnTo>
                  <a:pt x="24" y="4"/>
                </a:lnTo>
                <a:lnTo>
                  <a:pt x="26" y="8"/>
                </a:lnTo>
                <a:lnTo>
                  <a:pt x="26" y="9"/>
                </a:lnTo>
                <a:lnTo>
                  <a:pt x="26" y="11"/>
                </a:lnTo>
                <a:lnTo>
                  <a:pt x="28" y="15"/>
                </a:lnTo>
                <a:lnTo>
                  <a:pt x="26" y="17"/>
                </a:lnTo>
                <a:lnTo>
                  <a:pt x="26" y="19"/>
                </a:lnTo>
                <a:lnTo>
                  <a:pt x="26" y="20"/>
                </a:lnTo>
                <a:lnTo>
                  <a:pt x="24" y="24"/>
                </a:lnTo>
                <a:lnTo>
                  <a:pt x="23" y="26"/>
                </a:lnTo>
                <a:lnTo>
                  <a:pt x="21" y="28"/>
                </a:lnTo>
                <a:lnTo>
                  <a:pt x="17" y="28"/>
                </a:lnTo>
                <a:lnTo>
                  <a:pt x="15" y="28"/>
                </a:lnTo>
                <a:close/>
                <a:moveTo>
                  <a:pt x="15" y="4"/>
                </a:moveTo>
                <a:lnTo>
                  <a:pt x="11" y="4"/>
                </a:lnTo>
                <a:lnTo>
                  <a:pt x="10" y="4"/>
                </a:lnTo>
                <a:lnTo>
                  <a:pt x="8" y="6"/>
                </a:lnTo>
                <a:lnTo>
                  <a:pt x="6" y="9"/>
                </a:lnTo>
                <a:lnTo>
                  <a:pt x="6" y="11"/>
                </a:lnTo>
                <a:lnTo>
                  <a:pt x="4" y="15"/>
                </a:lnTo>
                <a:lnTo>
                  <a:pt x="6" y="17"/>
                </a:lnTo>
                <a:lnTo>
                  <a:pt x="6" y="20"/>
                </a:lnTo>
                <a:lnTo>
                  <a:pt x="8" y="22"/>
                </a:lnTo>
                <a:lnTo>
                  <a:pt x="10" y="24"/>
                </a:lnTo>
                <a:lnTo>
                  <a:pt x="11" y="24"/>
                </a:lnTo>
                <a:lnTo>
                  <a:pt x="15" y="24"/>
                </a:lnTo>
                <a:lnTo>
                  <a:pt x="17" y="24"/>
                </a:lnTo>
                <a:lnTo>
                  <a:pt x="19" y="24"/>
                </a:lnTo>
                <a:lnTo>
                  <a:pt x="21" y="22"/>
                </a:lnTo>
                <a:lnTo>
                  <a:pt x="23" y="20"/>
                </a:lnTo>
                <a:lnTo>
                  <a:pt x="23" y="17"/>
                </a:lnTo>
                <a:lnTo>
                  <a:pt x="24" y="15"/>
                </a:lnTo>
                <a:lnTo>
                  <a:pt x="23" y="11"/>
                </a:lnTo>
                <a:lnTo>
                  <a:pt x="23" y="9"/>
                </a:lnTo>
                <a:lnTo>
                  <a:pt x="21" y="6"/>
                </a:lnTo>
                <a:lnTo>
                  <a:pt x="19" y="4"/>
                </a:lnTo>
                <a:lnTo>
                  <a:pt x="17" y="4"/>
                </a:lnTo>
                <a:lnTo>
                  <a:pt x="15" y="4"/>
                </a:lnTo>
                <a:close/>
                <a:moveTo>
                  <a:pt x="32" y="8"/>
                </a:moveTo>
                <a:lnTo>
                  <a:pt x="34" y="8"/>
                </a:lnTo>
                <a:lnTo>
                  <a:pt x="34" y="11"/>
                </a:lnTo>
                <a:lnTo>
                  <a:pt x="36" y="9"/>
                </a:lnTo>
                <a:lnTo>
                  <a:pt x="37" y="8"/>
                </a:lnTo>
                <a:lnTo>
                  <a:pt x="39" y="8"/>
                </a:lnTo>
                <a:lnTo>
                  <a:pt x="41" y="8"/>
                </a:lnTo>
                <a:lnTo>
                  <a:pt x="43" y="8"/>
                </a:lnTo>
                <a:lnTo>
                  <a:pt x="45" y="9"/>
                </a:lnTo>
                <a:lnTo>
                  <a:pt x="47" y="9"/>
                </a:lnTo>
                <a:lnTo>
                  <a:pt x="48" y="13"/>
                </a:lnTo>
                <a:lnTo>
                  <a:pt x="48" y="15"/>
                </a:lnTo>
                <a:lnTo>
                  <a:pt x="48" y="17"/>
                </a:lnTo>
                <a:lnTo>
                  <a:pt x="48" y="20"/>
                </a:lnTo>
                <a:lnTo>
                  <a:pt x="48" y="22"/>
                </a:lnTo>
                <a:lnTo>
                  <a:pt x="47" y="24"/>
                </a:lnTo>
                <a:lnTo>
                  <a:pt x="45" y="26"/>
                </a:lnTo>
                <a:lnTo>
                  <a:pt x="43" y="28"/>
                </a:lnTo>
                <a:lnTo>
                  <a:pt x="39" y="28"/>
                </a:lnTo>
                <a:lnTo>
                  <a:pt x="37" y="28"/>
                </a:lnTo>
                <a:lnTo>
                  <a:pt x="36" y="26"/>
                </a:lnTo>
                <a:lnTo>
                  <a:pt x="36" y="35"/>
                </a:lnTo>
                <a:lnTo>
                  <a:pt x="32" y="35"/>
                </a:lnTo>
                <a:lnTo>
                  <a:pt x="32" y="8"/>
                </a:lnTo>
                <a:close/>
                <a:moveTo>
                  <a:pt x="39" y="26"/>
                </a:moveTo>
                <a:lnTo>
                  <a:pt x="41" y="24"/>
                </a:lnTo>
                <a:lnTo>
                  <a:pt x="43" y="24"/>
                </a:lnTo>
                <a:lnTo>
                  <a:pt x="43" y="22"/>
                </a:lnTo>
                <a:lnTo>
                  <a:pt x="45" y="22"/>
                </a:lnTo>
                <a:lnTo>
                  <a:pt x="45" y="20"/>
                </a:lnTo>
                <a:lnTo>
                  <a:pt x="45" y="19"/>
                </a:lnTo>
                <a:lnTo>
                  <a:pt x="45" y="17"/>
                </a:lnTo>
                <a:lnTo>
                  <a:pt x="45" y="15"/>
                </a:lnTo>
                <a:lnTo>
                  <a:pt x="45" y="13"/>
                </a:lnTo>
                <a:lnTo>
                  <a:pt x="43" y="11"/>
                </a:lnTo>
                <a:lnTo>
                  <a:pt x="41" y="11"/>
                </a:lnTo>
                <a:lnTo>
                  <a:pt x="39" y="11"/>
                </a:lnTo>
                <a:lnTo>
                  <a:pt x="37" y="11"/>
                </a:lnTo>
                <a:lnTo>
                  <a:pt x="36" y="13"/>
                </a:lnTo>
                <a:lnTo>
                  <a:pt x="36" y="15"/>
                </a:lnTo>
                <a:lnTo>
                  <a:pt x="34" y="19"/>
                </a:lnTo>
                <a:lnTo>
                  <a:pt x="36" y="22"/>
                </a:lnTo>
                <a:lnTo>
                  <a:pt x="36" y="24"/>
                </a:lnTo>
                <a:lnTo>
                  <a:pt x="37" y="24"/>
                </a:lnTo>
                <a:lnTo>
                  <a:pt x="39" y="26"/>
                </a:lnTo>
                <a:close/>
                <a:moveTo>
                  <a:pt x="69" y="22"/>
                </a:moveTo>
                <a:lnTo>
                  <a:pt x="69" y="22"/>
                </a:lnTo>
                <a:lnTo>
                  <a:pt x="67" y="24"/>
                </a:lnTo>
                <a:lnTo>
                  <a:pt x="67" y="26"/>
                </a:lnTo>
                <a:lnTo>
                  <a:pt x="65" y="26"/>
                </a:lnTo>
                <a:lnTo>
                  <a:pt x="63" y="28"/>
                </a:lnTo>
                <a:lnTo>
                  <a:pt x="60" y="28"/>
                </a:lnTo>
                <a:lnTo>
                  <a:pt x="58" y="28"/>
                </a:lnTo>
                <a:lnTo>
                  <a:pt x="56" y="26"/>
                </a:lnTo>
                <a:lnTo>
                  <a:pt x="54" y="26"/>
                </a:lnTo>
                <a:lnTo>
                  <a:pt x="52" y="24"/>
                </a:lnTo>
                <a:lnTo>
                  <a:pt x="52" y="20"/>
                </a:lnTo>
                <a:lnTo>
                  <a:pt x="52" y="19"/>
                </a:lnTo>
                <a:lnTo>
                  <a:pt x="52" y="15"/>
                </a:lnTo>
                <a:lnTo>
                  <a:pt x="52" y="13"/>
                </a:lnTo>
                <a:lnTo>
                  <a:pt x="54" y="11"/>
                </a:lnTo>
                <a:lnTo>
                  <a:pt x="56" y="9"/>
                </a:lnTo>
                <a:lnTo>
                  <a:pt x="58" y="8"/>
                </a:lnTo>
                <a:lnTo>
                  <a:pt x="61" y="8"/>
                </a:lnTo>
                <a:lnTo>
                  <a:pt x="63" y="8"/>
                </a:lnTo>
                <a:lnTo>
                  <a:pt x="65" y="9"/>
                </a:lnTo>
                <a:lnTo>
                  <a:pt x="67" y="11"/>
                </a:lnTo>
                <a:lnTo>
                  <a:pt x="69" y="13"/>
                </a:lnTo>
                <a:lnTo>
                  <a:pt x="69" y="15"/>
                </a:lnTo>
                <a:lnTo>
                  <a:pt x="69" y="19"/>
                </a:lnTo>
                <a:lnTo>
                  <a:pt x="54" y="19"/>
                </a:lnTo>
                <a:lnTo>
                  <a:pt x="56" y="22"/>
                </a:lnTo>
                <a:lnTo>
                  <a:pt x="56" y="24"/>
                </a:lnTo>
                <a:lnTo>
                  <a:pt x="58" y="24"/>
                </a:lnTo>
                <a:lnTo>
                  <a:pt x="60" y="26"/>
                </a:lnTo>
                <a:lnTo>
                  <a:pt x="61" y="26"/>
                </a:lnTo>
                <a:lnTo>
                  <a:pt x="63" y="24"/>
                </a:lnTo>
                <a:lnTo>
                  <a:pt x="65" y="22"/>
                </a:lnTo>
                <a:lnTo>
                  <a:pt x="69" y="22"/>
                </a:lnTo>
                <a:close/>
                <a:moveTo>
                  <a:pt x="65" y="17"/>
                </a:moveTo>
                <a:lnTo>
                  <a:pt x="65" y="13"/>
                </a:lnTo>
                <a:lnTo>
                  <a:pt x="63" y="11"/>
                </a:lnTo>
                <a:lnTo>
                  <a:pt x="60" y="11"/>
                </a:lnTo>
                <a:lnTo>
                  <a:pt x="58" y="11"/>
                </a:lnTo>
                <a:lnTo>
                  <a:pt x="56" y="13"/>
                </a:lnTo>
                <a:lnTo>
                  <a:pt x="56" y="15"/>
                </a:lnTo>
                <a:lnTo>
                  <a:pt x="54" y="17"/>
                </a:lnTo>
                <a:lnTo>
                  <a:pt x="65" y="17"/>
                </a:lnTo>
                <a:close/>
                <a:moveTo>
                  <a:pt x="85" y="8"/>
                </a:moveTo>
                <a:lnTo>
                  <a:pt x="89" y="8"/>
                </a:lnTo>
                <a:lnTo>
                  <a:pt x="89" y="28"/>
                </a:lnTo>
                <a:lnTo>
                  <a:pt x="85" y="28"/>
                </a:lnTo>
                <a:lnTo>
                  <a:pt x="85" y="19"/>
                </a:lnTo>
                <a:lnTo>
                  <a:pt x="76" y="19"/>
                </a:lnTo>
                <a:lnTo>
                  <a:pt x="76" y="28"/>
                </a:lnTo>
                <a:lnTo>
                  <a:pt x="72" y="28"/>
                </a:lnTo>
                <a:lnTo>
                  <a:pt x="72" y="8"/>
                </a:lnTo>
                <a:lnTo>
                  <a:pt x="76" y="8"/>
                </a:lnTo>
                <a:lnTo>
                  <a:pt x="76" y="17"/>
                </a:lnTo>
                <a:lnTo>
                  <a:pt x="85" y="17"/>
                </a:lnTo>
                <a:lnTo>
                  <a:pt x="85" y="8"/>
                </a:lnTo>
                <a:close/>
                <a:moveTo>
                  <a:pt x="108" y="0"/>
                </a:moveTo>
                <a:lnTo>
                  <a:pt x="109" y="0"/>
                </a:lnTo>
                <a:lnTo>
                  <a:pt x="109" y="2"/>
                </a:lnTo>
                <a:lnTo>
                  <a:pt x="109" y="4"/>
                </a:lnTo>
                <a:lnTo>
                  <a:pt x="108" y="4"/>
                </a:lnTo>
                <a:lnTo>
                  <a:pt x="106" y="4"/>
                </a:lnTo>
                <a:lnTo>
                  <a:pt x="104" y="4"/>
                </a:lnTo>
                <a:lnTo>
                  <a:pt x="102" y="6"/>
                </a:lnTo>
                <a:lnTo>
                  <a:pt x="100" y="6"/>
                </a:lnTo>
                <a:lnTo>
                  <a:pt x="98" y="6"/>
                </a:lnTo>
                <a:lnTo>
                  <a:pt x="96" y="8"/>
                </a:lnTo>
                <a:lnTo>
                  <a:pt x="95" y="11"/>
                </a:lnTo>
                <a:lnTo>
                  <a:pt x="96" y="11"/>
                </a:lnTo>
                <a:lnTo>
                  <a:pt x="96" y="9"/>
                </a:lnTo>
                <a:lnTo>
                  <a:pt x="98" y="9"/>
                </a:lnTo>
                <a:lnTo>
                  <a:pt x="100" y="8"/>
                </a:lnTo>
                <a:lnTo>
                  <a:pt x="102" y="8"/>
                </a:lnTo>
                <a:lnTo>
                  <a:pt x="106" y="8"/>
                </a:lnTo>
                <a:lnTo>
                  <a:pt x="108" y="9"/>
                </a:lnTo>
                <a:lnTo>
                  <a:pt x="109" y="11"/>
                </a:lnTo>
                <a:lnTo>
                  <a:pt x="109" y="13"/>
                </a:lnTo>
                <a:lnTo>
                  <a:pt x="111" y="15"/>
                </a:lnTo>
                <a:lnTo>
                  <a:pt x="111" y="19"/>
                </a:lnTo>
                <a:lnTo>
                  <a:pt x="111" y="20"/>
                </a:lnTo>
                <a:lnTo>
                  <a:pt x="109" y="22"/>
                </a:lnTo>
                <a:lnTo>
                  <a:pt x="109" y="24"/>
                </a:lnTo>
                <a:lnTo>
                  <a:pt x="108" y="26"/>
                </a:lnTo>
                <a:lnTo>
                  <a:pt x="104" y="28"/>
                </a:lnTo>
                <a:lnTo>
                  <a:pt x="102" y="28"/>
                </a:lnTo>
                <a:lnTo>
                  <a:pt x="100" y="28"/>
                </a:lnTo>
                <a:lnTo>
                  <a:pt x="98" y="28"/>
                </a:lnTo>
                <a:lnTo>
                  <a:pt x="96" y="26"/>
                </a:lnTo>
                <a:lnTo>
                  <a:pt x="95" y="24"/>
                </a:lnTo>
                <a:lnTo>
                  <a:pt x="93" y="22"/>
                </a:lnTo>
                <a:lnTo>
                  <a:pt x="93" y="19"/>
                </a:lnTo>
                <a:lnTo>
                  <a:pt x="93" y="17"/>
                </a:lnTo>
                <a:lnTo>
                  <a:pt x="93" y="15"/>
                </a:lnTo>
                <a:lnTo>
                  <a:pt x="93" y="13"/>
                </a:lnTo>
                <a:lnTo>
                  <a:pt x="93" y="11"/>
                </a:lnTo>
                <a:lnTo>
                  <a:pt x="93" y="9"/>
                </a:lnTo>
                <a:lnTo>
                  <a:pt x="95" y="8"/>
                </a:lnTo>
                <a:lnTo>
                  <a:pt x="95" y="6"/>
                </a:lnTo>
                <a:lnTo>
                  <a:pt x="96" y="4"/>
                </a:lnTo>
                <a:lnTo>
                  <a:pt x="98" y="2"/>
                </a:lnTo>
                <a:lnTo>
                  <a:pt x="100" y="2"/>
                </a:lnTo>
                <a:lnTo>
                  <a:pt x="106" y="2"/>
                </a:lnTo>
                <a:lnTo>
                  <a:pt x="108" y="2"/>
                </a:lnTo>
                <a:lnTo>
                  <a:pt x="108" y="0"/>
                </a:lnTo>
                <a:close/>
                <a:moveTo>
                  <a:pt x="108" y="19"/>
                </a:moveTo>
                <a:lnTo>
                  <a:pt x="108" y="17"/>
                </a:lnTo>
                <a:lnTo>
                  <a:pt x="108" y="15"/>
                </a:lnTo>
                <a:lnTo>
                  <a:pt x="106" y="13"/>
                </a:lnTo>
                <a:lnTo>
                  <a:pt x="106" y="11"/>
                </a:lnTo>
                <a:lnTo>
                  <a:pt x="104" y="11"/>
                </a:lnTo>
                <a:lnTo>
                  <a:pt x="102" y="11"/>
                </a:lnTo>
                <a:lnTo>
                  <a:pt x="100" y="11"/>
                </a:lnTo>
                <a:lnTo>
                  <a:pt x="98" y="11"/>
                </a:lnTo>
                <a:lnTo>
                  <a:pt x="96" y="13"/>
                </a:lnTo>
                <a:lnTo>
                  <a:pt x="96" y="15"/>
                </a:lnTo>
                <a:lnTo>
                  <a:pt x="96" y="17"/>
                </a:lnTo>
                <a:lnTo>
                  <a:pt x="96" y="19"/>
                </a:lnTo>
                <a:lnTo>
                  <a:pt x="96" y="20"/>
                </a:lnTo>
                <a:lnTo>
                  <a:pt x="96" y="22"/>
                </a:lnTo>
                <a:lnTo>
                  <a:pt x="98" y="24"/>
                </a:lnTo>
                <a:lnTo>
                  <a:pt x="100" y="24"/>
                </a:lnTo>
                <a:lnTo>
                  <a:pt x="102" y="26"/>
                </a:lnTo>
                <a:lnTo>
                  <a:pt x="104" y="24"/>
                </a:lnTo>
                <a:lnTo>
                  <a:pt x="106" y="24"/>
                </a:lnTo>
                <a:lnTo>
                  <a:pt x="106" y="22"/>
                </a:lnTo>
                <a:lnTo>
                  <a:pt x="108" y="20"/>
                </a:lnTo>
                <a:lnTo>
                  <a:pt x="108" y="19"/>
                </a:lnTo>
                <a:close/>
                <a:moveTo>
                  <a:pt x="126" y="8"/>
                </a:moveTo>
                <a:lnTo>
                  <a:pt x="130" y="8"/>
                </a:lnTo>
                <a:lnTo>
                  <a:pt x="130" y="11"/>
                </a:lnTo>
                <a:lnTo>
                  <a:pt x="130" y="13"/>
                </a:lnTo>
                <a:lnTo>
                  <a:pt x="128" y="15"/>
                </a:lnTo>
                <a:lnTo>
                  <a:pt x="128" y="17"/>
                </a:lnTo>
                <a:lnTo>
                  <a:pt x="126" y="19"/>
                </a:lnTo>
                <a:lnTo>
                  <a:pt x="126" y="22"/>
                </a:lnTo>
                <a:lnTo>
                  <a:pt x="124" y="26"/>
                </a:lnTo>
                <a:lnTo>
                  <a:pt x="124" y="28"/>
                </a:lnTo>
                <a:lnTo>
                  <a:pt x="122" y="30"/>
                </a:lnTo>
                <a:lnTo>
                  <a:pt x="122" y="32"/>
                </a:lnTo>
                <a:lnTo>
                  <a:pt x="120" y="33"/>
                </a:lnTo>
                <a:lnTo>
                  <a:pt x="120" y="35"/>
                </a:lnTo>
                <a:lnTo>
                  <a:pt x="119" y="35"/>
                </a:lnTo>
                <a:lnTo>
                  <a:pt x="117" y="35"/>
                </a:lnTo>
                <a:lnTo>
                  <a:pt x="115" y="35"/>
                </a:lnTo>
                <a:lnTo>
                  <a:pt x="115" y="32"/>
                </a:lnTo>
                <a:lnTo>
                  <a:pt x="115" y="33"/>
                </a:lnTo>
                <a:lnTo>
                  <a:pt x="117" y="33"/>
                </a:lnTo>
                <a:lnTo>
                  <a:pt x="117" y="32"/>
                </a:lnTo>
                <a:lnTo>
                  <a:pt x="119" y="32"/>
                </a:lnTo>
                <a:lnTo>
                  <a:pt x="119" y="30"/>
                </a:lnTo>
                <a:lnTo>
                  <a:pt x="120" y="28"/>
                </a:lnTo>
                <a:lnTo>
                  <a:pt x="113" y="8"/>
                </a:lnTo>
                <a:lnTo>
                  <a:pt x="117" y="8"/>
                </a:lnTo>
                <a:lnTo>
                  <a:pt x="122" y="24"/>
                </a:lnTo>
                <a:lnTo>
                  <a:pt x="126" y="8"/>
                </a:lnTo>
                <a:close/>
                <a:moveTo>
                  <a:pt x="133" y="8"/>
                </a:moveTo>
                <a:lnTo>
                  <a:pt x="137" y="8"/>
                </a:lnTo>
                <a:lnTo>
                  <a:pt x="137" y="11"/>
                </a:lnTo>
                <a:lnTo>
                  <a:pt x="137" y="9"/>
                </a:lnTo>
                <a:lnTo>
                  <a:pt x="139" y="8"/>
                </a:lnTo>
                <a:lnTo>
                  <a:pt x="141" y="8"/>
                </a:lnTo>
                <a:lnTo>
                  <a:pt x="143" y="8"/>
                </a:lnTo>
                <a:lnTo>
                  <a:pt x="145" y="8"/>
                </a:lnTo>
                <a:lnTo>
                  <a:pt x="146" y="9"/>
                </a:lnTo>
                <a:lnTo>
                  <a:pt x="148" y="9"/>
                </a:lnTo>
                <a:lnTo>
                  <a:pt x="150" y="13"/>
                </a:lnTo>
                <a:lnTo>
                  <a:pt x="150" y="15"/>
                </a:lnTo>
                <a:lnTo>
                  <a:pt x="150" y="17"/>
                </a:lnTo>
                <a:lnTo>
                  <a:pt x="150" y="20"/>
                </a:lnTo>
                <a:lnTo>
                  <a:pt x="150" y="22"/>
                </a:lnTo>
                <a:lnTo>
                  <a:pt x="148" y="24"/>
                </a:lnTo>
                <a:lnTo>
                  <a:pt x="146" y="26"/>
                </a:lnTo>
                <a:lnTo>
                  <a:pt x="145" y="28"/>
                </a:lnTo>
                <a:lnTo>
                  <a:pt x="143" y="28"/>
                </a:lnTo>
                <a:lnTo>
                  <a:pt x="141" y="28"/>
                </a:lnTo>
                <a:lnTo>
                  <a:pt x="139" y="28"/>
                </a:lnTo>
                <a:lnTo>
                  <a:pt x="137" y="26"/>
                </a:lnTo>
                <a:lnTo>
                  <a:pt x="137" y="35"/>
                </a:lnTo>
                <a:lnTo>
                  <a:pt x="133" y="35"/>
                </a:lnTo>
                <a:lnTo>
                  <a:pt x="133" y="8"/>
                </a:lnTo>
                <a:close/>
                <a:moveTo>
                  <a:pt x="143" y="26"/>
                </a:moveTo>
                <a:lnTo>
                  <a:pt x="143" y="24"/>
                </a:lnTo>
                <a:lnTo>
                  <a:pt x="145" y="24"/>
                </a:lnTo>
                <a:lnTo>
                  <a:pt x="146" y="22"/>
                </a:lnTo>
                <a:lnTo>
                  <a:pt x="146" y="20"/>
                </a:lnTo>
                <a:lnTo>
                  <a:pt x="146" y="19"/>
                </a:lnTo>
                <a:lnTo>
                  <a:pt x="146" y="17"/>
                </a:lnTo>
                <a:lnTo>
                  <a:pt x="146" y="15"/>
                </a:lnTo>
                <a:lnTo>
                  <a:pt x="146" y="13"/>
                </a:lnTo>
                <a:lnTo>
                  <a:pt x="145" y="11"/>
                </a:lnTo>
                <a:lnTo>
                  <a:pt x="143" y="11"/>
                </a:lnTo>
                <a:lnTo>
                  <a:pt x="139" y="11"/>
                </a:lnTo>
                <a:lnTo>
                  <a:pt x="137" y="13"/>
                </a:lnTo>
                <a:lnTo>
                  <a:pt x="137" y="15"/>
                </a:lnTo>
                <a:lnTo>
                  <a:pt x="137" y="19"/>
                </a:lnTo>
                <a:lnTo>
                  <a:pt x="137" y="22"/>
                </a:lnTo>
                <a:lnTo>
                  <a:pt x="139" y="24"/>
                </a:lnTo>
                <a:lnTo>
                  <a:pt x="141" y="24"/>
                </a:lnTo>
                <a:lnTo>
                  <a:pt x="143" y="26"/>
                </a:lnTo>
                <a:close/>
                <a:moveTo>
                  <a:pt x="157" y="11"/>
                </a:moveTo>
                <a:lnTo>
                  <a:pt x="157" y="28"/>
                </a:lnTo>
                <a:lnTo>
                  <a:pt x="154" y="28"/>
                </a:lnTo>
                <a:lnTo>
                  <a:pt x="154" y="8"/>
                </a:lnTo>
                <a:lnTo>
                  <a:pt x="167" y="8"/>
                </a:lnTo>
                <a:lnTo>
                  <a:pt x="167" y="11"/>
                </a:lnTo>
                <a:lnTo>
                  <a:pt x="157" y="11"/>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17" name="Freeform 151"/>
          <p:cNvSpPr>
            <a:spLocks noEditPoints="1"/>
          </p:cNvSpPr>
          <p:nvPr/>
        </p:nvSpPr>
        <p:spPr bwMode="auto">
          <a:xfrm>
            <a:off x="3522541" y="5140202"/>
            <a:ext cx="321183" cy="52901"/>
          </a:xfrm>
          <a:custGeom>
            <a:avLst/>
            <a:gdLst>
              <a:gd name="T0" fmla="*/ 26258 w 185"/>
              <a:gd name="T1" fmla="*/ 23812 h 28"/>
              <a:gd name="T2" fmla="*/ 7294 w 185"/>
              <a:gd name="T3" fmla="*/ 26988 h 28"/>
              <a:gd name="T4" fmla="*/ 5835 w 185"/>
              <a:gd name="T5" fmla="*/ 3175 h 28"/>
              <a:gd name="T6" fmla="*/ 21882 w 185"/>
              <a:gd name="T7" fmla="*/ 20638 h 28"/>
              <a:gd name="T8" fmla="*/ 61269 w 185"/>
              <a:gd name="T9" fmla="*/ 34925 h 28"/>
              <a:gd name="T10" fmla="*/ 51057 w 185"/>
              <a:gd name="T11" fmla="*/ 44450 h 28"/>
              <a:gd name="T12" fmla="*/ 37928 w 185"/>
              <a:gd name="T13" fmla="*/ 34925 h 28"/>
              <a:gd name="T14" fmla="*/ 42305 w 185"/>
              <a:gd name="T15" fmla="*/ 14288 h 28"/>
              <a:gd name="T16" fmla="*/ 59810 w 185"/>
              <a:gd name="T17" fmla="*/ 17463 h 28"/>
              <a:gd name="T18" fmla="*/ 42305 w 185"/>
              <a:gd name="T19" fmla="*/ 34925 h 28"/>
              <a:gd name="T20" fmla="*/ 53975 w 185"/>
              <a:gd name="T21" fmla="*/ 38100 h 28"/>
              <a:gd name="T22" fmla="*/ 61269 w 185"/>
              <a:gd name="T23" fmla="*/ 34925 h 28"/>
              <a:gd name="T24" fmla="*/ 51057 w 185"/>
              <a:gd name="T25" fmla="*/ 17463 h 28"/>
              <a:gd name="T26" fmla="*/ 42305 w 185"/>
              <a:gd name="T27" fmla="*/ 23812 h 28"/>
              <a:gd name="T28" fmla="*/ 72939 w 185"/>
              <a:gd name="T29" fmla="*/ 38100 h 28"/>
              <a:gd name="T30" fmla="*/ 67104 w 185"/>
              <a:gd name="T31" fmla="*/ 41275 h 28"/>
              <a:gd name="T32" fmla="*/ 91903 w 185"/>
              <a:gd name="T33" fmla="*/ 11113 h 28"/>
              <a:gd name="T34" fmla="*/ 96280 w 185"/>
              <a:gd name="T35" fmla="*/ 44450 h 28"/>
              <a:gd name="T36" fmla="*/ 99197 w 185"/>
              <a:gd name="T37" fmla="*/ 26988 h 28"/>
              <a:gd name="T38" fmla="*/ 105032 w 185"/>
              <a:gd name="T39" fmla="*/ 14288 h 28"/>
              <a:gd name="T40" fmla="*/ 115244 w 185"/>
              <a:gd name="T41" fmla="*/ 31750 h 28"/>
              <a:gd name="T42" fmla="*/ 107950 w 185"/>
              <a:gd name="T43" fmla="*/ 17463 h 28"/>
              <a:gd name="T44" fmla="*/ 115244 w 185"/>
              <a:gd name="T45" fmla="*/ 26988 h 28"/>
              <a:gd name="T46" fmla="*/ 150255 w 185"/>
              <a:gd name="T47" fmla="*/ 6350 h 28"/>
              <a:gd name="T48" fmla="*/ 134208 w 185"/>
              <a:gd name="T49" fmla="*/ 9525 h 28"/>
              <a:gd name="T50" fmla="*/ 131291 w 185"/>
              <a:gd name="T51" fmla="*/ 17463 h 28"/>
              <a:gd name="T52" fmla="*/ 140043 w 185"/>
              <a:gd name="T53" fmla="*/ 11113 h 28"/>
              <a:gd name="T54" fmla="*/ 153172 w 185"/>
              <a:gd name="T55" fmla="*/ 26988 h 28"/>
              <a:gd name="T56" fmla="*/ 145878 w 185"/>
              <a:gd name="T57" fmla="*/ 44450 h 28"/>
              <a:gd name="T58" fmla="*/ 131291 w 185"/>
              <a:gd name="T59" fmla="*/ 44450 h 28"/>
              <a:gd name="T60" fmla="*/ 126914 w 185"/>
              <a:gd name="T61" fmla="*/ 26988 h 28"/>
              <a:gd name="T62" fmla="*/ 129832 w 185"/>
              <a:gd name="T63" fmla="*/ 11113 h 28"/>
              <a:gd name="T64" fmla="*/ 145878 w 185"/>
              <a:gd name="T65" fmla="*/ 3175 h 28"/>
              <a:gd name="T66" fmla="*/ 148796 w 185"/>
              <a:gd name="T67" fmla="*/ 26988 h 28"/>
              <a:gd name="T68" fmla="*/ 140043 w 185"/>
              <a:gd name="T69" fmla="*/ 17463 h 28"/>
              <a:gd name="T70" fmla="*/ 131291 w 185"/>
              <a:gd name="T71" fmla="*/ 26988 h 28"/>
              <a:gd name="T72" fmla="*/ 134208 w 185"/>
              <a:gd name="T73" fmla="*/ 38100 h 28"/>
              <a:gd name="T74" fmla="*/ 145878 w 185"/>
              <a:gd name="T75" fmla="*/ 34925 h 28"/>
              <a:gd name="T76" fmla="*/ 164843 w 185"/>
              <a:gd name="T77" fmla="*/ 34925 h 28"/>
              <a:gd name="T78" fmla="*/ 177972 w 185"/>
              <a:gd name="T79" fmla="*/ 20638 h 28"/>
              <a:gd name="T80" fmla="*/ 164843 w 185"/>
              <a:gd name="T81" fmla="*/ 11113 h 28"/>
              <a:gd name="T82" fmla="*/ 207147 w 185"/>
              <a:gd name="T83" fmla="*/ 44450 h 28"/>
              <a:gd name="T84" fmla="*/ 188183 w 185"/>
              <a:gd name="T85" fmla="*/ 11113 h 28"/>
              <a:gd name="T86" fmla="*/ 236323 w 185"/>
              <a:gd name="T87" fmla="*/ 23812 h 28"/>
              <a:gd name="T88" fmla="*/ 223194 w 185"/>
              <a:gd name="T89" fmla="*/ 23812 h 28"/>
              <a:gd name="T90" fmla="*/ 229029 w 185"/>
              <a:gd name="T91" fmla="*/ 41275 h 28"/>
              <a:gd name="T92" fmla="*/ 242158 w 185"/>
              <a:gd name="T93" fmla="*/ 31750 h 28"/>
              <a:gd name="T94" fmla="*/ 226112 w 185"/>
              <a:gd name="T95" fmla="*/ 44450 h 28"/>
              <a:gd name="T96" fmla="*/ 218818 w 185"/>
              <a:gd name="T97" fmla="*/ 30163 h 28"/>
              <a:gd name="T98" fmla="*/ 226112 w 185"/>
              <a:gd name="T99" fmla="*/ 11113 h 28"/>
              <a:gd name="T100" fmla="*/ 239241 w 185"/>
              <a:gd name="T101" fmla="*/ 17463 h 28"/>
              <a:gd name="T102" fmla="*/ 264040 w 185"/>
              <a:gd name="T103" fmla="*/ 44450 h 28"/>
              <a:gd name="T104" fmla="*/ 245076 w 185"/>
              <a:gd name="T105" fmla="*/ 11113 h 28"/>
              <a:gd name="T106" fmla="*/ 255287 w 185"/>
              <a:gd name="T107" fmla="*/ 26988 h 2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5"/>
              <a:gd name="T163" fmla="*/ 0 h 28"/>
              <a:gd name="T164" fmla="*/ 185 w 185"/>
              <a:gd name="T165" fmla="*/ 28 h 2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5" h="28">
                <a:moveTo>
                  <a:pt x="18" y="2"/>
                </a:moveTo>
                <a:lnTo>
                  <a:pt x="22" y="2"/>
                </a:lnTo>
                <a:lnTo>
                  <a:pt x="22" y="28"/>
                </a:lnTo>
                <a:lnTo>
                  <a:pt x="18" y="28"/>
                </a:lnTo>
                <a:lnTo>
                  <a:pt x="18" y="15"/>
                </a:lnTo>
                <a:lnTo>
                  <a:pt x="17" y="17"/>
                </a:lnTo>
                <a:lnTo>
                  <a:pt x="13" y="17"/>
                </a:lnTo>
                <a:lnTo>
                  <a:pt x="11" y="17"/>
                </a:lnTo>
                <a:lnTo>
                  <a:pt x="7" y="17"/>
                </a:lnTo>
                <a:lnTo>
                  <a:pt x="5" y="17"/>
                </a:lnTo>
                <a:lnTo>
                  <a:pt x="2" y="17"/>
                </a:lnTo>
                <a:lnTo>
                  <a:pt x="0" y="13"/>
                </a:lnTo>
                <a:lnTo>
                  <a:pt x="0" y="9"/>
                </a:lnTo>
                <a:lnTo>
                  <a:pt x="0" y="2"/>
                </a:lnTo>
                <a:lnTo>
                  <a:pt x="4" y="2"/>
                </a:lnTo>
                <a:lnTo>
                  <a:pt x="4" y="9"/>
                </a:lnTo>
                <a:lnTo>
                  <a:pt x="5" y="13"/>
                </a:lnTo>
                <a:lnTo>
                  <a:pt x="9" y="15"/>
                </a:lnTo>
                <a:lnTo>
                  <a:pt x="11" y="13"/>
                </a:lnTo>
                <a:lnTo>
                  <a:pt x="15" y="13"/>
                </a:lnTo>
                <a:lnTo>
                  <a:pt x="17" y="13"/>
                </a:lnTo>
                <a:lnTo>
                  <a:pt x="18" y="13"/>
                </a:lnTo>
                <a:lnTo>
                  <a:pt x="18" y="2"/>
                </a:lnTo>
                <a:close/>
                <a:moveTo>
                  <a:pt x="42" y="22"/>
                </a:moveTo>
                <a:lnTo>
                  <a:pt x="42" y="22"/>
                </a:lnTo>
                <a:lnTo>
                  <a:pt x="42" y="24"/>
                </a:lnTo>
                <a:lnTo>
                  <a:pt x="41" y="26"/>
                </a:lnTo>
                <a:lnTo>
                  <a:pt x="41" y="28"/>
                </a:lnTo>
                <a:lnTo>
                  <a:pt x="37" y="28"/>
                </a:lnTo>
                <a:lnTo>
                  <a:pt x="35" y="28"/>
                </a:lnTo>
                <a:lnTo>
                  <a:pt x="31" y="28"/>
                </a:lnTo>
                <a:lnTo>
                  <a:pt x="29" y="28"/>
                </a:lnTo>
                <a:lnTo>
                  <a:pt x="28" y="26"/>
                </a:lnTo>
                <a:lnTo>
                  <a:pt x="28" y="24"/>
                </a:lnTo>
                <a:lnTo>
                  <a:pt x="26" y="22"/>
                </a:lnTo>
                <a:lnTo>
                  <a:pt x="26" y="19"/>
                </a:lnTo>
                <a:lnTo>
                  <a:pt x="26" y="15"/>
                </a:lnTo>
                <a:lnTo>
                  <a:pt x="28" y="13"/>
                </a:lnTo>
                <a:lnTo>
                  <a:pt x="28" y="11"/>
                </a:lnTo>
                <a:lnTo>
                  <a:pt x="29" y="9"/>
                </a:lnTo>
                <a:lnTo>
                  <a:pt x="33" y="7"/>
                </a:lnTo>
                <a:lnTo>
                  <a:pt x="35" y="7"/>
                </a:lnTo>
                <a:lnTo>
                  <a:pt x="37" y="7"/>
                </a:lnTo>
                <a:lnTo>
                  <a:pt x="41" y="9"/>
                </a:lnTo>
                <a:lnTo>
                  <a:pt x="41" y="11"/>
                </a:lnTo>
                <a:lnTo>
                  <a:pt x="42" y="13"/>
                </a:lnTo>
                <a:lnTo>
                  <a:pt x="44" y="17"/>
                </a:lnTo>
                <a:lnTo>
                  <a:pt x="44" y="19"/>
                </a:lnTo>
                <a:lnTo>
                  <a:pt x="29" y="19"/>
                </a:lnTo>
                <a:lnTo>
                  <a:pt x="29" y="22"/>
                </a:lnTo>
                <a:lnTo>
                  <a:pt x="31" y="24"/>
                </a:lnTo>
                <a:lnTo>
                  <a:pt x="33" y="26"/>
                </a:lnTo>
                <a:lnTo>
                  <a:pt x="35" y="26"/>
                </a:lnTo>
                <a:lnTo>
                  <a:pt x="37" y="26"/>
                </a:lnTo>
                <a:lnTo>
                  <a:pt x="37" y="24"/>
                </a:lnTo>
                <a:lnTo>
                  <a:pt x="39" y="24"/>
                </a:lnTo>
                <a:lnTo>
                  <a:pt x="41" y="22"/>
                </a:lnTo>
                <a:lnTo>
                  <a:pt x="42" y="22"/>
                </a:lnTo>
                <a:close/>
                <a:moveTo>
                  <a:pt x="41" y="17"/>
                </a:moveTo>
                <a:lnTo>
                  <a:pt x="41" y="15"/>
                </a:lnTo>
                <a:lnTo>
                  <a:pt x="39" y="13"/>
                </a:lnTo>
                <a:lnTo>
                  <a:pt x="37" y="11"/>
                </a:lnTo>
                <a:lnTo>
                  <a:pt x="35" y="11"/>
                </a:lnTo>
                <a:lnTo>
                  <a:pt x="33" y="11"/>
                </a:lnTo>
                <a:lnTo>
                  <a:pt x="31" y="11"/>
                </a:lnTo>
                <a:lnTo>
                  <a:pt x="31" y="13"/>
                </a:lnTo>
                <a:lnTo>
                  <a:pt x="29" y="13"/>
                </a:lnTo>
                <a:lnTo>
                  <a:pt x="29" y="15"/>
                </a:lnTo>
                <a:lnTo>
                  <a:pt x="29" y="17"/>
                </a:lnTo>
                <a:lnTo>
                  <a:pt x="41" y="17"/>
                </a:lnTo>
                <a:close/>
                <a:moveTo>
                  <a:pt x="52" y="11"/>
                </a:moveTo>
                <a:lnTo>
                  <a:pt x="52" y="22"/>
                </a:lnTo>
                <a:lnTo>
                  <a:pt x="50" y="24"/>
                </a:lnTo>
                <a:lnTo>
                  <a:pt x="50" y="26"/>
                </a:lnTo>
                <a:lnTo>
                  <a:pt x="48" y="28"/>
                </a:lnTo>
                <a:lnTo>
                  <a:pt x="46" y="28"/>
                </a:lnTo>
                <a:lnTo>
                  <a:pt x="46" y="26"/>
                </a:lnTo>
                <a:lnTo>
                  <a:pt x="48" y="24"/>
                </a:lnTo>
                <a:lnTo>
                  <a:pt x="48" y="22"/>
                </a:lnTo>
                <a:lnTo>
                  <a:pt x="48" y="7"/>
                </a:lnTo>
                <a:lnTo>
                  <a:pt x="63" y="7"/>
                </a:lnTo>
                <a:lnTo>
                  <a:pt x="63" y="28"/>
                </a:lnTo>
                <a:lnTo>
                  <a:pt x="59" y="28"/>
                </a:lnTo>
                <a:lnTo>
                  <a:pt x="59" y="11"/>
                </a:lnTo>
                <a:lnTo>
                  <a:pt x="52" y="11"/>
                </a:lnTo>
                <a:close/>
                <a:moveTo>
                  <a:pt x="66" y="28"/>
                </a:moveTo>
                <a:lnTo>
                  <a:pt x="72" y="20"/>
                </a:lnTo>
                <a:lnTo>
                  <a:pt x="70" y="19"/>
                </a:lnTo>
                <a:lnTo>
                  <a:pt x="68" y="19"/>
                </a:lnTo>
                <a:lnTo>
                  <a:pt x="68" y="17"/>
                </a:lnTo>
                <a:lnTo>
                  <a:pt x="66" y="15"/>
                </a:lnTo>
                <a:lnTo>
                  <a:pt x="68" y="11"/>
                </a:lnTo>
                <a:lnTo>
                  <a:pt x="68" y="9"/>
                </a:lnTo>
                <a:lnTo>
                  <a:pt x="72" y="9"/>
                </a:lnTo>
                <a:lnTo>
                  <a:pt x="74" y="7"/>
                </a:lnTo>
                <a:lnTo>
                  <a:pt x="83" y="7"/>
                </a:lnTo>
                <a:lnTo>
                  <a:pt x="83" y="28"/>
                </a:lnTo>
                <a:lnTo>
                  <a:pt x="79" y="28"/>
                </a:lnTo>
                <a:lnTo>
                  <a:pt x="79" y="20"/>
                </a:lnTo>
                <a:lnTo>
                  <a:pt x="76" y="20"/>
                </a:lnTo>
                <a:lnTo>
                  <a:pt x="70" y="28"/>
                </a:lnTo>
                <a:lnTo>
                  <a:pt x="66" y="28"/>
                </a:lnTo>
                <a:close/>
                <a:moveTo>
                  <a:pt x="79" y="11"/>
                </a:moveTo>
                <a:lnTo>
                  <a:pt x="74" y="11"/>
                </a:lnTo>
                <a:lnTo>
                  <a:pt x="72" y="11"/>
                </a:lnTo>
                <a:lnTo>
                  <a:pt x="70" y="15"/>
                </a:lnTo>
                <a:lnTo>
                  <a:pt x="72" y="17"/>
                </a:lnTo>
                <a:lnTo>
                  <a:pt x="74" y="17"/>
                </a:lnTo>
                <a:lnTo>
                  <a:pt x="79" y="17"/>
                </a:lnTo>
                <a:lnTo>
                  <a:pt x="79" y="11"/>
                </a:lnTo>
                <a:close/>
                <a:moveTo>
                  <a:pt x="102" y="0"/>
                </a:moveTo>
                <a:lnTo>
                  <a:pt x="103" y="0"/>
                </a:lnTo>
                <a:lnTo>
                  <a:pt x="103" y="2"/>
                </a:lnTo>
                <a:lnTo>
                  <a:pt x="103" y="4"/>
                </a:lnTo>
                <a:lnTo>
                  <a:pt x="102" y="4"/>
                </a:lnTo>
                <a:lnTo>
                  <a:pt x="100" y="6"/>
                </a:lnTo>
                <a:lnTo>
                  <a:pt x="98" y="6"/>
                </a:lnTo>
                <a:lnTo>
                  <a:pt x="94" y="6"/>
                </a:lnTo>
                <a:lnTo>
                  <a:pt x="92" y="6"/>
                </a:lnTo>
                <a:lnTo>
                  <a:pt x="90" y="9"/>
                </a:lnTo>
                <a:lnTo>
                  <a:pt x="89" y="11"/>
                </a:lnTo>
                <a:lnTo>
                  <a:pt x="90" y="11"/>
                </a:lnTo>
                <a:lnTo>
                  <a:pt x="90" y="9"/>
                </a:lnTo>
                <a:lnTo>
                  <a:pt x="92" y="9"/>
                </a:lnTo>
                <a:lnTo>
                  <a:pt x="94" y="9"/>
                </a:lnTo>
                <a:lnTo>
                  <a:pt x="96" y="7"/>
                </a:lnTo>
                <a:lnTo>
                  <a:pt x="98" y="9"/>
                </a:lnTo>
                <a:lnTo>
                  <a:pt x="102" y="9"/>
                </a:lnTo>
                <a:lnTo>
                  <a:pt x="103" y="11"/>
                </a:lnTo>
                <a:lnTo>
                  <a:pt x="103" y="13"/>
                </a:lnTo>
                <a:lnTo>
                  <a:pt x="105" y="17"/>
                </a:lnTo>
                <a:lnTo>
                  <a:pt x="105" y="19"/>
                </a:lnTo>
                <a:lnTo>
                  <a:pt x="105" y="20"/>
                </a:lnTo>
                <a:lnTo>
                  <a:pt x="103" y="24"/>
                </a:lnTo>
                <a:lnTo>
                  <a:pt x="102" y="26"/>
                </a:lnTo>
                <a:lnTo>
                  <a:pt x="100" y="28"/>
                </a:lnTo>
                <a:lnTo>
                  <a:pt x="98" y="28"/>
                </a:lnTo>
                <a:lnTo>
                  <a:pt x="96" y="28"/>
                </a:lnTo>
                <a:lnTo>
                  <a:pt x="94" y="28"/>
                </a:lnTo>
                <a:lnTo>
                  <a:pt x="92" y="28"/>
                </a:lnTo>
                <a:lnTo>
                  <a:pt x="90" y="28"/>
                </a:lnTo>
                <a:lnTo>
                  <a:pt x="89" y="26"/>
                </a:lnTo>
                <a:lnTo>
                  <a:pt x="89" y="24"/>
                </a:lnTo>
                <a:lnTo>
                  <a:pt x="87" y="22"/>
                </a:lnTo>
                <a:lnTo>
                  <a:pt x="87" y="20"/>
                </a:lnTo>
                <a:lnTo>
                  <a:pt x="87" y="17"/>
                </a:lnTo>
                <a:lnTo>
                  <a:pt x="87" y="15"/>
                </a:lnTo>
                <a:lnTo>
                  <a:pt x="87" y="13"/>
                </a:lnTo>
                <a:lnTo>
                  <a:pt x="87" y="11"/>
                </a:lnTo>
                <a:lnTo>
                  <a:pt x="87" y="9"/>
                </a:lnTo>
                <a:lnTo>
                  <a:pt x="89" y="7"/>
                </a:lnTo>
                <a:lnTo>
                  <a:pt x="89" y="6"/>
                </a:lnTo>
                <a:lnTo>
                  <a:pt x="90" y="4"/>
                </a:lnTo>
                <a:lnTo>
                  <a:pt x="92" y="4"/>
                </a:lnTo>
                <a:lnTo>
                  <a:pt x="94" y="2"/>
                </a:lnTo>
                <a:lnTo>
                  <a:pt x="100" y="2"/>
                </a:lnTo>
                <a:lnTo>
                  <a:pt x="102" y="2"/>
                </a:lnTo>
                <a:lnTo>
                  <a:pt x="102" y="0"/>
                </a:lnTo>
                <a:close/>
                <a:moveTo>
                  <a:pt x="102" y="19"/>
                </a:moveTo>
                <a:lnTo>
                  <a:pt x="102" y="17"/>
                </a:lnTo>
                <a:lnTo>
                  <a:pt x="102" y="15"/>
                </a:lnTo>
                <a:lnTo>
                  <a:pt x="100" y="13"/>
                </a:lnTo>
                <a:lnTo>
                  <a:pt x="98" y="11"/>
                </a:lnTo>
                <a:lnTo>
                  <a:pt x="96" y="11"/>
                </a:lnTo>
                <a:lnTo>
                  <a:pt x="94" y="11"/>
                </a:lnTo>
                <a:lnTo>
                  <a:pt x="92" y="13"/>
                </a:lnTo>
                <a:lnTo>
                  <a:pt x="90" y="13"/>
                </a:lnTo>
                <a:lnTo>
                  <a:pt x="90" y="15"/>
                </a:lnTo>
                <a:lnTo>
                  <a:pt x="90" y="17"/>
                </a:lnTo>
                <a:lnTo>
                  <a:pt x="90" y="19"/>
                </a:lnTo>
                <a:lnTo>
                  <a:pt x="90" y="20"/>
                </a:lnTo>
                <a:lnTo>
                  <a:pt x="90" y="22"/>
                </a:lnTo>
                <a:lnTo>
                  <a:pt x="92" y="24"/>
                </a:lnTo>
                <a:lnTo>
                  <a:pt x="94" y="26"/>
                </a:lnTo>
                <a:lnTo>
                  <a:pt x="96" y="26"/>
                </a:lnTo>
                <a:lnTo>
                  <a:pt x="98" y="26"/>
                </a:lnTo>
                <a:lnTo>
                  <a:pt x="100" y="24"/>
                </a:lnTo>
                <a:lnTo>
                  <a:pt x="100" y="22"/>
                </a:lnTo>
                <a:lnTo>
                  <a:pt x="102" y="22"/>
                </a:lnTo>
                <a:lnTo>
                  <a:pt x="102" y="20"/>
                </a:lnTo>
                <a:lnTo>
                  <a:pt x="102" y="19"/>
                </a:lnTo>
                <a:close/>
                <a:moveTo>
                  <a:pt x="113" y="22"/>
                </a:moveTo>
                <a:lnTo>
                  <a:pt x="113" y="22"/>
                </a:lnTo>
                <a:lnTo>
                  <a:pt x="120" y="7"/>
                </a:lnTo>
                <a:lnTo>
                  <a:pt x="124" y="7"/>
                </a:lnTo>
                <a:lnTo>
                  <a:pt x="124" y="28"/>
                </a:lnTo>
                <a:lnTo>
                  <a:pt x="122" y="28"/>
                </a:lnTo>
                <a:lnTo>
                  <a:pt x="122" y="13"/>
                </a:lnTo>
                <a:lnTo>
                  <a:pt x="113" y="28"/>
                </a:lnTo>
                <a:lnTo>
                  <a:pt x="109" y="28"/>
                </a:lnTo>
                <a:lnTo>
                  <a:pt x="109" y="7"/>
                </a:lnTo>
                <a:lnTo>
                  <a:pt x="113" y="7"/>
                </a:lnTo>
                <a:lnTo>
                  <a:pt x="113" y="22"/>
                </a:lnTo>
                <a:close/>
                <a:moveTo>
                  <a:pt x="142" y="7"/>
                </a:moveTo>
                <a:lnTo>
                  <a:pt x="146" y="7"/>
                </a:lnTo>
                <a:lnTo>
                  <a:pt x="146" y="28"/>
                </a:lnTo>
                <a:lnTo>
                  <a:pt x="142" y="28"/>
                </a:lnTo>
                <a:lnTo>
                  <a:pt x="142" y="19"/>
                </a:lnTo>
                <a:lnTo>
                  <a:pt x="133" y="19"/>
                </a:lnTo>
                <a:lnTo>
                  <a:pt x="133" y="28"/>
                </a:lnTo>
                <a:lnTo>
                  <a:pt x="129" y="28"/>
                </a:lnTo>
                <a:lnTo>
                  <a:pt x="129" y="7"/>
                </a:lnTo>
                <a:lnTo>
                  <a:pt x="133" y="7"/>
                </a:lnTo>
                <a:lnTo>
                  <a:pt x="133" y="17"/>
                </a:lnTo>
                <a:lnTo>
                  <a:pt x="142" y="17"/>
                </a:lnTo>
                <a:lnTo>
                  <a:pt x="142" y="7"/>
                </a:lnTo>
                <a:close/>
                <a:moveTo>
                  <a:pt x="162" y="15"/>
                </a:moveTo>
                <a:lnTo>
                  <a:pt x="161" y="11"/>
                </a:lnTo>
                <a:lnTo>
                  <a:pt x="157" y="11"/>
                </a:lnTo>
                <a:lnTo>
                  <a:pt x="155" y="11"/>
                </a:lnTo>
                <a:lnTo>
                  <a:pt x="153" y="13"/>
                </a:lnTo>
                <a:lnTo>
                  <a:pt x="153" y="15"/>
                </a:lnTo>
                <a:lnTo>
                  <a:pt x="151" y="19"/>
                </a:lnTo>
                <a:lnTo>
                  <a:pt x="153" y="22"/>
                </a:lnTo>
                <a:lnTo>
                  <a:pt x="153" y="24"/>
                </a:lnTo>
                <a:lnTo>
                  <a:pt x="155" y="26"/>
                </a:lnTo>
                <a:lnTo>
                  <a:pt x="157" y="26"/>
                </a:lnTo>
                <a:lnTo>
                  <a:pt x="159" y="26"/>
                </a:lnTo>
                <a:lnTo>
                  <a:pt x="161" y="24"/>
                </a:lnTo>
                <a:lnTo>
                  <a:pt x="162" y="22"/>
                </a:lnTo>
                <a:lnTo>
                  <a:pt x="162" y="20"/>
                </a:lnTo>
                <a:lnTo>
                  <a:pt x="166" y="20"/>
                </a:lnTo>
                <a:lnTo>
                  <a:pt x="164" y="24"/>
                </a:lnTo>
                <a:lnTo>
                  <a:pt x="162" y="26"/>
                </a:lnTo>
                <a:lnTo>
                  <a:pt x="161" y="28"/>
                </a:lnTo>
                <a:lnTo>
                  <a:pt x="157" y="28"/>
                </a:lnTo>
                <a:lnTo>
                  <a:pt x="155" y="28"/>
                </a:lnTo>
                <a:lnTo>
                  <a:pt x="153" y="28"/>
                </a:lnTo>
                <a:lnTo>
                  <a:pt x="151" y="26"/>
                </a:lnTo>
                <a:lnTo>
                  <a:pt x="150" y="24"/>
                </a:lnTo>
                <a:lnTo>
                  <a:pt x="150" y="22"/>
                </a:lnTo>
                <a:lnTo>
                  <a:pt x="150" y="19"/>
                </a:lnTo>
                <a:lnTo>
                  <a:pt x="150" y="15"/>
                </a:lnTo>
                <a:lnTo>
                  <a:pt x="150" y="13"/>
                </a:lnTo>
                <a:lnTo>
                  <a:pt x="151" y="11"/>
                </a:lnTo>
                <a:lnTo>
                  <a:pt x="153" y="9"/>
                </a:lnTo>
                <a:lnTo>
                  <a:pt x="155" y="7"/>
                </a:lnTo>
                <a:lnTo>
                  <a:pt x="159" y="7"/>
                </a:lnTo>
                <a:lnTo>
                  <a:pt x="161" y="7"/>
                </a:lnTo>
                <a:lnTo>
                  <a:pt x="162" y="9"/>
                </a:lnTo>
                <a:lnTo>
                  <a:pt x="164" y="9"/>
                </a:lnTo>
                <a:lnTo>
                  <a:pt x="164" y="11"/>
                </a:lnTo>
                <a:lnTo>
                  <a:pt x="164" y="13"/>
                </a:lnTo>
                <a:lnTo>
                  <a:pt x="166" y="15"/>
                </a:lnTo>
                <a:lnTo>
                  <a:pt x="162" y="15"/>
                </a:lnTo>
                <a:close/>
                <a:moveTo>
                  <a:pt x="185" y="28"/>
                </a:moveTo>
                <a:lnTo>
                  <a:pt x="181" y="28"/>
                </a:lnTo>
                <a:lnTo>
                  <a:pt x="174" y="19"/>
                </a:lnTo>
                <a:lnTo>
                  <a:pt x="172" y="20"/>
                </a:lnTo>
                <a:lnTo>
                  <a:pt x="172" y="28"/>
                </a:lnTo>
                <a:lnTo>
                  <a:pt x="168" y="28"/>
                </a:lnTo>
                <a:lnTo>
                  <a:pt x="168" y="7"/>
                </a:lnTo>
                <a:lnTo>
                  <a:pt x="172" y="7"/>
                </a:lnTo>
                <a:lnTo>
                  <a:pt x="172" y="17"/>
                </a:lnTo>
                <a:lnTo>
                  <a:pt x="181" y="7"/>
                </a:lnTo>
                <a:lnTo>
                  <a:pt x="185" y="7"/>
                </a:lnTo>
                <a:lnTo>
                  <a:pt x="175" y="17"/>
                </a:lnTo>
                <a:lnTo>
                  <a:pt x="185" y="28"/>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18" name="Freeform 152"/>
          <p:cNvSpPr>
            <a:spLocks noEditPoints="1"/>
          </p:cNvSpPr>
          <p:nvPr/>
        </p:nvSpPr>
        <p:spPr bwMode="auto">
          <a:xfrm>
            <a:off x="3176799" y="4896481"/>
            <a:ext cx="124694" cy="66125"/>
          </a:xfrm>
          <a:custGeom>
            <a:avLst/>
            <a:gdLst>
              <a:gd name="T0" fmla="*/ 11642 w 72"/>
              <a:gd name="T1" fmla="*/ 42862 h 35"/>
              <a:gd name="T2" fmla="*/ 8731 w 72"/>
              <a:gd name="T3" fmla="*/ 38100 h 35"/>
              <a:gd name="T4" fmla="*/ 13097 w 72"/>
              <a:gd name="T5" fmla="*/ 38100 h 35"/>
              <a:gd name="T6" fmla="*/ 0 w 72"/>
              <a:gd name="T7" fmla="*/ 0 h 35"/>
              <a:gd name="T8" fmla="*/ 30559 w 72"/>
              <a:gd name="T9" fmla="*/ 0 h 35"/>
              <a:gd name="T10" fmla="*/ 16007 w 72"/>
              <a:gd name="T11" fmla="*/ 41275 h 35"/>
              <a:gd name="T12" fmla="*/ 53843 w 72"/>
              <a:gd name="T13" fmla="*/ 41275 h 35"/>
              <a:gd name="T14" fmla="*/ 43656 w 72"/>
              <a:gd name="T15" fmla="*/ 42862 h 35"/>
              <a:gd name="T16" fmla="*/ 37835 w 72"/>
              <a:gd name="T17" fmla="*/ 25400 h 35"/>
              <a:gd name="T18" fmla="*/ 40746 w 72"/>
              <a:gd name="T19" fmla="*/ 14287 h 35"/>
              <a:gd name="T20" fmla="*/ 46567 w 72"/>
              <a:gd name="T21" fmla="*/ 11112 h 35"/>
              <a:gd name="T22" fmla="*/ 50932 w 72"/>
              <a:gd name="T23" fmla="*/ 11112 h 35"/>
              <a:gd name="T24" fmla="*/ 50932 w 72"/>
              <a:gd name="T25" fmla="*/ 14287 h 35"/>
              <a:gd name="T26" fmla="*/ 53843 w 72"/>
              <a:gd name="T27" fmla="*/ 14287 h 35"/>
              <a:gd name="T28" fmla="*/ 56753 w 72"/>
              <a:gd name="T29" fmla="*/ 3175 h 35"/>
              <a:gd name="T30" fmla="*/ 56753 w 72"/>
              <a:gd name="T31" fmla="*/ 14287 h 35"/>
              <a:gd name="T32" fmla="*/ 59664 w 72"/>
              <a:gd name="T33" fmla="*/ 14287 h 35"/>
              <a:gd name="T34" fmla="*/ 62574 w 72"/>
              <a:gd name="T35" fmla="*/ 11112 h 35"/>
              <a:gd name="T36" fmla="*/ 66940 w 72"/>
              <a:gd name="T37" fmla="*/ 11112 h 35"/>
              <a:gd name="T38" fmla="*/ 72760 w 72"/>
              <a:gd name="T39" fmla="*/ 20637 h 35"/>
              <a:gd name="T40" fmla="*/ 72760 w 72"/>
              <a:gd name="T41" fmla="*/ 31750 h 35"/>
              <a:gd name="T42" fmla="*/ 62574 w 72"/>
              <a:gd name="T43" fmla="*/ 42862 h 35"/>
              <a:gd name="T44" fmla="*/ 56753 w 72"/>
              <a:gd name="T45" fmla="*/ 41275 h 35"/>
              <a:gd name="T46" fmla="*/ 53843 w 72"/>
              <a:gd name="T47" fmla="*/ 41275 h 35"/>
              <a:gd name="T48" fmla="*/ 53843 w 72"/>
              <a:gd name="T49" fmla="*/ 23812 h 35"/>
              <a:gd name="T50" fmla="*/ 48022 w 72"/>
              <a:gd name="T51" fmla="*/ 17462 h 35"/>
              <a:gd name="T52" fmla="*/ 43656 w 72"/>
              <a:gd name="T53" fmla="*/ 17462 h 35"/>
              <a:gd name="T54" fmla="*/ 43656 w 72"/>
              <a:gd name="T55" fmla="*/ 23812 h 35"/>
              <a:gd name="T56" fmla="*/ 43656 w 72"/>
              <a:gd name="T57" fmla="*/ 34925 h 35"/>
              <a:gd name="T58" fmla="*/ 46567 w 72"/>
              <a:gd name="T59" fmla="*/ 38100 h 35"/>
              <a:gd name="T60" fmla="*/ 53843 w 72"/>
              <a:gd name="T61" fmla="*/ 28575 h 35"/>
              <a:gd name="T62" fmla="*/ 66940 w 72"/>
              <a:gd name="T63" fmla="*/ 34925 h 35"/>
              <a:gd name="T64" fmla="*/ 66940 w 72"/>
              <a:gd name="T65" fmla="*/ 23812 h 35"/>
              <a:gd name="T66" fmla="*/ 62574 w 72"/>
              <a:gd name="T67" fmla="*/ 14287 h 35"/>
              <a:gd name="T68" fmla="*/ 59664 w 72"/>
              <a:gd name="T69" fmla="*/ 20637 h 35"/>
              <a:gd name="T70" fmla="*/ 56753 w 72"/>
              <a:gd name="T71" fmla="*/ 28575 h 35"/>
              <a:gd name="T72" fmla="*/ 78581 w 72"/>
              <a:gd name="T73" fmla="*/ 20637 h 35"/>
              <a:gd name="T74" fmla="*/ 85857 w 72"/>
              <a:gd name="T75" fmla="*/ 11112 h 35"/>
              <a:gd name="T76" fmla="*/ 94589 w 72"/>
              <a:gd name="T77" fmla="*/ 11112 h 35"/>
              <a:gd name="T78" fmla="*/ 100409 w 72"/>
              <a:gd name="T79" fmla="*/ 17462 h 35"/>
              <a:gd name="T80" fmla="*/ 101865 w 72"/>
              <a:gd name="T81" fmla="*/ 38100 h 35"/>
              <a:gd name="T82" fmla="*/ 104775 w 72"/>
              <a:gd name="T83" fmla="*/ 38100 h 35"/>
              <a:gd name="T84" fmla="*/ 101865 w 72"/>
              <a:gd name="T85" fmla="*/ 42862 h 35"/>
              <a:gd name="T86" fmla="*/ 101865 w 72"/>
              <a:gd name="T87" fmla="*/ 42862 h 35"/>
              <a:gd name="T88" fmla="*/ 97499 w 72"/>
              <a:gd name="T89" fmla="*/ 42862 h 35"/>
              <a:gd name="T90" fmla="*/ 94589 w 72"/>
              <a:gd name="T91" fmla="*/ 41275 h 35"/>
              <a:gd name="T92" fmla="*/ 85857 w 72"/>
              <a:gd name="T93" fmla="*/ 42862 h 35"/>
              <a:gd name="T94" fmla="*/ 78581 w 72"/>
              <a:gd name="T95" fmla="*/ 41275 h 35"/>
              <a:gd name="T96" fmla="*/ 78581 w 72"/>
              <a:gd name="T97" fmla="*/ 34925 h 35"/>
              <a:gd name="T98" fmla="*/ 81492 w 72"/>
              <a:gd name="T99" fmla="*/ 25400 h 35"/>
              <a:gd name="T100" fmla="*/ 94589 w 72"/>
              <a:gd name="T101" fmla="*/ 23812 h 35"/>
              <a:gd name="T102" fmla="*/ 88768 w 72"/>
              <a:gd name="T103" fmla="*/ 14287 h 35"/>
              <a:gd name="T104" fmla="*/ 84402 w 72"/>
              <a:gd name="T105" fmla="*/ 20637 h 35"/>
              <a:gd name="T106" fmla="*/ 97499 w 72"/>
              <a:gd name="T107" fmla="*/ 25400 h 35"/>
              <a:gd name="T108" fmla="*/ 91678 w 72"/>
              <a:gd name="T109" fmla="*/ 28575 h 35"/>
              <a:gd name="T110" fmla="*/ 85857 w 72"/>
              <a:gd name="T111" fmla="*/ 28575 h 35"/>
              <a:gd name="T112" fmla="*/ 81492 w 72"/>
              <a:gd name="T113" fmla="*/ 31750 h 35"/>
              <a:gd name="T114" fmla="*/ 85857 w 72"/>
              <a:gd name="T115" fmla="*/ 41275 h 35"/>
              <a:gd name="T116" fmla="*/ 94589 w 72"/>
              <a:gd name="T117" fmla="*/ 38100 h 35"/>
              <a:gd name="T118" fmla="*/ 97499 w 72"/>
              <a:gd name="T119" fmla="*/ 31750 h 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
              <a:gd name="T181" fmla="*/ 0 h 35"/>
              <a:gd name="T182" fmla="*/ 72 w 72"/>
              <a:gd name="T183" fmla="*/ 35 h 3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 h="35">
                <a:moveTo>
                  <a:pt x="9" y="27"/>
                </a:moveTo>
                <a:lnTo>
                  <a:pt x="9" y="27"/>
                </a:lnTo>
                <a:lnTo>
                  <a:pt x="8" y="27"/>
                </a:lnTo>
                <a:lnTo>
                  <a:pt x="6" y="27"/>
                </a:lnTo>
                <a:lnTo>
                  <a:pt x="6" y="24"/>
                </a:lnTo>
                <a:lnTo>
                  <a:pt x="8" y="24"/>
                </a:lnTo>
                <a:lnTo>
                  <a:pt x="9" y="24"/>
                </a:lnTo>
                <a:lnTo>
                  <a:pt x="11" y="20"/>
                </a:lnTo>
                <a:lnTo>
                  <a:pt x="0" y="0"/>
                </a:lnTo>
                <a:lnTo>
                  <a:pt x="4" y="0"/>
                </a:lnTo>
                <a:lnTo>
                  <a:pt x="13" y="16"/>
                </a:lnTo>
                <a:lnTo>
                  <a:pt x="21" y="0"/>
                </a:lnTo>
                <a:lnTo>
                  <a:pt x="24" y="0"/>
                </a:lnTo>
                <a:lnTo>
                  <a:pt x="13" y="24"/>
                </a:lnTo>
                <a:lnTo>
                  <a:pt x="11" y="26"/>
                </a:lnTo>
                <a:lnTo>
                  <a:pt x="9" y="27"/>
                </a:lnTo>
                <a:close/>
                <a:moveTo>
                  <a:pt x="37" y="26"/>
                </a:moveTo>
                <a:lnTo>
                  <a:pt x="37" y="26"/>
                </a:lnTo>
                <a:lnTo>
                  <a:pt x="35" y="27"/>
                </a:lnTo>
                <a:lnTo>
                  <a:pt x="33" y="27"/>
                </a:lnTo>
                <a:lnTo>
                  <a:pt x="30" y="27"/>
                </a:lnTo>
                <a:lnTo>
                  <a:pt x="28" y="26"/>
                </a:lnTo>
                <a:lnTo>
                  <a:pt x="26" y="22"/>
                </a:lnTo>
                <a:lnTo>
                  <a:pt x="26" y="16"/>
                </a:lnTo>
                <a:lnTo>
                  <a:pt x="26" y="15"/>
                </a:lnTo>
                <a:lnTo>
                  <a:pt x="26" y="13"/>
                </a:lnTo>
                <a:lnTo>
                  <a:pt x="28" y="9"/>
                </a:lnTo>
                <a:lnTo>
                  <a:pt x="30" y="7"/>
                </a:lnTo>
                <a:lnTo>
                  <a:pt x="32" y="7"/>
                </a:lnTo>
                <a:lnTo>
                  <a:pt x="33" y="7"/>
                </a:lnTo>
                <a:lnTo>
                  <a:pt x="35" y="7"/>
                </a:lnTo>
                <a:lnTo>
                  <a:pt x="35" y="9"/>
                </a:lnTo>
                <a:lnTo>
                  <a:pt x="37" y="9"/>
                </a:lnTo>
                <a:lnTo>
                  <a:pt x="37" y="7"/>
                </a:lnTo>
                <a:lnTo>
                  <a:pt x="37" y="2"/>
                </a:lnTo>
                <a:lnTo>
                  <a:pt x="39" y="2"/>
                </a:lnTo>
                <a:lnTo>
                  <a:pt x="39" y="7"/>
                </a:lnTo>
                <a:lnTo>
                  <a:pt x="39" y="9"/>
                </a:lnTo>
                <a:lnTo>
                  <a:pt x="41" y="9"/>
                </a:lnTo>
                <a:lnTo>
                  <a:pt x="41" y="7"/>
                </a:lnTo>
                <a:lnTo>
                  <a:pt x="43" y="7"/>
                </a:lnTo>
                <a:lnTo>
                  <a:pt x="45" y="7"/>
                </a:lnTo>
                <a:lnTo>
                  <a:pt x="46" y="7"/>
                </a:lnTo>
                <a:lnTo>
                  <a:pt x="48" y="9"/>
                </a:lnTo>
                <a:lnTo>
                  <a:pt x="50" y="13"/>
                </a:lnTo>
                <a:lnTo>
                  <a:pt x="50" y="15"/>
                </a:lnTo>
                <a:lnTo>
                  <a:pt x="50" y="16"/>
                </a:lnTo>
                <a:lnTo>
                  <a:pt x="50" y="20"/>
                </a:lnTo>
                <a:lnTo>
                  <a:pt x="48" y="24"/>
                </a:lnTo>
                <a:lnTo>
                  <a:pt x="46" y="27"/>
                </a:lnTo>
                <a:lnTo>
                  <a:pt x="43" y="27"/>
                </a:lnTo>
                <a:lnTo>
                  <a:pt x="41" y="27"/>
                </a:lnTo>
                <a:lnTo>
                  <a:pt x="39" y="26"/>
                </a:lnTo>
                <a:lnTo>
                  <a:pt x="39" y="35"/>
                </a:lnTo>
                <a:lnTo>
                  <a:pt x="37" y="35"/>
                </a:lnTo>
                <a:lnTo>
                  <a:pt x="37" y="26"/>
                </a:lnTo>
                <a:close/>
                <a:moveTo>
                  <a:pt x="37" y="18"/>
                </a:moveTo>
                <a:lnTo>
                  <a:pt x="37" y="16"/>
                </a:lnTo>
                <a:lnTo>
                  <a:pt x="37" y="15"/>
                </a:lnTo>
                <a:lnTo>
                  <a:pt x="35" y="13"/>
                </a:lnTo>
                <a:lnTo>
                  <a:pt x="35" y="11"/>
                </a:lnTo>
                <a:lnTo>
                  <a:pt x="33" y="11"/>
                </a:lnTo>
                <a:lnTo>
                  <a:pt x="33" y="9"/>
                </a:lnTo>
                <a:lnTo>
                  <a:pt x="32" y="11"/>
                </a:lnTo>
                <a:lnTo>
                  <a:pt x="30" y="11"/>
                </a:lnTo>
                <a:lnTo>
                  <a:pt x="30" y="13"/>
                </a:lnTo>
                <a:lnTo>
                  <a:pt x="30" y="15"/>
                </a:lnTo>
                <a:lnTo>
                  <a:pt x="30" y="16"/>
                </a:lnTo>
                <a:lnTo>
                  <a:pt x="30" y="20"/>
                </a:lnTo>
                <a:lnTo>
                  <a:pt x="30" y="22"/>
                </a:lnTo>
                <a:lnTo>
                  <a:pt x="30" y="24"/>
                </a:lnTo>
                <a:lnTo>
                  <a:pt x="32" y="24"/>
                </a:lnTo>
                <a:lnTo>
                  <a:pt x="33" y="26"/>
                </a:lnTo>
                <a:lnTo>
                  <a:pt x="35" y="24"/>
                </a:lnTo>
                <a:lnTo>
                  <a:pt x="37" y="18"/>
                </a:lnTo>
                <a:close/>
                <a:moveTo>
                  <a:pt x="43" y="26"/>
                </a:moveTo>
                <a:lnTo>
                  <a:pt x="45" y="24"/>
                </a:lnTo>
                <a:lnTo>
                  <a:pt x="46" y="22"/>
                </a:lnTo>
                <a:lnTo>
                  <a:pt x="46" y="20"/>
                </a:lnTo>
                <a:lnTo>
                  <a:pt x="46" y="16"/>
                </a:lnTo>
                <a:lnTo>
                  <a:pt x="46" y="15"/>
                </a:lnTo>
                <a:lnTo>
                  <a:pt x="46" y="13"/>
                </a:lnTo>
                <a:lnTo>
                  <a:pt x="45" y="11"/>
                </a:lnTo>
                <a:lnTo>
                  <a:pt x="43" y="9"/>
                </a:lnTo>
                <a:lnTo>
                  <a:pt x="43" y="11"/>
                </a:lnTo>
                <a:lnTo>
                  <a:pt x="41" y="11"/>
                </a:lnTo>
                <a:lnTo>
                  <a:pt x="41" y="13"/>
                </a:lnTo>
                <a:lnTo>
                  <a:pt x="39" y="15"/>
                </a:lnTo>
                <a:lnTo>
                  <a:pt x="39" y="16"/>
                </a:lnTo>
                <a:lnTo>
                  <a:pt x="39" y="18"/>
                </a:lnTo>
                <a:lnTo>
                  <a:pt x="41" y="24"/>
                </a:lnTo>
                <a:lnTo>
                  <a:pt x="43" y="26"/>
                </a:lnTo>
                <a:close/>
                <a:moveTo>
                  <a:pt x="54" y="13"/>
                </a:moveTo>
                <a:lnTo>
                  <a:pt x="54" y="11"/>
                </a:lnTo>
                <a:lnTo>
                  <a:pt x="56" y="9"/>
                </a:lnTo>
                <a:lnTo>
                  <a:pt x="59" y="7"/>
                </a:lnTo>
                <a:lnTo>
                  <a:pt x="61" y="7"/>
                </a:lnTo>
                <a:lnTo>
                  <a:pt x="63" y="7"/>
                </a:lnTo>
                <a:lnTo>
                  <a:pt x="65" y="7"/>
                </a:lnTo>
                <a:lnTo>
                  <a:pt x="67" y="7"/>
                </a:lnTo>
                <a:lnTo>
                  <a:pt x="69" y="9"/>
                </a:lnTo>
                <a:lnTo>
                  <a:pt x="69" y="11"/>
                </a:lnTo>
                <a:lnTo>
                  <a:pt x="69" y="13"/>
                </a:lnTo>
                <a:lnTo>
                  <a:pt x="69" y="24"/>
                </a:lnTo>
                <a:lnTo>
                  <a:pt x="70" y="24"/>
                </a:lnTo>
                <a:lnTo>
                  <a:pt x="70" y="26"/>
                </a:lnTo>
                <a:lnTo>
                  <a:pt x="72" y="24"/>
                </a:lnTo>
                <a:lnTo>
                  <a:pt x="72" y="27"/>
                </a:lnTo>
                <a:lnTo>
                  <a:pt x="70" y="27"/>
                </a:lnTo>
                <a:lnTo>
                  <a:pt x="69" y="27"/>
                </a:lnTo>
                <a:lnTo>
                  <a:pt x="67" y="27"/>
                </a:lnTo>
                <a:lnTo>
                  <a:pt x="67" y="26"/>
                </a:lnTo>
                <a:lnTo>
                  <a:pt x="67" y="24"/>
                </a:lnTo>
                <a:lnTo>
                  <a:pt x="65" y="26"/>
                </a:lnTo>
                <a:lnTo>
                  <a:pt x="63" y="27"/>
                </a:lnTo>
                <a:lnTo>
                  <a:pt x="61" y="27"/>
                </a:lnTo>
                <a:lnTo>
                  <a:pt x="59" y="27"/>
                </a:lnTo>
                <a:lnTo>
                  <a:pt x="58" y="27"/>
                </a:lnTo>
                <a:lnTo>
                  <a:pt x="56" y="27"/>
                </a:lnTo>
                <a:lnTo>
                  <a:pt x="54" y="26"/>
                </a:lnTo>
                <a:lnTo>
                  <a:pt x="54" y="24"/>
                </a:lnTo>
                <a:lnTo>
                  <a:pt x="54" y="22"/>
                </a:lnTo>
                <a:lnTo>
                  <a:pt x="54" y="20"/>
                </a:lnTo>
                <a:lnTo>
                  <a:pt x="54" y="18"/>
                </a:lnTo>
                <a:lnTo>
                  <a:pt x="56" y="16"/>
                </a:lnTo>
                <a:lnTo>
                  <a:pt x="59" y="16"/>
                </a:lnTo>
                <a:lnTo>
                  <a:pt x="65" y="15"/>
                </a:lnTo>
                <a:lnTo>
                  <a:pt x="67" y="13"/>
                </a:lnTo>
                <a:lnTo>
                  <a:pt x="65" y="11"/>
                </a:lnTo>
                <a:lnTo>
                  <a:pt x="61" y="9"/>
                </a:lnTo>
                <a:lnTo>
                  <a:pt x="59" y="9"/>
                </a:lnTo>
                <a:lnTo>
                  <a:pt x="58" y="11"/>
                </a:lnTo>
                <a:lnTo>
                  <a:pt x="58" y="13"/>
                </a:lnTo>
                <a:lnTo>
                  <a:pt x="54" y="13"/>
                </a:lnTo>
                <a:close/>
                <a:moveTo>
                  <a:pt x="67" y="16"/>
                </a:moveTo>
                <a:lnTo>
                  <a:pt x="65" y="18"/>
                </a:lnTo>
                <a:lnTo>
                  <a:pt x="63" y="18"/>
                </a:lnTo>
                <a:lnTo>
                  <a:pt x="61" y="18"/>
                </a:lnTo>
                <a:lnTo>
                  <a:pt x="59" y="18"/>
                </a:lnTo>
                <a:lnTo>
                  <a:pt x="58" y="18"/>
                </a:lnTo>
                <a:lnTo>
                  <a:pt x="58" y="20"/>
                </a:lnTo>
                <a:lnTo>
                  <a:pt x="56" y="20"/>
                </a:lnTo>
                <a:lnTo>
                  <a:pt x="56" y="22"/>
                </a:lnTo>
                <a:lnTo>
                  <a:pt x="58" y="24"/>
                </a:lnTo>
                <a:lnTo>
                  <a:pt x="59" y="26"/>
                </a:lnTo>
                <a:lnTo>
                  <a:pt x="61" y="24"/>
                </a:lnTo>
                <a:lnTo>
                  <a:pt x="63" y="24"/>
                </a:lnTo>
                <a:lnTo>
                  <a:pt x="65" y="24"/>
                </a:lnTo>
                <a:lnTo>
                  <a:pt x="65" y="22"/>
                </a:lnTo>
                <a:lnTo>
                  <a:pt x="67" y="22"/>
                </a:lnTo>
                <a:lnTo>
                  <a:pt x="67" y="20"/>
                </a:lnTo>
                <a:lnTo>
                  <a:pt x="67" y="16"/>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19" name="Freeform 153"/>
          <p:cNvSpPr>
            <a:spLocks noEditPoints="1"/>
          </p:cNvSpPr>
          <p:nvPr/>
        </p:nvSpPr>
        <p:spPr bwMode="auto">
          <a:xfrm>
            <a:off x="3792712" y="5259227"/>
            <a:ext cx="202156" cy="66125"/>
          </a:xfrm>
          <a:custGeom>
            <a:avLst/>
            <a:gdLst>
              <a:gd name="T0" fmla="*/ 0 w 116"/>
              <a:gd name="T1" fmla="*/ 0 h 35"/>
              <a:gd name="T2" fmla="*/ 24894 w 116"/>
              <a:gd name="T3" fmla="*/ 0 h 35"/>
              <a:gd name="T4" fmla="*/ 32215 w 116"/>
              <a:gd name="T5" fmla="*/ 44450 h 35"/>
              <a:gd name="T6" fmla="*/ 5857 w 116"/>
              <a:gd name="T7" fmla="*/ 26987 h 35"/>
              <a:gd name="T8" fmla="*/ 60037 w 116"/>
              <a:gd name="T9" fmla="*/ 11112 h 35"/>
              <a:gd name="T10" fmla="*/ 57109 w 116"/>
              <a:gd name="T11" fmla="*/ 23812 h 35"/>
              <a:gd name="T12" fmla="*/ 54180 w 116"/>
              <a:gd name="T13" fmla="*/ 34925 h 35"/>
              <a:gd name="T14" fmla="*/ 48323 w 116"/>
              <a:gd name="T15" fmla="*/ 46037 h 35"/>
              <a:gd name="T16" fmla="*/ 45394 w 116"/>
              <a:gd name="T17" fmla="*/ 52387 h 35"/>
              <a:gd name="T18" fmla="*/ 41001 w 116"/>
              <a:gd name="T19" fmla="*/ 55562 h 35"/>
              <a:gd name="T20" fmla="*/ 38073 w 116"/>
              <a:gd name="T21" fmla="*/ 55562 h 35"/>
              <a:gd name="T22" fmla="*/ 41001 w 116"/>
              <a:gd name="T23" fmla="*/ 49212 h 35"/>
              <a:gd name="T24" fmla="*/ 43930 w 116"/>
              <a:gd name="T25" fmla="*/ 49212 h 35"/>
              <a:gd name="T26" fmla="*/ 45394 w 116"/>
              <a:gd name="T27" fmla="*/ 44450 h 35"/>
              <a:gd name="T28" fmla="*/ 48323 w 116"/>
              <a:gd name="T29" fmla="*/ 38100 h 35"/>
              <a:gd name="T30" fmla="*/ 64430 w 116"/>
              <a:gd name="T31" fmla="*/ 11112 h 35"/>
              <a:gd name="T32" fmla="*/ 70288 w 116"/>
              <a:gd name="T33" fmla="*/ 14287 h 35"/>
              <a:gd name="T34" fmla="*/ 76145 w 116"/>
              <a:gd name="T35" fmla="*/ 11112 h 35"/>
              <a:gd name="T36" fmla="*/ 83467 w 116"/>
              <a:gd name="T37" fmla="*/ 11112 h 35"/>
              <a:gd name="T38" fmla="*/ 89324 w 116"/>
              <a:gd name="T39" fmla="*/ 23812 h 35"/>
              <a:gd name="T40" fmla="*/ 89324 w 116"/>
              <a:gd name="T41" fmla="*/ 34925 h 35"/>
              <a:gd name="T42" fmla="*/ 80538 w 116"/>
              <a:gd name="T43" fmla="*/ 44450 h 35"/>
              <a:gd name="T44" fmla="*/ 73216 w 116"/>
              <a:gd name="T45" fmla="*/ 41275 h 35"/>
              <a:gd name="T46" fmla="*/ 70288 w 116"/>
              <a:gd name="T47" fmla="*/ 38100 h 35"/>
              <a:gd name="T48" fmla="*/ 64430 w 116"/>
              <a:gd name="T49" fmla="*/ 11112 h 35"/>
              <a:gd name="T50" fmla="*/ 80538 w 116"/>
              <a:gd name="T51" fmla="*/ 38100 h 35"/>
              <a:gd name="T52" fmla="*/ 83467 w 116"/>
              <a:gd name="T53" fmla="*/ 28575 h 35"/>
              <a:gd name="T54" fmla="*/ 83467 w 116"/>
              <a:gd name="T55" fmla="*/ 20637 h 35"/>
              <a:gd name="T56" fmla="*/ 80538 w 116"/>
              <a:gd name="T57" fmla="*/ 14287 h 35"/>
              <a:gd name="T58" fmla="*/ 70288 w 116"/>
              <a:gd name="T59" fmla="*/ 17462 h 35"/>
              <a:gd name="T60" fmla="*/ 70288 w 116"/>
              <a:gd name="T61" fmla="*/ 31750 h 35"/>
              <a:gd name="T62" fmla="*/ 79074 w 116"/>
              <a:gd name="T63" fmla="*/ 38100 h 35"/>
              <a:gd name="T64" fmla="*/ 95181 w 116"/>
              <a:gd name="T65" fmla="*/ 44450 h 35"/>
              <a:gd name="T66" fmla="*/ 114218 w 116"/>
              <a:gd name="T67" fmla="*/ 14287 h 35"/>
              <a:gd name="T68" fmla="*/ 118611 w 116"/>
              <a:gd name="T69" fmla="*/ 17462 h 35"/>
              <a:gd name="T70" fmla="*/ 130325 w 116"/>
              <a:gd name="T71" fmla="*/ 11112 h 35"/>
              <a:gd name="T72" fmla="*/ 134718 w 116"/>
              <a:gd name="T73" fmla="*/ 11112 h 35"/>
              <a:gd name="T74" fmla="*/ 140575 w 116"/>
              <a:gd name="T75" fmla="*/ 20637 h 35"/>
              <a:gd name="T76" fmla="*/ 140575 w 116"/>
              <a:gd name="T77" fmla="*/ 38100 h 35"/>
              <a:gd name="T78" fmla="*/ 143504 w 116"/>
              <a:gd name="T79" fmla="*/ 44450 h 35"/>
              <a:gd name="T80" fmla="*/ 140575 w 116"/>
              <a:gd name="T81" fmla="*/ 44450 h 35"/>
              <a:gd name="T82" fmla="*/ 140575 w 116"/>
              <a:gd name="T83" fmla="*/ 44450 h 35"/>
              <a:gd name="T84" fmla="*/ 134718 w 116"/>
              <a:gd name="T85" fmla="*/ 41275 h 35"/>
              <a:gd name="T86" fmla="*/ 130325 w 116"/>
              <a:gd name="T87" fmla="*/ 41275 h 35"/>
              <a:gd name="T88" fmla="*/ 121539 w 116"/>
              <a:gd name="T89" fmla="*/ 44450 h 35"/>
              <a:gd name="T90" fmla="*/ 117146 w 116"/>
              <a:gd name="T91" fmla="*/ 38100 h 35"/>
              <a:gd name="T92" fmla="*/ 117146 w 116"/>
              <a:gd name="T93" fmla="*/ 31750 h 35"/>
              <a:gd name="T94" fmla="*/ 124468 w 116"/>
              <a:gd name="T95" fmla="*/ 23812 h 35"/>
              <a:gd name="T96" fmla="*/ 134718 w 116"/>
              <a:gd name="T97" fmla="*/ 20637 h 35"/>
              <a:gd name="T98" fmla="*/ 124468 w 116"/>
              <a:gd name="T99" fmla="*/ 14287 h 35"/>
              <a:gd name="T100" fmla="*/ 121539 w 116"/>
              <a:gd name="T101" fmla="*/ 20637 h 35"/>
              <a:gd name="T102" fmla="*/ 134718 w 116"/>
              <a:gd name="T103" fmla="*/ 26987 h 35"/>
              <a:gd name="T104" fmla="*/ 127397 w 116"/>
              <a:gd name="T105" fmla="*/ 28575 h 35"/>
              <a:gd name="T106" fmla="*/ 121539 w 116"/>
              <a:gd name="T107" fmla="*/ 28575 h 35"/>
              <a:gd name="T108" fmla="*/ 121539 w 116"/>
              <a:gd name="T109" fmla="*/ 34925 h 35"/>
              <a:gd name="T110" fmla="*/ 127397 w 116"/>
              <a:gd name="T111" fmla="*/ 38100 h 35"/>
              <a:gd name="T112" fmla="*/ 133254 w 116"/>
              <a:gd name="T113" fmla="*/ 34925 h 35"/>
              <a:gd name="T114" fmla="*/ 134718 w 116"/>
              <a:gd name="T115" fmla="*/ 26987 h 35"/>
              <a:gd name="T116" fmla="*/ 169862 w 116"/>
              <a:gd name="T117" fmla="*/ 44450 h 35"/>
              <a:gd name="T118" fmla="*/ 153754 w 116"/>
              <a:gd name="T119" fmla="*/ 28575 h 35"/>
              <a:gd name="T120" fmla="*/ 149361 w 116"/>
              <a:gd name="T121" fmla="*/ 11112 h 35"/>
              <a:gd name="T122" fmla="*/ 168398 w 116"/>
              <a:gd name="T123" fmla="*/ 23812 h 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6"/>
              <a:gd name="T187" fmla="*/ 0 h 35"/>
              <a:gd name="T188" fmla="*/ 116 w 116"/>
              <a:gd name="T189" fmla="*/ 35 h 3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6" h="35">
                <a:moveTo>
                  <a:pt x="4" y="28"/>
                </a:moveTo>
                <a:lnTo>
                  <a:pt x="0" y="28"/>
                </a:lnTo>
                <a:lnTo>
                  <a:pt x="0" y="0"/>
                </a:lnTo>
                <a:lnTo>
                  <a:pt x="4" y="0"/>
                </a:lnTo>
                <a:lnTo>
                  <a:pt x="4" y="13"/>
                </a:lnTo>
                <a:lnTo>
                  <a:pt x="17" y="0"/>
                </a:lnTo>
                <a:lnTo>
                  <a:pt x="22" y="0"/>
                </a:lnTo>
                <a:lnTo>
                  <a:pt x="11" y="11"/>
                </a:lnTo>
                <a:lnTo>
                  <a:pt x="22" y="28"/>
                </a:lnTo>
                <a:lnTo>
                  <a:pt x="19" y="28"/>
                </a:lnTo>
                <a:lnTo>
                  <a:pt x="9" y="13"/>
                </a:lnTo>
                <a:lnTo>
                  <a:pt x="4" y="17"/>
                </a:lnTo>
                <a:lnTo>
                  <a:pt x="4" y="28"/>
                </a:lnTo>
                <a:close/>
                <a:moveTo>
                  <a:pt x="37" y="7"/>
                </a:moveTo>
                <a:lnTo>
                  <a:pt x="41" y="7"/>
                </a:lnTo>
                <a:lnTo>
                  <a:pt x="41" y="9"/>
                </a:lnTo>
                <a:lnTo>
                  <a:pt x="39" y="11"/>
                </a:lnTo>
                <a:lnTo>
                  <a:pt x="39" y="15"/>
                </a:lnTo>
                <a:lnTo>
                  <a:pt x="39" y="17"/>
                </a:lnTo>
                <a:lnTo>
                  <a:pt x="37" y="18"/>
                </a:lnTo>
                <a:lnTo>
                  <a:pt x="37" y="22"/>
                </a:lnTo>
                <a:lnTo>
                  <a:pt x="35" y="24"/>
                </a:lnTo>
                <a:lnTo>
                  <a:pt x="35" y="26"/>
                </a:lnTo>
                <a:lnTo>
                  <a:pt x="33" y="29"/>
                </a:lnTo>
                <a:lnTo>
                  <a:pt x="31" y="31"/>
                </a:lnTo>
                <a:lnTo>
                  <a:pt x="31" y="33"/>
                </a:lnTo>
                <a:lnTo>
                  <a:pt x="30" y="35"/>
                </a:lnTo>
                <a:lnTo>
                  <a:pt x="28" y="35"/>
                </a:lnTo>
                <a:lnTo>
                  <a:pt x="26" y="35"/>
                </a:lnTo>
                <a:lnTo>
                  <a:pt x="26" y="31"/>
                </a:lnTo>
                <a:lnTo>
                  <a:pt x="28" y="31"/>
                </a:lnTo>
                <a:lnTo>
                  <a:pt x="30" y="31"/>
                </a:lnTo>
                <a:lnTo>
                  <a:pt x="30" y="29"/>
                </a:lnTo>
                <a:lnTo>
                  <a:pt x="31" y="28"/>
                </a:lnTo>
                <a:lnTo>
                  <a:pt x="24" y="7"/>
                </a:lnTo>
                <a:lnTo>
                  <a:pt x="28" y="7"/>
                </a:lnTo>
                <a:lnTo>
                  <a:pt x="33" y="24"/>
                </a:lnTo>
                <a:lnTo>
                  <a:pt x="37" y="7"/>
                </a:lnTo>
                <a:close/>
                <a:moveTo>
                  <a:pt x="44" y="7"/>
                </a:moveTo>
                <a:lnTo>
                  <a:pt x="48" y="7"/>
                </a:lnTo>
                <a:lnTo>
                  <a:pt x="48" y="9"/>
                </a:lnTo>
                <a:lnTo>
                  <a:pt x="50" y="7"/>
                </a:lnTo>
                <a:lnTo>
                  <a:pt x="52" y="7"/>
                </a:lnTo>
                <a:lnTo>
                  <a:pt x="54" y="7"/>
                </a:lnTo>
                <a:lnTo>
                  <a:pt x="55" y="7"/>
                </a:lnTo>
                <a:lnTo>
                  <a:pt x="57" y="7"/>
                </a:lnTo>
                <a:lnTo>
                  <a:pt x="59" y="9"/>
                </a:lnTo>
                <a:lnTo>
                  <a:pt x="61" y="11"/>
                </a:lnTo>
                <a:lnTo>
                  <a:pt x="61" y="15"/>
                </a:lnTo>
                <a:lnTo>
                  <a:pt x="61" y="17"/>
                </a:lnTo>
                <a:lnTo>
                  <a:pt x="61" y="18"/>
                </a:lnTo>
                <a:lnTo>
                  <a:pt x="61" y="22"/>
                </a:lnTo>
                <a:lnTo>
                  <a:pt x="59" y="24"/>
                </a:lnTo>
                <a:lnTo>
                  <a:pt x="57" y="26"/>
                </a:lnTo>
                <a:lnTo>
                  <a:pt x="55" y="28"/>
                </a:lnTo>
                <a:lnTo>
                  <a:pt x="54" y="28"/>
                </a:lnTo>
                <a:lnTo>
                  <a:pt x="52" y="28"/>
                </a:lnTo>
                <a:lnTo>
                  <a:pt x="50" y="26"/>
                </a:lnTo>
                <a:lnTo>
                  <a:pt x="48" y="26"/>
                </a:lnTo>
                <a:lnTo>
                  <a:pt x="48" y="24"/>
                </a:lnTo>
                <a:lnTo>
                  <a:pt x="48" y="35"/>
                </a:lnTo>
                <a:lnTo>
                  <a:pt x="44" y="35"/>
                </a:lnTo>
                <a:lnTo>
                  <a:pt x="44" y="7"/>
                </a:lnTo>
                <a:close/>
                <a:moveTo>
                  <a:pt x="54" y="24"/>
                </a:moveTo>
                <a:lnTo>
                  <a:pt x="54" y="24"/>
                </a:lnTo>
                <a:lnTo>
                  <a:pt x="55" y="24"/>
                </a:lnTo>
                <a:lnTo>
                  <a:pt x="57" y="22"/>
                </a:lnTo>
                <a:lnTo>
                  <a:pt x="57" y="20"/>
                </a:lnTo>
                <a:lnTo>
                  <a:pt x="57" y="18"/>
                </a:lnTo>
                <a:lnTo>
                  <a:pt x="57" y="17"/>
                </a:lnTo>
                <a:lnTo>
                  <a:pt x="57" y="15"/>
                </a:lnTo>
                <a:lnTo>
                  <a:pt x="57" y="13"/>
                </a:lnTo>
                <a:lnTo>
                  <a:pt x="55" y="11"/>
                </a:lnTo>
                <a:lnTo>
                  <a:pt x="55" y="9"/>
                </a:lnTo>
                <a:lnTo>
                  <a:pt x="52" y="9"/>
                </a:lnTo>
                <a:lnTo>
                  <a:pt x="50" y="11"/>
                </a:lnTo>
                <a:lnTo>
                  <a:pt x="48" y="11"/>
                </a:lnTo>
                <a:lnTo>
                  <a:pt x="48" y="15"/>
                </a:lnTo>
                <a:lnTo>
                  <a:pt x="48" y="18"/>
                </a:lnTo>
                <a:lnTo>
                  <a:pt x="48" y="20"/>
                </a:lnTo>
                <a:lnTo>
                  <a:pt x="50" y="22"/>
                </a:lnTo>
                <a:lnTo>
                  <a:pt x="50" y="24"/>
                </a:lnTo>
                <a:lnTo>
                  <a:pt x="54" y="24"/>
                </a:lnTo>
                <a:close/>
                <a:moveTo>
                  <a:pt x="68" y="9"/>
                </a:moveTo>
                <a:lnTo>
                  <a:pt x="68" y="28"/>
                </a:lnTo>
                <a:lnTo>
                  <a:pt x="65" y="28"/>
                </a:lnTo>
                <a:lnTo>
                  <a:pt x="65" y="7"/>
                </a:lnTo>
                <a:lnTo>
                  <a:pt x="78" y="7"/>
                </a:lnTo>
                <a:lnTo>
                  <a:pt x="78" y="9"/>
                </a:lnTo>
                <a:lnTo>
                  <a:pt x="68" y="9"/>
                </a:lnTo>
                <a:close/>
                <a:moveTo>
                  <a:pt x="80" y="13"/>
                </a:moveTo>
                <a:lnTo>
                  <a:pt x="81" y="11"/>
                </a:lnTo>
                <a:lnTo>
                  <a:pt x="83" y="9"/>
                </a:lnTo>
                <a:lnTo>
                  <a:pt x="85" y="7"/>
                </a:lnTo>
                <a:lnTo>
                  <a:pt x="89" y="7"/>
                </a:lnTo>
                <a:lnTo>
                  <a:pt x="91" y="7"/>
                </a:lnTo>
                <a:lnTo>
                  <a:pt x="92" y="7"/>
                </a:lnTo>
                <a:lnTo>
                  <a:pt x="94" y="9"/>
                </a:lnTo>
                <a:lnTo>
                  <a:pt x="94" y="11"/>
                </a:lnTo>
                <a:lnTo>
                  <a:pt x="96" y="13"/>
                </a:lnTo>
                <a:lnTo>
                  <a:pt x="96" y="24"/>
                </a:lnTo>
                <a:lnTo>
                  <a:pt x="98" y="24"/>
                </a:lnTo>
                <a:lnTo>
                  <a:pt x="98" y="28"/>
                </a:lnTo>
                <a:lnTo>
                  <a:pt x="96" y="28"/>
                </a:lnTo>
                <a:lnTo>
                  <a:pt x="94" y="28"/>
                </a:lnTo>
                <a:lnTo>
                  <a:pt x="92" y="26"/>
                </a:lnTo>
                <a:lnTo>
                  <a:pt x="92" y="24"/>
                </a:lnTo>
                <a:lnTo>
                  <a:pt x="91" y="26"/>
                </a:lnTo>
                <a:lnTo>
                  <a:pt x="89" y="26"/>
                </a:lnTo>
                <a:lnTo>
                  <a:pt x="87" y="28"/>
                </a:lnTo>
                <a:lnTo>
                  <a:pt x="85" y="28"/>
                </a:lnTo>
                <a:lnTo>
                  <a:pt x="83" y="28"/>
                </a:lnTo>
                <a:lnTo>
                  <a:pt x="81" y="26"/>
                </a:lnTo>
                <a:lnTo>
                  <a:pt x="80" y="24"/>
                </a:lnTo>
                <a:lnTo>
                  <a:pt x="80" y="22"/>
                </a:lnTo>
                <a:lnTo>
                  <a:pt x="80" y="20"/>
                </a:lnTo>
                <a:lnTo>
                  <a:pt x="80" y="18"/>
                </a:lnTo>
                <a:lnTo>
                  <a:pt x="81" y="17"/>
                </a:lnTo>
                <a:lnTo>
                  <a:pt x="85" y="15"/>
                </a:lnTo>
                <a:lnTo>
                  <a:pt x="91" y="15"/>
                </a:lnTo>
                <a:lnTo>
                  <a:pt x="92" y="15"/>
                </a:lnTo>
                <a:lnTo>
                  <a:pt x="92" y="13"/>
                </a:lnTo>
                <a:lnTo>
                  <a:pt x="91" y="11"/>
                </a:lnTo>
                <a:lnTo>
                  <a:pt x="87" y="9"/>
                </a:lnTo>
                <a:lnTo>
                  <a:pt x="85" y="9"/>
                </a:lnTo>
                <a:lnTo>
                  <a:pt x="85" y="11"/>
                </a:lnTo>
                <a:lnTo>
                  <a:pt x="83" y="11"/>
                </a:lnTo>
                <a:lnTo>
                  <a:pt x="83" y="13"/>
                </a:lnTo>
                <a:lnTo>
                  <a:pt x="80" y="13"/>
                </a:lnTo>
                <a:close/>
                <a:moveTo>
                  <a:pt x="92" y="17"/>
                </a:moveTo>
                <a:lnTo>
                  <a:pt x="92" y="17"/>
                </a:lnTo>
                <a:lnTo>
                  <a:pt x="91" y="17"/>
                </a:lnTo>
                <a:lnTo>
                  <a:pt x="89" y="18"/>
                </a:lnTo>
                <a:lnTo>
                  <a:pt x="87" y="18"/>
                </a:lnTo>
                <a:lnTo>
                  <a:pt x="85" y="18"/>
                </a:lnTo>
                <a:lnTo>
                  <a:pt x="83" y="18"/>
                </a:lnTo>
                <a:lnTo>
                  <a:pt x="83" y="20"/>
                </a:lnTo>
                <a:lnTo>
                  <a:pt x="83" y="22"/>
                </a:lnTo>
                <a:lnTo>
                  <a:pt x="83" y="24"/>
                </a:lnTo>
                <a:lnTo>
                  <a:pt x="87" y="24"/>
                </a:lnTo>
                <a:lnTo>
                  <a:pt x="89" y="24"/>
                </a:lnTo>
                <a:lnTo>
                  <a:pt x="91" y="24"/>
                </a:lnTo>
                <a:lnTo>
                  <a:pt x="91" y="22"/>
                </a:lnTo>
                <a:lnTo>
                  <a:pt x="92" y="22"/>
                </a:lnTo>
                <a:lnTo>
                  <a:pt x="92" y="20"/>
                </a:lnTo>
                <a:lnTo>
                  <a:pt x="92" y="17"/>
                </a:lnTo>
                <a:close/>
                <a:moveTo>
                  <a:pt x="115" y="7"/>
                </a:moveTo>
                <a:lnTo>
                  <a:pt x="116" y="7"/>
                </a:lnTo>
                <a:lnTo>
                  <a:pt x="116" y="28"/>
                </a:lnTo>
                <a:lnTo>
                  <a:pt x="115" y="28"/>
                </a:lnTo>
                <a:lnTo>
                  <a:pt x="115" y="18"/>
                </a:lnTo>
                <a:lnTo>
                  <a:pt x="105" y="18"/>
                </a:lnTo>
                <a:lnTo>
                  <a:pt x="105" y="28"/>
                </a:lnTo>
                <a:lnTo>
                  <a:pt x="102" y="28"/>
                </a:lnTo>
                <a:lnTo>
                  <a:pt x="102" y="7"/>
                </a:lnTo>
                <a:lnTo>
                  <a:pt x="105" y="7"/>
                </a:lnTo>
                <a:lnTo>
                  <a:pt x="105" y="15"/>
                </a:lnTo>
                <a:lnTo>
                  <a:pt x="115" y="15"/>
                </a:lnTo>
                <a:lnTo>
                  <a:pt x="115" y="7"/>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20" name="Freeform 154"/>
          <p:cNvSpPr>
            <a:spLocks noEditPoints="1"/>
          </p:cNvSpPr>
          <p:nvPr/>
        </p:nvSpPr>
        <p:spPr bwMode="auto">
          <a:xfrm>
            <a:off x="3590557" y="4864364"/>
            <a:ext cx="411870" cy="66126"/>
          </a:xfrm>
          <a:custGeom>
            <a:avLst/>
            <a:gdLst>
              <a:gd name="T0" fmla="*/ 4399 w 236"/>
              <a:gd name="T1" fmla="*/ 17463 h 35"/>
              <a:gd name="T2" fmla="*/ 61590 w 236"/>
              <a:gd name="T3" fmla="*/ 44450 h 35"/>
              <a:gd name="T4" fmla="*/ 39593 w 236"/>
              <a:gd name="T5" fmla="*/ 11113 h 35"/>
              <a:gd name="T6" fmla="*/ 64522 w 236"/>
              <a:gd name="T7" fmla="*/ 17463 h 35"/>
              <a:gd name="T8" fmla="*/ 83586 w 236"/>
              <a:gd name="T9" fmla="*/ 14288 h 35"/>
              <a:gd name="T10" fmla="*/ 89452 w 236"/>
              <a:gd name="T11" fmla="*/ 38100 h 35"/>
              <a:gd name="T12" fmla="*/ 86519 w 236"/>
              <a:gd name="T13" fmla="*/ 44450 h 35"/>
              <a:gd name="T14" fmla="*/ 74787 w 236"/>
              <a:gd name="T15" fmla="*/ 44450 h 35"/>
              <a:gd name="T16" fmla="*/ 61590 w 236"/>
              <a:gd name="T17" fmla="*/ 34925 h 35"/>
              <a:gd name="T18" fmla="*/ 80653 w 236"/>
              <a:gd name="T19" fmla="*/ 20638 h 35"/>
              <a:gd name="T20" fmla="*/ 64522 w 236"/>
              <a:gd name="T21" fmla="*/ 20638 h 35"/>
              <a:gd name="T22" fmla="*/ 70388 w 236"/>
              <a:gd name="T23" fmla="*/ 30163 h 35"/>
              <a:gd name="T24" fmla="*/ 74787 w 236"/>
              <a:gd name="T25" fmla="*/ 38100 h 35"/>
              <a:gd name="T26" fmla="*/ 105582 w 236"/>
              <a:gd name="T27" fmla="*/ 17463 h 35"/>
              <a:gd name="T28" fmla="*/ 115847 w 236"/>
              <a:gd name="T29" fmla="*/ 17463 h 35"/>
              <a:gd name="T30" fmla="*/ 131978 w 236"/>
              <a:gd name="T31" fmla="*/ 44450 h 35"/>
              <a:gd name="T32" fmla="*/ 115847 w 236"/>
              <a:gd name="T33" fmla="*/ 30163 h 35"/>
              <a:gd name="T34" fmla="*/ 131978 w 236"/>
              <a:gd name="T35" fmla="*/ 11113 h 35"/>
              <a:gd name="T36" fmla="*/ 121713 w 236"/>
              <a:gd name="T37" fmla="*/ 31750 h 35"/>
              <a:gd name="T38" fmla="*/ 134911 w 236"/>
              <a:gd name="T39" fmla="*/ 34925 h 35"/>
              <a:gd name="T40" fmla="*/ 131978 w 236"/>
              <a:gd name="T41" fmla="*/ 17463 h 35"/>
              <a:gd name="T42" fmla="*/ 121713 w 236"/>
              <a:gd name="T43" fmla="*/ 26988 h 35"/>
              <a:gd name="T44" fmla="*/ 156907 w 236"/>
              <a:gd name="T45" fmla="*/ 11113 h 35"/>
              <a:gd name="T46" fmla="*/ 173038 w 236"/>
              <a:gd name="T47" fmla="*/ 23813 h 35"/>
              <a:gd name="T48" fmla="*/ 159840 w 236"/>
              <a:gd name="T49" fmla="*/ 44450 h 35"/>
              <a:gd name="T50" fmla="*/ 148108 w 236"/>
              <a:gd name="T51" fmla="*/ 55563 h 35"/>
              <a:gd name="T52" fmla="*/ 167172 w 236"/>
              <a:gd name="T53" fmla="*/ 30163 h 35"/>
              <a:gd name="T54" fmla="*/ 159840 w 236"/>
              <a:gd name="T55" fmla="*/ 14288 h 35"/>
              <a:gd name="T56" fmla="*/ 156907 w 236"/>
              <a:gd name="T57" fmla="*/ 38100 h 35"/>
              <a:gd name="T58" fmla="*/ 197967 w 236"/>
              <a:gd name="T59" fmla="*/ 44450 h 35"/>
              <a:gd name="T60" fmla="*/ 183302 w 236"/>
              <a:gd name="T61" fmla="*/ 34925 h 35"/>
              <a:gd name="T62" fmla="*/ 214097 w 236"/>
              <a:gd name="T63" fmla="*/ 44450 h 35"/>
              <a:gd name="T64" fmla="*/ 259556 w 236"/>
              <a:gd name="T65" fmla="*/ 0 h 35"/>
              <a:gd name="T66" fmla="*/ 249291 w 236"/>
              <a:gd name="T67" fmla="*/ 6350 h 35"/>
              <a:gd name="T68" fmla="*/ 243426 w 236"/>
              <a:gd name="T69" fmla="*/ 14288 h 35"/>
              <a:gd name="T70" fmla="*/ 259556 w 236"/>
              <a:gd name="T71" fmla="*/ 17463 h 35"/>
              <a:gd name="T72" fmla="*/ 256623 w 236"/>
              <a:gd name="T73" fmla="*/ 41275 h 35"/>
              <a:gd name="T74" fmla="*/ 240493 w 236"/>
              <a:gd name="T75" fmla="*/ 38100 h 35"/>
              <a:gd name="T76" fmla="*/ 237560 w 236"/>
              <a:gd name="T77" fmla="*/ 14288 h 35"/>
              <a:gd name="T78" fmla="*/ 256623 w 236"/>
              <a:gd name="T79" fmla="*/ 3175 h 35"/>
              <a:gd name="T80" fmla="*/ 256623 w 236"/>
              <a:gd name="T81" fmla="*/ 17463 h 35"/>
              <a:gd name="T82" fmla="*/ 243426 w 236"/>
              <a:gd name="T83" fmla="*/ 26988 h 35"/>
              <a:gd name="T84" fmla="*/ 250758 w 236"/>
              <a:gd name="T85" fmla="*/ 38100 h 35"/>
              <a:gd name="T86" fmla="*/ 287418 w 236"/>
              <a:gd name="T87" fmla="*/ 11113 h 35"/>
              <a:gd name="T88" fmla="*/ 287418 w 236"/>
              <a:gd name="T89" fmla="*/ 34925 h 35"/>
              <a:gd name="T90" fmla="*/ 275687 w 236"/>
              <a:gd name="T91" fmla="*/ 55563 h 35"/>
              <a:gd name="T92" fmla="*/ 269821 w 236"/>
              <a:gd name="T93" fmla="*/ 50800 h 35"/>
              <a:gd name="T94" fmla="*/ 278620 w 236"/>
              <a:gd name="T95" fmla="*/ 44450 h 35"/>
              <a:gd name="T96" fmla="*/ 303549 w 236"/>
              <a:gd name="T97" fmla="*/ 11113 h 35"/>
              <a:gd name="T98" fmla="*/ 313814 w 236"/>
              <a:gd name="T99" fmla="*/ 11113 h 35"/>
              <a:gd name="T100" fmla="*/ 322612 w 236"/>
              <a:gd name="T101" fmla="*/ 34925 h 35"/>
              <a:gd name="T102" fmla="*/ 303549 w 236"/>
              <a:gd name="T103" fmla="*/ 41275 h 35"/>
              <a:gd name="T104" fmla="*/ 310881 w 236"/>
              <a:gd name="T105" fmla="*/ 38100 h 35"/>
              <a:gd name="T106" fmla="*/ 316747 w 236"/>
              <a:gd name="T107" fmla="*/ 23813 h 35"/>
              <a:gd name="T108" fmla="*/ 303549 w 236"/>
              <a:gd name="T109" fmla="*/ 23813 h 35"/>
              <a:gd name="T110" fmla="*/ 332877 w 236"/>
              <a:gd name="T111" fmla="*/ 44450 h 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6"/>
              <a:gd name="T169" fmla="*/ 0 h 35"/>
              <a:gd name="T170" fmla="*/ 236 w 236"/>
              <a:gd name="T171" fmla="*/ 35 h 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6" h="35">
                <a:moveTo>
                  <a:pt x="20" y="28"/>
                </a:moveTo>
                <a:lnTo>
                  <a:pt x="0" y="28"/>
                </a:lnTo>
                <a:lnTo>
                  <a:pt x="0" y="0"/>
                </a:lnTo>
                <a:lnTo>
                  <a:pt x="20" y="0"/>
                </a:lnTo>
                <a:lnTo>
                  <a:pt x="20" y="4"/>
                </a:lnTo>
                <a:lnTo>
                  <a:pt x="3" y="4"/>
                </a:lnTo>
                <a:lnTo>
                  <a:pt x="3" y="11"/>
                </a:lnTo>
                <a:lnTo>
                  <a:pt x="18" y="11"/>
                </a:lnTo>
                <a:lnTo>
                  <a:pt x="18" y="15"/>
                </a:lnTo>
                <a:lnTo>
                  <a:pt x="3" y="15"/>
                </a:lnTo>
                <a:lnTo>
                  <a:pt x="3" y="24"/>
                </a:lnTo>
                <a:lnTo>
                  <a:pt x="20" y="24"/>
                </a:lnTo>
                <a:lnTo>
                  <a:pt x="20" y="28"/>
                </a:lnTo>
                <a:close/>
                <a:moveTo>
                  <a:pt x="42" y="28"/>
                </a:moveTo>
                <a:lnTo>
                  <a:pt x="37" y="28"/>
                </a:lnTo>
                <a:lnTo>
                  <a:pt x="29" y="19"/>
                </a:lnTo>
                <a:lnTo>
                  <a:pt x="27" y="20"/>
                </a:lnTo>
                <a:lnTo>
                  <a:pt x="27" y="28"/>
                </a:lnTo>
                <a:lnTo>
                  <a:pt x="26" y="28"/>
                </a:lnTo>
                <a:lnTo>
                  <a:pt x="26" y="7"/>
                </a:lnTo>
                <a:lnTo>
                  <a:pt x="27" y="7"/>
                </a:lnTo>
                <a:lnTo>
                  <a:pt x="27" y="17"/>
                </a:lnTo>
                <a:lnTo>
                  <a:pt x="37" y="7"/>
                </a:lnTo>
                <a:lnTo>
                  <a:pt x="40" y="7"/>
                </a:lnTo>
                <a:lnTo>
                  <a:pt x="33" y="15"/>
                </a:lnTo>
                <a:lnTo>
                  <a:pt x="42" y="28"/>
                </a:lnTo>
                <a:close/>
                <a:moveTo>
                  <a:pt x="44" y="13"/>
                </a:moveTo>
                <a:lnTo>
                  <a:pt x="44" y="11"/>
                </a:lnTo>
                <a:lnTo>
                  <a:pt x="46" y="9"/>
                </a:lnTo>
                <a:lnTo>
                  <a:pt x="48" y="7"/>
                </a:lnTo>
                <a:lnTo>
                  <a:pt x="51" y="7"/>
                </a:lnTo>
                <a:lnTo>
                  <a:pt x="53" y="7"/>
                </a:lnTo>
                <a:lnTo>
                  <a:pt x="55" y="7"/>
                </a:lnTo>
                <a:lnTo>
                  <a:pt x="57" y="7"/>
                </a:lnTo>
                <a:lnTo>
                  <a:pt x="57" y="9"/>
                </a:lnTo>
                <a:lnTo>
                  <a:pt x="59" y="11"/>
                </a:lnTo>
                <a:lnTo>
                  <a:pt x="59" y="13"/>
                </a:lnTo>
                <a:lnTo>
                  <a:pt x="59" y="24"/>
                </a:lnTo>
                <a:lnTo>
                  <a:pt x="61" y="24"/>
                </a:lnTo>
                <a:lnTo>
                  <a:pt x="61" y="28"/>
                </a:lnTo>
                <a:lnTo>
                  <a:pt x="59" y="28"/>
                </a:lnTo>
                <a:lnTo>
                  <a:pt x="57" y="28"/>
                </a:lnTo>
                <a:lnTo>
                  <a:pt x="57" y="26"/>
                </a:lnTo>
                <a:lnTo>
                  <a:pt x="55" y="24"/>
                </a:lnTo>
                <a:lnTo>
                  <a:pt x="55" y="26"/>
                </a:lnTo>
                <a:lnTo>
                  <a:pt x="53" y="28"/>
                </a:lnTo>
                <a:lnTo>
                  <a:pt x="51" y="28"/>
                </a:lnTo>
                <a:lnTo>
                  <a:pt x="50" y="28"/>
                </a:lnTo>
                <a:lnTo>
                  <a:pt x="48" y="28"/>
                </a:lnTo>
                <a:lnTo>
                  <a:pt x="46" y="28"/>
                </a:lnTo>
                <a:lnTo>
                  <a:pt x="44" y="26"/>
                </a:lnTo>
                <a:lnTo>
                  <a:pt x="42" y="24"/>
                </a:lnTo>
                <a:lnTo>
                  <a:pt x="42" y="22"/>
                </a:lnTo>
                <a:lnTo>
                  <a:pt x="42" y="20"/>
                </a:lnTo>
                <a:lnTo>
                  <a:pt x="44" y="19"/>
                </a:lnTo>
                <a:lnTo>
                  <a:pt x="46" y="17"/>
                </a:lnTo>
                <a:lnTo>
                  <a:pt x="48" y="17"/>
                </a:lnTo>
                <a:lnTo>
                  <a:pt x="53" y="15"/>
                </a:lnTo>
                <a:lnTo>
                  <a:pt x="55" y="15"/>
                </a:lnTo>
                <a:lnTo>
                  <a:pt x="55" y="13"/>
                </a:lnTo>
                <a:lnTo>
                  <a:pt x="55" y="11"/>
                </a:lnTo>
                <a:lnTo>
                  <a:pt x="51" y="9"/>
                </a:lnTo>
                <a:lnTo>
                  <a:pt x="50" y="9"/>
                </a:lnTo>
                <a:lnTo>
                  <a:pt x="48" y="11"/>
                </a:lnTo>
                <a:lnTo>
                  <a:pt x="48" y="13"/>
                </a:lnTo>
                <a:lnTo>
                  <a:pt x="46" y="13"/>
                </a:lnTo>
                <a:lnTo>
                  <a:pt x="44" y="13"/>
                </a:lnTo>
                <a:close/>
                <a:moveTo>
                  <a:pt x="55" y="17"/>
                </a:moveTo>
                <a:lnTo>
                  <a:pt x="55" y="17"/>
                </a:lnTo>
                <a:lnTo>
                  <a:pt x="53" y="19"/>
                </a:lnTo>
                <a:lnTo>
                  <a:pt x="50" y="19"/>
                </a:lnTo>
                <a:lnTo>
                  <a:pt x="48" y="19"/>
                </a:lnTo>
                <a:lnTo>
                  <a:pt x="46" y="20"/>
                </a:lnTo>
                <a:lnTo>
                  <a:pt x="46" y="22"/>
                </a:lnTo>
                <a:lnTo>
                  <a:pt x="48" y="24"/>
                </a:lnTo>
                <a:lnTo>
                  <a:pt x="50" y="26"/>
                </a:lnTo>
                <a:lnTo>
                  <a:pt x="51" y="24"/>
                </a:lnTo>
                <a:lnTo>
                  <a:pt x="53" y="24"/>
                </a:lnTo>
                <a:lnTo>
                  <a:pt x="55" y="22"/>
                </a:lnTo>
                <a:lnTo>
                  <a:pt x="55" y="20"/>
                </a:lnTo>
                <a:lnTo>
                  <a:pt x="55" y="17"/>
                </a:lnTo>
                <a:close/>
                <a:moveTo>
                  <a:pt x="72" y="11"/>
                </a:moveTo>
                <a:lnTo>
                  <a:pt x="72" y="28"/>
                </a:lnTo>
                <a:lnTo>
                  <a:pt x="68" y="28"/>
                </a:lnTo>
                <a:lnTo>
                  <a:pt x="68" y="11"/>
                </a:lnTo>
                <a:lnTo>
                  <a:pt x="63" y="11"/>
                </a:lnTo>
                <a:lnTo>
                  <a:pt x="63" y="7"/>
                </a:lnTo>
                <a:lnTo>
                  <a:pt x="79" y="7"/>
                </a:lnTo>
                <a:lnTo>
                  <a:pt x="79" y="11"/>
                </a:lnTo>
                <a:lnTo>
                  <a:pt x="72" y="11"/>
                </a:lnTo>
                <a:close/>
                <a:moveTo>
                  <a:pt x="96" y="20"/>
                </a:moveTo>
                <a:lnTo>
                  <a:pt x="96" y="22"/>
                </a:lnTo>
                <a:lnTo>
                  <a:pt x="96" y="24"/>
                </a:lnTo>
                <a:lnTo>
                  <a:pt x="94" y="26"/>
                </a:lnTo>
                <a:lnTo>
                  <a:pt x="92" y="26"/>
                </a:lnTo>
                <a:lnTo>
                  <a:pt x="90" y="28"/>
                </a:lnTo>
                <a:lnTo>
                  <a:pt x="88" y="28"/>
                </a:lnTo>
                <a:lnTo>
                  <a:pt x="85" y="28"/>
                </a:lnTo>
                <a:lnTo>
                  <a:pt x="83" y="26"/>
                </a:lnTo>
                <a:lnTo>
                  <a:pt x="81" y="26"/>
                </a:lnTo>
                <a:lnTo>
                  <a:pt x="79" y="22"/>
                </a:lnTo>
                <a:lnTo>
                  <a:pt x="79" y="20"/>
                </a:lnTo>
                <a:lnTo>
                  <a:pt x="79" y="19"/>
                </a:lnTo>
                <a:lnTo>
                  <a:pt x="79" y="15"/>
                </a:lnTo>
                <a:lnTo>
                  <a:pt x="79" y="13"/>
                </a:lnTo>
                <a:lnTo>
                  <a:pt x="81" y="9"/>
                </a:lnTo>
                <a:lnTo>
                  <a:pt x="83" y="9"/>
                </a:lnTo>
                <a:lnTo>
                  <a:pt x="85" y="7"/>
                </a:lnTo>
                <a:lnTo>
                  <a:pt x="88" y="7"/>
                </a:lnTo>
                <a:lnTo>
                  <a:pt x="90" y="7"/>
                </a:lnTo>
                <a:lnTo>
                  <a:pt x="92" y="9"/>
                </a:lnTo>
                <a:lnTo>
                  <a:pt x="94" y="9"/>
                </a:lnTo>
                <a:lnTo>
                  <a:pt x="96" y="13"/>
                </a:lnTo>
                <a:lnTo>
                  <a:pt x="96" y="15"/>
                </a:lnTo>
                <a:lnTo>
                  <a:pt x="98" y="19"/>
                </a:lnTo>
                <a:lnTo>
                  <a:pt x="83" y="19"/>
                </a:lnTo>
                <a:lnTo>
                  <a:pt x="83" y="20"/>
                </a:lnTo>
                <a:lnTo>
                  <a:pt x="85" y="24"/>
                </a:lnTo>
                <a:lnTo>
                  <a:pt x="87" y="24"/>
                </a:lnTo>
                <a:lnTo>
                  <a:pt x="88" y="24"/>
                </a:lnTo>
                <a:lnTo>
                  <a:pt x="90" y="24"/>
                </a:lnTo>
                <a:lnTo>
                  <a:pt x="92" y="24"/>
                </a:lnTo>
                <a:lnTo>
                  <a:pt x="92" y="22"/>
                </a:lnTo>
                <a:lnTo>
                  <a:pt x="94" y="20"/>
                </a:lnTo>
                <a:lnTo>
                  <a:pt x="96" y="20"/>
                </a:lnTo>
                <a:close/>
                <a:moveTo>
                  <a:pt x="94" y="17"/>
                </a:moveTo>
                <a:lnTo>
                  <a:pt x="92" y="13"/>
                </a:lnTo>
                <a:lnTo>
                  <a:pt x="92" y="11"/>
                </a:lnTo>
                <a:lnTo>
                  <a:pt x="90" y="11"/>
                </a:lnTo>
                <a:lnTo>
                  <a:pt x="88" y="9"/>
                </a:lnTo>
                <a:lnTo>
                  <a:pt x="87" y="11"/>
                </a:lnTo>
                <a:lnTo>
                  <a:pt x="85" y="11"/>
                </a:lnTo>
                <a:lnTo>
                  <a:pt x="83" y="13"/>
                </a:lnTo>
                <a:lnTo>
                  <a:pt x="83" y="15"/>
                </a:lnTo>
                <a:lnTo>
                  <a:pt x="83" y="17"/>
                </a:lnTo>
                <a:lnTo>
                  <a:pt x="94" y="17"/>
                </a:lnTo>
                <a:close/>
                <a:moveTo>
                  <a:pt x="101" y="7"/>
                </a:moveTo>
                <a:lnTo>
                  <a:pt x="103" y="7"/>
                </a:lnTo>
                <a:lnTo>
                  <a:pt x="103" y="11"/>
                </a:lnTo>
                <a:lnTo>
                  <a:pt x="105" y="9"/>
                </a:lnTo>
                <a:lnTo>
                  <a:pt x="107" y="7"/>
                </a:lnTo>
                <a:lnTo>
                  <a:pt x="111" y="7"/>
                </a:lnTo>
                <a:lnTo>
                  <a:pt x="112" y="7"/>
                </a:lnTo>
                <a:lnTo>
                  <a:pt x="114" y="7"/>
                </a:lnTo>
                <a:lnTo>
                  <a:pt x="116" y="9"/>
                </a:lnTo>
                <a:lnTo>
                  <a:pt x="116" y="11"/>
                </a:lnTo>
                <a:lnTo>
                  <a:pt x="118" y="15"/>
                </a:lnTo>
                <a:lnTo>
                  <a:pt x="118" y="17"/>
                </a:lnTo>
                <a:lnTo>
                  <a:pt x="118" y="19"/>
                </a:lnTo>
                <a:lnTo>
                  <a:pt x="118" y="22"/>
                </a:lnTo>
                <a:lnTo>
                  <a:pt x="116" y="24"/>
                </a:lnTo>
                <a:lnTo>
                  <a:pt x="114" y="26"/>
                </a:lnTo>
                <a:lnTo>
                  <a:pt x="112" y="28"/>
                </a:lnTo>
                <a:lnTo>
                  <a:pt x="109" y="28"/>
                </a:lnTo>
                <a:lnTo>
                  <a:pt x="107" y="28"/>
                </a:lnTo>
                <a:lnTo>
                  <a:pt x="105" y="26"/>
                </a:lnTo>
                <a:lnTo>
                  <a:pt x="103" y="26"/>
                </a:lnTo>
                <a:lnTo>
                  <a:pt x="103" y="35"/>
                </a:lnTo>
                <a:lnTo>
                  <a:pt x="101" y="35"/>
                </a:lnTo>
                <a:lnTo>
                  <a:pt x="101" y="7"/>
                </a:lnTo>
                <a:close/>
                <a:moveTo>
                  <a:pt x="109" y="24"/>
                </a:moveTo>
                <a:lnTo>
                  <a:pt x="111" y="24"/>
                </a:lnTo>
                <a:lnTo>
                  <a:pt x="112" y="24"/>
                </a:lnTo>
                <a:lnTo>
                  <a:pt x="112" y="22"/>
                </a:lnTo>
                <a:lnTo>
                  <a:pt x="114" y="20"/>
                </a:lnTo>
                <a:lnTo>
                  <a:pt x="114" y="19"/>
                </a:lnTo>
                <a:lnTo>
                  <a:pt x="114" y="17"/>
                </a:lnTo>
                <a:lnTo>
                  <a:pt x="114" y="15"/>
                </a:lnTo>
                <a:lnTo>
                  <a:pt x="114" y="13"/>
                </a:lnTo>
                <a:lnTo>
                  <a:pt x="112" y="11"/>
                </a:lnTo>
                <a:lnTo>
                  <a:pt x="111" y="11"/>
                </a:lnTo>
                <a:lnTo>
                  <a:pt x="109" y="9"/>
                </a:lnTo>
                <a:lnTo>
                  <a:pt x="107" y="11"/>
                </a:lnTo>
                <a:lnTo>
                  <a:pt x="105" y="13"/>
                </a:lnTo>
                <a:lnTo>
                  <a:pt x="105" y="15"/>
                </a:lnTo>
                <a:lnTo>
                  <a:pt x="103" y="19"/>
                </a:lnTo>
                <a:lnTo>
                  <a:pt x="105" y="22"/>
                </a:lnTo>
                <a:lnTo>
                  <a:pt x="105" y="24"/>
                </a:lnTo>
                <a:lnTo>
                  <a:pt x="107" y="24"/>
                </a:lnTo>
                <a:lnTo>
                  <a:pt x="109" y="24"/>
                </a:lnTo>
                <a:close/>
                <a:moveTo>
                  <a:pt x="125" y="22"/>
                </a:moveTo>
                <a:lnTo>
                  <a:pt x="125" y="22"/>
                </a:lnTo>
                <a:lnTo>
                  <a:pt x="133" y="7"/>
                </a:lnTo>
                <a:lnTo>
                  <a:pt x="138" y="7"/>
                </a:lnTo>
                <a:lnTo>
                  <a:pt x="138" y="28"/>
                </a:lnTo>
                <a:lnTo>
                  <a:pt x="135" y="28"/>
                </a:lnTo>
                <a:lnTo>
                  <a:pt x="135" y="13"/>
                </a:lnTo>
                <a:lnTo>
                  <a:pt x="125" y="28"/>
                </a:lnTo>
                <a:lnTo>
                  <a:pt x="122" y="28"/>
                </a:lnTo>
                <a:lnTo>
                  <a:pt x="122" y="7"/>
                </a:lnTo>
                <a:lnTo>
                  <a:pt x="125" y="7"/>
                </a:lnTo>
                <a:lnTo>
                  <a:pt x="125" y="22"/>
                </a:lnTo>
                <a:close/>
                <a:moveTo>
                  <a:pt x="155" y="7"/>
                </a:moveTo>
                <a:lnTo>
                  <a:pt x="159" y="7"/>
                </a:lnTo>
                <a:lnTo>
                  <a:pt x="159" y="28"/>
                </a:lnTo>
                <a:lnTo>
                  <a:pt x="155" y="28"/>
                </a:lnTo>
                <a:lnTo>
                  <a:pt x="155" y="19"/>
                </a:lnTo>
                <a:lnTo>
                  <a:pt x="146" y="19"/>
                </a:lnTo>
                <a:lnTo>
                  <a:pt x="146" y="28"/>
                </a:lnTo>
                <a:lnTo>
                  <a:pt x="142" y="28"/>
                </a:lnTo>
                <a:lnTo>
                  <a:pt x="142" y="7"/>
                </a:lnTo>
                <a:lnTo>
                  <a:pt x="146" y="7"/>
                </a:lnTo>
                <a:lnTo>
                  <a:pt x="146" y="15"/>
                </a:lnTo>
                <a:lnTo>
                  <a:pt x="155" y="15"/>
                </a:lnTo>
                <a:lnTo>
                  <a:pt x="155" y="7"/>
                </a:lnTo>
                <a:close/>
                <a:moveTo>
                  <a:pt x="177" y="0"/>
                </a:moveTo>
                <a:lnTo>
                  <a:pt x="179" y="0"/>
                </a:lnTo>
                <a:lnTo>
                  <a:pt x="179" y="2"/>
                </a:lnTo>
                <a:lnTo>
                  <a:pt x="179" y="4"/>
                </a:lnTo>
                <a:lnTo>
                  <a:pt x="177" y="4"/>
                </a:lnTo>
                <a:lnTo>
                  <a:pt x="175" y="4"/>
                </a:lnTo>
                <a:lnTo>
                  <a:pt x="173" y="4"/>
                </a:lnTo>
                <a:lnTo>
                  <a:pt x="170" y="4"/>
                </a:lnTo>
                <a:lnTo>
                  <a:pt x="168" y="6"/>
                </a:lnTo>
                <a:lnTo>
                  <a:pt x="166" y="7"/>
                </a:lnTo>
                <a:lnTo>
                  <a:pt x="164" y="11"/>
                </a:lnTo>
                <a:lnTo>
                  <a:pt x="166" y="9"/>
                </a:lnTo>
                <a:lnTo>
                  <a:pt x="168" y="9"/>
                </a:lnTo>
                <a:lnTo>
                  <a:pt x="168" y="7"/>
                </a:lnTo>
                <a:lnTo>
                  <a:pt x="170" y="7"/>
                </a:lnTo>
                <a:lnTo>
                  <a:pt x="171" y="7"/>
                </a:lnTo>
                <a:lnTo>
                  <a:pt x="173" y="7"/>
                </a:lnTo>
                <a:lnTo>
                  <a:pt x="177" y="9"/>
                </a:lnTo>
                <a:lnTo>
                  <a:pt x="177" y="11"/>
                </a:lnTo>
                <a:lnTo>
                  <a:pt x="179" y="13"/>
                </a:lnTo>
                <a:lnTo>
                  <a:pt x="181" y="15"/>
                </a:lnTo>
                <a:lnTo>
                  <a:pt x="181" y="19"/>
                </a:lnTo>
                <a:lnTo>
                  <a:pt x="181" y="20"/>
                </a:lnTo>
                <a:lnTo>
                  <a:pt x="179" y="22"/>
                </a:lnTo>
                <a:lnTo>
                  <a:pt x="177" y="24"/>
                </a:lnTo>
                <a:lnTo>
                  <a:pt x="175" y="26"/>
                </a:lnTo>
                <a:lnTo>
                  <a:pt x="173" y="28"/>
                </a:lnTo>
                <a:lnTo>
                  <a:pt x="171" y="28"/>
                </a:lnTo>
                <a:lnTo>
                  <a:pt x="170" y="28"/>
                </a:lnTo>
                <a:lnTo>
                  <a:pt x="168" y="28"/>
                </a:lnTo>
                <a:lnTo>
                  <a:pt x="166" y="26"/>
                </a:lnTo>
                <a:lnTo>
                  <a:pt x="164" y="26"/>
                </a:lnTo>
                <a:lnTo>
                  <a:pt x="164" y="24"/>
                </a:lnTo>
                <a:lnTo>
                  <a:pt x="162" y="22"/>
                </a:lnTo>
                <a:lnTo>
                  <a:pt x="162" y="19"/>
                </a:lnTo>
                <a:lnTo>
                  <a:pt x="162" y="17"/>
                </a:lnTo>
                <a:lnTo>
                  <a:pt x="162" y="15"/>
                </a:lnTo>
                <a:lnTo>
                  <a:pt x="162" y="13"/>
                </a:lnTo>
                <a:lnTo>
                  <a:pt x="162" y="9"/>
                </a:lnTo>
                <a:lnTo>
                  <a:pt x="164" y="7"/>
                </a:lnTo>
                <a:lnTo>
                  <a:pt x="164" y="6"/>
                </a:lnTo>
                <a:lnTo>
                  <a:pt x="166" y="4"/>
                </a:lnTo>
                <a:lnTo>
                  <a:pt x="168" y="2"/>
                </a:lnTo>
                <a:lnTo>
                  <a:pt x="170" y="2"/>
                </a:lnTo>
                <a:lnTo>
                  <a:pt x="175" y="2"/>
                </a:lnTo>
                <a:lnTo>
                  <a:pt x="177" y="0"/>
                </a:lnTo>
                <a:close/>
                <a:moveTo>
                  <a:pt x="177" y="19"/>
                </a:moveTo>
                <a:lnTo>
                  <a:pt x="177" y="17"/>
                </a:lnTo>
                <a:lnTo>
                  <a:pt x="177" y="15"/>
                </a:lnTo>
                <a:lnTo>
                  <a:pt x="175" y="13"/>
                </a:lnTo>
                <a:lnTo>
                  <a:pt x="175" y="11"/>
                </a:lnTo>
                <a:lnTo>
                  <a:pt x="173" y="11"/>
                </a:lnTo>
                <a:lnTo>
                  <a:pt x="171" y="11"/>
                </a:lnTo>
                <a:lnTo>
                  <a:pt x="170" y="11"/>
                </a:lnTo>
                <a:lnTo>
                  <a:pt x="168" y="11"/>
                </a:lnTo>
                <a:lnTo>
                  <a:pt x="166" y="13"/>
                </a:lnTo>
                <a:lnTo>
                  <a:pt x="166" y="15"/>
                </a:lnTo>
                <a:lnTo>
                  <a:pt x="166" y="17"/>
                </a:lnTo>
                <a:lnTo>
                  <a:pt x="166" y="19"/>
                </a:lnTo>
                <a:lnTo>
                  <a:pt x="166" y="20"/>
                </a:lnTo>
                <a:lnTo>
                  <a:pt x="166" y="22"/>
                </a:lnTo>
                <a:lnTo>
                  <a:pt x="168" y="24"/>
                </a:lnTo>
                <a:lnTo>
                  <a:pt x="170" y="24"/>
                </a:lnTo>
                <a:lnTo>
                  <a:pt x="171" y="24"/>
                </a:lnTo>
                <a:lnTo>
                  <a:pt x="173" y="24"/>
                </a:lnTo>
                <a:lnTo>
                  <a:pt x="175" y="24"/>
                </a:lnTo>
                <a:lnTo>
                  <a:pt x="175" y="22"/>
                </a:lnTo>
                <a:lnTo>
                  <a:pt x="177" y="20"/>
                </a:lnTo>
                <a:lnTo>
                  <a:pt x="177" y="19"/>
                </a:lnTo>
                <a:close/>
                <a:moveTo>
                  <a:pt x="196" y="7"/>
                </a:moveTo>
                <a:lnTo>
                  <a:pt x="199" y="7"/>
                </a:lnTo>
                <a:lnTo>
                  <a:pt x="199" y="9"/>
                </a:lnTo>
                <a:lnTo>
                  <a:pt x="197" y="13"/>
                </a:lnTo>
                <a:lnTo>
                  <a:pt x="197" y="15"/>
                </a:lnTo>
                <a:lnTo>
                  <a:pt x="197" y="17"/>
                </a:lnTo>
                <a:lnTo>
                  <a:pt x="196" y="19"/>
                </a:lnTo>
                <a:lnTo>
                  <a:pt x="196" y="22"/>
                </a:lnTo>
                <a:lnTo>
                  <a:pt x="194" y="24"/>
                </a:lnTo>
                <a:lnTo>
                  <a:pt x="194" y="26"/>
                </a:lnTo>
                <a:lnTo>
                  <a:pt x="192" y="30"/>
                </a:lnTo>
                <a:lnTo>
                  <a:pt x="190" y="32"/>
                </a:lnTo>
                <a:lnTo>
                  <a:pt x="190" y="33"/>
                </a:lnTo>
                <a:lnTo>
                  <a:pt x="188" y="35"/>
                </a:lnTo>
                <a:lnTo>
                  <a:pt x="186" y="35"/>
                </a:lnTo>
                <a:lnTo>
                  <a:pt x="184" y="35"/>
                </a:lnTo>
                <a:lnTo>
                  <a:pt x="184" y="32"/>
                </a:lnTo>
                <a:lnTo>
                  <a:pt x="186" y="32"/>
                </a:lnTo>
                <a:lnTo>
                  <a:pt x="188" y="32"/>
                </a:lnTo>
                <a:lnTo>
                  <a:pt x="188" y="30"/>
                </a:lnTo>
                <a:lnTo>
                  <a:pt x="190" y="28"/>
                </a:lnTo>
                <a:lnTo>
                  <a:pt x="183" y="7"/>
                </a:lnTo>
                <a:lnTo>
                  <a:pt x="186" y="7"/>
                </a:lnTo>
                <a:lnTo>
                  <a:pt x="190" y="24"/>
                </a:lnTo>
                <a:lnTo>
                  <a:pt x="192" y="24"/>
                </a:lnTo>
                <a:lnTo>
                  <a:pt x="196" y="7"/>
                </a:lnTo>
                <a:close/>
                <a:moveTo>
                  <a:pt x="203" y="7"/>
                </a:moveTo>
                <a:lnTo>
                  <a:pt x="207" y="7"/>
                </a:lnTo>
                <a:lnTo>
                  <a:pt x="207" y="11"/>
                </a:lnTo>
                <a:lnTo>
                  <a:pt x="207" y="9"/>
                </a:lnTo>
                <a:lnTo>
                  <a:pt x="208" y="7"/>
                </a:lnTo>
                <a:lnTo>
                  <a:pt x="210" y="7"/>
                </a:lnTo>
                <a:lnTo>
                  <a:pt x="212" y="7"/>
                </a:lnTo>
                <a:lnTo>
                  <a:pt x="214" y="7"/>
                </a:lnTo>
                <a:lnTo>
                  <a:pt x="216" y="7"/>
                </a:lnTo>
                <a:lnTo>
                  <a:pt x="218" y="9"/>
                </a:lnTo>
                <a:lnTo>
                  <a:pt x="220" y="11"/>
                </a:lnTo>
                <a:lnTo>
                  <a:pt x="220" y="15"/>
                </a:lnTo>
                <a:lnTo>
                  <a:pt x="220" y="17"/>
                </a:lnTo>
                <a:lnTo>
                  <a:pt x="220" y="19"/>
                </a:lnTo>
                <a:lnTo>
                  <a:pt x="220" y="22"/>
                </a:lnTo>
                <a:lnTo>
                  <a:pt x="218" y="24"/>
                </a:lnTo>
                <a:lnTo>
                  <a:pt x="216" y="26"/>
                </a:lnTo>
                <a:lnTo>
                  <a:pt x="214" y="28"/>
                </a:lnTo>
                <a:lnTo>
                  <a:pt x="212" y="28"/>
                </a:lnTo>
                <a:lnTo>
                  <a:pt x="210" y="28"/>
                </a:lnTo>
                <a:lnTo>
                  <a:pt x="208" y="28"/>
                </a:lnTo>
                <a:lnTo>
                  <a:pt x="207" y="26"/>
                </a:lnTo>
                <a:lnTo>
                  <a:pt x="207" y="35"/>
                </a:lnTo>
                <a:lnTo>
                  <a:pt x="203" y="35"/>
                </a:lnTo>
                <a:lnTo>
                  <a:pt x="203" y="7"/>
                </a:lnTo>
                <a:close/>
                <a:moveTo>
                  <a:pt x="210" y="24"/>
                </a:moveTo>
                <a:lnTo>
                  <a:pt x="212" y="24"/>
                </a:lnTo>
                <a:lnTo>
                  <a:pt x="214" y="24"/>
                </a:lnTo>
                <a:lnTo>
                  <a:pt x="216" y="22"/>
                </a:lnTo>
                <a:lnTo>
                  <a:pt x="216" y="20"/>
                </a:lnTo>
                <a:lnTo>
                  <a:pt x="216" y="19"/>
                </a:lnTo>
                <a:lnTo>
                  <a:pt x="216" y="17"/>
                </a:lnTo>
                <a:lnTo>
                  <a:pt x="216" y="15"/>
                </a:lnTo>
                <a:lnTo>
                  <a:pt x="216" y="13"/>
                </a:lnTo>
                <a:lnTo>
                  <a:pt x="214" y="11"/>
                </a:lnTo>
                <a:lnTo>
                  <a:pt x="210" y="9"/>
                </a:lnTo>
                <a:lnTo>
                  <a:pt x="208" y="11"/>
                </a:lnTo>
                <a:lnTo>
                  <a:pt x="207" y="13"/>
                </a:lnTo>
                <a:lnTo>
                  <a:pt x="207" y="15"/>
                </a:lnTo>
                <a:lnTo>
                  <a:pt x="207" y="19"/>
                </a:lnTo>
                <a:lnTo>
                  <a:pt x="207" y="22"/>
                </a:lnTo>
                <a:lnTo>
                  <a:pt x="207" y="24"/>
                </a:lnTo>
                <a:lnTo>
                  <a:pt x="208" y="24"/>
                </a:lnTo>
                <a:lnTo>
                  <a:pt x="210" y="24"/>
                </a:lnTo>
                <a:close/>
                <a:moveTo>
                  <a:pt x="227" y="11"/>
                </a:moveTo>
                <a:lnTo>
                  <a:pt x="227" y="28"/>
                </a:lnTo>
                <a:lnTo>
                  <a:pt x="223" y="28"/>
                </a:lnTo>
                <a:lnTo>
                  <a:pt x="223" y="7"/>
                </a:lnTo>
                <a:lnTo>
                  <a:pt x="236" y="7"/>
                </a:lnTo>
                <a:lnTo>
                  <a:pt x="236" y="11"/>
                </a:lnTo>
                <a:lnTo>
                  <a:pt x="227" y="11"/>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21" name="Freeform 155"/>
          <p:cNvSpPr>
            <a:spLocks noEditPoints="1"/>
          </p:cNvSpPr>
          <p:nvPr/>
        </p:nvSpPr>
        <p:spPr bwMode="auto">
          <a:xfrm>
            <a:off x="3446969" y="4518620"/>
            <a:ext cx="192710" cy="62347"/>
          </a:xfrm>
          <a:custGeom>
            <a:avLst/>
            <a:gdLst>
              <a:gd name="T0" fmla="*/ 24799 w 111"/>
              <a:gd name="T1" fmla="*/ 41275 h 33"/>
              <a:gd name="T2" fmla="*/ 5835 w 111"/>
              <a:gd name="T3" fmla="*/ 41275 h 33"/>
              <a:gd name="T4" fmla="*/ 30634 w 111"/>
              <a:gd name="T5" fmla="*/ 0 h 33"/>
              <a:gd name="T6" fmla="*/ 62728 w 111"/>
              <a:gd name="T7" fmla="*/ 34925 h 33"/>
              <a:gd name="T8" fmla="*/ 53975 w 111"/>
              <a:gd name="T9" fmla="*/ 41275 h 33"/>
              <a:gd name="T10" fmla="*/ 43764 w 111"/>
              <a:gd name="T11" fmla="*/ 41275 h 33"/>
              <a:gd name="T12" fmla="*/ 37928 w 111"/>
              <a:gd name="T13" fmla="*/ 31750 h 33"/>
              <a:gd name="T14" fmla="*/ 37928 w 111"/>
              <a:gd name="T15" fmla="*/ 17462 h 33"/>
              <a:gd name="T16" fmla="*/ 46681 w 111"/>
              <a:gd name="T17" fmla="*/ 9525 h 33"/>
              <a:gd name="T18" fmla="*/ 56893 w 111"/>
              <a:gd name="T19" fmla="*/ 12700 h 33"/>
              <a:gd name="T20" fmla="*/ 62728 w 111"/>
              <a:gd name="T21" fmla="*/ 23812 h 33"/>
              <a:gd name="T22" fmla="*/ 43764 w 111"/>
              <a:gd name="T23" fmla="*/ 31750 h 33"/>
              <a:gd name="T24" fmla="*/ 52516 w 111"/>
              <a:gd name="T25" fmla="*/ 38100 h 33"/>
              <a:gd name="T26" fmla="*/ 56893 w 111"/>
              <a:gd name="T27" fmla="*/ 34925 h 33"/>
              <a:gd name="T28" fmla="*/ 56893 w 111"/>
              <a:gd name="T29" fmla="*/ 31750 h 33"/>
              <a:gd name="T30" fmla="*/ 56893 w 111"/>
              <a:gd name="T31" fmla="*/ 20637 h 33"/>
              <a:gd name="T32" fmla="*/ 52516 w 111"/>
              <a:gd name="T33" fmla="*/ 14287 h 33"/>
              <a:gd name="T34" fmla="*/ 43764 w 111"/>
              <a:gd name="T35" fmla="*/ 17462 h 33"/>
              <a:gd name="T36" fmla="*/ 43764 w 111"/>
              <a:gd name="T37" fmla="*/ 23812 h 33"/>
              <a:gd name="T38" fmla="*/ 72939 w 111"/>
              <a:gd name="T39" fmla="*/ 12700 h 33"/>
              <a:gd name="T40" fmla="*/ 75857 w 111"/>
              <a:gd name="T41" fmla="*/ 12700 h 33"/>
              <a:gd name="T42" fmla="*/ 81692 w 111"/>
              <a:gd name="T43" fmla="*/ 9525 h 33"/>
              <a:gd name="T44" fmla="*/ 91903 w 111"/>
              <a:gd name="T45" fmla="*/ 14287 h 33"/>
              <a:gd name="T46" fmla="*/ 94821 w 111"/>
              <a:gd name="T47" fmla="*/ 23812 h 33"/>
              <a:gd name="T48" fmla="*/ 91903 w 111"/>
              <a:gd name="T49" fmla="*/ 38100 h 33"/>
              <a:gd name="T50" fmla="*/ 81692 w 111"/>
              <a:gd name="T51" fmla="*/ 41275 h 33"/>
              <a:gd name="T52" fmla="*/ 75857 w 111"/>
              <a:gd name="T53" fmla="*/ 41275 h 33"/>
              <a:gd name="T54" fmla="*/ 72939 w 111"/>
              <a:gd name="T55" fmla="*/ 52387 h 33"/>
              <a:gd name="T56" fmla="*/ 81692 w 111"/>
              <a:gd name="T57" fmla="*/ 38100 h 33"/>
              <a:gd name="T58" fmla="*/ 87527 w 111"/>
              <a:gd name="T59" fmla="*/ 34925 h 33"/>
              <a:gd name="T60" fmla="*/ 88986 w 111"/>
              <a:gd name="T61" fmla="*/ 26987 h 33"/>
              <a:gd name="T62" fmla="*/ 88986 w 111"/>
              <a:gd name="T63" fmla="*/ 17462 h 33"/>
              <a:gd name="T64" fmla="*/ 81692 w 111"/>
              <a:gd name="T65" fmla="*/ 14287 h 33"/>
              <a:gd name="T66" fmla="*/ 72939 w 111"/>
              <a:gd name="T67" fmla="*/ 20637 h 33"/>
              <a:gd name="T68" fmla="*/ 75857 w 111"/>
              <a:gd name="T69" fmla="*/ 34925 h 33"/>
              <a:gd name="T70" fmla="*/ 116703 w 111"/>
              <a:gd name="T71" fmla="*/ 34925 h 33"/>
              <a:gd name="T72" fmla="*/ 132749 w 111"/>
              <a:gd name="T73" fmla="*/ 41275 h 33"/>
              <a:gd name="T74" fmla="*/ 126914 w 111"/>
              <a:gd name="T75" fmla="*/ 20637 h 33"/>
              <a:gd name="T76" fmla="*/ 126914 w 111"/>
              <a:gd name="T77" fmla="*/ 17462 h 33"/>
              <a:gd name="T78" fmla="*/ 113785 w 111"/>
              <a:gd name="T79" fmla="*/ 41275 h 33"/>
              <a:gd name="T80" fmla="*/ 103574 w 111"/>
              <a:gd name="T81" fmla="*/ 17462 h 33"/>
              <a:gd name="T82" fmla="*/ 105032 w 111"/>
              <a:gd name="T83" fmla="*/ 23812 h 33"/>
              <a:gd name="T84" fmla="*/ 100656 w 111"/>
              <a:gd name="T85" fmla="*/ 12700 h 33"/>
              <a:gd name="T86" fmla="*/ 161925 w 111"/>
              <a:gd name="T87" fmla="*/ 31750 h 33"/>
              <a:gd name="T88" fmla="*/ 159007 w 111"/>
              <a:gd name="T89" fmla="*/ 38100 h 33"/>
              <a:gd name="T90" fmla="*/ 151714 w 111"/>
              <a:gd name="T91" fmla="*/ 41275 h 33"/>
              <a:gd name="T92" fmla="*/ 142961 w 111"/>
              <a:gd name="T93" fmla="*/ 12700 h 33"/>
              <a:gd name="T94" fmla="*/ 154631 w 111"/>
              <a:gd name="T95" fmla="*/ 23812 h 33"/>
              <a:gd name="T96" fmla="*/ 161925 w 111"/>
              <a:gd name="T97" fmla="*/ 31750 h 33"/>
              <a:gd name="T98" fmla="*/ 154631 w 111"/>
              <a:gd name="T99" fmla="*/ 38100 h 33"/>
              <a:gd name="T100" fmla="*/ 157549 w 111"/>
              <a:gd name="T101" fmla="*/ 31750 h 33"/>
              <a:gd name="T102" fmla="*/ 154631 w 111"/>
              <a:gd name="T103" fmla="*/ 26987 h 33"/>
              <a:gd name="T104" fmla="*/ 142961 w 111"/>
              <a:gd name="T105" fmla="*/ 38100 h 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1"/>
              <a:gd name="T160" fmla="*/ 0 h 33"/>
              <a:gd name="T161" fmla="*/ 111 w 111"/>
              <a:gd name="T162" fmla="*/ 33 h 3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1" h="33">
                <a:moveTo>
                  <a:pt x="21" y="0"/>
                </a:moveTo>
                <a:lnTo>
                  <a:pt x="21" y="26"/>
                </a:lnTo>
                <a:lnTo>
                  <a:pt x="17" y="26"/>
                </a:lnTo>
                <a:lnTo>
                  <a:pt x="17" y="2"/>
                </a:lnTo>
                <a:lnTo>
                  <a:pt x="4" y="2"/>
                </a:lnTo>
                <a:lnTo>
                  <a:pt x="4" y="26"/>
                </a:lnTo>
                <a:lnTo>
                  <a:pt x="0" y="26"/>
                </a:lnTo>
                <a:lnTo>
                  <a:pt x="0" y="0"/>
                </a:lnTo>
                <a:lnTo>
                  <a:pt x="21" y="0"/>
                </a:lnTo>
                <a:close/>
                <a:moveTo>
                  <a:pt x="43" y="20"/>
                </a:moveTo>
                <a:lnTo>
                  <a:pt x="43" y="20"/>
                </a:lnTo>
                <a:lnTo>
                  <a:pt x="43" y="22"/>
                </a:lnTo>
                <a:lnTo>
                  <a:pt x="41" y="24"/>
                </a:lnTo>
                <a:lnTo>
                  <a:pt x="39" y="26"/>
                </a:lnTo>
                <a:lnTo>
                  <a:pt x="37" y="26"/>
                </a:lnTo>
                <a:lnTo>
                  <a:pt x="34" y="26"/>
                </a:lnTo>
                <a:lnTo>
                  <a:pt x="32" y="26"/>
                </a:lnTo>
                <a:lnTo>
                  <a:pt x="30" y="26"/>
                </a:lnTo>
                <a:lnTo>
                  <a:pt x="28" y="24"/>
                </a:lnTo>
                <a:lnTo>
                  <a:pt x="26" y="22"/>
                </a:lnTo>
                <a:lnTo>
                  <a:pt x="26" y="20"/>
                </a:lnTo>
                <a:lnTo>
                  <a:pt x="26" y="17"/>
                </a:lnTo>
                <a:lnTo>
                  <a:pt x="26" y="15"/>
                </a:lnTo>
                <a:lnTo>
                  <a:pt x="26" y="11"/>
                </a:lnTo>
                <a:lnTo>
                  <a:pt x="28" y="9"/>
                </a:lnTo>
                <a:lnTo>
                  <a:pt x="30" y="8"/>
                </a:lnTo>
                <a:lnTo>
                  <a:pt x="32" y="6"/>
                </a:lnTo>
                <a:lnTo>
                  <a:pt x="36" y="6"/>
                </a:lnTo>
                <a:lnTo>
                  <a:pt x="37" y="6"/>
                </a:lnTo>
                <a:lnTo>
                  <a:pt x="39" y="8"/>
                </a:lnTo>
                <a:lnTo>
                  <a:pt x="41" y="9"/>
                </a:lnTo>
                <a:lnTo>
                  <a:pt x="43" y="11"/>
                </a:lnTo>
                <a:lnTo>
                  <a:pt x="43" y="15"/>
                </a:lnTo>
                <a:lnTo>
                  <a:pt x="43" y="17"/>
                </a:lnTo>
                <a:lnTo>
                  <a:pt x="30" y="17"/>
                </a:lnTo>
                <a:lnTo>
                  <a:pt x="30" y="20"/>
                </a:lnTo>
                <a:lnTo>
                  <a:pt x="30" y="22"/>
                </a:lnTo>
                <a:lnTo>
                  <a:pt x="32" y="24"/>
                </a:lnTo>
                <a:lnTo>
                  <a:pt x="36" y="24"/>
                </a:lnTo>
                <a:lnTo>
                  <a:pt x="37" y="24"/>
                </a:lnTo>
                <a:lnTo>
                  <a:pt x="39" y="22"/>
                </a:lnTo>
                <a:lnTo>
                  <a:pt x="39" y="20"/>
                </a:lnTo>
                <a:lnTo>
                  <a:pt x="43" y="20"/>
                </a:lnTo>
                <a:close/>
                <a:moveTo>
                  <a:pt x="41" y="15"/>
                </a:moveTo>
                <a:lnTo>
                  <a:pt x="39" y="13"/>
                </a:lnTo>
                <a:lnTo>
                  <a:pt x="39" y="11"/>
                </a:lnTo>
                <a:lnTo>
                  <a:pt x="37" y="9"/>
                </a:lnTo>
                <a:lnTo>
                  <a:pt x="36" y="9"/>
                </a:lnTo>
                <a:lnTo>
                  <a:pt x="34" y="9"/>
                </a:lnTo>
                <a:lnTo>
                  <a:pt x="32" y="9"/>
                </a:lnTo>
                <a:lnTo>
                  <a:pt x="30" y="11"/>
                </a:lnTo>
                <a:lnTo>
                  <a:pt x="30" y="13"/>
                </a:lnTo>
                <a:lnTo>
                  <a:pt x="30" y="15"/>
                </a:lnTo>
                <a:lnTo>
                  <a:pt x="41" y="15"/>
                </a:lnTo>
                <a:close/>
                <a:moveTo>
                  <a:pt x="48" y="8"/>
                </a:moveTo>
                <a:lnTo>
                  <a:pt x="50" y="8"/>
                </a:lnTo>
                <a:lnTo>
                  <a:pt x="50" y="9"/>
                </a:lnTo>
                <a:lnTo>
                  <a:pt x="52" y="8"/>
                </a:lnTo>
                <a:lnTo>
                  <a:pt x="54" y="6"/>
                </a:lnTo>
                <a:lnTo>
                  <a:pt x="56" y="6"/>
                </a:lnTo>
                <a:lnTo>
                  <a:pt x="60" y="6"/>
                </a:lnTo>
                <a:lnTo>
                  <a:pt x="61" y="8"/>
                </a:lnTo>
                <a:lnTo>
                  <a:pt x="63" y="9"/>
                </a:lnTo>
                <a:lnTo>
                  <a:pt x="63" y="11"/>
                </a:lnTo>
                <a:lnTo>
                  <a:pt x="65" y="13"/>
                </a:lnTo>
                <a:lnTo>
                  <a:pt x="65" y="15"/>
                </a:lnTo>
                <a:lnTo>
                  <a:pt x="65" y="19"/>
                </a:lnTo>
                <a:lnTo>
                  <a:pt x="63" y="20"/>
                </a:lnTo>
                <a:lnTo>
                  <a:pt x="63" y="24"/>
                </a:lnTo>
                <a:lnTo>
                  <a:pt x="61" y="26"/>
                </a:lnTo>
                <a:lnTo>
                  <a:pt x="60" y="26"/>
                </a:lnTo>
                <a:lnTo>
                  <a:pt x="56" y="26"/>
                </a:lnTo>
                <a:lnTo>
                  <a:pt x="54" y="26"/>
                </a:lnTo>
                <a:lnTo>
                  <a:pt x="52" y="26"/>
                </a:lnTo>
                <a:lnTo>
                  <a:pt x="50" y="24"/>
                </a:lnTo>
                <a:lnTo>
                  <a:pt x="50" y="33"/>
                </a:lnTo>
                <a:lnTo>
                  <a:pt x="48" y="33"/>
                </a:lnTo>
                <a:lnTo>
                  <a:pt x="48" y="8"/>
                </a:lnTo>
                <a:close/>
                <a:moveTo>
                  <a:pt x="56" y="24"/>
                </a:moveTo>
                <a:lnTo>
                  <a:pt x="58" y="24"/>
                </a:lnTo>
                <a:lnTo>
                  <a:pt x="60" y="22"/>
                </a:lnTo>
                <a:lnTo>
                  <a:pt x="61" y="20"/>
                </a:lnTo>
                <a:lnTo>
                  <a:pt x="61" y="19"/>
                </a:lnTo>
                <a:lnTo>
                  <a:pt x="61" y="17"/>
                </a:lnTo>
                <a:lnTo>
                  <a:pt x="61" y="15"/>
                </a:lnTo>
                <a:lnTo>
                  <a:pt x="61" y="13"/>
                </a:lnTo>
                <a:lnTo>
                  <a:pt x="61" y="11"/>
                </a:lnTo>
                <a:lnTo>
                  <a:pt x="60" y="9"/>
                </a:lnTo>
                <a:lnTo>
                  <a:pt x="58" y="9"/>
                </a:lnTo>
                <a:lnTo>
                  <a:pt x="56" y="9"/>
                </a:lnTo>
                <a:lnTo>
                  <a:pt x="54" y="9"/>
                </a:lnTo>
                <a:lnTo>
                  <a:pt x="52" y="11"/>
                </a:lnTo>
                <a:lnTo>
                  <a:pt x="50" y="13"/>
                </a:lnTo>
                <a:lnTo>
                  <a:pt x="50" y="17"/>
                </a:lnTo>
                <a:lnTo>
                  <a:pt x="50" y="20"/>
                </a:lnTo>
                <a:lnTo>
                  <a:pt x="52" y="22"/>
                </a:lnTo>
                <a:lnTo>
                  <a:pt x="54" y="24"/>
                </a:lnTo>
                <a:lnTo>
                  <a:pt x="56" y="24"/>
                </a:lnTo>
                <a:close/>
                <a:moveTo>
                  <a:pt x="80" y="22"/>
                </a:moveTo>
                <a:lnTo>
                  <a:pt x="85" y="8"/>
                </a:lnTo>
                <a:lnTo>
                  <a:pt x="91" y="8"/>
                </a:lnTo>
                <a:lnTo>
                  <a:pt x="91" y="26"/>
                </a:lnTo>
                <a:lnTo>
                  <a:pt x="87" y="26"/>
                </a:lnTo>
                <a:lnTo>
                  <a:pt x="87" y="15"/>
                </a:lnTo>
                <a:lnTo>
                  <a:pt x="87" y="13"/>
                </a:lnTo>
                <a:lnTo>
                  <a:pt x="87" y="11"/>
                </a:lnTo>
                <a:lnTo>
                  <a:pt x="82" y="26"/>
                </a:lnTo>
                <a:lnTo>
                  <a:pt x="78" y="26"/>
                </a:lnTo>
                <a:lnTo>
                  <a:pt x="72" y="11"/>
                </a:lnTo>
                <a:lnTo>
                  <a:pt x="71" y="11"/>
                </a:lnTo>
                <a:lnTo>
                  <a:pt x="72" y="13"/>
                </a:lnTo>
                <a:lnTo>
                  <a:pt x="72" y="15"/>
                </a:lnTo>
                <a:lnTo>
                  <a:pt x="72" y="26"/>
                </a:lnTo>
                <a:lnTo>
                  <a:pt x="69" y="26"/>
                </a:lnTo>
                <a:lnTo>
                  <a:pt x="69" y="8"/>
                </a:lnTo>
                <a:lnTo>
                  <a:pt x="72" y="8"/>
                </a:lnTo>
                <a:lnTo>
                  <a:pt x="80" y="22"/>
                </a:lnTo>
                <a:close/>
                <a:moveTo>
                  <a:pt x="111" y="20"/>
                </a:moveTo>
                <a:lnTo>
                  <a:pt x="109" y="22"/>
                </a:lnTo>
                <a:lnTo>
                  <a:pt x="109" y="24"/>
                </a:lnTo>
                <a:lnTo>
                  <a:pt x="108" y="26"/>
                </a:lnTo>
                <a:lnTo>
                  <a:pt x="106" y="26"/>
                </a:lnTo>
                <a:lnTo>
                  <a:pt x="104" y="26"/>
                </a:lnTo>
                <a:lnTo>
                  <a:pt x="95" y="26"/>
                </a:lnTo>
                <a:lnTo>
                  <a:pt x="95" y="8"/>
                </a:lnTo>
                <a:lnTo>
                  <a:pt x="98" y="8"/>
                </a:lnTo>
                <a:lnTo>
                  <a:pt x="98" y="15"/>
                </a:lnTo>
                <a:lnTo>
                  <a:pt x="104" y="15"/>
                </a:lnTo>
                <a:lnTo>
                  <a:pt x="106" y="15"/>
                </a:lnTo>
                <a:lnTo>
                  <a:pt x="109" y="17"/>
                </a:lnTo>
                <a:lnTo>
                  <a:pt x="109" y="19"/>
                </a:lnTo>
                <a:lnTo>
                  <a:pt x="111" y="20"/>
                </a:lnTo>
                <a:close/>
                <a:moveTo>
                  <a:pt x="98" y="24"/>
                </a:moveTo>
                <a:lnTo>
                  <a:pt x="104" y="24"/>
                </a:lnTo>
                <a:lnTo>
                  <a:pt x="106" y="24"/>
                </a:lnTo>
                <a:lnTo>
                  <a:pt x="106" y="22"/>
                </a:lnTo>
                <a:lnTo>
                  <a:pt x="108" y="22"/>
                </a:lnTo>
                <a:lnTo>
                  <a:pt x="108" y="20"/>
                </a:lnTo>
                <a:lnTo>
                  <a:pt x="108" y="19"/>
                </a:lnTo>
                <a:lnTo>
                  <a:pt x="106" y="19"/>
                </a:lnTo>
                <a:lnTo>
                  <a:pt x="106" y="17"/>
                </a:lnTo>
                <a:lnTo>
                  <a:pt x="104" y="17"/>
                </a:lnTo>
                <a:lnTo>
                  <a:pt x="98" y="17"/>
                </a:lnTo>
                <a:lnTo>
                  <a:pt x="98" y="24"/>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22" name="Freeform 156"/>
          <p:cNvSpPr>
            <a:spLocks noEditPoints="1"/>
          </p:cNvSpPr>
          <p:nvPr/>
        </p:nvSpPr>
        <p:spPr bwMode="auto">
          <a:xfrm>
            <a:off x="3089891" y="4089747"/>
            <a:ext cx="185152" cy="66126"/>
          </a:xfrm>
          <a:custGeom>
            <a:avLst/>
            <a:gdLst>
              <a:gd name="T0" fmla="*/ 0 w 106"/>
              <a:gd name="T1" fmla="*/ 0 h 35"/>
              <a:gd name="T2" fmla="*/ 24951 w 106"/>
              <a:gd name="T3" fmla="*/ 0 h 35"/>
              <a:gd name="T4" fmla="*/ 33757 w 106"/>
              <a:gd name="T5" fmla="*/ 44450 h 35"/>
              <a:gd name="T6" fmla="*/ 5871 w 106"/>
              <a:gd name="T7" fmla="*/ 26988 h 35"/>
              <a:gd name="T8" fmla="*/ 44031 w 106"/>
              <a:gd name="T9" fmla="*/ 34925 h 35"/>
              <a:gd name="T10" fmla="*/ 60175 w 106"/>
              <a:gd name="T11" fmla="*/ 44450 h 35"/>
              <a:gd name="T12" fmla="*/ 54304 w 106"/>
              <a:gd name="T13" fmla="*/ 20638 h 35"/>
              <a:gd name="T14" fmla="*/ 38160 w 106"/>
              <a:gd name="T15" fmla="*/ 11113 h 35"/>
              <a:gd name="T16" fmla="*/ 68981 w 106"/>
              <a:gd name="T17" fmla="*/ 11113 h 35"/>
              <a:gd name="T18" fmla="*/ 73384 w 106"/>
              <a:gd name="T19" fmla="*/ 14288 h 35"/>
              <a:gd name="T20" fmla="*/ 79255 w 106"/>
              <a:gd name="T21" fmla="*/ 11113 h 35"/>
              <a:gd name="T22" fmla="*/ 86594 w 106"/>
              <a:gd name="T23" fmla="*/ 11113 h 35"/>
              <a:gd name="T24" fmla="*/ 92464 w 106"/>
              <a:gd name="T25" fmla="*/ 23813 h 35"/>
              <a:gd name="T26" fmla="*/ 92464 w 106"/>
              <a:gd name="T27" fmla="*/ 34925 h 35"/>
              <a:gd name="T28" fmla="*/ 85126 w 106"/>
              <a:gd name="T29" fmla="*/ 44450 h 35"/>
              <a:gd name="T30" fmla="*/ 76320 w 106"/>
              <a:gd name="T31" fmla="*/ 41275 h 35"/>
              <a:gd name="T32" fmla="*/ 73384 w 106"/>
              <a:gd name="T33" fmla="*/ 38100 h 35"/>
              <a:gd name="T34" fmla="*/ 68981 w 106"/>
              <a:gd name="T35" fmla="*/ 11113 h 35"/>
              <a:gd name="T36" fmla="*/ 85126 w 106"/>
              <a:gd name="T37" fmla="*/ 38100 h 35"/>
              <a:gd name="T38" fmla="*/ 86594 w 106"/>
              <a:gd name="T39" fmla="*/ 28575 h 35"/>
              <a:gd name="T40" fmla="*/ 86594 w 106"/>
              <a:gd name="T41" fmla="*/ 20638 h 35"/>
              <a:gd name="T42" fmla="*/ 85126 w 106"/>
              <a:gd name="T43" fmla="*/ 14288 h 35"/>
              <a:gd name="T44" fmla="*/ 73384 w 106"/>
              <a:gd name="T45" fmla="*/ 17463 h 35"/>
              <a:gd name="T46" fmla="*/ 73384 w 106"/>
              <a:gd name="T47" fmla="*/ 31750 h 35"/>
              <a:gd name="T48" fmla="*/ 82191 w 106"/>
              <a:gd name="T49" fmla="*/ 38100 h 35"/>
              <a:gd name="T50" fmla="*/ 117415 w 106"/>
              <a:gd name="T51" fmla="*/ 11113 h 35"/>
              <a:gd name="T52" fmla="*/ 121818 w 106"/>
              <a:gd name="T53" fmla="*/ 23813 h 35"/>
              <a:gd name="T54" fmla="*/ 121818 w 106"/>
              <a:gd name="T55" fmla="*/ 34925 h 35"/>
              <a:gd name="T56" fmla="*/ 114480 w 106"/>
              <a:gd name="T57" fmla="*/ 44450 h 35"/>
              <a:gd name="T58" fmla="*/ 104206 w 106"/>
              <a:gd name="T59" fmla="*/ 41275 h 35"/>
              <a:gd name="T60" fmla="*/ 98335 w 106"/>
              <a:gd name="T61" fmla="*/ 31750 h 35"/>
              <a:gd name="T62" fmla="*/ 98335 w 106"/>
              <a:gd name="T63" fmla="*/ 20638 h 35"/>
              <a:gd name="T64" fmla="*/ 105674 w 106"/>
              <a:gd name="T65" fmla="*/ 11113 h 35"/>
              <a:gd name="T66" fmla="*/ 114480 w 106"/>
              <a:gd name="T67" fmla="*/ 38100 h 35"/>
              <a:gd name="T68" fmla="*/ 117415 w 106"/>
              <a:gd name="T69" fmla="*/ 31750 h 35"/>
              <a:gd name="T70" fmla="*/ 120350 w 106"/>
              <a:gd name="T71" fmla="*/ 23813 h 35"/>
              <a:gd name="T72" fmla="*/ 114480 w 106"/>
              <a:gd name="T73" fmla="*/ 17463 h 35"/>
              <a:gd name="T74" fmla="*/ 108609 w 106"/>
              <a:gd name="T75" fmla="*/ 14288 h 35"/>
              <a:gd name="T76" fmla="*/ 104206 w 106"/>
              <a:gd name="T77" fmla="*/ 20638 h 35"/>
              <a:gd name="T78" fmla="*/ 104206 w 106"/>
              <a:gd name="T79" fmla="*/ 28575 h 35"/>
              <a:gd name="T80" fmla="*/ 105674 w 106"/>
              <a:gd name="T81" fmla="*/ 38100 h 35"/>
              <a:gd name="T82" fmla="*/ 130624 w 106"/>
              <a:gd name="T83" fmla="*/ 11113 h 35"/>
              <a:gd name="T84" fmla="*/ 149704 w 106"/>
              <a:gd name="T85" fmla="*/ 14288 h 35"/>
              <a:gd name="T86" fmla="*/ 152640 w 106"/>
              <a:gd name="T87" fmla="*/ 20638 h 35"/>
              <a:gd name="T88" fmla="*/ 146769 w 106"/>
              <a:gd name="T89" fmla="*/ 26988 h 35"/>
              <a:gd name="T90" fmla="*/ 152640 w 106"/>
              <a:gd name="T91" fmla="*/ 28575 h 35"/>
              <a:gd name="T92" fmla="*/ 152640 w 106"/>
              <a:gd name="T93" fmla="*/ 38100 h 35"/>
              <a:gd name="T94" fmla="*/ 146769 w 106"/>
              <a:gd name="T95" fmla="*/ 41275 h 35"/>
              <a:gd name="T96" fmla="*/ 130624 w 106"/>
              <a:gd name="T97" fmla="*/ 11113 h 35"/>
              <a:gd name="T98" fmla="*/ 143833 w 106"/>
              <a:gd name="T99" fmla="*/ 23813 h 35"/>
              <a:gd name="T100" fmla="*/ 146769 w 106"/>
              <a:gd name="T101" fmla="*/ 23813 h 35"/>
              <a:gd name="T102" fmla="*/ 146769 w 106"/>
              <a:gd name="T103" fmla="*/ 17463 h 35"/>
              <a:gd name="T104" fmla="*/ 140898 w 106"/>
              <a:gd name="T105" fmla="*/ 14288 h 35"/>
              <a:gd name="T106" fmla="*/ 133560 w 106"/>
              <a:gd name="T107" fmla="*/ 38100 h 35"/>
              <a:gd name="T108" fmla="*/ 146769 w 106"/>
              <a:gd name="T109" fmla="*/ 38100 h 35"/>
              <a:gd name="T110" fmla="*/ 149704 w 106"/>
              <a:gd name="T111" fmla="*/ 31750 h 35"/>
              <a:gd name="T112" fmla="*/ 140898 w 106"/>
              <a:gd name="T113" fmla="*/ 28575 h 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6"/>
              <a:gd name="T172" fmla="*/ 0 h 35"/>
              <a:gd name="T173" fmla="*/ 106 w 106"/>
              <a:gd name="T174" fmla="*/ 35 h 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6" h="35">
                <a:moveTo>
                  <a:pt x="4" y="28"/>
                </a:moveTo>
                <a:lnTo>
                  <a:pt x="0" y="28"/>
                </a:lnTo>
                <a:lnTo>
                  <a:pt x="0" y="0"/>
                </a:lnTo>
                <a:lnTo>
                  <a:pt x="4" y="0"/>
                </a:lnTo>
                <a:lnTo>
                  <a:pt x="4" y="13"/>
                </a:lnTo>
                <a:lnTo>
                  <a:pt x="17" y="0"/>
                </a:lnTo>
                <a:lnTo>
                  <a:pt x="23" y="0"/>
                </a:lnTo>
                <a:lnTo>
                  <a:pt x="11" y="11"/>
                </a:lnTo>
                <a:lnTo>
                  <a:pt x="23" y="28"/>
                </a:lnTo>
                <a:lnTo>
                  <a:pt x="19" y="28"/>
                </a:lnTo>
                <a:lnTo>
                  <a:pt x="10" y="13"/>
                </a:lnTo>
                <a:lnTo>
                  <a:pt x="4" y="17"/>
                </a:lnTo>
                <a:lnTo>
                  <a:pt x="4" y="28"/>
                </a:lnTo>
                <a:close/>
                <a:moveTo>
                  <a:pt x="30" y="22"/>
                </a:moveTo>
                <a:lnTo>
                  <a:pt x="30" y="22"/>
                </a:lnTo>
                <a:lnTo>
                  <a:pt x="37" y="7"/>
                </a:lnTo>
                <a:lnTo>
                  <a:pt x="41" y="7"/>
                </a:lnTo>
                <a:lnTo>
                  <a:pt x="41" y="28"/>
                </a:lnTo>
                <a:lnTo>
                  <a:pt x="39" y="28"/>
                </a:lnTo>
                <a:lnTo>
                  <a:pt x="39" y="13"/>
                </a:lnTo>
                <a:lnTo>
                  <a:pt x="37" y="13"/>
                </a:lnTo>
                <a:lnTo>
                  <a:pt x="30" y="28"/>
                </a:lnTo>
                <a:lnTo>
                  <a:pt x="26" y="28"/>
                </a:lnTo>
                <a:lnTo>
                  <a:pt x="26" y="7"/>
                </a:lnTo>
                <a:lnTo>
                  <a:pt x="30" y="7"/>
                </a:lnTo>
                <a:lnTo>
                  <a:pt x="30" y="22"/>
                </a:lnTo>
                <a:close/>
                <a:moveTo>
                  <a:pt x="47" y="7"/>
                </a:moveTo>
                <a:lnTo>
                  <a:pt x="50" y="7"/>
                </a:lnTo>
                <a:lnTo>
                  <a:pt x="50" y="9"/>
                </a:lnTo>
                <a:lnTo>
                  <a:pt x="52" y="7"/>
                </a:lnTo>
                <a:lnTo>
                  <a:pt x="54" y="7"/>
                </a:lnTo>
                <a:lnTo>
                  <a:pt x="56" y="7"/>
                </a:lnTo>
                <a:lnTo>
                  <a:pt x="58" y="7"/>
                </a:lnTo>
                <a:lnTo>
                  <a:pt x="59" y="7"/>
                </a:lnTo>
                <a:lnTo>
                  <a:pt x="61" y="9"/>
                </a:lnTo>
                <a:lnTo>
                  <a:pt x="63" y="11"/>
                </a:lnTo>
                <a:lnTo>
                  <a:pt x="63" y="15"/>
                </a:lnTo>
                <a:lnTo>
                  <a:pt x="63" y="17"/>
                </a:lnTo>
                <a:lnTo>
                  <a:pt x="63" y="18"/>
                </a:lnTo>
                <a:lnTo>
                  <a:pt x="63" y="22"/>
                </a:lnTo>
                <a:lnTo>
                  <a:pt x="61" y="24"/>
                </a:lnTo>
                <a:lnTo>
                  <a:pt x="59" y="26"/>
                </a:lnTo>
                <a:lnTo>
                  <a:pt x="58" y="28"/>
                </a:lnTo>
                <a:lnTo>
                  <a:pt x="56" y="28"/>
                </a:lnTo>
                <a:lnTo>
                  <a:pt x="54" y="28"/>
                </a:lnTo>
                <a:lnTo>
                  <a:pt x="52" y="26"/>
                </a:lnTo>
                <a:lnTo>
                  <a:pt x="50" y="26"/>
                </a:lnTo>
                <a:lnTo>
                  <a:pt x="50" y="24"/>
                </a:lnTo>
                <a:lnTo>
                  <a:pt x="50" y="35"/>
                </a:lnTo>
                <a:lnTo>
                  <a:pt x="47" y="35"/>
                </a:lnTo>
                <a:lnTo>
                  <a:pt x="47" y="7"/>
                </a:lnTo>
                <a:close/>
                <a:moveTo>
                  <a:pt x="56" y="24"/>
                </a:moveTo>
                <a:lnTo>
                  <a:pt x="56" y="24"/>
                </a:lnTo>
                <a:lnTo>
                  <a:pt x="58" y="24"/>
                </a:lnTo>
                <a:lnTo>
                  <a:pt x="59" y="22"/>
                </a:lnTo>
                <a:lnTo>
                  <a:pt x="59" y="20"/>
                </a:lnTo>
                <a:lnTo>
                  <a:pt x="59" y="18"/>
                </a:lnTo>
                <a:lnTo>
                  <a:pt x="59" y="17"/>
                </a:lnTo>
                <a:lnTo>
                  <a:pt x="59" y="15"/>
                </a:lnTo>
                <a:lnTo>
                  <a:pt x="59" y="13"/>
                </a:lnTo>
                <a:lnTo>
                  <a:pt x="58" y="11"/>
                </a:lnTo>
                <a:lnTo>
                  <a:pt x="58" y="9"/>
                </a:lnTo>
                <a:lnTo>
                  <a:pt x="56" y="9"/>
                </a:lnTo>
                <a:lnTo>
                  <a:pt x="52" y="11"/>
                </a:lnTo>
                <a:lnTo>
                  <a:pt x="50" y="11"/>
                </a:lnTo>
                <a:lnTo>
                  <a:pt x="50" y="15"/>
                </a:lnTo>
                <a:lnTo>
                  <a:pt x="50" y="18"/>
                </a:lnTo>
                <a:lnTo>
                  <a:pt x="50" y="20"/>
                </a:lnTo>
                <a:lnTo>
                  <a:pt x="52" y="24"/>
                </a:lnTo>
                <a:lnTo>
                  <a:pt x="54" y="24"/>
                </a:lnTo>
                <a:lnTo>
                  <a:pt x="56" y="24"/>
                </a:lnTo>
                <a:close/>
                <a:moveTo>
                  <a:pt x="76" y="7"/>
                </a:moveTo>
                <a:lnTo>
                  <a:pt x="78" y="7"/>
                </a:lnTo>
                <a:lnTo>
                  <a:pt x="80" y="7"/>
                </a:lnTo>
                <a:lnTo>
                  <a:pt x="82" y="9"/>
                </a:lnTo>
                <a:lnTo>
                  <a:pt x="83" y="13"/>
                </a:lnTo>
                <a:lnTo>
                  <a:pt x="83" y="15"/>
                </a:lnTo>
                <a:lnTo>
                  <a:pt x="83" y="17"/>
                </a:lnTo>
                <a:lnTo>
                  <a:pt x="83" y="20"/>
                </a:lnTo>
                <a:lnTo>
                  <a:pt x="83" y="22"/>
                </a:lnTo>
                <a:lnTo>
                  <a:pt x="82" y="24"/>
                </a:lnTo>
                <a:lnTo>
                  <a:pt x="80" y="26"/>
                </a:lnTo>
                <a:lnTo>
                  <a:pt x="78" y="28"/>
                </a:lnTo>
                <a:lnTo>
                  <a:pt x="76" y="28"/>
                </a:lnTo>
                <a:lnTo>
                  <a:pt x="72" y="28"/>
                </a:lnTo>
                <a:lnTo>
                  <a:pt x="71" y="26"/>
                </a:lnTo>
                <a:lnTo>
                  <a:pt x="69" y="24"/>
                </a:lnTo>
                <a:lnTo>
                  <a:pt x="67" y="22"/>
                </a:lnTo>
                <a:lnTo>
                  <a:pt x="67" y="20"/>
                </a:lnTo>
                <a:lnTo>
                  <a:pt x="67" y="17"/>
                </a:lnTo>
                <a:lnTo>
                  <a:pt x="67" y="15"/>
                </a:lnTo>
                <a:lnTo>
                  <a:pt x="67" y="13"/>
                </a:lnTo>
                <a:lnTo>
                  <a:pt x="69" y="9"/>
                </a:lnTo>
                <a:lnTo>
                  <a:pt x="71" y="7"/>
                </a:lnTo>
                <a:lnTo>
                  <a:pt x="72" y="7"/>
                </a:lnTo>
                <a:lnTo>
                  <a:pt x="76" y="7"/>
                </a:lnTo>
                <a:close/>
                <a:moveTo>
                  <a:pt x="76" y="24"/>
                </a:moveTo>
                <a:lnTo>
                  <a:pt x="78" y="24"/>
                </a:lnTo>
                <a:lnTo>
                  <a:pt x="80" y="22"/>
                </a:lnTo>
                <a:lnTo>
                  <a:pt x="80" y="20"/>
                </a:lnTo>
                <a:lnTo>
                  <a:pt x="82" y="18"/>
                </a:lnTo>
                <a:lnTo>
                  <a:pt x="82" y="17"/>
                </a:lnTo>
                <a:lnTo>
                  <a:pt x="82" y="15"/>
                </a:lnTo>
                <a:lnTo>
                  <a:pt x="80" y="13"/>
                </a:lnTo>
                <a:lnTo>
                  <a:pt x="78" y="11"/>
                </a:lnTo>
                <a:lnTo>
                  <a:pt x="78" y="9"/>
                </a:lnTo>
                <a:lnTo>
                  <a:pt x="76" y="9"/>
                </a:lnTo>
                <a:lnTo>
                  <a:pt x="74" y="9"/>
                </a:lnTo>
                <a:lnTo>
                  <a:pt x="72" y="11"/>
                </a:lnTo>
                <a:lnTo>
                  <a:pt x="71" y="13"/>
                </a:lnTo>
                <a:lnTo>
                  <a:pt x="71" y="15"/>
                </a:lnTo>
                <a:lnTo>
                  <a:pt x="69" y="17"/>
                </a:lnTo>
                <a:lnTo>
                  <a:pt x="71" y="18"/>
                </a:lnTo>
                <a:lnTo>
                  <a:pt x="71" y="20"/>
                </a:lnTo>
                <a:lnTo>
                  <a:pt x="71" y="22"/>
                </a:lnTo>
                <a:lnTo>
                  <a:pt x="72" y="24"/>
                </a:lnTo>
                <a:lnTo>
                  <a:pt x="74" y="24"/>
                </a:lnTo>
                <a:lnTo>
                  <a:pt x="76" y="24"/>
                </a:lnTo>
                <a:close/>
                <a:moveTo>
                  <a:pt x="89" y="7"/>
                </a:moveTo>
                <a:lnTo>
                  <a:pt x="98" y="7"/>
                </a:lnTo>
                <a:lnTo>
                  <a:pt x="100" y="7"/>
                </a:lnTo>
                <a:lnTo>
                  <a:pt x="102" y="9"/>
                </a:lnTo>
                <a:lnTo>
                  <a:pt x="104" y="11"/>
                </a:lnTo>
                <a:lnTo>
                  <a:pt x="104" y="13"/>
                </a:lnTo>
                <a:lnTo>
                  <a:pt x="104" y="15"/>
                </a:lnTo>
                <a:lnTo>
                  <a:pt x="102" y="17"/>
                </a:lnTo>
                <a:lnTo>
                  <a:pt x="100" y="17"/>
                </a:lnTo>
                <a:lnTo>
                  <a:pt x="102" y="17"/>
                </a:lnTo>
                <a:lnTo>
                  <a:pt x="104" y="18"/>
                </a:lnTo>
                <a:lnTo>
                  <a:pt x="106" y="20"/>
                </a:lnTo>
                <a:lnTo>
                  <a:pt x="104" y="22"/>
                </a:lnTo>
                <a:lnTo>
                  <a:pt x="104" y="24"/>
                </a:lnTo>
                <a:lnTo>
                  <a:pt x="104" y="26"/>
                </a:lnTo>
                <a:lnTo>
                  <a:pt x="102" y="26"/>
                </a:lnTo>
                <a:lnTo>
                  <a:pt x="100" y="26"/>
                </a:lnTo>
                <a:lnTo>
                  <a:pt x="98" y="28"/>
                </a:lnTo>
                <a:lnTo>
                  <a:pt x="89" y="28"/>
                </a:lnTo>
                <a:lnTo>
                  <a:pt x="89" y="7"/>
                </a:lnTo>
                <a:close/>
                <a:moveTo>
                  <a:pt x="91" y="15"/>
                </a:moveTo>
                <a:lnTo>
                  <a:pt x="96" y="15"/>
                </a:lnTo>
                <a:lnTo>
                  <a:pt x="98" y="15"/>
                </a:lnTo>
                <a:lnTo>
                  <a:pt x="100" y="15"/>
                </a:lnTo>
                <a:lnTo>
                  <a:pt x="100" y="13"/>
                </a:lnTo>
                <a:lnTo>
                  <a:pt x="100" y="11"/>
                </a:lnTo>
                <a:lnTo>
                  <a:pt x="98" y="11"/>
                </a:lnTo>
                <a:lnTo>
                  <a:pt x="96" y="9"/>
                </a:lnTo>
                <a:lnTo>
                  <a:pt x="91" y="9"/>
                </a:lnTo>
                <a:lnTo>
                  <a:pt x="91" y="15"/>
                </a:lnTo>
                <a:close/>
                <a:moveTo>
                  <a:pt x="91" y="24"/>
                </a:moveTo>
                <a:lnTo>
                  <a:pt x="98" y="24"/>
                </a:lnTo>
                <a:lnTo>
                  <a:pt x="100" y="24"/>
                </a:lnTo>
                <a:lnTo>
                  <a:pt x="102" y="22"/>
                </a:lnTo>
                <a:lnTo>
                  <a:pt x="102" y="20"/>
                </a:lnTo>
                <a:lnTo>
                  <a:pt x="100" y="18"/>
                </a:lnTo>
                <a:lnTo>
                  <a:pt x="98" y="18"/>
                </a:lnTo>
                <a:lnTo>
                  <a:pt x="96" y="18"/>
                </a:lnTo>
                <a:lnTo>
                  <a:pt x="91" y="18"/>
                </a:lnTo>
                <a:lnTo>
                  <a:pt x="91" y="24"/>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23" name="Freeform 157"/>
          <p:cNvSpPr>
            <a:spLocks noEditPoints="1"/>
          </p:cNvSpPr>
          <p:nvPr/>
        </p:nvSpPr>
        <p:spPr bwMode="auto">
          <a:xfrm>
            <a:off x="3518762" y="4235223"/>
            <a:ext cx="302289" cy="68015"/>
          </a:xfrm>
          <a:custGeom>
            <a:avLst/>
            <a:gdLst>
              <a:gd name="T0" fmla="*/ 5839 w 174"/>
              <a:gd name="T1" fmla="*/ 20637 h 36"/>
              <a:gd name="T2" fmla="*/ 27736 w 174"/>
              <a:gd name="T3" fmla="*/ 44450 h 36"/>
              <a:gd name="T4" fmla="*/ 59851 w 174"/>
              <a:gd name="T5" fmla="*/ 12700 h 36"/>
              <a:gd name="T6" fmla="*/ 54011 w 174"/>
              <a:gd name="T7" fmla="*/ 30162 h 36"/>
              <a:gd name="T8" fmla="*/ 45253 w 174"/>
              <a:gd name="T9" fmla="*/ 50800 h 36"/>
              <a:gd name="T10" fmla="*/ 40874 w 174"/>
              <a:gd name="T11" fmla="*/ 57150 h 36"/>
              <a:gd name="T12" fmla="*/ 37954 w 174"/>
              <a:gd name="T13" fmla="*/ 50800 h 36"/>
              <a:gd name="T14" fmla="*/ 43793 w 174"/>
              <a:gd name="T15" fmla="*/ 47625 h 36"/>
              <a:gd name="T16" fmla="*/ 45253 w 174"/>
              <a:gd name="T17" fmla="*/ 39687 h 36"/>
              <a:gd name="T18" fmla="*/ 59851 w 174"/>
              <a:gd name="T19" fmla="*/ 50800 h 36"/>
              <a:gd name="T20" fmla="*/ 64230 w 174"/>
              <a:gd name="T21" fmla="*/ 36512 h 36"/>
              <a:gd name="T22" fmla="*/ 86126 w 174"/>
              <a:gd name="T23" fmla="*/ 39687 h 36"/>
              <a:gd name="T24" fmla="*/ 80287 w 174"/>
              <a:gd name="T25" fmla="*/ 39687 h 36"/>
              <a:gd name="T26" fmla="*/ 67149 w 174"/>
              <a:gd name="T27" fmla="*/ 39687 h 36"/>
              <a:gd name="T28" fmla="*/ 124080 w 174"/>
              <a:gd name="T29" fmla="*/ 12700 h 36"/>
              <a:gd name="T30" fmla="*/ 110943 w 174"/>
              <a:gd name="T31" fmla="*/ 41275 h 36"/>
              <a:gd name="T32" fmla="*/ 91966 w 174"/>
              <a:gd name="T33" fmla="*/ 12700 h 36"/>
              <a:gd name="T34" fmla="*/ 110943 w 174"/>
              <a:gd name="T35" fmla="*/ 26988 h 36"/>
              <a:gd name="T36" fmla="*/ 105103 w 174"/>
              <a:gd name="T37" fmla="*/ 39687 h 36"/>
              <a:gd name="T38" fmla="*/ 108023 w 174"/>
              <a:gd name="T39" fmla="*/ 30162 h 36"/>
              <a:gd name="T40" fmla="*/ 145977 w 174"/>
              <a:gd name="T41" fmla="*/ 36512 h 36"/>
              <a:gd name="T42" fmla="*/ 159115 w 174"/>
              <a:gd name="T43" fmla="*/ 23812 h 36"/>
              <a:gd name="T44" fmla="*/ 159115 w 174"/>
              <a:gd name="T45" fmla="*/ 19050 h 36"/>
              <a:gd name="T46" fmla="*/ 134299 w 174"/>
              <a:gd name="T47" fmla="*/ 19050 h 36"/>
              <a:gd name="T48" fmla="*/ 132839 w 174"/>
              <a:gd name="T49" fmla="*/ 44450 h 36"/>
              <a:gd name="T50" fmla="*/ 188310 w 174"/>
              <a:gd name="T51" fmla="*/ 44450 h 36"/>
              <a:gd name="T52" fmla="*/ 169333 w 174"/>
              <a:gd name="T53" fmla="*/ 12700 h 36"/>
              <a:gd name="T54" fmla="*/ 181011 w 174"/>
              <a:gd name="T55" fmla="*/ 23812 h 36"/>
              <a:gd name="T56" fmla="*/ 204368 w 174"/>
              <a:gd name="T57" fmla="*/ 12700 h 36"/>
              <a:gd name="T58" fmla="*/ 218966 w 174"/>
              <a:gd name="T59" fmla="*/ 15875 h 36"/>
              <a:gd name="T60" fmla="*/ 221885 w 174"/>
              <a:gd name="T61" fmla="*/ 39687 h 36"/>
              <a:gd name="T62" fmla="*/ 221885 w 174"/>
              <a:gd name="T63" fmla="*/ 44450 h 36"/>
              <a:gd name="T64" fmla="*/ 218966 w 174"/>
              <a:gd name="T65" fmla="*/ 44450 h 36"/>
              <a:gd name="T66" fmla="*/ 210207 w 174"/>
              <a:gd name="T67" fmla="*/ 41275 h 36"/>
              <a:gd name="T68" fmla="*/ 199989 w 174"/>
              <a:gd name="T69" fmla="*/ 41275 h 36"/>
              <a:gd name="T70" fmla="*/ 197069 w 174"/>
              <a:gd name="T71" fmla="*/ 30162 h 36"/>
              <a:gd name="T72" fmla="*/ 216046 w 174"/>
              <a:gd name="T73" fmla="*/ 20637 h 36"/>
              <a:gd name="T74" fmla="*/ 202908 w 174"/>
              <a:gd name="T75" fmla="*/ 19050 h 36"/>
              <a:gd name="T76" fmla="*/ 213126 w 174"/>
              <a:gd name="T77" fmla="*/ 26988 h 36"/>
              <a:gd name="T78" fmla="*/ 202908 w 174"/>
              <a:gd name="T79" fmla="*/ 30162 h 36"/>
              <a:gd name="T80" fmla="*/ 204368 w 174"/>
              <a:gd name="T81" fmla="*/ 39687 h 36"/>
              <a:gd name="T82" fmla="*/ 216046 w 174"/>
              <a:gd name="T83" fmla="*/ 36512 h 36"/>
              <a:gd name="T84" fmla="*/ 232103 w 174"/>
              <a:gd name="T85" fmla="*/ 15875 h 36"/>
              <a:gd name="T86" fmla="*/ 239402 w 174"/>
              <a:gd name="T87" fmla="*/ 12700 h 36"/>
              <a:gd name="T88" fmla="*/ 254000 w 174"/>
              <a:gd name="T89" fmla="*/ 20637 h 36"/>
              <a:gd name="T90" fmla="*/ 248161 w 174"/>
              <a:gd name="T91" fmla="*/ 41275 h 36"/>
              <a:gd name="T92" fmla="*/ 235023 w 174"/>
              <a:gd name="T93" fmla="*/ 41275 h 36"/>
              <a:gd name="T94" fmla="*/ 229184 w 174"/>
              <a:gd name="T95" fmla="*/ 12700 h 36"/>
              <a:gd name="T96" fmla="*/ 248161 w 174"/>
              <a:gd name="T97" fmla="*/ 33337 h 36"/>
              <a:gd name="T98" fmla="*/ 248161 w 174"/>
              <a:gd name="T99" fmla="*/ 20637 h 36"/>
              <a:gd name="T100" fmla="*/ 235023 w 174"/>
              <a:gd name="T101" fmla="*/ 19050 h 36"/>
              <a:gd name="T102" fmla="*/ 237943 w 174"/>
              <a:gd name="T103" fmla="*/ 39687 h 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4"/>
              <a:gd name="T157" fmla="*/ 0 h 36"/>
              <a:gd name="T158" fmla="*/ 174 w 174"/>
              <a:gd name="T159" fmla="*/ 36 h 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4" h="36">
                <a:moveTo>
                  <a:pt x="4" y="28"/>
                </a:moveTo>
                <a:lnTo>
                  <a:pt x="0" y="28"/>
                </a:lnTo>
                <a:lnTo>
                  <a:pt x="0" y="0"/>
                </a:lnTo>
                <a:lnTo>
                  <a:pt x="4" y="0"/>
                </a:lnTo>
                <a:lnTo>
                  <a:pt x="4" y="13"/>
                </a:lnTo>
                <a:lnTo>
                  <a:pt x="17" y="0"/>
                </a:lnTo>
                <a:lnTo>
                  <a:pt x="22" y="0"/>
                </a:lnTo>
                <a:lnTo>
                  <a:pt x="11" y="12"/>
                </a:lnTo>
                <a:lnTo>
                  <a:pt x="22" y="28"/>
                </a:lnTo>
                <a:lnTo>
                  <a:pt x="19" y="28"/>
                </a:lnTo>
                <a:lnTo>
                  <a:pt x="9" y="13"/>
                </a:lnTo>
                <a:lnTo>
                  <a:pt x="4" y="17"/>
                </a:lnTo>
                <a:lnTo>
                  <a:pt x="4" y="28"/>
                </a:lnTo>
                <a:close/>
                <a:moveTo>
                  <a:pt x="37" y="8"/>
                </a:moveTo>
                <a:lnTo>
                  <a:pt x="41" y="8"/>
                </a:lnTo>
                <a:lnTo>
                  <a:pt x="41" y="10"/>
                </a:lnTo>
                <a:lnTo>
                  <a:pt x="39" y="12"/>
                </a:lnTo>
                <a:lnTo>
                  <a:pt x="39" y="15"/>
                </a:lnTo>
                <a:lnTo>
                  <a:pt x="37" y="17"/>
                </a:lnTo>
                <a:lnTo>
                  <a:pt x="37" y="19"/>
                </a:lnTo>
                <a:lnTo>
                  <a:pt x="35" y="23"/>
                </a:lnTo>
                <a:lnTo>
                  <a:pt x="35" y="25"/>
                </a:lnTo>
                <a:lnTo>
                  <a:pt x="33" y="26"/>
                </a:lnTo>
                <a:lnTo>
                  <a:pt x="33" y="30"/>
                </a:lnTo>
                <a:lnTo>
                  <a:pt x="31" y="32"/>
                </a:lnTo>
                <a:lnTo>
                  <a:pt x="31" y="34"/>
                </a:lnTo>
                <a:lnTo>
                  <a:pt x="30" y="36"/>
                </a:lnTo>
                <a:lnTo>
                  <a:pt x="28" y="36"/>
                </a:lnTo>
                <a:lnTo>
                  <a:pt x="26" y="36"/>
                </a:lnTo>
                <a:lnTo>
                  <a:pt x="24" y="36"/>
                </a:lnTo>
                <a:lnTo>
                  <a:pt x="24" y="32"/>
                </a:lnTo>
                <a:lnTo>
                  <a:pt x="26" y="32"/>
                </a:lnTo>
                <a:lnTo>
                  <a:pt x="28" y="32"/>
                </a:lnTo>
                <a:lnTo>
                  <a:pt x="30" y="32"/>
                </a:lnTo>
                <a:lnTo>
                  <a:pt x="30" y="30"/>
                </a:lnTo>
                <a:lnTo>
                  <a:pt x="30" y="28"/>
                </a:lnTo>
                <a:lnTo>
                  <a:pt x="24" y="8"/>
                </a:lnTo>
                <a:lnTo>
                  <a:pt x="28" y="8"/>
                </a:lnTo>
                <a:lnTo>
                  <a:pt x="31" y="25"/>
                </a:lnTo>
                <a:lnTo>
                  <a:pt x="37" y="8"/>
                </a:lnTo>
                <a:close/>
                <a:moveTo>
                  <a:pt x="44" y="28"/>
                </a:moveTo>
                <a:lnTo>
                  <a:pt x="44" y="32"/>
                </a:lnTo>
                <a:lnTo>
                  <a:pt x="41" y="32"/>
                </a:lnTo>
                <a:lnTo>
                  <a:pt x="41" y="25"/>
                </a:lnTo>
                <a:lnTo>
                  <a:pt x="43" y="25"/>
                </a:lnTo>
                <a:lnTo>
                  <a:pt x="44" y="23"/>
                </a:lnTo>
                <a:lnTo>
                  <a:pt x="44" y="21"/>
                </a:lnTo>
                <a:lnTo>
                  <a:pt x="44" y="8"/>
                </a:lnTo>
                <a:lnTo>
                  <a:pt x="57" y="8"/>
                </a:lnTo>
                <a:lnTo>
                  <a:pt x="57" y="25"/>
                </a:lnTo>
                <a:lnTo>
                  <a:pt x="59" y="25"/>
                </a:lnTo>
                <a:lnTo>
                  <a:pt x="59" y="32"/>
                </a:lnTo>
                <a:lnTo>
                  <a:pt x="57" y="32"/>
                </a:lnTo>
                <a:lnTo>
                  <a:pt x="57" y="28"/>
                </a:lnTo>
                <a:lnTo>
                  <a:pt x="44" y="28"/>
                </a:lnTo>
                <a:close/>
                <a:moveTo>
                  <a:pt x="55" y="25"/>
                </a:moveTo>
                <a:lnTo>
                  <a:pt x="55" y="10"/>
                </a:lnTo>
                <a:lnTo>
                  <a:pt x="48" y="10"/>
                </a:lnTo>
                <a:lnTo>
                  <a:pt x="48" y="21"/>
                </a:lnTo>
                <a:lnTo>
                  <a:pt x="46" y="23"/>
                </a:lnTo>
                <a:lnTo>
                  <a:pt x="46" y="25"/>
                </a:lnTo>
                <a:lnTo>
                  <a:pt x="55" y="25"/>
                </a:lnTo>
                <a:close/>
                <a:moveTo>
                  <a:pt x="85" y="28"/>
                </a:moveTo>
                <a:lnTo>
                  <a:pt x="81" y="28"/>
                </a:lnTo>
                <a:lnTo>
                  <a:pt x="81" y="8"/>
                </a:lnTo>
                <a:lnTo>
                  <a:pt x="85" y="8"/>
                </a:lnTo>
                <a:lnTo>
                  <a:pt x="85" y="28"/>
                </a:lnTo>
                <a:close/>
                <a:moveTo>
                  <a:pt x="78" y="21"/>
                </a:moveTo>
                <a:lnTo>
                  <a:pt x="78" y="23"/>
                </a:lnTo>
                <a:lnTo>
                  <a:pt x="78" y="25"/>
                </a:lnTo>
                <a:lnTo>
                  <a:pt x="76" y="26"/>
                </a:lnTo>
                <a:lnTo>
                  <a:pt x="74" y="26"/>
                </a:lnTo>
                <a:lnTo>
                  <a:pt x="70" y="28"/>
                </a:lnTo>
                <a:lnTo>
                  <a:pt x="63" y="28"/>
                </a:lnTo>
                <a:lnTo>
                  <a:pt x="63" y="8"/>
                </a:lnTo>
                <a:lnTo>
                  <a:pt x="67" y="8"/>
                </a:lnTo>
                <a:lnTo>
                  <a:pt x="67" y="15"/>
                </a:lnTo>
                <a:lnTo>
                  <a:pt x="70" y="15"/>
                </a:lnTo>
                <a:lnTo>
                  <a:pt x="74" y="17"/>
                </a:lnTo>
                <a:lnTo>
                  <a:pt x="76" y="17"/>
                </a:lnTo>
                <a:lnTo>
                  <a:pt x="78" y="19"/>
                </a:lnTo>
                <a:lnTo>
                  <a:pt x="78" y="21"/>
                </a:lnTo>
                <a:close/>
                <a:moveTo>
                  <a:pt x="67" y="25"/>
                </a:moveTo>
                <a:lnTo>
                  <a:pt x="70" y="25"/>
                </a:lnTo>
                <a:lnTo>
                  <a:pt x="72" y="25"/>
                </a:lnTo>
                <a:lnTo>
                  <a:pt x="74" y="25"/>
                </a:lnTo>
                <a:lnTo>
                  <a:pt x="74" y="23"/>
                </a:lnTo>
                <a:lnTo>
                  <a:pt x="74" y="21"/>
                </a:lnTo>
                <a:lnTo>
                  <a:pt x="74" y="19"/>
                </a:lnTo>
                <a:lnTo>
                  <a:pt x="72" y="19"/>
                </a:lnTo>
                <a:lnTo>
                  <a:pt x="70" y="19"/>
                </a:lnTo>
                <a:lnTo>
                  <a:pt x="67" y="19"/>
                </a:lnTo>
                <a:lnTo>
                  <a:pt x="67" y="25"/>
                </a:lnTo>
                <a:close/>
                <a:moveTo>
                  <a:pt x="100" y="23"/>
                </a:moveTo>
                <a:lnTo>
                  <a:pt x="107" y="8"/>
                </a:lnTo>
                <a:lnTo>
                  <a:pt x="111" y="8"/>
                </a:lnTo>
                <a:lnTo>
                  <a:pt x="111" y="28"/>
                </a:lnTo>
                <a:lnTo>
                  <a:pt x="109" y="28"/>
                </a:lnTo>
                <a:lnTo>
                  <a:pt x="109" y="15"/>
                </a:lnTo>
                <a:lnTo>
                  <a:pt x="109" y="13"/>
                </a:lnTo>
                <a:lnTo>
                  <a:pt x="109" y="12"/>
                </a:lnTo>
                <a:lnTo>
                  <a:pt x="102" y="28"/>
                </a:lnTo>
                <a:lnTo>
                  <a:pt x="100" y="28"/>
                </a:lnTo>
                <a:lnTo>
                  <a:pt x="92" y="12"/>
                </a:lnTo>
                <a:lnTo>
                  <a:pt x="92" y="13"/>
                </a:lnTo>
                <a:lnTo>
                  <a:pt x="92" y="15"/>
                </a:lnTo>
                <a:lnTo>
                  <a:pt x="92" y="28"/>
                </a:lnTo>
                <a:lnTo>
                  <a:pt x="91" y="28"/>
                </a:lnTo>
                <a:lnTo>
                  <a:pt x="91" y="8"/>
                </a:lnTo>
                <a:lnTo>
                  <a:pt x="94" y="8"/>
                </a:lnTo>
                <a:lnTo>
                  <a:pt x="100" y="23"/>
                </a:lnTo>
                <a:close/>
                <a:moveTo>
                  <a:pt x="133" y="28"/>
                </a:moveTo>
                <a:lnTo>
                  <a:pt x="129" y="28"/>
                </a:lnTo>
                <a:lnTo>
                  <a:pt x="122" y="19"/>
                </a:lnTo>
                <a:lnTo>
                  <a:pt x="120" y="21"/>
                </a:lnTo>
                <a:lnTo>
                  <a:pt x="120" y="28"/>
                </a:lnTo>
                <a:lnTo>
                  <a:pt x="116" y="28"/>
                </a:lnTo>
                <a:lnTo>
                  <a:pt x="116" y="8"/>
                </a:lnTo>
                <a:lnTo>
                  <a:pt x="120" y="8"/>
                </a:lnTo>
                <a:lnTo>
                  <a:pt x="120" y="15"/>
                </a:lnTo>
                <a:lnTo>
                  <a:pt x="128" y="8"/>
                </a:lnTo>
                <a:lnTo>
                  <a:pt x="133" y="8"/>
                </a:lnTo>
                <a:lnTo>
                  <a:pt x="124" y="15"/>
                </a:lnTo>
                <a:lnTo>
                  <a:pt x="133" y="28"/>
                </a:lnTo>
                <a:close/>
                <a:moveTo>
                  <a:pt x="135" y="13"/>
                </a:moveTo>
                <a:lnTo>
                  <a:pt x="137" y="12"/>
                </a:lnTo>
                <a:lnTo>
                  <a:pt x="137" y="8"/>
                </a:lnTo>
                <a:lnTo>
                  <a:pt x="140" y="8"/>
                </a:lnTo>
                <a:lnTo>
                  <a:pt x="144" y="8"/>
                </a:lnTo>
                <a:lnTo>
                  <a:pt x="146" y="8"/>
                </a:lnTo>
                <a:lnTo>
                  <a:pt x="148" y="8"/>
                </a:lnTo>
                <a:lnTo>
                  <a:pt x="150" y="10"/>
                </a:lnTo>
                <a:lnTo>
                  <a:pt x="150" y="12"/>
                </a:lnTo>
                <a:lnTo>
                  <a:pt x="150" y="13"/>
                </a:lnTo>
                <a:lnTo>
                  <a:pt x="150" y="25"/>
                </a:lnTo>
                <a:lnTo>
                  <a:pt x="152" y="25"/>
                </a:lnTo>
                <a:lnTo>
                  <a:pt x="153" y="25"/>
                </a:lnTo>
                <a:lnTo>
                  <a:pt x="153" y="28"/>
                </a:lnTo>
                <a:lnTo>
                  <a:pt x="152" y="28"/>
                </a:lnTo>
                <a:lnTo>
                  <a:pt x="150" y="28"/>
                </a:lnTo>
                <a:lnTo>
                  <a:pt x="148" y="26"/>
                </a:lnTo>
                <a:lnTo>
                  <a:pt x="148" y="25"/>
                </a:lnTo>
                <a:lnTo>
                  <a:pt x="146" y="26"/>
                </a:lnTo>
                <a:lnTo>
                  <a:pt x="144" y="26"/>
                </a:lnTo>
                <a:lnTo>
                  <a:pt x="142" y="28"/>
                </a:lnTo>
                <a:lnTo>
                  <a:pt x="140" y="28"/>
                </a:lnTo>
                <a:lnTo>
                  <a:pt x="139" y="28"/>
                </a:lnTo>
                <a:lnTo>
                  <a:pt x="137" y="26"/>
                </a:lnTo>
                <a:lnTo>
                  <a:pt x="135" y="25"/>
                </a:lnTo>
                <a:lnTo>
                  <a:pt x="135" y="23"/>
                </a:lnTo>
                <a:lnTo>
                  <a:pt x="135" y="21"/>
                </a:lnTo>
                <a:lnTo>
                  <a:pt x="135" y="19"/>
                </a:lnTo>
                <a:lnTo>
                  <a:pt x="137" y="17"/>
                </a:lnTo>
                <a:lnTo>
                  <a:pt x="140" y="15"/>
                </a:lnTo>
                <a:lnTo>
                  <a:pt x="146" y="15"/>
                </a:lnTo>
                <a:lnTo>
                  <a:pt x="148" y="15"/>
                </a:lnTo>
                <a:lnTo>
                  <a:pt x="148" y="13"/>
                </a:lnTo>
                <a:lnTo>
                  <a:pt x="146" y="12"/>
                </a:lnTo>
                <a:lnTo>
                  <a:pt x="142" y="10"/>
                </a:lnTo>
                <a:lnTo>
                  <a:pt x="140" y="10"/>
                </a:lnTo>
                <a:lnTo>
                  <a:pt x="139" y="12"/>
                </a:lnTo>
                <a:lnTo>
                  <a:pt x="139" y="13"/>
                </a:lnTo>
                <a:lnTo>
                  <a:pt x="135" y="13"/>
                </a:lnTo>
                <a:close/>
                <a:moveTo>
                  <a:pt x="148" y="17"/>
                </a:moveTo>
                <a:lnTo>
                  <a:pt x="146" y="17"/>
                </a:lnTo>
                <a:lnTo>
                  <a:pt x="144" y="19"/>
                </a:lnTo>
                <a:lnTo>
                  <a:pt x="142" y="19"/>
                </a:lnTo>
                <a:lnTo>
                  <a:pt x="140" y="19"/>
                </a:lnTo>
                <a:lnTo>
                  <a:pt x="139" y="19"/>
                </a:lnTo>
                <a:lnTo>
                  <a:pt x="139" y="21"/>
                </a:lnTo>
                <a:lnTo>
                  <a:pt x="139" y="23"/>
                </a:lnTo>
                <a:lnTo>
                  <a:pt x="139" y="25"/>
                </a:lnTo>
                <a:lnTo>
                  <a:pt x="140" y="25"/>
                </a:lnTo>
                <a:lnTo>
                  <a:pt x="142" y="25"/>
                </a:lnTo>
                <a:lnTo>
                  <a:pt x="144" y="25"/>
                </a:lnTo>
                <a:lnTo>
                  <a:pt x="146" y="25"/>
                </a:lnTo>
                <a:lnTo>
                  <a:pt x="146" y="23"/>
                </a:lnTo>
                <a:lnTo>
                  <a:pt x="148" y="23"/>
                </a:lnTo>
                <a:lnTo>
                  <a:pt x="148" y="21"/>
                </a:lnTo>
                <a:lnTo>
                  <a:pt x="148" y="17"/>
                </a:lnTo>
                <a:close/>
                <a:moveTo>
                  <a:pt x="157" y="8"/>
                </a:moveTo>
                <a:lnTo>
                  <a:pt x="159" y="8"/>
                </a:lnTo>
                <a:lnTo>
                  <a:pt x="159" y="10"/>
                </a:lnTo>
                <a:lnTo>
                  <a:pt x="161" y="10"/>
                </a:lnTo>
                <a:lnTo>
                  <a:pt x="161" y="8"/>
                </a:lnTo>
                <a:lnTo>
                  <a:pt x="163" y="8"/>
                </a:lnTo>
                <a:lnTo>
                  <a:pt x="164" y="8"/>
                </a:lnTo>
                <a:lnTo>
                  <a:pt x="168" y="8"/>
                </a:lnTo>
                <a:lnTo>
                  <a:pt x="170" y="8"/>
                </a:lnTo>
                <a:lnTo>
                  <a:pt x="172" y="10"/>
                </a:lnTo>
                <a:lnTo>
                  <a:pt x="172" y="12"/>
                </a:lnTo>
                <a:lnTo>
                  <a:pt x="174" y="13"/>
                </a:lnTo>
                <a:lnTo>
                  <a:pt x="174" y="17"/>
                </a:lnTo>
                <a:lnTo>
                  <a:pt x="174" y="19"/>
                </a:lnTo>
                <a:lnTo>
                  <a:pt x="172" y="23"/>
                </a:lnTo>
                <a:lnTo>
                  <a:pt x="172" y="25"/>
                </a:lnTo>
                <a:lnTo>
                  <a:pt x="170" y="26"/>
                </a:lnTo>
                <a:lnTo>
                  <a:pt x="168" y="28"/>
                </a:lnTo>
                <a:lnTo>
                  <a:pt x="164" y="28"/>
                </a:lnTo>
                <a:lnTo>
                  <a:pt x="163" y="28"/>
                </a:lnTo>
                <a:lnTo>
                  <a:pt x="161" y="26"/>
                </a:lnTo>
                <a:lnTo>
                  <a:pt x="159" y="25"/>
                </a:lnTo>
                <a:lnTo>
                  <a:pt x="159" y="36"/>
                </a:lnTo>
                <a:lnTo>
                  <a:pt x="157" y="36"/>
                </a:lnTo>
                <a:lnTo>
                  <a:pt x="157" y="8"/>
                </a:lnTo>
                <a:close/>
                <a:moveTo>
                  <a:pt x="164" y="25"/>
                </a:moveTo>
                <a:lnTo>
                  <a:pt x="166" y="25"/>
                </a:lnTo>
                <a:lnTo>
                  <a:pt x="168" y="25"/>
                </a:lnTo>
                <a:lnTo>
                  <a:pt x="168" y="23"/>
                </a:lnTo>
                <a:lnTo>
                  <a:pt x="170" y="21"/>
                </a:lnTo>
                <a:lnTo>
                  <a:pt x="170" y="19"/>
                </a:lnTo>
                <a:lnTo>
                  <a:pt x="170" y="17"/>
                </a:lnTo>
                <a:lnTo>
                  <a:pt x="170" y="15"/>
                </a:lnTo>
                <a:lnTo>
                  <a:pt x="170" y="13"/>
                </a:lnTo>
                <a:lnTo>
                  <a:pt x="168" y="12"/>
                </a:lnTo>
                <a:lnTo>
                  <a:pt x="166" y="10"/>
                </a:lnTo>
                <a:lnTo>
                  <a:pt x="164" y="10"/>
                </a:lnTo>
                <a:lnTo>
                  <a:pt x="163" y="12"/>
                </a:lnTo>
                <a:lnTo>
                  <a:pt x="161" y="12"/>
                </a:lnTo>
                <a:lnTo>
                  <a:pt x="159" y="15"/>
                </a:lnTo>
                <a:lnTo>
                  <a:pt x="159" y="19"/>
                </a:lnTo>
                <a:lnTo>
                  <a:pt x="159" y="21"/>
                </a:lnTo>
                <a:lnTo>
                  <a:pt x="161" y="23"/>
                </a:lnTo>
                <a:lnTo>
                  <a:pt x="163" y="25"/>
                </a:lnTo>
                <a:lnTo>
                  <a:pt x="164" y="25"/>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24" name="Freeform 158"/>
          <p:cNvSpPr>
            <a:spLocks noEditPoints="1"/>
          </p:cNvSpPr>
          <p:nvPr/>
        </p:nvSpPr>
        <p:spPr bwMode="auto">
          <a:xfrm>
            <a:off x="3167350" y="4456271"/>
            <a:ext cx="228607" cy="52901"/>
          </a:xfrm>
          <a:custGeom>
            <a:avLst/>
            <a:gdLst>
              <a:gd name="T0" fmla="*/ 26394 w 131"/>
              <a:gd name="T1" fmla="*/ 0 h 28"/>
              <a:gd name="T2" fmla="*/ 26394 w 131"/>
              <a:gd name="T3" fmla="*/ 44450 h 28"/>
              <a:gd name="T4" fmla="*/ 7332 w 131"/>
              <a:gd name="T5" fmla="*/ 44450 h 28"/>
              <a:gd name="T6" fmla="*/ 4399 w 131"/>
              <a:gd name="T7" fmla="*/ 0 h 28"/>
              <a:gd name="T8" fmla="*/ 58653 w 131"/>
              <a:gd name="T9" fmla="*/ 26988 h 28"/>
              <a:gd name="T10" fmla="*/ 64518 w 131"/>
              <a:gd name="T11" fmla="*/ 26988 h 28"/>
              <a:gd name="T12" fmla="*/ 58653 w 131"/>
              <a:gd name="T13" fmla="*/ 28575 h 28"/>
              <a:gd name="T14" fmla="*/ 54254 w 131"/>
              <a:gd name="T15" fmla="*/ 44450 h 28"/>
              <a:gd name="T16" fmla="*/ 42523 w 131"/>
              <a:gd name="T17" fmla="*/ 44450 h 28"/>
              <a:gd name="T18" fmla="*/ 38124 w 131"/>
              <a:gd name="T19" fmla="*/ 11113 h 28"/>
              <a:gd name="T20" fmla="*/ 54254 w 131"/>
              <a:gd name="T21" fmla="*/ 11113 h 28"/>
              <a:gd name="T22" fmla="*/ 102642 w 131"/>
              <a:gd name="T23" fmla="*/ 34925 h 28"/>
              <a:gd name="T24" fmla="*/ 99710 w 131"/>
              <a:gd name="T25" fmla="*/ 41275 h 28"/>
              <a:gd name="T26" fmla="*/ 86513 w 131"/>
              <a:gd name="T27" fmla="*/ 44450 h 28"/>
              <a:gd name="T28" fmla="*/ 77715 w 131"/>
              <a:gd name="T29" fmla="*/ 38100 h 28"/>
              <a:gd name="T30" fmla="*/ 77715 w 131"/>
              <a:gd name="T31" fmla="*/ 23812 h 28"/>
              <a:gd name="T32" fmla="*/ 83580 w 131"/>
              <a:gd name="T33" fmla="*/ 14288 h 28"/>
              <a:gd name="T34" fmla="*/ 93845 w 131"/>
              <a:gd name="T35" fmla="*/ 11113 h 28"/>
              <a:gd name="T36" fmla="*/ 102642 w 131"/>
              <a:gd name="T37" fmla="*/ 20638 h 28"/>
              <a:gd name="T38" fmla="*/ 83580 w 131"/>
              <a:gd name="T39" fmla="*/ 28575 h 28"/>
              <a:gd name="T40" fmla="*/ 89446 w 131"/>
              <a:gd name="T41" fmla="*/ 38100 h 28"/>
              <a:gd name="T42" fmla="*/ 93845 w 131"/>
              <a:gd name="T43" fmla="*/ 38100 h 28"/>
              <a:gd name="T44" fmla="*/ 96777 w 131"/>
              <a:gd name="T45" fmla="*/ 34925 h 28"/>
              <a:gd name="T46" fmla="*/ 99710 w 131"/>
              <a:gd name="T47" fmla="*/ 26988 h 28"/>
              <a:gd name="T48" fmla="*/ 93845 w 131"/>
              <a:gd name="T49" fmla="*/ 17463 h 28"/>
              <a:gd name="T50" fmla="*/ 86513 w 131"/>
              <a:gd name="T51" fmla="*/ 17463 h 28"/>
              <a:gd name="T52" fmla="*/ 83580 w 131"/>
              <a:gd name="T53" fmla="*/ 23812 h 28"/>
              <a:gd name="T54" fmla="*/ 109974 w 131"/>
              <a:gd name="T55" fmla="*/ 11113 h 28"/>
              <a:gd name="T56" fmla="*/ 129036 w 131"/>
              <a:gd name="T57" fmla="*/ 14288 h 28"/>
              <a:gd name="T58" fmla="*/ 131969 w 131"/>
              <a:gd name="T59" fmla="*/ 23812 h 28"/>
              <a:gd name="T60" fmla="*/ 127570 w 131"/>
              <a:gd name="T61" fmla="*/ 26988 h 28"/>
              <a:gd name="T62" fmla="*/ 134901 w 131"/>
              <a:gd name="T63" fmla="*/ 31750 h 28"/>
              <a:gd name="T64" fmla="*/ 131969 w 131"/>
              <a:gd name="T65" fmla="*/ 38100 h 28"/>
              <a:gd name="T66" fmla="*/ 127570 w 131"/>
              <a:gd name="T67" fmla="*/ 44450 h 28"/>
              <a:gd name="T68" fmla="*/ 109974 w 131"/>
              <a:gd name="T69" fmla="*/ 11113 h 28"/>
              <a:gd name="T70" fmla="*/ 124637 w 131"/>
              <a:gd name="T71" fmla="*/ 26988 h 28"/>
              <a:gd name="T72" fmla="*/ 127570 w 131"/>
              <a:gd name="T73" fmla="*/ 23812 h 28"/>
              <a:gd name="T74" fmla="*/ 127570 w 131"/>
              <a:gd name="T75" fmla="*/ 17463 h 28"/>
              <a:gd name="T76" fmla="*/ 121705 w 131"/>
              <a:gd name="T77" fmla="*/ 17463 h 28"/>
              <a:gd name="T78" fmla="*/ 115839 w 131"/>
              <a:gd name="T79" fmla="*/ 38100 h 28"/>
              <a:gd name="T80" fmla="*/ 127570 w 131"/>
              <a:gd name="T81" fmla="*/ 38100 h 28"/>
              <a:gd name="T82" fmla="*/ 129036 w 131"/>
              <a:gd name="T83" fmla="*/ 31750 h 28"/>
              <a:gd name="T84" fmla="*/ 121705 w 131"/>
              <a:gd name="T85" fmla="*/ 28575 h 28"/>
              <a:gd name="T86" fmla="*/ 156896 w 131"/>
              <a:gd name="T87" fmla="*/ 23812 h 28"/>
              <a:gd name="T88" fmla="*/ 148098 w 131"/>
              <a:gd name="T89" fmla="*/ 17463 h 28"/>
              <a:gd name="T90" fmla="*/ 143699 w 131"/>
              <a:gd name="T91" fmla="*/ 26988 h 28"/>
              <a:gd name="T92" fmla="*/ 148098 w 131"/>
              <a:gd name="T93" fmla="*/ 38100 h 28"/>
              <a:gd name="T94" fmla="*/ 156896 w 131"/>
              <a:gd name="T95" fmla="*/ 38100 h 28"/>
              <a:gd name="T96" fmla="*/ 162762 w 131"/>
              <a:gd name="T97" fmla="*/ 31750 h 28"/>
              <a:gd name="T98" fmla="*/ 156896 w 131"/>
              <a:gd name="T99" fmla="*/ 44450 h 28"/>
              <a:gd name="T100" fmla="*/ 143699 w 131"/>
              <a:gd name="T101" fmla="*/ 41275 h 28"/>
              <a:gd name="T102" fmla="*/ 137834 w 131"/>
              <a:gd name="T103" fmla="*/ 31750 h 28"/>
              <a:gd name="T104" fmla="*/ 140767 w 131"/>
              <a:gd name="T105" fmla="*/ 20638 h 28"/>
              <a:gd name="T106" fmla="*/ 148098 w 131"/>
              <a:gd name="T107" fmla="*/ 11113 h 28"/>
              <a:gd name="T108" fmla="*/ 156896 w 131"/>
              <a:gd name="T109" fmla="*/ 11113 h 28"/>
              <a:gd name="T110" fmla="*/ 162762 w 131"/>
              <a:gd name="T111" fmla="*/ 20638 h 28"/>
              <a:gd name="T112" fmla="*/ 192088 w 131"/>
              <a:gd name="T113" fmla="*/ 44450 h 28"/>
              <a:gd name="T114" fmla="*/ 173026 w 131"/>
              <a:gd name="T115" fmla="*/ 31750 h 28"/>
              <a:gd name="T116" fmla="*/ 167161 w 131"/>
              <a:gd name="T117" fmla="*/ 11113 h 28"/>
              <a:gd name="T118" fmla="*/ 183290 w 131"/>
              <a:gd name="T119" fmla="*/ 11113 h 28"/>
              <a:gd name="T120" fmla="*/ 192088 w 131"/>
              <a:gd name="T121" fmla="*/ 44450 h 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1"/>
              <a:gd name="T184" fmla="*/ 0 h 28"/>
              <a:gd name="T185" fmla="*/ 131 w 131"/>
              <a:gd name="T186" fmla="*/ 28 h 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1" h="28">
                <a:moveTo>
                  <a:pt x="3" y="22"/>
                </a:moveTo>
                <a:lnTo>
                  <a:pt x="3" y="22"/>
                </a:lnTo>
                <a:lnTo>
                  <a:pt x="18" y="0"/>
                </a:lnTo>
                <a:lnTo>
                  <a:pt x="22" y="0"/>
                </a:lnTo>
                <a:lnTo>
                  <a:pt x="22" y="28"/>
                </a:lnTo>
                <a:lnTo>
                  <a:pt x="18" y="28"/>
                </a:lnTo>
                <a:lnTo>
                  <a:pt x="18" y="5"/>
                </a:lnTo>
                <a:lnTo>
                  <a:pt x="5" y="28"/>
                </a:lnTo>
                <a:lnTo>
                  <a:pt x="0" y="28"/>
                </a:lnTo>
                <a:lnTo>
                  <a:pt x="0" y="0"/>
                </a:lnTo>
                <a:lnTo>
                  <a:pt x="3" y="0"/>
                </a:lnTo>
                <a:lnTo>
                  <a:pt x="3" y="22"/>
                </a:lnTo>
                <a:close/>
                <a:moveTo>
                  <a:pt x="40" y="7"/>
                </a:moveTo>
                <a:lnTo>
                  <a:pt x="40" y="17"/>
                </a:lnTo>
                <a:lnTo>
                  <a:pt x="48" y="7"/>
                </a:lnTo>
                <a:lnTo>
                  <a:pt x="51" y="7"/>
                </a:lnTo>
                <a:lnTo>
                  <a:pt x="44" y="17"/>
                </a:lnTo>
                <a:lnTo>
                  <a:pt x="51" y="28"/>
                </a:lnTo>
                <a:lnTo>
                  <a:pt x="48" y="28"/>
                </a:lnTo>
                <a:lnTo>
                  <a:pt x="40" y="18"/>
                </a:lnTo>
                <a:lnTo>
                  <a:pt x="40" y="20"/>
                </a:lnTo>
                <a:lnTo>
                  <a:pt x="40" y="28"/>
                </a:lnTo>
                <a:lnTo>
                  <a:pt x="37" y="28"/>
                </a:lnTo>
                <a:lnTo>
                  <a:pt x="37" y="20"/>
                </a:lnTo>
                <a:lnTo>
                  <a:pt x="35" y="18"/>
                </a:lnTo>
                <a:lnTo>
                  <a:pt x="29" y="28"/>
                </a:lnTo>
                <a:lnTo>
                  <a:pt x="24" y="28"/>
                </a:lnTo>
                <a:lnTo>
                  <a:pt x="33" y="17"/>
                </a:lnTo>
                <a:lnTo>
                  <a:pt x="26" y="7"/>
                </a:lnTo>
                <a:lnTo>
                  <a:pt x="29" y="7"/>
                </a:lnTo>
                <a:lnTo>
                  <a:pt x="37" y="17"/>
                </a:lnTo>
                <a:lnTo>
                  <a:pt x="37" y="7"/>
                </a:lnTo>
                <a:lnTo>
                  <a:pt x="40" y="7"/>
                </a:lnTo>
                <a:close/>
                <a:moveTo>
                  <a:pt x="70" y="20"/>
                </a:moveTo>
                <a:lnTo>
                  <a:pt x="70" y="22"/>
                </a:lnTo>
                <a:lnTo>
                  <a:pt x="70" y="24"/>
                </a:lnTo>
                <a:lnTo>
                  <a:pt x="68" y="26"/>
                </a:lnTo>
                <a:lnTo>
                  <a:pt x="64" y="28"/>
                </a:lnTo>
                <a:lnTo>
                  <a:pt x="63" y="28"/>
                </a:lnTo>
                <a:lnTo>
                  <a:pt x="59" y="28"/>
                </a:lnTo>
                <a:lnTo>
                  <a:pt x="57" y="26"/>
                </a:lnTo>
                <a:lnTo>
                  <a:pt x="55" y="26"/>
                </a:lnTo>
                <a:lnTo>
                  <a:pt x="53" y="24"/>
                </a:lnTo>
                <a:lnTo>
                  <a:pt x="53" y="20"/>
                </a:lnTo>
                <a:lnTo>
                  <a:pt x="53" y="18"/>
                </a:lnTo>
                <a:lnTo>
                  <a:pt x="53" y="15"/>
                </a:lnTo>
                <a:lnTo>
                  <a:pt x="53" y="13"/>
                </a:lnTo>
                <a:lnTo>
                  <a:pt x="55" y="11"/>
                </a:lnTo>
                <a:lnTo>
                  <a:pt x="57" y="9"/>
                </a:lnTo>
                <a:lnTo>
                  <a:pt x="59" y="7"/>
                </a:lnTo>
                <a:lnTo>
                  <a:pt x="63" y="7"/>
                </a:lnTo>
                <a:lnTo>
                  <a:pt x="64" y="7"/>
                </a:lnTo>
                <a:lnTo>
                  <a:pt x="66" y="9"/>
                </a:lnTo>
                <a:lnTo>
                  <a:pt x="68" y="11"/>
                </a:lnTo>
                <a:lnTo>
                  <a:pt x="70" y="13"/>
                </a:lnTo>
                <a:lnTo>
                  <a:pt x="70" y="15"/>
                </a:lnTo>
                <a:lnTo>
                  <a:pt x="72" y="18"/>
                </a:lnTo>
                <a:lnTo>
                  <a:pt x="57" y="18"/>
                </a:lnTo>
                <a:lnTo>
                  <a:pt x="57" y="22"/>
                </a:lnTo>
                <a:lnTo>
                  <a:pt x="59" y="24"/>
                </a:lnTo>
                <a:lnTo>
                  <a:pt x="61" y="24"/>
                </a:lnTo>
                <a:lnTo>
                  <a:pt x="63" y="26"/>
                </a:lnTo>
                <a:lnTo>
                  <a:pt x="64" y="24"/>
                </a:lnTo>
                <a:lnTo>
                  <a:pt x="66" y="24"/>
                </a:lnTo>
                <a:lnTo>
                  <a:pt x="66" y="22"/>
                </a:lnTo>
                <a:lnTo>
                  <a:pt x="68" y="20"/>
                </a:lnTo>
                <a:lnTo>
                  <a:pt x="70" y="20"/>
                </a:lnTo>
                <a:close/>
                <a:moveTo>
                  <a:pt x="68" y="17"/>
                </a:moveTo>
                <a:lnTo>
                  <a:pt x="66" y="13"/>
                </a:lnTo>
                <a:lnTo>
                  <a:pt x="66" y="11"/>
                </a:lnTo>
                <a:lnTo>
                  <a:pt x="64" y="11"/>
                </a:lnTo>
                <a:lnTo>
                  <a:pt x="63" y="11"/>
                </a:lnTo>
                <a:lnTo>
                  <a:pt x="61" y="11"/>
                </a:lnTo>
                <a:lnTo>
                  <a:pt x="59" y="11"/>
                </a:lnTo>
                <a:lnTo>
                  <a:pt x="57" y="13"/>
                </a:lnTo>
                <a:lnTo>
                  <a:pt x="57" y="15"/>
                </a:lnTo>
                <a:lnTo>
                  <a:pt x="57" y="17"/>
                </a:lnTo>
                <a:lnTo>
                  <a:pt x="68" y="17"/>
                </a:lnTo>
                <a:close/>
                <a:moveTo>
                  <a:pt x="75" y="7"/>
                </a:moveTo>
                <a:lnTo>
                  <a:pt x="85" y="7"/>
                </a:lnTo>
                <a:lnTo>
                  <a:pt x="87" y="7"/>
                </a:lnTo>
                <a:lnTo>
                  <a:pt x="88" y="9"/>
                </a:lnTo>
                <a:lnTo>
                  <a:pt x="90" y="11"/>
                </a:lnTo>
                <a:lnTo>
                  <a:pt x="90" y="13"/>
                </a:lnTo>
                <a:lnTo>
                  <a:pt x="90" y="15"/>
                </a:lnTo>
                <a:lnTo>
                  <a:pt x="88" y="17"/>
                </a:lnTo>
                <a:lnTo>
                  <a:pt x="87" y="17"/>
                </a:lnTo>
                <a:lnTo>
                  <a:pt x="88" y="18"/>
                </a:lnTo>
                <a:lnTo>
                  <a:pt x="90" y="18"/>
                </a:lnTo>
                <a:lnTo>
                  <a:pt x="92" y="20"/>
                </a:lnTo>
                <a:lnTo>
                  <a:pt x="92" y="22"/>
                </a:lnTo>
                <a:lnTo>
                  <a:pt x="92" y="24"/>
                </a:lnTo>
                <a:lnTo>
                  <a:pt x="90" y="24"/>
                </a:lnTo>
                <a:lnTo>
                  <a:pt x="90" y="26"/>
                </a:lnTo>
                <a:lnTo>
                  <a:pt x="88" y="26"/>
                </a:lnTo>
                <a:lnTo>
                  <a:pt x="87" y="28"/>
                </a:lnTo>
                <a:lnTo>
                  <a:pt x="85" y="28"/>
                </a:lnTo>
                <a:lnTo>
                  <a:pt x="75" y="28"/>
                </a:lnTo>
                <a:lnTo>
                  <a:pt x="75" y="7"/>
                </a:lnTo>
                <a:close/>
                <a:moveTo>
                  <a:pt x="79" y="17"/>
                </a:moveTo>
                <a:lnTo>
                  <a:pt x="83" y="17"/>
                </a:lnTo>
                <a:lnTo>
                  <a:pt x="85" y="17"/>
                </a:lnTo>
                <a:lnTo>
                  <a:pt x="87" y="15"/>
                </a:lnTo>
                <a:lnTo>
                  <a:pt x="87" y="13"/>
                </a:lnTo>
                <a:lnTo>
                  <a:pt x="87" y="11"/>
                </a:lnTo>
                <a:lnTo>
                  <a:pt x="85" y="11"/>
                </a:lnTo>
                <a:lnTo>
                  <a:pt x="83" y="11"/>
                </a:lnTo>
                <a:lnTo>
                  <a:pt x="79" y="11"/>
                </a:lnTo>
                <a:lnTo>
                  <a:pt x="79" y="17"/>
                </a:lnTo>
                <a:close/>
                <a:moveTo>
                  <a:pt x="79" y="24"/>
                </a:moveTo>
                <a:lnTo>
                  <a:pt x="85" y="24"/>
                </a:lnTo>
                <a:lnTo>
                  <a:pt x="87" y="24"/>
                </a:lnTo>
                <a:lnTo>
                  <a:pt x="88" y="22"/>
                </a:lnTo>
                <a:lnTo>
                  <a:pt x="88" y="20"/>
                </a:lnTo>
                <a:lnTo>
                  <a:pt x="87" y="18"/>
                </a:lnTo>
                <a:lnTo>
                  <a:pt x="83" y="18"/>
                </a:lnTo>
                <a:lnTo>
                  <a:pt x="79" y="18"/>
                </a:lnTo>
                <a:lnTo>
                  <a:pt x="79" y="24"/>
                </a:lnTo>
                <a:close/>
                <a:moveTo>
                  <a:pt x="107" y="15"/>
                </a:moveTo>
                <a:lnTo>
                  <a:pt x="107" y="11"/>
                </a:lnTo>
                <a:lnTo>
                  <a:pt x="103" y="11"/>
                </a:lnTo>
                <a:lnTo>
                  <a:pt x="101" y="11"/>
                </a:lnTo>
                <a:lnTo>
                  <a:pt x="99" y="13"/>
                </a:lnTo>
                <a:lnTo>
                  <a:pt x="98" y="15"/>
                </a:lnTo>
                <a:lnTo>
                  <a:pt x="98" y="17"/>
                </a:lnTo>
                <a:lnTo>
                  <a:pt x="98" y="20"/>
                </a:lnTo>
                <a:lnTo>
                  <a:pt x="99" y="24"/>
                </a:lnTo>
                <a:lnTo>
                  <a:pt x="101" y="24"/>
                </a:lnTo>
                <a:lnTo>
                  <a:pt x="103" y="26"/>
                </a:lnTo>
                <a:lnTo>
                  <a:pt x="105" y="24"/>
                </a:lnTo>
                <a:lnTo>
                  <a:pt x="107" y="24"/>
                </a:lnTo>
                <a:lnTo>
                  <a:pt x="107" y="22"/>
                </a:lnTo>
                <a:lnTo>
                  <a:pt x="107" y="20"/>
                </a:lnTo>
                <a:lnTo>
                  <a:pt x="111" y="20"/>
                </a:lnTo>
                <a:lnTo>
                  <a:pt x="111" y="24"/>
                </a:lnTo>
                <a:lnTo>
                  <a:pt x="109" y="26"/>
                </a:lnTo>
                <a:lnTo>
                  <a:pt x="107" y="28"/>
                </a:lnTo>
                <a:lnTo>
                  <a:pt x="103" y="28"/>
                </a:lnTo>
                <a:lnTo>
                  <a:pt x="101" y="28"/>
                </a:lnTo>
                <a:lnTo>
                  <a:pt x="98" y="26"/>
                </a:lnTo>
                <a:lnTo>
                  <a:pt x="96" y="26"/>
                </a:lnTo>
                <a:lnTo>
                  <a:pt x="96" y="24"/>
                </a:lnTo>
                <a:lnTo>
                  <a:pt x="94" y="20"/>
                </a:lnTo>
                <a:lnTo>
                  <a:pt x="94" y="18"/>
                </a:lnTo>
                <a:lnTo>
                  <a:pt x="94" y="15"/>
                </a:lnTo>
                <a:lnTo>
                  <a:pt x="96" y="13"/>
                </a:lnTo>
                <a:lnTo>
                  <a:pt x="96" y="11"/>
                </a:lnTo>
                <a:lnTo>
                  <a:pt x="98" y="9"/>
                </a:lnTo>
                <a:lnTo>
                  <a:pt x="101" y="7"/>
                </a:lnTo>
                <a:lnTo>
                  <a:pt x="103" y="7"/>
                </a:lnTo>
                <a:lnTo>
                  <a:pt x="105" y="7"/>
                </a:lnTo>
                <a:lnTo>
                  <a:pt x="107" y="7"/>
                </a:lnTo>
                <a:lnTo>
                  <a:pt x="109" y="9"/>
                </a:lnTo>
                <a:lnTo>
                  <a:pt x="111" y="11"/>
                </a:lnTo>
                <a:lnTo>
                  <a:pt x="111" y="13"/>
                </a:lnTo>
                <a:lnTo>
                  <a:pt x="111" y="15"/>
                </a:lnTo>
                <a:lnTo>
                  <a:pt x="107" y="15"/>
                </a:lnTo>
                <a:close/>
                <a:moveTo>
                  <a:pt x="131" y="28"/>
                </a:moveTo>
                <a:lnTo>
                  <a:pt x="127" y="28"/>
                </a:lnTo>
                <a:lnTo>
                  <a:pt x="120" y="18"/>
                </a:lnTo>
                <a:lnTo>
                  <a:pt x="118" y="20"/>
                </a:lnTo>
                <a:lnTo>
                  <a:pt x="118" y="28"/>
                </a:lnTo>
                <a:lnTo>
                  <a:pt x="114" y="28"/>
                </a:lnTo>
                <a:lnTo>
                  <a:pt x="114" y="7"/>
                </a:lnTo>
                <a:lnTo>
                  <a:pt x="118" y="7"/>
                </a:lnTo>
                <a:lnTo>
                  <a:pt x="118" y="17"/>
                </a:lnTo>
                <a:lnTo>
                  <a:pt x="125" y="7"/>
                </a:lnTo>
                <a:lnTo>
                  <a:pt x="131" y="7"/>
                </a:lnTo>
                <a:lnTo>
                  <a:pt x="122" y="17"/>
                </a:lnTo>
                <a:lnTo>
                  <a:pt x="131" y="28"/>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25" name="Freeform 159"/>
          <p:cNvSpPr>
            <a:spLocks noEditPoints="1"/>
          </p:cNvSpPr>
          <p:nvPr/>
        </p:nvSpPr>
        <p:spPr bwMode="auto">
          <a:xfrm>
            <a:off x="2802715" y="4488390"/>
            <a:ext cx="209713" cy="51010"/>
          </a:xfrm>
          <a:custGeom>
            <a:avLst/>
            <a:gdLst>
              <a:gd name="T0" fmla="*/ 5874 w 120"/>
              <a:gd name="T1" fmla="*/ 19050 h 27"/>
              <a:gd name="T2" fmla="*/ 24963 w 120"/>
              <a:gd name="T3" fmla="*/ 42862 h 27"/>
              <a:gd name="T4" fmla="*/ 38179 w 120"/>
              <a:gd name="T5" fmla="*/ 17462 h 27"/>
              <a:gd name="T6" fmla="*/ 51395 w 120"/>
              <a:gd name="T7" fmla="*/ 11112 h 27"/>
              <a:gd name="T8" fmla="*/ 60206 w 120"/>
              <a:gd name="T9" fmla="*/ 38100 h 27"/>
              <a:gd name="T10" fmla="*/ 61674 w 120"/>
              <a:gd name="T11" fmla="*/ 42862 h 27"/>
              <a:gd name="T12" fmla="*/ 60206 w 120"/>
              <a:gd name="T13" fmla="*/ 42862 h 27"/>
              <a:gd name="T14" fmla="*/ 54332 w 120"/>
              <a:gd name="T15" fmla="*/ 38100 h 27"/>
              <a:gd name="T16" fmla="*/ 41116 w 120"/>
              <a:gd name="T17" fmla="*/ 42862 h 27"/>
              <a:gd name="T18" fmla="*/ 35242 w 120"/>
              <a:gd name="T19" fmla="*/ 34925 h 27"/>
              <a:gd name="T20" fmla="*/ 51395 w 120"/>
              <a:gd name="T21" fmla="*/ 22225 h 27"/>
              <a:gd name="T22" fmla="*/ 44053 w 120"/>
              <a:gd name="T23" fmla="*/ 17462 h 27"/>
              <a:gd name="T24" fmla="*/ 54332 w 120"/>
              <a:gd name="T25" fmla="*/ 25400 h 27"/>
              <a:gd name="T26" fmla="*/ 44053 w 120"/>
              <a:gd name="T27" fmla="*/ 28575 h 27"/>
              <a:gd name="T28" fmla="*/ 41116 w 120"/>
              <a:gd name="T29" fmla="*/ 34925 h 27"/>
              <a:gd name="T30" fmla="*/ 51395 w 120"/>
              <a:gd name="T31" fmla="*/ 38100 h 27"/>
              <a:gd name="T32" fmla="*/ 76359 w 120"/>
              <a:gd name="T33" fmla="*/ 25400 h 27"/>
              <a:gd name="T34" fmla="*/ 80764 w 120"/>
              <a:gd name="T35" fmla="*/ 17462 h 27"/>
              <a:gd name="T36" fmla="*/ 64611 w 120"/>
              <a:gd name="T37" fmla="*/ 19050 h 27"/>
              <a:gd name="T38" fmla="*/ 79295 w 120"/>
              <a:gd name="T39" fmla="*/ 11112 h 27"/>
              <a:gd name="T40" fmla="*/ 86638 w 120"/>
              <a:gd name="T41" fmla="*/ 17462 h 27"/>
              <a:gd name="T42" fmla="*/ 80764 w 120"/>
              <a:gd name="T43" fmla="*/ 25400 h 27"/>
              <a:gd name="T44" fmla="*/ 86638 w 120"/>
              <a:gd name="T45" fmla="*/ 39687 h 27"/>
              <a:gd name="T46" fmla="*/ 70485 w 120"/>
              <a:gd name="T47" fmla="*/ 39687 h 27"/>
              <a:gd name="T48" fmla="*/ 70485 w 120"/>
              <a:gd name="T49" fmla="*/ 31750 h 27"/>
              <a:gd name="T50" fmla="*/ 76359 w 120"/>
              <a:gd name="T51" fmla="*/ 39687 h 27"/>
              <a:gd name="T52" fmla="*/ 80764 w 120"/>
              <a:gd name="T53" fmla="*/ 28575 h 27"/>
              <a:gd name="T54" fmla="*/ 73422 w 120"/>
              <a:gd name="T55" fmla="*/ 28575 h 27"/>
              <a:gd name="T56" fmla="*/ 76359 w 120"/>
              <a:gd name="T57" fmla="*/ 25400 h 27"/>
              <a:gd name="T58" fmla="*/ 99853 w 120"/>
              <a:gd name="T59" fmla="*/ 11112 h 27"/>
              <a:gd name="T60" fmla="*/ 114538 w 120"/>
              <a:gd name="T61" fmla="*/ 14287 h 27"/>
              <a:gd name="T62" fmla="*/ 118943 w 120"/>
              <a:gd name="T63" fmla="*/ 39687 h 27"/>
              <a:gd name="T64" fmla="*/ 118943 w 120"/>
              <a:gd name="T65" fmla="*/ 42862 h 27"/>
              <a:gd name="T66" fmla="*/ 114538 w 120"/>
              <a:gd name="T67" fmla="*/ 42862 h 27"/>
              <a:gd name="T68" fmla="*/ 108664 w 120"/>
              <a:gd name="T69" fmla="*/ 42862 h 27"/>
              <a:gd name="T70" fmla="*/ 95448 w 120"/>
              <a:gd name="T71" fmla="*/ 39687 h 27"/>
              <a:gd name="T72" fmla="*/ 95448 w 120"/>
              <a:gd name="T73" fmla="*/ 28575 h 27"/>
              <a:gd name="T74" fmla="*/ 111601 w 120"/>
              <a:gd name="T75" fmla="*/ 19050 h 27"/>
              <a:gd name="T76" fmla="*/ 99853 w 120"/>
              <a:gd name="T77" fmla="*/ 19050 h 27"/>
              <a:gd name="T78" fmla="*/ 108664 w 120"/>
              <a:gd name="T79" fmla="*/ 28575 h 27"/>
              <a:gd name="T80" fmla="*/ 99853 w 120"/>
              <a:gd name="T81" fmla="*/ 31750 h 27"/>
              <a:gd name="T82" fmla="*/ 102790 w 120"/>
              <a:gd name="T83" fmla="*/ 39687 h 27"/>
              <a:gd name="T84" fmla="*/ 111601 w 120"/>
              <a:gd name="T85" fmla="*/ 34925 h 27"/>
              <a:gd name="T86" fmla="*/ 149780 w 120"/>
              <a:gd name="T87" fmla="*/ 42862 h 27"/>
              <a:gd name="T88" fmla="*/ 124817 w 120"/>
              <a:gd name="T89" fmla="*/ 42862 h 27"/>
              <a:gd name="T90" fmla="*/ 143906 w 120"/>
              <a:gd name="T91" fmla="*/ 11112 h 27"/>
              <a:gd name="T92" fmla="*/ 173275 w 120"/>
              <a:gd name="T93" fmla="*/ 39687 h 27"/>
              <a:gd name="T94" fmla="*/ 160059 w 120"/>
              <a:gd name="T95" fmla="*/ 11112 h 27"/>
              <a:gd name="T96" fmla="*/ 176212 w 120"/>
              <a:gd name="T97" fmla="*/ 28575 h 27"/>
              <a:gd name="T98" fmla="*/ 170338 w 120"/>
              <a:gd name="T99" fmla="*/ 38100 h 27"/>
              <a:gd name="T100" fmla="*/ 167401 w 120"/>
              <a:gd name="T101" fmla="*/ 28575 h 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0"/>
              <a:gd name="T154" fmla="*/ 0 h 27"/>
              <a:gd name="T155" fmla="*/ 120 w 120"/>
              <a:gd name="T156" fmla="*/ 27 h 2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0" h="27">
                <a:moveTo>
                  <a:pt x="4" y="27"/>
                </a:moveTo>
                <a:lnTo>
                  <a:pt x="0" y="27"/>
                </a:lnTo>
                <a:lnTo>
                  <a:pt x="0" y="0"/>
                </a:lnTo>
                <a:lnTo>
                  <a:pt x="4" y="0"/>
                </a:lnTo>
                <a:lnTo>
                  <a:pt x="4" y="12"/>
                </a:lnTo>
                <a:lnTo>
                  <a:pt x="17" y="0"/>
                </a:lnTo>
                <a:lnTo>
                  <a:pt x="22" y="0"/>
                </a:lnTo>
                <a:lnTo>
                  <a:pt x="11" y="11"/>
                </a:lnTo>
                <a:lnTo>
                  <a:pt x="22" y="27"/>
                </a:lnTo>
                <a:lnTo>
                  <a:pt x="17" y="27"/>
                </a:lnTo>
                <a:lnTo>
                  <a:pt x="7" y="14"/>
                </a:lnTo>
                <a:lnTo>
                  <a:pt x="4" y="18"/>
                </a:lnTo>
                <a:lnTo>
                  <a:pt x="4" y="27"/>
                </a:lnTo>
                <a:close/>
                <a:moveTo>
                  <a:pt x="24" y="12"/>
                </a:moveTo>
                <a:lnTo>
                  <a:pt x="26" y="11"/>
                </a:lnTo>
                <a:lnTo>
                  <a:pt x="28" y="9"/>
                </a:lnTo>
                <a:lnTo>
                  <a:pt x="30" y="7"/>
                </a:lnTo>
                <a:lnTo>
                  <a:pt x="33" y="7"/>
                </a:lnTo>
                <a:lnTo>
                  <a:pt x="35" y="7"/>
                </a:lnTo>
                <a:lnTo>
                  <a:pt x="37" y="7"/>
                </a:lnTo>
                <a:lnTo>
                  <a:pt x="39" y="9"/>
                </a:lnTo>
                <a:lnTo>
                  <a:pt x="39" y="11"/>
                </a:lnTo>
                <a:lnTo>
                  <a:pt x="41" y="12"/>
                </a:lnTo>
                <a:lnTo>
                  <a:pt x="41" y="24"/>
                </a:lnTo>
                <a:lnTo>
                  <a:pt x="41" y="25"/>
                </a:lnTo>
                <a:lnTo>
                  <a:pt x="42" y="25"/>
                </a:lnTo>
                <a:lnTo>
                  <a:pt x="42" y="27"/>
                </a:lnTo>
                <a:lnTo>
                  <a:pt x="41" y="27"/>
                </a:lnTo>
                <a:lnTo>
                  <a:pt x="39" y="27"/>
                </a:lnTo>
                <a:lnTo>
                  <a:pt x="37" y="27"/>
                </a:lnTo>
                <a:lnTo>
                  <a:pt x="37" y="25"/>
                </a:lnTo>
                <a:lnTo>
                  <a:pt x="37" y="24"/>
                </a:lnTo>
                <a:lnTo>
                  <a:pt x="35" y="25"/>
                </a:lnTo>
                <a:lnTo>
                  <a:pt x="33" y="27"/>
                </a:lnTo>
                <a:lnTo>
                  <a:pt x="31" y="27"/>
                </a:lnTo>
                <a:lnTo>
                  <a:pt x="30" y="27"/>
                </a:lnTo>
                <a:lnTo>
                  <a:pt x="28" y="27"/>
                </a:lnTo>
                <a:lnTo>
                  <a:pt x="26" y="27"/>
                </a:lnTo>
                <a:lnTo>
                  <a:pt x="26" y="25"/>
                </a:lnTo>
                <a:lnTo>
                  <a:pt x="24" y="25"/>
                </a:lnTo>
                <a:lnTo>
                  <a:pt x="24" y="24"/>
                </a:lnTo>
                <a:lnTo>
                  <a:pt x="24" y="22"/>
                </a:lnTo>
                <a:lnTo>
                  <a:pt x="24" y="20"/>
                </a:lnTo>
                <a:lnTo>
                  <a:pt x="24" y="18"/>
                </a:lnTo>
                <a:lnTo>
                  <a:pt x="26" y="16"/>
                </a:lnTo>
                <a:lnTo>
                  <a:pt x="30" y="16"/>
                </a:lnTo>
                <a:lnTo>
                  <a:pt x="35" y="14"/>
                </a:lnTo>
                <a:lnTo>
                  <a:pt x="37" y="14"/>
                </a:lnTo>
                <a:lnTo>
                  <a:pt x="37" y="12"/>
                </a:lnTo>
                <a:lnTo>
                  <a:pt x="35" y="11"/>
                </a:lnTo>
                <a:lnTo>
                  <a:pt x="31" y="9"/>
                </a:lnTo>
                <a:lnTo>
                  <a:pt x="30" y="11"/>
                </a:lnTo>
                <a:lnTo>
                  <a:pt x="28" y="12"/>
                </a:lnTo>
                <a:lnTo>
                  <a:pt x="24" y="12"/>
                </a:lnTo>
                <a:close/>
                <a:moveTo>
                  <a:pt x="37" y="16"/>
                </a:moveTo>
                <a:lnTo>
                  <a:pt x="37" y="18"/>
                </a:lnTo>
                <a:lnTo>
                  <a:pt x="35" y="18"/>
                </a:lnTo>
                <a:lnTo>
                  <a:pt x="33" y="18"/>
                </a:lnTo>
                <a:lnTo>
                  <a:pt x="31" y="18"/>
                </a:lnTo>
                <a:lnTo>
                  <a:pt x="30" y="18"/>
                </a:lnTo>
                <a:lnTo>
                  <a:pt x="28" y="20"/>
                </a:lnTo>
                <a:lnTo>
                  <a:pt x="28" y="22"/>
                </a:lnTo>
                <a:lnTo>
                  <a:pt x="28" y="24"/>
                </a:lnTo>
                <a:lnTo>
                  <a:pt x="31" y="25"/>
                </a:lnTo>
                <a:lnTo>
                  <a:pt x="33" y="24"/>
                </a:lnTo>
                <a:lnTo>
                  <a:pt x="35" y="24"/>
                </a:lnTo>
                <a:lnTo>
                  <a:pt x="35" y="22"/>
                </a:lnTo>
                <a:lnTo>
                  <a:pt x="37" y="22"/>
                </a:lnTo>
                <a:lnTo>
                  <a:pt x="37" y="20"/>
                </a:lnTo>
                <a:lnTo>
                  <a:pt x="37" y="16"/>
                </a:lnTo>
                <a:close/>
                <a:moveTo>
                  <a:pt x="52" y="16"/>
                </a:moveTo>
                <a:lnTo>
                  <a:pt x="54" y="16"/>
                </a:lnTo>
                <a:lnTo>
                  <a:pt x="55" y="14"/>
                </a:lnTo>
                <a:lnTo>
                  <a:pt x="57" y="12"/>
                </a:lnTo>
                <a:lnTo>
                  <a:pt x="55" y="11"/>
                </a:lnTo>
                <a:lnTo>
                  <a:pt x="52" y="9"/>
                </a:lnTo>
                <a:lnTo>
                  <a:pt x="50" y="11"/>
                </a:lnTo>
                <a:lnTo>
                  <a:pt x="48" y="12"/>
                </a:lnTo>
                <a:lnTo>
                  <a:pt x="44" y="12"/>
                </a:lnTo>
                <a:lnTo>
                  <a:pt x="46" y="11"/>
                </a:lnTo>
                <a:lnTo>
                  <a:pt x="46" y="9"/>
                </a:lnTo>
                <a:lnTo>
                  <a:pt x="48" y="9"/>
                </a:lnTo>
                <a:lnTo>
                  <a:pt x="50" y="7"/>
                </a:lnTo>
                <a:lnTo>
                  <a:pt x="54" y="7"/>
                </a:lnTo>
                <a:lnTo>
                  <a:pt x="55" y="7"/>
                </a:lnTo>
                <a:lnTo>
                  <a:pt x="57" y="7"/>
                </a:lnTo>
                <a:lnTo>
                  <a:pt x="57" y="9"/>
                </a:lnTo>
                <a:lnTo>
                  <a:pt x="59" y="9"/>
                </a:lnTo>
                <a:lnTo>
                  <a:pt x="59" y="11"/>
                </a:lnTo>
                <a:lnTo>
                  <a:pt x="59" y="12"/>
                </a:lnTo>
                <a:lnTo>
                  <a:pt x="59" y="14"/>
                </a:lnTo>
                <a:lnTo>
                  <a:pt x="59" y="16"/>
                </a:lnTo>
                <a:lnTo>
                  <a:pt x="57" y="16"/>
                </a:lnTo>
                <a:lnTo>
                  <a:pt x="55" y="16"/>
                </a:lnTo>
                <a:lnTo>
                  <a:pt x="59" y="18"/>
                </a:lnTo>
                <a:lnTo>
                  <a:pt x="61" y="22"/>
                </a:lnTo>
                <a:lnTo>
                  <a:pt x="61" y="24"/>
                </a:lnTo>
                <a:lnTo>
                  <a:pt x="59" y="25"/>
                </a:lnTo>
                <a:lnTo>
                  <a:pt x="57" y="27"/>
                </a:lnTo>
                <a:lnTo>
                  <a:pt x="55" y="27"/>
                </a:lnTo>
                <a:lnTo>
                  <a:pt x="54" y="27"/>
                </a:lnTo>
                <a:lnTo>
                  <a:pt x="50" y="27"/>
                </a:lnTo>
                <a:lnTo>
                  <a:pt x="48" y="25"/>
                </a:lnTo>
                <a:lnTo>
                  <a:pt x="46" y="25"/>
                </a:lnTo>
                <a:lnTo>
                  <a:pt x="44" y="24"/>
                </a:lnTo>
                <a:lnTo>
                  <a:pt x="44" y="22"/>
                </a:lnTo>
                <a:lnTo>
                  <a:pt x="44" y="20"/>
                </a:lnTo>
                <a:lnTo>
                  <a:pt x="48" y="20"/>
                </a:lnTo>
                <a:lnTo>
                  <a:pt x="48" y="22"/>
                </a:lnTo>
                <a:lnTo>
                  <a:pt x="48" y="24"/>
                </a:lnTo>
                <a:lnTo>
                  <a:pt x="50" y="24"/>
                </a:lnTo>
                <a:lnTo>
                  <a:pt x="52" y="25"/>
                </a:lnTo>
                <a:lnTo>
                  <a:pt x="54" y="25"/>
                </a:lnTo>
                <a:lnTo>
                  <a:pt x="55" y="24"/>
                </a:lnTo>
                <a:lnTo>
                  <a:pt x="57" y="22"/>
                </a:lnTo>
                <a:lnTo>
                  <a:pt x="57" y="20"/>
                </a:lnTo>
                <a:lnTo>
                  <a:pt x="55" y="18"/>
                </a:lnTo>
                <a:lnTo>
                  <a:pt x="54" y="18"/>
                </a:lnTo>
                <a:lnTo>
                  <a:pt x="52" y="18"/>
                </a:lnTo>
                <a:lnTo>
                  <a:pt x="50" y="18"/>
                </a:lnTo>
                <a:lnTo>
                  <a:pt x="50" y="16"/>
                </a:lnTo>
                <a:lnTo>
                  <a:pt x="52" y="16"/>
                </a:lnTo>
                <a:close/>
                <a:moveTo>
                  <a:pt x="65" y="12"/>
                </a:moveTo>
                <a:lnTo>
                  <a:pt x="65" y="11"/>
                </a:lnTo>
                <a:lnTo>
                  <a:pt x="66" y="9"/>
                </a:lnTo>
                <a:lnTo>
                  <a:pt x="68" y="7"/>
                </a:lnTo>
                <a:lnTo>
                  <a:pt x="72" y="7"/>
                </a:lnTo>
                <a:lnTo>
                  <a:pt x="74" y="7"/>
                </a:lnTo>
                <a:lnTo>
                  <a:pt x="76" y="7"/>
                </a:lnTo>
                <a:lnTo>
                  <a:pt x="78" y="7"/>
                </a:lnTo>
                <a:lnTo>
                  <a:pt x="78" y="9"/>
                </a:lnTo>
                <a:lnTo>
                  <a:pt x="79" y="11"/>
                </a:lnTo>
                <a:lnTo>
                  <a:pt x="79" y="12"/>
                </a:lnTo>
                <a:lnTo>
                  <a:pt x="79" y="24"/>
                </a:lnTo>
                <a:lnTo>
                  <a:pt x="81" y="25"/>
                </a:lnTo>
                <a:lnTo>
                  <a:pt x="81" y="27"/>
                </a:lnTo>
                <a:lnTo>
                  <a:pt x="79" y="27"/>
                </a:lnTo>
                <a:lnTo>
                  <a:pt x="78" y="27"/>
                </a:lnTo>
                <a:lnTo>
                  <a:pt x="78" y="25"/>
                </a:lnTo>
                <a:lnTo>
                  <a:pt x="76" y="24"/>
                </a:lnTo>
                <a:lnTo>
                  <a:pt x="76" y="25"/>
                </a:lnTo>
                <a:lnTo>
                  <a:pt x="74" y="27"/>
                </a:lnTo>
                <a:lnTo>
                  <a:pt x="72" y="27"/>
                </a:lnTo>
                <a:lnTo>
                  <a:pt x="70" y="27"/>
                </a:lnTo>
                <a:lnTo>
                  <a:pt x="68" y="27"/>
                </a:lnTo>
                <a:lnTo>
                  <a:pt x="66" y="27"/>
                </a:lnTo>
                <a:lnTo>
                  <a:pt x="65" y="25"/>
                </a:lnTo>
                <a:lnTo>
                  <a:pt x="63" y="24"/>
                </a:lnTo>
                <a:lnTo>
                  <a:pt x="63" y="22"/>
                </a:lnTo>
                <a:lnTo>
                  <a:pt x="63" y="20"/>
                </a:lnTo>
                <a:lnTo>
                  <a:pt x="65" y="18"/>
                </a:lnTo>
                <a:lnTo>
                  <a:pt x="66" y="16"/>
                </a:lnTo>
                <a:lnTo>
                  <a:pt x="68" y="16"/>
                </a:lnTo>
                <a:lnTo>
                  <a:pt x="74" y="14"/>
                </a:lnTo>
                <a:lnTo>
                  <a:pt x="76" y="14"/>
                </a:lnTo>
                <a:lnTo>
                  <a:pt x="76" y="12"/>
                </a:lnTo>
                <a:lnTo>
                  <a:pt x="76" y="11"/>
                </a:lnTo>
                <a:lnTo>
                  <a:pt x="72" y="9"/>
                </a:lnTo>
                <a:lnTo>
                  <a:pt x="70" y="11"/>
                </a:lnTo>
                <a:lnTo>
                  <a:pt x="68" y="11"/>
                </a:lnTo>
                <a:lnTo>
                  <a:pt x="68" y="12"/>
                </a:lnTo>
                <a:lnTo>
                  <a:pt x="66" y="12"/>
                </a:lnTo>
                <a:lnTo>
                  <a:pt x="65" y="12"/>
                </a:lnTo>
                <a:close/>
                <a:moveTo>
                  <a:pt x="76" y="16"/>
                </a:moveTo>
                <a:lnTo>
                  <a:pt x="76" y="18"/>
                </a:lnTo>
                <a:lnTo>
                  <a:pt x="74" y="18"/>
                </a:lnTo>
                <a:lnTo>
                  <a:pt x="70" y="18"/>
                </a:lnTo>
                <a:lnTo>
                  <a:pt x="68" y="18"/>
                </a:lnTo>
                <a:lnTo>
                  <a:pt x="68" y="20"/>
                </a:lnTo>
                <a:lnTo>
                  <a:pt x="66" y="20"/>
                </a:lnTo>
                <a:lnTo>
                  <a:pt x="66" y="22"/>
                </a:lnTo>
                <a:lnTo>
                  <a:pt x="68" y="24"/>
                </a:lnTo>
                <a:lnTo>
                  <a:pt x="70" y="25"/>
                </a:lnTo>
                <a:lnTo>
                  <a:pt x="72" y="25"/>
                </a:lnTo>
                <a:lnTo>
                  <a:pt x="74" y="24"/>
                </a:lnTo>
                <a:lnTo>
                  <a:pt x="76" y="22"/>
                </a:lnTo>
                <a:lnTo>
                  <a:pt x="76" y="20"/>
                </a:lnTo>
                <a:lnTo>
                  <a:pt x="76" y="16"/>
                </a:lnTo>
                <a:close/>
                <a:moveTo>
                  <a:pt x="98" y="7"/>
                </a:moveTo>
                <a:lnTo>
                  <a:pt x="102" y="7"/>
                </a:lnTo>
                <a:lnTo>
                  <a:pt x="102" y="27"/>
                </a:lnTo>
                <a:lnTo>
                  <a:pt x="98" y="27"/>
                </a:lnTo>
                <a:lnTo>
                  <a:pt x="98" y="18"/>
                </a:lnTo>
                <a:lnTo>
                  <a:pt x="89" y="18"/>
                </a:lnTo>
                <a:lnTo>
                  <a:pt x="89" y="27"/>
                </a:lnTo>
                <a:lnTo>
                  <a:pt x="85" y="27"/>
                </a:lnTo>
                <a:lnTo>
                  <a:pt x="85" y="7"/>
                </a:lnTo>
                <a:lnTo>
                  <a:pt x="89" y="7"/>
                </a:lnTo>
                <a:lnTo>
                  <a:pt x="89" y="16"/>
                </a:lnTo>
                <a:lnTo>
                  <a:pt x="98" y="16"/>
                </a:lnTo>
                <a:lnTo>
                  <a:pt x="98" y="7"/>
                </a:lnTo>
                <a:close/>
                <a:moveTo>
                  <a:pt x="120" y="22"/>
                </a:moveTo>
                <a:lnTo>
                  <a:pt x="120" y="24"/>
                </a:lnTo>
                <a:lnTo>
                  <a:pt x="120" y="25"/>
                </a:lnTo>
                <a:lnTo>
                  <a:pt x="118" y="25"/>
                </a:lnTo>
                <a:lnTo>
                  <a:pt x="116" y="27"/>
                </a:lnTo>
                <a:lnTo>
                  <a:pt x="113" y="27"/>
                </a:lnTo>
                <a:lnTo>
                  <a:pt x="105" y="27"/>
                </a:lnTo>
                <a:lnTo>
                  <a:pt x="105" y="7"/>
                </a:lnTo>
                <a:lnTo>
                  <a:pt x="109" y="7"/>
                </a:lnTo>
                <a:lnTo>
                  <a:pt x="109" y="16"/>
                </a:lnTo>
                <a:lnTo>
                  <a:pt x="113" y="16"/>
                </a:lnTo>
                <a:lnTo>
                  <a:pt x="116" y="16"/>
                </a:lnTo>
                <a:lnTo>
                  <a:pt x="118" y="16"/>
                </a:lnTo>
                <a:lnTo>
                  <a:pt x="120" y="18"/>
                </a:lnTo>
                <a:lnTo>
                  <a:pt x="120" y="22"/>
                </a:lnTo>
                <a:close/>
                <a:moveTo>
                  <a:pt x="109" y="24"/>
                </a:moveTo>
                <a:lnTo>
                  <a:pt x="113" y="24"/>
                </a:lnTo>
                <a:lnTo>
                  <a:pt x="114" y="24"/>
                </a:lnTo>
                <a:lnTo>
                  <a:pt x="116" y="24"/>
                </a:lnTo>
                <a:lnTo>
                  <a:pt x="118" y="22"/>
                </a:lnTo>
                <a:lnTo>
                  <a:pt x="118" y="20"/>
                </a:lnTo>
                <a:lnTo>
                  <a:pt x="116" y="20"/>
                </a:lnTo>
                <a:lnTo>
                  <a:pt x="114" y="18"/>
                </a:lnTo>
                <a:lnTo>
                  <a:pt x="113" y="18"/>
                </a:lnTo>
                <a:lnTo>
                  <a:pt x="109" y="18"/>
                </a:lnTo>
                <a:lnTo>
                  <a:pt x="109" y="24"/>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26" name="Freeform 160"/>
          <p:cNvSpPr>
            <a:spLocks noEditPoints="1"/>
          </p:cNvSpPr>
          <p:nvPr/>
        </p:nvSpPr>
        <p:spPr bwMode="auto">
          <a:xfrm>
            <a:off x="2217030" y="4749115"/>
            <a:ext cx="251278" cy="66125"/>
          </a:xfrm>
          <a:custGeom>
            <a:avLst/>
            <a:gdLst>
              <a:gd name="T0" fmla="*/ 16129 w 144"/>
              <a:gd name="T1" fmla="*/ 6350 h 35"/>
              <a:gd name="T2" fmla="*/ 7331 w 144"/>
              <a:gd name="T3" fmla="*/ 30162 h 35"/>
              <a:gd name="T4" fmla="*/ 26392 w 144"/>
              <a:gd name="T5" fmla="*/ 38100 h 35"/>
              <a:gd name="T6" fmla="*/ 32257 w 144"/>
              <a:gd name="T7" fmla="*/ 41275 h 35"/>
              <a:gd name="T8" fmla="*/ 10264 w 144"/>
              <a:gd name="T9" fmla="*/ 44450 h 35"/>
              <a:gd name="T10" fmla="*/ 0 w 144"/>
              <a:gd name="T11" fmla="*/ 23812 h 35"/>
              <a:gd name="T12" fmla="*/ 10264 w 144"/>
              <a:gd name="T13" fmla="*/ 3175 h 35"/>
              <a:gd name="T14" fmla="*/ 32257 w 144"/>
              <a:gd name="T15" fmla="*/ 9525 h 35"/>
              <a:gd name="T16" fmla="*/ 45453 w 144"/>
              <a:gd name="T17" fmla="*/ 14287 h 35"/>
              <a:gd name="T18" fmla="*/ 61582 w 144"/>
              <a:gd name="T19" fmla="*/ 14287 h 35"/>
              <a:gd name="T20" fmla="*/ 64514 w 144"/>
              <a:gd name="T21" fmla="*/ 41275 h 35"/>
              <a:gd name="T22" fmla="*/ 64514 w 144"/>
              <a:gd name="T23" fmla="*/ 44450 h 35"/>
              <a:gd name="T24" fmla="*/ 58649 w 144"/>
              <a:gd name="T25" fmla="*/ 41275 h 35"/>
              <a:gd name="T26" fmla="*/ 42521 w 144"/>
              <a:gd name="T27" fmla="*/ 44450 h 35"/>
              <a:gd name="T28" fmla="*/ 39588 w 144"/>
              <a:gd name="T29" fmla="*/ 30162 h 35"/>
              <a:gd name="T30" fmla="*/ 57183 w 144"/>
              <a:gd name="T31" fmla="*/ 17462 h 35"/>
              <a:gd name="T32" fmla="*/ 39588 w 144"/>
              <a:gd name="T33" fmla="*/ 23812 h 35"/>
              <a:gd name="T34" fmla="*/ 48386 w 144"/>
              <a:gd name="T35" fmla="*/ 31750 h 35"/>
              <a:gd name="T36" fmla="*/ 45453 w 144"/>
              <a:gd name="T37" fmla="*/ 41275 h 35"/>
              <a:gd name="T38" fmla="*/ 58649 w 144"/>
              <a:gd name="T39" fmla="*/ 34925 h 35"/>
              <a:gd name="T40" fmla="*/ 74778 w 144"/>
              <a:gd name="T41" fmla="*/ 17462 h 35"/>
              <a:gd name="T42" fmla="*/ 92372 w 144"/>
              <a:gd name="T43" fmla="*/ 14287 h 35"/>
              <a:gd name="T44" fmla="*/ 96771 w 144"/>
              <a:gd name="T45" fmla="*/ 34925 h 35"/>
              <a:gd name="T46" fmla="*/ 80643 w 144"/>
              <a:gd name="T47" fmla="*/ 44450 h 35"/>
              <a:gd name="T48" fmla="*/ 73311 w 144"/>
              <a:gd name="T49" fmla="*/ 14287 h 35"/>
              <a:gd name="T50" fmla="*/ 92372 w 144"/>
              <a:gd name="T51" fmla="*/ 31750 h 35"/>
              <a:gd name="T52" fmla="*/ 86508 w 144"/>
              <a:gd name="T53" fmla="*/ 17462 h 35"/>
              <a:gd name="T54" fmla="*/ 77710 w 144"/>
              <a:gd name="T55" fmla="*/ 34925 h 35"/>
              <a:gd name="T56" fmla="*/ 105569 w 144"/>
              <a:gd name="T57" fmla="*/ 14287 h 35"/>
              <a:gd name="T58" fmla="*/ 121697 w 144"/>
              <a:gd name="T59" fmla="*/ 14287 h 35"/>
              <a:gd name="T60" fmla="*/ 127562 w 144"/>
              <a:gd name="T61" fmla="*/ 41275 h 35"/>
              <a:gd name="T62" fmla="*/ 127562 w 144"/>
              <a:gd name="T63" fmla="*/ 44450 h 35"/>
              <a:gd name="T64" fmla="*/ 121697 w 144"/>
              <a:gd name="T65" fmla="*/ 41275 h 35"/>
              <a:gd name="T66" fmla="*/ 105569 w 144"/>
              <a:gd name="T67" fmla="*/ 44450 h 35"/>
              <a:gd name="T68" fmla="*/ 102636 w 144"/>
              <a:gd name="T69" fmla="*/ 30162 h 35"/>
              <a:gd name="T70" fmla="*/ 118765 w 144"/>
              <a:gd name="T71" fmla="*/ 17462 h 35"/>
              <a:gd name="T72" fmla="*/ 102636 w 144"/>
              <a:gd name="T73" fmla="*/ 23812 h 35"/>
              <a:gd name="T74" fmla="*/ 109967 w 144"/>
              <a:gd name="T75" fmla="*/ 31750 h 35"/>
              <a:gd name="T76" fmla="*/ 108501 w 144"/>
              <a:gd name="T77" fmla="*/ 41275 h 35"/>
              <a:gd name="T78" fmla="*/ 118765 w 144"/>
              <a:gd name="T79" fmla="*/ 34925 h 35"/>
              <a:gd name="T80" fmla="*/ 140758 w 144"/>
              <a:gd name="T81" fmla="*/ 17462 h 35"/>
              <a:gd name="T82" fmla="*/ 167150 w 144"/>
              <a:gd name="T83" fmla="*/ 12700 h 35"/>
              <a:gd name="T84" fmla="*/ 181812 w 144"/>
              <a:gd name="T85" fmla="*/ 30162 h 35"/>
              <a:gd name="T86" fmla="*/ 167150 w 144"/>
              <a:gd name="T87" fmla="*/ 44450 h 35"/>
              <a:gd name="T88" fmla="*/ 153954 w 144"/>
              <a:gd name="T89" fmla="*/ 30162 h 35"/>
              <a:gd name="T90" fmla="*/ 167150 w 144"/>
              <a:gd name="T91" fmla="*/ 12700 h 35"/>
              <a:gd name="T92" fmla="*/ 175947 w 144"/>
              <a:gd name="T93" fmla="*/ 31750 h 35"/>
              <a:gd name="T94" fmla="*/ 170083 w 144"/>
              <a:gd name="T95" fmla="*/ 17462 h 35"/>
              <a:gd name="T96" fmla="*/ 159819 w 144"/>
              <a:gd name="T97" fmla="*/ 26987 h 35"/>
              <a:gd name="T98" fmla="*/ 164218 w 144"/>
              <a:gd name="T99" fmla="*/ 41275 h 35"/>
              <a:gd name="T100" fmla="*/ 208205 w 144"/>
              <a:gd name="T101" fmla="*/ 17462 h 35"/>
              <a:gd name="T102" fmla="*/ 208205 w 144"/>
              <a:gd name="T103" fmla="*/ 30162 h 35"/>
              <a:gd name="T104" fmla="*/ 208205 w 144"/>
              <a:gd name="T105" fmla="*/ 41275 h 35"/>
              <a:gd name="T106" fmla="*/ 192076 w 144"/>
              <a:gd name="T107" fmla="*/ 26987 h 35"/>
              <a:gd name="T108" fmla="*/ 205272 w 144"/>
              <a:gd name="T109" fmla="*/ 23812 h 35"/>
              <a:gd name="T110" fmla="*/ 192076 w 144"/>
              <a:gd name="T111" fmla="*/ 17462 h 35"/>
              <a:gd name="T112" fmla="*/ 205272 w 144"/>
              <a:gd name="T113" fmla="*/ 38100 h 35"/>
              <a:gd name="T114" fmla="*/ 192076 w 144"/>
              <a:gd name="T115" fmla="*/ 30162 h 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4"/>
              <a:gd name="T175" fmla="*/ 0 h 35"/>
              <a:gd name="T176" fmla="*/ 144 w 144"/>
              <a:gd name="T177" fmla="*/ 35 h 3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4" h="35">
                <a:moveTo>
                  <a:pt x="20" y="9"/>
                </a:moveTo>
                <a:lnTo>
                  <a:pt x="20" y="8"/>
                </a:lnTo>
                <a:lnTo>
                  <a:pt x="18" y="6"/>
                </a:lnTo>
                <a:lnTo>
                  <a:pt x="15" y="4"/>
                </a:lnTo>
                <a:lnTo>
                  <a:pt x="13" y="4"/>
                </a:lnTo>
                <a:lnTo>
                  <a:pt x="11" y="4"/>
                </a:lnTo>
                <a:lnTo>
                  <a:pt x="9" y="6"/>
                </a:lnTo>
                <a:lnTo>
                  <a:pt x="7" y="6"/>
                </a:lnTo>
                <a:lnTo>
                  <a:pt x="5" y="9"/>
                </a:lnTo>
                <a:lnTo>
                  <a:pt x="5" y="11"/>
                </a:lnTo>
                <a:lnTo>
                  <a:pt x="3" y="15"/>
                </a:lnTo>
                <a:lnTo>
                  <a:pt x="5" y="19"/>
                </a:lnTo>
                <a:lnTo>
                  <a:pt x="5" y="22"/>
                </a:lnTo>
                <a:lnTo>
                  <a:pt x="9" y="24"/>
                </a:lnTo>
                <a:lnTo>
                  <a:pt x="13" y="26"/>
                </a:lnTo>
                <a:lnTo>
                  <a:pt x="15" y="26"/>
                </a:lnTo>
                <a:lnTo>
                  <a:pt x="16" y="26"/>
                </a:lnTo>
                <a:lnTo>
                  <a:pt x="18" y="24"/>
                </a:lnTo>
                <a:lnTo>
                  <a:pt x="18" y="22"/>
                </a:lnTo>
                <a:lnTo>
                  <a:pt x="20" y="20"/>
                </a:lnTo>
                <a:lnTo>
                  <a:pt x="20" y="19"/>
                </a:lnTo>
                <a:lnTo>
                  <a:pt x="24" y="19"/>
                </a:lnTo>
                <a:lnTo>
                  <a:pt x="24" y="22"/>
                </a:lnTo>
                <a:lnTo>
                  <a:pt x="22" y="26"/>
                </a:lnTo>
                <a:lnTo>
                  <a:pt x="18" y="28"/>
                </a:lnTo>
                <a:lnTo>
                  <a:pt x="16" y="28"/>
                </a:lnTo>
                <a:lnTo>
                  <a:pt x="15" y="28"/>
                </a:lnTo>
                <a:lnTo>
                  <a:pt x="13" y="30"/>
                </a:lnTo>
                <a:lnTo>
                  <a:pt x="11" y="28"/>
                </a:lnTo>
                <a:lnTo>
                  <a:pt x="7" y="28"/>
                </a:lnTo>
                <a:lnTo>
                  <a:pt x="5" y="28"/>
                </a:lnTo>
                <a:lnTo>
                  <a:pt x="3" y="26"/>
                </a:lnTo>
                <a:lnTo>
                  <a:pt x="3" y="24"/>
                </a:lnTo>
                <a:lnTo>
                  <a:pt x="2" y="20"/>
                </a:lnTo>
                <a:lnTo>
                  <a:pt x="0" y="19"/>
                </a:lnTo>
                <a:lnTo>
                  <a:pt x="0" y="15"/>
                </a:lnTo>
                <a:lnTo>
                  <a:pt x="0" y="11"/>
                </a:lnTo>
                <a:lnTo>
                  <a:pt x="2" y="9"/>
                </a:lnTo>
                <a:lnTo>
                  <a:pt x="2" y="6"/>
                </a:lnTo>
                <a:lnTo>
                  <a:pt x="3" y="4"/>
                </a:lnTo>
                <a:lnTo>
                  <a:pt x="5" y="2"/>
                </a:lnTo>
                <a:lnTo>
                  <a:pt x="7" y="2"/>
                </a:lnTo>
                <a:lnTo>
                  <a:pt x="11" y="0"/>
                </a:lnTo>
                <a:lnTo>
                  <a:pt x="13" y="0"/>
                </a:lnTo>
                <a:lnTo>
                  <a:pt x="16" y="0"/>
                </a:lnTo>
                <a:lnTo>
                  <a:pt x="18" y="2"/>
                </a:lnTo>
                <a:lnTo>
                  <a:pt x="20" y="4"/>
                </a:lnTo>
                <a:lnTo>
                  <a:pt x="22" y="6"/>
                </a:lnTo>
                <a:lnTo>
                  <a:pt x="24" y="8"/>
                </a:lnTo>
                <a:lnTo>
                  <a:pt x="24" y="9"/>
                </a:lnTo>
                <a:lnTo>
                  <a:pt x="20" y="9"/>
                </a:lnTo>
                <a:close/>
                <a:moveTo>
                  <a:pt x="27" y="15"/>
                </a:moveTo>
                <a:lnTo>
                  <a:pt x="29" y="11"/>
                </a:lnTo>
                <a:lnTo>
                  <a:pt x="31" y="9"/>
                </a:lnTo>
                <a:lnTo>
                  <a:pt x="33" y="8"/>
                </a:lnTo>
                <a:lnTo>
                  <a:pt x="37" y="8"/>
                </a:lnTo>
                <a:lnTo>
                  <a:pt x="39" y="8"/>
                </a:lnTo>
                <a:lnTo>
                  <a:pt x="40" y="9"/>
                </a:lnTo>
                <a:lnTo>
                  <a:pt x="42" y="9"/>
                </a:lnTo>
                <a:lnTo>
                  <a:pt x="42" y="11"/>
                </a:lnTo>
                <a:lnTo>
                  <a:pt x="44" y="13"/>
                </a:lnTo>
                <a:lnTo>
                  <a:pt x="44" y="24"/>
                </a:lnTo>
                <a:lnTo>
                  <a:pt x="44" y="26"/>
                </a:lnTo>
                <a:lnTo>
                  <a:pt x="46" y="26"/>
                </a:lnTo>
                <a:lnTo>
                  <a:pt x="46" y="28"/>
                </a:lnTo>
                <a:lnTo>
                  <a:pt x="44" y="28"/>
                </a:lnTo>
                <a:lnTo>
                  <a:pt x="42" y="28"/>
                </a:lnTo>
                <a:lnTo>
                  <a:pt x="40" y="28"/>
                </a:lnTo>
                <a:lnTo>
                  <a:pt x="40" y="26"/>
                </a:lnTo>
                <a:lnTo>
                  <a:pt x="39" y="26"/>
                </a:lnTo>
                <a:lnTo>
                  <a:pt x="37" y="28"/>
                </a:lnTo>
                <a:lnTo>
                  <a:pt x="35" y="28"/>
                </a:lnTo>
                <a:lnTo>
                  <a:pt x="33" y="28"/>
                </a:lnTo>
                <a:lnTo>
                  <a:pt x="31" y="28"/>
                </a:lnTo>
                <a:lnTo>
                  <a:pt x="29" y="28"/>
                </a:lnTo>
                <a:lnTo>
                  <a:pt x="27" y="26"/>
                </a:lnTo>
                <a:lnTo>
                  <a:pt x="27" y="24"/>
                </a:lnTo>
                <a:lnTo>
                  <a:pt x="27" y="22"/>
                </a:lnTo>
                <a:lnTo>
                  <a:pt x="27" y="20"/>
                </a:lnTo>
                <a:lnTo>
                  <a:pt x="27" y="19"/>
                </a:lnTo>
                <a:lnTo>
                  <a:pt x="29" y="19"/>
                </a:lnTo>
                <a:lnTo>
                  <a:pt x="33" y="17"/>
                </a:lnTo>
                <a:lnTo>
                  <a:pt x="39" y="17"/>
                </a:lnTo>
                <a:lnTo>
                  <a:pt x="40" y="15"/>
                </a:lnTo>
                <a:lnTo>
                  <a:pt x="40" y="13"/>
                </a:lnTo>
                <a:lnTo>
                  <a:pt x="39" y="11"/>
                </a:lnTo>
                <a:lnTo>
                  <a:pt x="35" y="11"/>
                </a:lnTo>
                <a:lnTo>
                  <a:pt x="33" y="11"/>
                </a:lnTo>
                <a:lnTo>
                  <a:pt x="31" y="13"/>
                </a:lnTo>
                <a:lnTo>
                  <a:pt x="31" y="15"/>
                </a:lnTo>
                <a:lnTo>
                  <a:pt x="27" y="15"/>
                </a:lnTo>
                <a:close/>
                <a:moveTo>
                  <a:pt x="40" y="19"/>
                </a:moveTo>
                <a:lnTo>
                  <a:pt x="40" y="19"/>
                </a:lnTo>
                <a:lnTo>
                  <a:pt x="39" y="19"/>
                </a:lnTo>
                <a:lnTo>
                  <a:pt x="37" y="19"/>
                </a:lnTo>
                <a:lnTo>
                  <a:pt x="35" y="19"/>
                </a:lnTo>
                <a:lnTo>
                  <a:pt x="33" y="20"/>
                </a:lnTo>
                <a:lnTo>
                  <a:pt x="31" y="20"/>
                </a:lnTo>
                <a:lnTo>
                  <a:pt x="31" y="22"/>
                </a:lnTo>
                <a:lnTo>
                  <a:pt x="31" y="26"/>
                </a:lnTo>
                <a:lnTo>
                  <a:pt x="35" y="26"/>
                </a:lnTo>
                <a:lnTo>
                  <a:pt x="37" y="26"/>
                </a:lnTo>
                <a:lnTo>
                  <a:pt x="39" y="24"/>
                </a:lnTo>
                <a:lnTo>
                  <a:pt x="40" y="22"/>
                </a:lnTo>
                <a:lnTo>
                  <a:pt x="40" y="19"/>
                </a:lnTo>
                <a:close/>
                <a:moveTo>
                  <a:pt x="50" y="9"/>
                </a:moveTo>
                <a:lnTo>
                  <a:pt x="51" y="9"/>
                </a:lnTo>
                <a:lnTo>
                  <a:pt x="51" y="11"/>
                </a:lnTo>
                <a:lnTo>
                  <a:pt x="53" y="9"/>
                </a:lnTo>
                <a:lnTo>
                  <a:pt x="55" y="9"/>
                </a:lnTo>
                <a:lnTo>
                  <a:pt x="55" y="8"/>
                </a:lnTo>
                <a:lnTo>
                  <a:pt x="59" y="8"/>
                </a:lnTo>
                <a:lnTo>
                  <a:pt x="61" y="8"/>
                </a:lnTo>
                <a:lnTo>
                  <a:pt x="63" y="9"/>
                </a:lnTo>
                <a:lnTo>
                  <a:pt x="64" y="11"/>
                </a:lnTo>
                <a:lnTo>
                  <a:pt x="64" y="13"/>
                </a:lnTo>
                <a:lnTo>
                  <a:pt x="66" y="15"/>
                </a:lnTo>
                <a:lnTo>
                  <a:pt x="66" y="19"/>
                </a:lnTo>
                <a:lnTo>
                  <a:pt x="66" y="20"/>
                </a:lnTo>
                <a:lnTo>
                  <a:pt x="66" y="22"/>
                </a:lnTo>
                <a:lnTo>
                  <a:pt x="64" y="26"/>
                </a:lnTo>
                <a:lnTo>
                  <a:pt x="63" y="28"/>
                </a:lnTo>
                <a:lnTo>
                  <a:pt x="61" y="28"/>
                </a:lnTo>
                <a:lnTo>
                  <a:pt x="57" y="28"/>
                </a:lnTo>
                <a:lnTo>
                  <a:pt x="55" y="28"/>
                </a:lnTo>
                <a:lnTo>
                  <a:pt x="53" y="28"/>
                </a:lnTo>
                <a:lnTo>
                  <a:pt x="53" y="26"/>
                </a:lnTo>
                <a:lnTo>
                  <a:pt x="51" y="26"/>
                </a:lnTo>
                <a:lnTo>
                  <a:pt x="51" y="35"/>
                </a:lnTo>
                <a:lnTo>
                  <a:pt x="50" y="35"/>
                </a:lnTo>
                <a:lnTo>
                  <a:pt x="50" y="9"/>
                </a:lnTo>
                <a:close/>
                <a:moveTo>
                  <a:pt x="57" y="26"/>
                </a:moveTo>
                <a:lnTo>
                  <a:pt x="59" y="26"/>
                </a:lnTo>
                <a:lnTo>
                  <a:pt x="61" y="24"/>
                </a:lnTo>
                <a:lnTo>
                  <a:pt x="63" y="22"/>
                </a:lnTo>
                <a:lnTo>
                  <a:pt x="63" y="20"/>
                </a:lnTo>
                <a:lnTo>
                  <a:pt x="63" y="19"/>
                </a:lnTo>
                <a:lnTo>
                  <a:pt x="63" y="17"/>
                </a:lnTo>
                <a:lnTo>
                  <a:pt x="63" y="15"/>
                </a:lnTo>
                <a:lnTo>
                  <a:pt x="63" y="13"/>
                </a:lnTo>
                <a:lnTo>
                  <a:pt x="61" y="13"/>
                </a:lnTo>
                <a:lnTo>
                  <a:pt x="59" y="11"/>
                </a:lnTo>
                <a:lnTo>
                  <a:pt x="57" y="11"/>
                </a:lnTo>
                <a:lnTo>
                  <a:pt x="55" y="11"/>
                </a:lnTo>
                <a:lnTo>
                  <a:pt x="53" y="13"/>
                </a:lnTo>
                <a:lnTo>
                  <a:pt x="53" y="15"/>
                </a:lnTo>
                <a:lnTo>
                  <a:pt x="51" y="19"/>
                </a:lnTo>
                <a:lnTo>
                  <a:pt x="53" y="22"/>
                </a:lnTo>
                <a:lnTo>
                  <a:pt x="53" y="24"/>
                </a:lnTo>
                <a:lnTo>
                  <a:pt x="55" y="26"/>
                </a:lnTo>
                <a:lnTo>
                  <a:pt x="57" y="26"/>
                </a:lnTo>
                <a:close/>
                <a:moveTo>
                  <a:pt x="70" y="15"/>
                </a:moveTo>
                <a:lnTo>
                  <a:pt x="70" y="11"/>
                </a:lnTo>
                <a:lnTo>
                  <a:pt x="72" y="9"/>
                </a:lnTo>
                <a:lnTo>
                  <a:pt x="74" y="8"/>
                </a:lnTo>
                <a:lnTo>
                  <a:pt x="77" y="8"/>
                </a:lnTo>
                <a:lnTo>
                  <a:pt x="79" y="8"/>
                </a:lnTo>
                <a:lnTo>
                  <a:pt x="81" y="8"/>
                </a:lnTo>
                <a:lnTo>
                  <a:pt x="83" y="9"/>
                </a:lnTo>
                <a:lnTo>
                  <a:pt x="85" y="11"/>
                </a:lnTo>
                <a:lnTo>
                  <a:pt x="85" y="13"/>
                </a:lnTo>
                <a:lnTo>
                  <a:pt x="85" y="24"/>
                </a:lnTo>
                <a:lnTo>
                  <a:pt x="85" y="26"/>
                </a:lnTo>
                <a:lnTo>
                  <a:pt x="87" y="26"/>
                </a:lnTo>
                <a:lnTo>
                  <a:pt x="87" y="28"/>
                </a:lnTo>
                <a:lnTo>
                  <a:pt x="85" y="28"/>
                </a:lnTo>
                <a:lnTo>
                  <a:pt x="83" y="28"/>
                </a:lnTo>
                <a:lnTo>
                  <a:pt x="83" y="26"/>
                </a:lnTo>
                <a:lnTo>
                  <a:pt x="81" y="26"/>
                </a:lnTo>
                <a:lnTo>
                  <a:pt x="79" y="28"/>
                </a:lnTo>
                <a:lnTo>
                  <a:pt x="77" y="28"/>
                </a:lnTo>
                <a:lnTo>
                  <a:pt x="75" y="28"/>
                </a:lnTo>
                <a:lnTo>
                  <a:pt x="74" y="28"/>
                </a:lnTo>
                <a:lnTo>
                  <a:pt x="72" y="28"/>
                </a:lnTo>
                <a:lnTo>
                  <a:pt x="70" y="28"/>
                </a:lnTo>
                <a:lnTo>
                  <a:pt x="70" y="26"/>
                </a:lnTo>
                <a:lnTo>
                  <a:pt x="68" y="24"/>
                </a:lnTo>
                <a:lnTo>
                  <a:pt x="68" y="22"/>
                </a:lnTo>
                <a:lnTo>
                  <a:pt x="70" y="20"/>
                </a:lnTo>
                <a:lnTo>
                  <a:pt x="70" y="19"/>
                </a:lnTo>
                <a:lnTo>
                  <a:pt x="72" y="19"/>
                </a:lnTo>
                <a:lnTo>
                  <a:pt x="75" y="17"/>
                </a:lnTo>
                <a:lnTo>
                  <a:pt x="81" y="17"/>
                </a:lnTo>
                <a:lnTo>
                  <a:pt x="81" y="15"/>
                </a:lnTo>
                <a:lnTo>
                  <a:pt x="81" y="13"/>
                </a:lnTo>
                <a:lnTo>
                  <a:pt x="81" y="11"/>
                </a:lnTo>
                <a:lnTo>
                  <a:pt x="77" y="11"/>
                </a:lnTo>
                <a:lnTo>
                  <a:pt x="75" y="11"/>
                </a:lnTo>
                <a:lnTo>
                  <a:pt x="74" y="11"/>
                </a:lnTo>
                <a:lnTo>
                  <a:pt x="74" y="13"/>
                </a:lnTo>
                <a:lnTo>
                  <a:pt x="74" y="15"/>
                </a:lnTo>
                <a:lnTo>
                  <a:pt x="70" y="15"/>
                </a:lnTo>
                <a:close/>
                <a:moveTo>
                  <a:pt x="81" y="19"/>
                </a:moveTo>
                <a:lnTo>
                  <a:pt x="81" y="19"/>
                </a:lnTo>
                <a:lnTo>
                  <a:pt x="79" y="19"/>
                </a:lnTo>
                <a:lnTo>
                  <a:pt x="75" y="19"/>
                </a:lnTo>
                <a:lnTo>
                  <a:pt x="75" y="20"/>
                </a:lnTo>
                <a:lnTo>
                  <a:pt x="74" y="20"/>
                </a:lnTo>
                <a:lnTo>
                  <a:pt x="72" y="22"/>
                </a:lnTo>
                <a:lnTo>
                  <a:pt x="74" y="26"/>
                </a:lnTo>
                <a:lnTo>
                  <a:pt x="75" y="26"/>
                </a:lnTo>
                <a:lnTo>
                  <a:pt x="77" y="26"/>
                </a:lnTo>
                <a:lnTo>
                  <a:pt x="79" y="26"/>
                </a:lnTo>
                <a:lnTo>
                  <a:pt x="79" y="24"/>
                </a:lnTo>
                <a:lnTo>
                  <a:pt x="81" y="24"/>
                </a:lnTo>
                <a:lnTo>
                  <a:pt x="81" y="22"/>
                </a:lnTo>
                <a:lnTo>
                  <a:pt x="81" y="19"/>
                </a:lnTo>
                <a:close/>
                <a:moveTo>
                  <a:pt x="98" y="11"/>
                </a:moveTo>
                <a:lnTo>
                  <a:pt x="98" y="28"/>
                </a:lnTo>
                <a:lnTo>
                  <a:pt x="96" y="28"/>
                </a:lnTo>
                <a:lnTo>
                  <a:pt x="96" y="11"/>
                </a:lnTo>
                <a:lnTo>
                  <a:pt x="88" y="11"/>
                </a:lnTo>
                <a:lnTo>
                  <a:pt x="88" y="9"/>
                </a:lnTo>
                <a:lnTo>
                  <a:pt x="105" y="9"/>
                </a:lnTo>
                <a:lnTo>
                  <a:pt x="105" y="11"/>
                </a:lnTo>
                <a:lnTo>
                  <a:pt x="98" y="11"/>
                </a:lnTo>
                <a:close/>
                <a:moveTo>
                  <a:pt x="114" y="8"/>
                </a:moveTo>
                <a:lnTo>
                  <a:pt x="118" y="8"/>
                </a:lnTo>
                <a:lnTo>
                  <a:pt x="120" y="9"/>
                </a:lnTo>
                <a:lnTo>
                  <a:pt x="122" y="11"/>
                </a:lnTo>
                <a:lnTo>
                  <a:pt x="124" y="13"/>
                </a:lnTo>
                <a:lnTo>
                  <a:pt x="124" y="15"/>
                </a:lnTo>
                <a:lnTo>
                  <a:pt x="124" y="19"/>
                </a:lnTo>
                <a:lnTo>
                  <a:pt x="124" y="20"/>
                </a:lnTo>
                <a:lnTo>
                  <a:pt x="124" y="24"/>
                </a:lnTo>
                <a:lnTo>
                  <a:pt x="122" y="26"/>
                </a:lnTo>
                <a:lnTo>
                  <a:pt x="120" y="28"/>
                </a:lnTo>
                <a:lnTo>
                  <a:pt x="118" y="28"/>
                </a:lnTo>
                <a:lnTo>
                  <a:pt x="114" y="28"/>
                </a:lnTo>
                <a:lnTo>
                  <a:pt x="112" y="28"/>
                </a:lnTo>
                <a:lnTo>
                  <a:pt x="109" y="28"/>
                </a:lnTo>
                <a:lnTo>
                  <a:pt x="107" y="26"/>
                </a:lnTo>
                <a:lnTo>
                  <a:pt x="107" y="24"/>
                </a:lnTo>
                <a:lnTo>
                  <a:pt x="105" y="20"/>
                </a:lnTo>
                <a:lnTo>
                  <a:pt x="105" y="19"/>
                </a:lnTo>
                <a:lnTo>
                  <a:pt x="105" y="15"/>
                </a:lnTo>
                <a:lnTo>
                  <a:pt x="107" y="13"/>
                </a:lnTo>
                <a:lnTo>
                  <a:pt x="107" y="11"/>
                </a:lnTo>
                <a:lnTo>
                  <a:pt x="109" y="9"/>
                </a:lnTo>
                <a:lnTo>
                  <a:pt x="112" y="8"/>
                </a:lnTo>
                <a:lnTo>
                  <a:pt x="114" y="8"/>
                </a:lnTo>
                <a:close/>
                <a:moveTo>
                  <a:pt x="114" y="26"/>
                </a:moveTo>
                <a:lnTo>
                  <a:pt x="116" y="26"/>
                </a:lnTo>
                <a:lnTo>
                  <a:pt x="118" y="24"/>
                </a:lnTo>
                <a:lnTo>
                  <a:pt x="120" y="24"/>
                </a:lnTo>
                <a:lnTo>
                  <a:pt x="120" y="22"/>
                </a:lnTo>
                <a:lnTo>
                  <a:pt x="120" y="20"/>
                </a:lnTo>
                <a:lnTo>
                  <a:pt x="120" y="19"/>
                </a:lnTo>
                <a:lnTo>
                  <a:pt x="120" y="17"/>
                </a:lnTo>
                <a:lnTo>
                  <a:pt x="120" y="15"/>
                </a:lnTo>
                <a:lnTo>
                  <a:pt x="120" y="13"/>
                </a:lnTo>
                <a:lnTo>
                  <a:pt x="118" y="11"/>
                </a:lnTo>
                <a:lnTo>
                  <a:pt x="116" y="11"/>
                </a:lnTo>
                <a:lnTo>
                  <a:pt x="114" y="11"/>
                </a:lnTo>
                <a:lnTo>
                  <a:pt x="112" y="11"/>
                </a:lnTo>
                <a:lnTo>
                  <a:pt x="111" y="11"/>
                </a:lnTo>
                <a:lnTo>
                  <a:pt x="111" y="13"/>
                </a:lnTo>
                <a:lnTo>
                  <a:pt x="109" y="15"/>
                </a:lnTo>
                <a:lnTo>
                  <a:pt x="109" y="17"/>
                </a:lnTo>
                <a:lnTo>
                  <a:pt x="109" y="19"/>
                </a:lnTo>
                <a:lnTo>
                  <a:pt x="109" y="20"/>
                </a:lnTo>
                <a:lnTo>
                  <a:pt x="109" y="22"/>
                </a:lnTo>
                <a:lnTo>
                  <a:pt x="111" y="24"/>
                </a:lnTo>
                <a:lnTo>
                  <a:pt x="112" y="26"/>
                </a:lnTo>
                <a:lnTo>
                  <a:pt x="114" y="26"/>
                </a:lnTo>
                <a:close/>
                <a:moveTo>
                  <a:pt x="127" y="9"/>
                </a:moveTo>
                <a:lnTo>
                  <a:pt x="136" y="9"/>
                </a:lnTo>
                <a:lnTo>
                  <a:pt x="140" y="9"/>
                </a:lnTo>
                <a:lnTo>
                  <a:pt x="142" y="9"/>
                </a:lnTo>
                <a:lnTo>
                  <a:pt x="142" y="11"/>
                </a:lnTo>
                <a:lnTo>
                  <a:pt x="144" y="13"/>
                </a:lnTo>
                <a:lnTo>
                  <a:pt x="142" y="15"/>
                </a:lnTo>
                <a:lnTo>
                  <a:pt x="142" y="17"/>
                </a:lnTo>
                <a:lnTo>
                  <a:pt x="140" y="19"/>
                </a:lnTo>
                <a:lnTo>
                  <a:pt x="142" y="19"/>
                </a:lnTo>
                <a:lnTo>
                  <a:pt x="144" y="20"/>
                </a:lnTo>
                <a:lnTo>
                  <a:pt x="144" y="22"/>
                </a:lnTo>
                <a:lnTo>
                  <a:pt x="144" y="24"/>
                </a:lnTo>
                <a:lnTo>
                  <a:pt x="144" y="26"/>
                </a:lnTo>
                <a:lnTo>
                  <a:pt x="142" y="26"/>
                </a:lnTo>
                <a:lnTo>
                  <a:pt x="142" y="28"/>
                </a:lnTo>
                <a:lnTo>
                  <a:pt x="140" y="28"/>
                </a:lnTo>
                <a:lnTo>
                  <a:pt x="136" y="28"/>
                </a:lnTo>
                <a:lnTo>
                  <a:pt x="127" y="28"/>
                </a:lnTo>
                <a:lnTo>
                  <a:pt x="127" y="9"/>
                </a:lnTo>
                <a:close/>
                <a:moveTo>
                  <a:pt x="131" y="17"/>
                </a:moveTo>
                <a:lnTo>
                  <a:pt x="136" y="17"/>
                </a:lnTo>
                <a:lnTo>
                  <a:pt x="138" y="17"/>
                </a:lnTo>
                <a:lnTo>
                  <a:pt x="138" y="15"/>
                </a:lnTo>
                <a:lnTo>
                  <a:pt x="140" y="15"/>
                </a:lnTo>
                <a:lnTo>
                  <a:pt x="140" y="13"/>
                </a:lnTo>
                <a:lnTo>
                  <a:pt x="138" y="11"/>
                </a:lnTo>
                <a:lnTo>
                  <a:pt x="136" y="11"/>
                </a:lnTo>
                <a:lnTo>
                  <a:pt x="131" y="11"/>
                </a:lnTo>
                <a:lnTo>
                  <a:pt x="131" y="17"/>
                </a:lnTo>
                <a:close/>
                <a:moveTo>
                  <a:pt x="131" y="26"/>
                </a:moveTo>
                <a:lnTo>
                  <a:pt x="136" y="26"/>
                </a:lnTo>
                <a:lnTo>
                  <a:pt x="138" y="26"/>
                </a:lnTo>
                <a:lnTo>
                  <a:pt x="140" y="24"/>
                </a:lnTo>
                <a:lnTo>
                  <a:pt x="140" y="22"/>
                </a:lnTo>
                <a:lnTo>
                  <a:pt x="140" y="20"/>
                </a:lnTo>
                <a:lnTo>
                  <a:pt x="138" y="20"/>
                </a:lnTo>
                <a:lnTo>
                  <a:pt x="136" y="19"/>
                </a:lnTo>
                <a:lnTo>
                  <a:pt x="131" y="19"/>
                </a:lnTo>
                <a:lnTo>
                  <a:pt x="131" y="26"/>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27" name="Freeform 161"/>
          <p:cNvSpPr>
            <a:spLocks noEditPoints="1"/>
          </p:cNvSpPr>
          <p:nvPr/>
        </p:nvSpPr>
        <p:spPr bwMode="auto">
          <a:xfrm>
            <a:off x="2636455" y="4875700"/>
            <a:ext cx="234275" cy="66126"/>
          </a:xfrm>
          <a:custGeom>
            <a:avLst/>
            <a:gdLst>
              <a:gd name="T0" fmla="*/ 16040 w 135"/>
              <a:gd name="T1" fmla="*/ 4763 h 35"/>
              <a:gd name="T2" fmla="*/ 7291 w 135"/>
              <a:gd name="T3" fmla="*/ 28575 h 35"/>
              <a:gd name="T4" fmla="*/ 26247 w 135"/>
              <a:gd name="T5" fmla="*/ 38100 h 35"/>
              <a:gd name="T6" fmla="*/ 32079 w 135"/>
              <a:gd name="T7" fmla="*/ 38100 h 35"/>
              <a:gd name="T8" fmla="*/ 10207 w 135"/>
              <a:gd name="T9" fmla="*/ 42863 h 35"/>
              <a:gd name="T10" fmla="*/ 0 w 135"/>
              <a:gd name="T11" fmla="*/ 20638 h 35"/>
              <a:gd name="T12" fmla="*/ 10207 w 135"/>
              <a:gd name="T13" fmla="*/ 0 h 35"/>
              <a:gd name="T14" fmla="*/ 32079 w 135"/>
              <a:gd name="T15" fmla="*/ 4763 h 35"/>
              <a:gd name="T16" fmla="*/ 45203 w 135"/>
              <a:gd name="T17" fmla="*/ 14288 h 35"/>
              <a:gd name="T18" fmla="*/ 61242 w 135"/>
              <a:gd name="T19" fmla="*/ 14288 h 35"/>
              <a:gd name="T20" fmla="*/ 64159 w 135"/>
              <a:gd name="T21" fmla="*/ 41275 h 35"/>
              <a:gd name="T22" fmla="*/ 64159 w 135"/>
              <a:gd name="T23" fmla="*/ 42863 h 35"/>
              <a:gd name="T24" fmla="*/ 59784 w 135"/>
              <a:gd name="T25" fmla="*/ 38100 h 35"/>
              <a:gd name="T26" fmla="*/ 42286 w 135"/>
              <a:gd name="T27" fmla="*/ 42863 h 35"/>
              <a:gd name="T28" fmla="*/ 40828 w 135"/>
              <a:gd name="T29" fmla="*/ 28575 h 35"/>
              <a:gd name="T30" fmla="*/ 56868 w 135"/>
              <a:gd name="T31" fmla="*/ 17463 h 35"/>
              <a:gd name="T32" fmla="*/ 40828 w 135"/>
              <a:gd name="T33" fmla="*/ 20638 h 35"/>
              <a:gd name="T34" fmla="*/ 48119 w 135"/>
              <a:gd name="T35" fmla="*/ 28575 h 35"/>
              <a:gd name="T36" fmla="*/ 45203 w 135"/>
              <a:gd name="T37" fmla="*/ 38100 h 35"/>
              <a:gd name="T38" fmla="*/ 59784 w 135"/>
              <a:gd name="T39" fmla="*/ 34925 h 35"/>
              <a:gd name="T40" fmla="*/ 104987 w 135"/>
              <a:gd name="T41" fmla="*/ 42863 h 35"/>
              <a:gd name="T42" fmla="*/ 99154 w 135"/>
              <a:gd name="T43" fmla="*/ 17463 h 35"/>
              <a:gd name="T44" fmla="*/ 75824 w 135"/>
              <a:gd name="T45" fmla="*/ 20638 h 35"/>
              <a:gd name="T46" fmla="*/ 72907 w 135"/>
              <a:gd name="T47" fmla="*/ 11113 h 35"/>
              <a:gd name="T48" fmla="*/ 118110 w 135"/>
              <a:gd name="T49" fmla="*/ 11113 h 35"/>
              <a:gd name="T50" fmla="*/ 131233 w 135"/>
              <a:gd name="T51" fmla="*/ 17463 h 35"/>
              <a:gd name="T52" fmla="*/ 137066 w 135"/>
              <a:gd name="T53" fmla="*/ 41275 h 35"/>
              <a:gd name="T54" fmla="*/ 134150 w 135"/>
              <a:gd name="T55" fmla="*/ 42863 h 35"/>
              <a:gd name="T56" fmla="*/ 126859 w 135"/>
              <a:gd name="T57" fmla="*/ 41275 h 35"/>
              <a:gd name="T58" fmla="*/ 112277 w 135"/>
              <a:gd name="T59" fmla="*/ 41275 h 35"/>
              <a:gd name="T60" fmla="*/ 112277 w 135"/>
              <a:gd name="T61" fmla="*/ 25400 h 35"/>
              <a:gd name="T62" fmla="*/ 121026 w 135"/>
              <a:gd name="T63" fmla="*/ 14288 h 35"/>
              <a:gd name="T64" fmla="*/ 129775 w 135"/>
              <a:gd name="T65" fmla="*/ 25400 h 35"/>
              <a:gd name="T66" fmla="*/ 118110 w 135"/>
              <a:gd name="T67" fmla="*/ 28575 h 35"/>
              <a:gd name="T68" fmla="*/ 121026 w 135"/>
              <a:gd name="T69" fmla="*/ 41275 h 35"/>
              <a:gd name="T70" fmla="*/ 129775 w 135"/>
              <a:gd name="T71" fmla="*/ 31750 h 35"/>
              <a:gd name="T72" fmla="*/ 147273 w 135"/>
              <a:gd name="T73" fmla="*/ 14288 h 35"/>
              <a:gd name="T74" fmla="*/ 164771 w 135"/>
              <a:gd name="T75" fmla="*/ 14288 h 35"/>
              <a:gd name="T76" fmla="*/ 164771 w 135"/>
              <a:gd name="T77" fmla="*/ 38100 h 35"/>
              <a:gd name="T78" fmla="*/ 147273 w 135"/>
              <a:gd name="T79" fmla="*/ 41275 h 35"/>
              <a:gd name="T80" fmla="*/ 153106 w 135"/>
              <a:gd name="T81" fmla="*/ 41275 h 35"/>
              <a:gd name="T82" fmla="*/ 161854 w 135"/>
              <a:gd name="T83" fmla="*/ 25400 h 35"/>
              <a:gd name="T84" fmla="*/ 153106 w 135"/>
              <a:gd name="T85" fmla="*/ 17463 h 35"/>
              <a:gd name="T86" fmla="*/ 147273 w 135"/>
              <a:gd name="T87" fmla="*/ 38100 h 35"/>
              <a:gd name="T88" fmla="*/ 177894 w 135"/>
              <a:gd name="T89" fmla="*/ 11113 h 35"/>
              <a:gd name="T90" fmla="*/ 193934 w 135"/>
              <a:gd name="T91" fmla="*/ 17463 h 35"/>
              <a:gd name="T92" fmla="*/ 196850 w 135"/>
              <a:gd name="T93" fmla="*/ 41275 h 35"/>
              <a:gd name="T94" fmla="*/ 193934 w 135"/>
              <a:gd name="T95" fmla="*/ 42863 h 35"/>
              <a:gd name="T96" fmla="*/ 188101 w 135"/>
              <a:gd name="T97" fmla="*/ 41275 h 35"/>
              <a:gd name="T98" fmla="*/ 172061 w 135"/>
              <a:gd name="T99" fmla="*/ 41275 h 35"/>
              <a:gd name="T100" fmla="*/ 174978 w 135"/>
              <a:gd name="T101" fmla="*/ 25400 h 35"/>
              <a:gd name="T102" fmla="*/ 183727 w 135"/>
              <a:gd name="T103" fmla="*/ 14288 h 35"/>
              <a:gd name="T104" fmla="*/ 188101 w 135"/>
              <a:gd name="T105" fmla="*/ 25400 h 35"/>
              <a:gd name="T106" fmla="*/ 177894 w 135"/>
              <a:gd name="T107" fmla="*/ 28575 h 35"/>
              <a:gd name="T108" fmla="*/ 180810 w 135"/>
              <a:gd name="T109" fmla="*/ 41275 h 35"/>
              <a:gd name="T110" fmla="*/ 188101 w 135"/>
              <a:gd name="T111" fmla="*/ 31750 h 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5"/>
              <a:gd name="T169" fmla="*/ 0 h 35"/>
              <a:gd name="T170" fmla="*/ 135 w 135"/>
              <a:gd name="T171" fmla="*/ 35 h 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5" h="35">
                <a:moveTo>
                  <a:pt x="20" y="9"/>
                </a:moveTo>
                <a:lnTo>
                  <a:pt x="20" y="5"/>
                </a:lnTo>
                <a:lnTo>
                  <a:pt x="18" y="3"/>
                </a:lnTo>
                <a:lnTo>
                  <a:pt x="15" y="3"/>
                </a:lnTo>
                <a:lnTo>
                  <a:pt x="13" y="3"/>
                </a:lnTo>
                <a:lnTo>
                  <a:pt x="11" y="3"/>
                </a:lnTo>
                <a:lnTo>
                  <a:pt x="9" y="3"/>
                </a:lnTo>
                <a:lnTo>
                  <a:pt x="7" y="5"/>
                </a:lnTo>
                <a:lnTo>
                  <a:pt x="5" y="7"/>
                </a:lnTo>
                <a:lnTo>
                  <a:pt x="5" y="11"/>
                </a:lnTo>
                <a:lnTo>
                  <a:pt x="4" y="13"/>
                </a:lnTo>
                <a:lnTo>
                  <a:pt x="5" y="18"/>
                </a:lnTo>
                <a:lnTo>
                  <a:pt x="7" y="22"/>
                </a:lnTo>
                <a:lnTo>
                  <a:pt x="9" y="24"/>
                </a:lnTo>
                <a:lnTo>
                  <a:pt x="13" y="24"/>
                </a:lnTo>
                <a:lnTo>
                  <a:pt x="15" y="24"/>
                </a:lnTo>
                <a:lnTo>
                  <a:pt x="17" y="24"/>
                </a:lnTo>
                <a:lnTo>
                  <a:pt x="18" y="24"/>
                </a:lnTo>
                <a:lnTo>
                  <a:pt x="18" y="22"/>
                </a:lnTo>
                <a:lnTo>
                  <a:pt x="20" y="20"/>
                </a:lnTo>
                <a:lnTo>
                  <a:pt x="20" y="16"/>
                </a:lnTo>
                <a:lnTo>
                  <a:pt x="24" y="16"/>
                </a:lnTo>
                <a:lnTo>
                  <a:pt x="24" y="22"/>
                </a:lnTo>
                <a:lnTo>
                  <a:pt x="22" y="24"/>
                </a:lnTo>
                <a:lnTo>
                  <a:pt x="18" y="26"/>
                </a:lnTo>
                <a:lnTo>
                  <a:pt x="17" y="27"/>
                </a:lnTo>
                <a:lnTo>
                  <a:pt x="15" y="27"/>
                </a:lnTo>
                <a:lnTo>
                  <a:pt x="13" y="27"/>
                </a:lnTo>
                <a:lnTo>
                  <a:pt x="11" y="27"/>
                </a:lnTo>
                <a:lnTo>
                  <a:pt x="7" y="27"/>
                </a:lnTo>
                <a:lnTo>
                  <a:pt x="5" y="26"/>
                </a:lnTo>
                <a:lnTo>
                  <a:pt x="4" y="24"/>
                </a:lnTo>
                <a:lnTo>
                  <a:pt x="4" y="22"/>
                </a:lnTo>
                <a:lnTo>
                  <a:pt x="2" y="20"/>
                </a:lnTo>
                <a:lnTo>
                  <a:pt x="0" y="16"/>
                </a:lnTo>
                <a:lnTo>
                  <a:pt x="0" y="13"/>
                </a:lnTo>
                <a:lnTo>
                  <a:pt x="0" y="11"/>
                </a:lnTo>
                <a:lnTo>
                  <a:pt x="2" y="7"/>
                </a:lnTo>
                <a:lnTo>
                  <a:pt x="2" y="5"/>
                </a:lnTo>
                <a:lnTo>
                  <a:pt x="4" y="3"/>
                </a:lnTo>
                <a:lnTo>
                  <a:pt x="5" y="1"/>
                </a:lnTo>
                <a:lnTo>
                  <a:pt x="7" y="0"/>
                </a:lnTo>
                <a:lnTo>
                  <a:pt x="11" y="0"/>
                </a:lnTo>
                <a:lnTo>
                  <a:pt x="13" y="0"/>
                </a:lnTo>
                <a:lnTo>
                  <a:pt x="17" y="0"/>
                </a:lnTo>
                <a:lnTo>
                  <a:pt x="18" y="1"/>
                </a:lnTo>
                <a:lnTo>
                  <a:pt x="20" y="1"/>
                </a:lnTo>
                <a:lnTo>
                  <a:pt x="22" y="3"/>
                </a:lnTo>
                <a:lnTo>
                  <a:pt x="24" y="5"/>
                </a:lnTo>
                <a:lnTo>
                  <a:pt x="24" y="9"/>
                </a:lnTo>
                <a:lnTo>
                  <a:pt x="20" y="9"/>
                </a:lnTo>
                <a:close/>
                <a:moveTo>
                  <a:pt x="28" y="13"/>
                </a:moveTo>
                <a:lnTo>
                  <a:pt x="29" y="11"/>
                </a:lnTo>
                <a:lnTo>
                  <a:pt x="31" y="9"/>
                </a:lnTo>
                <a:lnTo>
                  <a:pt x="33" y="7"/>
                </a:lnTo>
                <a:lnTo>
                  <a:pt x="37" y="7"/>
                </a:lnTo>
                <a:lnTo>
                  <a:pt x="39" y="7"/>
                </a:lnTo>
                <a:lnTo>
                  <a:pt x="41" y="7"/>
                </a:lnTo>
                <a:lnTo>
                  <a:pt x="42" y="9"/>
                </a:lnTo>
                <a:lnTo>
                  <a:pt x="42" y="11"/>
                </a:lnTo>
                <a:lnTo>
                  <a:pt x="44" y="13"/>
                </a:lnTo>
                <a:lnTo>
                  <a:pt x="44" y="24"/>
                </a:lnTo>
                <a:lnTo>
                  <a:pt x="44" y="26"/>
                </a:lnTo>
                <a:lnTo>
                  <a:pt x="46" y="26"/>
                </a:lnTo>
                <a:lnTo>
                  <a:pt x="46" y="27"/>
                </a:lnTo>
                <a:lnTo>
                  <a:pt x="44" y="27"/>
                </a:lnTo>
                <a:lnTo>
                  <a:pt x="42" y="27"/>
                </a:lnTo>
                <a:lnTo>
                  <a:pt x="41" y="27"/>
                </a:lnTo>
                <a:lnTo>
                  <a:pt x="41" y="26"/>
                </a:lnTo>
                <a:lnTo>
                  <a:pt x="41" y="24"/>
                </a:lnTo>
                <a:lnTo>
                  <a:pt x="39" y="26"/>
                </a:lnTo>
                <a:lnTo>
                  <a:pt x="37" y="27"/>
                </a:lnTo>
                <a:lnTo>
                  <a:pt x="35" y="27"/>
                </a:lnTo>
                <a:lnTo>
                  <a:pt x="33" y="27"/>
                </a:lnTo>
                <a:lnTo>
                  <a:pt x="31" y="27"/>
                </a:lnTo>
                <a:lnTo>
                  <a:pt x="29" y="27"/>
                </a:lnTo>
                <a:lnTo>
                  <a:pt x="29" y="26"/>
                </a:lnTo>
                <a:lnTo>
                  <a:pt x="28" y="26"/>
                </a:lnTo>
                <a:lnTo>
                  <a:pt x="28" y="24"/>
                </a:lnTo>
                <a:lnTo>
                  <a:pt x="28" y="22"/>
                </a:lnTo>
                <a:lnTo>
                  <a:pt x="28" y="20"/>
                </a:lnTo>
                <a:lnTo>
                  <a:pt x="28" y="18"/>
                </a:lnTo>
                <a:lnTo>
                  <a:pt x="29" y="16"/>
                </a:lnTo>
                <a:lnTo>
                  <a:pt x="33" y="16"/>
                </a:lnTo>
                <a:lnTo>
                  <a:pt x="39" y="14"/>
                </a:lnTo>
                <a:lnTo>
                  <a:pt x="41" y="14"/>
                </a:lnTo>
                <a:lnTo>
                  <a:pt x="41" y="13"/>
                </a:lnTo>
                <a:lnTo>
                  <a:pt x="39" y="11"/>
                </a:lnTo>
                <a:lnTo>
                  <a:pt x="35" y="9"/>
                </a:lnTo>
                <a:lnTo>
                  <a:pt x="33" y="11"/>
                </a:lnTo>
                <a:lnTo>
                  <a:pt x="31" y="13"/>
                </a:lnTo>
                <a:lnTo>
                  <a:pt x="28" y="13"/>
                </a:lnTo>
                <a:close/>
                <a:moveTo>
                  <a:pt x="41" y="16"/>
                </a:moveTo>
                <a:lnTo>
                  <a:pt x="41" y="18"/>
                </a:lnTo>
                <a:lnTo>
                  <a:pt x="39" y="18"/>
                </a:lnTo>
                <a:lnTo>
                  <a:pt x="37" y="18"/>
                </a:lnTo>
                <a:lnTo>
                  <a:pt x="35" y="18"/>
                </a:lnTo>
                <a:lnTo>
                  <a:pt x="33" y="18"/>
                </a:lnTo>
                <a:lnTo>
                  <a:pt x="31" y="20"/>
                </a:lnTo>
                <a:lnTo>
                  <a:pt x="31" y="22"/>
                </a:lnTo>
                <a:lnTo>
                  <a:pt x="31" y="24"/>
                </a:lnTo>
                <a:lnTo>
                  <a:pt x="35" y="26"/>
                </a:lnTo>
                <a:lnTo>
                  <a:pt x="37" y="24"/>
                </a:lnTo>
                <a:lnTo>
                  <a:pt x="39" y="24"/>
                </a:lnTo>
                <a:lnTo>
                  <a:pt x="39" y="22"/>
                </a:lnTo>
                <a:lnTo>
                  <a:pt x="41" y="22"/>
                </a:lnTo>
                <a:lnTo>
                  <a:pt x="41" y="20"/>
                </a:lnTo>
                <a:lnTo>
                  <a:pt x="41" y="16"/>
                </a:lnTo>
                <a:close/>
                <a:moveTo>
                  <a:pt x="61" y="24"/>
                </a:moveTo>
                <a:lnTo>
                  <a:pt x="66" y="7"/>
                </a:lnTo>
                <a:lnTo>
                  <a:pt x="72" y="7"/>
                </a:lnTo>
                <a:lnTo>
                  <a:pt x="72" y="27"/>
                </a:lnTo>
                <a:lnTo>
                  <a:pt x="68" y="27"/>
                </a:lnTo>
                <a:lnTo>
                  <a:pt x="68" y="16"/>
                </a:lnTo>
                <a:lnTo>
                  <a:pt x="68" y="14"/>
                </a:lnTo>
                <a:lnTo>
                  <a:pt x="68" y="13"/>
                </a:lnTo>
                <a:lnTo>
                  <a:pt x="68" y="11"/>
                </a:lnTo>
                <a:lnTo>
                  <a:pt x="63" y="27"/>
                </a:lnTo>
                <a:lnTo>
                  <a:pt x="59" y="27"/>
                </a:lnTo>
                <a:lnTo>
                  <a:pt x="53" y="11"/>
                </a:lnTo>
                <a:lnTo>
                  <a:pt x="52" y="11"/>
                </a:lnTo>
                <a:lnTo>
                  <a:pt x="52" y="13"/>
                </a:lnTo>
                <a:lnTo>
                  <a:pt x="52" y="14"/>
                </a:lnTo>
                <a:lnTo>
                  <a:pt x="52" y="16"/>
                </a:lnTo>
                <a:lnTo>
                  <a:pt x="52" y="27"/>
                </a:lnTo>
                <a:lnTo>
                  <a:pt x="50" y="27"/>
                </a:lnTo>
                <a:lnTo>
                  <a:pt x="50" y="7"/>
                </a:lnTo>
                <a:lnTo>
                  <a:pt x="53" y="7"/>
                </a:lnTo>
                <a:lnTo>
                  <a:pt x="61" y="24"/>
                </a:lnTo>
                <a:close/>
                <a:moveTo>
                  <a:pt x="76" y="13"/>
                </a:moveTo>
                <a:lnTo>
                  <a:pt x="77" y="11"/>
                </a:lnTo>
                <a:lnTo>
                  <a:pt x="77" y="9"/>
                </a:lnTo>
                <a:lnTo>
                  <a:pt x="81" y="7"/>
                </a:lnTo>
                <a:lnTo>
                  <a:pt x="85" y="7"/>
                </a:lnTo>
                <a:lnTo>
                  <a:pt x="87" y="7"/>
                </a:lnTo>
                <a:lnTo>
                  <a:pt x="89" y="7"/>
                </a:lnTo>
                <a:lnTo>
                  <a:pt x="90" y="9"/>
                </a:lnTo>
                <a:lnTo>
                  <a:pt x="90" y="11"/>
                </a:lnTo>
                <a:lnTo>
                  <a:pt x="92" y="13"/>
                </a:lnTo>
                <a:lnTo>
                  <a:pt x="92" y="24"/>
                </a:lnTo>
                <a:lnTo>
                  <a:pt x="92" y="26"/>
                </a:lnTo>
                <a:lnTo>
                  <a:pt x="94" y="26"/>
                </a:lnTo>
                <a:lnTo>
                  <a:pt x="94" y="27"/>
                </a:lnTo>
                <a:lnTo>
                  <a:pt x="92" y="27"/>
                </a:lnTo>
                <a:lnTo>
                  <a:pt x="90" y="27"/>
                </a:lnTo>
                <a:lnTo>
                  <a:pt x="89" y="27"/>
                </a:lnTo>
                <a:lnTo>
                  <a:pt x="89" y="26"/>
                </a:lnTo>
                <a:lnTo>
                  <a:pt x="89" y="24"/>
                </a:lnTo>
                <a:lnTo>
                  <a:pt x="87" y="26"/>
                </a:lnTo>
                <a:lnTo>
                  <a:pt x="85" y="27"/>
                </a:lnTo>
                <a:lnTo>
                  <a:pt x="83" y="27"/>
                </a:lnTo>
                <a:lnTo>
                  <a:pt x="81" y="27"/>
                </a:lnTo>
                <a:lnTo>
                  <a:pt x="79" y="27"/>
                </a:lnTo>
                <a:lnTo>
                  <a:pt x="77" y="27"/>
                </a:lnTo>
                <a:lnTo>
                  <a:pt x="77" y="26"/>
                </a:lnTo>
                <a:lnTo>
                  <a:pt x="76" y="26"/>
                </a:lnTo>
                <a:lnTo>
                  <a:pt x="76" y="24"/>
                </a:lnTo>
                <a:lnTo>
                  <a:pt x="76" y="22"/>
                </a:lnTo>
                <a:lnTo>
                  <a:pt x="76" y="20"/>
                </a:lnTo>
                <a:lnTo>
                  <a:pt x="76" y="18"/>
                </a:lnTo>
                <a:lnTo>
                  <a:pt x="77" y="16"/>
                </a:lnTo>
                <a:lnTo>
                  <a:pt x="81" y="16"/>
                </a:lnTo>
                <a:lnTo>
                  <a:pt x="87" y="14"/>
                </a:lnTo>
                <a:lnTo>
                  <a:pt x="89" y="14"/>
                </a:lnTo>
                <a:lnTo>
                  <a:pt x="89" y="13"/>
                </a:lnTo>
                <a:lnTo>
                  <a:pt x="87" y="11"/>
                </a:lnTo>
                <a:lnTo>
                  <a:pt x="83" y="9"/>
                </a:lnTo>
                <a:lnTo>
                  <a:pt x="81" y="11"/>
                </a:lnTo>
                <a:lnTo>
                  <a:pt x="79" y="13"/>
                </a:lnTo>
                <a:lnTo>
                  <a:pt x="76" y="13"/>
                </a:lnTo>
                <a:close/>
                <a:moveTo>
                  <a:pt x="89" y="16"/>
                </a:moveTo>
                <a:lnTo>
                  <a:pt x="87" y="18"/>
                </a:lnTo>
                <a:lnTo>
                  <a:pt x="85" y="18"/>
                </a:lnTo>
                <a:lnTo>
                  <a:pt x="83" y="18"/>
                </a:lnTo>
                <a:lnTo>
                  <a:pt x="81" y="18"/>
                </a:lnTo>
                <a:lnTo>
                  <a:pt x="79" y="20"/>
                </a:lnTo>
                <a:lnTo>
                  <a:pt x="79" y="22"/>
                </a:lnTo>
                <a:lnTo>
                  <a:pt x="79" y="24"/>
                </a:lnTo>
                <a:lnTo>
                  <a:pt x="83" y="26"/>
                </a:lnTo>
                <a:lnTo>
                  <a:pt x="85" y="24"/>
                </a:lnTo>
                <a:lnTo>
                  <a:pt x="87" y="24"/>
                </a:lnTo>
                <a:lnTo>
                  <a:pt x="87" y="22"/>
                </a:lnTo>
                <a:lnTo>
                  <a:pt x="89" y="22"/>
                </a:lnTo>
                <a:lnTo>
                  <a:pt x="89" y="20"/>
                </a:lnTo>
                <a:lnTo>
                  <a:pt x="89" y="16"/>
                </a:lnTo>
                <a:close/>
                <a:moveTo>
                  <a:pt x="98" y="7"/>
                </a:moveTo>
                <a:lnTo>
                  <a:pt x="100" y="7"/>
                </a:lnTo>
                <a:lnTo>
                  <a:pt x="100" y="11"/>
                </a:lnTo>
                <a:lnTo>
                  <a:pt x="101" y="9"/>
                </a:lnTo>
                <a:lnTo>
                  <a:pt x="103" y="7"/>
                </a:lnTo>
                <a:lnTo>
                  <a:pt x="107" y="7"/>
                </a:lnTo>
                <a:lnTo>
                  <a:pt x="109" y="7"/>
                </a:lnTo>
                <a:lnTo>
                  <a:pt x="111" y="9"/>
                </a:lnTo>
                <a:lnTo>
                  <a:pt x="113" y="9"/>
                </a:lnTo>
                <a:lnTo>
                  <a:pt x="113" y="13"/>
                </a:lnTo>
                <a:lnTo>
                  <a:pt x="114" y="14"/>
                </a:lnTo>
                <a:lnTo>
                  <a:pt x="114" y="16"/>
                </a:lnTo>
                <a:lnTo>
                  <a:pt x="114" y="20"/>
                </a:lnTo>
                <a:lnTo>
                  <a:pt x="113" y="22"/>
                </a:lnTo>
                <a:lnTo>
                  <a:pt x="113" y="24"/>
                </a:lnTo>
                <a:lnTo>
                  <a:pt x="111" y="26"/>
                </a:lnTo>
                <a:lnTo>
                  <a:pt x="109" y="27"/>
                </a:lnTo>
                <a:lnTo>
                  <a:pt x="105" y="27"/>
                </a:lnTo>
                <a:lnTo>
                  <a:pt x="103" y="27"/>
                </a:lnTo>
                <a:lnTo>
                  <a:pt x="101" y="26"/>
                </a:lnTo>
                <a:lnTo>
                  <a:pt x="100" y="26"/>
                </a:lnTo>
                <a:lnTo>
                  <a:pt x="100" y="35"/>
                </a:lnTo>
                <a:lnTo>
                  <a:pt x="98" y="35"/>
                </a:lnTo>
                <a:lnTo>
                  <a:pt x="98" y="7"/>
                </a:lnTo>
                <a:close/>
                <a:moveTo>
                  <a:pt x="105" y="26"/>
                </a:moveTo>
                <a:lnTo>
                  <a:pt x="107" y="24"/>
                </a:lnTo>
                <a:lnTo>
                  <a:pt x="109" y="24"/>
                </a:lnTo>
                <a:lnTo>
                  <a:pt x="109" y="22"/>
                </a:lnTo>
                <a:lnTo>
                  <a:pt x="111" y="22"/>
                </a:lnTo>
                <a:lnTo>
                  <a:pt x="111" y="20"/>
                </a:lnTo>
                <a:lnTo>
                  <a:pt x="111" y="16"/>
                </a:lnTo>
                <a:lnTo>
                  <a:pt x="111" y="14"/>
                </a:lnTo>
                <a:lnTo>
                  <a:pt x="111" y="13"/>
                </a:lnTo>
                <a:lnTo>
                  <a:pt x="109" y="11"/>
                </a:lnTo>
                <a:lnTo>
                  <a:pt x="107" y="11"/>
                </a:lnTo>
                <a:lnTo>
                  <a:pt x="105" y="11"/>
                </a:lnTo>
                <a:lnTo>
                  <a:pt x="103" y="11"/>
                </a:lnTo>
                <a:lnTo>
                  <a:pt x="101" y="13"/>
                </a:lnTo>
                <a:lnTo>
                  <a:pt x="100" y="14"/>
                </a:lnTo>
                <a:lnTo>
                  <a:pt x="100" y="18"/>
                </a:lnTo>
                <a:lnTo>
                  <a:pt x="101" y="22"/>
                </a:lnTo>
                <a:lnTo>
                  <a:pt x="101" y="24"/>
                </a:lnTo>
                <a:lnTo>
                  <a:pt x="103" y="24"/>
                </a:lnTo>
                <a:lnTo>
                  <a:pt x="105" y="26"/>
                </a:lnTo>
                <a:close/>
                <a:moveTo>
                  <a:pt x="118" y="13"/>
                </a:moveTo>
                <a:lnTo>
                  <a:pt x="118" y="11"/>
                </a:lnTo>
                <a:lnTo>
                  <a:pt x="120" y="9"/>
                </a:lnTo>
                <a:lnTo>
                  <a:pt x="122" y="7"/>
                </a:lnTo>
                <a:lnTo>
                  <a:pt x="126" y="7"/>
                </a:lnTo>
                <a:lnTo>
                  <a:pt x="127" y="7"/>
                </a:lnTo>
                <a:lnTo>
                  <a:pt x="129" y="7"/>
                </a:lnTo>
                <a:lnTo>
                  <a:pt x="131" y="7"/>
                </a:lnTo>
                <a:lnTo>
                  <a:pt x="131" y="9"/>
                </a:lnTo>
                <a:lnTo>
                  <a:pt x="133" y="11"/>
                </a:lnTo>
                <a:lnTo>
                  <a:pt x="133" y="13"/>
                </a:lnTo>
                <a:lnTo>
                  <a:pt x="133" y="24"/>
                </a:lnTo>
                <a:lnTo>
                  <a:pt x="135" y="26"/>
                </a:lnTo>
                <a:lnTo>
                  <a:pt x="135" y="27"/>
                </a:lnTo>
                <a:lnTo>
                  <a:pt x="133" y="27"/>
                </a:lnTo>
                <a:lnTo>
                  <a:pt x="131" y="27"/>
                </a:lnTo>
                <a:lnTo>
                  <a:pt x="131" y="26"/>
                </a:lnTo>
                <a:lnTo>
                  <a:pt x="129" y="24"/>
                </a:lnTo>
                <a:lnTo>
                  <a:pt x="129" y="26"/>
                </a:lnTo>
                <a:lnTo>
                  <a:pt x="127" y="27"/>
                </a:lnTo>
                <a:lnTo>
                  <a:pt x="126" y="27"/>
                </a:lnTo>
                <a:lnTo>
                  <a:pt x="124" y="27"/>
                </a:lnTo>
                <a:lnTo>
                  <a:pt x="122" y="27"/>
                </a:lnTo>
                <a:lnTo>
                  <a:pt x="120" y="27"/>
                </a:lnTo>
                <a:lnTo>
                  <a:pt x="118" y="26"/>
                </a:lnTo>
                <a:lnTo>
                  <a:pt x="116" y="24"/>
                </a:lnTo>
                <a:lnTo>
                  <a:pt x="116" y="22"/>
                </a:lnTo>
                <a:lnTo>
                  <a:pt x="116" y="20"/>
                </a:lnTo>
                <a:lnTo>
                  <a:pt x="118" y="18"/>
                </a:lnTo>
                <a:lnTo>
                  <a:pt x="120" y="16"/>
                </a:lnTo>
                <a:lnTo>
                  <a:pt x="124" y="16"/>
                </a:lnTo>
                <a:lnTo>
                  <a:pt x="127" y="14"/>
                </a:lnTo>
                <a:lnTo>
                  <a:pt x="129" y="14"/>
                </a:lnTo>
                <a:lnTo>
                  <a:pt x="129" y="13"/>
                </a:lnTo>
                <a:lnTo>
                  <a:pt x="129" y="11"/>
                </a:lnTo>
                <a:lnTo>
                  <a:pt x="126" y="9"/>
                </a:lnTo>
                <a:lnTo>
                  <a:pt x="124" y="11"/>
                </a:lnTo>
                <a:lnTo>
                  <a:pt x="122" y="11"/>
                </a:lnTo>
                <a:lnTo>
                  <a:pt x="122" y="13"/>
                </a:lnTo>
                <a:lnTo>
                  <a:pt x="120" y="13"/>
                </a:lnTo>
                <a:lnTo>
                  <a:pt x="118" y="13"/>
                </a:lnTo>
                <a:close/>
                <a:moveTo>
                  <a:pt x="129" y="16"/>
                </a:moveTo>
                <a:lnTo>
                  <a:pt x="129" y="18"/>
                </a:lnTo>
                <a:lnTo>
                  <a:pt x="127" y="18"/>
                </a:lnTo>
                <a:lnTo>
                  <a:pt x="124" y="18"/>
                </a:lnTo>
                <a:lnTo>
                  <a:pt x="122" y="18"/>
                </a:lnTo>
                <a:lnTo>
                  <a:pt x="122" y="20"/>
                </a:lnTo>
                <a:lnTo>
                  <a:pt x="120" y="20"/>
                </a:lnTo>
                <a:lnTo>
                  <a:pt x="120" y="22"/>
                </a:lnTo>
                <a:lnTo>
                  <a:pt x="122" y="24"/>
                </a:lnTo>
                <a:lnTo>
                  <a:pt x="124" y="26"/>
                </a:lnTo>
                <a:lnTo>
                  <a:pt x="126" y="26"/>
                </a:lnTo>
                <a:lnTo>
                  <a:pt x="127" y="24"/>
                </a:lnTo>
                <a:lnTo>
                  <a:pt x="129" y="22"/>
                </a:lnTo>
                <a:lnTo>
                  <a:pt x="129" y="20"/>
                </a:lnTo>
                <a:lnTo>
                  <a:pt x="129" y="16"/>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28" name="Freeform 162"/>
          <p:cNvSpPr>
            <a:spLocks noEditPoints="1"/>
          </p:cNvSpPr>
          <p:nvPr/>
        </p:nvSpPr>
        <p:spPr bwMode="auto">
          <a:xfrm>
            <a:off x="1525544" y="4135091"/>
            <a:ext cx="273949" cy="66126"/>
          </a:xfrm>
          <a:custGeom>
            <a:avLst/>
            <a:gdLst>
              <a:gd name="T0" fmla="*/ 23459 w 157"/>
              <a:gd name="T1" fmla="*/ 20638 h 35"/>
              <a:gd name="T2" fmla="*/ 29323 w 157"/>
              <a:gd name="T3" fmla="*/ 28575 h 35"/>
              <a:gd name="T4" fmla="*/ 23459 w 157"/>
              <a:gd name="T5" fmla="*/ 41275 h 35"/>
              <a:gd name="T6" fmla="*/ 29323 w 157"/>
              <a:gd name="T7" fmla="*/ 0 h 35"/>
              <a:gd name="T8" fmla="*/ 20526 w 157"/>
              <a:gd name="T9" fmla="*/ 38100 h 35"/>
              <a:gd name="T10" fmla="*/ 23459 w 157"/>
              <a:gd name="T11" fmla="*/ 26988 h 35"/>
              <a:gd name="T12" fmla="*/ 61579 w 157"/>
              <a:gd name="T13" fmla="*/ 31750 h 35"/>
              <a:gd name="T14" fmla="*/ 54248 w 157"/>
              <a:gd name="T15" fmla="*/ 44450 h 35"/>
              <a:gd name="T16" fmla="*/ 36654 w 157"/>
              <a:gd name="T17" fmla="*/ 38100 h 35"/>
              <a:gd name="T18" fmla="*/ 36654 w 157"/>
              <a:gd name="T19" fmla="*/ 17463 h 35"/>
              <a:gd name="T20" fmla="*/ 55714 w 157"/>
              <a:gd name="T21" fmla="*/ 14288 h 35"/>
              <a:gd name="T22" fmla="*/ 39586 w 157"/>
              <a:gd name="T23" fmla="*/ 28575 h 35"/>
              <a:gd name="T24" fmla="*/ 51316 w 157"/>
              <a:gd name="T25" fmla="*/ 38100 h 35"/>
              <a:gd name="T26" fmla="*/ 55714 w 157"/>
              <a:gd name="T27" fmla="*/ 31750 h 35"/>
              <a:gd name="T28" fmla="*/ 51316 w 157"/>
              <a:gd name="T29" fmla="*/ 17463 h 35"/>
              <a:gd name="T30" fmla="*/ 39586 w 157"/>
              <a:gd name="T31" fmla="*/ 20638 h 35"/>
              <a:gd name="T32" fmla="*/ 71842 w 157"/>
              <a:gd name="T33" fmla="*/ 34925 h 35"/>
              <a:gd name="T34" fmla="*/ 64511 w 157"/>
              <a:gd name="T35" fmla="*/ 38100 h 35"/>
              <a:gd name="T36" fmla="*/ 67443 w 157"/>
              <a:gd name="T37" fmla="*/ 11113 h 35"/>
              <a:gd name="T38" fmla="*/ 71842 w 157"/>
              <a:gd name="T39" fmla="*/ 17463 h 35"/>
              <a:gd name="T40" fmla="*/ 112894 w 157"/>
              <a:gd name="T41" fmla="*/ 11113 h 35"/>
              <a:gd name="T42" fmla="*/ 134887 w 157"/>
              <a:gd name="T43" fmla="*/ 14288 h 35"/>
              <a:gd name="T44" fmla="*/ 140751 w 157"/>
              <a:gd name="T45" fmla="*/ 31750 h 35"/>
              <a:gd name="T46" fmla="*/ 126090 w 157"/>
              <a:gd name="T47" fmla="*/ 44450 h 35"/>
              <a:gd name="T48" fmla="*/ 112894 w 157"/>
              <a:gd name="T49" fmla="*/ 31750 h 35"/>
              <a:gd name="T50" fmla="*/ 118759 w 157"/>
              <a:gd name="T51" fmla="*/ 14288 h 35"/>
              <a:gd name="T52" fmla="*/ 131954 w 157"/>
              <a:gd name="T53" fmla="*/ 38100 h 35"/>
              <a:gd name="T54" fmla="*/ 134887 w 157"/>
              <a:gd name="T55" fmla="*/ 26988 h 35"/>
              <a:gd name="T56" fmla="*/ 126090 w 157"/>
              <a:gd name="T57" fmla="*/ 14288 h 35"/>
              <a:gd name="T58" fmla="*/ 118759 w 157"/>
              <a:gd name="T59" fmla="*/ 26988 h 35"/>
              <a:gd name="T60" fmla="*/ 121691 w 157"/>
              <a:gd name="T61" fmla="*/ 38100 h 35"/>
              <a:gd name="T62" fmla="*/ 151014 w 157"/>
              <a:gd name="T63" fmla="*/ 17463 h 35"/>
              <a:gd name="T64" fmla="*/ 159811 w 157"/>
              <a:gd name="T65" fmla="*/ 11113 h 35"/>
              <a:gd name="T66" fmla="*/ 170074 w 157"/>
              <a:gd name="T67" fmla="*/ 23813 h 35"/>
              <a:gd name="T68" fmla="*/ 167142 w 157"/>
              <a:gd name="T69" fmla="*/ 41275 h 35"/>
              <a:gd name="T70" fmla="*/ 151014 w 157"/>
              <a:gd name="T71" fmla="*/ 41275 h 35"/>
              <a:gd name="T72" fmla="*/ 145150 w 157"/>
              <a:gd name="T73" fmla="*/ 11113 h 35"/>
              <a:gd name="T74" fmla="*/ 164210 w 157"/>
              <a:gd name="T75" fmla="*/ 34925 h 35"/>
              <a:gd name="T76" fmla="*/ 164210 w 157"/>
              <a:gd name="T77" fmla="*/ 20638 h 35"/>
              <a:gd name="T78" fmla="*/ 153947 w 157"/>
              <a:gd name="T79" fmla="*/ 20638 h 35"/>
              <a:gd name="T80" fmla="*/ 156879 w 157"/>
              <a:gd name="T81" fmla="*/ 38100 h 35"/>
              <a:gd name="T82" fmla="*/ 196465 w 157"/>
              <a:gd name="T83" fmla="*/ 17463 h 35"/>
              <a:gd name="T84" fmla="*/ 199398 w 157"/>
              <a:gd name="T85" fmla="*/ 34925 h 35"/>
              <a:gd name="T86" fmla="*/ 183270 w 157"/>
              <a:gd name="T87" fmla="*/ 44450 h 35"/>
              <a:gd name="T88" fmla="*/ 175939 w 157"/>
              <a:gd name="T89" fmla="*/ 26988 h 35"/>
              <a:gd name="T90" fmla="*/ 183270 w 157"/>
              <a:gd name="T91" fmla="*/ 11113 h 35"/>
              <a:gd name="T92" fmla="*/ 194999 w 157"/>
              <a:gd name="T93" fmla="*/ 34925 h 35"/>
              <a:gd name="T94" fmla="*/ 196465 w 157"/>
              <a:gd name="T95" fmla="*/ 23813 h 35"/>
              <a:gd name="T96" fmla="*/ 186202 w 157"/>
              <a:gd name="T97" fmla="*/ 17463 h 35"/>
              <a:gd name="T98" fmla="*/ 180338 w 157"/>
              <a:gd name="T99" fmla="*/ 26988 h 35"/>
              <a:gd name="T100" fmla="*/ 186202 w 157"/>
              <a:gd name="T101" fmla="*/ 38100 h 35"/>
              <a:gd name="T102" fmla="*/ 202330 w 157"/>
              <a:gd name="T103" fmla="*/ 38100 h 35"/>
              <a:gd name="T104" fmla="*/ 208195 w 157"/>
              <a:gd name="T105" fmla="*/ 31750 h 35"/>
              <a:gd name="T106" fmla="*/ 230187 w 157"/>
              <a:gd name="T107" fmla="*/ 49213 h 35"/>
              <a:gd name="T108" fmla="*/ 224322 w 157"/>
              <a:gd name="T109" fmla="*/ 17463 h 35"/>
              <a:gd name="T110" fmla="*/ 224322 w 157"/>
              <a:gd name="T111" fmla="*/ 38100 h 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7"/>
              <a:gd name="T169" fmla="*/ 0 h 35"/>
              <a:gd name="T170" fmla="*/ 157 w 157"/>
              <a:gd name="T171" fmla="*/ 35 h 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7" h="35">
                <a:moveTo>
                  <a:pt x="3" y="4"/>
                </a:moveTo>
                <a:lnTo>
                  <a:pt x="3" y="11"/>
                </a:lnTo>
                <a:lnTo>
                  <a:pt x="13" y="11"/>
                </a:lnTo>
                <a:lnTo>
                  <a:pt x="14" y="11"/>
                </a:lnTo>
                <a:lnTo>
                  <a:pt x="16" y="13"/>
                </a:lnTo>
                <a:lnTo>
                  <a:pt x="18" y="13"/>
                </a:lnTo>
                <a:lnTo>
                  <a:pt x="20" y="15"/>
                </a:lnTo>
                <a:lnTo>
                  <a:pt x="20" y="17"/>
                </a:lnTo>
                <a:lnTo>
                  <a:pt x="20" y="18"/>
                </a:lnTo>
                <a:lnTo>
                  <a:pt x="22" y="20"/>
                </a:lnTo>
                <a:lnTo>
                  <a:pt x="20" y="22"/>
                </a:lnTo>
                <a:lnTo>
                  <a:pt x="20" y="24"/>
                </a:lnTo>
                <a:lnTo>
                  <a:pt x="18" y="26"/>
                </a:lnTo>
                <a:lnTo>
                  <a:pt x="16" y="26"/>
                </a:lnTo>
                <a:lnTo>
                  <a:pt x="14" y="28"/>
                </a:lnTo>
                <a:lnTo>
                  <a:pt x="13" y="28"/>
                </a:lnTo>
                <a:lnTo>
                  <a:pt x="0" y="28"/>
                </a:lnTo>
                <a:lnTo>
                  <a:pt x="0" y="0"/>
                </a:lnTo>
                <a:lnTo>
                  <a:pt x="20" y="0"/>
                </a:lnTo>
                <a:lnTo>
                  <a:pt x="20" y="4"/>
                </a:lnTo>
                <a:lnTo>
                  <a:pt x="3" y="4"/>
                </a:lnTo>
                <a:close/>
                <a:moveTo>
                  <a:pt x="3" y="24"/>
                </a:moveTo>
                <a:lnTo>
                  <a:pt x="13" y="24"/>
                </a:lnTo>
                <a:lnTo>
                  <a:pt x="14" y="24"/>
                </a:lnTo>
                <a:lnTo>
                  <a:pt x="16" y="22"/>
                </a:lnTo>
                <a:lnTo>
                  <a:pt x="18" y="20"/>
                </a:lnTo>
                <a:lnTo>
                  <a:pt x="16" y="17"/>
                </a:lnTo>
                <a:lnTo>
                  <a:pt x="14" y="15"/>
                </a:lnTo>
                <a:lnTo>
                  <a:pt x="13" y="15"/>
                </a:lnTo>
                <a:lnTo>
                  <a:pt x="3" y="15"/>
                </a:lnTo>
                <a:lnTo>
                  <a:pt x="3" y="24"/>
                </a:lnTo>
                <a:close/>
                <a:moveTo>
                  <a:pt x="42" y="20"/>
                </a:moveTo>
                <a:lnTo>
                  <a:pt x="40" y="22"/>
                </a:lnTo>
                <a:lnTo>
                  <a:pt x="40" y="24"/>
                </a:lnTo>
                <a:lnTo>
                  <a:pt x="40" y="26"/>
                </a:lnTo>
                <a:lnTo>
                  <a:pt x="38" y="26"/>
                </a:lnTo>
                <a:lnTo>
                  <a:pt x="37" y="28"/>
                </a:lnTo>
                <a:lnTo>
                  <a:pt x="33" y="28"/>
                </a:lnTo>
                <a:lnTo>
                  <a:pt x="31" y="28"/>
                </a:lnTo>
                <a:lnTo>
                  <a:pt x="27" y="26"/>
                </a:lnTo>
                <a:lnTo>
                  <a:pt x="25" y="26"/>
                </a:lnTo>
                <a:lnTo>
                  <a:pt x="25" y="24"/>
                </a:lnTo>
                <a:lnTo>
                  <a:pt x="24" y="20"/>
                </a:lnTo>
                <a:lnTo>
                  <a:pt x="24" y="18"/>
                </a:lnTo>
                <a:lnTo>
                  <a:pt x="24" y="15"/>
                </a:lnTo>
                <a:lnTo>
                  <a:pt x="25" y="13"/>
                </a:lnTo>
                <a:lnTo>
                  <a:pt x="25" y="11"/>
                </a:lnTo>
                <a:lnTo>
                  <a:pt x="27" y="9"/>
                </a:lnTo>
                <a:lnTo>
                  <a:pt x="31" y="7"/>
                </a:lnTo>
                <a:lnTo>
                  <a:pt x="33" y="7"/>
                </a:lnTo>
                <a:lnTo>
                  <a:pt x="37" y="7"/>
                </a:lnTo>
                <a:lnTo>
                  <a:pt x="38" y="9"/>
                </a:lnTo>
                <a:lnTo>
                  <a:pt x="40" y="11"/>
                </a:lnTo>
                <a:lnTo>
                  <a:pt x="40" y="13"/>
                </a:lnTo>
                <a:lnTo>
                  <a:pt x="42" y="15"/>
                </a:lnTo>
                <a:lnTo>
                  <a:pt x="42" y="18"/>
                </a:lnTo>
                <a:lnTo>
                  <a:pt x="27" y="18"/>
                </a:lnTo>
                <a:lnTo>
                  <a:pt x="27" y="22"/>
                </a:lnTo>
                <a:lnTo>
                  <a:pt x="29" y="24"/>
                </a:lnTo>
                <a:lnTo>
                  <a:pt x="31" y="24"/>
                </a:lnTo>
                <a:lnTo>
                  <a:pt x="33" y="26"/>
                </a:lnTo>
                <a:lnTo>
                  <a:pt x="35" y="24"/>
                </a:lnTo>
                <a:lnTo>
                  <a:pt x="37" y="24"/>
                </a:lnTo>
                <a:lnTo>
                  <a:pt x="37" y="22"/>
                </a:lnTo>
                <a:lnTo>
                  <a:pt x="38" y="22"/>
                </a:lnTo>
                <a:lnTo>
                  <a:pt x="38" y="20"/>
                </a:lnTo>
                <a:lnTo>
                  <a:pt x="42" y="20"/>
                </a:lnTo>
                <a:close/>
                <a:moveTo>
                  <a:pt x="38" y="17"/>
                </a:moveTo>
                <a:lnTo>
                  <a:pt x="38" y="13"/>
                </a:lnTo>
                <a:lnTo>
                  <a:pt x="37" y="11"/>
                </a:lnTo>
                <a:lnTo>
                  <a:pt x="35" y="11"/>
                </a:lnTo>
                <a:lnTo>
                  <a:pt x="33" y="9"/>
                </a:lnTo>
                <a:lnTo>
                  <a:pt x="31" y="11"/>
                </a:lnTo>
                <a:lnTo>
                  <a:pt x="29" y="11"/>
                </a:lnTo>
                <a:lnTo>
                  <a:pt x="27" y="13"/>
                </a:lnTo>
                <a:lnTo>
                  <a:pt x="27" y="15"/>
                </a:lnTo>
                <a:lnTo>
                  <a:pt x="27" y="17"/>
                </a:lnTo>
                <a:lnTo>
                  <a:pt x="38" y="17"/>
                </a:lnTo>
                <a:close/>
                <a:moveTo>
                  <a:pt x="49" y="11"/>
                </a:moveTo>
                <a:lnTo>
                  <a:pt x="49" y="22"/>
                </a:lnTo>
                <a:lnTo>
                  <a:pt x="49" y="24"/>
                </a:lnTo>
                <a:lnTo>
                  <a:pt x="48" y="26"/>
                </a:lnTo>
                <a:lnTo>
                  <a:pt x="46" y="28"/>
                </a:lnTo>
                <a:lnTo>
                  <a:pt x="44" y="28"/>
                </a:lnTo>
                <a:lnTo>
                  <a:pt x="44" y="24"/>
                </a:lnTo>
                <a:lnTo>
                  <a:pt x="46" y="24"/>
                </a:lnTo>
                <a:lnTo>
                  <a:pt x="46" y="22"/>
                </a:lnTo>
                <a:lnTo>
                  <a:pt x="46" y="7"/>
                </a:lnTo>
                <a:lnTo>
                  <a:pt x="61" y="7"/>
                </a:lnTo>
                <a:lnTo>
                  <a:pt x="61" y="28"/>
                </a:lnTo>
                <a:lnTo>
                  <a:pt x="57" y="28"/>
                </a:lnTo>
                <a:lnTo>
                  <a:pt x="57" y="11"/>
                </a:lnTo>
                <a:lnTo>
                  <a:pt x="49" y="11"/>
                </a:lnTo>
                <a:close/>
                <a:moveTo>
                  <a:pt x="68" y="11"/>
                </a:moveTo>
                <a:lnTo>
                  <a:pt x="68" y="28"/>
                </a:lnTo>
                <a:lnTo>
                  <a:pt x="64" y="28"/>
                </a:lnTo>
                <a:lnTo>
                  <a:pt x="64" y="7"/>
                </a:lnTo>
                <a:lnTo>
                  <a:pt x="77" y="7"/>
                </a:lnTo>
                <a:lnTo>
                  <a:pt x="77" y="11"/>
                </a:lnTo>
                <a:lnTo>
                  <a:pt x="68" y="11"/>
                </a:lnTo>
                <a:close/>
                <a:moveTo>
                  <a:pt x="86" y="7"/>
                </a:moveTo>
                <a:lnTo>
                  <a:pt x="90" y="7"/>
                </a:lnTo>
                <a:lnTo>
                  <a:pt x="92" y="9"/>
                </a:lnTo>
                <a:lnTo>
                  <a:pt x="94" y="11"/>
                </a:lnTo>
                <a:lnTo>
                  <a:pt x="96" y="13"/>
                </a:lnTo>
                <a:lnTo>
                  <a:pt x="96" y="15"/>
                </a:lnTo>
                <a:lnTo>
                  <a:pt x="96" y="17"/>
                </a:lnTo>
                <a:lnTo>
                  <a:pt x="96" y="20"/>
                </a:lnTo>
                <a:lnTo>
                  <a:pt x="96" y="22"/>
                </a:lnTo>
                <a:lnTo>
                  <a:pt x="94" y="24"/>
                </a:lnTo>
                <a:lnTo>
                  <a:pt x="92" y="26"/>
                </a:lnTo>
                <a:lnTo>
                  <a:pt x="90" y="28"/>
                </a:lnTo>
                <a:lnTo>
                  <a:pt x="86" y="28"/>
                </a:lnTo>
                <a:lnTo>
                  <a:pt x="85" y="28"/>
                </a:lnTo>
                <a:lnTo>
                  <a:pt x="81" y="26"/>
                </a:lnTo>
                <a:lnTo>
                  <a:pt x="79" y="24"/>
                </a:lnTo>
                <a:lnTo>
                  <a:pt x="79" y="22"/>
                </a:lnTo>
                <a:lnTo>
                  <a:pt x="77" y="20"/>
                </a:lnTo>
                <a:lnTo>
                  <a:pt x="77" y="17"/>
                </a:lnTo>
                <a:lnTo>
                  <a:pt x="77" y="15"/>
                </a:lnTo>
                <a:lnTo>
                  <a:pt x="79" y="13"/>
                </a:lnTo>
                <a:lnTo>
                  <a:pt x="79" y="11"/>
                </a:lnTo>
                <a:lnTo>
                  <a:pt x="81" y="9"/>
                </a:lnTo>
                <a:lnTo>
                  <a:pt x="85" y="7"/>
                </a:lnTo>
                <a:lnTo>
                  <a:pt x="86" y="7"/>
                </a:lnTo>
                <a:close/>
                <a:moveTo>
                  <a:pt x="86" y="26"/>
                </a:moveTo>
                <a:lnTo>
                  <a:pt x="88" y="24"/>
                </a:lnTo>
                <a:lnTo>
                  <a:pt x="90" y="24"/>
                </a:lnTo>
                <a:lnTo>
                  <a:pt x="92" y="22"/>
                </a:lnTo>
                <a:lnTo>
                  <a:pt x="92" y="20"/>
                </a:lnTo>
                <a:lnTo>
                  <a:pt x="92" y="18"/>
                </a:lnTo>
                <a:lnTo>
                  <a:pt x="92" y="17"/>
                </a:lnTo>
                <a:lnTo>
                  <a:pt x="92" y="15"/>
                </a:lnTo>
                <a:lnTo>
                  <a:pt x="92" y="13"/>
                </a:lnTo>
                <a:lnTo>
                  <a:pt x="90" y="11"/>
                </a:lnTo>
                <a:lnTo>
                  <a:pt x="88" y="11"/>
                </a:lnTo>
                <a:lnTo>
                  <a:pt x="86" y="9"/>
                </a:lnTo>
                <a:lnTo>
                  <a:pt x="85" y="11"/>
                </a:lnTo>
                <a:lnTo>
                  <a:pt x="83" y="11"/>
                </a:lnTo>
                <a:lnTo>
                  <a:pt x="83" y="13"/>
                </a:lnTo>
                <a:lnTo>
                  <a:pt x="81" y="15"/>
                </a:lnTo>
                <a:lnTo>
                  <a:pt x="81" y="17"/>
                </a:lnTo>
                <a:lnTo>
                  <a:pt x="81" y="18"/>
                </a:lnTo>
                <a:lnTo>
                  <a:pt x="81" y="20"/>
                </a:lnTo>
                <a:lnTo>
                  <a:pt x="83" y="22"/>
                </a:lnTo>
                <a:lnTo>
                  <a:pt x="83" y="24"/>
                </a:lnTo>
                <a:lnTo>
                  <a:pt x="85" y="24"/>
                </a:lnTo>
                <a:lnTo>
                  <a:pt x="86" y="26"/>
                </a:lnTo>
                <a:close/>
                <a:moveTo>
                  <a:pt x="99" y="7"/>
                </a:moveTo>
                <a:lnTo>
                  <a:pt x="103" y="7"/>
                </a:lnTo>
                <a:lnTo>
                  <a:pt x="103" y="11"/>
                </a:lnTo>
                <a:lnTo>
                  <a:pt x="103" y="9"/>
                </a:lnTo>
                <a:lnTo>
                  <a:pt x="105" y="7"/>
                </a:lnTo>
                <a:lnTo>
                  <a:pt x="107" y="7"/>
                </a:lnTo>
                <a:lnTo>
                  <a:pt x="109" y="7"/>
                </a:lnTo>
                <a:lnTo>
                  <a:pt x="110" y="7"/>
                </a:lnTo>
                <a:lnTo>
                  <a:pt x="112" y="9"/>
                </a:lnTo>
                <a:lnTo>
                  <a:pt x="114" y="9"/>
                </a:lnTo>
                <a:lnTo>
                  <a:pt x="116" y="11"/>
                </a:lnTo>
                <a:lnTo>
                  <a:pt x="116" y="15"/>
                </a:lnTo>
                <a:lnTo>
                  <a:pt x="116" y="17"/>
                </a:lnTo>
                <a:lnTo>
                  <a:pt x="116" y="20"/>
                </a:lnTo>
                <a:lnTo>
                  <a:pt x="116" y="22"/>
                </a:lnTo>
                <a:lnTo>
                  <a:pt x="114" y="24"/>
                </a:lnTo>
                <a:lnTo>
                  <a:pt x="114" y="26"/>
                </a:lnTo>
                <a:lnTo>
                  <a:pt x="110" y="28"/>
                </a:lnTo>
                <a:lnTo>
                  <a:pt x="109" y="28"/>
                </a:lnTo>
                <a:lnTo>
                  <a:pt x="107" y="28"/>
                </a:lnTo>
                <a:lnTo>
                  <a:pt x="105" y="28"/>
                </a:lnTo>
                <a:lnTo>
                  <a:pt x="103" y="26"/>
                </a:lnTo>
                <a:lnTo>
                  <a:pt x="103" y="35"/>
                </a:lnTo>
                <a:lnTo>
                  <a:pt x="99" y="35"/>
                </a:lnTo>
                <a:lnTo>
                  <a:pt x="99" y="7"/>
                </a:lnTo>
                <a:close/>
                <a:moveTo>
                  <a:pt x="109" y="26"/>
                </a:moveTo>
                <a:lnTo>
                  <a:pt x="110" y="24"/>
                </a:lnTo>
                <a:lnTo>
                  <a:pt x="112" y="22"/>
                </a:lnTo>
                <a:lnTo>
                  <a:pt x="114" y="20"/>
                </a:lnTo>
                <a:lnTo>
                  <a:pt x="114" y="17"/>
                </a:lnTo>
                <a:lnTo>
                  <a:pt x="112" y="15"/>
                </a:lnTo>
                <a:lnTo>
                  <a:pt x="112" y="13"/>
                </a:lnTo>
                <a:lnTo>
                  <a:pt x="112" y="11"/>
                </a:lnTo>
                <a:lnTo>
                  <a:pt x="110" y="11"/>
                </a:lnTo>
                <a:lnTo>
                  <a:pt x="109" y="9"/>
                </a:lnTo>
                <a:lnTo>
                  <a:pt x="105" y="11"/>
                </a:lnTo>
                <a:lnTo>
                  <a:pt x="105" y="13"/>
                </a:lnTo>
                <a:lnTo>
                  <a:pt x="103" y="15"/>
                </a:lnTo>
                <a:lnTo>
                  <a:pt x="103" y="18"/>
                </a:lnTo>
                <a:lnTo>
                  <a:pt x="103" y="22"/>
                </a:lnTo>
                <a:lnTo>
                  <a:pt x="105" y="24"/>
                </a:lnTo>
                <a:lnTo>
                  <a:pt x="107" y="24"/>
                </a:lnTo>
                <a:lnTo>
                  <a:pt x="109" y="26"/>
                </a:lnTo>
                <a:close/>
                <a:moveTo>
                  <a:pt x="129" y="7"/>
                </a:moveTo>
                <a:lnTo>
                  <a:pt x="131" y="7"/>
                </a:lnTo>
                <a:lnTo>
                  <a:pt x="133" y="9"/>
                </a:lnTo>
                <a:lnTo>
                  <a:pt x="134" y="11"/>
                </a:lnTo>
                <a:lnTo>
                  <a:pt x="136" y="13"/>
                </a:lnTo>
                <a:lnTo>
                  <a:pt x="138" y="15"/>
                </a:lnTo>
                <a:lnTo>
                  <a:pt x="138" y="17"/>
                </a:lnTo>
                <a:lnTo>
                  <a:pt x="138" y="20"/>
                </a:lnTo>
                <a:lnTo>
                  <a:pt x="136" y="22"/>
                </a:lnTo>
                <a:lnTo>
                  <a:pt x="134" y="24"/>
                </a:lnTo>
                <a:lnTo>
                  <a:pt x="133" y="26"/>
                </a:lnTo>
                <a:lnTo>
                  <a:pt x="131" y="28"/>
                </a:lnTo>
                <a:lnTo>
                  <a:pt x="129" y="28"/>
                </a:lnTo>
                <a:lnTo>
                  <a:pt x="125" y="28"/>
                </a:lnTo>
                <a:lnTo>
                  <a:pt x="123" y="26"/>
                </a:lnTo>
                <a:lnTo>
                  <a:pt x="122" y="24"/>
                </a:lnTo>
                <a:lnTo>
                  <a:pt x="120" y="22"/>
                </a:lnTo>
                <a:lnTo>
                  <a:pt x="120" y="20"/>
                </a:lnTo>
                <a:lnTo>
                  <a:pt x="120" y="17"/>
                </a:lnTo>
                <a:lnTo>
                  <a:pt x="120" y="15"/>
                </a:lnTo>
                <a:lnTo>
                  <a:pt x="120" y="13"/>
                </a:lnTo>
                <a:lnTo>
                  <a:pt x="122" y="11"/>
                </a:lnTo>
                <a:lnTo>
                  <a:pt x="123" y="9"/>
                </a:lnTo>
                <a:lnTo>
                  <a:pt x="125" y="7"/>
                </a:lnTo>
                <a:lnTo>
                  <a:pt x="129" y="7"/>
                </a:lnTo>
                <a:close/>
                <a:moveTo>
                  <a:pt x="129" y="26"/>
                </a:moveTo>
                <a:lnTo>
                  <a:pt x="131" y="24"/>
                </a:lnTo>
                <a:lnTo>
                  <a:pt x="133" y="24"/>
                </a:lnTo>
                <a:lnTo>
                  <a:pt x="133" y="22"/>
                </a:lnTo>
                <a:lnTo>
                  <a:pt x="134" y="20"/>
                </a:lnTo>
                <a:lnTo>
                  <a:pt x="134" y="18"/>
                </a:lnTo>
                <a:lnTo>
                  <a:pt x="134" y="17"/>
                </a:lnTo>
                <a:lnTo>
                  <a:pt x="134" y="15"/>
                </a:lnTo>
                <a:lnTo>
                  <a:pt x="133" y="13"/>
                </a:lnTo>
                <a:lnTo>
                  <a:pt x="133" y="11"/>
                </a:lnTo>
                <a:lnTo>
                  <a:pt x="131" y="11"/>
                </a:lnTo>
                <a:lnTo>
                  <a:pt x="129" y="9"/>
                </a:lnTo>
                <a:lnTo>
                  <a:pt x="127" y="11"/>
                </a:lnTo>
                <a:lnTo>
                  <a:pt x="125" y="11"/>
                </a:lnTo>
                <a:lnTo>
                  <a:pt x="123" y="13"/>
                </a:lnTo>
                <a:lnTo>
                  <a:pt x="123" y="15"/>
                </a:lnTo>
                <a:lnTo>
                  <a:pt x="123" y="17"/>
                </a:lnTo>
                <a:lnTo>
                  <a:pt x="123" y="18"/>
                </a:lnTo>
                <a:lnTo>
                  <a:pt x="123" y="20"/>
                </a:lnTo>
                <a:lnTo>
                  <a:pt x="123" y="22"/>
                </a:lnTo>
                <a:lnTo>
                  <a:pt x="125" y="24"/>
                </a:lnTo>
                <a:lnTo>
                  <a:pt x="127" y="24"/>
                </a:lnTo>
                <a:lnTo>
                  <a:pt x="129" y="26"/>
                </a:lnTo>
                <a:close/>
                <a:moveTo>
                  <a:pt x="142" y="28"/>
                </a:moveTo>
                <a:lnTo>
                  <a:pt x="142" y="31"/>
                </a:lnTo>
                <a:lnTo>
                  <a:pt x="138" y="31"/>
                </a:lnTo>
                <a:lnTo>
                  <a:pt x="138" y="24"/>
                </a:lnTo>
                <a:lnTo>
                  <a:pt x="140" y="24"/>
                </a:lnTo>
                <a:lnTo>
                  <a:pt x="142" y="24"/>
                </a:lnTo>
                <a:lnTo>
                  <a:pt x="142" y="22"/>
                </a:lnTo>
                <a:lnTo>
                  <a:pt x="142" y="20"/>
                </a:lnTo>
                <a:lnTo>
                  <a:pt x="142" y="7"/>
                </a:lnTo>
                <a:lnTo>
                  <a:pt x="155" y="7"/>
                </a:lnTo>
                <a:lnTo>
                  <a:pt x="155" y="24"/>
                </a:lnTo>
                <a:lnTo>
                  <a:pt x="157" y="24"/>
                </a:lnTo>
                <a:lnTo>
                  <a:pt x="157" y="31"/>
                </a:lnTo>
                <a:lnTo>
                  <a:pt x="155" y="31"/>
                </a:lnTo>
                <a:lnTo>
                  <a:pt x="155" y="28"/>
                </a:lnTo>
                <a:lnTo>
                  <a:pt x="142" y="28"/>
                </a:lnTo>
                <a:close/>
                <a:moveTo>
                  <a:pt x="153" y="24"/>
                </a:moveTo>
                <a:lnTo>
                  <a:pt x="153" y="11"/>
                </a:lnTo>
                <a:lnTo>
                  <a:pt x="146" y="11"/>
                </a:lnTo>
                <a:lnTo>
                  <a:pt x="146" y="20"/>
                </a:lnTo>
                <a:lnTo>
                  <a:pt x="144" y="22"/>
                </a:lnTo>
                <a:lnTo>
                  <a:pt x="144" y="24"/>
                </a:lnTo>
                <a:lnTo>
                  <a:pt x="153" y="24"/>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29" name="Freeform 163"/>
          <p:cNvSpPr>
            <a:spLocks noEditPoints="1"/>
          </p:cNvSpPr>
          <p:nvPr/>
        </p:nvSpPr>
        <p:spPr bwMode="auto">
          <a:xfrm>
            <a:off x="1761706" y="4254115"/>
            <a:ext cx="268282" cy="66125"/>
          </a:xfrm>
          <a:custGeom>
            <a:avLst/>
            <a:gdLst>
              <a:gd name="T0" fmla="*/ 24885 w 154"/>
              <a:gd name="T1" fmla="*/ 3175 h 35"/>
              <a:gd name="T2" fmla="*/ 24885 w 154"/>
              <a:gd name="T3" fmla="*/ 20637 h 35"/>
              <a:gd name="T4" fmla="*/ 30740 w 154"/>
              <a:gd name="T5" fmla="*/ 34925 h 35"/>
              <a:gd name="T6" fmla="*/ 16102 w 154"/>
              <a:gd name="T7" fmla="*/ 42862 h 35"/>
              <a:gd name="T8" fmla="*/ 19029 w 154"/>
              <a:gd name="T9" fmla="*/ 17462 h 35"/>
              <a:gd name="T10" fmla="*/ 21957 w 154"/>
              <a:gd name="T11" fmla="*/ 4762 h 35"/>
              <a:gd name="T12" fmla="*/ 5855 w 154"/>
              <a:gd name="T13" fmla="*/ 38100 h 35"/>
              <a:gd name="T14" fmla="*/ 24885 w 154"/>
              <a:gd name="T15" fmla="*/ 28575 h 35"/>
              <a:gd name="T16" fmla="*/ 49769 w 154"/>
              <a:gd name="T17" fmla="*/ 11112 h 35"/>
              <a:gd name="T18" fmla="*/ 60016 w 154"/>
              <a:gd name="T19" fmla="*/ 23812 h 35"/>
              <a:gd name="T20" fmla="*/ 54161 w 154"/>
              <a:gd name="T21" fmla="*/ 41275 h 35"/>
              <a:gd name="T22" fmla="*/ 38059 w 154"/>
              <a:gd name="T23" fmla="*/ 38100 h 35"/>
              <a:gd name="T24" fmla="*/ 35131 w 154"/>
              <a:gd name="T25" fmla="*/ 20637 h 35"/>
              <a:gd name="T26" fmla="*/ 49769 w 154"/>
              <a:gd name="T27" fmla="*/ 38100 h 35"/>
              <a:gd name="T28" fmla="*/ 57088 w 154"/>
              <a:gd name="T29" fmla="*/ 28575 h 35"/>
              <a:gd name="T30" fmla="*/ 54161 w 154"/>
              <a:gd name="T31" fmla="*/ 17462 h 35"/>
              <a:gd name="T32" fmla="*/ 40986 w 154"/>
              <a:gd name="T33" fmla="*/ 20637 h 35"/>
              <a:gd name="T34" fmla="*/ 40986 w 154"/>
              <a:gd name="T35" fmla="*/ 31750 h 35"/>
              <a:gd name="T36" fmla="*/ 67335 w 154"/>
              <a:gd name="T37" fmla="*/ 11112 h 35"/>
              <a:gd name="T38" fmla="*/ 76118 w 154"/>
              <a:gd name="T39" fmla="*/ 11112 h 35"/>
              <a:gd name="T40" fmla="*/ 89292 w 154"/>
              <a:gd name="T41" fmla="*/ 14287 h 35"/>
              <a:gd name="T42" fmla="*/ 89292 w 154"/>
              <a:gd name="T43" fmla="*/ 34925 h 35"/>
              <a:gd name="T44" fmla="*/ 76118 w 154"/>
              <a:gd name="T45" fmla="*/ 42862 h 35"/>
              <a:gd name="T46" fmla="*/ 70262 w 154"/>
              <a:gd name="T47" fmla="*/ 55562 h 35"/>
              <a:gd name="T48" fmla="*/ 84900 w 154"/>
              <a:gd name="T49" fmla="*/ 38100 h 35"/>
              <a:gd name="T50" fmla="*/ 86364 w 154"/>
              <a:gd name="T51" fmla="*/ 23812 h 35"/>
              <a:gd name="T52" fmla="*/ 79045 w 154"/>
              <a:gd name="T53" fmla="*/ 14287 h 35"/>
              <a:gd name="T54" fmla="*/ 73190 w 154"/>
              <a:gd name="T55" fmla="*/ 34925 h 35"/>
              <a:gd name="T56" fmla="*/ 114176 w 154"/>
              <a:gd name="T57" fmla="*/ 11112 h 35"/>
              <a:gd name="T58" fmla="*/ 121495 w 154"/>
              <a:gd name="T59" fmla="*/ 25400 h 35"/>
              <a:gd name="T60" fmla="*/ 114176 w 154"/>
              <a:gd name="T61" fmla="*/ 42862 h 35"/>
              <a:gd name="T62" fmla="*/ 98075 w 154"/>
              <a:gd name="T63" fmla="*/ 34925 h 35"/>
              <a:gd name="T64" fmla="*/ 101002 w 154"/>
              <a:gd name="T65" fmla="*/ 17462 h 35"/>
              <a:gd name="T66" fmla="*/ 111249 w 154"/>
              <a:gd name="T67" fmla="*/ 38100 h 35"/>
              <a:gd name="T68" fmla="*/ 117104 w 154"/>
              <a:gd name="T69" fmla="*/ 25400 h 35"/>
              <a:gd name="T70" fmla="*/ 111249 w 154"/>
              <a:gd name="T71" fmla="*/ 17462 h 35"/>
              <a:gd name="T72" fmla="*/ 101002 w 154"/>
              <a:gd name="T73" fmla="*/ 23812 h 35"/>
              <a:gd name="T74" fmla="*/ 102466 w 154"/>
              <a:gd name="T75" fmla="*/ 34925 h 35"/>
              <a:gd name="T76" fmla="*/ 152235 w 154"/>
              <a:gd name="T77" fmla="*/ 11112 h 35"/>
              <a:gd name="T78" fmla="*/ 133206 w 154"/>
              <a:gd name="T79" fmla="*/ 42862 h 35"/>
              <a:gd name="T80" fmla="*/ 146380 w 154"/>
              <a:gd name="T81" fmla="*/ 25400 h 35"/>
              <a:gd name="T82" fmla="*/ 178583 w 154"/>
              <a:gd name="T83" fmla="*/ 41275 h 35"/>
              <a:gd name="T84" fmla="*/ 162482 w 154"/>
              <a:gd name="T85" fmla="*/ 41275 h 35"/>
              <a:gd name="T86" fmla="*/ 156626 w 154"/>
              <a:gd name="T87" fmla="*/ 23812 h 35"/>
              <a:gd name="T88" fmla="*/ 171264 w 154"/>
              <a:gd name="T89" fmla="*/ 11112 h 35"/>
              <a:gd name="T90" fmla="*/ 181511 w 154"/>
              <a:gd name="T91" fmla="*/ 23812 h 35"/>
              <a:gd name="T92" fmla="*/ 168337 w 154"/>
              <a:gd name="T93" fmla="*/ 38100 h 35"/>
              <a:gd name="T94" fmla="*/ 175656 w 154"/>
              <a:gd name="T95" fmla="*/ 34925 h 35"/>
              <a:gd name="T96" fmla="*/ 175656 w 154"/>
              <a:gd name="T97" fmla="*/ 20637 h 35"/>
              <a:gd name="T98" fmla="*/ 165409 w 154"/>
              <a:gd name="T99" fmla="*/ 17462 h 35"/>
              <a:gd name="T100" fmla="*/ 178583 w 154"/>
              <a:gd name="T101" fmla="*/ 25400 h 35"/>
              <a:gd name="T102" fmla="*/ 213715 w 154"/>
              <a:gd name="T103" fmla="*/ 25400 h 35"/>
              <a:gd name="T104" fmla="*/ 209323 w 154"/>
              <a:gd name="T105" fmla="*/ 42862 h 35"/>
              <a:gd name="T106" fmla="*/ 184439 w 154"/>
              <a:gd name="T107" fmla="*/ 42862 h 35"/>
              <a:gd name="T108" fmla="*/ 203468 w 154"/>
              <a:gd name="T109" fmla="*/ 11112 h 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4"/>
              <a:gd name="T166" fmla="*/ 0 h 35"/>
              <a:gd name="T167" fmla="*/ 154 w 154"/>
              <a:gd name="T168" fmla="*/ 35 h 3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4" h="35">
                <a:moveTo>
                  <a:pt x="0" y="0"/>
                </a:moveTo>
                <a:lnTo>
                  <a:pt x="11" y="0"/>
                </a:lnTo>
                <a:lnTo>
                  <a:pt x="15" y="0"/>
                </a:lnTo>
                <a:lnTo>
                  <a:pt x="17" y="2"/>
                </a:lnTo>
                <a:lnTo>
                  <a:pt x="19" y="3"/>
                </a:lnTo>
                <a:lnTo>
                  <a:pt x="19" y="5"/>
                </a:lnTo>
                <a:lnTo>
                  <a:pt x="21" y="7"/>
                </a:lnTo>
                <a:lnTo>
                  <a:pt x="19" y="11"/>
                </a:lnTo>
                <a:lnTo>
                  <a:pt x="17" y="13"/>
                </a:lnTo>
                <a:lnTo>
                  <a:pt x="19" y="13"/>
                </a:lnTo>
                <a:lnTo>
                  <a:pt x="19" y="15"/>
                </a:lnTo>
                <a:lnTo>
                  <a:pt x="21" y="16"/>
                </a:lnTo>
                <a:lnTo>
                  <a:pt x="21" y="18"/>
                </a:lnTo>
                <a:lnTo>
                  <a:pt x="21" y="22"/>
                </a:lnTo>
                <a:lnTo>
                  <a:pt x="21" y="24"/>
                </a:lnTo>
                <a:lnTo>
                  <a:pt x="19" y="24"/>
                </a:lnTo>
                <a:lnTo>
                  <a:pt x="17" y="26"/>
                </a:lnTo>
                <a:lnTo>
                  <a:pt x="15" y="27"/>
                </a:lnTo>
                <a:lnTo>
                  <a:pt x="11" y="27"/>
                </a:lnTo>
                <a:lnTo>
                  <a:pt x="0" y="27"/>
                </a:lnTo>
                <a:lnTo>
                  <a:pt x="0" y="0"/>
                </a:lnTo>
                <a:close/>
                <a:moveTo>
                  <a:pt x="4" y="11"/>
                </a:moveTo>
                <a:lnTo>
                  <a:pt x="11" y="11"/>
                </a:lnTo>
                <a:lnTo>
                  <a:pt x="13" y="11"/>
                </a:lnTo>
                <a:lnTo>
                  <a:pt x="15" y="11"/>
                </a:lnTo>
                <a:lnTo>
                  <a:pt x="15" y="9"/>
                </a:lnTo>
                <a:lnTo>
                  <a:pt x="17" y="7"/>
                </a:lnTo>
                <a:lnTo>
                  <a:pt x="15" y="5"/>
                </a:lnTo>
                <a:lnTo>
                  <a:pt x="15" y="3"/>
                </a:lnTo>
                <a:lnTo>
                  <a:pt x="13" y="3"/>
                </a:lnTo>
                <a:lnTo>
                  <a:pt x="11" y="3"/>
                </a:lnTo>
                <a:lnTo>
                  <a:pt x="4" y="3"/>
                </a:lnTo>
                <a:lnTo>
                  <a:pt x="4" y="11"/>
                </a:lnTo>
                <a:close/>
                <a:moveTo>
                  <a:pt x="4" y="24"/>
                </a:moveTo>
                <a:lnTo>
                  <a:pt x="11" y="24"/>
                </a:lnTo>
                <a:lnTo>
                  <a:pt x="15" y="24"/>
                </a:lnTo>
                <a:lnTo>
                  <a:pt x="15" y="22"/>
                </a:lnTo>
                <a:lnTo>
                  <a:pt x="17" y="22"/>
                </a:lnTo>
                <a:lnTo>
                  <a:pt x="17" y="18"/>
                </a:lnTo>
                <a:lnTo>
                  <a:pt x="15" y="16"/>
                </a:lnTo>
                <a:lnTo>
                  <a:pt x="11" y="15"/>
                </a:lnTo>
                <a:lnTo>
                  <a:pt x="4" y="15"/>
                </a:lnTo>
                <a:lnTo>
                  <a:pt x="4" y="24"/>
                </a:lnTo>
                <a:close/>
                <a:moveTo>
                  <a:pt x="34" y="7"/>
                </a:moveTo>
                <a:lnTo>
                  <a:pt x="35" y="7"/>
                </a:lnTo>
                <a:lnTo>
                  <a:pt x="37" y="9"/>
                </a:lnTo>
                <a:lnTo>
                  <a:pt x="39" y="11"/>
                </a:lnTo>
                <a:lnTo>
                  <a:pt x="41" y="13"/>
                </a:lnTo>
                <a:lnTo>
                  <a:pt x="41" y="15"/>
                </a:lnTo>
                <a:lnTo>
                  <a:pt x="43" y="16"/>
                </a:lnTo>
                <a:lnTo>
                  <a:pt x="41" y="20"/>
                </a:lnTo>
                <a:lnTo>
                  <a:pt x="41" y="22"/>
                </a:lnTo>
                <a:lnTo>
                  <a:pt x="39" y="24"/>
                </a:lnTo>
                <a:lnTo>
                  <a:pt x="37" y="26"/>
                </a:lnTo>
                <a:lnTo>
                  <a:pt x="35" y="27"/>
                </a:lnTo>
                <a:lnTo>
                  <a:pt x="34" y="27"/>
                </a:lnTo>
                <a:lnTo>
                  <a:pt x="30" y="27"/>
                </a:lnTo>
                <a:lnTo>
                  <a:pt x="28" y="26"/>
                </a:lnTo>
                <a:lnTo>
                  <a:pt x="26" y="24"/>
                </a:lnTo>
                <a:lnTo>
                  <a:pt x="24" y="22"/>
                </a:lnTo>
                <a:lnTo>
                  <a:pt x="24" y="20"/>
                </a:lnTo>
                <a:lnTo>
                  <a:pt x="24" y="16"/>
                </a:lnTo>
                <a:lnTo>
                  <a:pt x="24" y="15"/>
                </a:lnTo>
                <a:lnTo>
                  <a:pt x="24" y="13"/>
                </a:lnTo>
                <a:lnTo>
                  <a:pt x="26" y="11"/>
                </a:lnTo>
                <a:lnTo>
                  <a:pt x="28" y="9"/>
                </a:lnTo>
                <a:lnTo>
                  <a:pt x="30" y="7"/>
                </a:lnTo>
                <a:lnTo>
                  <a:pt x="34" y="7"/>
                </a:lnTo>
                <a:close/>
                <a:moveTo>
                  <a:pt x="34" y="24"/>
                </a:moveTo>
                <a:lnTo>
                  <a:pt x="35" y="24"/>
                </a:lnTo>
                <a:lnTo>
                  <a:pt x="37" y="24"/>
                </a:lnTo>
                <a:lnTo>
                  <a:pt x="37" y="22"/>
                </a:lnTo>
                <a:lnTo>
                  <a:pt x="37" y="20"/>
                </a:lnTo>
                <a:lnTo>
                  <a:pt x="39" y="18"/>
                </a:lnTo>
                <a:lnTo>
                  <a:pt x="39" y="16"/>
                </a:lnTo>
                <a:lnTo>
                  <a:pt x="37" y="15"/>
                </a:lnTo>
                <a:lnTo>
                  <a:pt x="37" y="13"/>
                </a:lnTo>
                <a:lnTo>
                  <a:pt x="37" y="11"/>
                </a:lnTo>
                <a:lnTo>
                  <a:pt x="35" y="11"/>
                </a:lnTo>
                <a:lnTo>
                  <a:pt x="34" y="9"/>
                </a:lnTo>
                <a:lnTo>
                  <a:pt x="32" y="11"/>
                </a:lnTo>
                <a:lnTo>
                  <a:pt x="30" y="11"/>
                </a:lnTo>
                <a:lnTo>
                  <a:pt x="28" y="13"/>
                </a:lnTo>
                <a:lnTo>
                  <a:pt x="28" y="15"/>
                </a:lnTo>
                <a:lnTo>
                  <a:pt x="28" y="16"/>
                </a:lnTo>
                <a:lnTo>
                  <a:pt x="28" y="18"/>
                </a:lnTo>
                <a:lnTo>
                  <a:pt x="28" y="20"/>
                </a:lnTo>
                <a:lnTo>
                  <a:pt x="28" y="22"/>
                </a:lnTo>
                <a:lnTo>
                  <a:pt x="30" y="24"/>
                </a:lnTo>
                <a:lnTo>
                  <a:pt x="32" y="24"/>
                </a:lnTo>
                <a:lnTo>
                  <a:pt x="34" y="24"/>
                </a:lnTo>
                <a:close/>
                <a:moveTo>
                  <a:pt x="46" y="7"/>
                </a:moveTo>
                <a:lnTo>
                  <a:pt x="48" y="7"/>
                </a:lnTo>
                <a:lnTo>
                  <a:pt x="48" y="11"/>
                </a:lnTo>
                <a:lnTo>
                  <a:pt x="50" y="9"/>
                </a:lnTo>
                <a:lnTo>
                  <a:pt x="52" y="7"/>
                </a:lnTo>
                <a:lnTo>
                  <a:pt x="56" y="7"/>
                </a:lnTo>
                <a:lnTo>
                  <a:pt x="58" y="7"/>
                </a:lnTo>
                <a:lnTo>
                  <a:pt x="59" y="9"/>
                </a:lnTo>
                <a:lnTo>
                  <a:pt x="61" y="9"/>
                </a:lnTo>
                <a:lnTo>
                  <a:pt x="61" y="11"/>
                </a:lnTo>
                <a:lnTo>
                  <a:pt x="63" y="15"/>
                </a:lnTo>
                <a:lnTo>
                  <a:pt x="63" y="16"/>
                </a:lnTo>
                <a:lnTo>
                  <a:pt x="63" y="20"/>
                </a:lnTo>
                <a:lnTo>
                  <a:pt x="61" y="22"/>
                </a:lnTo>
                <a:lnTo>
                  <a:pt x="61" y="24"/>
                </a:lnTo>
                <a:lnTo>
                  <a:pt x="59" y="26"/>
                </a:lnTo>
                <a:lnTo>
                  <a:pt x="58" y="27"/>
                </a:lnTo>
                <a:lnTo>
                  <a:pt x="54" y="27"/>
                </a:lnTo>
                <a:lnTo>
                  <a:pt x="52" y="27"/>
                </a:lnTo>
                <a:lnTo>
                  <a:pt x="50" y="26"/>
                </a:lnTo>
                <a:lnTo>
                  <a:pt x="48" y="26"/>
                </a:lnTo>
                <a:lnTo>
                  <a:pt x="48" y="35"/>
                </a:lnTo>
                <a:lnTo>
                  <a:pt x="46" y="35"/>
                </a:lnTo>
                <a:lnTo>
                  <a:pt x="46" y="7"/>
                </a:lnTo>
                <a:close/>
                <a:moveTo>
                  <a:pt x="54" y="26"/>
                </a:moveTo>
                <a:lnTo>
                  <a:pt x="56" y="24"/>
                </a:lnTo>
                <a:lnTo>
                  <a:pt x="58" y="24"/>
                </a:lnTo>
                <a:lnTo>
                  <a:pt x="58" y="22"/>
                </a:lnTo>
                <a:lnTo>
                  <a:pt x="59" y="22"/>
                </a:lnTo>
                <a:lnTo>
                  <a:pt x="59" y="20"/>
                </a:lnTo>
                <a:lnTo>
                  <a:pt x="59" y="16"/>
                </a:lnTo>
                <a:lnTo>
                  <a:pt x="59" y="15"/>
                </a:lnTo>
                <a:lnTo>
                  <a:pt x="59" y="13"/>
                </a:lnTo>
                <a:lnTo>
                  <a:pt x="58" y="11"/>
                </a:lnTo>
                <a:lnTo>
                  <a:pt x="56" y="11"/>
                </a:lnTo>
                <a:lnTo>
                  <a:pt x="54" y="9"/>
                </a:lnTo>
                <a:lnTo>
                  <a:pt x="52" y="11"/>
                </a:lnTo>
                <a:lnTo>
                  <a:pt x="50" y="13"/>
                </a:lnTo>
                <a:lnTo>
                  <a:pt x="50" y="15"/>
                </a:lnTo>
                <a:lnTo>
                  <a:pt x="48" y="18"/>
                </a:lnTo>
                <a:lnTo>
                  <a:pt x="50" y="22"/>
                </a:lnTo>
                <a:lnTo>
                  <a:pt x="50" y="24"/>
                </a:lnTo>
                <a:lnTo>
                  <a:pt x="52" y="24"/>
                </a:lnTo>
                <a:lnTo>
                  <a:pt x="54" y="26"/>
                </a:lnTo>
                <a:close/>
                <a:moveTo>
                  <a:pt x="74" y="7"/>
                </a:moveTo>
                <a:lnTo>
                  <a:pt x="78" y="7"/>
                </a:lnTo>
                <a:lnTo>
                  <a:pt x="80" y="9"/>
                </a:lnTo>
                <a:lnTo>
                  <a:pt x="82" y="11"/>
                </a:lnTo>
                <a:lnTo>
                  <a:pt x="83" y="13"/>
                </a:lnTo>
                <a:lnTo>
                  <a:pt x="83" y="15"/>
                </a:lnTo>
                <a:lnTo>
                  <a:pt x="83" y="16"/>
                </a:lnTo>
                <a:lnTo>
                  <a:pt x="83" y="20"/>
                </a:lnTo>
                <a:lnTo>
                  <a:pt x="83" y="22"/>
                </a:lnTo>
                <a:lnTo>
                  <a:pt x="82" y="24"/>
                </a:lnTo>
                <a:lnTo>
                  <a:pt x="80" y="26"/>
                </a:lnTo>
                <a:lnTo>
                  <a:pt x="78" y="27"/>
                </a:lnTo>
                <a:lnTo>
                  <a:pt x="74" y="27"/>
                </a:lnTo>
                <a:lnTo>
                  <a:pt x="72" y="27"/>
                </a:lnTo>
                <a:lnTo>
                  <a:pt x="69" y="26"/>
                </a:lnTo>
                <a:lnTo>
                  <a:pt x="69" y="24"/>
                </a:lnTo>
                <a:lnTo>
                  <a:pt x="67" y="22"/>
                </a:lnTo>
                <a:lnTo>
                  <a:pt x="65" y="20"/>
                </a:lnTo>
                <a:lnTo>
                  <a:pt x="65" y="16"/>
                </a:lnTo>
                <a:lnTo>
                  <a:pt x="65" y="15"/>
                </a:lnTo>
                <a:lnTo>
                  <a:pt x="67" y="13"/>
                </a:lnTo>
                <a:lnTo>
                  <a:pt x="69" y="11"/>
                </a:lnTo>
                <a:lnTo>
                  <a:pt x="69" y="9"/>
                </a:lnTo>
                <a:lnTo>
                  <a:pt x="72" y="7"/>
                </a:lnTo>
                <a:lnTo>
                  <a:pt x="74" y="7"/>
                </a:lnTo>
                <a:close/>
                <a:moveTo>
                  <a:pt x="74" y="24"/>
                </a:moveTo>
                <a:lnTo>
                  <a:pt x="76" y="24"/>
                </a:lnTo>
                <a:lnTo>
                  <a:pt x="78" y="24"/>
                </a:lnTo>
                <a:lnTo>
                  <a:pt x="80" y="22"/>
                </a:lnTo>
                <a:lnTo>
                  <a:pt x="80" y="20"/>
                </a:lnTo>
                <a:lnTo>
                  <a:pt x="80" y="18"/>
                </a:lnTo>
                <a:lnTo>
                  <a:pt x="80" y="16"/>
                </a:lnTo>
                <a:lnTo>
                  <a:pt x="80" y="15"/>
                </a:lnTo>
                <a:lnTo>
                  <a:pt x="80" y="13"/>
                </a:lnTo>
                <a:lnTo>
                  <a:pt x="78" y="11"/>
                </a:lnTo>
                <a:lnTo>
                  <a:pt x="76" y="11"/>
                </a:lnTo>
                <a:lnTo>
                  <a:pt x="74" y="9"/>
                </a:lnTo>
                <a:lnTo>
                  <a:pt x="72" y="11"/>
                </a:lnTo>
                <a:lnTo>
                  <a:pt x="70" y="11"/>
                </a:lnTo>
                <a:lnTo>
                  <a:pt x="70" y="13"/>
                </a:lnTo>
                <a:lnTo>
                  <a:pt x="69" y="15"/>
                </a:lnTo>
                <a:lnTo>
                  <a:pt x="69" y="16"/>
                </a:lnTo>
                <a:lnTo>
                  <a:pt x="69" y="18"/>
                </a:lnTo>
                <a:lnTo>
                  <a:pt x="69" y="20"/>
                </a:lnTo>
                <a:lnTo>
                  <a:pt x="70" y="22"/>
                </a:lnTo>
                <a:lnTo>
                  <a:pt x="70" y="24"/>
                </a:lnTo>
                <a:lnTo>
                  <a:pt x="72" y="24"/>
                </a:lnTo>
                <a:lnTo>
                  <a:pt x="74" y="24"/>
                </a:lnTo>
                <a:close/>
                <a:moveTo>
                  <a:pt x="100" y="7"/>
                </a:moveTo>
                <a:lnTo>
                  <a:pt x="104" y="7"/>
                </a:lnTo>
                <a:lnTo>
                  <a:pt x="104" y="27"/>
                </a:lnTo>
                <a:lnTo>
                  <a:pt x="100" y="27"/>
                </a:lnTo>
                <a:lnTo>
                  <a:pt x="100" y="18"/>
                </a:lnTo>
                <a:lnTo>
                  <a:pt x="91" y="18"/>
                </a:lnTo>
                <a:lnTo>
                  <a:pt x="91" y="27"/>
                </a:lnTo>
                <a:lnTo>
                  <a:pt x="87" y="27"/>
                </a:lnTo>
                <a:lnTo>
                  <a:pt x="87" y="7"/>
                </a:lnTo>
                <a:lnTo>
                  <a:pt x="91" y="7"/>
                </a:lnTo>
                <a:lnTo>
                  <a:pt x="91" y="16"/>
                </a:lnTo>
                <a:lnTo>
                  <a:pt x="100" y="16"/>
                </a:lnTo>
                <a:lnTo>
                  <a:pt x="100" y="7"/>
                </a:lnTo>
                <a:close/>
                <a:moveTo>
                  <a:pt x="124" y="20"/>
                </a:moveTo>
                <a:lnTo>
                  <a:pt x="124" y="22"/>
                </a:lnTo>
                <a:lnTo>
                  <a:pt x="124" y="24"/>
                </a:lnTo>
                <a:lnTo>
                  <a:pt x="122" y="26"/>
                </a:lnTo>
                <a:lnTo>
                  <a:pt x="119" y="27"/>
                </a:lnTo>
                <a:lnTo>
                  <a:pt x="117" y="27"/>
                </a:lnTo>
                <a:lnTo>
                  <a:pt x="113" y="27"/>
                </a:lnTo>
                <a:lnTo>
                  <a:pt x="111" y="26"/>
                </a:lnTo>
                <a:lnTo>
                  <a:pt x="109" y="26"/>
                </a:lnTo>
                <a:lnTo>
                  <a:pt x="107" y="22"/>
                </a:lnTo>
                <a:lnTo>
                  <a:pt x="107" y="20"/>
                </a:lnTo>
                <a:lnTo>
                  <a:pt x="107" y="18"/>
                </a:lnTo>
                <a:lnTo>
                  <a:pt x="107" y="15"/>
                </a:lnTo>
                <a:lnTo>
                  <a:pt x="107" y="13"/>
                </a:lnTo>
                <a:lnTo>
                  <a:pt x="109" y="11"/>
                </a:lnTo>
                <a:lnTo>
                  <a:pt x="111" y="9"/>
                </a:lnTo>
                <a:lnTo>
                  <a:pt x="113" y="7"/>
                </a:lnTo>
                <a:lnTo>
                  <a:pt x="117" y="7"/>
                </a:lnTo>
                <a:lnTo>
                  <a:pt x="119" y="7"/>
                </a:lnTo>
                <a:lnTo>
                  <a:pt x="122" y="9"/>
                </a:lnTo>
                <a:lnTo>
                  <a:pt x="122" y="11"/>
                </a:lnTo>
                <a:lnTo>
                  <a:pt x="124" y="13"/>
                </a:lnTo>
                <a:lnTo>
                  <a:pt x="124" y="15"/>
                </a:lnTo>
                <a:lnTo>
                  <a:pt x="126" y="18"/>
                </a:lnTo>
                <a:lnTo>
                  <a:pt x="111" y="18"/>
                </a:lnTo>
                <a:lnTo>
                  <a:pt x="111" y="22"/>
                </a:lnTo>
                <a:lnTo>
                  <a:pt x="113" y="24"/>
                </a:lnTo>
                <a:lnTo>
                  <a:pt x="115" y="24"/>
                </a:lnTo>
                <a:lnTo>
                  <a:pt x="117" y="26"/>
                </a:lnTo>
                <a:lnTo>
                  <a:pt x="119" y="24"/>
                </a:lnTo>
                <a:lnTo>
                  <a:pt x="120" y="24"/>
                </a:lnTo>
                <a:lnTo>
                  <a:pt x="120" y="22"/>
                </a:lnTo>
                <a:lnTo>
                  <a:pt x="122" y="22"/>
                </a:lnTo>
                <a:lnTo>
                  <a:pt x="122" y="20"/>
                </a:lnTo>
                <a:lnTo>
                  <a:pt x="124" y="20"/>
                </a:lnTo>
                <a:close/>
                <a:moveTo>
                  <a:pt x="122" y="16"/>
                </a:moveTo>
                <a:lnTo>
                  <a:pt x="120" y="13"/>
                </a:lnTo>
                <a:lnTo>
                  <a:pt x="120" y="11"/>
                </a:lnTo>
                <a:lnTo>
                  <a:pt x="119" y="11"/>
                </a:lnTo>
                <a:lnTo>
                  <a:pt x="117" y="9"/>
                </a:lnTo>
                <a:lnTo>
                  <a:pt x="115" y="11"/>
                </a:lnTo>
                <a:lnTo>
                  <a:pt x="113" y="11"/>
                </a:lnTo>
                <a:lnTo>
                  <a:pt x="111" y="13"/>
                </a:lnTo>
                <a:lnTo>
                  <a:pt x="111" y="15"/>
                </a:lnTo>
                <a:lnTo>
                  <a:pt x="111" y="16"/>
                </a:lnTo>
                <a:lnTo>
                  <a:pt x="122" y="16"/>
                </a:lnTo>
                <a:close/>
                <a:moveTo>
                  <a:pt x="143" y="7"/>
                </a:moveTo>
                <a:lnTo>
                  <a:pt x="143" y="16"/>
                </a:lnTo>
                <a:lnTo>
                  <a:pt x="150" y="7"/>
                </a:lnTo>
                <a:lnTo>
                  <a:pt x="154" y="7"/>
                </a:lnTo>
                <a:lnTo>
                  <a:pt x="146" y="16"/>
                </a:lnTo>
                <a:lnTo>
                  <a:pt x="154" y="27"/>
                </a:lnTo>
                <a:lnTo>
                  <a:pt x="150" y="27"/>
                </a:lnTo>
                <a:lnTo>
                  <a:pt x="143" y="18"/>
                </a:lnTo>
                <a:lnTo>
                  <a:pt x="143" y="20"/>
                </a:lnTo>
                <a:lnTo>
                  <a:pt x="143" y="27"/>
                </a:lnTo>
                <a:lnTo>
                  <a:pt x="139" y="27"/>
                </a:lnTo>
                <a:lnTo>
                  <a:pt x="139" y="20"/>
                </a:lnTo>
                <a:lnTo>
                  <a:pt x="137" y="18"/>
                </a:lnTo>
                <a:lnTo>
                  <a:pt x="131" y="27"/>
                </a:lnTo>
                <a:lnTo>
                  <a:pt x="126" y="27"/>
                </a:lnTo>
                <a:lnTo>
                  <a:pt x="135" y="16"/>
                </a:lnTo>
                <a:lnTo>
                  <a:pt x="128" y="7"/>
                </a:lnTo>
                <a:lnTo>
                  <a:pt x="131" y="7"/>
                </a:lnTo>
                <a:lnTo>
                  <a:pt x="139" y="16"/>
                </a:lnTo>
                <a:lnTo>
                  <a:pt x="139" y="7"/>
                </a:lnTo>
                <a:lnTo>
                  <a:pt x="143" y="7"/>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30" name="Freeform 164"/>
          <p:cNvSpPr>
            <a:spLocks noEditPoints="1"/>
          </p:cNvSpPr>
          <p:nvPr/>
        </p:nvSpPr>
        <p:spPr bwMode="auto">
          <a:xfrm>
            <a:off x="1655904" y="3983944"/>
            <a:ext cx="173816" cy="68015"/>
          </a:xfrm>
          <a:custGeom>
            <a:avLst/>
            <a:gdLst>
              <a:gd name="T0" fmla="*/ 0 w 100"/>
              <a:gd name="T1" fmla="*/ 0 h 36"/>
              <a:gd name="T2" fmla="*/ 24829 w 100"/>
              <a:gd name="T3" fmla="*/ 0 h 36"/>
              <a:gd name="T4" fmla="*/ 32131 w 100"/>
              <a:gd name="T5" fmla="*/ 41275 h 36"/>
              <a:gd name="T6" fmla="*/ 5842 w 100"/>
              <a:gd name="T7" fmla="*/ 26988 h 36"/>
              <a:gd name="T8" fmla="*/ 59881 w 100"/>
              <a:gd name="T9" fmla="*/ 12700 h 36"/>
              <a:gd name="T10" fmla="*/ 54039 w 100"/>
              <a:gd name="T11" fmla="*/ 20637 h 36"/>
              <a:gd name="T12" fmla="*/ 51118 w 100"/>
              <a:gd name="T13" fmla="*/ 33337 h 36"/>
              <a:gd name="T14" fmla="*/ 46736 w 100"/>
              <a:gd name="T15" fmla="*/ 47625 h 36"/>
              <a:gd name="T16" fmla="*/ 43815 w 100"/>
              <a:gd name="T17" fmla="*/ 53975 h 36"/>
              <a:gd name="T18" fmla="*/ 40894 w 100"/>
              <a:gd name="T19" fmla="*/ 57150 h 36"/>
              <a:gd name="T20" fmla="*/ 35052 w 100"/>
              <a:gd name="T21" fmla="*/ 53975 h 36"/>
              <a:gd name="T22" fmla="*/ 37973 w 100"/>
              <a:gd name="T23" fmla="*/ 50800 h 36"/>
              <a:gd name="T24" fmla="*/ 40894 w 100"/>
              <a:gd name="T25" fmla="*/ 50800 h 36"/>
              <a:gd name="T26" fmla="*/ 43815 w 100"/>
              <a:gd name="T27" fmla="*/ 41275 h 36"/>
              <a:gd name="T28" fmla="*/ 46736 w 100"/>
              <a:gd name="T29" fmla="*/ 36512 h 36"/>
              <a:gd name="T30" fmla="*/ 62802 w 100"/>
              <a:gd name="T31" fmla="*/ 12700 h 36"/>
              <a:gd name="T32" fmla="*/ 68644 w 100"/>
              <a:gd name="T33" fmla="*/ 15875 h 36"/>
              <a:gd name="T34" fmla="*/ 73025 w 100"/>
              <a:gd name="T35" fmla="*/ 9525 h 36"/>
              <a:gd name="T36" fmla="*/ 84709 w 100"/>
              <a:gd name="T37" fmla="*/ 12700 h 36"/>
              <a:gd name="T38" fmla="*/ 86169 w 100"/>
              <a:gd name="T39" fmla="*/ 20637 h 36"/>
              <a:gd name="T40" fmla="*/ 86169 w 100"/>
              <a:gd name="T41" fmla="*/ 33337 h 36"/>
              <a:gd name="T42" fmla="*/ 78867 w 100"/>
              <a:gd name="T43" fmla="*/ 41275 h 36"/>
              <a:gd name="T44" fmla="*/ 70104 w 100"/>
              <a:gd name="T45" fmla="*/ 41275 h 36"/>
              <a:gd name="T46" fmla="*/ 68644 w 100"/>
              <a:gd name="T47" fmla="*/ 38100 h 36"/>
              <a:gd name="T48" fmla="*/ 62802 w 100"/>
              <a:gd name="T49" fmla="*/ 12700 h 36"/>
              <a:gd name="T50" fmla="*/ 78867 w 100"/>
              <a:gd name="T51" fmla="*/ 36512 h 36"/>
              <a:gd name="T52" fmla="*/ 84709 w 100"/>
              <a:gd name="T53" fmla="*/ 30162 h 36"/>
              <a:gd name="T54" fmla="*/ 84709 w 100"/>
              <a:gd name="T55" fmla="*/ 20637 h 36"/>
              <a:gd name="T56" fmla="*/ 78867 w 100"/>
              <a:gd name="T57" fmla="*/ 15875 h 36"/>
              <a:gd name="T58" fmla="*/ 70104 w 100"/>
              <a:gd name="T59" fmla="*/ 19050 h 36"/>
              <a:gd name="T60" fmla="*/ 68644 w 100"/>
              <a:gd name="T61" fmla="*/ 33337 h 36"/>
              <a:gd name="T62" fmla="*/ 75946 w 100"/>
              <a:gd name="T63" fmla="*/ 38100 h 36"/>
              <a:gd name="T64" fmla="*/ 105156 w 100"/>
              <a:gd name="T65" fmla="*/ 15875 h 36"/>
              <a:gd name="T66" fmla="*/ 97854 w 100"/>
              <a:gd name="T67" fmla="*/ 20637 h 36"/>
              <a:gd name="T68" fmla="*/ 97854 w 100"/>
              <a:gd name="T69" fmla="*/ 36512 h 36"/>
              <a:gd name="T70" fmla="*/ 108077 w 100"/>
              <a:gd name="T71" fmla="*/ 38100 h 36"/>
              <a:gd name="T72" fmla="*/ 110998 w 100"/>
              <a:gd name="T73" fmla="*/ 30162 h 36"/>
              <a:gd name="T74" fmla="*/ 113919 w 100"/>
              <a:gd name="T75" fmla="*/ 38100 h 36"/>
              <a:gd name="T76" fmla="*/ 100775 w 100"/>
              <a:gd name="T77" fmla="*/ 41275 h 36"/>
              <a:gd name="T78" fmla="*/ 92011 w 100"/>
              <a:gd name="T79" fmla="*/ 36512 h 36"/>
              <a:gd name="T80" fmla="*/ 92011 w 100"/>
              <a:gd name="T81" fmla="*/ 23812 h 36"/>
              <a:gd name="T82" fmla="*/ 97854 w 100"/>
              <a:gd name="T83" fmla="*/ 12700 h 36"/>
              <a:gd name="T84" fmla="*/ 108077 w 100"/>
              <a:gd name="T85" fmla="*/ 9525 h 36"/>
              <a:gd name="T86" fmla="*/ 113919 w 100"/>
              <a:gd name="T87" fmla="*/ 15875 h 36"/>
              <a:gd name="T88" fmla="*/ 110998 w 100"/>
              <a:gd name="T89" fmla="*/ 20637 h 36"/>
              <a:gd name="T90" fmla="*/ 127064 w 100"/>
              <a:gd name="T91" fmla="*/ 26988 h 36"/>
              <a:gd name="T92" fmla="*/ 121222 w 100"/>
              <a:gd name="T93" fmla="*/ 41275 h 36"/>
              <a:gd name="T94" fmla="*/ 124143 w 100"/>
              <a:gd name="T95" fmla="*/ 23812 h 36"/>
              <a:gd name="T96" fmla="*/ 132906 w 100"/>
              <a:gd name="T97" fmla="*/ 23812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0"/>
              <a:gd name="T148" fmla="*/ 0 h 36"/>
              <a:gd name="T149" fmla="*/ 100 w 100"/>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0" h="36">
                <a:moveTo>
                  <a:pt x="4" y="26"/>
                </a:moveTo>
                <a:lnTo>
                  <a:pt x="0" y="26"/>
                </a:lnTo>
                <a:lnTo>
                  <a:pt x="0" y="0"/>
                </a:lnTo>
                <a:lnTo>
                  <a:pt x="4" y="0"/>
                </a:lnTo>
                <a:lnTo>
                  <a:pt x="4" y="13"/>
                </a:lnTo>
                <a:lnTo>
                  <a:pt x="17" y="0"/>
                </a:lnTo>
                <a:lnTo>
                  <a:pt x="22" y="0"/>
                </a:lnTo>
                <a:lnTo>
                  <a:pt x="11" y="12"/>
                </a:lnTo>
                <a:lnTo>
                  <a:pt x="22" y="26"/>
                </a:lnTo>
                <a:lnTo>
                  <a:pt x="17" y="26"/>
                </a:lnTo>
                <a:lnTo>
                  <a:pt x="8" y="13"/>
                </a:lnTo>
                <a:lnTo>
                  <a:pt x="4" y="17"/>
                </a:lnTo>
                <a:lnTo>
                  <a:pt x="4" y="26"/>
                </a:lnTo>
                <a:close/>
                <a:moveTo>
                  <a:pt x="37" y="8"/>
                </a:moveTo>
                <a:lnTo>
                  <a:pt x="41" y="8"/>
                </a:lnTo>
                <a:lnTo>
                  <a:pt x="39" y="10"/>
                </a:lnTo>
                <a:lnTo>
                  <a:pt x="39" y="12"/>
                </a:lnTo>
                <a:lnTo>
                  <a:pt x="37" y="13"/>
                </a:lnTo>
                <a:lnTo>
                  <a:pt x="37" y="15"/>
                </a:lnTo>
                <a:lnTo>
                  <a:pt x="37" y="19"/>
                </a:lnTo>
                <a:lnTo>
                  <a:pt x="35" y="21"/>
                </a:lnTo>
                <a:lnTo>
                  <a:pt x="34" y="24"/>
                </a:lnTo>
                <a:lnTo>
                  <a:pt x="34" y="26"/>
                </a:lnTo>
                <a:lnTo>
                  <a:pt x="32" y="30"/>
                </a:lnTo>
                <a:lnTo>
                  <a:pt x="32" y="32"/>
                </a:lnTo>
                <a:lnTo>
                  <a:pt x="30" y="32"/>
                </a:lnTo>
                <a:lnTo>
                  <a:pt x="30" y="34"/>
                </a:lnTo>
                <a:lnTo>
                  <a:pt x="28" y="34"/>
                </a:lnTo>
                <a:lnTo>
                  <a:pt x="28" y="36"/>
                </a:lnTo>
                <a:lnTo>
                  <a:pt x="26" y="36"/>
                </a:lnTo>
                <a:lnTo>
                  <a:pt x="24" y="36"/>
                </a:lnTo>
                <a:lnTo>
                  <a:pt x="24" y="34"/>
                </a:lnTo>
                <a:lnTo>
                  <a:pt x="24" y="32"/>
                </a:lnTo>
                <a:lnTo>
                  <a:pt x="26" y="32"/>
                </a:lnTo>
                <a:lnTo>
                  <a:pt x="28" y="32"/>
                </a:lnTo>
                <a:lnTo>
                  <a:pt x="28" y="30"/>
                </a:lnTo>
                <a:lnTo>
                  <a:pt x="30" y="30"/>
                </a:lnTo>
                <a:lnTo>
                  <a:pt x="30" y="26"/>
                </a:lnTo>
                <a:lnTo>
                  <a:pt x="22" y="8"/>
                </a:lnTo>
                <a:lnTo>
                  <a:pt x="26" y="8"/>
                </a:lnTo>
                <a:lnTo>
                  <a:pt x="32" y="23"/>
                </a:lnTo>
                <a:lnTo>
                  <a:pt x="37" y="8"/>
                </a:lnTo>
                <a:close/>
                <a:moveTo>
                  <a:pt x="43" y="8"/>
                </a:moveTo>
                <a:lnTo>
                  <a:pt x="47" y="8"/>
                </a:lnTo>
                <a:lnTo>
                  <a:pt x="47" y="10"/>
                </a:lnTo>
                <a:lnTo>
                  <a:pt x="48" y="8"/>
                </a:lnTo>
                <a:lnTo>
                  <a:pt x="50" y="6"/>
                </a:lnTo>
                <a:lnTo>
                  <a:pt x="52" y="6"/>
                </a:lnTo>
                <a:lnTo>
                  <a:pt x="54" y="6"/>
                </a:lnTo>
                <a:lnTo>
                  <a:pt x="58" y="8"/>
                </a:lnTo>
                <a:lnTo>
                  <a:pt x="58" y="10"/>
                </a:lnTo>
                <a:lnTo>
                  <a:pt x="59" y="12"/>
                </a:lnTo>
                <a:lnTo>
                  <a:pt x="59" y="13"/>
                </a:lnTo>
                <a:lnTo>
                  <a:pt x="61" y="17"/>
                </a:lnTo>
                <a:lnTo>
                  <a:pt x="59" y="19"/>
                </a:lnTo>
                <a:lnTo>
                  <a:pt x="59" y="21"/>
                </a:lnTo>
                <a:lnTo>
                  <a:pt x="59" y="24"/>
                </a:lnTo>
                <a:lnTo>
                  <a:pt x="58" y="26"/>
                </a:lnTo>
                <a:lnTo>
                  <a:pt x="54" y="26"/>
                </a:lnTo>
                <a:lnTo>
                  <a:pt x="52" y="28"/>
                </a:lnTo>
                <a:lnTo>
                  <a:pt x="50" y="26"/>
                </a:lnTo>
                <a:lnTo>
                  <a:pt x="48" y="26"/>
                </a:lnTo>
                <a:lnTo>
                  <a:pt x="47" y="24"/>
                </a:lnTo>
                <a:lnTo>
                  <a:pt x="47" y="34"/>
                </a:lnTo>
                <a:lnTo>
                  <a:pt x="43" y="34"/>
                </a:lnTo>
                <a:lnTo>
                  <a:pt x="43" y="8"/>
                </a:lnTo>
                <a:close/>
                <a:moveTo>
                  <a:pt x="52" y="24"/>
                </a:moveTo>
                <a:lnTo>
                  <a:pt x="54" y="24"/>
                </a:lnTo>
                <a:lnTo>
                  <a:pt x="54" y="23"/>
                </a:lnTo>
                <a:lnTo>
                  <a:pt x="56" y="23"/>
                </a:lnTo>
                <a:lnTo>
                  <a:pt x="56" y="21"/>
                </a:lnTo>
                <a:lnTo>
                  <a:pt x="58" y="19"/>
                </a:lnTo>
                <a:lnTo>
                  <a:pt x="58" y="17"/>
                </a:lnTo>
                <a:lnTo>
                  <a:pt x="58" y="15"/>
                </a:lnTo>
                <a:lnTo>
                  <a:pt x="58" y="13"/>
                </a:lnTo>
                <a:lnTo>
                  <a:pt x="56" y="12"/>
                </a:lnTo>
                <a:lnTo>
                  <a:pt x="54" y="10"/>
                </a:lnTo>
                <a:lnTo>
                  <a:pt x="52" y="10"/>
                </a:lnTo>
                <a:lnTo>
                  <a:pt x="50" y="10"/>
                </a:lnTo>
                <a:lnTo>
                  <a:pt x="48" y="12"/>
                </a:lnTo>
                <a:lnTo>
                  <a:pt x="47" y="13"/>
                </a:lnTo>
                <a:lnTo>
                  <a:pt x="47" y="17"/>
                </a:lnTo>
                <a:lnTo>
                  <a:pt x="47" y="21"/>
                </a:lnTo>
                <a:lnTo>
                  <a:pt x="48" y="23"/>
                </a:lnTo>
                <a:lnTo>
                  <a:pt x="50" y="24"/>
                </a:lnTo>
                <a:lnTo>
                  <a:pt x="52" y="24"/>
                </a:lnTo>
                <a:close/>
                <a:moveTo>
                  <a:pt x="76" y="13"/>
                </a:moveTo>
                <a:lnTo>
                  <a:pt x="74" y="10"/>
                </a:lnTo>
                <a:lnTo>
                  <a:pt x="72" y="10"/>
                </a:lnTo>
                <a:lnTo>
                  <a:pt x="69" y="10"/>
                </a:lnTo>
                <a:lnTo>
                  <a:pt x="67" y="12"/>
                </a:lnTo>
                <a:lnTo>
                  <a:pt x="67" y="13"/>
                </a:lnTo>
                <a:lnTo>
                  <a:pt x="67" y="17"/>
                </a:lnTo>
                <a:lnTo>
                  <a:pt x="67" y="21"/>
                </a:lnTo>
                <a:lnTo>
                  <a:pt x="67" y="23"/>
                </a:lnTo>
                <a:lnTo>
                  <a:pt x="69" y="24"/>
                </a:lnTo>
                <a:lnTo>
                  <a:pt x="72" y="24"/>
                </a:lnTo>
                <a:lnTo>
                  <a:pt x="74" y="24"/>
                </a:lnTo>
                <a:lnTo>
                  <a:pt x="74" y="23"/>
                </a:lnTo>
                <a:lnTo>
                  <a:pt x="76" y="23"/>
                </a:lnTo>
                <a:lnTo>
                  <a:pt x="76" y="19"/>
                </a:lnTo>
                <a:lnTo>
                  <a:pt x="80" y="19"/>
                </a:lnTo>
                <a:lnTo>
                  <a:pt x="80" y="23"/>
                </a:lnTo>
                <a:lnTo>
                  <a:pt x="78" y="24"/>
                </a:lnTo>
                <a:lnTo>
                  <a:pt x="74" y="26"/>
                </a:lnTo>
                <a:lnTo>
                  <a:pt x="72" y="28"/>
                </a:lnTo>
                <a:lnTo>
                  <a:pt x="69" y="26"/>
                </a:lnTo>
                <a:lnTo>
                  <a:pt x="67" y="26"/>
                </a:lnTo>
                <a:lnTo>
                  <a:pt x="65" y="24"/>
                </a:lnTo>
                <a:lnTo>
                  <a:pt x="63" y="23"/>
                </a:lnTo>
                <a:lnTo>
                  <a:pt x="63" y="21"/>
                </a:lnTo>
                <a:lnTo>
                  <a:pt x="63" y="17"/>
                </a:lnTo>
                <a:lnTo>
                  <a:pt x="63" y="15"/>
                </a:lnTo>
                <a:lnTo>
                  <a:pt x="63" y="12"/>
                </a:lnTo>
                <a:lnTo>
                  <a:pt x="65" y="10"/>
                </a:lnTo>
                <a:lnTo>
                  <a:pt x="67" y="8"/>
                </a:lnTo>
                <a:lnTo>
                  <a:pt x="69" y="8"/>
                </a:lnTo>
                <a:lnTo>
                  <a:pt x="72" y="6"/>
                </a:lnTo>
                <a:lnTo>
                  <a:pt x="74" y="6"/>
                </a:lnTo>
                <a:lnTo>
                  <a:pt x="76" y="8"/>
                </a:lnTo>
                <a:lnTo>
                  <a:pt x="78" y="8"/>
                </a:lnTo>
                <a:lnTo>
                  <a:pt x="78" y="10"/>
                </a:lnTo>
                <a:lnTo>
                  <a:pt x="80" y="12"/>
                </a:lnTo>
                <a:lnTo>
                  <a:pt x="80" y="13"/>
                </a:lnTo>
                <a:lnTo>
                  <a:pt x="76" y="13"/>
                </a:lnTo>
                <a:close/>
                <a:moveTo>
                  <a:pt x="100" y="26"/>
                </a:moveTo>
                <a:lnTo>
                  <a:pt x="95" y="26"/>
                </a:lnTo>
                <a:lnTo>
                  <a:pt x="87" y="17"/>
                </a:lnTo>
                <a:lnTo>
                  <a:pt x="85" y="19"/>
                </a:lnTo>
                <a:lnTo>
                  <a:pt x="85" y="26"/>
                </a:lnTo>
                <a:lnTo>
                  <a:pt x="83" y="26"/>
                </a:lnTo>
                <a:lnTo>
                  <a:pt x="83" y="8"/>
                </a:lnTo>
                <a:lnTo>
                  <a:pt x="85" y="8"/>
                </a:lnTo>
                <a:lnTo>
                  <a:pt x="85" y="15"/>
                </a:lnTo>
                <a:lnTo>
                  <a:pt x="95" y="8"/>
                </a:lnTo>
                <a:lnTo>
                  <a:pt x="98" y="8"/>
                </a:lnTo>
                <a:lnTo>
                  <a:pt x="91" y="15"/>
                </a:lnTo>
                <a:lnTo>
                  <a:pt x="100" y="26"/>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31" name="Freeform 165"/>
          <p:cNvSpPr>
            <a:spLocks noEditPoints="1"/>
          </p:cNvSpPr>
          <p:nvPr/>
        </p:nvSpPr>
        <p:spPr bwMode="auto">
          <a:xfrm>
            <a:off x="1646459" y="3624977"/>
            <a:ext cx="213492" cy="66126"/>
          </a:xfrm>
          <a:custGeom>
            <a:avLst/>
            <a:gdLst>
              <a:gd name="T0" fmla="*/ 16174 w 122"/>
              <a:gd name="T1" fmla="*/ 20638 h 35"/>
              <a:gd name="T2" fmla="*/ 23526 w 122"/>
              <a:gd name="T3" fmla="*/ 20638 h 35"/>
              <a:gd name="T4" fmla="*/ 29408 w 122"/>
              <a:gd name="T5" fmla="*/ 26988 h 35"/>
              <a:gd name="T6" fmla="*/ 29408 w 122"/>
              <a:gd name="T7" fmla="*/ 34925 h 35"/>
              <a:gd name="T8" fmla="*/ 23526 w 122"/>
              <a:gd name="T9" fmla="*/ 41275 h 35"/>
              <a:gd name="T10" fmla="*/ 0 w 122"/>
              <a:gd name="T11" fmla="*/ 44450 h 35"/>
              <a:gd name="T12" fmla="*/ 26467 w 122"/>
              <a:gd name="T13" fmla="*/ 6350 h 35"/>
              <a:gd name="T14" fmla="*/ 16174 w 122"/>
              <a:gd name="T15" fmla="*/ 38100 h 35"/>
              <a:gd name="T16" fmla="*/ 23526 w 122"/>
              <a:gd name="T17" fmla="*/ 34925 h 35"/>
              <a:gd name="T18" fmla="*/ 22056 w 122"/>
              <a:gd name="T19" fmla="*/ 26988 h 35"/>
              <a:gd name="T20" fmla="*/ 4411 w 122"/>
              <a:gd name="T21" fmla="*/ 23813 h 35"/>
              <a:gd name="T22" fmla="*/ 39700 w 122"/>
              <a:gd name="T23" fmla="*/ 12700 h 35"/>
              <a:gd name="T24" fmla="*/ 39700 w 122"/>
              <a:gd name="T25" fmla="*/ 14288 h 35"/>
              <a:gd name="T26" fmla="*/ 48523 w 122"/>
              <a:gd name="T27" fmla="*/ 12700 h 35"/>
              <a:gd name="T28" fmla="*/ 57345 w 122"/>
              <a:gd name="T29" fmla="*/ 17463 h 35"/>
              <a:gd name="T30" fmla="*/ 58815 w 122"/>
              <a:gd name="T31" fmla="*/ 26988 h 35"/>
              <a:gd name="T32" fmla="*/ 57345 w 122"/>
              <a:gd name="T33" fmla="*/ 38100 h 35"/>
              <a:gd name="T34" fmla="*/ 48523 w 122"/>
              <a:gd name="T35" fmla="*/ 44450 h 35"/>
              <a:gd name="T36" fmla="*/ 39700 w 122"/>
              <a:gd name="T37" fmla="*/ 41275 h 35"/>
              <a:gd name="T38" fmla="*/ 39700 w 122"/>
              <a:gd name="T39" fmla="*/ 55563 h 35"/>
              <a:gd name="T40" fmla="*/ 48523 w 122"/>
              <a:gd name="T41" fmla="*/ 41275 h 35"/>
              <a:gd name="T42" fmla="*/ 54404 w 122"/>
              <a:gd name="T43" fmla="*/ 38100 h 35"/>
              <a:gd name="T44" fmla="*/ 54404 w 122"/>
              <a:gd name="T45" fmla="*/ 30163 h 35"/>
              <a:gd name="T46" fmla="*/ 54404 w 122"/>
              <a:gd name="T47" fmla="*/ 20638 h 35"/>
              <a:gd name="T48" fmla="*/ 48523 w 122"/>
              <a:gd name="T49" fmla="*/ 17463 h 35"/>
              <a:gd name="T50" fmla="*/ 39700 w 122"/>
              <a:gd name="T51" fmla="*/ 23813 h 35"/>
              <a:gd name="T52" fmla="*/ 42641 w 122"/>
              <a:gd name="T53" fmla="*/ 38100 h 35"/>
              <a:gd name="T54" fmla="*/ 64697 w 122"/>
              <a:gd name="T55" fmla="*/ 44450 h 35"/>
              <a:gd name="T56" fmla="*/ 70578 w 122"/>
              <a:gd name="T57" fmla="*/ 30163 h 35"/>
              <a:gd name="T58" fmla="*/ 64697 w 122"/>
              <a:gd name="T59" fmla="*/ 23813 h 35"/>
              <a:gd name="T60" fmla="*/ 67638 w 122"/>
              <a:gd name="T61" fmla="*/ 14288 h 35"/>
              <a:gd name="T62" fmla="*/ 89694 w 122"/>
              <a:gd name="T63" fmla="*/ 12700 h 35"/>
              <a:gd name="T64" fmla="*/ 83812 w 122"/>
              <a:gd name="T65" fmla="*/ 30163 h 35"/>
              <a:gd name="T66" fmla="*/ 64697 w 122"/>
              <a:gd name="T67" fmla="*/ 44450 h 35"/>
              <a:gd name="T68" fmla="*/ 73519 w 122"/>
              <a:gd name="T69" fmla="*/ 17463 h 35"/>
              <a:gd name="T70" fmla="*/ 76460 w 122"/>
              <a:gd name="T71" fmla="*/ 26988 h 35"/>
              <a:gd name="T72" fmla="*/ 113220 w 122"/>
              <a:gd name="T73" fmla="*/ 12700 h 35"/>
              <a:gd name="T74" fmla="*/ 113220 w 122"/>
              <a:gd name="T75" fmla="*/ 44450 h 35"/>
              <a:gd name="T76" fmla="*/ 99986 w 122"/>
              <a:gd name="T77" fmla="*/ 44450 h 35"/>
              <a:gd name="T78" fmla="*/ 99986 w 122"/>
              <a:gd name="T79" fmla="*/ 12700 h 35"/>
              <a:gd name="T80" fmla="*/ 113220 w 122"/>
              <a:gd name="T81" fmla="*/ 12700 h 35"/>
              <a:gd name="T82" fmla="*/ 138216 w 122"/>
              <a:gd name="T83" fmla="*/ 17463 h 35"/>
              <a:gd name="T84" fmla="*/ 129394 w 122"/>
              <a:gd name="T85" fmla="*/ 23813 h 35"/>
              <a:gd name="T86" fmla="*/ 132335 w 122"/>
              <a:gd name="T87" fmla="*/ 38100 h 35"/>
              <a:gd name="T88" fmla="*/ 141157 w 122"/>
              <a:gd name="T89" fmla="*/ 41275 h 35"/>
              <a:gd name="T90" fmla="*/ 144098 w 122"/>
              <a:gd name="T91" fmla="*/ 31750 h 35"/>
              <a:gd name="T92" fmla="*/ 147039 w 122"/>
              <a:gd name="T93" fmla="*/ 41275 h 35"/>
              <a:gd name="T94" fmla="*/ 132335 w 122"/>
              <a:gd name="T95" fmla="*/ 44450 h 35"/>
              <a:gd name="T96" fmla="*/ 127924 w 122"/>
              <a:gd name="T97" fmla="*/ 38100 h 35"/>
              <a:gd name="T98" fmla="*/ 124983 w 122"/>
              <a:gd name="T99" fmla="*/ 23813 h 35"/>
              <a:gd name="T100" fmla="*/ 129394 w 122"/>
              <a:gd name="T101" fmla="*/ 14288 h 35"/>
              <a:gd name="T102" fmla="*/ 141157 w 122"/>
              <a:gd name="T103" fmla="*/ 12700 h 35"/>
              <a:gd name="T104" fmla="*/ 148509 w 122"/>
              <a:gd name="T105" fmla="*/ 17463 h 35"/>
              <a:gd name="T106" fmla="*/ 144098 w 122"/>
              <a:gd name="T107" fmla="*/ 23813 h 35"/>
              <a:gd name="T108" fmla="*/ 163213 w 122"/>
              <a:gd name="T109" fmla="*/ 30163 h 35"/>
              <a:gd name="T110" fmla="*/ 154390 w 122"/>
              <a:gd name="T111" fmla="*/ 44450 h 35"/>
              <a:gd name="T112" fmla="*/ 160272 w 122"/>
              <a:gd name="T113" fmla="*/ 26988 h 35"/>
              <a:gd name="T114" fmla="*/ 164683 w 122"/>
              <a:gd name="T115" fmla="*/ 26988 h 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2"/>
              <a:gd name="T175" fmla="*/ 0 h 35"/>
              <a:gd name="T176" fmla="*/ 122 w 122"/>
              <a:gd name="T177" fmla="*/ 35 h 3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2" h="35">
                <a:moveTo>
                  <a:pt x="3" y="4"/>
                </a:moveTo>
                <a:lnTo>
                  <a:pt x="3" y="13"/>
                </a:lnTo>
                <a:lnTo>
                  <a:pt x="11" y="13"/>
                </a:lnTo>
                <a:lnTo>
                  <a:pt x="15" y="13"/>
                </a:lnTo>
                <a:lnTo>
                  <a:pt x="16" y="13"/>
                </a:lnTo>
                <a:lnTo>
                  <a:pt x="18" y="15"/>
                </a:lnTo>
                <a:lnTo>
                  <a:pt x="20" y="17"/>
                </a:lnTo>
                <a:lnTo>
                  <a:pt x="20" y="19"/>
                </a:lnTo>
                <a:lnTo>
                  <a:pt x="20" y="20"/>
                </a:lnTo>
                <a:lnTo>
                  <a:pt x="20" y="22"/>
                </a:lnTo>
                <a:lnTo>
                  <a:pt x="18" y="24"/>
                </a:lnTo>
                <a:lnTo>
                  <a:pt x="18" y="26"/>
                </a:lnTo>
                <a:lnTo>
                  <a:pt x="16" y="26"/>
                </a:lnTo>
                <a:lnTo>
                  <a:pt x="15" y="28"/>
                </a:lnTo>
                <a:lnTo>
                  <a:pt x="11" y="28"/>
                </a:lnTo>
                <a:lnTo>
                  <a:pt x="0" y="28"/>
                </a:lnTo>
                <a:lnTo>
                  <a:pt x="0" y="0"/>
                </a:lnTo>
                <a:lnTo>
                  <a:pt x="18" y="0"/>
                </a:lnTo>
                <a:lnTo>
                  <a:pt x="18" y="4"/>
                </a:lnTo>
                <a:lnTo>
                  <a:pt x="3" y="4"/>
                </a:lnTo>
                <a:close/>
                <a:moveTo>
                  <a:pt x="3" y="24"/>
                </a:moveTo>
                <a:lnTo>
                  <a:pt x="11" y="24"/>
                </a:lnTo>
                <a:lnTo>
                  <a:pt x="13" y="24"/>
                </a:lnTo>
                <a:lnTo>
                  <a:pt x="15" y="24"/>
                </a:lnTo>
                <a:lnTo>
                  <a:pt x="16" y="22"/>
                </a:lnTo>
                <a:lnTo>
                  <a:pt x="16" y="20"/>
                </a:lnTo>
                <a:lnTo>
                  <a:pt x="16" y="19"/>
                </a:lnTo>
                <a:lnTo>
                  <a:pt x="15" y="17"/>
                </a:lnTo>
                <a:lnTo>
                  <a:pt x="13" y="15"/>
                </a:lnTo>
                <a:lnTo>
                  <a:pt x="11" y="15"/>
                </a:lnTo>
                <a:lnTo>
                  <a:pt x="3" y="15"/>
                </a:lnTo>
                <a:lnTo>
                  <a:pt x="3" y="24"/>
                </a:lnTo>
                <a:close/>
                <a:moveTo>
                  <a:pt x="24" y="8"/>
                </a:moveTo>
                <a:lnTo>
                  <a:pt x="27" y="8"/>
                </a:lnTo>
                <a:lnTo>
                  <a:pt x="27" y="11"/>
                </a:lnTo>
                <a:lnTo>
                  <a:pt x="27" y="9"/>
                </a:lnTo>
                <a:lnTo>
                  <a:pt x="29" y="9"/>
                </a:lnTo>
                <a:lnTo>
                  <a:pt x="31" y="8"/>
                </a:lnTo>
                <a:lnTo>
                  <a:pt x="33" y="8"/>
                </a:lnTo>
                <a:lnTo>
                  <a:pt x="35" y="8"/>
                </a:lnTo>
                <a:lnTo>
                  <a:pt x="37" y="9"/>
                </a:lnTo>
                <a:lnTo>
                  <a:pt x="39" y="11"/>
                </a:lnTo>
                <a:lnTo>
                  <a:pt x="40" y="13"/>
                </a:lnTo>
                <a:lnTo>
                  <a:pt x="40" y="15"/>
                </a:lnTo>
                <a:lnTo>
                  <a:pt x="40" y="17"/>
                </a:lnTo>
                <a:lnTo>
                  <a:pt x="40" y="20"/>
                </a:lnTo>
                <a:lnTo>
                  <a:pt x="40" y="22"/>
                </a:lnTo>
                <a:lnTo>
                  <a:pt x="39" y="24"/>
                </a:lnTo>
                <a:lnTo>
                  <a:pt x="37" y="26"/>
                </a:lnTo>
                <a:lnTo>
                  <a:pt x="35" y="28"/>
                </a:lnTo>
                <a:lnTo>
                  <a:pt x="33" y="28"/>
                </a:lnTo>
                <a:lnTo>
                  <a:pt x="31" y="28"/>
                </a:lnTo>
                <a:lnTo>
                  <a:pt x="29" y="28"/>
                </a:lnTo>
                <a:lnTo>
                  <a:pt x="27" y="26"/>
                </a:lnTo>
                <a:lnTo>
                  <a:pt x="27" y="35"/>
                </a:lnTo>
                <a:lnTo>
                  <a:pt x="24" y="35"/>
                </a:lnTo>
                <a:lnTo>
                  <a:pt x="24" y="8"/>
                </a:lnTo>
                <a:close/>
                <a:moveTo>
                  <a:pt x="33" y="26"/>
                </a:moveTo>
                <a:lnTo>
                  <a:pt x="33" y="26"/>
                </a:lnTo>
                <a:lnTo>
                  <a:pt x="35" y="24"/>
                </a:lnTo>
                <a:lnTo>
                  <a:pt x="37" y="24"/>
                </a:lnTo>
                <a:lnTo>
                  <a:pt x="37" y="22"/>
                </a:lnTo>
                <a:lnTo>
                  <a:pt x="37" y="20"/>
                </a:lnTo>
                <a:lnTo>
                  <a:pt x="37" y="19"/>
                </a:lnTo>
                <a:lnTo>
                  <a:pt x="37" y="17"/>
                </a:lnTo>
                <a:lnTo>
                  <a:pt x="37" y="15"/>
                </a:lnTo>
                <a:lnTo>
                  <a:pt x="37" y="13"/>
                </a:lnTo>
                <a:lnTo>
                  <a:pt x="35" y="11"/>
                </a:lnTo>
                <a:lnTo>
                  <a:pt x="33" y="11"/>
                </a:lnTo>
                <a:lnTo>
                  <a:pt x="29" y="11"/>
                </a:lnTo>
                <a:lnTo>
                  <a:pt x="27" y="13"/>
                </a:lnTo>
                <a:lnTo>
                  <a:pt x="27" y="15"/>
                </a:lnTo>
                <a:lnTo>
                  <a:pt x="27" y="19"/>
                </a:lnTo>
                <a:lnTo>
                  <a:pt x="27" y="22"/>
                </a:lnTo>
                <a:lnTo>
                  <a:pt x="29" y="24"/>
                </a:lnTo>
                <a:lnTo>
                  <a:pt x="31" y="24"/>
                </a:lnTo>
                <a:lnTo>
                  <a:pt x="33" y="26"/>
                </a:lnTo>
                <a:close/>
                <a:moveTo>
                  <a:pt x="44" y="28"/>
                </a:moveTo>
                <a:lnTo>
                  <a:pt x="50" y="19"/>
                </a:lnTo>
                <a:lnTo>
                  <a:pt x="48" y="19"/>
                </a:lnTo>
                <a:lnTo>
                  <a:pt x="46" y="19"/>
                </a:lnTo>
                <a:lnTo>
                  <a:pt x="46" y="17"/>
                </a:lnTo>
                <a:lnTo>
                  <a:pt x="44" y="15"/>
                </a:lnTo>
                <a:lnTo>
                  <a:pt x="44" y="13"/>
                </a:lnTo>
                <a:lnTo>
                  <a:pt x="46" y="11"/>
                </a:lnTo>
                <a:lnTo>
                  <a:pt x="46" y="9"/>
                </a:lnTo>
                <a:lnTo>
                  <a:pt x="50" y="9"/>
                </a:lnTo>
                <a:lnTo>
                  <a:pt x="52" y="8"/>
                </a:lnTo>
                <a:lnTo>
                  <a:pt x="61" y="8"/>
                </a:lnTo>
                <a:lnTo>
                  <a:pt x="61" y="28"/>
                </a:lnTo>
                <a:lnTo>
                  <a:pt x="57" y="28"/>
                </a:lnTo>
                <a:lnTo>
                  <a:pt x="57" y="19"/>
                </a:lnTo>
                <a:lnTo>
                  <a:pt x="53" y="19"/>
                </a:lnTo>
                <a:lnTo>
                  <a:pt x="48" y="28"/>
                </a:lnTo>
                <a:lnTo>
                  <a:pt x="44" y="28"/>
                </a:lnTo>
                <a:close/>
                <a:moveTo>
                  <a:pt x="57" y="11"/>
                </a:moveTo>
                <a:lnTo>
                  <a:pt x="52" y="11"/>
                </a:lnTo>
                <a:lnTo>
                  <a:pt x="50" y="11"/>
                </a:lnTo>
                <a:lnTo>
                  <a:pt x="48" y="13"/>
                </a:lnTo>
                <a:lnTo>
                  <a:pt x="50" y="17"/>
                </a:lnTo>
                <a:lnTo>
                  <a:pt x="52" y="17"/>
                </a:lnTo>
                <a:lnTo>
                  <a:pt x="57" y="17"/>
                </a:lnTo>
                <a:lnTo>
                  <a:pt x="57" y="11"/>
                </a:lnTo>
                <a:close/>
                <a:moveTo>
                  <a:pt x="77" y="8"/>
                </a:moveTo>
                <a:lnTo>
                  <a:pt x="81" y="8"/>
                </a:lnTo>
                <a:lnTo>
                  <a:pt x="81" y="28"/>
                </a:lnTo>
                <a:lnTo>
                  <a:pt x="77" y="28"/>
                </a:lnTo>
                <a:lnTo>
                  <a:pt x="77" y="19"/>
                </a:lnTo>
                <a:lnTo>
                  <a:pt x="68" y="19"/>
                </a:lnTo>
                <a:lnTo>
                  <a:pt x="68" y="28"/>
                </a:lnTo>
                <a:lnTo>
                  <a:pt x="66" y="28"/>
                </a:lnTo>
                <a:lnTo>
                  <a:pt x="66" y="8"/>
                </a:lnTo>
                <a:lnTo>
                  <a:pt x="68" y="8"/>
                </a:lnTo>
                <a:lnTo>
                  <a:pt x="68" y="17"/>
                </a:lnTo>
                <a:lnTo>
                  <a:pt x="77" y="17"/>
                </a:lnTo>
                <a:lnTo>
                  <a:pt x="77" y="8"/>
                </a:lnTo>
                <a:close/>
                <a:moveTo>
                  <a:pt x="98" y="15"/>
                </a:moveTo>
                <a:lnTo>
                  <a:pt x="98" y="11"/>
                </a:lnTo>
                <a:lnTo>
                  <a:pt x="94" y="11"/>
                </a:lnTo>
                <a:lnTo>
                  <a:pt x="92" y="11"/>
                </a:lnTo>
                <a:lnTo>
                  <a:pt x="90" y="13"/>
                </a:lnTo>
                <a:lnTo>
                  <a:pt x="88" y="15"/>
                </a:lnTo>
                <a:lnTo>
                  <a:pt x="88" y="19"/>
                </a:lnTo>
                <a:lnTo>
                  <a:pt x="88" y="20"/>
                </a:lnTo>
                <a:lnTo>
                  <a:pt x="90" y="24"/>
                </a:lnTo>
                <a:lnTo>
                  <a:pt x="92" y="24"/>
                </a:lnTo>
                <a:lnTo>
                  <a:pt x="94" y="26"/>
                </a:lnTo>
                <a:lnTo>
                  <a:pt x="96" y="26"/>
                </a:lnTo>
                <a:lnTo>
                  <a:pt x="96" y="24"/>
                </a:lnTo>
                <a:lnTo>
                  <a:pt x="98" y="22"/>
                </a:lnTo>
                <a:lnTo>
                  <a:pt x="98" y="20"/>
                </a:lnTo>
                <a:lnTo>
                  <a:pt x="101" y="20"/>
                </a:lnTo>
                <a:lnTo>
                  <a:pt x="101" y="24"/>
                </a:lnTo>
                <a:lnTo>
                  <a:pt x="100" y="26"/>
                </a:lnTo>
                <a:lnTo>
                  <a:pt x="98" y="28"/>
                </a:lnTo>
                <a:lnTo>
                  <a:pt x="94" y="28"/>
                </a:lnTo>
                <a:lnTo>
                  <a:pt x="90" y="28"/>
                </a:lnTo>
                <a:lnTo>
                  <a:pt x="88" y="28"/>
                </a:lnTo>
                <a:lnTo>
                  <a:pt x="87" y="26"/>
                </a:lnTo>
                <a:lnTo>
                  <a:pt x="87" y="24"/>
                </a:lnTo>
                <a:lnTo>
                  <a:pt x="85" y="20"/>
                </a:lnTo>
                <a:lnTo>
                  <a:pt x="85" y="19"/>
                </a:lnTo>
                <a:lnTo>
                  <a:pt x="85" y="15"/>
                </a:lnTo>
                <a:lnTo>
                  <a:pt x="87" y="13"/>
                </a:lnTo>
                <a:lnTo>
                  <a:pt x="87" y="11"/>
                </a:lnTo>
                <a:lnTo>
                  <a:pt x="88" y="9"/>
                </a:lnTo>
                <a:lnTo>
                  <a:pt x="92" y="8"/>
                </a:lnTo>
                <a:lnTo>
                  <a:pt x="94" y="8"/>
                </a:lnTo>
                <a:lnTo>
                  <a:pt x="96" y="8"/>
                </a:lnTo>
                <a:lnTo>
                  <a:pt x="98" y="9"/>
                </a:lnTo>
                <a:lnTo>
                  <a:pt x="100" y="9"/>
                </a:lnTo>
                <a:lnTo>
                  <a:pt x="101" y="11"/>
                </a:lnTo>
                <a:lnTo>
                  <a:pt x="101" y="13"/>
                </a:lnTo>
                <a:lnTo>
                  <a:pt x="101" y="15"/>
                </a:lnTo>
                <a:lnTo>
                  <a:pt x="98" y="15"/>
                </a:lnTo>
                <a:close/>
                <a:moveTo>
                  <a:pt x="122" y="28"/>
                </a:moveTo>
                <a:lnTo>
                  <a:pt x="116" y="28"/>
                </a:lnTo>
                <a:lnTo>
                  <a:pt x="111" y="19"/>
                </a:lnTo>
                <a:lnTo>
                  <a:pt x="109" y="20"/>
                </a:lnTo>
                <a:lnTo>
                  <a:pt x="109" y="28"/>
                </a:lnTo>
                <a:lnTo>
                  <a:pt x="105" y="28"/>
                </a:lnTo>
                <a:lnTo>
                  <a:pt x="105" y="8"/>
                </a:lnTo>
                <a:lnTo>
                  <a:pt x="109" y="8"/>
                </a:lnTo>
                <a:lnTo>
                  <a:pt x="109" y="17"/>
                </a:lnTo>
                <a:lnTo>
                  <a:pt x="116" y="8"/>
                </a:lnTo>
                <a:lnTo>
                  <a:pt x="122" y="8"/>
                </a:lnTo>
                <a:lnTo>
                  <a:pt x="112" y="17"/>
                </a:lnTo>
                <a:lnTo>
                  <a:pt x="122" y="28"/>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32" name="Freeform 166"/>
          <p:cNvSpPr>
            <a:spLocks noEditPoints="1"/>
          </p:cNvSpPr>
          <p:nvPr/>
        </p:nvSpPr>
        <p:spPr bwMode="auto">
          <a:xfrm>
            <a:off x="1824054" y="3430377"/>
            <a:ext cx="298511" cy="51010"/>
          </a:xfrm>
          <a:custGeom>
            <a:avLst/>
            <a:gdLst>
              <a:gd name="T0" fmla="*/ 18958 w 172"/>
              <a:gd name="T1" fmla="*/ 4762 h 27"/>
              <a:gd name="T2" fmla="*/ 5833 w 172"/>
              <a:gd name="T3" fmla="*/ 17462 h 27"/>
              <a:gd name="T4" fmla="*/ 18958 w 172"/>
              <a:gd name="T5" fmla="*/ 41275 h 27"/>
              <a:gd name="T6" fmla="*/ 30624 w 172"/>
              <a:gd name="T7" fmla="*/ 31750 h 27"/>
              <a:gd name="T8" fmla="*/ 27707 w 172"/>
              <a:gd name="T9" fmla="*/ 42862 h 27"/>
              <a:gd name="T10" fmla="*/ 11666 w 172"/>
              <a:gd name="T11" fmla="*/ 42862 h 27"/>
              <a:gd name="T12" fmla="*/ 0 w 172"/>
              <a:gd name="T13" fmla="*/ 28575 h 27"/>
              <a:gd name="T14" fmla="*/ 5833 w 172"/>
              <a:gd name="T15" fmla="*/ 4762 h 27"/>
              <a:gd name="T16" fmla="*/ 24791 w 172"/>
              <a:gd name="T17" fmla="*/ 0 h 27"/>
              <a:gd name="T18" fmla="*/ 34999 w 172"/>
              <a:gd name="T19" fmla="*/ 14287 h 27"/>
              <a:gd name="T20" fmla="*/ 72914 w 172"/>
              <a:gd name="T21" fmla="*/ 42862 h 27"/>
              <a:gd name="T22" fmla="*/ 69998 w 172"/>
              <a:gd name="T23" fmla="*/ 20637 h 27"/>
              <a:gd name="T24" fmla="*/ 46665 w 172"/>
              <a:gd name="T25" fmla="*/ 20637 h 27"/>
              <a:gd name="T26" fmla="*/ 46665 w 172"/>
              <a:gd name="T27" fmla="*/ 25400 h 27"/>
              <a:gd name="T28" fmla="*/ 56873 w 172"/>
              <a:gd name="T29" fmla="*/ 38100 h 27"/>
              <a:gd name="T30" fmla="*/ 104997 w 172"/>
              <a:gd name="T31" fmla="*/ 20637 h 27"/>
              <a:gd name="T32" fmla="*/ 103538 w 172"/>
              <a:gd name="T33" fmla="*/ 41275 h 27"/>
              <a:gd name="T34" fmla="*/ 86039 w 172"/>
              <a:gd name="T35" fmla="*/ 42862 h 27"/>
              <a:gd name="T36" fmla="*/ 78747 w 172"/>
              <a:gd name="T37" fmla="*/ 22225 h 27"/>
              <a:gd name="T38" fmla="*/ 91872 w 172"/>
              <a:gd name="T39" fmla="*/ 11112 h 27"/>
              <a:gd name="T40" fmla="*/ 100622 w 172"/>
              <a:gd name="T41" fmla="*/ 34925 h 27"/>
              <a:gd name="T42" fmla="*/ 100622 w 172"/>
              <a:gd name="T43" fmla="*/ 20637 h 27"/>
              <a:gd name="T44" fmla="*/ 86039 w 172"/>
              <a:gd name="T45" fmla="*/ 17462 h 27"/>
              <a:gd name="T46" fmla="*/ 84581 w 172"/>
              <a:gd name="T47" fmla="*/ 31750 h 27"/>
              <a:gd name="T48" fmla="*/ 91872 w 172"/>
              <a:gd name="T49" fmla="*/ 41275 h 27"/>
              <a:gd name="T50" fmla="*/ 113746 w 172"/>
              <a:gd name="T51" fmla="*/ 42862 h 27"/>
              <a:gd name="T52" fmla="*/ 110830 w 172"/>
              <a:gd name="T53" fmla="*/ 38100 h 27"/>
              <a:gd name="T54" fmla="*/ 126871 w 172"/>
              <a:gd name="T55" fmla="*/ 42862 h 27"/>
              <a:gd name="T56" fmla="*/ 161870 w 172"/>
              <a:gd name="T57" fmla="*/ 38100 h 27"/>
              <a:gd name="T58" fmla="*/ 148745 w 172"/>
              <a:gd name="T59" fmla="*/ 42862 h 27"/>
              <a:gd name="T60" fmla="*/ 138537 w 172"/>
              <a:gd name="T61" fmla="*/ 28575 h 27"/>
              <a:gd name="T62" fmla="*/ 148745 w 172"/>
              <a:gd name="T63" fmla="*/ 11112 h 27"/>
              <a:gd name="T64" fmla="*/ 161870 w 172"/>
              <a:gd name="T65" fmla="*/ 20637 h 27"/>
              <a:gd name="T66" fmla="*/ 145828 w 172"/>
              <a:gd name="T67" fmla="*/ 38100 h 27"/>
              <a:gd name="T68" fmla="*/ 157495 w 172"/>
              <a:gd name="T69" fmla="*/ 38100 h 27"/>
              <a:gd name="T70" fmla="*/ 158953 w 172"/>
              <a:gd name="T71" fmla="*/ 25400 h 27"/>
              <a:gd name="T72" fmla="*/ 148745 w 172"/>
              <a:gd name="T73" fmla="*/ 17462 h 27"/>
              <a:gd name="T74" fmla="*/ 142912 w 172"/>
              <a:gd name="T75" fmla="*/ 25400 h 27"/>
              <a:gd name="T76" fmla="*/ 189577 w 172"/>
              <a:gd name="T77" fmla="*/ 42862 h 27"/>
              <a:gd name="T78" fmla="*/ 170619 w 172"/>
              <a:gd name="T79" fmla="*/ 11112 h 27"/>
              <a:gd name="T80" fmla="*/ 218743 w 172"/>
              <a:gd name="T81" fmla="*/ 22225 h 27"/>
              <a:gd name="T82" fmla="*/ 205618 w 172"/>
              <a:gd name="T83" fmla="*/ 22225 h 27"/>
              <a:gd name="T84" fmla="*/ 209993 w 172"/>
              <a:gd name="T85" fmla="*/ 41275 h 27"/>
              <a:gd name="T86" fmla="*/ 224576 w 172"/>
              <a:gd name="T87" fmla="*/ 31750 h 27"/>
              <a:gd name="T88" fmla="*/ 208535 w 172"/>
              <a:gd name="T89" fmla="*/ 42862 h 27"/>
              <a:gd name="T90" fmla="*/ 196868 w 172"/>
              <a:gd name="T91" fmla="*/ 28575 h 27"/>
              <a:gd name="T92" fmla="*/ 208535 w 172"/>
              <a:gd name="T93" fmla="*/ 11112 h 27"/>
              <a:gd name="T94" fmla="*/ 221659 w 172"/>
              <a:gd name="T95" fmla="*/ 17462 h 27"/>
              <a:gd name="T96" fmla="*/ 244992 w 172"/>
              <a:gd name="T97" fmla="*/ 42862 h 27"/>
              <a:gd name="T98" fmla="*/ 227492 w 172"/>
              <a:gd name="T99" fmla="*/ 11112 h 27"/>
              <a:gd name="T100" fmla="*/ 237700 w 172"/>
              <a:gd name="T101" fmla="*/ 25400 h 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2"/>
              <a:gd name="T154" fmla="*/ 0 h 27"/>
              <a:gd name="T155" fmla="*/ 172 w 172"/>
              <a:gd name="T156" fmla="*/ 27 h 2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2" h="27">
                <a:moveTo>
                  <a:pt x="21" y="9"/>
                </a:moveTo>
                <a:lnTo>
                  <a:pt x="21" y="5"/>
                </a:lnTo>
                <a:lnTo>
                  <a:pt x="19" y="5"/>
                </a:lnTo>
                <a:lnTo>
                  <a:pt x="15" y="3"/>
                </a:lnTo>
                <a:lnTo>
                  <a:pt x="13" y="3"/>
                </a:lnTo>
                <a:lnTo>
                  <a:pt x="11" y="3"/>
                </a:lnTo>
                <a:lnTo>
                  <a:pt x="10" y="5"/>
                </a:lnTo>
                <a:lnTo>
                  <a:pt x="8" y="5"/>
                </a:lnTo>
                <a:lnTo>
                  <a:pt x="6" y="9"/>
                </a:lnTo>
                <a:lnTo>
                  <a:pt x="4" y="11"/>
                </a:lnTo>
                <a:lnTo>
                  <a:pt x="4" y="14"/>
                </a:lnTo>
                <a:lnTo>
                  <a:pt x="6" y="18"/>
                </a:lnTo>
                <a:lnTo>
                  <a:pt x="6" y="22"/>
                </a:lnTo>
                <a:lnTo>
                  <a:pt x="10" y="24"/>
                </a:lnTo>
                <a:lnTo>
                  <a:pt x="13" y="26"/>
                </a:lnTo>
                <a:lnTo>
                  <a:pt x="15" y="26"/>
                </a:lnTo>
                <a:lnTo>
                  <a:pt x="17" y="24"/>
                </a:lnTo>
                <a:lnTo>
                  <a:pt x="19" y="22"/>
                </a:lnTo>
                <a:lnTo>
                  <a:pt x="21" y="20"/>
                </a:lnTo>
                <a:lnTo>
                  <a:pt x="21" y="18"/>
                </a:lnTo>
                <a:lnTo>
                  <a:pt x="24" y="18"/>
                </a:lnTo>
                <a:lnTo>
                  <a:pt x="24" y="22"/>
                </a:lnTo>
                <a:lnTo>
                  <a:pt x="23" y="24"/>
                </a:lnTo>
                <a:lnTo>
                  <a:pt x="19" y="27"/>
                </a:lnTo>
                <a:lnTo>
                  <a:pt x="17" y="27"/>
                </a:lnTo>
                <a:lnTo>
                  <a:pt x="15" y="27"/>
                </a:lnTo>
                <a:lnTo>
                  <a:pt x="13" y="27"/>
                </a:lnTo>
                <a:lnTo>
                  <a:pt x="10" y="27"/>
                </a:lnTo>
                <a:lnTo>
                  <a:pt x="8" y="27"/>
                </a:lnTo>
                <a:lnTo>
                  <a:pt x="6" y="26"/>
                </a:lnTo>
                <a:lnTo>
                  <a:pt x="4" y="26"/>
                </a:lnTo>
                <a:lnTo>
                  <a:pt x="2" y="24"/>
                </a:lnTo>
                <a:lnTo>
                  <a:pt x="2" y="20"/>
                </a:lnTo>
                <a:lnTo>
                  <a:pt x="0" y="18"/>
                </a:lnTo>
                <a:lnTo>
                  <a:pt x="0" y="14"/>
                </a:lnTo>
                <a:lnTo>
                  <a:pt x="0" y="11"/>
                </a:lnTo>
                <a:lnTo>
                  <a:pt x="2" y="9"/>
                </a:lnTo>
                <a:lnTo>
                  <a:pt x="2" y="5"/>
                </a:lnTo>
                <a:lnTo>
                  <a:pt x="4" y="3"/>
                </a:lnTo>
                <a:lnTo>
                  <a:pt x="6" y="1"/>
                </a:lnTo>
                <a:lnTo>
                  <a:pt x="8" y="1"/>
                </a:lnTo>
                <a:lnTo>
                  <a:pt x="11" y="0"/>
                </a:lnTo>
                <a:lnTo>
                  <a:pt x="13" y="0"/>
                </a:lnTo>
                <a:lnTo>
                  <a:pt x="17" y="0"/>
                </a:lnTo>
                <a:lnTo>
                  <a:pt x="19" y="1"/>
                </a:lnTo>
                <a:lnTo>
                  <a:pt x="21" y="3"/>
                </a:lnTo>
                <a:lnTo>
                  <a:pt x="23" y="5"/>
                </a:lnTo>
                <a:lnTo>
                  <a:pt x="24" y="7"/>
                </a:lnTo>
                <a:lnTo>
                  <a:pt x="24" y="9"/>
                </a:lnTo>
                <a:lnTo>
                  <a:pt x="21" y="9"/>
                </a:lnTo>
                <a:close/>
                <a:moveTo>
                  <a:pt x="39" y="24"/>
                </a:moveTo>
                <a:lnTo>
                  <a:pt x="47" y="7"/>
                </a:lnTo>
                <a:lnTo>
                  <a:pt x="50" y="7"/>
                </a:lnTo>
                <a:lnTo>
                  <a:pt x="50" y="27"/>
                </a:lnTo>
                <a:lnTo>
                  <a:pt x="48" y="27"/>
                </a:lnTo>
                <a:lnTo>
                  <a:pt x="48" y="16"/>
                </a:lnTo>
                <a:lnTo>
                  <a:pt x="48" y="14"/>
                </a:lnTo>
                <a:lnTo>
                  <a:pt x="48" y="13"/>
                </a:lnTo>
                <a:lnTo>
                  <a:pt x="47" y="13"/>
                </a:lnTo>
                <a:lnTo>
                  <a:pt x="41" y="27"/>
                </a:lnTo>
                <a:lnTo>
                  <a:pt x="37" y="27"/>
                </a:lnTo>
                <a:lnTo>
                  <a:pt x="32" y="13"/>
                </a:lnTo>
                <a:lnTo>
                  <a:pt x="32" y="14"/>
                </a:lnTo>
                <a:lnTo>
                  <a:pt x="32" y="16"/>
                </a:lnTo>
                <a:lnTo>
                  <a:pt x="32" y="27"/>
                </a:lnTo>
                <a:lnTo>
                  <a:pt x="28" y="27"/>
                </a:lnTo>
                <a:lnTo>
                  <a:pt x="28" y="7"/>
                </a:lnTo>
                <a:lnTo>
                  <a:pt x="34" y="7"/>
                </a:lnTo>
                <a:lnTo>
                  <a:pt x="39" y="24"/>
                </a:lnTo>
                <a:close/>
                <a:moveTo>
                  <a:pt x="63" y="7"/>
                </a:moveTo>
                <a:lnTo>
                  <a:pt x="67" y="7"/>
                </a:lnTo>
                <a:lnTo>
                  <a:pt x="69" y="9"/>
                </a:lnTo>
                <a:lnTo>
                  <a:pt x="71" y="11"/>
                </a:lnTo>
                <a:lnTo>
                  <a:pt x="72" y="13"/>
                </a:lnTo>
                <a:lnTo>
                  <a:pt x="72" y="14"/>
                </a:lnTo>
                <a:lnTo>
                  <a:pt x="72" y="18"/>
                </a:lnTo>
                <a:lnTo>
                  <a:pt x="72" y="20"/>
                </a:lnTo>
                <a:lnTo>
                  <a:pt x="72" y="24"/>
                </a:lnTo>
                <a:lnTo>
                  <a:pt x="71" y="26"/>
                </a:lnTo>
                <a:lnTo>
                  <a:pt x="69" y="27"/>
                </a:lnTo>
                <a:lnTo>
                  <a:pt x="67" y="27"/>
                </a:lnTo>
                <a:lnTo>
                  <a:pt x="63" y="27"/>
                </a:lnTo>
                <a:lnTo>
                  <a:pt x="61" y="27"/>
                </a:lnTo>
                <a:lnTo>
                  <a:pt x="59" y="27"/>
                </a:lnTo>
                <a:lnTo>
                  <a:pt x="58" y="26"/>
                </a:lnTo>
                <a:lnTo>
                  <a:pt x="56" y="24"/>
                </a:lnTo>
                <a:lnTo>
                  <a:pt x="54" y="20"/>
                </a:lnTo>
                <a:lnTo>
                  <a:pt x="54" y="18"/>
                </a:lnTo>
                <a:lnTo>
                  <a:pt x="54" y="14"/>
                </a:lnTo>
                <a:lnTo>
                  <a:pt x="56" y="13"/>
                </a:lnTo>
                <a:lnTo>
                  <a:pt x="58" y="11"/>
                </a:lnTo>
                <a:lnTo>
                  <a:pt x="59" y="9"/>
                </a:lnTo>
                <a:lnTo>
                  <a:pt x="61" y="7"/>
                </a:lnTo>
                <a:lnTo>
                  <a:pt x="63" y="7"/>
                </a:lnTo>
                <a:close/>
                <a:moveTo>
                  <a:pt x="63" y="26"/>
                </a:moveTo>
                <a:lnTo>
                  <a:pt x="65" y="26"/>
                </a:lnTo>
                <a:lnTo>
                  <a:pt x="67" y="24"/>
                </a:lnTo>
                <a:lnTo>
                  <a:pt x="69" y="22"/>
                </a:lnTo>
                <a:lnTo>
                  <a:pt x="69" y="20"/>
                </a:lnTo>
                <a:lnTo>
                  <a:pt x="69" y="18"/>
                </a:lnTo>
                <a:lnTo>
                  <a:pt x="69" y="16"/>
                </a:lnTo>
                <a:lnTo>
                  <a:pt x="69" y="14"/>
                </a:lnTo>
                <a:lnTo>
                  <a:pt x="69" y="13"/>
                </a:lnTo>
                <a:lnTo>
                  <a:pt x="67" y="11"/>
                </a:lnTo>
                <a:lnTo>
                  <a:pt x="65" y="11"/>
                </a:lnTo>
                <a:lnTo>
                  <a:pt x="63" y="11"/>
                </a:lnTo>
                <a:lnTo>
                  <a:pt x="61" y="11"/>
                </a:lnTo>
                <a:lnTo>
                  <a:pt x="59" y="11"/>
                </a:lnTo>
                <a:lnTo>
                  <a:pt x="59" y="13"/>
                </a:lnTo>
                <a:lnTo>
                  <a:pt x="58" y="14"/>
                </a:lnTo>
                <a:lnTo>
                  <a:pt x="58" y="16"/>
                </a:lnTo>
                <a:lnTo>
                  <a:pt x="58" y="18"/>
                </a:lnTo>
                <a:lnTo>
                  <a:pt x="58" y="20"/>
                </a:lnTo>
                <a:lnTo>
                  <a:pt x="58" y="22"/>
                </a:lnTo>
                <a:lnTo>
                  <a:pt x="59" y="22"/>
                </a:lnTo>
                <a:lnTo>
                  <a:pt x="59" y="24"/>
                </a:lnTo>
                <a:lnTo>
                  <a:pt x="61" y="26"/>
                </a:lnTo>
                <a:lnTo>
                  <a:pt x="63" y="26"/>
                </a:lnTo>
                <a:close/>
                <a:moveTo>
                  <a:pt x="80" y="11"/>
                </a:moveTo>
                <a:lnTo>
                  <a:pt x="80" y="22"/>
                </a:lnTo>
                <a:lnTo>
                  <a:pt x="80" y="24"/>
                </a:lnTo>
                <a:lnTo>
                  <a:pt x="78" y="26"/>
                </a:lnTo>
                <a:lnTo>
                  <a:pt x="78" y="27"/>
                </a:lnTo>
                <a:lnTo>
                  <a:pt x="74" y="27"/>
                </a:lnTo>
                <a:lnTo>
                  <a:pt x="74" y="26"/>
                </a:lnTo>
                <a:lnTo>
                  <a:pt x="76" y="26"/>
                </a:lnTo>
                <a:lnTo>
                  <a:pt x="76" y="24"/>
                </a:lnTo>
                <a:lnTo>
                  <a:pt x="76" y="22"/>
                </a:lnTo>
                <a:lnTo>
                  <a:pt x="76" y="7"/>
                </a:lnTo>
                <a:lnTo>
                  <a:pt x="91" y="7"/>
                </a:lnTo>
                <a:lnTo>
                  <a:pt x="91" y="27"/>
                </a:lnTo>
                <a:lnTo>
                  <a:pt x="87" y="27"/>
                </a:lnTo>
                <a:lnTo>
                  <a:pt x="87" y="11"/>
                </a:lnTo>
                <a:lnTo>
                  <a:pt x="80" y="11"/>
                </a:lnTo>
                <a:close/>
                <a:moveTo>
                  <a:pt x="113" y="22"/>
                </a:moveTo>
                <a:lnTo>
                  <a:pt x="111" y="22"/>
                </a:lnTo>
                <a:lnTo>
                  <a:pt x="111" y="24"/>
                </a:lnTo>
                <a:lnTo>
                  <a:pt x="111" y="26"/>
                </a:lnTo>
                <a:lnTo>
                  <a:pt x="109" y="27"/>
                </a:lnTo>
                <a:lnTo>
                  <a:pt x="106" y="27"/>
                </a:lnTo>
                <a:lnTo>
                  <a:pt x="104" y="27"/>
                </a:lnTo>
                <a:lnTo>
                  <a:pt x="102" y="27"/>
                </a:lnTo>
                <a:lnTo>
                  <a:pt x="98" y="27"/>
                </a:lnTo>
                <a:lnTo>
                  <a:pt x="96" y="26"/>
                </a:lnTo>
                <a:lnTo>
                  <a:pt x="96" y="24"/>
                </a:lnTo>
                <a:lnTo>
                  <a:pt x="95" y="22"/>
                </a:lnTo>
                <a:lnTo>
                  <a:pt x="95" y="18"/>
                </a:lnTo>
                <a:lnTo>
                  <a:pt x="95" y="14"/>
                </a:lnTo>
                <a:lnTo>
                  <a:pt x="96" y="13"/>
                </a:lnTo>
                <a:lnTo>
                  <a:pt x="96" y="11"/>
                </a:lnTo>
                <a:lnTo>
                  <a:pt x="98" y="9"/>
                </a:lnTo>
                <a:lnTo>
                  <a:pt x="102" y="7"/>
                </a:lnTo>
                <a:lnTo>
                  <a:pt x="104" y="7"/>
                </a:lnTo>
                <a:lnTo>
                  <a:pt x="108" y="7"/>
                </a:lnTo>
                <a:lnTo>
                  <a:pt x="109" y="9"/>
                </a:lnTo>
                <a:lnTo>
                  <a:pt x="111" y="11"/>
                </a:lnTo>
                <a:lnTo>
                  <a:pt x="111" y="13"/>
                </a:lnTo>
                <a:lnTo>
                  <a:pt x="113" y="16"/>
                </a:lnTo>
                <a:lnTo>
                  <a:pt x="113" y="18"/>
                </a:lnTo>
                <a:lnTo>
                  <a:pt x="98" y="18"/>
                </a:lnTo>
                <a:lnTo>
                  <a:pt x="98" y="22"/>
                </a:lnTo>
                <a:lnTo>
                  <a:pt x="100" y="24"/>
                </a:lnTo>
                <a:lnTo>
                  <a:pt x="102" y="26"/>
                </a:lnTo>
                <a:lnTo>
                  <a:pt x="104" y="26"/>
                </a:lnTo>
                <a:lnTo>
                  <a:pt x="106" y="26"/>
                </a:lnTo>
                <a:lnTo>
                  <a:pt x="108" y="26"/>
                </a:lnTo>
                <a:lnTo>
                  <a:pt x="108" y="24"/>
                </a:lnTo>
                <a:lnTo>
                  <a:pt x="109" y="22"/>
                </a:lnTo>
                <a:lnTo>
                  <a:pt x="113" y="22"/>
                </a:lnTo>
                <a:close/>
                <a:moveTo>
                  <a:pt x="109" y="16"/>
                </a:moveTo>
                <a:lnTo>
                  <a:pt x="109" y="14"/>
                </a:lnTo>
                <a:lnTo>
                  <a:pt x="108" y="13"/>
                </a:lnTo>
                <a:lnTo>
                  <a:pt x="106" y="11"/>
                </a:lnTo>
                <a:lnTo>
                  <a:pt x="104" y="11"/>
                </a:lnTo>
                <a:lnTo>
                  <a:pt x="102" y="11"/>
                </a:lnTo>
                <a:lnTo>
                  <a:pt x="100" y="13"/>
                </a:lnTo>
                <a:lnTo>
                  <a:pt x="98" y="13"/>
                </a:lnTo>
                <a:lnTo>
                  <a:pt x="98" y="14"/>
                </a:lnTo>
                <a:lnTo>
                  <a:pt x="98" y="16"/>
                </a:lnTo>
                <a:lnTo>
                  <a:pt x="109" y="16"/>
                </a:lnTo>
                <a:close/>
                <a:moveTo>
                  <a:pt x="130" y="7"/>
                </a:moveTo>
                <a:lnTo>
                  <a:pt x="133" y="7"/>
                </a:lnTo>
                <a:lnTo>
                  <a:pt x="133" y="27"/>
                </a:lnTo>
                <a:lnTo>
                  <a:pt x="130" y="27"/>
                </a:lnTo>
                <a:lnTo>
                  <a:pt x="130" y="18"/>
                </a:lnTo>
                <a:lnTo>
                  <a:pt x="120" y="18"/>
                </a:lnTo>
                <a:lnTo>
                  <a:pt x="120" y="27"/>
                </a:lnTo>
                <a:lnTo>
                  <a:pt x="117" y="27"/>
                </a:lnTo>
                <a:lnTo>
                  <a:pt x="117" y="7"/>
                </a:lnTo>
                <a:lnTo>
                  <a:pt x="120" y="7"/>
                </a:lnTo>
                <a:lnTo>
                  <a:pt x="120" y="16"/>
                </a:lnTo>
                <a:lnTo>
                  <a:pt x="130" y="16"/>
                </a:lnTo>
                <a:lnTo>
                  <a:pt x="130" y="7"/>
                </a:lnTo>
                <a:close/>
                <a:moveTo>
                  <a:pt x="150" y="14"/>
                </a:moveTo>
                <a:lnTo>
                  <a:pt x="148" y="11"/>
                </a:lnTo>
                <a:lnTo>
                  <a:pt x="144" y="11"/>
                </a:lnTo>
                <a:lnTo>
                  <a:pt x="143" y="11"/>
                </a:lnTo>
                <a:lnTo>
                  <a:pt x="141" y="13"/>
                </a:lnTo>
                <a:lnTo>
                  <a:pt x="141" y="14"/>
                </a:lnTo>
                <a:lnTo>
                  <a:pt x="139" y="18"/>
                </a:lnTo>
                <a:lnTo>
                  <a:pt x="141" y="22"/>
                </a:lnTo>
                <a:lnTo>
                  <a:pt x="141" y="24"/>
                </a:lnTo>
                <a:lnTo>
                  <a:pt x="143" y="26"/>
                </a:lnTo>
                <a:lnTo>
                  <a:pt x="144" y="26"/>
                </a:lnTo>
                <a:lnTo>
                  <a:pt x="146" y="26"/>
                </a:lnTo>
                <a:lnTo>
                  <a:pt x="148" y="24"/>
                </a:lnTo>
                <a:lnTo>
                  <a:pt x="148" y="22"/>
                </a:lnTo>
                <a:lnTo>
                  <a:pt x="150" y="20"/>
                </a:lnTo>
                <a:lnTo>
                  <a:pt x="154" y="20"/>
                </a:lnTo>
                <a:lnTo>
                  <a:pt x="152" y="24"/>
                </a:lnTo>
                <a:lnTo>
                  <a:pt x="150" y="26"/>
                </a:lnTo>
                <a:lnTo>
                  <a:pt x="148" y="27"/>
                </a:lnTo>
                <a:lnTo>
                  <a:pt x="144" y="27"/>
                </a:lnTo>
                <a:lnTo>
                  <a:pt x="143" y="27"/>
                </a:lnTo>
                <a:lnTo>
                  <a:pt x="141" y="27"/>
                </a:lnTo>
                <a:lnTo>
                  <a:pt x="139" y="26"/>
                </a:lnTo>
                <a:lnTo>
                  <a:pt x="137" y="24"/>
                </a:lnTo>
                <a:lnTo>
                  <a:pt x="137" y="22"/>
                </a:lnTo>
                <a:lnTo>
                  <a:pt x="135" y="18"/>
                </a:lnTo>
                <a:lnTo>
                  <a:pt x="137" y="14"/>
                </a:lnTo>
                <a:lnTo>
                  <a:pt x="137" y="13"/>
                </a:lnTo>
                <a:lnTo>
                  <a:pt x="139" y="11"/>
                </a:lnTo>
                <a:lnTo>
                  <a:pt x="141" y="9"/>
                </a:lnTo>
                <a:lnTo>
                  <a:pt x="143" y="7"/>
                </a:lnTo>
                <a:lnTo>
                  <a:pt x="146" y="7"/>
                </a:lnTo>
                <a:lnTo>
                  <a:pt x="148" y="7"/>
                </a:lnTo>
                <a:lnTo>
                  <a:pt x="150" y="9"/>
                </a:lnTo>
                <a:lnTo>
                  <a:pt x="152" y="11"/>
                </a:lnTo>
                <a:lnTo>
                  <a:pt x="152" y="13"/>
                </a:lnTo>
                <a:lnTo>
                  <a:pt x="154" y="14"/>
                </a:lnTo>
                <a:lnTo>
                  <a:pt x="150" y="14"/>
                </a:lnTo>
                <a:close/>
                <a:moveTo>
                  <a:pt x="172" y="27"/>
                </a:moveTo>
                <a:lnTo>
                  <a:pt x="168" y="27"/>
                </a:lnTo>
                <a:lnTo>
                  <a:pt x="161" y="18"/>
                </a:lnTo>
                <a:lnTo>
                  <a:pt x="159" y="20"/>
                </a:lnTo>
                <a:lnTo>
                  <a:pt x="159" y="27"/>
                </a:lnTo>
                <a:lnTo>
                  <a:pt x="156" y="27"/>
                </a:lnTo>
                <a:lnTo>
                  <a:pt x="156" y="7"/>
                </a:lnTo>
                <a:lnTo>
                  <a:pt x="159" y="7"/>
                </a:lnTo>
                <a:lnTo>
                  <a:pt x="159" y="16"/>
                </a:lnTo>
                <a:lnTo>
                  <a:pt x="168" y="7"/>
                </a:lnTo>
                <a:lnTo>
                  <a:pt x="172" y="7"/>
                </a:lnTo>
                <a:lnTo>
                  <a:pt x="163" y="16"/>
                </a:lnTo>
                <a:lnTo>
                  <a:pt x="172" y="27"/>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33" name="Freeform 167"/>
          <p:cNvSpPr>
            <a:spLocks noEditPoints="1"/>
          </p:cNvSpPr>
          <p:nvPr/>
        </p:nvSpPr>
        <p:spPr bwMode="auto">
          <a:xfrm>
            <a:off x="2001649" y="2927822"/>
            <a:ext cx="177595" cy="51010"/>
          </a:xfrm>
          <a:custGeom>
            <a:avLst/>
            <a:gdLst>
              <a:gd name="T0" fmla="*/ 26334 w 102"/>
              <a:gd name="T1" fmla="*/ 42862 h 27"/>
              <a:gd name="T2" fmla="*/ 5852 w 102"/>
              <a:gd name="T3" fmla="*/ 42862 h 27"/>
              <a:gd name="T4" fmla="*/ 32186 w 102"/>
              <a:gd name="T5" fmla="*/ 0 h 27"/>
              <a:gd name="T6" fmla="*/ 51205 w 102"/>
              <a:gd name="T7" fmla="*/ 17462 h 27"/>
              <a:gd name="T8" fmla="*/ 43890 w 102"/>
              <a:gd name="T9" fmla="*/ 22225 h 27"/>
              <a:gd name="T10" fmla="*/ 45353 w 102"/>
              <a:gd name="T11" fmla="*/ 38100 h 27"/>
              <a:gd name="T12" fmla="*/ 54131 w 102"/>
              <a:gd name="T13" fmla="*/ 38100 h 27"/>
              <a:gd name="T14" fmla="*/ 57057 w 102"/>
              <a:gd name="T15" fmla="*/ 31750 h 27"/>
              <a:gd name="T16" fmla="*/ 59983 w 102"/>
              <a:gd name="T17" fmla="*/ 39687 h 27"/>
              <a:gd name="T18" fmla="*/ 45353 w 102"/>
              <a:gd name="T19" fmla="*/ 42862 h 27"/>
              <a:gd name="T20" fmla="*/ 40964 w 102"/>
              <a:gd name="T21" fmla="*/ 38100 h 27"/>
              <a:gd name="T22" fmla="*/ 38038 w 102"/>
              <a:gd name="T23" fmla="*/ 22225 h 27"/>
              <a:gd name="T24" fmla="*/ 43890 w 102"/>
              <a:gd name="T25" fmla="*/ 14287 h 27"/>
              <a:gd name="T26" fmla="*/ 54131 w 102"/>
              <a:gd name="T27" fmla="*/ 11112 h 27"/>
              <a:gd name="T28" fmla="*/ 61446 w 102"/>
              <a:gd name="T29" fmla="*/ 17462 h 27"/>
              <a:gd name="T30" fmla="*/ 57057 w 102"/>
              <a:gd name="T31" fmla="*/ 22225 h 27"/>
              <a:gd name="T32" fmla="*/ 73150 w 102"/>
              <a:gd name="T33" fmla="*/ 28575 h 27"/>
              <a:gd name="T34" fmla="*/ 67298 w 102"/>
              <a:gd name="T35" fmla="*/ 42862 h 27"/>
              <a:gd name="T36" fmla="*/ 73150 w 102"/>
              <a:gd name="T37" fmla="*/ 25400 h 27"/>
              <a:gd name="T38" fmla="*/ 79001 w 102"/>
              <a:gd name="T39" fmla="*/ 25400 h 27"/>
              <a:gd name="T40" fmla="*/ 111187 w 102"/>
              <a:gd name="T41" fmla="*/ 11112 h 27"/>
              <a:gd name="T42" fmla="*/ 118502 w 102"/>
              <a:gd name="T43" fmla="*/ 19050 h 27"/>
              <a:gd name="T44" fmla="*/ 118502 w 102"/>
              <a:gd name="T45" fmla="*/ 31750 h 27"/>
              <a:gd name="T46" fmla="*/ 114113 w 102"/>
              <a:gd name="T47" fmla="*/ 39687 h 27"/>
              <a:gd name="T48" fmla="*/ 102409 w 102"/>
              <a:gd name="T49" fmla="*/ 42862 h 27"/>
              <a:gd name="T50" fmla="*/ 95094 w 102"/>
              <a:gd name="T51" fmla="*/ 34925 h 27"/>
              <a:gd name="T52" fmla="*/ 95094 w 102"/>
              <a:gd name="T53" fmla="*/ 22225 h 27"/>
              <a:gd name="T54" fmla="*/ 99483 w 102"/>
              <a:gd name="T55" fmla="*/ 14287 h 27"/>
              <a:gd name="T56" fmla="*/ 105335 w 102"/>
              <a:gd name="T57" fmla="*/ 39687 h 27"/>
              <a:gd name="T58" fmla="*/ 114113 w 102"/>
              <a:gd name="T59" fmla="*/ 34925 h 27"/>
              <a:gd name="T60" fmla="*/ 114113 w 102"/>
              <a:gd name="T61" fmla="*/ 25400 h 27"/>
              <a:gd name="T62" fmla="*/ 114113 w 102"/>
              <a:gd name="T63" fmla="*/ 19050 h 27"/>
              <a:gd name="T64" fmla="*/ 105335 w 102"/>
              <a:gd name="T65" fmla="*/ 14287 h 27"/>
              <a:gd name="T66" fmla="*/ 99483 w 102"/>
              <a:gd name="T67" fmla="*/ 19050 h 27"/>
              <a:gd name="T68" fmla="*/ 96557 w 102"/>
              <a:gd name="T69" fmla="*/ 25400 h 27"/>
              <a:gd name="T70" fmla="*/ 99483 w 102"/>
              <a:gd name="T71" fmla="*/ 34925 h 27"/>
              <a:gd name="T72" fmla="*/ 105335 w 102"/>
              <a:gd name="T73" fmla="*/ 39687 h 27"/>
              <a:gd name="T74" fmla="*/ 143373 w 102"/>
              <a:gd name="T75" fmla="*/ 11112 h 27"/>
              <a:gd name="T76" fmla="*/ 149225 w 102"/>
              <a:gd name="T77" fmla="*/ 19050 h 27"/>
              <a:gd name="T78" fmla="*/ 146299 w 102"/>
              <a:gd name="T79" fmla="*/ 25400 h 27"/>
              <a:gd name="T80" fmla="*/ 149225 w 102"/>
              <a:gd name="T81" fmla="*/ 28575 h 27"/>
              <a:gd name="T82" fmla="*/ 149225 w 102"/>
              <a:gd name="T83" fmla="*/ 38100 h 27"/>
              <a:gd name="T84" fmla="*/ 146299 w 102"/>
              <a:gd name="T85" fmla="*/ 39687 h 27"/>
              <a:gd name="T86" fmla="*/ 124354 w 102"/>
              <a:gd name="T87" fmla="*/ 42862 h 27"/>
              <a:gd name="T88" fmla="*/ 137521 w 102"/>
              <a:gd name="T89" fmla="*/ 25400 h 27"/>
              <a:gd name="T90" fmla="*/ 140447 w 102"/>
              <a:gd name="T91" fmla="*/ 22225 h 27"/>
              <a:gd name="T92" fmla="*/ 143373 w 102"/>
              <a:gd name="T93" fmla="*/ 19050 h 27"/>
              <a:gd name="T94" fmla="*/ 140447 w 102"/>
              <a:gd name="T95" fmla="*/ 17462 h 27"/>
              <a:gd name="T96" fmla="*/ 130206 w 102"/>
              <a:gd name="T97" fmla="*/ 25400 h 27"/>
              <a:gd name="T98" fmla="*/ 140447 w 102"/>
              <a:gd name="T99" fmla="*/ 38100 h 27"/>
              <a:gd name="T100" fmla="*/ 146299 w 102"/>
              <a:gd name="T101" fmla="*/ 34925 h 27"/>
              <a:gd name="T102" fmla="*/ 140447 w 102"/>
              <a:gd name="T103" fmla="*/ 28575 h 27"/>
              <a:gd name="T104" fmla="*/ 130206 w 102"/>
              <a:gd name="T105" fmla="*/ 38100 h 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2"/>
              <a:gd name="T160" fmla="*/ 0 h 27"/>
              <a:gd name="T161" fmla="*/ 102 w 102"/>
              <a:gd name="T162" fmla="*/ 27 h 2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2" h="27">
                <a:moveTo>
                  <a:pt x="22" y="0"/>
                </a:moveTo>
                <a:lnTo>
                  <a:pt x="22" y="27"/>
                </a:lnTo>
                <a:lnTo>
                  <a:pt x="18" y="27"/>
                </a:lnTo>
                <a:lnTo>
                  <a:pt x="18" y="3"/>
                </a:lnTo>
                <a:lnTo>
                  <a:pt x="4" y="3"/>
                </a:lnTo>
                <a:lnTo>
                  <a:pt x="4" y="27"/>
                </a:lnTo>
                <a:lnTo>
                  <a:pt x="0" y="27"/>
                </a:lnTo>
                <a:lnTo>
                  <a:pt x="0" y="0"/>
                </a:lnTo>
                <a:lnTo>
                  <a:pt x="22" y="0"/>
                </a:lnTo>
                <a:close/>
                <a:moveTo>
                  <a:pt x="39" y="14"/>
                </a:moveTo>
                <a:lnTo>
                  <a:pt x="39" y="11"/>
                </a:lnTo>
                <a:lnTo>
                  <a:pt x="35" y="11"/>
                </a:lnTo>
                <a:lnTo>
                  <a:pt x="33" y="11"/>
                </a:lnTo>
                <a:lnTo>
                  <a:pt x="31" y="12"/>
                </a:lnTo>
                <a:lnTo>
                  <a:pt x="30" y="14"/>
                </a:lnTo>
                <a:lnTo>
                  <a:pt x="30" y="16"/>
                </a:lnTo>
                <a:lnTo>
                  <a:pt x="30" y="20"/>
                </a:lnTo>
                <a:lnTo>
                  <a:pt x="31" y="24"/>
                </a:lnTo>
                <a:lnTo>
                  <a:pt x="33" y="24"/>
                </a:lnTo>
                <a:lnTo>
                  <a:pt x="35" y="25"/>
                </a:lnTo>
                <a:lnTo>
                  <a:pt x="37" y="24"/>
                </a:lnTo>
                <a:lnTo>
                  <a:pt x="39" y="22"/>
                </a:lnTo>
                <a:lnTo>
                  <a:pt x="39" y="20"/>
                </a:lnTo>
                <a:lnTo>
                  <a:pt x="42" y="20"/>
                </a:lnTo>
                <a:lnTo>
                  <a:pt x="42" y="24"/>
                </a:lnTo>
                <a:lnTo>
                  <a:pt x="41" y="25"/>
                </a:lnTo>
                <a:lnTo>
                  <a:pt x="39" y="27"/>
                </a:lnTo>
                <a:lnTo>
                  <a:pt x="35" y="27"/>
                </a:lnTo>
                <a:lnTo>
                  <a:pt x="31" y="27"/>
                </a:lnTo>
                <a:lnTo>
                  <a:pt x="30" y="25"/>
                </a:lnTo>
                <a:lnTo>
                  <a:pt x="28" y="25"/>
                </a:lnTo>
                <a:lnTo>
                  <a:pt x="28" y="24"/>
                </a:lnTo>
                <a:lnTo>
                  <a:pt x="26" y="20"/>
                </a:lnTo>
                <a:lnTo>
                  <a:pt x="26" y="18"/>
                </a:lnTo>
                <a:lnTo>
                  <a:pt x="26" y="14"/>
                </a:lnTo>
                <a:lnTo>
                  <a:pt x="28" y="12"/>
                </a:lnTo>
                <a:lnTo>
                  <a:pt x="28" y="11"/>
                </a:lnTo>
                <a:lnTo>
                  <a:pt x="30" y="9"/>
                </a:lnTo>
                <a:lnTo>
                  <a:pt x="33" y="7"/>
                </a:lnTo>
                <a:lnTo>
                  <a:pt x="35" y="7"/>
                </a:lnTo>
                <a:lnTo>
                  <a:pt x="37" y="7"/>
                </a:lnTo>
                <a:lnTo>
                  <a:pt x="39" y="7"/>
                </a:lnTo>
                <a:lnTo>
                  <a:pt x="41" y="9"/>
                </a:lnTo>
                <a:lnTo>
                  <a:pt x="42" y="11"/>
                </a:lnTo>
                <a:lnTo>
                  <a:pt x="42" y="12"/>
                </a:lnTo>
                <a:lnTo>
                  <a:pt x="42" y="14"/>
                </a:lnTo>
                <a:lnTo>
                  <a:pt x="39" y="14"/>
                </a:lnTo>
                <a:close/>
                <a:moveTo>
                  <a:pt x="63" y="27"/>
                </a:moveTo>
                <a:lnTo>
                  <a:pt x="57" y="27"/>
                </a:lnTo>
                <a:lnTo>
                  <a:pt x="50" y="18"/>
                </a:lnTo>
                <a:lnTo>
                  <a:pt x="50" y="20"/>
                </a:lnTo>
                <a:lnTo>
                  <a:pt x="50" y="27"/>
                </a:lnTo>
                <a:lnTo>
                  <a:pt x="46" y="27"/>
                </a:lnTo>
                <a:lnTo>
                  <a:pt x="46" y="7"/>
                </a:lnTo>
                <a:lnTo>
                  <a:pt x="50" y="7"/>
                </a:lnTo>
                <a:lnTo>
                  <a:pt x="50" y="16"/>
                </a:lnTo>
                <a:lnTo>
                  <a:pt x="57" y="7"/>
                </a:lnTo>
                <a:lnTo>
                  <a:pt x="61" y="7"/>
                </a:lnTo>
                <a:lnTo>
                  <a:pt x="54" y="16"/>
                </a:lnTo>
                <a:lnTo>
                  <a:pt x="63" y="27"/>
                </a:lnTo>
                <a:close/>
                <a:moveTo>
                  <a:pt x="72" y="7"/>
                </a:moveTo>
                <a:lnTo>
                  <a:pt x="76" y="7"/>
                </a:lnTo>
                <a:lnTo>
                  <a:pt x="78" y="9"/>
                </a:lnTo>
                <a:lnTo>
                  <a:pt x="79" y="11"/>
                </a:lnTo>
                <a:lnTo>
                  <a:pt x="81" y="12"/>
                </a:lnTo>
                <a:lnTo>
                  <a:pt x="81" y="14"/>
                </a:lnTo>
                <a:lnTo>
                  <a:pt x="81" y="16"/>
                </a:lnTo>
                <a:lnTo>
                  <a:pt x="81" y="20"/>
                </a:lnTo>
                <a:lnTo>
                  <a:pt x="81" y="22"/>
                </a:lnTo>
                <a:lnTo>
                  <a:pt x="79" y="24"/>
                </a:lnTo>
                <a:lnTo>
                  <a:pt x="78" y="25"/>
                </a:lnTo>
                <a:lnTo>
                  <a:pt x="76" y="27"/>
                </a:lnTo>
                <a:lnTo>
                  <a:pt x="72" y="27"/>
                </a:lnTo>
                <a:lnTo>
                  <a:pt x="70" y="27"/>
                </a:lnTo>
                <a:lnTo>
                  <a:pt x="68" y="25"/>
                </a:lnTo>
                <a:lnTo>
                  <a:pt x="66" y="24"/>
                </a:lnTo>
                <a:lnTo>
                  <a:pt x="65" y="22"/>
                </a:lnTo>
                <a:lnTo>
                  <a:pt x="65" y="20"/>
                </a:lnTo>
                <a:lnTo>
                  <a:pt x="63" y="16"/>
                </a:lnTo>
                <a:lnTo>
                  <a:pt x="65" y="14"/>
                </a:lnTo>
                <a:lnTo>
                  <a:pt x="65" y="12"/>
                </a:lnTo>
                <a:lnTo>
                  <a:pt x="66" y="11"/>
                </a:lnTo>
                <a:lnTo>
                  <a:pt x="68" y="9"/>
                </a:lnTo>
                <a:lnTo>
                  <a:pt x="70" y="7"/>
                </a:lnTo>
                <a:lnTo>
                  <a:pt x="72" y="7"/>
                </a:lnTo>
                <a:close/>
                <a:moveTo>
                  <a:pt x="72" y="25"/>
                </a:moveTo>
                <a:lnTo>
                  <a:pt x="74" y="24"/>
                </a:lnTo>
                <a:lnTo>
                  <a:pt x="76" y="24"/>
                </a:lnTo>
                <a:lnTo>
                  <a:pt x="78" y="22"/>
                </a:lnTo>
                <a:lnTo>
                  <a:pt x="78" y="20"/>
                </a:lnTo>
                <a:lnTo>
                  <a:pt x="78" y="18"/>
                </a:lnTo>
                <a:lnTo>
                  <a:pt x="78" y="16"/>
                </a:lnTo>
                <a:lnTo>
                  <a:pt x="78" y="14"/>
                </a:lnTo>
                <a:lnTo>
                  <a:pt x="78" y="12"/>
                </a:lnTo>
                <a:lnTo>
                  <a:pt x="76" y="11"/>
                </a:lnTo>
                <a:lnTo>
                  <a:pt x="74" y="11"/>
                </a:lnTo>
                <a:lnTo>
                  <a:pt x="72" y="9"/>
                </a:lnTo>
                <a:lnTo>
                  <a:pt x="70" y="11"/>
                </a:lnTo>
                <a:lnTo>
                  <a:pt x="68" y="11"/>
                </a:lnTo>
                <a:lnTo>
                  <a:pt x="68" y="12"/>
                </a:lnTo>
                <a:lnTo>
                  <a:pt x="68" y="14"/>
                </a:lnTo>
                <a:lnTo>
                  <a:pt x="66" y="16"/>
                </a:lnTo>
                <a:lnTo>
                  <a:pt x="66" y="18"/>
                </a:lnTo>
                <a:lnTo>
                  <a:pt x="68" y="20"/>
                </a:lnTo>
                <a:lnTo>
                  <a:pt x="68" y="22"/>
                </a:lnTo>
                <a:lnTo>
                  <a:pt x="68" y="24"/>
                </a:lnTo>
                <a:lnTo>
                  <a:pt x="70" y="24"/>
                </a:lnTo>
                <a:lnTo>
                  <a:pt x="72" y="25"/>
                </a:lnTo>
                <a:close/>
                <a:moveTo>
                  <a:pt x="85" y="7"/>
                </a:moveTo>
                <a:lnTo>
                  <a:pt x="96" y="7"/>
                </a:lnTo>
                <a:lnTo>
                  <a:pt x="98" y="7"/>
                </a:lnTo>
                <a:lnTo>
                  <a:pt x="100" y="9"/>
                </a:lnTo>
                <a:lnTo>
                  <a:pt x="102" y="11"/>
                </a:lnTo>
                <a:lnTo>
                  <a:pt x="102" y="12"/>
                </a:lnTo>
                <a:lnTo>
                  <a:pt x="102" y="14"/>
                </a:lnTo>
                <a:lnTo>
                  <a:pt x="100" y="14"/>
                </a:lnTo>
                <a:lnTo>
                  <a:pt x="100" y="16"/>
                </a:lnTo>
                <a:lnTo>
                  <a:pt x="98" y="16"/>
                </a:lnTo>
                <a:lnTo>
                  <a:pt x="100" y="18"/>
                </a:lnTo>
                <a:lnTo>
                  <a:pt x="102" y="18"/>
                </a:lnTo>
                <a:lnTo>
                  <a:pt x="102" y="20"/>
                </a:lnTo>
                <a:lnTo>
                  <a:pt x="102" y="22"/>
                </a:lnTo>
                <a:lnTo>
                  <a:pt x="102" y="24"/>
                </a:lnTo>
                <a:lnTo>
                  <a:pt x="100" y="25"/>
                </a:lnTo>
                <a:lnTo>
                  <a:pt x="98" y="27"/>
                </a:lnTo>
                <a:lnTo>
                  <a:pt x="94" y="27"/>
                </a:lnTo>
                <a:lnTo>
                  <a:pt x="85" y="27"/>
                </a:lnTo>
                <a:lnTo>
                  <a:pt x="85" y="7"/>
                </a:lnTo>
                <a:close/>
                <a:moveTo>
                  <a:pt x="89" y="16"/>
                </a:moveTo>
                <a:lnTo>
                  <a:pt x="94" y="16"/>
                </a:lnTo>
                <a:lnTo>
                  <a:pt x="96" y="16"/>
                </a:lnTo>
                <a:lnTo>
                  <a:pt x="96" y="14"/>
                </a:lnTo>
                <a:lnTo>
                  <a:pt x="98" y="14"/>
                </a:lnTo>
                <a:lnTo>
                  <a:pt x="98" y="12"/>
                </a:lnTo>
                <a:lnTo>
                  <a:pt x="98" y="11"/>
                </a:lnTo>
                <a:lnTo>
                  <a:pt x="96" y="11"/>
                </a:lnTo>
                <a:lnTo>
                  <a:pt x="94" y="11"/>
                </a:lnTo>
                <a:lnTo>
                  <a:pt x="89" y="11"/>
                </a:lnTo>
                <a:lnTo>
                  <a:pt x="89" y="16"/>
                </a:lnTo>
                <a:close/>
                <a:moveTo>
                  <a:pt x="89" y="24"/>
                </a:moveTo>
                <a:lnTo>
                  <a:pt x="94" y="24"/>
                </a:lnTo>
                <a:lnTo>
                  <a:pt x="96" y="24"/>
                </a:lnTo>
                <a:lnTo>
                  <a:pt x="98" y="24"/>
                </a:lnTo>
                <a:lnTo>
                  <a:pt x="98" y="22"/>
                </a:lnTo>
                <a:lnTo>
                  <a:pt x="100" y="22"/>
                </a:lnTo>
                <a:lnTo>
                  <a:pt x="98" y="20"/>
                </a:lnTo>
                <a:lnTo>
                  <a:pt x="98" y="18"/>
                </a:lnTo>
                <a:lnTo>
                  <a:pt x="96" y="18"/>
                </a:lnTo>
                <a:lnTo>
                  <a:pt x="94" y="18"/>
                </a:lnTo>
                <a:lnTo>
                  <a:pt x="89" y="18"/>
                </a:lnTo>
                <a:lnTo>
                  <a:pt x="89" y="24"/>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34" name="Freeform 168"/>
          <p:cNvSpPr>
            <a:spLocks noEditPoints="1"/>
          </p:cNvSpPr>
          <p:nvPr/>
        </p:nvSpPr>
        <p:spPr bwMode="auto">
          <a:xfrm>
            <a:off x="2245370" y="2818242"/>
            <a:ext cx="306068" cy="136030"/>
          </a:xfrm>
          <a:custGeom>
            <a:avLst/>
            <a:gdLst>
              <a:gd name="T0" fmla="*/ 14612 w 176"/>
              <a:gd name="T1" fmla="*/ 12700 h 72"/>
              <a:gd name="T2" fmla="*/ 24841 w 176"/>
              <a:gd name="T3" fmla="*/ 41275 h 72"/>
              <a:gd name="T4" fmla="*/ 35069 w 176"/>
              <a:gd name="T5" fmla="*/ 41275 h 72"/>
              <a:gd name="T6" fmla="*/ 8767 w 176"/>
              <a:gd name="T7" fmla="*/ 41275 h 72"/>
              <a:gd name="T8" fmla="*/ 8767 w 176"/>
              <a:gd name="T9" fmla="*/ 6350 h 72"/>
              <a:gd name="T10" fmla="*/ 35069 w 176"/>
              <a:gd name="T11" fmla="*/ 9525 h 72"/>
              <a:gd name="T12" fmla="*/ 56988 w 176"/>
              <a:gd name="T13" fmla="*/ 12700 h 72"/>
              <a:gd name="T14" fmla="*/ 68677 w 176"/>
              <a:gd name="T15" fmla="*/ 41275 h 72"/>
              <a:gd name="T16" fmla="*/ 68677 w 176"/>
              <a:gd name="T17" fmla="*/ 44450 h 72"/>
              <a:gd name="T18" fmla="*/ 56988 w 176"/>
              <a:gd name="T19" fmla="*/ 44450 h 72"/>
              <a:gd name="T20" fmla="*/ 43837 w 176"/>
              <a:gd name="T21" fmla="*/ 34925 h 72"/>
              <a:gd name="T22" fmla="*/ 59910 w 176"/>
              <a:gd name="T23" fmla="*/ 17462 h 72"/>
              <a:gd name="T24" fmla="*/ 62833 w 176"/>
              <a:gd name="T25" fmla="*/ 30162 h 72"/>
              <a:gd name="T26" fmla="*/ 49682 w 176"/>
              <a:gd name="T27" fmla="*/ 34925 h 72"/>
              <a:gd name="T28" fmla="*/ 62833 w 176"/>
              <a:gd name="T29" fmla="*/ 34925 h 72"/>
              <a:gd name="T30" fmla="*/ 81828 w 176"/>
              <a:gd name="T31" fmla="*/ 30162 h 72"/>
              <a:gd name="T32" fmla="*/ 130049 w 176"/>
              <a:gd name="T33" fmla="*/ 44450 h 72"/>
              <a:gd name="T34" fmla="*/ 111053 w 176"/>
              <a:gd name="T35" fmla="*/ 26988 h 72"/>
              <a:gd name="T36" fmla="*/ 138816 w 176"/>
              <a:gd name="T37" fmla="*/ 17462 h 72"/>
              <a:gd name="T38" fmla="*/ 157812 w 176"/>
              <a:gd name="T39" fmla="*/ 33337 h 72"/>
              <a:gd name="T40" fmla="*/ 5845 w 176"/>
              <a:gd name="T41" fmla="*/ 103188 h 72"/>
              <a:gd name="T42" fmla="*/ 59910 w 176"/>
              <a:gd name="T43" fmla="*/ 100012 h 72"/>
              <a:gd name="T44" fmla="*/ 37992 w 176"/>
              <a:gd name="T45" fmla="*/ 88900 h 72"/>
              <a:gd name="T46" fmla="*/ 59910 w 176"/>
              <a:gd name="T47" fmla="*/ 73025 h 72"/>
              <a:gd name="T48" fmla="*/ 49682 w 176"/>
              <a:gd name="T49" fmla="*/ 96837 h 72"/>
              <a:gd name="T50" fmla="*/ 65755 w 176"/>
              <a:gd name="T51" fmla="*/ 92075 h 72"/>
              <a:gd name="T52" fmla="*/ 46759 w 176"/>
              <a:gd name="T53" fmla="*/ 76200 h 72"/>
              <a:gd name="T54" fmla="*/ 73061 w 176"/>
              <a:gd name="T55" fmla="*/ 76200 h 72"/>
              <a:gd name="T56" fmla="*/ 113975 w 176"/>
              <a:gd name="T57" fmla="*/ 96837 h 72"/>
              <a:gd name="T58" fmla="*/ 89135 w 176"/>
              <a:gd name="T59" fmla="*/ 93662 h 72"/>
              <a:gd name="T60" fmla="*/ 103747 w 176"/>
              <a:gd name="T61" fmla="*/ 71437 h 72"/>
              <a:gd name="T62" fmla="*/ 94979 w 176"/>
              <a:gd name="T63" fmla="*/ 92075 h 72"/>
              <a:gd name="T64" fmla="*/ 108130 w 176"/>
              <a:gd name="T65" fmla="*/ 93662 h 72"/>
              <a:gd name="T66" fmla="*/ 100824 w 176"/>
              <a:gd name="T67" fmla="*/ 76200 h 72"/>
              <a:gd name="T68" fmla="*/ 124204 w 176"/>
              <a:gd name="T69" fmla="*/ 71437 h 72"/>
              <a:gd name="T70" fmla="*/ 140277 w 176"/>
              <a:gd name="T71" fmla="*/ 71437 h 72"/>
              <a:gd name="T72" fmla="*/ 140277 w 176"/>
              <a:gd name="T73" fmla="*/ 100012 h 72"/>
              <a:gd name="T74" fmla="*/ 124204 w 176"/>
              <a:gd name="T75" fmla="*/ 114300 h 72"/>
              <a:gd name="T76" fmla="*/ 140277 w 176"/>
              <a:gd name="T77" fmla="*/ 92075 h 72"/>
              <a:gd name="T78" fmla="*/ 130049 w 176"/>
              <a:gd name="T79" fmla="*/ 76200 h 72"/>
              <a:gd name="T80" fmla="*/ 170963 w 176"/>
              <a:gd name="T81" fmla="*/ 58737 h 72"/>
              <a:gd name="T82" fmla="*/ 159273 w 176"/>
              <a:gd name="T83" fmla="*/ 68262 h 72"/>
              <a:gd name="T84" fmla="*/ 159273 w 176"/>
              <a:gd name="T85" fmla="*/ 71437 h 72"/>
              <a:gd name="T86" fmla="*/ 175347 w 176"/>
              <a:gd name="T87" fmla="*/ 88900 h 72"/>
              <a:gd name="T88" fmla="*/ 157812 w 176"/>
              <a:gd name="T89" fmla="*/ 103188 h 72"/>
              <a:gd name="T90" fmla="*/ 149045 w 176"/>
              <a:gd name="T91" fmla="*/ 79375 h 72"/>
              <a:gd name="T92" fmla="*/ 168040 w 176"/>
              <a:gd name="T93" fmla="*/ 61912 h 72"/>
              <a:gd name="T94" fmla="*/ 168040 w 176"/>
              <a:gd name="T95" fmla="*/ 76200 h 72"/>
              <a:gd name="T96" fmla="*/ 154889 w 176"/>
              <a:gd name="T97" fmla="*/ 88900 h 72"/>
              <a:gd name="T98" fmla="*/ 168040 w 176"/>
              <a:gd name="T99" fmla="*/ 96837 h 72"/>
              <a:gd name="T100" fmla="*/ 203110 w 176"/>
              <a:gd name="T101" fmla="*/ 79375 h 72"/>
              <a:gd name="T102" fmla="*/ 192881 w 176"/>
              <a:gd name="T103" fmla="*/ 109538 h 72"/>
              <a:gd name="T104" fmla="*/ 181191 w 176"/>
              <a:gd name="T105" fmla="*/ 114300 h 72"/>
              <a:gd name="T106" fmla="*/ 189959 w 176"/>
              <a:gd name="T107" fmla="*/ 106363 h 72"/>
              <a:gd name="T108" fmla="*/ 213338 w 176"/>
              <a:gd name="T109" fmla="*/ 71437 h 72"/>
              <a:gd name="T110" fmla="*/ 229412 w 176"/>
              <a:gd name="T111" fmla="*/ 71437 h 72"/>
              <a:gd name="T112" fmla="*/ 229412 w 176"/>
              <a:gd name="T113" fmla="*/ 100012 h 72"/>
              <a:gd name="T114" fmla="*/ 213338 w 176"/>
              <a:gd name="T115" fmla="*/ 114300 h 72"/>
              <a:gd name="T116" fmla="*/ 229412 w 176"/>
              <a:gd name="T117" fmla="*/ 92075 h 72"/>
              <a:gd name="T118" fmla="*/ 219183 w 176"/>
              <a:gd name="T119" fmla="*/ 76200 h 72"/>
              <a:gd name="T120" fmla="*/ 244024 w 176"/>
              <a:gd name="T121" fmla="*/ 76200 h 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6"/>
              <a:gd name="T184" fmla="*/ 0 h 72"/>
              <a:gd name="T185" fmla="*/ 176 w 176"/>
              <a:gd name="T186" fmla="*/ 72 h 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6" h="72">
                <a:moveTo>
                  <a:pt x="23" y="10"/>
                </a:moveTo>
                <a:lnTo>
                  <a:pt x="23" y="8"/>
                </a:lnTo>
                <a:lnTo>
                  <a:pt x="21" y="6"/>
                </a:lnTo>
                <a:lnTo>
                  <a:pt x="17" y="4"/>
                </a:lnTo>
                <a:lnTo>
                  <a:pt x="15" y="4"/>
                </a:lnTo>
                <a:lnTo>
                  <a:pt x="13" y="4"/>
                </a:lnTo>
                <a:lnTo>
                  <a:pt x="11" y="6"/>
                </a:lnTo>
                <a:lnTo>
                  <a:pt x="10" y="8"/>
                </a:lnTo>
                <a:lnTo>
                  <a:pt x="8" y="10"/>
                </a:lnTo>
                <a:lnTo>
                  <a:pt x="8" y="11"/>
                </a:lnTo>
                <a:lnTo>
                  <a:pt x="6" y="15"/>
                </a:lnTo>
                <a:lnTo>
                  <a:pt x="8" y="19"/>
                </a:lnTo>
                <a:lnTo>
                  <a:pt x="10" y="22"/>
                </a:lnTo>
                <a:lnTo>
                  <a:pt x="11" y="24"/>
                </a:lnTo>
                <a:lnTo>
                  <a:pt x="15" y="26"/>
                </a:lnTo>
                <a:lnTo>
                  <a:pt x="17" y="26"/>
                </a:lnTo>
                <a:lnTo>
                  <a:pt x="19" y="26"/>
                </a:lnTo>
                <a:lnTo>
                  <a:pt x="21" y="24"/>
                </a:lnTo>
                <a:lnTo>
                  <a:pt x="21" y="22"/>
                </a:lnTo>
                <a:lnTo>
                  <a:pt x="23" y="21"/>
                </a:lnTo>
                <a:lnTo>
                  <a:pt x="23" y="19"/>
                </a:lnTo>
                <a:lnTo>
                  <a:pt x="26" y="19"/>
                </a:lnTo>
                <a:lnTo>
                  <a:pt x="26" y="22"/>
                </a:lnTo>
                <a:lnTo>
                  <a:pt x="24" y="26"/>
                </a:lnTo>
                <a:lnTo>
                  <a:pt x="21" y="28"/>
                </a:lnTo>
                <a:lnTo>
                  <a:pt x="19" y="28"/>
                </a:lnTo>
                <a:lnTo>
                  <a:pt x="17" y="30"/>
                </a:lnTo>
                <a:lnTo>
                  <a:pt x="15" y="30"/>
                </a:lnTo>
                <a:lnTo>
                  <a:pt x="13" y="30"/>
                </a:lnTo>
                <a:lnTo>
                  <a:pt x="10" y="28"/>
                </a:lnTo>
                <a:lnTo>
                  <a:pt x="8" y="28"/>
                </a:lnTo>
                <a:lnTo>
                  <a:pt x="6" y="26"/>
                </a:lnTo>
                <a:lnTo>
                  <a:pt x="6" y="24"/>
                </a:lnTo>
                <a:lnTo>
                  <a:pt x="4" y="21"/>
                </a:lnTo>
                <a:lnTo>
                  <a:pt x="4" y="19"/>
                </a:lnTo>
                <a:lnTo>
                  <a:pt x="2" y="15"/>
                </a:lnTo>
                <a:lnTo>
                  <a:pt x="2" y="11"/>
                </a:lnTo>
                <a:lnTo>
                  <a:pt x="4" y="10"/>
                </a:lnTo>
                <a:lnTo>
                  <a:pt x="4" y="8"/>
                </a:lnTo>
                <a:lnTo>
                  <a:pt x="6" y="4"/>
                </a:lnTo>
                <a:lnTo>
                  <a:pt x="8" y="4"/>
                </a:lnTo>
                <a:lnTo>
                  <a:pt x="10" y="2"/>
                </a:lnTo>
                <a:lnTo>
                  <a:pt x="13" y="0"/>
                </a:lnTo>
                <a:lnTo>
                  <a:pt x="15" y="0"/>
                </a:lnTo>
                <a:lnTo>
                  <a:pt x="19" y="0"/>
                </a:lnTo>
                <a:lnTo>
                  <a:pt x="21" y="2"/>
                </a:lnTo>
                <a:lnTo>
                  <a:pt x="23" y="4"/>
                </a:lnTo>
                <a:lnTo>
                  <a:pt x="24" y="6"/>
                </a:lnTo>
                <a:lnTo>
                  <a:pt x="26" y="8"/>
                </a:lnTo>
                <a:lnTo>
                  <a:pt x="26" y="10"/>
                </a:lnTo>
                <a:lnTo>
                  <a:pt x="23" y="10"/>
                </a:lnTo>
                <a:close/>
                <a:moveTo>
                  <a:pt x="30" y="15"/>
                </a:moveTo>
                <a:lnTo>
                  <a:pt x="32" y="11"/>
                </a:lnTo>
                <a:lnTo>
                  <a:pt x="34" y="10"/>
                </a:lnTo>
                <a:lnTo>
                  <a:pt x="35" y="10"/>
                </a:lnTo>
                <a:lnTo>
                  <a:pt x="39" y="8"/>
                </a:lnTo>
                <a:lnTo>
                  <a:pt x="41" y="8"/>
                </a:lnTo>
                <a:lnTo>
                  <a:pt x="41" y="10"/>
                </a:lnTo>
                <a:lnTo>
                  <a:pt x="43" y="10"/>
                </a:lnTo>
                <a:lnTo>
                  <a:pt x="45" y="10"/>
                </a:lnTo>
                <a:lnTo>
                  <a:pt x="47" y="11"/>
                </a:lnTo>
                <a:lnTo>
                  <a:pt x="47" y="13"/>
                </a:lnTo>
                <a:lnTo>
                  <a:pt x="47" y="24"/>
                </a:lnTo>
                <a:lnTo>
                  <a:pt x="47" y="26"/>
                </a:lnTo>
                <a:lnTo>
                  <a:pt x="48" y="26"/>
                </a:lnTo>
                <a:lnTo>
                  <a:pt x="48" y="28"/>
                </a:lnTo>
                <a:lnTo>
                  <a:pt x="47" y="28"/>
                </a:lnTo>
                <a:lnTo>
                  <a:pt x="45" y="28"/>
                </a:lnTo>
                <a:lnTo>
                  <a:pt x="43" y="28"/>
                </a:lnTo>
                <a:lnTo>
                  <a:pt x="43" y="26"/>
                </a:lnTo>
                <a:lnTo>
                  <a:pt x="41" y="28"/>
                </a:lnTo>
                <a:lnTo>
                  <a:pt x="39" y="28"/>
                </a:lnTo>
                <a:lnTo>
                  <a:pt x="37" y="28"/>
                </a:lnTo>
                <a:lnTo>
                  <a:pt x="35" y="30"/>
                </a:lnTo>
                <a:lnTo>
                  <a:pt x="34" y="28"/>
                </a:lnTo>
                <a:lnTo>
                  <a:pt x="32" y="28"/>
                </a:lnTo>
                <a:lnTo>
                  <a:pt x="30" y="26"/>
                </a:lnTo>
                <a:lnTo>
                  <a:pt x="30" y="24"/>
                </a:lnTo>
                <a:lnTo>
                  <a:pt x="30" y="22"/>
                </a:lnTo>
                <a:lnTo>
                  <a:pt x="30" y="21"/>
                </a:lnTo>
                <a:lnTo>
                  <a:pt x="32" y="19"/>
                </a:lnTo>
                <a:lnTo>
                  <a:pt x="35" y="17"/>
                </a:lnTo>
                <a:lnTo>
                  <a:pt x="41" y="17"/>
                </a:lnTo>
                <a:lnTo>
                  <a:pt x="43" y="15"/>
                </a:lnTo>
                <a:lnTo>
                  <a:pt x="41" y="11"/>
                </a:lnTo>
                <a:lnTo>
                  <a:pt x="37" y="11"/>
                </a:lnTo>
                <a:lnTo>
                  <a:pt x="35" y="11"/>
                </a:lnTo>
                <a:lnTo>
                  <a:pt x="34" y="13"/>
                </a:lnTo>
                <a:lnTo>
                  <a:pt x="34" y="15"/>
                </a:lnTo>
                <a:lnTo>
                  <a:pt x="30" y="15"/>
                </a:lnTo>
                <a:close/>
                <a:moveTo>
                  <a:pt x="43" y="19"/>
                </a:moveTo>
                <a:lnTo>
                  <a:pt x="43" y="19"/>
                </a:lnTo>
                <a:lnTo>
                  <a:pt x="41" y="19"/>
                </a:lnTo>
                <a:lnTo>
                  <a:pt x="39" y="19"/>
                </a:lnTo>
                <a:lnTo>
                  <a:pt x="37" y="21"/>
                </a:lnTo>
                <a:lnTo>
                  <a:pt x="35" y="21"/>
                </a:lnTo>
                <a:lnTo>
                  <a:pt x="34" y="21"/>
                </a:lnTo>
                <a:lnTo>
                  <a:pt x="34" y="22"/>
                </a:lnTo>
                <a:lnTo>
                  <a:pt x="34" y="26"/>
                </a:lnTo>
                <a:lnTo>
                  <a:pt x="37" y="26"/>
                </a:lnTo>
                <a:lnTo>
                  <a:pt x="39" y="26"/>
                </a:lnTo>
                <a:lnTo>
                  <a:pt x="41" y="24"/>
                </a:lnTo>
                <a:lnTo>
                  <a:pt x="43" y="22"/>
                </a:lnTo>
                <a:lnTo>
                  <a:pt x="43" y="19"/>
                </a:lnTo>
                <a:close/>
                <a:moveTo>
                  <a:pt x="65" y="10"/>
                </a:moveTo>
                <a:lnTo>
                  <a:pt x="67" y="10"/>
                </a:lnTo>
                <a:lnTo>
                  <a:pt x="67" y="28"/>
                </a:lnTo>
                <a:lnTo>
                  <a:pt x="65" y="28"/>
                </a:lnTo>
                <a:lnTo>
                  <a:pt x="65" y="19"/>
                </a:lnTo>
                <a:lnTo>
                  <a:pt x="56" y="19"/>
                </a:lnTo>
                <a:lnTo>
                  <a:pt x="56" y="28"/>
                </a:lnTo>
                <a:lnTo>
                  <a:pt x="52" y="28"/>
                </a:lnTo>
                <a:lnTo>
                  <a:pt x="52" y="10"/>
                </a:lnTo>
                <a:lnTo>
                  <a:pt x="56" y="10"/>
                </a:lnTo>
                <a:lnTo>
                  <a:pt x="56" y="17"/>
                </a:lnTo>
                <a:lnTo>
                  <a:pt x="65" y="17"/>
                </a:lnTo>
                <a:lnTo>
                  <a:pt x="65" y="10"/>
                </a:lnTo>
                <a:close/>
                <a:moveTo>
                  <a:pt x="89" y="28"/>
                </a:moveTo>
                <a:lnTo>
                  <a:pt x="85" y="28"/>
                </a:lnTo>
                <a:lnTo>
                  <a:pt x="78" y="19"/>
                </a:lnTo>
                <a:lnTo>
                  <a:pt x="76" y="21"/>
                </a:lnTo>
                <a:lnTo>
                  <a:pt x="76" y="28"/>
                </a:lnTo>
                <a:lnTo>
                  <a:pt x="72" y="28"/>
                </a:lnTo>
                <a:lnTo>
                  <a:pt x="72" y="10"/>
                </a:lnTo>
                <a:lnTo>
                  <a:pt x="76" y="10"/>
                </a:lnTo>
                <a:lnTo>
                  <a:pt x="76" y="17"/>
                </a:lnTo>
                <a:lnTo>
                  <a:pt x="84" y="10"/>
                </a:lnTo>
                <a:lnTo>
                  <a:pt x="89" y="10"/>
                </a:lnTo>
                <a:lnTo>
                  <a:pt x="80" y="17"/>
                </a:lnTo>
                <a:lnTo>
                  <a:pt x="89" y="28"/>
                </a:lnTo>
                <a:close/>
                <a:moveTo>
                  <a:pt x="98" y="11"/>
                </a:moveTo>
                <a:lnTo>
                  <a:pt x="98" y="28"/>
                </a:lnTo>
                <a:lnTo>
                  <a:pt x="95" y="28"/>
                </a:lnTo>
                <a:lnTo>
                  <a:pt x="95" y="11"/>
                </a:lnTo>
                <a:lnTo>
                  <a:pt x="89" y="11"/>
                </a:lnTo>
                <a:lnTo>
                  <a:pt x="89" y="10"/>
                </a:lnTo>
                <a:lnTo>
                  <a:pt x="106" y="10"/>
                </a:lnTo>
                <a:lnTo>
                  <a:pt x="106" y="11"/>
                </a:lnTo>
                <a:lnTo>
                  <a:pt x="98" y="11"/>
                </a:lnTo>
                <a:close/>
                <a:moveTo>
                  <a:pt x="117" y="17"/>
                </a:moveTo>
                <a:lnTo>
                  <a:pt x="117" y="21"/>
                </a:lnTo>
                <a:lnTo>
                  <a:pt x="108" y="21"/>
                </a:lnTo>
                <a:lnTo>
                  <a:pt x="108" y="17"/>
                </a:lnTo>
                <a:lnTo>
                  <a:pt x="117" y="17"/>
                </a:lnTo>
                <a:close/>
                <a:moveTo>
                  <a:pt x="23" y="37"/>
                </a:moveTo>
                <a:lnTo>
                  <a:pt x="23" y="65"/>
                </a:lnTo>
                <a:lnTo>
                  <a:pt x="19" y="65"/>
                </a:lnTo>
                <a:lnTo>
                  <a:pt x="19" y="41"/>
                </a:lnTo>
                <a:lnTo>
                  <a:pt x="4" y="41"/>
                </a:lnTo>
                <a:lnTo>
                  <a:pt x="4" y="65"/>
                </a:lnTo>
                <a:lnTo>
                  <a:pt x="0" y="65"/>
                </a:lnTo>
                <a:lnTo>
                  <a:pt x="0" y="37"/>
                </a:lnTo>
                <a:lnTo>
                  <a:pt x="23" y="37"/>
                </a:lnTo>
                <a:close/>
                <a:moveTo>
                  <a:pt x="45" y="58"/>
                </a:moveTo>
                <a:lnTo>
                  <a:pt x="43" y="59"/>
                </a:lnTo>
                <a:lnTo>
                  <a:pt x="43" y="61"/>
                </a:lnTo>
                <a:lnTo>
                  <a:pt x="41" y="63"/>
                </a:lnTo>
                <a:lnTo>
                  <a:pt x="37" y="65"/>
                </a:lnTo>
                <a:lnTo>
                  <a:pt x="35" y="65"/>
                </a:lnTo>
                <a:lnTo>
                  <a:pt x="32" y="65"/>
                </a:lnTo>
                <a:lnTo>
                  <a:pt x="30" y="63"/>
                </a:lnTo>
                <a:lnTo>
                  <a:pt x="28" y="63"/>
                </a:lnTo>
                <a:lnTo>
                  <a:pt x="28" y="59"/>
                </a:lnTo>
                <a:lnTo>
                  <a:pt x="26" y="58"/>
                </a:lnTo>
                <a:lnTo>
                  <a:pt x="26" y="56"/>
                </a:lnTo>
                <a:lnTo>
                  <a:pt x="26" y="52"/>
                </a:lnTo>
                <a:lnTo>
                  <a:pt x="28" y="50"/>
                </a:lnTo>
                <a:lnTo>
                  <a:pt x="28" y="46"/>
                </a:lnTo>
                <a:lnTo>
                  <a:pt x="30" y="46"/>
                </a:lnTo>
                <a:lnTo>
                  <a:pt x="34" y="45"/>
                </a:lnTo>
                <a:lnTo>
                  <a:pt x="35" y="45"/>
                </a:lnTo>
                <a:lnTo>
                  <a:pt x="37" y="45"/>
                </a:lnTo>
                <a:lnTo>
                  <a:pt x="41" y="46"/>
                </a:lnTo>
                <a:lnTo>
                  <a:pt x="43" y="46"/>
                </a:lnTo>
                <a:lnTo>
                  <a:pt x="43" y="50"/>
                </a:lnTo>
                <a:lnTo>
                  <a:pt x="45" y="52"/>
                </a:lnTo>
                <a:lnTo>
                  <a:pt x="45" y="56"/>
                </a:lnTo>
                <a:lnTo>
                  <a:pt x="30" y="56"/>
                </a:lnTo>
                <a:lnTo>
                  <a:pt x="30" y="58"/>
                </a:lnTo>
                <a:lnTo>
                  <a:pt x="32" y="61"/>
                </a:lnTo>
                <a:lnTo>
                  <a:pt x="34" y="61"/>
                </a:lnTo>
                <a:lnTo>
                  <a:pt x="35" y="61"/>
                </a:lnTo>
                <a:lnTo>
                  <a:pt x="37" y="61"/>
                </a:lnTo>
                <a:lnTo>
                  <a:pt x="39" y="61"/>
                </a:lnTo>
                <a:lnTo>
                  <a:pt x="39" y="59"/>
                </a:lnTo>
                <a:lnTo>
                  <a:pt x="41" y="59"/>
                </a:lnTo>
                <a:lnTo>
                  <a:pt x="41" y="58"/>
                </a:lnTo>
                <a:lnTo>
                  <a:pt x="45" y="58"/>
                </a:lnTo>
                <a:close/>
                <a:moveTo>
                  <a:pt x="41" y="54"/>
                </a:moveTo>
                <a:lnTo>
                  <a:pt x="41" y="50"/>
                </a:lnTo>
                <a:lnTo>
                  <a:pt x="39" y="48"/>
                </a:lnTo>
                <a:lnTo>
                  <a:pt x="37" y="48"/>
                </a:lnTo>
                <a:lnTo>
                  <a:pt x="35" y="46"/>
                </a:lnTo>
                <a:lnTo>
                  <a:pt x="34" y="48"/>
                </a:lnTo>
                <a:lnTo>
                  <a:pt x="32" y="48"/>
                </a:lnTo>
                <a:lnTo>
                  <a:pt x="30" y="50"/>
                </a:lnTo>
                <a:lnTo>
                  <a:pt x="30" y="52"/>
                </a:lnTo>
                <a:lnTo>
                  <a:pt x="30" y="54"/>
                </a:lnTo>
                <a:lnTo>
                  <a:pt x="41" y="54"/>
                </a:lnTo>
                <a:close/>
                <a:moveTo>
                  <a:pt x="54" y="48"/>
                </a:moveTo>
                <a:lnTo>
                  <a:pt x="54" y="65"/>
                </a:lnTo>
                <a:lnTo>
                  <a:pt x="50" y="65"/>
                </a:lnTo>
                <a:lnTo>
                  <a:pt x="50" y="48"/>
                </a:lnTo>
                <a:lnTo>
                  <a:pt x="45" y="48"/>
                </a:lnTo>
                <a:lnTo>
                  <a:pt x="45" y="45"/>
                </a:lnTo>
                <a:lnTo>
                  <a:pt x="59" y="45"/>
                </a:lnTo>
                <a:lnTo>
                  <a:pt x="59" y="48"/>
                </a:lnTo>
                <a:lnTo>
                  <a:pt x="54" y="48"/>
                </a:lnTo>
                <a:close/>
                <a:moveTo>
                  <a:pt x="78" y="58"/>
                </a:moveTo>
                <a:lnTo>
                  <a:pt x="78" y="59"/>
                </a:lnTo>
                <a:lnTo>
                  <a:pt x="78" y="61"/>
                </a:lnTo>
                <a:lnTo>
                  <a:pt x="76" y="63"/>
                </a:lnTo>
                <a:lnTo>
                  <a:pt x="74" y="63"/>
                </a:lnTo>
                <a:lnTo>
                  <a:pt x="72" y="65"/>
                </a:lnTo>
                <a:lnTo>
                  <a:pt x="71" y="65"/>
                </a:lnTo>
                <a:lnTo>
                  <a:pt x="67" y="65"/>
                </a:lnTo>
                <a:lnTo>
                  <a:pt x="65" y="63"/>
                </a:lnTo>
                <a:lnTo>
                  <a:pt x="63" y="63"/>
                </a:lnTo>
                <a:lnTo>
                  <a:pt x="61" y="59"/>
                </a:lnTo>
                <a:lnTo>
                  <a:pt x="61" y="58"/>
                </a:lnTo>
                <a:lnTo>
                  <a:pt x="61" y="56"/>
                </a:lnTo>
                <a:lnTo>
                  <a:pt x="61" y="52"/>
                </a:lnTo>
                <a:lnTo>
                  <a:pt x="61" y="50"/>
                </a:lnTo>
                <a:lnTo>
                  <a:pt x="63" y="46"/>
                </a:lnTo>
                <a:lnTo>
                  <a:pt x="65" y="46"/>
                </a:lnTo>
                <a:lnTo>
                  <a:pt x="67" y="45"/>
                </a:lnTo>
                <a:lnTo>
                  <a:pt x="71" y="45"/>
                </a:lnTo>
                <a:lnTo>
                  <a:pt x="72" y="45"/>
                </a:lnTo>
                <a:lnTo>
                  <a:pt x="74" y="46"/>
                </a:lnTo>
                <a:lnTo>
                  <a:pt x="76" y="46"/>
                </a:lnTo>
                <a:lnTo>
                  <a:pt x="78" y="50"/>
                </a:lnTo>
                <a:lnTo>
                  <a:pt x="78" y="52"/>
                </a:lnTo>
                <a:lnTo>
                  <a:pt x="78" y="56"/>
                </a:lnTo>
                <a:lnTo>
                  <a:pt x="65" y="56"/>
                </a:lnTo>
                <a:lnTo>
                  <a:pt x="65" y="58"/>
                </a:lnTo>
                <a:lnTo>
                  <a:pt x="65" y="61"/>
                </a:lnTo>
                <a:lnTo>
                  <a:pt x="67" y="61"/>
                </a:lnTo>
                <a:lnTo>
                  <a:pt x="71" y="61"/>
                </a:lnTo>
                <a:lnTo>
                  <a:pt x="72" y="61"/>
                </a:lnTo>
                <a:lnTo>
                  <a:pt x="74" y="61"/>
                </a:lnTo>
                <a:lnTo>
                  <a:pt x="74" y="59"/>
                </a:lnTo>
                <a:lnTo>
                  <a:pt x="74" y="58"/>
                </a:lnTo>
                <a:lnTo>
                  <a:pt x="78" y="58"/>
                </a:lnTo>
                <a:close/>
                <a:moveTo>
                  <a:pt x="76" y="54"/>
                </a:moveTo>
                <a:lnTo>
                  <a:pt x="74" y="50"/>
                </a:lnTo>
                <a:lnTo>
                  <a:pt x="74" y="48"/>
                </a:lnTo>
                <a:lnTo>
                  <a:pt x="72" y="48"/>
                </a:lnTo>
                <a:lnTo>
                  <a:pt x="71" y="46"/>
                </a:lnTo>
                <a:lnTo>
                  <a:pt x="69" y="48"/>
                </a:lnTo>
                <a:lnTo>
                  <a:pt x="67" y="48"/>
                </a:lnTo>
                <a:lnTo>
                  <a:pt x="65" y="50"/>
                </a:lnTo>
                <a:lnTo>
                  <a:pt x="65" y="52"/>
                </a:lnTo>
                <a:lnTo>
                  <a:pt x="65" y="54"/>
                </a:lnTo>
                <a:lnTo>
                  <a:pt x="76" y="54"/>
                </a:lnTo>
                <a:close/>
                <a:moveTo>
                  <a:pt x="84" y="45"/>
                </a:moveTo>
                <a:lnTo>
                  <a:pt x="85" y="45"/>
                </a:lnTo>
                <a:lnTo>
                  <a:pt x="85" y="48"/>
                </a:lnTo>
                <a:lnTo>
                  <a:pt x="87" y="46"/>
                </a:lnTo>
                <a:lnTo>
                  <a:pt x="89" y="45"/>
                </a:lnTo>
                <a:lnTo>
                  <a:pt x="91" y="45"/>
                </a:lnTo>
                <a:lnTo>
                  <a:pt x="95" y="45"/>
                </a:lnTo>
                <a:lnTo>
                  <a:pt x="96" y="45"/>
                </a:lnTo>
                <a:lnTo>
                  <a:pt x="98" y="46"/>
                </a:lnTo>
                <a:lnTo>
                  <a:pt x="98" y="48"/>
                </a:lnTo>
                <a:lnTo>
                  <a:pt x="100" y="52"/>
                </a:lnTo>
                <a:lnTo>
                  <a:pt x="100" y="54"/>
                </a:lnTo>
                <a:lnTo>
                  <a:pt x="100" y="58"/>
                </a:lnTo>
                <a:lnTo>
                  <a:pt x="98" y="59"/>
                </a:lnTo>
                <a:lnTo>
                  <a:pt x="98" y="61"/>
                </a:lnTo>
                <a:lnTo>
                  <a:pt x="96" y="63"/>
                </a:lnTo>
                <a:lnTo>
                  <a:pt x="95" y="65"/>
                </a:lnTo>
                <a:lnTo>
                  <a:pt x="91" y="65"/>
                </a:lnTo>
                <a:lnTo>
                  <a:pt x="89" y="65"/>
                </a:lnTo>
                <a:lnTo>
                  <a:pt x="87" y="63"/>
                </a:lnTo>
                <a:lnTo>
                  <a:pt x="85" y="63"/>
                </a:lnTo>
                <a:lnTo>
                  <a:pt x="85" y="72"/>
                </a:lnTo>
                <a:lnTo>
                  <a:pt x="84" y="72"/>
                </a:lnTo>
                <a:lnTo>
                  <a:pt x="84" y="45"/>
                </a:lnTo>
                <a:close/>
                <a:moveTo>
                  <a:pt x="91" y="61"/>
                </a:moveTo>
                <a:lnTo>
                  <a:pt x="93" y="61"/>
                </a:lnTo>
                <a:lnTo>
                  <a:pt x="95" y="61"/>
                </a:lnTo>
                <a:lnTo>
                  <a:pt x="95" y="59"/>
                </a:lnTo>
                <a:lnTo>
                  <a:pt x="96" y="59"/>
                </a:lnTo>
                <a:lnTo>
                  <a:pt x="96" y="58"/>
                </a:lnTo>
                <a:lnTo>
                  <a:pt x="96" y="54"/>
                </a:lnTo>
                <a:lnTo>
                  <a:pt x="96" y="52"/>
                </a:lnTo>
                <a:lnTo>
                  <a:pt x="96" y="50"/>
                </a:lnTo>
                <a:lnTo>
                  <a:pt x="95" y="48"/>
                </a:lnTo>
                <a:lnTo>
                  <a:pt x="93" y="48"/>
                </a:lnTo>
                <a:lnTo>
                  <a:pt x="91" y="46"/>
                </a:lnTo>
                <a:lnTo>
                  <a:pt x="89" y="48"/>
                </a:lnTo>
                <a:lnTo>
                  <a:pt x="87" y="50"/>
                </a:lnTo>
                <a:lnTo>
                  <a:pt x="85" y="52"/>
                </a:lnTo>
                <a:lnTo>
                  <a:pt x="85" y="56"/>
                </a:lnTo>
                <a:lnTo>
                  <a:pt x="85" y="59"/>
                </a:lnTo>
                <a:lnTo>
                  <a:pt x="87" y="61"/>
                </a:lnTo>
                <a:lnTo>
                  <a:pt x="89" y="61"/>
                </a:lnTo>
                <a:lnTo>
                  <a:pt x="91" y="61"/>
                </a:lnTo>
                <a:close/>
                <a:moveTo>
                  <a:pt x="117" y="37"/>
                </a:moveTo>
                <a:lnTo>
                  <a:pt x="119" y="37"/>
                </a:lnTo>
                <a:lnTo>
                  <a:pt x="119" y="39"/>
                </a:lnTo>
                <a:lnTo>
                  <a:pt x="119" y="41"/>
                </a:lnTo>
                <a:lnTo>
                  <a:pt x="117" y="41"/>
                </a:lnTo>
                <a:lnTo>
                  <a:pt x="115" y="41"/>
                </a:lnTo>
                <a:lnTo>
                  <a:pt x="113" y="41"/>
                </a:lnTo>
                <a:lnTo>
                  <a:pt x="111" y="41"/>
                </a:lnTo>
                <a:lnTo>
                  <a:pt x="109" y="43"/>
                </a:lnTo>
                <a:lnTo>
                  <a:pt x="108" y="43"/>
                </a:lnTo>
                <a:lnTo>
                  <a:pt x="106" y="45"/>
                </a:lnTo>
                <a:lnTo>
                  <a:pt x="106" y="48"/>
                </a:lnTo>
                <a:lnTo>
                  <a:pt x="106" y="46"/>
                </a:lnTo>
                <a:lnTo>
                  <a:pt x="108" y="46"/>
                </a:lnTo>
                <a:lnTo>
                  <a:pt x="109" y="45"/>
                </a:lnTo>
                <a:lnTo>
                  <a:pt x="111" y="45"/>
                </a:lnTo>
                <a:lnTo>
                  <a:pt x="115" y="45"/>
                </a:lnTo>
                <a:lnTo>
                  <a:pt x="117" y="46"/>
                </a:lnTo>
                <a:lnTo>
                  <a:pt x="119" y="48"/>
                </a:lnTo>
                <a:lnTo>
                  <a:pt x="120" y="50"/>
                </a:lnTo>
                <a:lnTo>
                  <a:pt x="120" y="52"/>
                </a:lnTo>
                <a:lnTo>
                  <a:pt x="120" y="56"/>
                </a:lnTo>
                <a:lnTo>
                  <a:pt x="120" y="58"/>
                </a:lnTo>
                <a:lnTo>
                  <a:pt x="120" y="59"/>
                </a:lnTo>
                <a:lnTo>
                  <a:pt x="119" y="61"/>
                </a:lnTo>
                <a:lnTo>
                  <a:pt x="117" y="63"/>
                </a:lnTo>
                <a:lnTo>
                  <a:pt x="115" y="65"/>
                </a:lnTo>
                <a:lnTo>
                  <a:pt x="111" y="65"/>
                </a:lnTo>
                <a:lnTo>
                  <a:pt x="109" y="65"/>
                </a:lnTo>
                <a:lnTo>
                  <a:pt x="108" y="65"/>
                </a:lnTo>
                <a:lnTo>
                  <a:pt x="108" y="63"/>
                </a:lnTo>
                <a:lnTo>
                  <a:pt x="106" y="63"/>
                </a:lnTo>
                <a:lnTo>
                  <a:pt x="104" y="61"/>
                </a:lnTo>
                <a:lnTo>
                  <a:pt x="104" y="59"/>
                </a:lnTo>
                <a:lnTo>
                  <a:pt x="102" y="56"/>
                </a:lnTo>
                <a:lnTo>
                  <a:pt x="102" y="54"/>
                </a:lnTo>
                <a:lnTo>
                  <a:pt x="102" y="52"/>
                </a:lnTo>
                <a:lnTo>
                  <a:pt x="102" y="50"/>
                </a:lnTo>
                <a:lnTo>
                  <a:pt x="102" y="48"/>
                </a:lnTo>
                <a:lnTo>
                  <a:pt x="104" y="46"/>
                </a:lnTo>
                <a:lnTo>
                  <a:pt x="104" y="45"/>
                </a:lnTo>
                <a:lnTo>
                  <a:pt x="106" y="43"/>
                </a:lnTo>
                <a:lnTo>
                  <a:pt x="106" y="41"/>
                </a:lnTo>
                <a:lnTo>
                  <a:pt x="108" y="39"/>
                </a:lnTo>
                <a:lnTo>
                  <a:pt x="111" y="39"/>
                </a:lnTo>
                <a:lnTo>
                  <a:pt x="115" y="39"/>
                </a:lnTo>
                <a:lnTo>
                  <a:pt x="117" y="39"/>
                </a:lnTo>
                <a:lnTo>
                  <a:pt x="117" y="37"/>
                </a:lnTo>
                <a:close/>
                <a:moveTo>
                  <a:pt x="117" y="56"/>
                </a:moveTo>
                <a:lnTo>
                  <a:pt x="117" y="54"/>
                </a:lnTo>
                <a:lnTo>
                  <a:pt x="117" y="52"/>
                </a:lnTo>
                <a:lnTo>
                  <a:pt x="117" y="50"/>
                </a:lnTo>
                <a:lnTo>
                  <a:pt x="115" y="48"/>
                </a:lnTo>
                <a:lnTo>
                  <a:pt x="113" y="48"/>
                </a:lnTo>
                <a:lnTo>
                  <a:pt x="111" y="48"/>
                </a:lnTo>
                <a:lnTo>
                  <a:pt x="109" y="48"/>
                </a:lnTo>
                <a:lnTo>
                  <a:pt x="108" y="48"/>
                </a:lnTo>
                <a:lnTo>
                  <a:pt x="108" y="50"/>
                </a:lnTo>
                <a:lnTo>
                  <a:pt x="106" y="52"/>
                </a:lnTo>
                <a:lnTo>
                  <a:pt x="106" y="54"/>
                </a:lnTo>
                <a:lnTo>
                  <a:pt x="106" y="56"/>
                </a:lnTo>
                <a:lnTo>
                  <a:pt x="106" y="58"/>
                </a:lnTo>
                <a:lnTo>
                  <a:pt x="108" y="59"/>
                </a:lnTo>
                <a:lnTo>
                  <a:pt x="108" y="61"/>
                </a:lnTo>
                <a:lnTo>
                  <a:pt x="109" y="61"/>
                </a:lnTo>
                <a:lnTo>
                  <a:pt x="111" y="61"/>
                </a:lnTo>
                <a:lnTo>
                  <a:pt x="113" y="61"/>
                </a:lnTo>
                <a:lnTo>
                  <a:pt x="115" y="61"/>
                </a:lnTo>
                <a:lnTo>
                  <a:pt x="117" y="59"/>
                </a:lnTo>
                <a:lnTo>
                  <a:pt x="117" y="58"/>
                </a:lnTo>
                <a:lnTo>
                  <a:pt x="117" y="56"/>
                </a:lnTo>
                <a:close/>
                <a:moveTo>
                  <a:pt x="137" y="45"/>
                </a:moveTo>
                <a:lnTo>
                  <a:pt x="141" y="45"/>
                </a:lnTo>
                <a:lnTo>
                  <a:pt x="139" y="46"/>
                </a:lnTo>
                <a:lnTo>
                  <a:pt x="139" y="50"/>
                </a:lnTo>
                <a:lnTo>
                  <a:pt x="137" y="52"/>
                </a:lnTo>
                <a:lnTo>
                  <a:pt x="137" y="54"/>
                </a:lnTo>
                <a:lnTo>
                  <a:pt x="135" y="56"/>
                </a:lnTo>
                <a:lnTo>
                  <a:pt x="135" y="59"/>
                </a:lnTo>
                <a:lnTo>
                  <a:pt x="133" y="61"/>
                </a:lnTo>
                <a:lnTo>
                  <a:pt x="133" y="65"/>
                </a:lnTo>
                <a:lnTo>
                  <a:pt x="132" y="67"/>
                </a:lnTo>
                <a:lnTo>
                  <a:pt x="132" y="69"/>
                </a:lnTo>
                <a:lnTo>
                  <a:pt x="130" y="70"/>
                </a:lnTo>
                <a:lnTo>
                  <a:pt x="130" y="72"/>
                </a:lnTo>
                <a:lnTo>
                  <a:pt x="128" y="72"/>
                </a:lnTo>
                <a:lnTo>
                  <a:pt x="126" y="72"/>
                </a:lnTo>
                <a:lnTo>
                  <a:pt x="124" y="72"/>
                </a:lnTo>
                <a:lnTo>
                  <a:pt x="124" y="69"/>
                </a:lnTo>
                <a:lnTo>
                  <a:pt x="126" y="69"/>
                </a:lnTo>
                <a:lnTo>
                  <a:pt x="128" y="69"/>
                </a:lnTo>
                <a:lnTo>
                  <a:pt x="130" y="67"/>
                </a:lnTo>
                <a:lnTo>
                  <a:pt x="130" y="65"/>
                </a:lnTo>
                <a:lnTo>
                  <a:pt x="122" y="45"/>
                </a:lnTo>
                <a:lnTo>
                  <a:pt x="126" y="45"/>
                </a:lnTo>
                <a:lnTo>
                  <a:pt x="132" y="61"/>
                </a:lnTo>
                <a:lnTo>
                  <a:pt x="137" y="45"/>
                </a:lnTo>
                <a:close/>
                <a:moveTo>
                  <a:pt x="143" y="45"/>
                </a:moveTo>
                <a:lnTo>
                  <a:pt x="146" y="45"/>
                </a:lnTo>
                <a:lnTo>
                  <a:pt x="146" y="48"/>
                </a:lnTo>
                <a:lnTo>
                  <a:pt x="148" y="46"/>
                </a:lnTo>
                <a:lnTo>
                  <a:pt x="148" y="45"/>
                </a:lnTo>
                <a:lnTo>
                  <a:pt x="150" y="45"/>
                </a:lnTo>
                <a:lnTo>
                  <a:pt x="152" y="45"/>
                </a:lnTo>
                <a:lnTo>
                  <a:pt x="154" y="45"/>
                </a:lnTo>
                <a:lnTo>
                  <a:pt x="157" y="45"/>
                </a:lnTo>
                <a:lnTo>
                  <a:pt x="157" y="46"/>
                </a:lnTo>
                <a:lnTo>
                  <a:pt x="159" y="48"/>
                </a:lnTo>
                <a:lnTo>
                  <a:pt x="159" y="52"/>
                </a:lnTo>
                <a:lnTo>
                  <a:pt x="161" y="54"/>
                </a:lnTo>
                <a:lnTo>
                  <a:pt x="159" y="58"/>
                </a:lnTo>
                <a:lnTo>
                  <a:pt x="159" y="59"/>
                </a:lnTo>
                <a:lnTo>
                  <a:pt x="159" y="61"/>
                </a:lnTo>
                <a:lnTo>
                  <a:pt x="157" y="63"/>
                </a:lnTo>
                <a:lnTo>
                  <a:pt x="154" y="65"/>
                </a:lnTo>
                <a:lnTo>
                  <a:pt x="152" y="65"/>
                </a:lnTo>
                <a:lnTo>
                  <a:pt x="150" y="65"/>
                </a:lnTo>
                <a:lnTo>
                  <a:pt x="148" y="65"/>
                </a:lnTo>
                <a:lnTo>
                  <a:pt x="148" y="63"/>
                </a:lnTo>
                <a:lnTo>
                  <a:pt x="146" y="63"/>
                </a:lnTo>
                <a:lnTo>
                  <a:pt x="146" y="72"/>
                </a:lnTo>
                <a:lnTo>
                  <a:pt x="143" y="72"/>
                </a:lnTo>
                <a:lnTo>
                  <a:pt x="143" y="45"/>
                </a:lnTo>
                <a:close/>
                <a:moveTo>
                  <a:pt x="152" y="61"/>
                </a:moveTo>
                <a:lnTo>
                  <a:pt x="154" y="61"/>
                </a:lnTo>
                <a:lnTo>
                  <a:pt x="156" y="59"/>
                </a:lnTo>
                <a:lnTo>
                  <a:pt x="157" y="58"/>
                </a:lnTo>
                <a:lnTo>
                  <a:pt x="157" y="54"/>
                </a:lnTo>
                <a:lnTo>
                  <a:pt x="157" y="52"/>
                </a:lnTo>
                <a:lnTo>
                  <a:pt x="156" y="50"/>
                </a:lnTo>
                <a:lnTo>
                  <a:pt x="156" y="48"/>
                </a:lnTo>
                <a:lnTo>
                  <a:pt x="154" y="48"/>
                </a:lnTo>
                <a:lnTo>
                  <a:pt x="152" y="46"/>
                </a:lnTo>
                <a:lnTo>
                  <a:pt x="150" y="48"/>
                </a:lnTo>
                <a:lnTo>
                  <a:pt x="148" y="50"/>
                </a:lnTo>
                <a:lnTo>
                  <a:pt x="146" y="52"/>
                </a:lnTo>
                <a:lnTo>
                  <a:pt x="146" y="56"/>
                </a:lnTo>
                <a:lnTo>
                  <a:pt x="146" y="59"/>
                </a:lnTo>
                <a:lnTo>
                  <a:pt x="148" y="61"/>
                </a:lnTo>
                <a:lnTo>
                  <a:pt x="150" y="61"/>
                </a:lnTo>
                <a:lnTo>
                  <a:pt x="152" y="61"/>
                </a:lnTo>
                <a:close/>
                <a:moveTo>
                  <a:pt x="167" y="48"/>
                </a:moveTo>
                <a:lnTo>
                  <a:pt x="167" y="65"/>
                </a:lnTo>
                <a:lnTo>
                  <a:pt x="165" y="65"/>
                </a:lnTo>
                <a:lnTo>
                  <a:pt x="165" y="45"/>
                </a:lnTo>
                <a:lnTo>
                  <a:pt x="176" y="45"/>
                </a:lnTo>
                <a:lnTo>
                  <a:pt x="176" y="48"/>
                </a:lnTo>
                <a:lnTo>
                  <a:pt x="167" y="48"/>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35" name="Freeform 169"/>
          <p:cNvSpPr>
            <a:spLocks noEditPoints="1"/>
          </p:cNvSpPr>
          <p:nvPr/>
        </p:nvSpPr>
        <p:spPr bwMode="auto">
          <a:xfrm>
            <a:off x="2207582" y="3073299"/>
            <a:ext cx="309847" cy="126585"/>
          </a:xfrm>
          <a:custGeom>
            <a:avLst/>
            <a:gdLst>
              <a:gd name="T0" fmla="*/ 190143 w 178"/>
              <a:gd name="T1" fmla="*/ 3175 h 67"/>
              <a:gd name="T2" fmla="*/ 187218 w 178"/>
              <a:gd name="T3" fmla="*/ 34925 h 67"/>
              <a:gd name="T4" fmla="*/ 190143 w 178"/>
              <a:gd name="T5" fmla="*/ 41275 h 67"/>
              <a:gd name="T6" fmla="*/ 175517 w 178"/>
              <a:gd name="T7" fmla="*/ 12700 h 67"/>
              <a:gd name="T8" fmla="*/ 156503 w 178"/>
              <a:gd name="T9" fmla="*/ 12700 h 67"/>
              <a:gd name="T10" fmla="*/ 124324 w 178"/>
              <a:gd name="T11" fmla="*/ 12700 h 67"/>
              <a:gd name="T12" fmla="*/ 100922 w 178"/>
              <a:gd name="T13" fmla="*/ 34925 h 67"/>
              <a:gd name="T14" fmla="*/ 95072 w 178"/>
              <a:gd name="T15" fmla="*/ 41275 h 67"/>
              <a:gd name="T16" fmla="*/ 67281 w 178"/>
              <a:gd name="T17" fmla="*/ 41275 h 67"/>
              <a:gd name="T18" fmla="*/ 86296 w 178"/>
              <a:gd name="T19" fmla="*/ 12700 h 67"/>
              <a:gd name="T20" fmla="*/ 51192 w 178"/>
              <a:gd name="T21" fmla="*/ 14288 h 67"/>
              <a:gd name="T22" fmla="*/ 54118 w 178"/>
              <a:gd name="T23" fmla="*/ 23813 h 67"/>
              <a:gd name="T24" fmla="*/ 43879 w 178"/>
              <a:gd name="T25" fmla="*/ 44450 h 67"/>
              <a:gd name="T26" fmla="*/ 38029 w 178"/>
              <a:gd name="T27" fmla="*/ 14288 h 67"/>
              <a:gd name="T28" fmla="*/ 59968 w 178"/>
              <a:gd name="T29" fmla="*/ 23813 h 67"/>
              <a:gd name="T30" fmla="*/ 51192 w 178"/>
              <a:gd name="T31" fmla="*/ 38100 h 67"/>
              <a:gd name="T32" fmla="*/ 19014 w 178"/>
              <a:gd name="T33" fmla="*/ 38100 h 67"/>
              <a:gd name="T34" fmla="*/ 5851 w 178"/>
              <a:gd name="T35" fmla="*/ 17463 h 67"/>
              <a:gd name="T36" fmla="*/ 19014 w 178"/>
              <a:gd name="T37" fmla="*/ 6350 h 67"/>
              <a:gd name="T38" fmla="*/ 24865 w 178"/>
              <a:gd name="T39" fmla="*/ 3175 h 67"/>
              <a:gd name="T40" fmla="*/ 30715 w 178"/>
              <a:gd name="T41" fmla="*/ 26988 h 67"/>
              <a:gd name="T42" fmla="*/ 0 w 178"/>
              <a:gd name="T43" fmla="*/ 41275 h 67"/>
              <a:gd name="T44" fmla="*/ 251574 w 178"/>
              <a:gd name="T45" fmla="*/ 90488 h 67"/>
              <a:gd name="T46" fmla="*/ 235485 w 178"/>
              <a:gd name="T47" fmla="*/ 85725 h 67"/>
              <a:gd name="T48" fmla="*/ 254499 w 178"/>
              <a:gd name="T49" fmla="*/ 93663 h 67"/>
              <a:gd name="T50" fmla="*/ 225247 w 178"/>
              <a:gd name="T51" fmla="*/ 79375 h 67"/>
              <a:gd name="T52" fmla="*/ 210620 w 178"/>
              <a:gd name="T53" fmla="*/ 68263 h 67"/>
              <a:gd name="T54" fmla="*/ 210620 w 178"/>
              <a:gd name="T55" fmla="*/ 88900 h 67"/>
              <a:gd name="T56" fmla="*/ 229635 w 178"/>
              <a:gd name="T57" fmla="*/ 73025 h 67"/>
              <a:gd name="T58" fmla="*/ 210620 w 178"/>
              <a:gd name="T59" fmla="*/ 93663 h 67"/>
              <a:gd name="T60" fmla="*/ 206232 w 178"/>
              <a:gd name="T61" fmla="*/ 68263 h 67"/>
              <a:gd name="T62" fmla="*/ 191606 w 178"/>
              <a:gd name="T63" fmla="*/ 85725 h 67"/>
              <a:gd name="T64" fmla="*/ 187218 w 178"/>
              <a:gd name="T65" fmla="*/ 68263 h 67"/>
              <a:gd name="T66" fmla="*/ 187218 w 178"/>
              <a:gd name="T67" fmla="*/ 90488 h 67"/>
              <a:gd name="T68" fmla="*/ 187218 w 178"/>
              <a:gd name="T69" fmla="*/ 61913 h 67"/>
              <a:gd name="T70" fmla="*/ 197456 w 178"/>
              <a:gd name="T71" fmla="*/ 85725 h 67"/>
              <a:gd name="T72" fmla="*/ 178442 w 178"/>
              <a:gd name="T73" fmla="*/ 90488 h 67"/>
              <a:gd name="T74" fmla="*/ 162353 w 178"/>
              <a:gd name="T75" fmla="*/ 85725 h 67"/>
              <a:gd name="T76" fmla="*/ 156503 w 178"/>
              <a:gd name="T77" fmla="*/ 68263 h 67"/>
              <a:gd name="T78" fmla="*/ 146264 w 178"/>
              <a:gd name="T79" fmla="*/ 82550 h 67"/>
              <a:gd name="T80" fmla="*/ 162353 w 178"/>
              <a:gd name="T81" fmla="*/ 65088 h 67"/>
              <a:gd name="T82" fmla="*/ 162353 w 178"/>
              <a:gd name="T83" fmla="*/ 93663 h 67"/>
              <a:gd name="T84" fmla="*/ 140413 w 178"/>
              <a:gd name="T85" fmla="*/ 79375 h 67"/>
              <a:gd name="T86" fmla="*/ 127250 w 178"/>
              <a:gd name="T87" fmla="*/ 93663 h 67"/>
              <a:gd name="T88" fmla="*/ 108235 w 178"/>
              <a:gd name="T89" fmla="*/ 90488 h 67"/>
              <a:gd name="T90" fmla="*/ 97997 w 178"/>
              <a:gd name="T91" fmla="*/ 79375 h 67"/>
              <a:gd name="T92" fmla="*/ 111161 w 178"/>
              <a:gd name="T93" fmla="*/ 73025 h 67"/>
              <a:gd name="T94" fmla="*/ 92146 w 178"/>
              <a:gd name="T95" fmla="*/ 65088 h 67"/>
              <a:gd name="T96" fmla="*/ 114086 w 178"/>
              <a:gd name="T97" fmla="*/ 76200 h 67"/>
              <a:gd name="T98" fmla="*/ 117011 w 178"/>
              <a:gd name="T99" fmla="*/ 90488 h 67"/>
              <a:gd name="T100" fmla="*/ 78983 w 178"/>
              <a:gd name="T101" fmla="*/ 88900 h 67"/>
              <a:gd name="T102" fmla="*/ 78983 w 178"/>
              <a:gd name="T103" fmla="*/ 68263 h 67"/>
              <a:gd name="T104" fmla="*/ 65819 w 178"/>
              <a:gd name="T105" fmla="*/ 79375 h 67"/>
              <a:gd name="T106" fmla="*/ 78983 w 178"/>
              <a:gd name="T107" fmla="*/ 61913 h 67"/>
              <a:gd name="T108" fmla="*/ 83370 w 178"/>
              <a:gd name="T109" fmla="*/ 90488 h 67"/>
              <a:gd name="T110" fmla="*/ 62894 w 178"/>
              <a:gd name="T111" fmla="*/ 82550 h 67"/>
              <a:gd name="T112" fmla="*/ 48267 w 178"/>
              <a:gd name="T113" fmla="*/ 52388 h 67"/>
              <a:gd name="T114" fmla="*/ 24865 w 178"/>
              <a:gd name="T115" fmla="*/ 52388 h 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8"/>
              <a:gd name="T175" fmla="*/ 0 h 67"/>
              <a:gd name="T176" fmla="*/ 178 w 178"/>
              <a:gd name="T177" fmla="*/ 67 h 6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8" h="67">
                <a:moveTo>
                  <a:pt x="139" y="0"/>
                </a:moveTo>
                <a:lnTo>
                  <a:pt x="137" y="4"/>
                </a:lnTo>
                <a:lnTo>
                  <a:pt x="133" y="4"/>
                </a:lnTo>
                <a:lnTo>
                  <a:pt x="130" y="4"/>
                </a:lnTo>
                <a:lnTo>
                  <a:pt x="128" y="0"/>
                </a:lnTo>
                <a:lnTo>
                  <a:pt x="130" y="0"/>
                </a:lnTo>
                <a:lnTo>
                  <a:pt x="130" y="2"/>
                </a:lnTo>
                <a:lnTo>
                  <a:pt x="131" y="2"/>
                </a:lnTo>
                <a:lnTo>
                  <a:pt x="133" y="2"/>
                </a:lnTo>
                <a:lnTo>
                  <a:pt x="135" y="2"/>
                </a:lnTo>
                <a:lnTo>
                  <a:pt x="137" y="0"/>
                </a:lnTo>
                <a:lnTo>
                  <a:pt x="139" y="0"/>
                </a:lnTo>
                <a:close/>
                <a:moveTo>
                  <a:pt x="128" y="22"/>
                </a:moveTo>
                <a:lnTo>
                  <a:pt x="128" y="22"/>
                </a:lnTo>
                <a:lnTo>
                  <a:pt x="137" y="8"/>
                </a:lnTo>
                <a:lnTo>
                  <a:pt x="141" y="8"/>
                </a:lnTo>
                <a:lnTo>
                  <a:pt x="141" y="26"/>
                </a:lnTo>
                <a:lnTo>
                  <a:pt x="137" y="26"/>
                </a:lnTo>
                <a:lnTo>
                  <a:pt x="137" y="11"/>
                </a:lnTo>
                <a:lnTo>
                  <a:pt x="130" y="26"/>
                </a:lnTo>
                <a:lnTo>
                  <a:pt x="126" y="26"/>
                </a:lnTo>
                <a:lnTo>
                  <a:pt x="126" y="8"/>
                </a:lnTo>
                <a:lnTo>
                  <a:pt x="128" y="8"/>
                </a:lnTo>
                <a:lnTo>
                  <a:pt x="128" y="22"/>
                </a:lnTo>
                <a:close/>
                <a:moveTo>
                  <a:pt x="107" y="22"/>
                </a:moveTo>
                <a:lnTo>
                  <a:pt x="107" y="22"/>
                </a:lnTo>
                <a:lnTo>
                  <a:pt x="117" y="8"/>
                </a:lnTo>
                <a:lnTo>
                  <a:pt x="120" y="8"/>
                </a:lnTo>
                <a:lnTo>
                  <a:pt x="120" y="26"/>
                </a:lnTo>
                <a:lnTo>
                  <a:pt x="117" y="26"/>
                </a:lnTo>
                <a:lnTo>
                  <a:pt x="117" y="11"/>
                </a:lnTo>
                <a:lnTo>
                  <a:pt x="107" y="26"/>
                </a:lnTo>
                <a:lnTo>
                  <a:pt x="104" y="26"/>
                </a:lnTo>
                <a:lnTo>
                  <a:pt x="104" y="8"/>
                </a:lnTo>
                <a:lnTo>
                  <a:pt x="107" y="8"/>
                </a:lnTo>
                <a:lnTo>
                  <a:pt x="107" y="22"/>
                </a:lnTo>
                <a:close/>
                <a:moveTo>
                  <a:pt x="102" y="26"/>
                </a:moveTo>
                <a:lnTo>
                  <a:pt x="98" y="26"/>
                </a:lnTo>
                <a:lnTo>
                  <a:pt x="91" y="17"/>
                </a:lnTo>
                <a:lnTo>
                  <a:pt x="89" y="19"/>
                </a:lnTo>
                <a:lnTo>
                  <a:pt x="89" y="26"/>
                </a:lnTo>
                <a:lnTo>
                  <a:pt x="85" y="26"/>
                </a:lnTo>
                <a:lnTo>
                  <a:pt x="85" y="8"/>
                </a:lnTo>
                <a:lnTo>
                  <a:pt x="89" y="8"/>
                </a:lnTo>
                <a:lnTo>
                  <a:pt x="89" y="15"/>
                </a:lnTo>
                <a:lnTo>
                  <a:pt x="96" y="8"/>
                </a:lnTo>
                <a:lnTo>
                  <a:pt x="102" y="8"/>
                </a:lnTo>
                <a:lnTo>
                  <a:pt x="93" y="15"/>
                </a:lnTo>
                <a:lnTo>
                  <a:pt x="102" y="26"/>
                </a:lnTo>
                <a:close/>
                <a:moveTo>
                  <a:pt x="69" y="22"/>
                </a:moveTo>
                <a:lnTo>
                  <a:pt x="69" y="22"/>
                </a:lnTo>
                <a:lnTo>
                  <a:pt x="76" y="8"/>
                </a:lnTo>
                <a:lnTo>
                  <a:pt x="80" y="8"/>
                </a:lnTo>
                <a:lnTo>
                  <a:pt x="80" y="26"/>
                </a:lnTo>
                <a:lnTo>
                  <a:pt x="78" y="26"/>
                </a:lnTo>
                <a:lnTo>
                  <a:pt x="78" y="11"/>
                </a:lnTo>
                <a:lnTo>
                  <a:pt x="69" y="26"/>
                </a:lnTo>
                <a:lnTo>
                  <a:pt x="65" y="26"/>
                </a:lnTo>
                <a:lnTo>
                  <a:pt x="65" y="8"/>
                </a:lnTo>
                <a:lnTo>
                  <a:pt x="69" y="8"/>
                </a:lnTo>
                <a:lnTo>
                  <a:pt x="69" y="22"/>
                </a:lnTo>
                <a:close/>
                <a:moveTo>
                  <a:pt x="48" y="9"/>
                </a:moveTo>
                <a:lnTo>
                  <a:pt x="48" y="22"/>
                </a:lnTo>
                <a:lnTo>
                  <a:pt x="48" y="24"/>
                </a:lnTo>
                <a:lnTo>
                  <a:pt x="48" y="26"/>
                </a:lnTo>
                <a:lnTo>
                  <a:pt x="46" y="26"/>
                </a:lnTo>
                <a:lnTo>
                  <a:pt x="43" y="28"/>
                </a:lnTo>
                <a:lnTo>
                  <a:pt x="43" y="24"/>
                </a:lnTo>
                <a:lnTo>
                  <a:pt x="45" y="24"/>
                </a:lnTo>
                <a:lnTo>
                  <a:pt x="45" y="22"/>
                </a:lnTo>
                <a:lnTo>
                  <a:pt x="46" y="22"/>
                </a:lnTo>
                <a:lnTo>
                  <a:pt x="46" y="8"/>
                </a:lnTo>
                <a:lnTo>
                  <a:pt x="59" y="8"/>
                </a:lnTo>
                <a:lnTo>
                  <a:pt x="59" y="26"/>
                </a:lnTo>
                <a:lnTo>
                  <a:pt x="56" y="26"/>
                </a:lnTo>
                <a:lnTo>
                  <a:pt x="56" y="9"/>
                </a:lnTo>
                <a:lnTo>
                  <a:pt x="48" y="9"/>
                </a:lnTo>
                <a:close/>
                <a:moveTo>
                  <a:pt x="37" y="15"/>
                </a:moveTo>
                <a:lnTo>
                  <a:pt x="37" y="13"/>
                </a:lnTo>
                <a:lnTo>
                  <a:pt x="37" y="11"/>
                </a:lnTo>
                <a:lnTo>
                  <a:pt x="35" y="9"/>
                </a:lnTo>
                <a:lnTo>
                  <a:pt x="32" y="9"/>
                </a:lnTo>
                <a:lnTo>
                  <a:pt x="30" y="11"/>
                </a:lnTo>
                <a:lnTo>
                  <a:pt x="28" y="11"/>
                </a:lnTo>
                <a:lnTo>
                  <a:pt x="28" y="13"/>
                </a:lnTo>
                <a:lnTo>
                  <a:pt x="26" y="15"/>
                </a:lnTo>
                <a:lnTo>
                  <a:pt x="37" y="15"/>
                </a:lnTo>
                <a:close/>
                <a:moveTo>
                  <a:pt x="41" y="20"/>
                </a:moveTo>
                <a:lnTo>
                  <a:pt x="41" y="22"/>
                </a:lnTo>
                <a:lnTo>
                  <a:pt x="41" y="24"/>
                </a:lnTo>
                <a:lnTo>
                  <a:pt x="39" y="24"/>
                </a:lnTo>
                <a:lnTo>
                  <a:pt x="37" y="26"/>
                </a:lnTo>
                <a:lnTo>
                  <a:pt x="35" y="28"/>
                </a:lnTo>
                <a:lnTo>
                  <a:pt x="32" y="28"/>
                </a:lnTo>
                <a:lnTo>
                  <a:pt x="30" y="28"/>
                </a:lnTo>
                <a:lnTo>
                  <a:pt x="28" y="26"/>
                </a:lnTo>
                <a:lnTo>
                  <a:pt x="26" y="24"/>
                </a:lnTo>
                <a:lnTo>
                  <a:pt x="24" y="22"/>
                </a:lnTo>
                <a:lnTo>
                  <a:pt x="24" y="20"/>
                </a:lnTo>
                <a:lnTo>
                  <a:pt x="24" y="17"/>
                </a:lnTo>
                <a:lnTo>
                  <a:pt x="24" y="15"/>
                </a:lnTo>
                <a:lnTo>
                  <a:pt x="24" y="11"/>
                </a:lnTo>
                <a:lnTo>
                  <a:pt x="26" y="9"/>
                </a:lnTo>
                <a:lnTo>
                  <a:pt x="28" y="8"/>
                </a:lnTo>
                <a:lnTo>
                  <a:pt x="30" y="8"/>
                </a:lnTo>
                <a:lnTo>
                  <a:pt x="33" y="6"/>
                </a:lnTo>
                <a:lnTo>
                  <a:pt x="35" y="8"/>
                </a:lnTo>
                <a:lnTo>
                  <a:pt x="37" y="8"/>
                </a:lnTo>
                <a:lnTo>
                  <a:pt x="39" y="9"/>
                </a:lnTo>
                <a:lnTo>
                  <a:pt x="41" y="11"/>
                </a:lnTo>
                <a:lnTo>
                  <a:pt x="41" y="15"/>
                </a:lnTo>
                <a:lnTo>
                  <a:pt x="41" y="19"/>
                </a:lnTo>
                <a:lnTo>
                  <a:pt x="26" y="19"/>
                </a:lnTo>
                <a:lnTo>
                  <a:pt x="28" y="20"/>
                </a:lnTo>
                <a:lnTo>
                  <a:pt x="28" y="22"/>
                </a:lnTo>
                <a:lnTo>
                  <a:pt x="30" y="24"/>
                </a:lnTo>
                <a:lnTo>
                  <a:pt x="33" y="24"/>
                </a:lnTo>
                <a:lnTo>
                  <a:pt x="35" y="24"/>
                </a:lnTo>
                <a:lnTo>
                  <a:pt x="37" y="22"/>
                </a:lnTo>
                <a:lnTo>
                  <a:pt x="37" y="20"/>
                </a:lnTo>
                <a:lnTo>
                  <a:pt x="41" y="20"/>
                </a:lnTo>
                <a:close/>
                <a:moveTo>
                  <a:pt x="4" y="24"/>
                </a:moveTo>
                <a:lnTo>
                  <a:pt x="11" y="24"/>
                </a:lnTo>
                <a:lnTo>
                  <a:pt x="13" y="24"/>
                </a:lnTo>
                <a:lnTo>
                  <a:pt x="15" y="22"/>
                </a:lnTo>
                <a:lnTo>
                  <a:pt x="17" y="20"/>
                </a:lnTo>
                <a:lnTo>
                  <a:pt x="17" y="19"/>
                </a:lnTo>
                <a:lnTo>
                  <a:pt x="15" y="15"/>
                </a:lnTo>
                <a:lnTo>
                  <a:pt x="11" y="15"/>
                </a:lnTo>
                <a:lnTo>
                  <a:pt x="4" y="15"/>
                </a:lnTo>
                <a:lnTo>
                  <a:pt x="4" y="24"/>
                </a:lnTo>
                <a:close/>
                <a:moveTo>
                  <a:pt x="4" y="11"/>
                </a:moveTo>
                <a:lnTo>
                  <a:pt x="9" y="11"/>
                </a:lnTo>
                <a:lnTo>
                  <a:pt x="13" y="11"/>
                </a:lnTo>
                <a:lnTo>
                  <a:pt x="15" y="9"/>
                </a:lnTo>
                <a:lnTo>
                  <a:pt x="15" y="8"/>
                </a:lnTo>
                <a:lnTo>
                  <a:pt x="15" y="6"/>
                </a:lnTo>
                <a:lnTo>
                  <a:pt x="15" y="4"/>
                </a:lnTo>
                <a:lnTo>
                  <a:pt x="13" y="4"/>
                </a:lnTo>
                <a:lnTo>
                  <a:pt x="9" y="4"/>
                </a:lnTo>
                <a:lnTo>
                  <a:pt x="4" y="4"/>
                </a:lnTo>
                <a:lnTo>
                  <a:pt x="4" y="11"/>
                </a:lnTo>
                <a:close/>
                <a:moveTo>
                  <a:pt x="0" y="0"/>
                </a:moveTo>
                <a:lnTo>
                  <a:pt x="11" y="0"/>
                </a:lnTo>
                <a:lnTo>
                  <a:pt x="13" y="0"/>
                </a:lnTo>
                <a:lnTo>
                  <a:pt x="15" y="0"/>
                </a:lnTo>
                <a:lnTo>
                  <a:pt x="17" y="2"/>
                </a:lnTo>
                <a:lnTo>
                  <a:pt x="19" y="4"/>
                </a:lnTo>
                <a:lnTo>
                  <a:pt x="19" y="6"/>
                </a:lnTo>
                <a:lnTo>
                  <a:pt x="19" y="9"/>
                </a:lnTo>
                <a:lnTo>
                  <a:pt x="15" y="13"/>
                </a:lnTo>
                <a:lnTo>
                  <a:pt x="17" y="13"/>
                </a:lnTo>
                <a:lnTo>
                  <a:pt x="19" y="15"/>
                </a:lnTo>
                <a:lnTo>
                  <a:pt x="21" y="17"/>
                </a:lnTo>
                <a:lnTo>
                  <a:pt x="21" y="19"/>
                </a:lnTo>
                <a:lnTo>
                  <a:pt x="21" y="20"/>
                </a:lnTo>
                <a:lnTo>
                  <a:pt x="19" y="22"/>
                </a:lnTo>
                <a:lnTo>
                  <a:pt x="19" y="24"/>
                </a:lnTo>
                <a:lnTo>
                  <a:pt x="17" y="26"/>
                </a:lnTo>
                <a:lnTo>
                  <a:pt x="13" y="26"/>
                </a:lnTo>
                <a:lnTo>
                  <a:pt x="11" y="26"/>
                </a:lnTo>
                <a:lnTo>
                  <a:pt x="0" y="26"/>
                </a:lnTo>
                <a:lnTo>
                  <a:pt x="0" y="0"/>
                </a:lnTo>
                <a:close/>
                <a:moveTo>
                  <a:pt x="172" y="57"/>
                </a:moveTo>
                <a:lnTo>
                  <a:pt x="172" y="43"/>
                </a:lnTo>
                <a:lnTo>
                  <a:pt x="165" y="43"/>
                </a:lnTo>
                <a:lnTo>
                  <a:pt x="165" y="54"/>
                </a:lnTo>
                <a:lnTo>
                  <a:pt x="165" y="56"/>
                </a:lnTo>
                <a:lnTo>
                  <a:pt x="163" y="57"/>
                </a:lnTo>
                <a:lnTo>
                  <a:pt x="172" y="57"/>
                </a:lnTo>
                <a:close/>
                <a:moveTo>
                  <a:pt x="161" y="59"/>
                </a:moveTo>
                <a:lnTo>
                  <a:pt x="161" y="65"/>
                </a:lnTo>
                <a:lnTo>
                  <a:pt x="159" y="65"/>
                </a:lnTo>
                <a:lnTo>
                  <a:pt x="159" y="57"/>
                </a:lnTo>
                <a:lnTo>
                  <a:pt x="161" y="56"/>
                </a:lnTo>
                <a:lnTo>
                  <a:pt x="161" y="54"/>
                </a:lnTo>
                <a:lnTo>
                  <a:pt x="161" y="41"/>
                </a:lnTo>
                <a:lnTo>
                  <a:pt x="176" y="41"/>
                </a:lnTo>
                <a:lnTo>
                  <a:pt x="176" y="57"/>
                </a:lnTo>
                <a:lnTo>
                  <a:pt x="178" y="57"/>
                </a:lnTo>
                <a:lnTo>
                  <a:pt x="178" y="65"/>
                </a:lnTo>
                <a:lnTo>
                  <a:pt x="174" y="65"/>
                </a:lnTo>
                <a:lnTo>
                  <a:pt x="174" y="59"/>
                </a:lnTo>
                <a:lnTo>
                  <a:pt x="161" y="59"/>
                </a:lnTo>
                <a:close/>
                <a:moveTo>
                  <a:pt x="148" y="57"/>
                </a:moveTo>
                <a:lnTo>
                  <a:pt x="150" y="57"/>
                </a:lnTo>
                <a:lnTo>
                  <a:pt x="152" y="56"/>
                </a:lnTo>
                <a:lnTo>
                  <a:pt x="152" y="54"/>
                </a:lnTo>
                <a:lnTo>
                  <a:pt x="154" y="54"/>
                </a:lnTo>
                <a:lnTo>
                  <a:pt x="154" y="52"/>
                </a:lnTo>
                <a:lnTo>
                  <a:pt x="154" y="50"/>
                </a:lnTo>
                <a:lnTo>
                  <a:pt x="154" y="48"/>
                </a:lnTo>
                <a:lnTo>
                  <a:pt x="154" y="46"/>
                </a:lnTo>
                <a:lnTo>
                  <a:pt x="152" y="45"/>
                </a:lnTo>
                <a:lnTo>
                  <a:pt x="152" y="43"/>
                </a:lnTo>
                <a:lnTo>
                  <a:pt x="150" y="43"/>
                </a:lnTo>
                <a:lnTo>
                  <a:pt x="148" y="43"/>
                </a:lnTo>
                <a:lnTo>
                  <a:pt x="146" y="43"/>
                </a:lnTo>
                <a:lnTo>
                  <a:pt x="144" y="43"/>
                </a:lnTo>
                <a:lnTo>
                  <a:pt x="142" y="45"/>
                </a:lnTo>
                <a:lnTo>
                  <a:pt x="142" y="46"/>
                </a:lnTo>
                <a:lnTo>
                  <a:pt x="142" y="48"/>
                </a:lnTo>
                <a:lnTo>
                  <a:pt x="142" y="50"/>
                </a:lnTo>
                <a:lnTo>
                  <a:pt x="142" y="52"/>
                </a:lnTo>
                <a:lnTo>
                  <a:pt x="142" y="54"/>
                </a:lnTo>
                <a:lnTo>
                  <a:pt x="144" y="56"/>
                </a:lnTo>
                <a:lnTo>
                  <a:pt x="146" y="57"/>
                </a:lnTo>
                <a:lnTo>
                  <a:pt x="148" y="57"/>
                </a:lnTo>
                <a:close/>
                <a:moveTo>
                  <a:pt x="148" y="39"/>
                </a:moveTo>
                <a:lnTo>
                  <a:pt x="150" y="39"/>
                </a:lnTo>
                <a:lnTo>
                  <a:pt x="154" y="41"/>
                </a:lnTo>
                <a:lnTo>
                  <a:pt x="155" y="43"/>
                </a:lnTo>
                <a:lnTo>
                  <a:pt x="155" y="45"/>
                </a:lnTo>
                <a:lnTo>
                  <a:pt x="157" y="46"/>
                </a:lnTo>
                <a:lnTo>
                  <a:pt x="157" y="50"/>
                </a:lnTo>
                <a:lnTo>
                  <a:pt x="157" y="52"/>
                </a:lnTo>
                <a:lnTo>
                  <a:pt x="155" y="56"/>
                </a:lnTo>
                <a:lnTo>
                  <a:pt x="155" y="57"/>
                </a:lnTo>
                <a:lnTo>
                  <a:pt x="154" y="59"/>
                </a:lnTo>
                <a:lnTo>
                  <a:pt x="150" y="59"/>
                </a:lnTo>
                <a:lnTo>
                  <a:pt x="148" y="59"/>
                </a:lnTo>
                <a:lnTo>
                  <a:pt x="144" y="59"/>
                </a:lnTo>
                <a:lnTo>
                  <a:pt x="142" y="59"/>
                </a:lnTo>
                <a:lnTo>
                  <a:pt x="141" y="57"/>
                </a:lnTo>
                <a:lnTo>
                  <a:pt x="141" y="56"/>
                </a:lnTo>
                <a:lnTo>
                  <a:pt x="139" y="52"/>
                </a:lnTo>
                <a:lnTo>
                  <a:pt x="139" y="50"/>
                </a:lnTo>
                <a:lnTo>
                  <a:pt x="139" y="46"/>
                </a:lnTo>
                <a:lnTo>
                  <a:pt x="141" y="45"/>
                </a:lnTo>
                <a:lnTo>
                  <a:pt x="141" y="43"/>
                </a:lnTo>
                <a:lnTo>
                  <a:pt x="142" y="41"/>
                </a:lnTo>
                <a:lnTo>
                  <a:pt x="144" y="39"/>
                </a:lnTo>
                <a:lnTo>
                  <a:pt x="148" y="39"/>
                </a:lnTo>
                <a:close/>
                <a:moveTo>
                  <a:pt x="128" y="57"/>
                </a:moveTo>
                <a:lnTo>
                  <a:pt x="130" y="57"/>
                </a:lnTo>
                <a:lnTo>
                  <a:pt x="131" y="56"/>
                </a:lnTo>
                <a:lnTo>
                  <a:pt x="131" y="54"/>
                </a:lnTo>
                <a:lnTo>
                  <a:pt x="133" y="52"/>
                </a:lnTo>
                <a:lnTo>
                  <a:pt x="133" y="50"/>
                </a:lnTo>
                <a:lnTo>
                  <a:pt x="133" y="48"/>
                </a:lnTo>
                <a:lnTo>
                  <a:pt x="133" y="46"/>
                </a:lnTo>
                <a:lnTo>
                  <a:pt x="131" y="45"/>
                </a:lnTo>
                <a:lnTo>
                  <a:pt x="131" y="43"/>
                </a:lnTo>
                <a:lnTo>
                  <a:pt x="130" y="43"/>
                </a:lnTo>
                <a:lnTo>
                  <a:pt x="128" y="43"/>
                </a:lnTo>
                <a:lnTo>
                  <a:pt x="126" y="43"/>
                </a:lnTo>
                <a:lnTo>
                  <a:pt x="124" y="45"/>
                </a:lnTo>
                <a:lnTo>
                  <a:pt x="122" y="46"/>
                </a:lnTo>
                <a:lnTo>
                  <a:pt x="122" y="50"/>
                </a:lnTo>
                <a:lnTo>
                  <a:pt x="122" y="54"/>
                </a:lnTo>
                <a:lnTo>
                  <a:pt x="124" y="56"/>
                </a:lnTo>
                <a:lnTo>
                  <a:pt x="126" y="57"/>
                </a:lnTo>
                <a:lnTo>
                  <a:pt x="128" y="57"/>
                </a:lnTo>
                <a:close/>
                <a:moveTo>
                  <a:pt x="118" y="41"/>
                </a:moveTo>
                <a:lnTo>
                  <a:pt x="122" y="41"/>
                </a:lnTo>
                <a:lnTo>
                  <a:pt x="122" y="43"/>
                </a:lnTo>
                <a:lnTo>
                  <a:pt x="124" y="41"/>
                </a:lnTo>
                <a:lnTo>
                  <a:pt x="126" y="39"/>
                </a:lnTo>
                <a:lnTo>
                  <a:pt x="128" y="39"/>
                </a:lnTo>
                <a:lnTo>
                  <a:pt x="130" y="39"/>
                </a:lnTo>
                <a:lnTo>
                  <a:pt x="133" y="41"/>
                </a:lnTo>
                <a:lnTo>
                  <a:pt x="133" y="43"/>
                </a:lnTo>
                <a:lnTo>
                  <a:pt x="135" y="45"/>
                </a:lnTo>
                <a:lnTo>
                  <a:pt x="137" y="46"/>
                </a:lnTo>
                <a:lnTo>
                  <a:pt x="137" y="50"/>
                </a:lnTo>
                <a:lnTo>
                  <a:pt x="137" y="52"/>
                </a:lnTo>
                <a:lnTo>
                  <a:pt x="135" y="54"/>
                </a:lnTo>
                <a:lnTo>
                  <a:pt x="135" y="57"/>
                </a:lnTo>
                <a:lnTo>
                  <a:pt x="133" y="59"/>
                </a:lnTo>
                <a:lnTo>
                  <a:pt x="130" y="59"/>
                </a:lnTo>
                <a:lnTo>
                  <a:pt x="128" y="59"/>
                </a:lnTo>
                <a:lnTo>
                  <a:pt x="126" y="59"/>
                </a:lnTo>
                <a:lnTo>
                  <a:pt x="124" y="59"/>
                </a:lnTo>
                <a:lnTo>
                  <a:pt x="122" y="57"/>
                </a:lnTo>
                <a:lnTo>
                  <a:pt x="122" y="67"/>
                </a:lnTo>
                <a:lnTo>
                  <a:pt x="118" y="67"/>
                </a:lnTo>
                <a:lnTo>
                  <a:pt x="118" y="41"/>
                </a:lnTo>
                <a:close/>
                <a:moveTo>
                  <a:pt x="106" y="57"/>
                </a:moveTo>
                <a:lnTo>
                  <a:pt x="107" y="57"/>
                </a:lnTo>
                <a:lnTo>
                  <a:pt x="109" y="56"/>
                </a:lnTo>
                <a:lnTo>
                  <a:pt x="111" y="54"/>
                </a:lnTo>
                <a:lnTo>
                  <a:pt x="111" y="52"/>
                </a:lnTo>
                <a:lnTo>
                  <a:pt x="111" y="50"/>
                </a:lnTo>
                <a:lnTo>
                  <a:pt x="111" y="48"/>
                </a:lnTo>
                <a:lnTo>
                  <a:pt x="111" y="46"/>
                </a:lnTo>
                <a:lnTo>
                  <a:pt x="111" y="45"/>
                </a:lnTo>
                <a:lnTo>
                  <a:pt x="109" y="43"/>
                </a:lnTo>
                <a:lnTo>
                  <a:pt x="107" y="43"/>
                </a:lnTo>
                <a:lnTo>
                  <a:pt x="106" y="43"/>
                </a:lnTo>
                <a:lnTo>
                  <a:pt x="104" y="43"/>
                </a:lnTo>
                <a:lnTo>
                  <a:pt x="102" y="43"/>
                </a:lnTo>
                <a:lnTo>
                  <a:pt x="102" y="45"/>
                </a:lnTo>
                <a:lnTo>
                  <a:pt x="102" y="46"/>
                </a:lnTo>
                <a:lnTo>
                  <a:pt x="100" y="48"/>
                </a:lnTo>
                <a:lnTo>
                  <a:pt x="100" y="50"/>
                </a:lnTo>
                <a:lnTo>
                  <a:pt x="100" y="52"/>
                </a:lnTo>
                <a:lnTo>
                  <a:pt x="102" y="54"/>
                </a:lnTo>
                <a:lnTo>
                  <a:pt x="102" y="56"/>
                </a:lnTo>
                <a:lnTo>
                  <a:pt x="104" y="57"/>
                </a:lnTo>
                <a:lnTo>
                  <a:pt x="106" y="57"/>
                </a:lnTo>
                <a:close/>
                <a:moveTo>
                  <a:pt x="106" y="39"/>
                </a:moveTo>
                <a:lnTo>
                  <a:pt x="109" y="39"/>
                </a:lnTo>
                <a:lnTo>
                  <a:pt x="111" y="41"/>
                </a:lnTo>
                <a:lnTo>
                  <a:pt x="113" y="43"/>
                </a:lnTo>
                <a:lnTo>
                  <a:pt x="115" y="45"/>
                </a:lnTo>
                <a:lnTo>
                  <a:pt x="115" y="46"/>
                </a:lnTo>
                <a:lnTo>
                  <a:pt x="115" y="50"/>
                </a:lnTo>
                <a:lnTo>
                  <a:pt x="115" y="52"/>
                </a:lnTo>
                <a:lnTo>
                  <a:pt x="115" y="56"/>
                </a:lnTo>
                <a:lnTo>
                  <a:pt x="113" y="57"/>
                </a:lnTo>
                <a:lnTo>
                  <a:pt x="111" y="59"/>
                </a:lnTo>
                <a:lnTo>
                  <a:pt x="109" y="59"/>
                </a:lnTo>
                <a:lnTo>
                  <a:pt x="106" y="59"/>
                </a:lnTo>
                <a:lnTo>
                  <a:pt x="104" y="59"/>
                </a:lnTo>
                <a:lnTo>
                  <a:pt x="102" y="59"/>
                </a:lnTo>
                <a:lnTo>
                  <a:pt x="100" y="57"/>
                </a:lnTo>
                <a:lnTo>
                  <a:pt x="98" y="56"/>
                </a:lnTo>
                <a:lnTo>
                  <a:pt x="98" y="52"/>
                </a:lnTo>
                <a:lnTo>
                  <a:pt x="96" y="50"/>
                </a:lnTo>
                <a:lnTo>
                  <a:pt x="98" y="46"/>
                </a:lnTo>
                <a:lnTo>
                  <a:pt x="98" y="45"/>
                </a:lnTo>
                <a:lnTo>
                  <a:pt x="100" y="43"/>
                </a:lnTo>
                <a:lnTo>
                  <a:pt x="102" y="41"/>
                </a:lnTo>
                <a:lnTo>
                  <a:pt x="104" y="39"/>
                </a:lnTo>
                <a:lnTo>
                  <a:pt x="106" y="39"/>
                </a:lnTo>
                <a:close/>
                <a:moveTo>
                  <a:pt x="87" y="43"/>
                </a:moveTo>
                <a:lnTo>
                  <a:pt x="87" y="59"/>
                </a:lnTo>
                <a:lnTo>
                  <a:pt x="85" y="59"/>
                </a:lnTo>
                <a:lnTo>
                  <a:pt x="85" y="41"/>
                </a:lnTo>
                <a:lnTo>
                  <a:pt x="96" y="41"/>
                </a:lnTo>
                <a:lnTo>
                  <a:pt x="96" y="43"/>
                </a:lnTo>
                <a:lnTo>
                  <a:pt x="87" y="43"/>
                </a:lnTo>
                <a:close/>
                <a:moveTo>
                  <a:pt x="67" y="57"/>
                </a:moveTo>
                <a:lnTo>
                  <a:pt x="72" y="57"/>
                </a:lnTo>
                <a:lnTo>
                  <a:pt x="74" y="57"/>
                </a:lnTo>
                <a:lnTo>
                  <a:pt x="76" y="56"/>
                </a:lnTo>
                <a:lnTo>
                  <a:pt x="78" y="54"/>
                </a:lnTo>
                <a:lnTo>
                  <a:pt x="76" y="52"/>
                </a:lnTo>
                <a:lnTo>
                  <a:pt x="74" y="52"/>
                </a:lnTo>
                <a:lnTo>
                  <a:pt x="72" y="50"/>
                </a:lnTo>
                <a:lnTo>
                  <a:pt x="67" y="50"/>
                </a:lnTo>
                <a:lnTo>
                  <a:pt x="67" y="57"/>
                </a:lnTo>
                <a:close/>
                <a:moveTo>
                  <a:pt x="67" y="48"/>
                </a:moveTo>
                <a:lnTo>
                  <a:pt x="72" y="48"/>
                </a:lnTo>
                <a:lnTo>
                  <a:pt x="74" y="48"/>
                </a:lnTo>
                <a:lnTo>
                  <a:pt x="76" y="46"/>
                </a:lnTo>
                <a:lnTo>
                  <a:pt x="76" y="45"/>
                </a:lnTo>
                <a:lnTo>
                  <a:pt x="76" y="43"/>
                </a:lnTo>
                <a:lnTo>
                  <a:pt x="74" y="43"/>
                </a:lnTo>
                <a:lnTo>
                  <a:pt x="72" y="43"/>
                </a:lnTo>
                <a:lnTo>
                  <a:pt x="67" y="43"/>
                </a:lnTo>
                <a:lnTo>
                  <a:pt x="67" y="48"/>
                </a:lnTo>
                <a:close/>
                <a:moveTo>
                  <a:pt x="63" y="41"/>
                </a:moveTo>
                <a:lnTo>
                  <a:pt x="74" y="41"/>
                </a:lnTo>
                <a:lnTo>
                  <a:pt x="76" y="41"/>
                </a:lnTo>
                <a:lnTo>
                  <a:pt x="78" y="41"/>
                </a:lnTo>
                <a:lnTo>
                  <a:pt x="80" y="43"/>
                </a:lnTo>
                <a:lnTo>
                  <a:pt x="80" y="45"/>
                </a:lnTo>
                <a:lnTo>
                  <a:pt x="80" y="46"/>
                </a:lnTo>
                <a:lnTo>
                  <a:pt x="78" y="48"/>
                </a:lnTo>
                <a:lnTo>
                  <a:pt x="76" y="50"/>
                </a:lnTo>
                <a:lnTo>
                  <a:pt x="78" y="50"/>
                </a:lnTo>
                <a:lnTo>
                  <a:pt x="80" y="50"/>
                </a:lnTo>
                <a:lnTo>
                  <a:pt x="80" y="52"/>
                </a:lnTo>
                <a:lnTo>
                  <a:pt x="80" y="54"/>
                </a:lnTo>
                <a:lnTo>
                  <a:pt x="80" y="56"/>
                </a:lnTo>
                <a:lnTo>
                  <a:pt x="80" y="57"/>
                </a:lnTo>
                <a:lnTo>
                  <a:pt x="78" y="59"/>
                </a:lnTo>
                <a:lnTo>
                  <a:pt x="76" y="59"/>
                </a:lnTo>
                <a:lnTo>
                  <a:pt x="74" y="59"/>
                </a:lnTo>
                <a:lnTo>
                  <a:pt x="63" y="59"/>
                </a:lnTo>
                <a:lnTo>
                  <a:pt x="63" y="41"/>
                </a:lnTo>
                <a:close/>
                <a:moveTo>
                  <a:pt x="50" y="57"/>
                </a:moveTo>
                <a:lnTo>
                  <a:pt x="52" y="57"/>
                </a:lnTo>
                <a:lnTo>
                  <a:pt x="54" y="56"/>
                </a:lnTo>
                <a:lnTo>
                  <a:pt x="56" y="54"/>
                </a:lnTo>
                <a:lnTo>
                  <a:pt x="56" y="52"/>
                </a:lnTo>
                <a:lnTo>
                  <a:pt x="56" y="50"/>
                </a:lnTo>
                <a:lnTo>
                  <a:pt x="56" y="48"/>
                </a:lnTo>
                <a:lnTo>
                  <a:pt x="56" y="46"/>
                </a:lnTo>
                <a:lnTo>
                  <a:pt x="56" y="45"/>
                </a:lnTo>
                <a:lnTo>
                  <a:pt x="54" y="43"/>
                </a:lnTo>
                <a:lnTo>
                  <a:pt x="52" y="43"/>
                </a:lnTo>
                <a:lnTo>
                  <a:pt x="50" y="43"/>
                </a:lnTo>
                <a:lnTo>
                  <a:pt x="48" y="43"/>
                </a:lnTo>
                <a:lnTo>
                  <a:pt x="46" y="45"/>
                </a:lnTo>
                <a:lnTo>
                  <a:pt x="46" y="46"/>
                </a:lnTo>
                <a:lnTo>
                  <a:pt x="45" y="48"/>
                </a:lnTo>
                <a:lnTo>
                  <a:pt x="45" y="50"/>
                </a:lnTo>
                <a:lnTo>
                  <a:pt x="45" y="52"/>
                </a:lnTo>
                <a:lnTo>
                  <a:pt x="46" y="54"/>
                </a:lnTo>
                <a:lnTo>
                  <a:pt x="48" y="56"/>
                </a:lnTo>
                <a:lnTo>
                  <a:pt x="48" y="57"/>
                </a:lnTo>
                <a:lnTo>
                  <a:pt x="50" y="57"/>
                </a:lnTo>
                <a:close/>
                <a:moveTo>
                  <a:pt x="50" y="39"/>
                </a:moveTo>
                <a:lnTo>
                  <a:pt x="54" y="39"/>
                </a:lnTo>
                <a:lnTo>
                  <a:pt x="56" y="41"/>
                </a:lnTo>
                <a:lnTo>
                  <a:pt x="57" y="43"/>
                </a:lnTo>
                <a:lnTo>
                  <a:pt x="59" y="45"/>
                </a:lnTo>
                <a:lnTo>
                  <a:pt x="59" y="46"/>
                </a:lnTo>
                <a:lnTo>
                  <a:pt x="59" y="50"/>
                </a:lnTo>
                <a:lnTo>
                  <a:pt x="59" y="52"/>
                </a:lnTo>
                <a:lnTo>
                  <a:pt x="59" y="56"/>
                </a:lnTo>
                <a:lnTo>
                  <a:pt x="57" y="57"/>
                </a:lnTo>
                <a:lnTo>
                  <a:pt x="56" y="59"/>
                </a:lnTo>
                <a:lnTo>
                  <a:pt x="54" y="59"/>
                </a:lnTo>
                <a:lnTo>
                  <a:pt x="50" y="59"/>
                </a:lnTo>
                <a:lnTo>
                  <a:pt x="48" y="59"/>
                </a:lnTo>
                <a:lnTo>
                  <a:pt x="46" y="59"/>
                </a:lnTo>
                <a:lnTo>
                  <a:pt x="45" y="57"/>
                </a:lnTo>
                <a:lnTo>
                  <a:pt x="43" y="56"/>
                </a:lnTo>
                <a:lnTo>
                  <a:pt x="43" y="52"/>
                </a:lnTo>
                <a:lnTo>
                  <a:pt x="41" y="50"/>
                </a:lnTo>
                <a:lnTo>
                  <a:pt x="43" y="46"/>
                </a:lnTo>
                <a:lnTo>
                  <a:pt x="43" y="45"/>
                </a:lnTo>
                <a:lnTo>
                  <a:pt x="45" y="43"/>
                </a:lnTo>
                <a:lnTo>
                  <a:pt x="46" y="41"/>
                </a:lnTo>
                <a:lnTo>
                  <a:pt x="48" y="39"/>
                </a:lnTo>
                <a:lnTo>
                  <a:pt x="50" y="39"/>
                </a:lnTo>
                <a:close/>
                <a:moveTo>
                  <a:pt x="33" y="33"/>
                </a:moveTo>
                <a:lnTo>
                  <a:pt x="37" y="33"/>
                </a:lnTo>
                <a:lnTo>
                  <a:pt x="37" y="59"/>
                </a:lnTo>
                <a:lnTo>
                  <a:pt x="33" y="59"/>
                </a:lnTo>
                <a:lnTo>
                  <a:pt x="33" y="46"/>
                </a:lnTo>
                <a:lnTo>
                  <a:pt x="21" y="46"/>
                </a:lnTo>
                <a:lnTo>
                  <a:pt x="21" y="59"/>
                </a:lnTo>
                <a:lnTo>
                  <a:pt x="17" y="59"/>
                </a:lnTo>
                <a:lnTo>
                  <a:pt x="17" y="33"/>
                </a:lnTo>
                <a:lnTo>
                  <a:pt x="21" y="33"/>
                </a:lnTo>
                <a:lnTo>
                  <a:pt x="21" y="45"/>
                </a:lnTo>
                <a:lnTo>
                  <a:pt x="33" y="45"/>
                </a:lnTo>
                <a:lnTo>
                  <a:pt x="33" y="33"/>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36" name="Freeform 170"/>
          <p:cNvSpPr>
            <a:spLocks noEditPoints="1"/>
          </p:cNvSpPr>
          <p:nvPr/>
        </p:nvSpPr>
        <p:spPr bwMode="auto">
          <a:xfrm>
            <a:off x="2050771" y="4299459"/>
            <a:ext cx="228606" cy="51010"/>
          </a:xfrm>
          <a:custGeom>
            <a:avLst/>
            <a:gdLst>
              <a:gd name="T0" fmla="*/ 19062 w 131"/>
              <a:gd name="T1" fmla="*/ 42862 h 27"/>
              <a:gd name="T2" fmla="*/ 35192 w 131"/>
              <a:gd name="T3" fmla="*/ 23812 h 27"/>
              <a:gd name="T4" fmla="*/ 48388 w 131"/>
              <a:gd name="T5" fmla="*/ 11112 h 27"/>
              <a:gd name="T6" fmla="*/ 58653 w 131"/>
              <a:gd name="T7" fmla="*/ 20637 h 27"/>
              <a:gd name="T8" fmla="*/ 61585 w 131"/>
              <a:gd name="T9" fmla="*/ 41275 h 27"/>
              <a:gd name="T10" fmla="*/ 58653 w 131"/>
              <a:gd name="T11" fmla="*/ 42862 h 27"/>
              <a:gd name="T12" fmla="*/ 54254 w 131"/>
              <a:gd name="T13" fmla="*/ 41275 h 27"/>
              <a:gd name="T14" fmla="*/ 42523 w 131"/>
              <a:gd name="T15" fmla="*/ 42862 h 27"/>
              <a:gd name="T16" fmla="*/ 35192 w 131"/>
              <a:gd name="T17" fmla="*/ 38100 h 27"/>
              <a:gd name="T18" fmla="*/ 42523 w 131"/>
              <a:gd name="T19" fmla="*/ 25400 h 27"/>
              <a:gd name="T20" fmla="*/ 45456 w 131"/>
              <a:gd name="T21" fmla="*/ 17462 h 27"/>
              <a:gd name="T22" fmla="*/ 35192 w 131"/>
              <a:gd name="T23" fmla="*/ 23812 h 27"/>
              <a:gd name="T24" fmla="*/ 45456 w 131"/>
              <a:gd name="T25" fmla="*/ 28575 h 27"/>
              <a:gd name="T26" fmla="*/ 39590 w 131"/>
              <a:gd name="T27" fmla="*/ 31750 h 27"/>
              <a:gd name="T28" fmla="*/ 48388 w 131"/>
              <a:gd name="T29" fmla="*/ 41275 h 27"/>
              <a:gd name="T30" fmla="*/ 54254 w 131"/>
              <a:gd name="T31" fmla="*/ 28575 h 27"/>
              <a:gd name="T32" fmla="*/ 93844 w 131"/>
              <a:gd name="T33" fmla="*/ 42862 h 27"/>
              <a:gd name="T34" fmla="*/ 93844 w 131"/>
              <a:gd name="T35" fmla="*/ 20637 h 27"/>
              <a:gd name="T36" fmla="*/ 70383 w 131"/>
              <a:gd name="T37" fmla="*/ 20637 h 27"/>
              <a:gd name="T38" fmla="*/ 70383 w 131"/>
              <a:gd name="T39" fmla="*/ 42862 h 27"/>
              <a:gd name="T40" fmla="*/ 127569 w 131"/>
              <a:gd name="T41" fmla="*/ 0 h 27"/>
              <a:gd name="T42" fmla="*/ 124637 w 131"/>
              <a:gd name="T43" fmla="*/ 7937 h 27"/>
              <a:gd name="T44" fmla="*/ 109973 w 131"/>
              <a:gd name="T45" fmla="*/ 14287 h 27"/>
              <a:gd name="T46" fmla="*/ 112906 w 131"/>
              <a:gd name="T47" fmla="*/ 14287 h 27"/>
              <a:gd name="T48" fmla="*/ 124637 w 131"/>
              <a:gd name="T49" fmla="*/ 14287 h 27"/>
              <a:gd name="T50" fmla="*/ 129036 w 131"/>
              <a:gd name="T51" fmla="*/ 31750 h 27"/>
              <a:gd name="T52" fmla="*/ 115839 w 131"/>
              <a:gd name="T53" fmla="*/ 42862 h 27"/>
              <a:gd name="T54" fmla="*/ 108507 w 131"/>
              <a:gd name="T55" fmla="*/ 38100 h 27"/>
              <a:gd name="T56" fmla="*/ 105575 w 131"/>
              <a:gd name="T57" fmla="*/ 20637 h 27"/>
              <a:gd name="T58" fmla="*/ 109973 w 131"/>
              <a:gd name="T59" fmla="*/ 4762 h 27"/>
              <a:gd name="T60" fmla="*/ 124637 w 131"/>
              <a:gd name="T61" fmla="*/ 3175 h 27"/>
              <a:gd name="T62" fmla="*/ 124637 w 131"/>
              <a:gd name="T63" fmla="*/ 20637 h 27"/>
              <a:gd name="T64" fmla="*/ 112906 w 131"/>
              <a:gd name="T65" fmla="*/ 20637 h 27"/>
              <a:gd name="T66" fmla="*/ 109973 w 131"/>
              <a:gd name="T67" fmla="*/ 31750 h 27"/>
              <a:gd name="T68" fmla="*/ 118771 w 131"/>
              <a:gd name="T69" fmla="*/ 41275 h 27"/>
              <a:gd name="T70" fmla="*/ 127569 w 131"/>
              <a:gd name="T71" fmla="*/ 31750 h 27"/>
              <a:gd name="T72" fmla="*/ 156895 w 131"/>
              <a:gd name="T73" fmla="*/ 17462 h 27"/>
              <a:gd name="T74" fmla="*/ 159828 w 131"/>
              <a:gd name="T75" fmla="*/ 34925 h 27"/>
              <a:gd name="T76" fmla="*/ 143699 w 131"/>
              <a:gd name="T77" fmla="*/ 42862 h 27"/>
              <a:gd name="T78" fmla="*/ 134901 w 131"/>
              <a:gd name="T79" fmla="*/ 28575 h 27"/>
              <a:gd name="T80" fmla="*/ 143699 w 131"/>
              <a:gd name="T81" fmla="*/ 11112 h 27"/>
              <a:gd name="T82" fmla="*/ 153963 w 131"/>
              <a:gd name="T83" fmla="*/ 34925 h 27"/>
              <a:gd name="T84" fmla="*/ 156895 w 131"/>
              <a:gd name="T85" fmla="*/ 23812 h 27"/>
              <a:gd name="T86" fmla="*/ 145165 w 131"/>
              <a:gd name="T87" fmla="*/ 17462 h 27"/>
              <a:gd name="T88" fmla="*/ 140766 w 131"/>
              <a:gd name="T89" fmla="*/ 28575 h 27"/>
              <a:gd name="T90" fmla="*/ 145165 w 131"/>
              <a:gd name="T91" fmla="*/ 41275 h 27"/>
              <a:gd name="T92" fmla="*/ 186222 w 131"/>
              <a:gd name="T93" fmla="*/ 14287 h 27"/>
              <a:gd name="T94" fmla="*/ 186222 w 131"/>
              <a:gd name="T95" fmla="*/ 25400 h 27"/>
              <a:gd name="T96" fmla="*/ 192087 w 131"/>
              <a:gd name="T97" fmla="*/ 34925 h 27"/>
              <a:gd name="T98" fmla="*/ 183289 w 131"/>
              <a:gd name="T99" fmla="*/ 42862 h 27"/>
              <a:gd name="T100" fmla="*/ 178890 w 131"/>
              <a:gd name="T101" fmla="*/ 25400 h 27"/>
              <a:gd name="T102" fmla="*/ 183289 w 131"/>
              <a:gd name="T103" fmla="*/ 23812 h 27"/>
              <a:gd name="T104" fmla="*/ 178890 w 131"/>
              <a:gd name="T105" fmla="*/ 17462 h 27"/>
              <a:gd name="T106" fmla="*/ 183289 w 131"/>
              <a:gd name="T107" fmla="*/ 38100 h 27"/>
              <a:gd name="T108" fmla="*/ 183289 w 131"/>
              <a:gd name="T109" fmla="*/ 31750 h 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1"/>
              <a:gd name="T166" fmla="*/ 0 h 27"/>
              <a:gd name="T167" fmla="*/ 131 w 131"/>
              <a:gd name="T168" fmla="*/ 27 h 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1" h="27">
                <a:moveTo>
                  <a:pt x="0" y="0"/>
                </a:moveTo>
                <a:lnTo>
                  <a:pt x="22" y="0"/>
                </a:lnTo>
                <a:lnTo>
                  <a:pt x="22" y="3"/>
                </a:lnTo>
                <a:lnTo>
                  <a:pt x="13" y="3"/>
                </a:lnTo>
                <a:lnTo>
                  <a:pt x="13" y="27"/>
                </a:lnTo>
                <a:lnTo>
                  <a:pt x="9" y="27"/>
                </a:lnTo>
                <a:lnTo>
                  <a:pt x="9" y="3"/>
                </a:lnTo>
                <a:lnTo>
                  <a:pt x="0" y="3"/>
                </a:lnTo>
                <a:lnTo>
                  <a:pt x="0" y="0"/>
                </a:lnTo>
                <a:close/>
                <a:moveTo>
                  <a:pt x="24" y="15"/>
                </a:moveTo>
                <a:lnTo>
                  <a:pt x="26" y="11"/>
                </a:lnTo>
                <a:lnTo>
                  <a:pt x="26" y="9"/>
                </a:lnTo>
                <a:lnTo>
                  <a:pt x="29" y="7"/>
                </a:lnTo>
                <a:lnTo>
                  <a:pt x="33" y="7"/>
                </a:lnTo>
                <a:lnTo>
                  <a:pt x="35" y="7"/>
                </a:lnTo>
                <a:lnTo>
                  <a:pt x="37" y="9"/>
                </a:lnTo>
                <a:lnTo>
                  <a:pt x="38" y="9"/>
                </a:lnTo>
                <a:lnTo>
                  <a:pt x="38" y="11"/>
                </a:lnTo>
                <a:lnTo>
                  <a:pt x="40" y="13"/>
                </a:lnTo>
                <a:lnTo>
                  <a:pt x="40" y="24"/>
                </a:lnTo>
                <a:lnTo>
                  <a:pt x="40" y="26"/>
                </a:lnTo>
                <a:lnTo>
                  <a:pt x="42" y="26"/>
                </a:lnTo>
                <a:lnTo>
                  <a:pt x="42" y="27"/>
                </a:lnTo>
                <a:lnTo>
                  <a:pt x="40" y="27"/>
                </a:lnTo>
                <a:lnTo>
                  <a:pt x="38" y="27"/>
                </a:lnTo>
                <a:lnTo>
                  <a:pt x="37" y="27"/>
                </a:lnTo>
                <a:lnTo>
                  <a:pt x="37" y="26"/>
                </a:lnTo>
                <a:lnTo>
                  <a:pt x="35" y="26"/>
                </a:lnTo>
                <a:lnTo>
                  <a:pt x="33" y="27"/>
                </a:lnTo>
                <a:lnTo>
                  <a:pt x="31" y="27"/>
                </a:lnTo>
                <a:lnTo>
                  <a:pt x="29" y="27"/>
                </a:lnTo>
                <a:lnTo>
                  <a:pt x="27" y="27"/>
                </a:lnTo>
                <a:lnTo>
                  <a:pt x="26" y="27"/>
                </a:lnTo>
                <a:lnTo>
                  <a:pt x="26" y="26"/>
                </a:lnTo>
                <a:lnTo>
                  <a:pt x="24" y="26"/>
                </a:lnTo>
                <a:lnTo>
                  <a:pt x="24" y="24"/>
                </a:lnTo>
                <a:lnTo>
                  <a:pt x="24" y="22"/>
                </a:lnTo>
                <a:lnTo>
                  <a:pt x="24" y="20"/>
                </a:lnTo>
                <a:lnTo>
                  <a:pt x="24" y="18"/>
                </a:lnTo>
                <a:lnTo>
                  <a:pt x="26" y="16"/>
                </a:lnTo>
                <a:lnTo>
                  <a:pt x="29" y="16"/>
                </a:lnTo>
                <a:lnTo>
                  <a:pt x="35" y="16"/>
                </a:lnTo>
                <a:lnTo>
                  <a:pt x="37" y="15"/>
                </a:lnTo>
                <a:lnTo>
                  <a:pt x="37" y="13"/>
                </a:lnTo>
                <a:lnTo>
                  <a:pt x="35" y="11"/>
                </a:lnTo>
                <a:lnTo>
                  <a:pt x="31" y="11"/>
                </a:lnTo>
                <a:lnTo>
                  <a:pt x="29" y="11"/>
                </a:lnTo>
                <a:lnTo>
                  <a:pt x="27" y="11"/>
                </a:lnTo>
                <a:lnTo>
                  <a:pt x="27" y="13"/>
                </a:lnTo>
                <a:lnTo>
                  <a:pt x="27" y="15"/>
                </a:lnTo>
                <a:lnTo>
                  <a:pt x="24" y="15"/>
                </a:lnTo>
                <a:close/>
                <a:moveTo>
                  <a:pt x="37" y="18"/>
                </a:moveTo>
                <a:lnTo>
                  <a:pt x="35" y="18"/>
                </a:lnTo>
                <a:lnTo>
                  <a:pt x="33" y="18"/>
                </a:lnTo>
                <a:lnTo>
                  <a:pt x="31" y="18"/>
                </a:lnTo>
                <a:lnTo>
                  <a:pt x="29" y="18"/>
                </a:lnTo>
                <a:lnTo>
                  <a:pt x="29" y="20"/>
                </a:lnTo>
                <a:lnTo>
                  <a:pt x="27" y="20"/>
                </a:lnTo>
                <a:lnTo>
                  <a:pt x="27" y="22"/>
                </a:lnTo>
                <a:lnTo>
                  <a:pt x="27" y="24"/>
                </a:lnTo>
                <a:lnTo>
                  <a:pt x="29" y="26"/>
                </a:lnTo>
                <a:lnTo>
                  <a:pt x="31" y="26"/>
                </a:lnTo>
                <a:lnTo>
                  <a:pt x="33" y="26"/>
                </a:lnTo>
                <a:lnTo>
                  <a:pt x="35" y="24"/>
                </a:lnTo>
                <a:lnTo>
                  <a:pt x="37" y="22"/>
                </a:lnTo>
                <a:lnTo>
                  <a:pt x="37" y="20"/>
                </a:lnTo>
                <a:lnTo>
                  <a:pt x="37" y="18"/>
                </a:lnTo>
                <a:close/>
                <a:moveTo>
                  <a:pt x="57" y="24"/>
                </a:moveTo>
                <a:lnTo>
                  <a:pt x="62" y="7"/>
                </a:lnTo>
                <a:lnTo>
                  <a:pt x="66" y="7"/>
                </a:lnTo>
                <a:lnTo>
                  <a:pt x="66" y="27"/>
                </a:lnTo>
                <a:lnTo>
                  <a:pt x="64" y="27"/>
                </a:lnTo>
                <a:lnTo>
                  <a:pt x="64" y="16"/>
                </a:lnTo>
                <a:lnTo>
                  <a:pt x="64" y="15"/>
                </a:lnTo>
                <a:lnTo>
                  <a:pt x="64" y="13"/>
                </a:lnTo>
                <a:lnTo>
                  <a:pt x="57" y="27"/>
                </a:lnTo>
                <a:lnTo>
                  <a:pt x="55" y="27"/>
                </a:lnTo>
                <a:lnTo>
                  <a:pt x="48" y="13"/>
                </a:lnTo>
                <a:lnTo>
                  <a:pt x="48" y="15"/>
                </a:lnTo>
                <a:lnTo>
                  <a:pt x="48" y="16"/>
                </a:lnTo>
                <a:lnTo>
                  <a:pt x="48" y="27"/>
                </a:lnTo>
                <a:lnTo>
                  <a:pt x="46" y="27"/>
                </a:lnTo>
                <a:lnTo>
                  <a:pt x="46" y="7"/>
                </a:lnTo>
                <a:lnTo>
                  <a:pt x="50" y="7"/>
                </a:lnTo>
                <a:lnTo>
                  <a:pt x="57" y="24"/>
                </a:lnTo>
                <a:close/>
                <a:moveTo>
                  <a:pt x="87" y="0"/>
                </a:moveTo>
                <a:lnTo>
                  <a:pt x="88" y="0"/>
                </a:lnTo>
                <a:lnTo>
                  <a:pt x="88" y="2"/>
                </a:lnTo>
                <a:lnTo>
                  <a:pt x="87" y="3"/>
                </a:lnTo>
                <a:lnTo>
                  <a:pt x="85" y="5"/>
                </a:lnTo>
                <a:lnTo>
                  <a:pt x="81" y="5"/>
                </a:lnTo>
                <a:lnTo>
                  <a:pt x="79" y="5"/>
                </a:lnTo>
                <a:lnTo>
                  <a:pt x="77" y="5"/>
                </a:lnTo>
                <a:lnTo>
                  <a:pt x="75" y="5"/>
                </a:lnTo>
                <a:lnTo>
                  <a:pt x="75" y="9"/>
                </a:lnTo>
                <a:lnTo>
                  <a:pt x="74" y="11"/>
                </a:lnTo>
                <a:lnTo>
                  <a:pt x="75" y="11"/>
                </a:lnTo>
                <a:lnTo>
                  <a:pt x="75" y="9"/>
                </a:lnTo>
                <a:lnTo>
                  <a:pt x="77" y="9"/>
                </a:lnTo>
                <a:lnTo>
                  <a:pt x="79" y="7"/>
                </a:lnTo>
                <a:lnTo>
                  <a:pt x="81" y="7"/>
                </a:lnTo>
                <a:lnTo>
                  <a:pt x="83" y="9"/>
                </a:lnTo>
                <a:lnTo>
                  <a:pt x="85" y="9"/>
                </a:lnTo>
                <a:lnTo>
                  <a:pt x="87" y="11"/>
                </a:lnTo>
                <a:lnTo>
                  <a:pt x="88" y="13"/>
                </a:lnTo>
                <a:lnTo>
                  <a:pt x="88" y="16"/>
                </a:lnTo>
                <a:lnTo>
                  <a:pt x="88" y="18"/>
                </a:lnTo>
                <a:lnTo>
                  <a:pt x="88" y="20"/>
                </a:lnTo>
                <a:lnTo>
                  <a:pt x="88" y="24"/>
                </a:lnTo>
                <a:lnTo>
                  <a:pt x="87" y="26"/>
                </a:lnTo>
                <a:lnTo>
                  <a:pt x="85" y="27"/>
                </a:lnTo>
                <a:lnTo>
                  <a:pt x="83" y="27"/>
                </a:lnTo>
                <a:lnTo>
                  <a:pt x="79" y="27"/>
                </a:lnTo>
                <a:lnTo>
                  <a:pt x="77" y="27"/>
                </a:lnTo>
                <a:lnTo>
                  <a:pt x="75" y="27"/>
                </a:lnTo>
                <a:lnTo>
                  <a:pt x="74" y="26"/>
                </a:lnTo>
                <a:lnTo>
                  <a:pt x="74" y="24"/>
                </a:lnTo>
                <a:lnTo>
                  <a:pt x="72" y="22"/>
                </a:lnTo>
                <a:lnTo>
                  <a:pt x="72" y="20"/>
                </a:lnTo>
                <a:lnTo>
                  <a:pt x="72" y="16"/>
                </a:lnTo>
                <a:lnTo>
                  <a:pt x="72" y="15"/>
                </a:lnTo>
                <a:lnTo>
                  <a:pt x="72" y="13"/>
                </a:lnTo>
                <a:lnTo>
                  <a:pt x="72" y="11"/>
                </a:lnTo>
                <a:lnTo>
                  <a:pt x="72" y="9"/>
                </a:lnTo>
                <a:lnTo>
                  <a:pt x="72" y="7"/>
                </a:lnTo>
                <a:lnTo>
                  <a:pt x="74" y="5"/>
                </a:lnTo>
                <a:lnTo>
                  <a:pt x="75" y="3"/>
                </a:lnTo>
                <a:lnTo>
                  <a:pt x="79" y="2"/>
                </a:lnTo>
                <a:lnTo>
                  <a:pt x="83" y="2"/>
                </a:lnTo>
                <a:lnTo>
                  <a:pt x="85" y="2"/>
                </a:lnTo>
                <a:lnTo>
                  <a:pt x="87" y="0"/>
                </a:lnTo>
                <a:close/>
                <a:moveTo>
                  <a:pt x="87" y="18"/>
                </a:moveTo>
                <a:lnTo>
                  <a:pt x="87" y="16"/>
                </a:lnTo>
                <a:lnTo>
                  <a:pt x="85" y="15"/>
                </a:lnTo>
                <a:lnTo>
                  <a:pt x="85" y="13"/>
                </a:lnTo>
                <a:lnTo>
                  <a:pt x="83" y="13"/>
                </a:lnTo>
                <a:lnTo>
                  <a:pt x="83" y="11"/>
                </a:lnTo>
                <a:lnTo>
                  <a:pt x="81" y="11"/>
                </a:lnTo>
                <a:lnTo>
                  <a:pt x="77" y="11"/>
                </a:lnTo>
                <a:lnTo>
                  <a:pt x="77" y="13"/>
                </a:lnTo>
                <a:lnTo>
                  <a:pt x="75" y="13"/>
                </a:lnTo>
                <a:lnTo>
                  <a:pt x="75" y="15"/>
                </a:lnTo>
                <a:lnTo>
                  <a:pt x="75" y="16"/>
                </a:lnTo>
                <a:lnTo>
                  <a:pt x="74" y="18"/>
                </a:lnTo>
                <a:lnTo>
                  <a:pt x="75" y="20"/>
                </a:lnTo>
                <a:lnTo>
                  <a:pt x="75" y="22"/>
                </a:lnTo>
                <a:lnTo>
                  <a:pt x="77" y="24"/>
                </a:lnTo>
                <a:lnTo>
                  <a:pt x="77" y="26"/>
                </a:lnTo>
                <a:lnTo>
                  <a:pt x="81" y="26"/>
                </a:lnTo>
                <a:lnTo>
                  <a:pt x="83" y="26"/>
                </a:lnTo>
                <a:lnTo>
                  <a:pt x="83" y="24"/>
                </a:lnTo>
                <a:lnTo>
                  <a:pt x="85" y="22"/>
                </a:lnTo>
                <a:lnTo>
                  <a:pt x="87" y="20"/>
                </a:lnTo>
                <a:lnTo>
                  <a:pt x="87" y="18"/>
                </a:lnTo>
                <a:close/>
                <a:moveTo>
                  <a:pt x="101" y="7"/>
                </a:moveTo>
                <a:lnTo>
                  <a:pt x="103" y="7"/>
                </a:lnTo>
                <a:lnTo>
                  <a:pt x="107" y="9"/>
                </a:lnTo>
                <a:lnTo>
                  <a:pt x="107" y="11"/>
                </a:lnTo>
                <a:lnTo>
                  <a:pt x="109" y="13"/>
                </a:lnTo>
                <a:lnTo>
                  <a:pt x="111" y="15"/>
                </a:lnTo>
                <a:lnTo>
                  <a:pt x="111" y="18"/>
                </a:lnTo>
                <a:lnTo>
                  <a:pt x="111" y="20"/>
                </a:lnTo>
                <a:lnTo>
                  <a:pt x="109" y="22"/>
                </a:lnTo>
                <a:lnTo>
                  <a:pt x="107" y="26"/>
                </a:lnTo>
                <a:lnTo>
                  <a:pt x="107" y="27"/>
                </a:lnTo>
                <a:lnTo>
                  <a:pt x="103" y="27"/>
                </a:lnTo>
                <a:lnTo>
                  <a:pt x="101" y="27"/>
                </a:lnTo>
                <a:lnTo>
                  <a:pt x="98" y="27"/>
                </a:lnTo>
                <a:lnTo>
                  <a:pt x="96" y="27"/>
                </a:lnTo>
                <a:lnTo>
                  <a:pt x="94" y="26"/>
                </a:lnTo>
                <a:lnTo>
                  <a:pt x="92" y="22"/>
                </a:lnTo>
                <a:lnTo>
                  <a:pt x="92" y="20"/>
                </a:lnTo>
                <a:lnTo>
                  <a:pt x="92" y="18"/>
                </a:lnTo>
                <a:lnTo>
                  <a:pt x="92" y="15"/>
                </a:lnTo>
                <a:lnTo>
                  <a:pt x="92" y="13"/>
                </a:lnTo>
                <a:lnTo>
                  <a:pt x="94" y="11"/>
                </a:lnTo>
                <a:lnTo>
                  <a:pt x="96" y="9"/>
                </a:lnTo>
                <a:lnTo>
                  <a:pt x="98" y="7"/>
                </a:lnTo>
                <a:lnTo>
                  <a:pt x="101" y="7"/>
                </a:lnTo>
                <a:close/>
                <a:moveTo>
                  <a:pt x="101" y="26"/>
                </a:moveTo>
                <a:lnTo>
                  <a:pt x="103" y="26"/>
                </a:lnTo>
                <a:lnTo>
                  <a:pt x="105" y="24"/>
                </a:lnTo>
                <a:lnTo>
                  <a:pt x="105" y="22"/>
                </a:lnTo>
                <a:lnTo>
                  <a:pt x="107" y="22"/>
                </a:lnTo>
                <a:lnTo>
                  <a:pt x="107" y="20"/>
                </a:lnTo>
                <a:lnTo>
                  <a:pt x="107" y="18"/>
                </a:lnTo>
                <a:lnTo>
                  <a:pt x="107" y="16"/>
                </a:lnTo>
                <a:lnTo>
                  <a:pt x="107" y="15"/>
                </a:lnTo>
                <a:lnTo>
                  <a:pt x="105" y="13"/>
                </a:lnTo>
                <a:lnTo>
                  <a:pt x="105" y="11"/>
                </a:lnTo>
                <a:lnTo>
                  <a:pt x="103" y="11"/>
                </a:lnTo>
                <a:lnTo>
                  <a:pt x="101" y="11"/>
                </a:lnTo>
                <a:lnTo>
                  <a:pt x="99" y="11"/>
                </a:lnTo>
                <a:lnTo>
                  <a:pt x="98" y="11"/>
                </a:lnTo>
                <a:lnTo>
                  <a:pt x="96" y="13"/>
                </a:lnTo>
                <a:lnTo>
                  <a:pt x="96" y="15"/>
                </a:lnTo>
                <a:lnTo>
                  <a:pt x="96" y="16"/>
                </a:lnTo>
                <a:lnTo>
                  <a:pt x="96" y="18"/>
                </a:lnTo>
                <a:lnTo>
                  <a:pt x="96" y="20"/>
                </a:lnTo>
                <a:lnTo>
                  <a:pt x="96" y="22"/>
                </a:lnTo>
                <a:lnTo>
                  <a:pt x="98" y="24"/>
                </a:lnTo>
                <a:lnTo>
                  <a:pt x="99" y="26"/>
                </a:lnTo>
                <a:lnTo>
                  <a:pt x="101" y="26"/>
                </a:lnTo>
                <a:close/>
                <a:moveTo>
                  <a:pt x="114" y="7"/>
                </a:moveTo>
                <a:lnTo>
                  <a:pt x="123" y="7"/>
                </a:lnTo>
                <a:lnTo>
                  <a:pt x="125" y="9"/>
                </a:lnTo>
                <a:lnTo>
                  <a:pt x="127" y="9"/>
                </a:lnTo>
                <a:lnTo>
                  <a:pt x="129" y="11"/>
                </a:lnTo>
                <a:lnTo>
                  <a:pt x="129" y="13"/>
                </a:lnTo>
                <a:lnTo>
                  <a:pt x="129" y="15"/>
                </a:lnTo>
                <a:lnTo>
                  <a:pt x="127" y="16"/>
                </a:lnTo>
                <a:lnTo>
                  <a:pt x="125" y="16"/>
                </a:lnTo>
                <a:lnTo>
                  <a:pt x="127" y="18"/>
                </a:lnTo>
                <a:lnTo>
                  <a:pt x="129" y="18"/>
                </a:lnTo>
                <a:lnTo>
                  <a:pt x="131" y="20"/>
                </a:lnTo>
                <a:lnTo>
                  <a:pt x="131" y="22"/>
                </a:lnTo>
                <a:lnTo>
                  <a:pt x="131" y="24"/>
                </a:lnTo>
                <a:lnTo>
                  <a:pt x="129" y="26"/>
                </a:lnTo>
                <a:lnTo>
                  <a:pt x="127" y="27"/>
                </a:lnTo>
                <a:lnTo>
                  <a:pt x="125" y="27"/>
                </a:lnTo>
                <a:lnTo>
                  <a:pt x="123" y="27"/>
                </a:lnTo>
                <a:lnTo>
                  <a:pt x="114" y="27"/>
                </a:lnTo>
                <a:lnTo>
                  <a:pt x="114" y="7"/>
                </a:lnTo>
                <a:close/>
                <a:moveTo>
                  <a:pt x="118" y="16"/>
                </a:moveTo>
                <a:lnTo>
                  <a:pt x="122" y="16"/>
                </a:lnTo>
                <a:lnTo>
                  <a:pt x="123" y="16"/>
                </a:lnTo>
                <a:lnTo>
                  <a:pt x="125" y="16"/>
                </a:lnTo>
                <a:lnTo>
                  <a:pt x="125" y="15"/>
                </a:lnTo>
                <a:lnTo>
                  <a:pt x="125" y="13"/>
                </a:lnTo>
                <a:lnTo>
                  <a:pt x="125" y="11"/>
                </a:lnTo>
                <a:lnTo>
                  <a:pt x="123" y="11"/>
                </a:lnTo>
                <a:lnTo>
                  <a:pt x="122" y="11"/>
                </a:lnTo>
                <a:lnTo>
                  <a:pt x="118" y="11"/>
                </a:lnTo>
                <a:lnTo>
                  <a:pt x="118" y="16"/>
                </a:lnTo>
                <a:close/>
                <a:moveTo>
                  <a:pt x="118" y="26"/>
                </a:moveTo>
                <a:lnTo>
                  <a:pt x="123" y="26"/>
                </a:lnTo>
                <a:lnTo>
                  <a:pt x="125" y="24"/>
                </a:lnTo>
                <a:lnTo>
                  <a:pt x="127" y="24"/>
                </a:lnTo>
                <a:lnTo>
                  <a:pt x="127" y="22"/>
                </a:lnTo>
                <a:lnTo>
                  <a:pt x="127" y="20"/>
                </a:lnTo>
                <a:lnTo>
                  <a:pt x="125" y="20"/>
                </a:lnTo>
                <a:lnTo>
                  <a:pt x="125" y="18"/>
                </a:lnTo>
                <a:lnTo>
                  <a:pt x="122" y="18"/>
                </a:lnTo>
                <a:lnTo>
                  <a:pt x="118" y="18"/>
                </a:lnTo>
                <a:lnTo>
                  <a:pt x="118" y="26"/>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37" name="Freeform 171"/>
          <p:cNvSpPr>
            <a:spLocks noEditPoints="1"/>
          </p:cNvSpPr>
          <p:nvPr/>
        </p:nvSpPr>
        <p:spPr bwMode="auto">
          <a:xfrm>
            <a:off x="1937411" y="4102972"/>
            <a:ext cx="219160" cy="60458"/>
          </a:xfrm>
          <a:custGeom>
            <a:avLst/>
            <a:gdLst>
              <a:gd name="T0" fmla="*/ 10231 w 126"/>
              <a:gd name="T1" fmla="*/ 30162 h 32"/>
              <a:gd name="T2" fmla="*/ 8769 w 126"/>
              <a:gd name="T3" fmla="*/ 38100 h 32"/>
              <a:gd name="T4" fmla="*/ 5846 w 126"/>
              <a:gd name="T5" fmla="*/ 41275 h 32"/>
              <a:gd name="T6" fmla="*/ 0 w 126"/>
              <a:gd name="T7" fmla="*/ 44450 h 32"/>
              <a:gd name="T8" fmla="*/ 2923 w 126"/>
              <a:gd name="T9" fmla="*/ 38100 h 32"/>
              <a:gd name="T10" fmla="*/ 5846 w 126"/>
              <a:gd name="T11" fmla="*/ 34925 h 32"/>
              <a:gd name="T12" fmla="*/ 5846 w 126"/>
              <a:gd name="T13" fmla="*/ 0 h 32"/>
              <a:gd name="T14" fmla="*/ 32153 w 126"/>
              <a:gd name="T15" fmla="*/ 41275 h 32"/>
              <a:gd name="T16" fmla="*/ 27769 w 126"/>
              <a:gd name="T17" fmla="*/ 6350 h 32"/>
              <a:gd name="T18" fmla="*/ 43845 w 126"/>
              <a:gd name="T19" fmla="*/ 34925 h 32"/>
              <a:gd name="T20" fmla="*/ 56999 w 126"/>
              <a:gd name="T21" fmla="*/ 12700 h 32"/>
              <a:gd name="T22" fmla="*/ 62845 w 126"/>
              <a:gd name="T23" fmla="*/ 41275 h 32"/>
              <a:gd name="T24" fmla="*/ 56999 w 126"/>
              <a:gd name="T25" fmla="*/ 17462 h 32"/>
              <a:gd name="T26" fmla="*/ 45307 w 126"/>
              <a:gd name="T27" fmla="*/ 41275 h 32"/>
              <a:gd name="T28" fmla="*/ 40922 w 126"/>
              <a:gd name="T29" fmla="*/ 12700 h 32"/>
              <a:gd name="T30" fmla="*/ 43845 w 126"/>
              <a:gd name="T31" fmla="*/ 34925 h 32"/>
              <a:gd name="T32" fmla="*/ 92075 w 126"/>
              <a:gd name="T33" fmla="*/ 41275 h 32"/>
              <a:gd name="T34" fmla="*/ 89152 w 126"/>
              <a:gd name="T35" fmla="*/ 15875 h 32"/>
              <a:gd name="T36" fmla="*/ 75998 w 126"/>
              <a:gd name="T37" fmla="*/ 41275 h 32"/>
              <a:gd name="T38" fmla="*/ 70152 w 126"/>
              <a:gd name="T39" fmla="*/ 12700 h 32"/>
              <a:gd name="T40" fmla="*/ 124228 w 126"/>
              <a:gd name="T41" fmla="*/ 33337 h 32"/>
              <a:gd name="T42" fmla="*/ 121305 w 126"/>
              <a:gd name="T43" fmla="*/ 38100 h 32"/>
              <a:gd name="T44" fmla="*/ 118382 w 126"/>
              <a:gd name="T45" fmla="*/ 41275 h 32"/>
              <a:gd name="T46" fmla="*/ 111075 w 126"/>
              <a:gd name="T47" fmla="*/ 44450 h 32"/>
              <a:gd name="T48" fmla="*/ 105229 w 126"/>
              <a:gd name="T49" fmla="*/ 41275 h 32"/>
              <a:gd name="T50" fmla="*/ 99383 w 126"/>
              <a:gd name="T51" fmla="*/ 34925 h 32"/>
              <a:gd name="T52" fmla="*/ 97921 w 126"/>
              <a:gd name="T53" fmla="*/ 26987 h 32"/>
              <a:gd name="T54" fmla="*/ 99383 w 126"/>
              <a:gd name="T55" fmla="*/ 17462 h 32"/>
              <a:gd name="T56" fmla="*/ 105229 w 126"/>
              <a:gd name="T57" fmla="*/ 12700 h 32"/>
              <a:gd name="T58" fmla="*/ 113998 w 126"/>
              <a:gd name="T59" fmla="*/ 9525 h 32"/>
              <a:gd name="T60" fmla="*/ 118382 w 126"/>
              <a:gd name="T61" fmla="*/ 12700 h 32"/>
              <a:gd name="T62" fmla="*/ 124228 w 126"/>
              <a:gd name="T63" fmla="*/ 17462 h 32"/>
              <a:gd name="T64" fmla="*/ 124228 w 126"/>
              <a:gd name="T65" fmla="*/ 30162 h 32"/>
              <a:gd name="T66" fmla="*/ 105229 w 126"/>
              <a:gd name="T67" fmla="*/ 33337 h 32"/>
              <a:gd name="T68" fmla="*/ 108152 w 126"/>
              <a:gd name="T69" fmla="*/ 38100 h 32"/>
              <a:gd name="T70" fmla="*/ 113998 w 126"/>
              <a:gd name="T71" fmla="*/ 38100 h 32"/>
              <a:gd name="T72" fmla="*/ 115459 w 126"/>
              <a:gd name="T73" fmla="*/ 34925 h 32"/>
              <a:gd name="T74" fmla="*/ 118382 w 126"/>
              <a:gd name="T75" fmla="*/ 33337 h 32"/>
              <a:gd name="T76" fmla="*/ 124228 w 126"/>
              <a:gd name="T77" fmla="*/ 33337 h 32"/>
              <a:gd name="T78" fmla="*/ 118382 w 126"/>
              <a:gd name="T79" fmla="*/ 20637 h 32"/>
              <a:gd name="T80" fmla="*/ 115459 w 126"/>
              <a:gd name="T81" fmla="*/ 15875 h 32"/>
              <a:gd name="T82" fmla="*/ 111075 w 126"/>
              <a:gd name="T83" fmla="*/ 15875 h 32"/>
              <a:gd name="T84" fmla="*/ 105229 w 126"/>
              <a:gd name="T85" fmla="*/ 17462 h 32"/>
              <a:gd name="T86" fmla="*/ 102306 w 126"/>
              <a:gd name="T87" fmla="*/ 20637 h 32"/>
              <a:gd name="T88" fmla="*/ 118382 w 126"/>
              <a:gd name="T89" fmla="*/ 23812 h 32"/>
              <a:gd name="T90" fmla="*/ 130074 w 126"/>
              <a:gd name="T91" fmla="*/ 41275 h 32"/>
              <a:gd name="T92" fmla="*/ 134459 w 126"/>
              <a:gd name="T93" fmla="*/ 12700 h 32"/>
              <a:gd name="T94" fmla="*/ 149074 w 126"/>
              <a:gd name="T95" fmla="*/ 38100 h 32"/>
              <a:gd name="T96" fmla="*/ 153458 w 126"/>
              <a:gd name="T97" fmla="*/ 12700 h 32"/>
              <a:gd name="T98" fmla="*/ 156381 w 126"/>
              <a:gd name="T99" fmla="*/ 38100 h 32"/>
              <a:gd name="T100" fmla="*/ 150535 w 126"/>
              <a:gd name="T101" fmla="*/ 50800 h 32"/>
              <a:gd name="T102" fmla="*/ 184150 w 126"/>
              <a:gd name="T103" fmla="*/ 41275 h 32"/>
              <a:gd name="T104" fmla="*/ 168073 w 126"/>
              <a:gd name="T105" fmla="*/ 26987 h 32"/>
              <a:gd name="T106" fmla="*/ 165150 w 126"/>
              <a:gd name="T107" fmla="*/ 41275 h 32"/>
              <a:gd name="T108" fmla="*/ 162227 w 126"/>
              <a:gd name="T109" fmla="*/ 12700 h 32"/>
              <a:gd name="T110" fmla="*/ 165150 w 126"/>
              <a:gd name="T111" fmla="*/ 23812 h 32"/>
              <a:gd name="T112" fmla="*/ 184150 w 126"/>
              <a:gd name="T113" fmla="*/ 12700 h 32"/>
              <a:gd name="T114" fmla="*/ 184150 w 126"/>
              <a:gd name="T115" fmla="*/ 41275 h 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6"/>
              <a:gd name="T175" fmla="*/ 0 h 32"/>
              <a:gd name="T176" fmla="*/ 126 w 126"/>
              <a:gd name="T177" fmla="*/ 32 h 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6" h="32">
                <a:moveTo>
                  <a:pt x="7" y="4"/>
                </a:moveTo>
                <a:lnTo>
                  <a:pt x="7" y="19"/>
                </a:lnTo>
                <a:lnTo>
                  <a:pt x="7" y="22"/>
                </a:lnTo>
                <a:lnTo>
                  <a:pt x="6" y="24"/>
                </a:lnTo>
                <a:lnTo>
                  <a:pt x="6" y="26"/>
                </a:lnTo>
                <a:lnTo>
                  <a:pt x="4" y="26"/>
                </a:lnTo>
                <a:lnTo>
                  <a:pt x="2" y="28"/>
                </a:lnTo>
                <a:lnTo>
                  <a:pt x="0" y="28"/>
                </a:lnTo>
                <a:lnTo>
                  <a:pt x="0" y="24"/>
                </a:lnTo>
                <a:lnTo>
                  <a:pt x="2" y="24"/>
                </a:lnTo>
                <a:lnTo>
                  <a:pt x="2" y="22"/>
                </a:lnTo>
                <a:lnTo>
                  <a:pt x="4" y="22"/>
                </a:lnTo>
                <a:lnTo>
                  <a:pt x="4" y="19"/>
                </a:lnTo>
                <a:lnTo>
                  <a:pt x="4" y="0"/>
                </a:lnTo>
                <a:lnTo>
                  <a:pt x="22" y="0"/>
                </a:lnTo>
                <a:lnTo>
                  <a:pt x="22" y="26"/>
                </a:lnTo>
                <a:lnTo>
                  <a:pt x="19" y="26"/>
                </a:lnTo>
                <a:lnTo>
                  <a:pt x="19" y="4"/>
                </a:lnTo>
                <a:lnTo>
                  <a:pt x="7" y="4"/>
                </a:lnTo>
                <a:close/>
                <a:moveTo>
                  <a:pt x="30" y="22"/>
                </a:moveTo>
                <a:lnTo>
                  <a:pt x="30" y="22"/>
                </a:lnTo>
                <a:lnTo>
                  <a:pt x="39" y="8"/>
                </a:lnTo>
                <a:lnTo>
                  <a:pt x="43" y="8"/>
                </a:lnTo>
                <a:lnTo>
                  <a:pt x="43" y="26"/>
                </a:lnTo>
                <a:lnTo>
                  <a:pt x="39" y="26"/>
                </a:lnTo>
                <a:lnTo>
                  <a:pt x="39" y="11"/>
                </a:lnTo>
                <a:lnTo>
                  <a:pt x="31" y="26"/>
                </a:lnTo>
                <a:lnTo>
                  <a:pt x="28" y="26"/>
                </a:lnTo>
                <a:lnTo>
                  <a:pt x="28" y="8"/>
                </a:lnTo>
                <a:lnTo>
                  <a:pt x="30" y="8"/>
                </a:lnTo>
                <a:lnTo>
                  <a:pt x="30" y="22"/>
                </a:lnTo>
                <a:close/>
                <a:moveTo>
                  <a:pt x="63" y="8"/>
                </a:moveTo>
                <a:lnTo>
                  <a:pt x="63" y="26"/>
                </a:lnTo>
                <a:lnTo>
                  <a:pt x="61" y="26"/>
                </a:lnTo>
                <a:lnTo>
                  <a:pt x="61" y="10"/>
                </a:lnTo>
                <a:lnTo>
                  <a:pt x="52" y="10"/>
                </a:lnTo>
                <a:lnTo>
                  <a:pt x="52" y="26"/>
                </a:lnTo>
                <a:lnTo>
                  <a:pt x="48" y="26"/>
                </a:lnTo>
                <a:lnTo>
                  <a:pt x="48" y="8"/>
                </a:lnTo>
                <a:lnTo>
                  <a:pt x="63" y="8"/>
                </a:lnTo>
                <a:close/>
                <a:moveTo>
                  <a:pt x="85" y="21"/>
                </a:moveTo>
                <a:lnTo>
                  <a:pt x="85" y="22"/>
                </a:lnTo>
                <a:lnTo>
                  <a:pt x="83" y="24"/>
                </a:lnTo>
                <a:lnTo>
                  <a:pt x="81" y="26"/>
                </a:lnTo>
                <a:lnTo>
                  <a:pt x="79" y="28"/>
                </a:lnTo>
                <a:lnTo>
                  <a:pt x="76" y="28"/>
                </a:lnTo>
                <a:lnTo>
                  <a:pt x="74" y="28"/>
                </a:lnTo>
                <a:lnTo>
                  <a:pt x="72" y="26"/>
                </a:lnTo>
                <a:lnTo>
                  <a:pt x="70" y="24"/>
                </a:lnTo>
                <a:lnTo>
                  <a:pt x="68" y="22"/>
                </a:lnTo>
                <a:lnTo>
                  <a:pt x="68" y="21"/>
                </a:lnTo>
                <a:lnTo>
                  <a:pt x="67" y="17"/>
                </a:lnTo>
                <a:lnTo>
                  <a:pt x="68" y="15"/>
                </a:lnTo>
                <a:lnTo>
                  <a:pt x="68" y="11"/>
                </a:lnTo>
                <a:lnTo>
                  <a:pt x="70" y="10"/>
                </a:lnTo>
                <a:lnTo>
                  <a:pt x="72" y="8"/>
                </a:lnTo>
                <a:lnTo>
                  <a:pt x="74" y="8"/>
                </a:lnTo>
                <a:lnTo>
                  <a:pt x="78" y="6"/>
                </a:lnTo>
                <a:lnTo>
                  <a:pt x="79" y="8"/>
                </a:lnTo>
                <a:lnTo>
                  <a:pt x="81" y="8"/>
                </a:lnTo>
                <a:lnTo>
                  <a:pt x="83" y="10"/>
                </a:lnTo>
                <a:lnTo>
                  <a:pt x="85" y="11"/>
                </a:lnTo>
                <a:lnTo>
                  <a:pt x="85" y="15"/>
                </a:lnTo>
                <a:lnTo>
                  <a:pt x="85" y="19"/>
                </a:lnTo>
                <a:lnTo>
                  <a:pt x="70" y="19"/>
                </a:lnTo>
                <a:lnTo>
                  <a:pt x="72" y="21"/>
                </a:lnTo>
                <a:lnTo>
                  <a:pt x="72" y="22"/>
                </a:lnTo>
                <a:lnTo>
                  <a:pt x="74" y="24"/>
                </a:lnTo>
                <a:lnTo>
                  <a:pt x="76" y="24"/>
                </a:lnTo>
                <a:lnTo>
                  <a:pt x="78" y="24"/>
                </a:lnTo>
                <a:lnTo>
                  <a:pt x="79" y="24"/>
                </a:lnTo>
                <a:lnTo>
                  <a:pt x="79" y="22"/>
                </a:lnTo>
                <a:lnTo>
                  <a:pt x="81" y="22"/>
                </a:lnTo>
                <a:lnTo>
                  <a:pt x="81" y="21"/>
                </a:lnTo>
                <a:lnTo>
                  <a:pt x="85" y="21"/>
                </a:lnTo>
                <a:close/>
                <a:moveTo>
                  <a:pt x="81" y="15"/>
                </a:moveTo>
                <a:lnTo>
                  <a:pt x="81" y="13"/>
                </a:lnTo>
                <a:lnTo>
                  <a:pt x="79" y="11"/>
                </a:lnTo>
                <a:lnTo>
                  <a:pt x="79" y="10"/>
                </a:lnTo>
                <a:lnTo>
                  <a:pt x="76" y="10"/>
                </a:lnTo>
                <a:lnTo>
                  <a:pt x="74" y="11"/>
                </a:lnTo>
                <a:lnTo>
                  <a:pt x="72" y="11"/>
                </a:lnTo>
                <a:lnTo>
                  <a:pt x="72" y="13"/>
                </a:lnTo>
                <a:lnTo>
                  <a:pt x="70" y="13"/>
                </a:lnTo>
                <a:lnTo>
                  <a:pt x="70" y="15"/>
                </a:lnTo>
                <a:lnTo>
                  <a:pt x="81" y="15"/>
                </a:lnTo>
                <a:close/>
                <a:moveTo>
                  <a:pt x="103" y="26"/>
                </a:moveTo>
                <a:lnTo>
                  <a:pt x="89" y="26"/>
                </a:lnTo>
                <a:lnTo>
                  <a:pt x="89" y="8"/>
                </a:lnTo>
                <a:lnTo>
                  <a:pt x="92" y="8"/>
                </a:lnTo>
                <a:lnTo>
                  <a:pt x="92" y="24"/>
                </a:lnTo>
                <a:lnTo>
                  <a:pt x="102" y="24"/>
                </a:lnTo>
                <a:lnTo>
                  <a:pt x="102" y="8"/>
                </a:lnTo>
                <a:lnTo>
                  <a:pt x="105" y="8"/>
                </a:lnTo>
                <a:lnTo>
                  <a:pt x="105" y="24"/>
                </a:lnTo>
                <a:lnTo>
                  <a:pt x="107" y="24"/>
                </a:lnTo>
                <a:lnTo>
                  <a:pt x="107" y="32"/>
                </a:lnTo>
                <a:lnTo>
                  <a:pt x="103" y="32"/>
                </a:lnTo>
                <a:lnTo>
                  <a:pt x="103" y="26"/>
                </a:lnTo>
                <a:close/>
                <a:moveTo>
                  <a:pt x="126" y="26"/>
                </a:moveTo>
                <a:lnTo>
                  <a:pt x="122" y="26"/>
                </a:lnTo>
                <a:lnTo>
                  <a:pt x="115" y="17"/>
                </a:lnTo>
                <a:lnTo>
                  <a:pt x="113" y="19"/>
                </a:lnTo>
                <a:lnTo>
                  <a:pt x="113" y="26"/>
                </a:lnTo>
                <a:lnTo>
                  <a:pt x="111" y="26"/>
                </a:lnTo>
                <a:lnTo>
                  <a:pt x="111" y="8"/>
                </a:lnTo>
                <a:lnTo>
                  <a:pt x="113" y="8"/>
                </a:lnTo>
                <a:lnTo>
                  <a:pt x="113" y="15"/>
                </a:lnTo>
                <a:lnTo>
                  <a:pt x="122" y="8"/>
                </a:lnTo>
                <a:lnTo>
                  <a:pt x="126" y="8"/>
                </a:lnTo>
                <a:lnTo>
                  <a:pt x="116" y="15"/>
                </a:lnTo>
                <a:lnTo>
                  <a:pt x="126" y="26"/>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38" name="Freeform 172"/>
          <p:cNvSpPr>
            <a:spLocks noEditPoints="1"/>
          </p:cNvSpPr>
          <p:nvPr/>
        </p:nvSpPr>
        <p:spPr bwMode="auto">
          <a:xfrm>
            <a:off x="1824054" y="3904595"/>
            <a:ext cx="151145" cy="66126"/>
          </a:xfrm>
          <a:custGeom>
            <a:avLst/>
            <a:gdLst>
              <a:gd name="T0" fmla="*/ 11678 w 87"/>
              <a:gd name="T1" fmla="*/ 44450 h 35"/>
              <a:gd name="T2" fmla="*/ 2920 w 87"/>
              <a:gd name="T3" fmla="*/ 34925 h 35"/>
              <a:gd name="T4" fmla="*/ 0 w 87"/>
              <a:gd name="T5" fmla="*/ 23813 h 35"/>
              <a:gd name="T6" fmla="*/ 2920 w 87"/>
              <a:gd name="T7" fmla="*/ 11113 h 35"/>
              <a:gd name="T8" fmla="*/ 11678 w 87"/>
              <a:gd name="T9" fmla="*/ 3175 h 35"/>
              <a:gd name="T10" fmla="*/ 24816 w 87"/>
              <a:gd name="T11" fmla="*/ 0 h 35"/>
              <a:gd name="T12" fmla="*/ 35034 w 87"/>
              <a:gd name="T13" fmla="*/ 7938 h 35"/>
              <a:gd name="T14" fmla="*/ 37954 w 87"/>
              <a:gd name="T15" fmla="*/ 17463 h 35"/>
              <a:gd name="T16" fmla="*/ 37954 w 87"/>
              <a:gd name="T17" fmla="*/ 28575 h 35"/>
              <a:gd name="T18" fmla="*/ 33575 w 87"/>
              <a:gd name="T19" fmla="*/ 41275 h 35"/>
              <a:gd name="T20" fmla="*/ 18977 w 87"/>
              <a:gd name="T21" fmla="*/ 44450 h 35"/>
              <a:gd name="T22" fmla="*/ 14598 w 87"/>
              <a:gd name="T23" fmla="*/ 6350 h 35"/>
              <a:gd name="T24" fmla="*/ 5839 w 87"/>
              <a:gd name="T25" fmla="*/ 17463 h 35"/>
              <a:gd name="T26" fmla="*/ 8759 w 87"/>
              <a:gd name="T27" fmla="*/ 31750 h 35"/>
              <a:gd name="T28" fmla="*/ 16057 w 87"/>
              <a:gd name="T29" fmla="*/ 38100 h 35"/>
              <a:gd name="T30" fmla="*/ 27736 w 87"/>
              <a:gd name="T31" fmla="*/ 38100 h 35"/>
              <a:gd name="T32" fmla="*/ 33575 w 87"/>
              <a:gd name="T33" fmla="*/ 26988 h 35"/>
              <a:gd name="T34" fmla="*/ 33575 w 87"/>
              <a:gd name="T35" fmla="*/ 14288 h 35"/>
              <a:gd name="T36" fmla="*/ 24816 w 87"/>
              <a:gd name="T37" fmla="*/ 6350 h 35"/>
              <a:gd name="T38" fmla="*/ 49632 w 87"/>
              <a:gd name="T39" fmla="*/ 11113 h 35"/>
              <a:gd name="T40" fmla="*/ 51092 w 87"/>
              <a:gd name="T41" fmla="*/ 14288 h 35"/>
              <a:gd name="T42" fmla="*/ 56931 w 87"/>
              <a:gd name="T43" fmla="*/ 11113 h 35"/>
              <a:gd name="T44" fmla="*/ 68609 w 87"/>
              <a:gd name="T45" fmla="*/ 17463 h 35"/>
              <a:gd name="T46" fmla="*/ 70069 w 87"/>
              <a:gd name="T47" fmla="*/ 26988 h 35"/>
              <a:gd name="T48" fmla="*/ 68609 w 87"/>
              <a:gd name="T49" fmla="*/ 38100 h 35"/>
              <a:gd name="T50" fmla="*/ 56931 w 87"/>
              <a:gd name="T51" fmla="*/ 44450 h 35"/>
              <a:gd name="T52" fmla="*/ 51092 w 87"/>
              <a:gd name="T53" fmla="*/ 41275 h 35"/>
              <a:gd name="T54" fmla="*/ 49632 w 87"/>
              <a:gd name="T55" fmla="*/ 55563 h 35"/>
              <a:gd name="T56" fmla="*/ 56931 w 87"/>
              <a:gd name="T57" fmla="*/ 41275 h 35"/>
              <a:gd name="T58" fmla="*/ 62770 w 87"/>
              <a:gd name="T59" fmla="*/ 38100 h 35"/>
              <a:gd name="T60" fmla="*/ 65690 w 87"/>
              <a:gd name="T61" fmla="*/ 28575 h 35"/>
              <a:gd name="T62" fmla="*/ 65690 w 87"/>
              <a:gd name="T63" fmla="*/ 20638 h 35"/>
              <a:gd name="T64" fmla="*/ 56931 w 87"/>
              <a:gd name="T65" fmla="*/ 17463 h 35"/>
              <a:gd name="T66" fmla="*/ 49632 w 87"/>
              <a:gd name="T67" fmla="*/ 23813 h 35"/>
              <a:gd name="T68" fmla="*/ 51092 w 87"/>
              <a:gd name="T69" fmla="*/ 38100 h 35"/>
              <a:gd name="T70" fmla="*/ 100724 w 87"/>
              <a:gd name="T71" fmla="*/ 34925 h 35"/>
              <a:gd name="T72" fmla="*/ 97805 w 87"/>
              <a:gd name="T73" fmla="*/ 41275 h 35"/>
              <a:gd name="T74" fmla="*/ 86126 w 87"/>
              <a:gd name="T75" fmla="*/ 44450 h 35"/>
              <a:gd name="T76" fmla="*/ 78828 w 87"/>
              <a:gd name="T77" fmla="*/ 41275 h 35"/>
              <a:gd name="T78" fmla="*/ 72989 w 87"/>
              <a:gd name="T79" fmla="*/ 28575 h 35"/>
              <a:gd name="T80" fmla="*/ 78828 w 87"/>
              <a:gd name="T81" fmla="*/ 17463 h 35"/>
              <a:gd name="T82" fmla="*/ 86126 w 87"/>
              <a:gd name="T83" fmla="*/ 11113 h 35"/>
              <a:gd name="T84" fmla="*/ 97805 w 87"/>
              <a:gd name="T85" fmla="*/ 17463 h 35"/>
              <a:gd name="T86" fmla="*/ 100724 w 87"/>
              <a:gd name="T87" fmla="*/ 28575 h 35"/>
              <a:gd name="T88" fmla="*/ 81747 w 87"/>
              <a:gd name="T89" fmla="*/ 38100 h 35"/>
              <a:gd name="T90" fmla="*/ 89046 w 87"/>
              <a:gd name="T91" fmla="*/ 41275 h 35"/>
              <a:gd name="T92" fmla="*/ 94885 w 87"/>
              <a:gd name="T93" fmla="*/ 38100 h 35"/>
              <a:gd name="T94" fmla="*/ 100724 w 87"/>
              <a:gd name="T95" fmla="*/ 34925 h 35"/>
              <a:gd name="T96" fmla="*/ 91966 w 87"/>
              <a:gd name="T97" fmla="*/ 17463 h 35"/>
              <a:gd name="T98" fmla="*/ 84667 w 87"/>
              <a:gd name="T99" fmla="*/ 17463 h 35"/>
              <a:gd name="T100" fmla="*/ 81747 w 87"/>
              <a:gd name="T101" fmla="*/ 20638 h 35"/>
              <a:gd name="T102" fmla="*/ 94885 w 87"/>
              <a:gd name="T103" fmla="*/ 26988 h 35"/>
              <a:gd name="T104" fmla="*/ 110943 w 87"/>
              <a:gd name="T105" fmla="*/ 38100 h 35"/>
              <a:gd name="T106" fmla="*/ 103644 w 87"/>
              <a:gd name="T107" fmla="*/ 44450 h 35"/>
              <a:gd name="T108" fmla="*/ 105103 w 87"/>
              <a:gd name="T109" fmla="*/ 38100 h 35"/>
              <a:gd name="T110" fmla="*/ 105103 w 87"/>
              <a:gd name="T111" fmla="*/ 11113 h 35"/>
              <a:gd name="T112" fmla="*/ 122621 w 87"/>
              <a:gd name="T113" fmla="*/ 44450 h 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7"/>
              <a:gd name="T172" fmla="*/ 0 h 35"/>
              <a:gd name="T173" fmla="*/ 87 w 87"/>
              <a:gd name="T174" fmla="*/ 35 h 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7" h="35">
                <a:moveTo>
                  <a:pt x="13" y="28"/>
                </a:moveTo>
                <a:lnTo>
                  <a:pt x="11" y="28"/>
                </a:lnTo>
                <a:lnTo>
                  <a:pt x="8" y="28"/>
                </a:lnTo>
                <a:lnTo>
                  <a:pt x="6" y="26"/>
                </a:lnTo>
                <a:lnTo>
                  <a:pt x="4" y="24"/>
                </a:lnTo>
                <a:lnTo>
                  <a:pt x="2" y="22"/>
                </a:lnTo>
                <a:lnTo>
                  <a:pt x="2" y="18"/>
                </a:lnTo>
                <a:lnTo>
                  <a:pt x="0" y="17"/>
                </a:lnTo>
                <a:lnTo>
                  <a:pt x="0" y="15"/>
                </a:lnTo>
                <a:lnTo>
                  <a:pt x="0" y="11"/>
                </a:lnTo>
                <a:lnTo>
                  <a:pt x="2" y="9"/>
                </a:lnTo>
                <a:lnTo>
                  <a:pt x="2" y="7"/>
                </a:lnTo>
                <a:lnTo>
                  <a:pt x="4" y="5"/>
                </a:lnTo>
                <a:lnTo>
                  <a:pt x="6" y="4"/>
                </a:lnTo>
                <a:lnTo>
                  <a:pt x="8" y="2"/>
                </a:lnTo>
                <a:lnTo>
                  <a:pt x="11" y="0"/>
                </a:lnTo>
                <a:lnTo>
                  <a:pt x="13" y="0"/>
                </a:lnTo>
                <a:lnTo>
                  <a:pt x="17" y="0"/>
                </a:lnTo>
                <a:lnTo>
                  <a:pt x="21" y="2"/>
                </a:lnTo>
                <a:lnTo>
                  <a:pt x="23" y="2"/>
                </a:lnTo>
                <a:lnTo>
                  <a:pt x="24" y="5"/>
                </a:lnTo>
                <a:lnTo>
                  <a:pt x="26" y="7"/>
                </a:lnTo>
                <a:lnTo>
                  <a:pt x="26" y="9"/>
                </a:lnTo>
                <a:lnTo>
                  <a:pt x="26" y="11"/>
                </a:lnTo>
                <a:lnTo>
                  <a:pt x="26" y="15"/>
                </a:lnTo>
                <a:lnTo>
                  <a:pt x="26" y="17"/>
                </a:lnTo>
                <a:lnTo>
                  <a:pt x="26" y="18"/>
                </a:lnTo>
                <a:lnTo>
                  <a:pt x="26" y="22"/>
                </a:lnTo>
                <a:lnTo>
                  <a:pt x="24" y="24"/>
                </a:lnTo>
                <a:lnTo>
                  <a:pt x="23" y="26"/>
                </a:lnTo>
                <a:lnTo>
                  <a:pt x="21" y="28"/>
                </a:lnTo>
                <a:lnTo>
                  <a:pt x="17" y="28"/>
                </a:lnTo>
                <a:lnTo>
                  <a:pt x="13" y="28"/>
                </a:lnTo>
                <a:close/>
                <a:moveTo>
                  <a:pt x="13" y="4"/>
                </a:moveTo>
                <a:lnTo>
                  <a:pt x="11" y="4"/>
                </a:lnTo>
                <a:lnTo>
                  <a:pt x="10" y="4"/>
                </a:lnTo>
                <a:lnTo>
                  <a:pt x="8" y="5"/>
                </a:lnTo>
                <a:lnTo>
                  <a:pt x="6" y="9"/>
                </a:lnTo>
                <a:lnTo>
                  <a:pt x="4" y="11"/>
                </a:lnTo>
                <a:lnTo>
                  <a:pt x="4" y="15"/>
                </a:lnTo>
                <a:lnTo>
                  <a:pt x="4" y="17"/>
                </a:lnTo>
                <a:lnTo>
                  <a:pt x="6" y="20"/>
                </a:lnTo>
                <a:lnTo>
                  <a:pt x="8" y="22"/>
                </a:lnTo>
                <a:lnTo>
                  <a:pt x="10" y="24"/>
                </a:lnTo>
                <a:lnTo>
                  <a:pt x="11" y="24"/>
                </a:lnTo>
                <a:lnTo>
                  <a:pt x="13" y="26"/>
                </a:lnTo>
                <a:lnTo>
                  <a:pt x="17" y="24"/>
                </a:lnTo>
                <a:lnTo>
                  <a:pt x="19" y="24"/>
                </a:lnTo>
                <a:lnTo>
                  <a:pt x="21" y="22"/>
                </a:lnTo>
                <a:lnTo>
                  <a:pt x="23" y="20"/>
                </a:lnTo>
                <a:lnTo>
                  <a:pt x="23" y="17"/>
                </a:lnTo>
                <a:lnTo>
                  <a:pt x="23" y="15"/>
                </a:lnTo>
                <a:lnTo>
                  <a:pt x="23" y="11"/>
                </a:lnTo>
                <a:lnTo>
                  <a:pt x="23" y="9"/>
                </a:lnTo>
                <a:lnTo>
                  <a:pt x="21" y="5"/>
                </a:lnTo>
                <a:lnTo>
                  <a:pt x="19" y="4"/>
                </a:lnTo>
                <a:lnTo>
                  <a:pt x="17" y="4"/>
                </a:lnTo>
                <a:lnTo>
                  <a:pt x="13" y="4"/>
                </a:lnTo>
                <a:close/>
                <a:moveTo>
                  <a:pt x="32" y="7"/>
                </a:moveTo>
                <a:lnTo>
                  <a:pt x="34" y="7"/>
                </a:lnTo>
                <a:lnTo>
                  <a:pt x="34" y="11"/>
                </a:lnTo>
                <a:lnTo>
                  <a:pt x="35" y="9"/>
                </a:lnTo>
                <a:lnTo>
                  <a:pt x="37" y="9"/>
                </a:lnTo>
                <a:lnTo>
                  <a:pt x="37" y="7"/>
                </a:lnTo>
                <a:lnTo>
                  <a:pt x="39" y="7"/>
                </a:lnTo>
                <a:lnTo>
                  <a:pt x="43" y="7"/>
                </a:lnTo>
                <a:lnTo>
                  <a:pt x="45" y="9"/>
                </a:lnTo>
                <a:lnTo>
                  <a:pt x="47" y="11"/>
                </a:lnTo>
                <a:lnTo>
                  <a:pt x="47" y="13"/>
                </a:lnTo>
                <a:lnTo>
                  <a:pt x="48" y="15"/>
                </a:lnTo>
                <a:lnTo>
                  <a:pt x="48" y="17"/>
                </a:lnTo>
                <a:lnTo>
                  <a:pt x="48" y="20"/>
                </a:lnTo>
                <a:lnTo>
                  <a:pt x="47" y="22"/>
                </a:lnTo>
                <a:lnTo>
                  <a:pt x="47" y="24"/>
                </a:lnTo>
                <a:lnTo>
                  <a:pt x="45" y="26"/>
                </a:lnTo>
                <a:lnTo>
                  <a:pt x="43" y="28"/>
                </a:lnTo>
                <a:lnTo>
                  <a:pt x="39" y="28"/>
                </a:lnTo>
                <a:lnTo>
                  <a:pt x="37" y="28"/>
                </a:lnTo>
                <a:lnTo>
                  <a:pt x="35" y="28"/>
                </a:lnTo>
                <a:lnTo>
                  <a:pt x="35" y="26"/>
                </a:lnTo>
                <a:lnTo>
                  <a:pt x="34" y="26"/>
                </a:lnTo>
                <a:lnTo>
                  <a:pt x="34" y="35"/>
                </a:lnTo>
                <a:lnTo>
                  <a:pt x="32" y="35"/>
                </a:lnTo>
                <a:lnTo>
                  <a:pt x="32" y="7"/>
                </a:lnTo>
                <a:close/>
                <a:moveTo>
                  <a:pt x="39" y="26"/>
                </a:moveTo>
                <a:lnTo>
                  <a:pt x="41" y="26"/>
                </a:lnTo>
                <a:lnTo>
                  <a:pt x="43" y="24"/>
                </a:lnTo>
                <a:lnTo>
                  <a:pt x="45" y="22"/>
                </a:lnTo>
                <a:lnTo>
                  <a:pt x="45" y="20"/>
                </a:lnTo>
                <a:lnTo>
                  <a:pt x="45" y="18"/>
                </a:lnTo>
                <a:lnTo>
                  <a:pt x="45" y="17"/>
                </a:lnTo>
                <a:lnTo>
                  <a:pt x="45" y="15"/>
                </a:lnTo>
                <a:lnTo>
                  <a:pt x="45" y="13"/>
                </a:lnTo>
                <a:lnTo>
                  <a:pt x="43" y="11"/>
                </a:lnTo>
                <a:lnTo>
                  <a:pt x="41" y="11"/>
                </a:lnTo>
                <a:lnTo>
                  <a:pt x="39" y="11"/>
                </a:lnTo>
                <a:lnTo>
                  <a:pt x="37" y="11"/>
                </a:lnTo>
                <a:lnTo>
                  <a:pt x="35" y="13"/>
                </a:lnTo>
                <a:lnTo>
                  <a:pt x="34" y="15"/>
                </a:lnTo>
                <a:lnTo>
                  <a:pt x="34" y="18"/>
                </a:lnTo>
                <a:lnTo>
                  <a:pt x="34" y="22"/>
                </a:lnTo>
                <a:lnTo>
                  <a:pt x="35" y="24"/>
                </a:lnTo>
                <a:lnTo>
                  <a:pt x="37" y="24"/>
                </a:lnTo>
                <a:lnTo>
                  <a:pt x="39" y="26"/>
                </a:lnTo>
                <a:close/>
                <a:moveTo>
                  <a:pt x="69" y="22"/>
                </a:moveTo>
                <a:lnTo>
                  <a:pt x="69" y="22"/>
                </a:lnTo>
                <a:lnTo>
                  <a:pt x="67" y="24"/>
                </a:lnTo>
                <a:lnTo>
                  <a:pt x="67" y="26"/>
                </a:lnTo>
                <a:lnTo>
                  <a:pt x="65" y="26"/>
                </a:lnTo>
                <a:lnTo>
                  <a:pt x="63" y="28"/>
                </a:lnTo>
                <a:lnTo>
                  <a:pt x="59" y="28"/>
                </a:lnTo>
                <a:lnTo>
                  <a:pt x="58" y="28"/>
                </a:lnTo>
                <a:lnTo>
                  <a:pt x="56" y="28"/>
                </a:lnTo>
                <a:lnTo>
                  <a:pt x="54" y="26"/>
                </a:lnTo>
                <a:lnTo>
                  <a:pt x="52" y="24"/>
                </a:lnTo>
                <a:lnTo>
                  <a:pt x="50" y="20"/>
                </a:lnTo>
                <a:lnTo>
                  <a:pt x="50" y="18"/>
                </a:lnTo>
                <a:lnTo>
                  <a:pt x="50" y="15"/>
                </a:lnTo>
                <a:lnTo>
                  <a:pt x="52" y="13"/>
                </a:lnTo>
                <a:lnTo>
                  <a:pt x="54" y="11"/>
                </a:lnTo>
                <a:lnTo>
                  <a:pt x="56" y="9"/>
                </a:lnTo>
                <a:lnTo>
                  <a:pt x="58" y="7"/>
                </a:lnTo>
                <a:lnTo>
                  <a:pt x="59" y="7"/>
                </a:lnTo>
                <a:lnTo>
                  <a:pt x="63" y="7"/>
                </a:lnTo>
                <a:lnTo>
                  <a:pt x="65" y="9"/>
                </a:lnTo>
                <a:lnTo>
                  <a:pt x="67" y="11"/>
                </a:lnTo>
                <a:lnTo>
                  <a:pt x="67" y="13"/>
                </a:lnTo>
                <a:lnTo>
                  <a:pt x="69" y="15"/>
                </a:lnTo>
                <a:lnTo>
                  <a:pt x="69" y="18"/>
                </a:lnTo>
                <a:lnTo>
                  <a:pt x="54" y="18"/>
                </a:lnTo>
                <a:lnTo>
                  <a:pt x="54" y="22"/>
                </a:lnTo>
                <a:lnTo>
                  <a:pt x="56" y="24"/>
                </a:lnTo>
                <a:lnTo>
                  <a:pt x="58" y="24"/>
                </a:lnTo>
                <a:lnTo>
                  <a:pt x="59" y="26"/>
                </a:lnTo>
                <a:lnTo>
                  <a:pt x="61" y="26"/>
                </a:lnTo>
                <a:lnTo>
                  <a:pt x="63" y="24"/>
                </a:lnTo>
                <a:lnTo>
                  <a:pt x="65" y="24"/>
                </a:lnTo>
                <a:lnTo>
                  <a:pt x="65" y="22"/>
                </a:lnTo>
                <a:lnTo>
                  <a:pt x="69" y="22"/>
                </a:lnTo>
                <a:close/>
                <a:moveTo>
                  <a:pt x="65" y="17"/>
                </a:moveTo>
                <a:lnTo>
                  <a:pt x="65" y="13"/>
                </a:lnTo>
                <a:lnTo>
                  <a:pt x="63" y="11"/>
                </a:lnTo>
                <a:lnTo>
                  <a:pt x="61" y="11"/>
                </a:lnTo>
                <a:lnTo>
                  <a:pt x="59" y="11"/>
                </a:lnTo>
                <a:lnTo>
                  <a:pt x="58" y="11"/>
                </a:lnTo>
                <a:lnTo>
                  <a:pt x="56" y="13"/>
                </a:lnTo>
                <a:lnTo>
                  <a:pt x="54" y="15"/>
                </a:lnTo>
                <a:lnTo>
                  <a:pt x="54" y="17"/>
                </a:lnTo>
                <a:lnTo>
                  <a:pt x="65" y="17"/>
                </a:lnTo>
                <a:close/>
                <a:moveTo>
                  <a:pt x="76" y="11"/>
                </a:moveTo>
                <a:lnTo>
                  <a:pt x="76" y="22"/>
                </a:lnTo>
                <a:lnTo>
                  <a:pt x="76" y="24"/>
                </a:lnTo>
                <a:lnTo>
                  <a:pt x="74" y="26"/>
                </a:lnTo>
                <a:lnTo>
                  <a:pt x="72" y="28"/>
                </a:lnTo>
                <a:lnTo>
                  <a:pt x="71" y="28"/>
                </a:lnTo>
                <a:lnTo>
                  <a:pt x="71" y="24"/>
                </a:lnTo>
                <a:lnTo>
                  <a:pt x="72" y="24"/>
                </a:lnTo>
                <a:lnTo>
                  <a:pt x="72" y="22"/>
                </a:lnTo>
                <a:lnTo>
                  <a:pt x="72" y="7"/>
                </a:lnTo>
                <a:lnTo>
                  <a:pt x="87" y="7"/>
                </a:lnTo>
                <a:lnTo>
                  <a:pt x="87" y="28"/>
                </a:lnTo>
                <a:lnTo>
                  <a:pt x="84" y="28"/>
                </a:lnTo>
                <a:lnTo>
                  <a:pt x="84" y="11"/>
                </a:lnTo>
                <a:lnTo>
                  <a:pt x="76" y="11"/>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39" name="Freeform 173"/>
          <p:cNvSpPr>
            <a:spLocks noEditPoints="1"/>
          </p:cNvSpPr>
          <p:nvPr/>
        </p:nvSpPr>
        <p:spPr bwMode="auto">
          <a:xfrm>
            <a:off x="2239700" y="3409596"/>
            <a:ext cx="173816" cy="66126"/>
          </a:xfrm>
          <a:custGeom>
            <a:avLst/>
            <a:gdLst>
              <a:gd name="T0" fmla="*/ 29505 w 99"/>
              <a:gd name="T1" fmla="*/ 4763 h 35"/>
              <a:gd name="T2" fmla="*/ 13277 w 99"/>
              <a:gd name="T3" fmla="*/ 42863 h 35"/>
              <a:gd name="T4" fmla="*/ 0 w 99"/>
              <a:gd name="T5" fmla="*/ 0 h 35"/>
              <a:gd name="T6" fmla="*/ 51634 w 99"/>
              <a:gd name="T7" fmla="*/ 14288 h 35"/>
              <a:gd name="T8" fmla="*/ 54584 w 99"/>
              <a:gd name="T9" fmla="*/ 19050 h 35"/>
              <a:gd name="T10" fmla="*/ 51634 w 99"/>
              <a:gd name="T11" fmla="*/ 25400 h 35"/>
              <a:gd name="T12" fmla="*/ 54584 w 99"/>
              <a:gd name="T13" fmla="*/ 28575 h 35"/>
              <a:gd name="T14" fmla="*/ 56060 w 99"/>
              <a:gd name="T15" fmla="*/ 38100 h 35"/>
              <a:gd name="T16" fmla="*/ 51634 w 99"/>
              <a:gd name="T17" fmla="*/ 42863 h 35"/>
              <a:gd name="T18" fmla="*/ 32456 w 99"/>
              <a:gd name="T19" fmla="*/ 42863 h 35"/>
              <a:gd name="T20" fmla="*/ 42782 w 99"/>
              <a:gd name="T21" fmla="*/ 25400 h 35"/>
              <a:gd name="T22" fmla="*/ 48683 w 99"/>
              <a:gd name="T23" fmla="*/ 22225 h 35"/>
              <a:gd name="T24" fmla="*/ 51634 w 99"/>
              <a:gd name="T25" fmla="*/ 19050 h 35"/>
              <a:gd name="T26" fmla="*/ 45733 w 99"/>
              <a:gd name="T27" fmla="*/ 17463 h 35"/>
              <a:gd name="T28" fmla="*/ 38357 w 99"/>
              <a:gd name="T29" fmla="*/ 25400 h 35"/>
              <a:gd name="T30" fmla="*/ 48683 w 99"/>
              <a:gd name="T31" fmla="*/ 38100 h 35"/>
              <a:gd name="T32" fmla="*/ 51634 w 99"/>
              <a:gd name="T33" fmla="*/ 34925 h 35"/>
              <a:gd name="T34" fmla="*/ 48683 w 99"/>
              <a:gd name="T35" fmla="*/ 28575 h 35"/>
              <a:gd name="T36" fmla="*/ 38357 w 99"/>
              <a:gd name="T37" fmla="*/ 38100 h 35"/>
              <a:gd name="T38" fmla="*/ 87040 w 99"/>
              <a:gd name="T39" fmla="*/ 38100 h 35"/>
              <a:gd name="T40" fmla="*/ 78188 w 99"/>
              <a:gd name="T41" fmla="*/ 42863 h 35"/>
              <a:gd name="T42" fmla="*/ 67862 w 99"/>
              <a:gd name="T43" fmla="*/ 42863 h 35"/>
              <a:gd name="T44" fmla="*/ 61961 w 99"/>
              <a:gd name="T45" fmla="*/ 31750 h 35"/>
              <a:gd name="T46" fmla="*/ 61961 w 99"/>
              <a:gd name="T47" fmla="*/ 19050 h 35"/>
              <a:gd name="T48" fmla="*/ 70812 w 99"/>
              <a:gd name="T49" fmla="*/ 11113 h 35"/>
              <a:gd name="T50" fmla="*/ 81139 w 99"/>
              <a:gd name="T51" fmla="*/ 14288 h 35"/>
              <a:gd name="T52" fmla="*/ 87040 w 99"/>
              <a:gd name="T53" fmla="*/ 22225 h 35"/>
              <a:gd name="T54" fmla="*/ 67862 w 99"/>
              <a:gd name="T55" fmla="*/ 34925 h 35"/>
              <a:gd name="T56" fmla="*/ 75238 w 99"/>
              <a:gd name="T57" fmla="*/ 39688 h 35"/>
              <a:gd name="T58" fmla="*/ 81139 w 99"/>
              <a:gd name="T59" fmla="*/ 38100 h 35"/>
              <a:gd name="T60" fmla="*/ 81139 w 99"/>
              <a:gd name="T61" fmla="*/ 34925 h 35"/>
              <a:gd name="T62" fmla="*/ 81139 w 99"/>
              <a:gd name="T63" fmla="*/ 19050 h 35"/>
              <a:gd name="T64" fmla="*/ 73763 w 99"/>
              <a:gd name="T65" fmla="*/ 17463 h 35"/>
              <a:gd name="T66" fmla="*/ 67862 w 99"/>
              <a:gd name="T67" fmla="*/ 19050 h 35"/>
              <a:gd name="T68" fmla="*/ 64911 w 99"/>
              <a:gd name="T69" fmla="*/ 25400 h 35"/>
              <a:gd name="T70" fmla="*/ 97367 w 99"/>
              <a:gd name="T71" fmla="*/ 11113 h 35"/>
              <a:gd name="T72" fmla="*/ 100317 w 99"/>
              <a:gd name="T73" fmla="*/ 14288 h 35"/>
              <a:gd name="T74" fmla="*/ 106218 w 99"/>
              <a:gd name="T75" fmla="*/ 11113 h 35"/>
              <a:gd name="T76" fmla="*/ 116545 w 99"/>
              <a:gd name="T77" fmla="*/ 17463 h 35"/>
              <a:gd name="T78" fmla="*/ 119495 w 99"/>
              <a:gd name="T79" fmla="*/ 25400 h 35"/>
              <a:gd name="T80" fmla="*/ 116545 w 99"/>
              <a:gd name="T81" fmla="*/ 38100 h 35"/>
              <a:gd name="T82" fmla="*/ 106218 w 99"/>
              <a:gd name="T83" fmla="*/ 42863 h 35"/>
              <a:gd name="T84" fmla="*/ 100317 w 99"/>
              <a:gd name="T85" fmla="*/ 39688 h 35"/>
              <a:gd name="T86" fmla="*/ 97367 w 99"/>
              <a:gd name="T87" fmla="*/ 55563 h 35"/>
              <a:gd name="T88" fmla="*/ 106218 w 99"/>
              <a:gd name="T89" fmla="*/ 39688 h 35"/>
              <a:gd name="T90" fmla="*/ 110644 w 99"/>
              <a:gd name="T91" fmla="*/ 38100 h 35"/>
              <a:gd name="T92" fmla="*/ 113594 w 99"/>
              <a:gd name="T93" fmla="*/ 28575 h 35"/>
              <a:gd name="T94" fmla="*/ 110644 w 99"/>
              <a:gd name="T95" fmla="*/ 19050 h 35"/>
              <a:gd name="T96" fmla="*/ 106218 w 99"/>
              <a:gd name="T97" fmla="*/ 17463 h 35"/>
              <a:gd name="T98" fmla="*/ 97367 w 99"/>
              <a:gd name="T99" fmla="*/ 22225 h 35"/>
              <a:gd name="T100" fmla="*/ 100317 w 99"/>
              <a:gd name="T101" fmla="*/ 38100 h 35"/>
              <a:gd name="T102" fmla="*/ 146050 w 99"/>
              <a:gd name="T103" fmla="*/ 34925 h 35"/>
              <a:gd name="T104" fmla="*/ 144575 w 99"/>
              <a:gd name="T105" fmla="*/ 39688 h 35"/>
              <a:gd name="T106" fmla="*/ 135723 w 99"/>
              <a:gd name="T107" fmla="*/ 42863 h 35"/>
              <a:gd name="T108" fmla="*/ 128347 w 99"/>
              <a:gd name="T109" fmla="*/ 11113 h 35"/>
              <a:gd name="T110" fmla="*/ 141624 w 99"/>
              <a:gd name="T111" fmla="*/ 25400 h 35"/>
              <a:gd name="T112" fmla="*/ 146050 w 99"/>
              <a:gd name="T113" fmla="*/ 34925 h 35"/>
              <a:gd name="T114" fmla="*/ 138674 w 99"/>
              <a:gd name="T115" fmla="*/ 38100 h 35"/>
              <a:gd name="T116" fmla="*/ 141624 w 99"/>
              <a:gd name="T117" fmla="*/ 34925 h 35"/>
              <a:gd name="T118" fmla="*/ 138674 w 99"/>
              <a:gd name="T119" fmla="*/ 28575 h 35"/>
              <a:gd name="T120" fmla="*/ 128347 w 99"/>
              <a:gd name="T121" fmla="*/ 38100 h 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
              <a:gd name="T184" fmla="*/ 0 h 35"/>
              <a:gd name="T185" fmla="*/ 99 w 99"/>
              <a:gd name="T186" fmla="*/ 35 h 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 h="35">
                <a:moveTo>
                  <a:pt x="0" y="0"/>
                </a:moveTo>
                <a:lnTo>
                  <a:pt x="20" y="0"/>
                </a:lnTo>
                <a:lnTo>
                  <a:pt x="20" y="3"/>
                </a:lnTo>
                <a:lnTo>
                  <a:pt x="11" y="3"/>
                </a:lnTo>
                <a:lnTo>
                  <a:pt x="11" y="27"/>
                </a:lnTo>
                <a:lnTo>
                  <a:pt x="9" y="27"/>
                </a:lnTo>
                <a:lnTo>
                  <a:pt x="9" y="3"/>
                </a:lnTo>
                <a:lnTo>
                  <a:pt x="0" y="3"/>
                </a:lnTo>
                <a:lnTo>
                  <a:pt x="0" y="0"/>
                </a:lnTo>
                <a:close/>
                <a:moveTo>
                  <a:pt x="22" y="7"/>
                </a:moveTo>
                <a:lnTo>
                  <a:pt x="31" y="7"/>
                </a:lnTo>
                <a:lnTo>
                  <a:pt x="35" y="9"/>
                </a:lnTo>
                <a:lnTo>
                  <a:pt x="37" y="9"/>
                </a:lnTo>
                <a:lnTo>
                  <a:pt x="37" y="11"/>
                </a:lnTo>
                <a:lnTo>
                  <a:pt x="37" y="12"/>
                </a:lnTo>
                <a:lnTo>
                  <a:pt x="37" y="14"/>
                </a:lnTo>
                <a:lnTo>
                  <a:pt x="35" y="16"/>
                </a:lnTo>
                <a:lnTo>
                  <a:pt x="35" y="18"/>
                </a:lnTo>
                <a:lnTo>
                  <a:pt x="37" y="18"/>
                </a:lnTo>
                <a:lnTo>
                  <a:pt x="38" y="20"/>
                </a:lnTo>
                <a:lnTo>
                  <a:pt x="38" y="22"/>
                </a:lnTo>
                <a:lnTo>
                  <a:pt x="38" y="24"/>
                </a:lnTo>
                <a:lnTo>
                  <a:pt x="37" y="25"/>
                </a:lnTo>
                <a:lnTo>
                  <a:pt x="35" y="27"/>
                </a:lnTo>
                <a:lnTo>
                  <a:pt x="33" y="27"/>
                </a:lnTo>
                <a:lnTo>
                  <a:pt x="31" y="27"/>
                </a:lnTo>
                <a:lnTo>
                  <a:pt x="22" y="27"/>
                </a:lnTo>
                <a:lnTo>
                  <a:pt x="22" y="7"/>
                </a:lnTo>
                <a:close/>
                <a:moveTo>
                  <a:pt x="26" y="16"/>
                </a:moveTo>
                <a:lnTo>
                  <a:pt x="29" y="16"/>
                </a:lnTo>
                <a:lnTo>
                  <a:pt x="31" y="16"/>
                </a:lnTo>
                <a:lnTo>
                  <a:pt x="33" y="16"/>
                </a:lnTo>
                <a:lnTo>
                  <a:pt x="33" y="14"/>
                </a:lnTo>
                <a:lnTo>
                  <a:pt x="35" y="12"/>
                </a:lnTo>
                <a:lnTo>
                  <a:pt x="33" y="12"/>
                </a:lnTo>
                <a:lnTo>
                  <a:pt x="33" y="11"/>
                </a:lnTo>
                <a:lnTo>
                  <a:pt x="31" y="11"/>
                </a:lnTo>
                <a:lnTo>
                  <a:pt x="29" y="11"/>
                </a:lnTo>
                <a:lnTo>
                  <a:pt x="26" y="11"/>
                </a:lnTo>
                <a:lnTo>
                  <a:pt x="26" y="16"/>
                </a:lnTo>
                <a:close/>
                <a:moveTo>
                  <a:pt x="26" y="24"/>
                </a:moveTo>
                <a:lnTo>
                  <a:pt x="31" y="24"/>
                </a:lnTo>
                <a:lnTo>
                  <a:pt x="33" y="24"/>
                </a:lnTo>
                <a:lnTo>
                  <a:pt x="35" y="24"/>
                </a:lnTo>
                <a:lnTo>
                  <a:pt x="35" y="22"/>
                </a:lnTo>
                <a:lnTo>
                  <a:pt x="35" y="20"/>
                </a:lnTo>
                <a:lnTo>
                  <a:pt x="33" y="18"/>
                </a:lnTo>
                <a:lnTo>
                  <a:pt x="31" y="18"/>
                </a:lnTo>
                <a:lnTo>
                  <a:pt x="26" y="18"/>
                </a:lnTo>
                <a:lnTo>
                  <a:pt x="26" y="24"/>
                </a:lnTo>
                <a:close/>
                <a:moveTo>
                  <a:pt x="59" y="22"/>
                </a:moveTo>
                <a:lnTo>
                  <a:pt x="59" y="22"/>
                </a:lnTo>
                <a:lnTo>
                  <a:pt x="59" y="24"/>
                </a:lnTo>
                <a:lnTo>
                  <a:pt x="57" y="25"/>
                </a:lnTo>
                <a:lnTo>
                  <a:pt x="55" y="25"/>
                </a:lnTo>
                <a:lnTo>
                  <a:pt x="53" y="27"/>
                </a:lnTo>
                <a:lnTo>
                  <a:pt x="50" y="27"/>
                </a:lnTo>
                <a:lnTo>
                  <a:pt x="48" y="27"/>
                </a:lnTo>
                <a:lnTo>
                  <a:pt x="46" y="27"/>
                </a:lnTo>
                <a:lnTo>
                  <a:pt x="44" y="25"/>
                </a:lnTo>
                <a:lnTo>
                  <a:pt x="42" y="24"/>
                </a:lnTo>
                <a:lnTo>
                  <a:pt x="42" y="20"/>
                </a:lnTo>
                <a:lnTo>
                  <a:pt x="42" y="18"/>
                </a:lnTo>
                <a:lnTo>
                  <a:pt x="42" y="14"/>
                </a:lnTo>
                <a:lnTo>
                  <a:pt x="42" y="12"/>
                </a:lnTo>
                <a:lnTo>
                  <a:pt x="44" y="11"/>
                </a:lnTo>
                <a:lnTo>
                  <a:pt x="46" y="9"/>
                </a:lnTo>
                <a:lnTo>
                  <a:pt x="48" y="7"/>
                </a:lnTo>
                <a:lnTo>
                  <a:pt x="51" y="7"/>
                </a:lnTo>
                <a:lnTo>
                  <a:pt x="53" y="7"/>
                </a:lnTo>
                <a:lnTo>
                  <a:pt x="55" y="9"/>
                </a:lnTo>
                <a:lnTo>
                  <a:pt x="57" y="11"/>
                </a:lnTo>
                <a:lnTo>
                  <a:pt x="59" y="12"/>
                </a:lnTo>
                <a:lnTo>
                  <a:pt x="59" y="14"/>
                </a:lnTo>
                <a:lnTo>
                  <a:pt x="59" y="18"/>
                </a:lnTo>
                <a:lnTo>
                  <a:pt x="44" y="18"/>
                </a:lnTo>
                <a:lnTo>
                  <a:pt x="46" y="22"/>
                </a:lnTo>
                <a:lnTo>
                  <a:pt x="46" y="24"/>
                </a:lnTo>
                <a:lnTo>
                  <a:pt x="48" y="24"/>
                </a:lnTo>
                <a:lnTo>
                  <a:pt x="51" y="25"/>
                </a:lnTo>
                <a:lnTo>
                  <a:pt x="53" y="24"/>
                </a:lnTo>
                <a:lnTo>
                  <a:pt x="55" y="24"/>
                </a:lnTo>
                <a:lnTo>
                  <a:pt x="55" y="22"/>
                </a:lnTo>
                <a:lnTo>
                  <a:pt x="59" y="22"/>
                </a:lnTo>
                <a:close/>
                <a:moveTo>
                  <a:pt x="55" y="16"/>
                </a:moveTo>
                <a:lnTo>
                  <a:pt x="55" y="12"/>
                </a:lnTo>
                <a:lnTo>
                  <a:pt x="55" y="11"/>
                </a:lnTo>
                <a:lnTo>
                  <a:pt x="53" y="11"/>
                </a:lnTo>
                <a:lnTo>
                  <a:pt x="50" y="11"/>
                </a:lnTo>
                <a:lnTo>
                  <a:pt x="48" y="11"/>
                </a:lnTo>
                <a:lnTo>
                  <a:pt x="46" y="12"/>
                </a:lnTo>
                <a:lnTo>
                  <a:pt x="46" y="14"/>
                </a:lnTo>
                <a:lnTo>
                  <a:pt x="44" y="16"/>
                </a:lnTo>
                <a:lnTo>
                  <a:pt x="55" y="16"/>
                </a:lnTo>
                <a:close/>
                <a:moveTo>
                  <a:pt x="62" y="7"/>
                </a:moveTo>
                <a:lnTo>
                  <a:pt x="66" y="7"/>
                </a:lnTo>
                <a:lnTo>
                  <a:pt x="66" y="11"/>
                </a:lnTo>
                <a:lnTo>
                  <a:pt x="68" y="9"/>
                </a:lnTo>
                <a:lnTo>
                  <a:pt x="70" y="7"/>
                </a:lnTo>
                <a:lnTo>
                  <a:pt x="72" y="7"/>
                </a:lnTo>
                <a:lnTo>
                  <a:pt x="75" y="7"/>
                </a:lnTo>
                <a:lnTo>
                  <a:pt x="77" y="9"/>
                </a:lnTo>
                <a:lnTo>
                  <a:pt x="79" y="11"/>
                </a:lnTo>
                <a:lnTo>
                  <a:pt x="79" y="12"/>
                </a:lnTo>
                <a:lnTo>
                  <a:pt x="81" y="14"/>
                </a:lnTo>
                <a:lnTo>
                  <a:pt x="81" y="16"/>
                </a:lnTo>
                <a:lnTo>
                  <a:pt x="81" y="20"/>
                </a:lnTo>
                <a:lnTo>
                  <a:pt x="79" y="22"/>
                </a:lnTo>
                <a:lnTo>
                  <a:pt x="79" y="24"/>
                </a:lnTo>
                <a:lnTo>
                  <a:pt x="77" y="25"/>
                </a:lnTo>
                <a:lnTo>
                  <a:pt x="75" y="27"/>
                </a:lnTo>
                <a:lnTo>
                  <a:pt x="72" y="27"/>
                </a:lnTo>
                <a:lnTo>
                  <a:pt x="70" y="27"/>
                </a:lnTo>
                <a:lnTo>
                  <a:pt x="68" y="27"/>
                </a:lnTo>
                <a:lnTo>
                  <a:pt x="68" y="25"/>
                </a:lnTo>
                <a:lnTo>
                  <a:pt x="66" y="25"/>
                </a:lnTo>
                <a:lnTo>
                  <a:pt x="66" y="35"/>
                </a:lnTo>
                <a:lnTo>
                  <a:pt x="62" y="35"/>
                </a:lnTo>
                <a:lnTo>
                  <a:pt x="62" y="7"/>
                </a:lnTo>
                <a:close/>
                <a:moveTo>
                  <a:pt x="72" y="25"/>
                </a:moveTo>
                <a:lnTo>
                  <a:pt x="74" y="25"/>
                </a:lnTo>
                <a:lnTo>
                  <a:pt x="75" y="24"/>
                </a:lnTo>
                <a:lnTo>
                  <a:pt x="77" y="22"/>
                </a:lnTo>
                <a:lnTo>
                  <a:pt x="77" y="20"/>
                </a:lnTo>
                <a:lnTo>
                  <a:pt x="77" y="18"/>
                </a:lnTo>
                <a:lnTo>
                  <a:pt x="77" y="16"/>
                </a:lnTo>
                <a:lnTo>
                  <a:pt x="77" y="14"/>
                </a:lnTo>
                <a:lnTo>
                  <a:pt x="75" y="12"/>
                </a:lnTo>
                <a:lnTo>
                  <a:pt x="75" y="11"/>
                </a:lnTo>
                <a:lnTo>
                  <a:pt x="74" y="11"/>
                </a:lnTo>
                <a:lnTo>
                  <a:pt x="72" y="11"/>
                </a:lnTo>
                <a:lnTo>
                  <a:pt x="70" y="11"/>
                </a:lnTo>
                <a:lnTo>
                  <a:pt x="68" y="12"/>
                </a:lnTo>
                <a:lnTo>
                  <a:pt x="66" y="14"/>
                </a:lnTo>
                <a:lnTo>
                  <a:pt x="66" y="18"/>
                </a:lnTo>
                <a:lnTo>
                  <a:pt x="66" y="22"/>
                </a:lnTo>
                <a:lnTo>
                  <a:pt x="68" y="24"/>
                </a:lnTo>
                <a:lnTo>
                  <a:pt x="70" y="24"/>
                </a:lnTo>
                <a:lnTo>
                  <a:pt x="72" y="25"/>
                </a:lnTo>
                <a:close/>
                <a:moveTo>
                  <a:pt x="99" y="22"/>
                </a:moveTo>
                <a:lnTo>
                  <a:pt x="99" y="24"/>
                </a:lnTo>
                <a:lnTo>
                  <a:pt x="98" y="24"/>
                </a:lnTo>
                <a:lnTo>
                  <a:pt x="98" y="25"/>
                </a:lnTo>
                <a:lnTo>
                  <a:pt x="96" y="27"/>
                </a:lnTo>
                <a:lnTo>
                  <a:pt x="94" y="27"/>
                </a:lnTo>
                <a:lnTo>
                  <a:pt x="92" y="27"/>
                </a:lnTo>
                <a:lnTo>
                  <a:pt x="85" y="27"/>
                </a:lnTo>
                <a:lnTo>
                  <a:pt x="85" y="7"/>
                </a:lnTo>
                <a:lnTo>
                  <a:pt x="87" y="7"/>
                </a:lnTo>
                <a:lnTo>
                  <a:pt x="87" y="16"/>
                </a:lnTo>
                <a:lnTo>
                  <a:pt x="92" y="16"/>
                </a:lnTo>
                <a:lnTo>
                  <a:pt x="96" y="16"/>
                </a:lnTo>
                <a:lnTo>
                  <a:pt x="98" y="18"/>
                </a:lnTo>
                <a:lnTo>
                  <a:pt x="99" y="18"/>
                </a:lnTo>
                <a:lnTo>
                  <a:pt x="99" y="22"/>
                </a:lnTo>
                <a:close/>
                <a:moveTo>
                  <a:pt x="87" y="24"/>
                </a:moveTo>
                <a:lnTo>
                  <a:pt x="92" y="24"/>
                </a:lnTo>
                <a:lnTo>
                  <a:pt x="94" y="24"/>
                </a:lnTo>
                <a:lnTo>
                  <a:pt x="96" y="24"/>
                </a:lnTo>
                <a:lnTo>
                  <a:pt x="96" y="22"/>
                </a:lnTo>
                <a:lnTo>
                  <a:pt x="96" y="20"/>
                </a:lnTo>
                <a:lnTo>
                  <a:pt x="94" y="20"/>
                </a:lnTo>
                <a:lnTo>
                  <a:pt x="94" y="18"/>
                </a:lnTo>
                <a:lnTo>
                  <a:pt x="92" y="18"/>
                </a:lnTo>
                <a:lnTo>
                  <a:pt x="87" y="18"/>
                </a:lnTo>
                <a:lnTo>
                  <a:pt x="87" y="24"/>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40" name="Freeform 174"/>
          <p:cNvSpPr>
            <a:spLocks noEditPoints="1"/>
          </p:cNvSpPr>
          <p:nvPr/>
        </p:nvSpPr>
        <p:spPr bwMode="auto">
          <a:xfrm>
            <a:off x="2279376" y="4418485"/>
            <a:ext cx="181374" cy="47234"/>
          </a:xfrm>
          <a:custGeom>
            <a:avLst/>
            <a:gdLst>
              <a:gd name="T0" fmla="*/ 26126 w 105"/>
              <a:gd name="T1" fmla="*/ 1588 h 25"/>
              <a:gd name="T2" fmla="*/ 0 w 105"/>
              <a:gd name="T3" fmla="*/ 0 h 25"/>
              <a:gd name="T4" fmla="*/ 60960 w 105"/>
              <a:gd name="T5" fmla="*/ 34925 h 25"/>
              <a:gd name="T6" fmla="*/ 50800 w 105"/>
              <a:gd name="T7" fmla="*/ 39688 h 25"/>
              <a:gd name="T8" fmla="*/ 40640 w 105"/>
              <a:gd name="T9" fmla="*/ 34925 h 25"/>
              <a:gd name="T10" fmla="*/ 40640 w 105"/>
              <a:gd name="T11" fmla="*/ 17463 h 25"/>
              <a:gd name="T12" fmla="*/ 50800 w 105"/>
              <a:gd name="T13" fmla="*/ 7938 h 25"/>
              <a:gd name="T14" fmla="*/ 60960 w 105"/>
              <a:gd name="T15" fmla="*/ 17463 h 25"/>
              <a:gd name="T16" fmla="*/ 42091 w 105"/>
              <a:gd name="T17" fmla="*/ 31750 h 25"/>
              <a:gd name="T18" fmla="*/ 53703 w 105"/>
              <a:gd name="T19" fmla="*/ 38100 h 25"/>
              <a:gd name="T20" fmla="*/ 58057 w 105"/>
              <a:gd name="T21" fmla="*/ 31750 h 25"/>
              <a:gd name="T22" fmla="*/ 58057 w 105"/>
              <a:gd name="T23" fmla="*/ 20638 h 25"/>
              <a:gd name="T24" fmla="*/ 47897 w 105"/>
              <a:gd name="T25" fmla="*/ 14288 h 25"/>
              <a:gd name="T26" fmla="*/ 42091 w 105"/>
              <a:gd name="T27" fmla="*/ 20638 h 25"/>
              <a:gd name="T28" fmla="*/ 94343 w 105"/>
              <a:gd name="T29" fmla="*/ 7938 h 25"/>
              <a:gd name="T30" fmla="*/ 75474 w 105"/>
              <a:gd name="T31" fmla="*/ 25400 h 25"/>
              <a:gd name="T32" fmla="*/ 75474 w 105"/>
              <a:gd name="T33" fmla="*/ 7938 h 25"/>
              <a:gd name="T34" fmla="*/ 110309 w 105"/>
              <a:gd name="T35" fmla="*/ 22225 h 25"/>
              <a:gd name="T36" fmla="*/ 114663 w 105"/>
              <a:gd name="T37" fmla="*/ 17463 h 25"/>
              <a:gd name="T38" fmla="*/ 104503 w 105"/>
              <a:gd name="T39" fmla="*/ 20638 h 25"/>
              <a:gd name="T40" fmla="*/ 101600 w 105"/>
              <a:gd name="T41" fmla="*/ 11113 h 25"/>
              <a:gd name="T42" fmla="*/ 111760 w 105"/>
              <a:gd name="T43" fmla="*/ 7938 h 25"/>
              <a:gd name="T44" fmla="*/ 120469 w 105"/>
              <a:gd name="T45" fmla="*/ 14288 h 25"/>
              <a:gd name="T46" fmla="*/ 117566 w 105"/>
              <a:gd name="T47" fmla="*/ 22225 h 25"/>
              <a:gd name="T48" fmla="*/ 120469 w 105"/>
              <a:gd name="T49" fmla="*/ 34925 h 25"/>
              <a:gd name="T50" fmla="*/ 111760 w 105"/>
              <a:gd name="T51" fmla="*/ 39688 h 25"/>
              <a:gd name="T52" fmla="*/ 98697 w 105"/>
              <a:gd name="T53" fmla="*/ 38100 h 25"/>
              <a:gd name="T54" fmla="*/ 101600 w 105"/>
              <a:gd name="T55" fmla="*/ 31750 h 25"/>
              <a:gd name="T56" fmla="*/ 107406 w 105"/>
              <a:gd name="T57" fmla="*/ 38100 h 25"/>
              <a:gd name="T58" fmla="*/ 117566 w 105"/>
              <a:gd name="T59" fmla="*/ 31750 h 25"/>
              <a:gd name="T60" fmla="*/ 110309 w 105"/>
              <a:gd name="T61" fmla="*/ 25400 h 25"/>
              <a:gd name="T62" fmla="*/ 104503 w 105"/>
              <a:gd name="T63" fmla="*/ 25400 h 25"/>
              <a:gd name="T64" fmla="*/ 110309 w 105"/>
              <a:gd name="T65" fmla="*/ 22225 h 25"/>
              <a:gd name="T66" fmla="*/ 130629 w 105"/>
              <a:gd name="T67" fmla="*/ 11113 h 25"/>
              <a:gd name="T68" fmla="*/ 142240 w 105"/>
              <a:gd name="T69" fmla="*/ 7938 h 25"/>
              <a:gd name="T70" fmla="*/ 149497 w 105"/>
              <a:gd name="T71" fmla="*/ 17463 h 25"/>
              <a:gd name="T72" fmla="*/ 149497 w 105"/>
              <a:gd name="T73" fmla="*/ 38100 h 25"/>
              <a:gd name="T74" fmla="*/ 152400 w 105"/>
              <a:gd name="T75" fmla="*/ 39688 h 25"/>
              <a:gd name="T76" fmla="*/ 149497 w 105"/>
              <a:gd name="T77" fmla="*/ 39688 h 25"/>
              <a:gd name="T78" fmla="*/ 145143 w 105"/>
              <a:gd name="T79" fmla="*/ 38100 h 25"/>
              <a:gd name="T80" fmla="*/ 133531 w 105"/>
              <a:gd name="T81" fmla="*/ 39688 h 25"/>
              <a:gd name="T82" fmla="*/ 126274 w 105"/>
              <a:gd name="T83" fmla="*/ 38100 h 25"/>
              <a:gd name="T84" fmla="*/ 126274 w 105"/>
              <a:gd name="T85" fmla="*/ 25400 h 25"/>
              <a:gd name="T86" fmla="*/ 145143 w 105"/>
              <a:gd name="T87" fmla="*/ 20638 h 25"/>
              <a:gd name="T88" fmla="*/ 133531 w 105"/>
              <a:gd name="T89" fmla="*/ 14288 h 25"/>
              <a:gd name="T90" fmla="*/ 126274 w 105"/>
              <a:gd name="T91" fmla="*/ 20638 h 25"/>
              <a:gd name="T92" fmla="*/ 139337 w 105"/>
              <a:gd name="T93" fmla="*/ 25400 h 25"/>
              <a:gd name="T94" fmla="*/ 130629 w 105"/>
              <a:gd name="T95" fmla="*/ 28575 h 25"/>
              <a:gd name="T96" fmla="*/ 130629 w 105"/>
              <a:gd name="T97" fmla="*/ 34925 h 25"/>
              <a:gd name="T98" fmla="*/ 142240 w 105"/>
              <a:gd name="T99" fmla="*/ 34925 h 25"/>
              <a:gd name="T100" fmla="*/ 145143 w 105"/>
              <a:gd name="T101" fmla="*/ 25400 h 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5"/>
              <a:gd name="T154" fmla="*/ 0 h 25"/>
              <a:gd name="T155" fmla="*/ 105 w 105"/>
              <a:gd name="T156" fmla="*/ 25 h 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5" h="25">
                <a:moveTo>
                  <a:pt x="22" y="0"/>
                </a:moveTo>
                <a:lnTo>
                  <a:pt x="22" y="25"/>
                </a:lnTo>
                <a:lnTo>
                  <a:pt x="18" y="25"/>
                </a:lnTo>
                <a:lnTo>
                  <a:pt x="18" y="1"/>
                </a:lnTo>
                <a:lnTo>
                  <a:pt x="4" y="1"/>
                </a:lnTo>
                <a:lnTo>
                  <a:pt x="4" y="25"/>
                </a:lnTo>
                <a:lnTo>
                  <a:pt x="0" y="25"/>
                </a:lnTo>
                <a:lnTo>
                  <a:pt x="0" y="0"/>
                </a:lnTo>
                <a:lnTo>
                  <a:pt x="22" y="0"/>
                </a:lnTo>
                <a:close/>
                <a:moveTo>
                  <a:pt x="44" y="20"/>
                </a:moveTo>
                <a:lnTo>
                  <a:pt x="44" y="20"/>
                </a:lnTo>
                <a:lnTo>
                  <a:pt x="42" y="22"/>
                </a:lnTo>
                <a:lnTo>
                  <a:pt x="42" y="24"/>
                </a:lnTo>
                <a:lnTo>
                  <a:pt x="40" y="25"/>
                </a:lnTo>
                <a:lnTo>
                  <a:pt x="39" y="25"/>
                </a:lnTo>
                <a:lnTo>
                  <a:pt x="35" y="25"/>
                </a:lnTo>
                <a:lnTo>
                  <a:pt x="33" y="25"/>
                </a:lnTo>
                <a:lnTo>
                  <a:pt x="29" y="25"/>
                </a:lnTo>
                <a:lnTo>
                  <a:pt x="28" y="24"/>
                </a:lnTo>
                <a:lnTo>
                  <a:pt x="28" y="22"/>
                </a:lnTo>
                <a:lnTo>
                  <a:pt x="26" y="20"/>
                </a:lnTo>
                <a:lnTo>
                  <a:pt x="26" y="16"/>
                </a:lnTo>
                <a:lnTo>
                  <a:pt x="26" y="13"/>
                </a:lnTo>
                <a:lnTo>
                  <a:pt x="28" y="11"/>
                </a:lnTo>
                <a:lnTo>
                  <a:pt x="28" y="9"/>
                </a:lnTo>
                <a:lnTo>
                  <a:pt x="29" y="7"/>
                </a:lnTo>
                <a:lnTo>
                  <a:pt x="33" y="5"/>
                </a:lnTo>
                <a:lnTo>
                  <a:pt x="35" y="5"/>
                </a:lnTo>
                <a:lnTo>
                  <a:pt x="39" y="5"/>
                </a:lnTo>
                <a:lnTo>
                  <a:pt x="40" y="7"/>
                </a:lnTo>
                <a:lnTo>
                  <a:pt x="42" y="9"/>
                </a:lnTo>
                <a:lnTo>
                  <a:pt x="42" y="11"/>
                </a:lnTo>
                <a:lnTo>
                  <a:pt x="44" y="14"/>
                </a:lnTo>
                <a:lnTo>
                  <a:pt x="44" y="16"/>
                </a:lnTo>
                <a:lnTo>
                  <a:pt x="29" y="16"/>
                </a:lnTo>
                <a:lnTo>
                  <a:pt x="29" y="20"/>
                </a:lnTo>
                <a:lnTo>
                  <a:pt x="31" y="22"/>
                </a:lnTo>
                <a:lnTo>
                  <a:pt x="33" y="24"/>
                </a:lnTo>
                <a:lnTo>
                  <a:pt x="35" y="24"/>
                </a:lnTo>
                <a:lnTo>
                  <a:pt x="37" y="24"/>
                </a:lnTo>
                <a:lnTo>
                  <a:pt x="39" y="24"/>
                </a:lnTo>
                <a:lnTo>
                  <a:pt x="39" y="22"/>
                </a:lnTo>
                <a:lnTo>
                  <a:pt x="40" y="22"/>
                </a:lnTo>
                <a:lnTo>
                  <a:pt x="40" y="20"/>
                </a:lnTo>
                <a:lnTo>
                  <a:pt x="44" y="20"/>
                </a:lnTo>
                <a:close/>
                <a:moveTo>
                  <a:pt x="40" y="14"/>
                </a:moveTo>
                <a:lnTo>
                  <a:pt x="40" y="13"/>
                </a:lnTo>
                <a:lnTo>
                  <a:pt x="39" y="11"/>
                </a:lnTo>
                <a:lnTo>
                  <a:pt x="37" y="9"/>
                </a:lnTo>
                <a:lnTo>
                  <a:pt x="35" y="9"/>
                </a:lnTo>
                <a:lnTo>
                  <a:pt x="33" y="9"/>
                </a:lnTo>
                <a:lnTo>
                  <a:pt x="31" y="11"/>
                </a:lnTo>
                <a:lnTo>
                  <a:pt x="29" y="13"/>
                </a:lnTo>
                <a:lnTo>
                  <a:pt x="29" y="14"/>
                </a:lnTo>
                <a:lnTo>
                  <a:pt x="40" y="14"/>
                </a:lnTo>
                <a:close/>
                <a:moveTo>
                  <a:pt x="61" y="5"/>
                </a:moveTo>
                <a:lnTo>
                  <a:pt x="65" y="5"/>
                </a:lnTo>
                <a:lnTo>
                  <a:pt x="65" y="25"/>
                </a:lnTo>
                <a:lnTo>
                  <a:pt x="61" y="25"/>
                </a:lnTo>
                <a:lnTo>
                  <a:pt x="61" y="16"/>
                </a:lnTo>
                <a:lnTo>
                  <a:pt x="52" y="16"/>
                </a:lnTo>
                <a:lnTo>
                  <a:pt x="52" y="25"/>
                </a:lnTo>
                <a:lnTo>
                  <a:pt x="48" y="25"/>
                </a:lnTo>
                <a:lnTo>
                  <a:pt x="48" y="5"/>
                </a:lnTo>
                <a:lnTo>
                  <a:pt x="52" y="5"/>
                </a:lnTo>
                <a:lnTo>
                  <a:pt x="52" y="14"/>
                </a:lnTo>
                <a:lnTo>
                  <a:pt x="61" y="14"/>
                </a:lnTo>
                <a:lnTo>
                  <a:pt x="61" y="5"/>
                </a:lnTo>
                <a:close/>
                <a:moveTo>
                  <a:pt x="76" y="14"/>
                </a:moveTo>
                <a:lnTo>
                  <a:pt x="77" y="14"/>
                </a:lnTo>
                <a:lnTo>
                  <a:pt x="79" y="14"/>
                </a:lnTo>
                <a:lnTo>
                  <a:pt x="79" y="13"/>
                </a:lnTo>
                <a:lnTo>
                  <a:pt x="79" y="11"/>
                </a:lnTo>
                <a:lnTo>
                  <a:pt x="79" y="9"/>
                </a:lnTo>
                <a:lnTo>
                  <a:pt x="76" y="9"/>
                </a:lnTo>
                <a:lnTo>
                  <a:pt x="72" y="9"/>
                </a:lnTo>
                <a:lnTo>
                  <a:pt x="72" y="13"/>
                </a:lnTo>
                <a:lnTo>
                  <a:pt x="68" y="13"/>
                </a:lnTo>
                <a:lnTo>
                  <a:pt x="68" y="11"/>
                </a:lnTo>
                <a:lnTo>
                  <a:pt x="68" y="9"/>
                </a:lnTo>
                <a:lnTo>
                  <a:pt x="70" y="7"/>
                </a:lnTo>
                <a:lnTo>
                  <a:pt x="74" y="5"/>
                </a:lnTo>
                <a:lnTo>
                  <a:pt x="76" y="5"/>
                </a:lnTo>
                <a:lnTo>
                  <a:pt x="77" y="5"/>
                </a:lnTo>
                <a:lnTo>
                  <a:pt x="79" y="7"/>
                </a:lnTo>
                <a:lnTo>
                  <a:pt x="81" y="7"/>
                </a:lnTo>
                <a:lnTo>
                  <a:pt x="83" y="9"/>
                </a:lnTo>
                <a:lnTo>
                  <a:pt x="83" y="11"/>
                </a:lnTo>
                <a:lnTo>
                  <a:pt x="83" y="13"/>
                </a:lnTo>
                <a:lnTo>
                  <a:pt x="81" y="14"/>
                </a:lnTo>
                <a:lnTo>
                  <a:pt x="79" y="14"/>
                </a:lnTo>
                <a:lnTo>
                  <a:pt x="83" y="16"/>
                </a:lnTo>
                <a:lnTo>
                  <a:pt x="83" y="20"/>
                </a:lnTo>
                <a:lnTo>
                  <a:pt x="83" y="22"/>
                </a:lnTo>
                <a:lnTo>
                  <a:pt x="83" y="24"/>
                </a:lnTo>
                <a:lnTo>
                  <a:pt x="81" y="25"/>
                </a:lnTo>
                <a:lnTo>
                  <a:pt x="79" y="25"/>
                </a:lnTo>
                <a:lnTo>
                  <a:pt x="77" y="25"/>
                </a:lnTo>
                <a:lnTo>
                  <a:pt x="76" y="25"/>
                </a:lnTo>
                <a:lnTo>
                  <a:pt x="72" y="25"/>
                </a:lnTo>
                <a:lnTo>
                  <a:pt x="70" y="25"/>
                </a:lnTo>
                <a:lnTo>
                  <a:pt x="68" y="24"/>
                </a:lnTo>
                <a:lnTo>
                  <a:pt x="68" y="22"/>
                </a:lnTo>
                <a:lnTo>
                  <a:pt x="68" y="20"/>
                </a:lnTo>
                <a:lnTo>
                  <a:pt x="70" y="20"/>
                </a:lnTo>
                <a:lnTo>
                  <a:pt x="72" y="22"/>
                </a:lnTo>
                <a:lnTo>
                  <a:pt x="74" y="24"/>
                </a:lnTo>
                <a:lnTo>
                  <a:pt x="76" y="24"/>
                </a:lnTo>
                <a:lnTo>
                  <a:pt x="79" y="22"/>
                </a:lnTo>
                <a:lnTo>
                  <a:pt x="81" y="20"/>
                </a:lnTo>
                <a:lnTo>
                  <a:pt x="79" y="18"/>
                </a:lnTo>
                <a:lnTo>
                  <a:pt x="77" y="16"/>
                </a:lnTo>
                <a:lnTo>
                  <a:pt x="76" y="16"/>
                </a:lnTo>
                <a:lnTo>
                  <a:pt x="74" y="16"/>
                </a:lnTo>
                <a:lnTo>
                  <a:pt x="72" y="16"/>
                </a:lnTo>
                <a:lnTo>
                  <a:pt x="72" y="14"/>
                </a:lnTo>
                <a:lnTo>
                  <a:pt x="74" y="14"/>
                </a:lnTo>
                <a:lnTo>
                  <a:pt x="76" y="14"/>
                </a:lnTo>
                <a:close/>
                <a:moveTo>
                  <a:pt x="87" y="13"/>
                </a:moveTo>
                <a:lnTo>
                  <a:pt x="89" y="9"/>
                </a:lnTo>
                <a:lnTo>
                  <a:pt x="90" y="7"/>
                </a:lnTo>
                <a:lnTo>
                  <a:pt x="92" y="5"/>
                </a:lnTo>
                <a:lnTo>
                  <a:pt x="96" y="5"/>
                </a:lnTo>
                <a:lnTo>
                  <a:pt x="98" y="5"/>
                </a:lnTo>
                <a:lnTo>
                  <a:pt x="100" y="7"/>
                </a:lnTo>
                <a:lnTo>
                  <a:pt x="101" y="7"/>
                </a:lnTo>
                <a:lnTo>
                  <a:pt x="101" y="9"/>
                </a:lnTo>
                <a:lnTo>
                  <a:pt x="103" y="11"/>
                </a:lnTo>
                <a:lnTo>
                  <a:pt x="103" y="22"/>
                </a:lnTo>
                <a:lnTo>
                  <a:pt x="103" y="24"/>
                </a:lnTo>
                <a:lnTo>
                  <a:pt x="105" y="24"/>
                </a:lnTo>
                <a:lnTo>
                  <a:pt x="105" y="25"/>
                </a:lnTo>
                <a:lnTo>
                  <a:pt x="103" y="25"/>
                </a:lnTo>
                <a:lnTo>
                  <a:pt x="101" y="25"/>
                </a:lnTo>
                <a:lnTo>
                  <a:pt x="100" y="25"/>
                </a:lnTo>
                <a:lnTo>
                  <a:pt x="100" y="24"/>
                </a:lnTo>
                <a:lnTo>
                  <a:pt x="98" y="24"/>
                </a:lnTo>
                <a:lnTo>
                  <a:pt x="96" y="25"/>
                </a:lnTo>
                <a:lnTo>
                  <a:pt x="94" y="25"/>
                </a:lnTo>
                <a:lnTo>
                  <a:pt x="92" y="25"/>
                </a:lnTo>
                <a:lnTo>
                  <a:pt x="90" y="25"/>
                </a:lnTo>
                <a:lnTo>
                  <a:pt x="89" y="25"/>
                </a:lnTo>
                <a:lnTo>
                  <a:pt x="87" y="24"/>
                </a:lnTo>
                <a:lnTo>
                  <a:pt x="87" y="22"/>
                </a:lnTo>
                <a:lnTo>
                  <a:pt x="87" y="20"/>
                </a:lnTo>
                <a:lnTo>
                  <a:pt x="87" y="18"/>
                </a:lnTo>
                <a:lnTo>
                  <a:pt x="87" y="16"/>
                </a:lnTo>
                <a:lnTo>
                  <a:pt x="89" y="14"/>
                </a:lnTo>
                <a:lnTo>
                  <a:pt x="92" y="14"/>
                </a:lnTo>
                <a:lnTo>
                  <a:pt x="98" y="14"/>
                </a:lnTo>
                <a:lnTo>
                  <a:pt x="100" y="13"/>
                </a:lnTo>
                <a:lnTo>
                  <a:pt x="100" y="11"/>
                </a:lnTo>
                <a:lnTo>
                  <a:pt x="98" y="9"/>
                </a:lnTo>
                <a:lnTo>
                  <a:pt x="94" y="9"/>
                </a:lnTo>
                <a:lnTo>
                  <a:pt x="92" y="9"/>
                </a:lnTo>
                <a:lnTo>
                  <a:pt x="90" y="11"/>
                </a:lnTo>
                <a:lnTo>
                  <a:pt x="90" y="13"/>
                </a:lnTo>
                <a:lnTo>
                  <a:pt x="87" y="13"/>
                </a:lnTo>
                <a:close/>
                <a:moveTo>
                  <a:pt x="100" y="16"/>
                </a:moveTo>
                <a:lnTo>
                  <a:pt x="100" y="16"/>
                </a:lnTo>
                <a:lnTo>
                  <a:pt x="98" y="16"/>
                </a:lnTo>
                <a:lnTo>
                  <a:pt x="96" y="16"/>
                </a:lnTo>
                <a:lnTo>
                  <a:pt x="94" y="16"/>
                </a:lnTo>
                <a:lnTo>
                  <a:pt x="92" y="16"/>
                </a:lnTo>
                <a:lnTo>
                  <a:pt x="92" y="18"/>
                </a:lnTo>
                <a:lnTo>
                  <a:pt x="90" y="18"/>
                </a:lnTo>
                <a:lnTo>
                  <a:pt x="90" y="20"/>
                </a:lnTo>
                <a:lnTo>
                  <a:pt x="90" y="22"/>
                </a:lnTo>
                <a:lnTo>
                  <a:pt x="94" y="24"/>
                </a:lnTo>
                <a:lnTo>
                  <a:pt x="96" y="24"/>
                </a:lnTo>
                <a:lnTo>
                  <a:pt x="98" y="22"/>
                </a:lnTo>
                <a:lnTo>
                  <a:pt x="100" y="20"/>
                </a:lnTo>
                <a:lnTo>
                  <a:pt x="100" y="18"/>
                </a:lnTo>
                <a:lnTo>
                  <a:pt x="100" y="16"/>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41" name="Freeform 175"/>
          <p:cNvSpPr>
            <a:spLocks noEditPoints="1"/>
          </p:cNvSpPr>
          <p:nvPr/>
        </p:nvSpPr>
        <p:spPr bwMode="auto">
          <a:xfrm>
            <a:off x="2541991" y="4603639"/>
            <a:ext cx="319292" cy="51011"/>
          </a:xfrm>
          <a:custGeom>
            <a:avLst/>
            <a:gdLst>
              <a:gd name="T0" fmla="*/ 11728 w 183"/>
              <a:gd name="T1" fmla="*/ 42863 h 27"/>
              <a:gd name="T2" fmla="*/ 11728 w 183"/>
              <a:gd name="T3" fmla="*/ 38100 h 27"/>
              <a:gd name="T4" fmla="*/ 0 w 183"/>
              <a:gd name="T5" fmla="*/ 0 h 27"/>
              <a:gd name="T6" fmla="*/ 35185 w 183"/>
              <a:gd name="T7" fmla="*/ 0 h 27"/>
              <a:gd name="T8" fmla="*/ 43981 w 183"/>
              <a:gd name="T9" fmla="*/ 17463 h 27"/>
              <a:gd name="T10" fmla="*/ 41049 w 183"/>
              <a:gd name="T11" fmla="*/ 42863 h 27"/>
              <a:gd name="T12" fmla="*/ 38117 w 183"/>
              <a:gd name="T13" fmla="*/ 38100 h 27"/>
              <a:gd name="T14" fmla="*/ 60108 w 183"/>
              <a:gd name="T15" fmla="*/ 11113 h 27"/>
              <a:gd name="T16" fmla="*/ 43981 w 183"/>
              <a:gd name="T17" fmla="*/ 17463 h 27"/>
              <a:gd name="T18" fmla="*/ 86497 w 183"/>
              <a:gd name="T19" fmla="*/ 39688 h 27"/>
              <a:gd name="T20" fmla="*/ 68904 w 183"/>
              <a:gd name="T21" fmla="*/ 42863 h 27"/>
              <a:gd name="T22" fmla="*/ 79167 w 183"/>
              <a:gd name="T23" fmla="*/ 25400 h 27"/>
              <a:gd name="T24" fmla="*/ 89429 w 183"/>
              <a:gd name="T25" fmla="*/ 34925 h 27"/>
              <a:gd name="T26" fmla="*/ 85031 w 183"/>
              <a:gd name="T27" fmla="*/ 38100 h 27"/>
              <a:gd name="T28" fmla="*/ 85031 w 183"/>
              <a:gd name="T29" fmla="*/ 28575 h 27"/>
              <a:gd name="T30" fmla="*/ 73302 w 183"/>
              <a:gd name="T31" fmla="*/ 38100 h 27"/>
              <a:gd name="T32" fmla="*/ 101157 w 183"/>
              <a:gd name="T33" fmla="*/ 28575 h 27"/>
              <a:gd name="T34" fmla="*/ 95293 w 183"/>
              <a:gd name="T35" fmla="*/ 19050 h 27"/>
              <a:gd name="T36" fmla="*/ 105556 w 183"/>
              <a:gd name="T37" fmla="*/ 11113 h 27"/>
              <a:gd name="T38" fmla="*/ 114352 w 183"/>
              <a:gd name="T39" fmla="*/ 28575 h 27"/>
              <a:gd name="T40" fmla="*/ 114352 w 183"/>
              <a:gd name="T41" fmla="*/ 17463 h 27"/>
              <a:gd name="T42" fmla="*/ 104090 w 183"/>
              <a:gd name="T43" fmla="*/ 22225 h 27"/>
              <a:gd name="T44" fmla="*/ 143673 w 183"/>
              <a:gd name="T45" fmla="*/ 11113 h 27"/>
              <a:gd name="T46" fmla="*/ 143673 w 183"/>
              <a:gd name="T47" fmla="*/ 28575 h 27"/>
              <a:gd name="T48" fmla="*/ 124614 w 183"/>
              <a:gd name="T49" fmla="*/ 11113 h 27"/>
              <a:gd name="T50" fmla="*/ 143673 w 183"/>
              <a:gd name="T51" fmla="*/ 11113 h 27"/>
              <a:gd name="T52" fmla="*/ 178858 w 183"/>
              <a:gd name="T53" fmla="*/ 17463 h 27"/>
              <a:gd name="T54" fmla="*/ 181790 w 183"/>
              <a:gd name="T55" fmla="*/ 31750 h 27"/>
              <a:gd name="T56" fmla="*/ 171528 w 183"/>
              <a:gd name="T57" fmla="*/ 42863 h 27"/>
              <a:gd name="T58" fmla="*/ 156867 w 183"/>
              <a:gd name="T59" fmla="*/ 38100 h 27"/>
              <a:gd name="T60" fmla="*/ 155401 w 183"/>
              <a:gd name="T61" fmla="*/ 22225 h 27"/>
              <a:gd name="T62" fmla="*/ 162731 w 183"/>
              <a:gd name="T63" fmla="*/ 11113 h 27"/>
              <a:gd name="T64" fmla="*/ 174460 w 183"/>
              <a:gd name="T65" fmla="*/ 38100 h 27"/>
              <a:gd name="T66" fmla="*/ 175926 w 183"/>
              <a:gd name="T67" fmla="*/ 25400 h 27"/>
              <a:gd name="T68" fmla="*/ 174460 w 183"/>
              <a:gd name="T69" fmla="*/ 17463 h 27"/>
              <a:gd name="T70" fmla="*/ 162731 w 183"/>
              <a:gd name="T71" fmla="*/ 17463 h 27"/>
              <a:gd name="T72" fmla="*/ 159799 w 183"/>
              <a:gd name="T73" fmla="*/ 25400 h 27"/>
              <a:gd name="T74" fmla="*/ 162731 w 183"/>
              <a:gd name="T75" fmla="*/ 38100 h 27"/>
              <a:gd name="T76" fmla="*/ 200849 w 183"/>
              <a:gd name="T77" fmla="*/ 11113 h 27"/>
              <a:gd name="T78" fmla="*/ 209645 w 183"/>
              <a:gd name="T79" fmla="*/ 19050 h 27"/>
              <a:gd name="T80" fmla="*/ 206713 w 183"/>
              <a:gd name="T81" fmla="*/ 25400 h 27"/>
              <a:gd name="T82" fmla="*/ 211111 w 183"/>
              <a:gd name="T83" fmla="*/ 34925 h 27"/>
              <a:gd name="T84" fmla="*/ 206713 w 183"/>
              <a:gd name="T85" fmla="*/ 39688 h 27"/>
              <a:gd name="T86" fmla="*/ 187654 w 183"/>
              <a:gd name="T87" fmla="*/ 11113 h 27"/>
              <a:gd name="T88" fmla="*/ 203781 w 183"/>
              <a:gd name="T89" fmla="*/ 22225 h 27"/>
              <a:gd name="T90" fmla="*/ 206713 w 183"/>
              <a:gd name="T91" fmla="*/ 19050 h 27"/>
              <a:gd name="T92" fmla="*/ 197917 w 183"/>
              <a:gd name="T93" fmla="*/ 17463 h 27"/>
              <a:gd name="T94" fmla="*/ 200849 w 183"/>
              <a:gd name="T95" fmla="*/ 38100 h 27"/>
              <a:gd name="T96" fmla="*/ 206713 w 183"/>
              <a:gd name="T97" fmla="*/ 34925 h 27"/>
              <a:gd name="T98" fmla="*/ 200849 w 183"/>
              <a:gd name="T99" fmla="*/ 28575 h 27"/>
              <a:gd name="T100" fmla="*/ 233102 w 183"/>
              <a:gd name="T101" fmla="*/ 17463 h 27"/>
              <a:gd name="T102" fmla="*/ 219907 w 183"/>
              <a:gd name="T103" fmla="*/ 22225 h 27"/>
              <a:gd name="T104" fmla="*/ 225772 w 183"/>
              <a:gd name="T105" fmla="*/ 38100 h 27"/>
              <a:gd name="T106" fmla="*/ 233102 w 183"/>
              <a:gd name="T107" fmla="*/ 34925 h 27"/>
              <a:gd name="T108" fmla="*/ 236034 w 183"/>
              <a:gd name="T109" fmla="*/ 39688 h 27"/>
              <a:gd name="T110" fmla="*/ 222839 w 183"/>
              <a:gd name="T111" fmla="*/ 39688 h 27"/>
              <a:gd name="T112" fmla="*/ 214043 w 183"/>
              <a:gd name="T113" fmla="*/ 28575 h 27"/>
              <a:gd name="T114" fmla="*/ 222839 w 183"/>
              <a:gd name="T115" fmla="*/ 14288 h 27"/>
              <a:gd name="T116" fmla="*/ 236034 w 183"/>
              <a:gd name="T117" fmla="*/ 11113 h 27"/>
              <a:gd name="T118" fmla="*/ 238966 w 183"/>
              <a:gd name="T119" fmla="*/ 22225 h 27"/>
              <a:gd name="T120" fmla="*/ 252160 w 183"/>
              <a:gd name="T121" fmla="*/ 28575 h 27"/>
              <a:gd name="T122" fmla="*/ 244830 w 183"/>
              <a:gd name="T123" fmla="*/ 11113 h 27"/>
              <a:gd name="T124" fmla="*/ 268287 w 183"/>
              <a:gd name="T125" fmla="*/ 11113 h 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3"/>
              <a:gd name="T190" fmla="*/ 0 h 27"/>
              <a:gd name="T191" fmla="*/ 183 w 183"/>
              <a:gd name="T192" fmla="*/ 27 h 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3" h="27">
                <a:moveTo>
                  <a:pt x="10" y="27"/>
                </a:moveTo>
                <a:lnTo>
                  <a:pt x="10" y="27"/>
                </a:lnTo>
                <a:lnTo>
                  <a:pt x="8" y="27"/>
                </a:lnTo>
                <a:lnTo>
                  <a:pt x="6" y="27"/>
                </a:lnTo>
                <a:lnTo>
                  <a:pt x="6" y="24"/>
                </a:lnTo>
                <a:lnTo>
                  <a:pt x="8" y="24"/>
                </a:lnTo>
                <a:lnTo>
                  <a:pt x="10" y="24"/>
                </a:lnTo>
                <a:lnTo>
                  <a:pt x="11" y="20"/>
                </a:lnTo>
                <a:lnTo>
                  <a:pt x="0" y="0"/>
                </a:lnTo>
                <a:lnTo>
                  <a:pt x="4" y="0"/>
                </a:lnTo>
                <a:lnTo>
                  <a:pt x="13" y="16"/>
                </a:lnTo>
                <a:lnTo>
                  <a:pt x="21" y="0"/>
                </a:lnTo>
                <a:lnTo>
                  <a:pt x="24" y="0"/>
                </a:lnTo>
                <a:lnTo>
                  <a:pt x="13" y="24"/>
                </a:lnTo>
                <a:lnTo>
                  <a:pt x="11" y="25"/>
                </a:lnTo>
                <a:lnTo>
                  <a:pt x="10" y="27"/>
                </a:lnTo>
                <a:close/>
                <a:moveTo>
                  <a:pt x="30" y="11"/>
                </a:moveTo>
                <a:lnTo>
                  <a:pt x="30" y="22"/>
                </a:lnTo>
                <a:lnTo>
                  <a:pt x="30" y="24"/>
                </a:lnTo>
                <a:lnTo>
                  <a:pt x="30" y="25"/>
                </a:lnTo>
                <a:lnTo>
                  <a:pt x="28" y="27"/>
                </a:lnTo>
                <a:lnTo>
                  <a:pt x="24" y="27"/>
                </a:lnTo>
                <a:lnTo>
                  <a:pt x="24" y="24"/>
                </a:lnTo>
                <a:lnTo>
                  <a:pt x="26" y="24"/>
                </a:lnTo>
                <a:lnTo>
                  <a:pt x="28" y="24"/>
                </a:lnTo>
                <a:lnTo>
                  <a:pt x="28" y="22"/>
                </a:lnTo>
                <a:lnTo>
                  <a:pt x="28" y="7"/>
                </a:lnTo>
                <a:lnTo>
                  <a:pt x="41" y="7"/>
                </a:lnTo>
                <a:lnTo>
                  <a:pt x="41" y="27"/>
                </a:lnTo>
                <a:lnTo>
                  <a:pt x="37" y="27"/>
                </a:lnTo>
                <a:lnTo>
                  <a:pt x="37" y="11"/>
                </a:lnTo>
                <a:lnTo>
                  <a:pt x="30" y="11"/>
                </a:lnTo>
                <a:close/>
                <a:moveTo>
                  <a:pt x="61" y="22"/>
                </a:moveTo>
                <a:lnTo>
                  <a:pt x="61" y="22"/>
                </a:lnTo>
                <a:lnTo>
                  <a:pt x="61" y="24"/>
                </a:lnTo>
                <a:lnTo>
                  <a:pt x="59" y="25"/>
                </a:lnTo>
                <a:lnTo>
                  <a:pt x="58" y="25"/>
                </a:lnTo>
                <a:lnTo>
                  <a:pt x="56" y="27"/>
                </a:lnTo>
                <a:lnTo>
                  <a:pt x="54" y="27"/>
                </a:lnTo>
                <a:lnTo>
                  <a:pt x="47" y="27"/>
                </a:lnTo>
                <a:lnTo>
                  <a:pt x="47" y="7"/>
                </a:lnTo>
                <a:lnTo>
                  <a:pt x="50" y="7"/>
                </a:lnTo>
                <a:lnTo>
                  <a:pt x="50" y="16"/>
                </a:lnTo>
                <a:lnTo>
                  <a:pt x="54" y="16"/>
                </a:lnTo>
                <a:lnTo>
                  <a:pt x="58" y="16"/>
                </a:lnTo>
                <a:lnTo>
                  <a:pt x="59" y="16"/>
                </a:lnTo>
                <a:lnTo>
                  <a:pt x="61" y="18"/>
                </a:lnTo>
                <a:lnTo>
                  <a:pt x="61" y="22"/>
                </a:lnTo>
                <a:close/>
                <a:moveTo>
                  <a:pt x="50" y="24"/>
                </a:moveTo>
                <a:lnTo>
                  <a:pt x="54" y="24"/>
                </a:lnTo>
                <a:lnTo>
                  <a:pt x="56" y="24"/>
                </a:lnTo>
                <a:lnTo>
                  <a:pt x="58" y="24"/>
                </a:lnTo>
                <a:lnTo>
                  <a:pt x="58" y="22"/>
                </a:lnTo>
                <a:lnTo>
                  <a:pt x="58" y="20"/>
                </a:lnTo>
                <a:lnTo>
                  <a:pt x="58" y="18"/>
                </a:lnTo>
                <a:lnTo>
                  <a:pt x="56" y="18"/>
                </a:lnTo>
                <a:lnTo>
                  <a:pt x="54" y="18"/>
                </a:lnTo>
                <a:lnTo>
                  <a:pt x="50" y="18"/>
                </a:lnTo>
                <a:lnTo>
                  <a:pt x="50" y="24"/>
                </a:lnTo>
                <a:close/>
                <a:moveTo>
                  <a:pt x="65" y="27"/>
                </a:moveTo>
                <a:lnTo>
                  <a:pt x="71" y="18"/>
                </a:lnTo>
                <a:lnTo>
                  <a:pt x="69" y="18"/>
                </a:lnTo>
                <a:lnTo>
                  <a:pt x="67" y="16"/>
                </a:lnTo>
                <a:lnTo>
                  <a:pt x="65" y="14"/>
                </a:lnTo>
                <a:lnTo>
                  <a:pt x="65" y="12"/>
                </a:lnTo>
                <a:lnTo>
                  <a:pt x="65" y="11"/>
                </a:lnTo>
                <a:lnTo>
                  <a:pt x="67" y="9"/>
                </a:lnTo>
                <a:lnTo>
                  <a:pt x="69" y="7"/>
                </a:lnTo>
                <a:lnTo>
                  <a:pt x="72" y="7"/>
                </a:lnTo>
                <a:lnTo>
                  <a:pt x="82" y="7"/>
                </a:lnTo>
                <a:lnTo>
                  <a:pt x="82" y="27"/>
                </a:lnTo>
                <a:lnTo>
                  <a:pt x="78" y="27"/>
                </a:lnTo>
                <a:lnTo>
                  <a:pt x="78" y="18"/>
                </a:lnTo>
                <a:lnTo>
                  <a:pt x="74" y="18"/>
                </a:lnTo>
                <a:lnTo>
                  <a:pt x="69" y="27"/>
                </a:lnTo>
                <a:lnTo>
                  <a:pt x="65" y="27"/>
                </a:lnTo>
                <a:close/>
                <a:moveTo>
                  <a:pt x="78" y="11"/>
                </a:moveTo>
                <a:lnTo>
                  <a:pt x="72" y="11"/>
                </a:lnTo>
                <a:lnTo>
                  <a:pt x="71" y="11"/>
                </a:lnTo>
                <a:lnTo>
                  <a:pt x="69" y="12"/>
                </a:lnTo>
                <a:lnTo>
                  <a:pt x="71" y="14"/>
                </a:lnTo>
                <a:lnTo>
                  <a:pt x="72" y="16"/>
                </a:lnTo>
                <a:lnTo>
                  <a:pt x="78" y="16"/>
                </a:lnTo>
                <a:lnTo>
                  <a:pt x="78" y="11"/>
                </a:lnTo>
                <a:close/>
                <a:moveTo>
                  <a:pt x="98" y="7"/>
                </a:moveTo>
                <a:lnTo>
                  <a:pt x="102" y="7"/>
                </a:lnTo>
                <a:lnTo>
                  <a:pt x="102" y="27"/>
                </a:lnTo>
                <a:lnTo>
                  <a:pt x="98" y="27"/>
                </a:lnTo>
                <a:lnTo>
                  <a:pt x="98" y="18"/>
                </a:lnTo>
                <a:lnTo>
                  <a:pt x="89" y="18"/>
                </a:lnTo>
                <a:lnTo>
                  <a:pt x="89" y="27"/>
                </a:lnTo>
                <a:lnTo>
                  <a:pt x="85" y="27"/>
                </a:lnTo>
                <a:lnTo>
                  <a:pt x="85" y="7"/>
                </a:lnTo>
                <a:lnTo>
                  <a:pt x="89" y="7"/>
                </a:lnTo>
                <a:lnTo>
                  <a:pt x="89" y="14"/>
                </a:lnTo>
                <a:lnTo>
                  <a:pt x="98" y="14"/>
                </a:lnTo>
                <a:lnTo>
                  <a:pt x="98" y="7"/>
                </a:lnTo>
                <a:close/>
                <a:moveTo>
                  <a:pt x="115" y="7"/>
                </a:moveTo>
                <a:lnTo>
                  <a:pt x="117" y="7"/>
                </a:lnTo>
                <a:lnTo>
                  <a:pt x="120" y="9"/>
                </a:lnTo>
                <a:lnTo>
                  <a:pt x="122" y="11"/>
                </a:lnTo>
                <a:lnTo>
                  <a:pt x="122" y="12"/>
                </a:lnTo>
                <a:lnTo>
                  <a:pt x="124" y="14"/>
                </a:lnTo>
                <a:lnTo>
                  <a:pt x="124" y="16"/>
                </a:lnTo>
                <a:lnTo>
                  <a:pt x="124" y="20"/>
                </a:lnTo>
                <a:lnTo>
                  <a:pt x="122" y="22"/>
                </a:lnTo>
                <a:lnTo>
                  <a:pt x="122" y="24"/>
                </a:lnTo>
                <a:lnTo>
                  <a:pt x="120" y="25"/>
                </a:lnTo>
                <a:lnTo>
                  <a:pt x="117" y="27"/>
                </a:lnTo>
                <a:lnTo>
                  <a:pt x="115" y="27"/>
                </a:lnTo>
                <a:lnTo>
                  <a:pt x="111" y="27"/>
                </a:lnTo>
                <a:lnTo>
                  <a:pt x="109" y="25"/>
                </a:lnTo>
                <a:lnTo>
                  <a:pt x="107" y="24"/>
                </a:lnTo>
                <a:lnTo>
                  <a:pt x="107" y="22"/>
                </a:lnTo>
                <a:lnTo>
                  <a:pt x="106" y="20"/>
                </a:lnTo>
                <a:lnTo>
                  <a:pt x="106" y="16"/>
                </a:lnTo>
                <a:lnTo>
                  <a:pt x="106" y="14"/>
                </a:lnTo>
                <a:lnTo>
                  <a:pt x="107" y="12"/>
                </a:lnTo>
                <a:lnTo>
                  <a:pt x="107" y="11"/>
                </a:lnTo>
                <a:lnTo>
                  <a:pt x="109" y="9"/>
                </a:lnTo>
                <a:lnTo>
                  <a:pt x="111" y="7"/>
                </a:lnTo>
                <a:lnTo>
                  <a:pt x="115" y="7"/>
                </a:lnTo>
                <a:close/>
                <a:moveTo>
                  <a:pt x="115" y="24"/>
                </a:moveTo>
                <a:lnTo>
                  <a:pt x="117" y="24"/>
                </a:lnTo>
                <a:lnTo>
                  <a:pt x="119" y="24"/>
                </a:lnTo>
                <a:lnTo>
                  <a:pt x="119" y="22"/>
                </a:lnTo>
                <a:lnTo>
                  <a:pt x="120" y="20"/>
                </a:lnTo>
                <a:lnTo>
                  <a:pt x="120" y="18"/>
                </a:lnTo>
                <a:lnTo>
                  <a:pt x="120" y="16"/>
                </a:lnTo>
                <a:lnTo>
                  <a:pt x="120" y="14"/>
                </a:lnTo>
                <a:lnTo>
                  <a:pt x="119" y="12"/>
                </a:lnTo>
                <a:lnTo>
                  <a:pt x="119" y="11"/>
                </a:lnTo>
                <a:lnTo>
                  <a:pt x="117" y="9"/>
                </a:lnTo>
                <a:lnTo>
                  <a:pt x="115" y="9"/>
                </a:lnTo>
                <a:lnTo>
                  <a:pt x="113" y="9"/>
                </a:lnTo>
                <a:lnTo>
                  <a:pt x="111" y="11"/>
                </a:lnTo>
                <a:lnTo>
                  <a:pt x="109" y="12"/>
                </a:lnTo>
                <a:lnTo>
                  <a:pt x="109" y="14"/>
                </a:lnTo>
                <a:lnTo>
                  <a:pt x="109" y="16"/>
                </a:lnTo>
                <a:lnTo>
                  <a:pt x="109" y="18"/>
                </a:lnTo>
                <a:lnTo>
                  <a:pt x="109" y="20"/>
                </a:lnTo>
                <a:lnTo>
                  <a:pt x="109" y="22"/>
                </a:lnTo>
                <a:lnTo>
                  <a:pt x="111" y="24"/>
                </a:lnTo>
                <a:lnTo>
                  <a:pt x="113" y="24"/>
                </a:lnTo>
                <a:lnTo>
                  <a:pt x="115" y="24"/>
                </a:lnTo>
                <a:close/>
                <a:moveTo>
                  <a:pt x="128" y="7"/>
                </a:moveTo>
                <a:lnTo>
                  <a:pt x="137" y="7"/>
                </a:lnTo>
                <a:lnTo>
                  <a:pt x="141" y="7"/>
                </a:lnTo>
                <a:lnTo>
                  <a:pt x="143" y="9"/>
                </a:lnTo>
                <a:lnTo>
                  <a:pt x="143" y="11"/>
                </a:lnTo>
                <a:lnTo>
                  <a:pt x="143" y="12"/>
                </a:lnTo>
                <a:lnTo>
                  <a:pt x="143" y="14"/>
                </a:lnTo>
                <a:lnTo>
                  <a:pt x="141" y="16"/>
                </a:lnTo>
                <a:lnTo>
                  <a:pt x="143" y="18"/>
                </a:lnTo>
                <a:lnTo>
                  <a:pt x="144" y="20"/>
                </a:lnTo>
                <a:lnTo>
                  <a:pt x="144" y="22"/>
                </a:lnTo>
                <a:lnTo>
                  <a:pt x="144" y="24"/>
                </a:lnTo>
                <a:lnTo>
                  <a:pt x="143" y="25"/>
                </a:lnTo>
                <a:lnTo>
                  <a:pt x="141" y="25"/>
                </a:lnTo>
                <a:lnTo>
                  <a:pt x="139" y="27"/>
                </a:lnTo>
                <a:lnTo>
                  <a:pt x="137" y="27"/>
                </a:lnTo>
                <a:lnTo>
                  <a:pt x="128" y="27"/>
                </a:lnTo>
                <a:lnTo>
                  <a:pt x="128" y="7"/>
                </a:lnTo>
                <a:close/>
                <a:moveTo>
                  <a:pt x="131" y="16"/>
                </a:moveTo>
                <a:lnTo>
                  <a:pt x="135" y="16"/>
                </a:lnTo>
                <a:lnTo>
                  <a:pt x="137" y="16"/>
                </a:lnTo>
                <a:lnTo>
                  <a:pt x="139" y="14"/>
                </a:lnTo>
                <a:lnTo>
                  <a:pt x="139" y="12"/>
                </a:lnTo>
                <a:lnTo>
                  <a:pt x="141" y="12"/>
                </a:lnTo>
                <a:lnTo>
                  <a:pt x="139" y="11"/>
                </a:lnTo>
                <a:lnTo>
                  <a:pt x="137" y="11"/>
                </a:lnTo>
                <a:lnTo>
                  <a:pt x="135" y="11"/>
                </a:lnTo>
                <a:lnTo>
                  <a:pt x="131" y="11"/>
                </a:lnTo>
                <a:lnTo>
                  <a:pt x="131" y="16"/>
                </a:lnTo>
                <a:close/>
                <a:moveTo>
                  <a:pt x="131" y="24"/>
                </a:moveTo>
                <a:lnTo>
                  <a:pt x="137" y="24"/>
                </a:lnTo>
                <a:lnTo>
                  <a:pt x="139" y="24"/>
                </a:lnTo>
                <a:lnTo>
                  <a:pt x="141" y="24"/>
                </a:lnTo>
                <a:lnTo>
                  <a:pt x="141" y="22"/>
                </a:lnTo>
                <a:lnTo>
                  <a:pt x="141" y="20"/>
                </a:lnTo>
                <a:lnTo>
                  <a:pt x="141" y="18"/>
                </a:lnTo>
                <a:lnTo>
                  <a:pt x="139" y="18"/>
                </a:lnTo>
                <a:lnTo>
                  <a:pt x="137" y="18"/>
                </a:lnTo>
                <a:lnTo>
                  <a:pt x="131" y="18"/>
                </a:lnTo>
                <a:lnTo>
                  <a:pt x="131" y="24"/>
                </a:lnTo>
                <a:close/>
                <a:moveTo>
                  <a:pt x="161" y="14"/>
                </a:moveTo>
                <a:lnTo>
                  <a:pt x="159" y="11"/>
                </a:lnTo>
                <a:lnTo>
                  <a:pt x="155" y="9"/>
                </a:lnTo>
                <a:lnTo>
                  <a:pt x="154" y="11"/>
                </a:lnTo>
                <a:lnTo>
                  <a:pt x="152" y="12"/>
                </a:lnTo>
                <a:lnTo>
                  <a:pt x="150" y="14"/>
                </a:lnTo>
                <a:lnTo>
                  <a:pt x="150" y="16"/>
                </a:lnTo>
                <a:lnTo>
                  <a:pt x="150" y="20"/>
                </a:lnTo>
                <a:lnTo>
                  <a:pt x="152" y="22"/>
                </a:lnTo>
                <a:lnTo>
                  <a:pt x="154" y="24"/>
                </a:lnTo>
                <a:lnTo>
                  <a:pt x="155" y="24"/>
                </a:lnTo>
                <a:lnTo>
                  <a:pt x="157" y="24"/>
                </a:lnTo>
                <a:lnTo>
                  <a:pt x="159" y="24"/>
                </a:lnTo>
                <a:lnTo>
                  <a:pt x="159" y="22"/>
                </a:lnTo>
                <a:lnTo>
                  <a:pt x="161" y="20"/>
                </a:lnTo>
                <a:lnTo>
                  <a:pt x="163" y="20"/>
                </a:lnTo>
                <a:lnTo>
                  <a:pt x="163" y="22"/>
                </a:lnTo>
                <a:lnTo>
                  <a:pt x="161" y="25"/>
                </a:lnTo>
                <a:lnTo>
                  <a:pt x="159" y="27"/>
                </a:lnTo>
                <a:lnTo>
                  <a:pt x="155" y="27"/>
                </a:lnTo>
                <a:lnTo>
                  <a:pt x="154" y="27"/>
                </a:lnTo>
                <a:lnTo>
                  <a:pt x="152" y="25"/>
                </a:lnTo>
                <a:lnTo>
                  <a:pt x="150" y="25"/>
                </a:lnTo>
                <a:lnTo>
                  <a:pt x="148" y="22"/>
                </a:lnTo>
                <a:lnTo>
                  <a:pt x="148" y="20"/>
                </a:lnTo>
                <a:lnTo>
                  <a:pt x="146" y="18"/>
                </a:lnTo>
                <a:lnTo>
                  <a:pt x="148" y="14"/>
                </a:lnTo>
                <a:lnTo>
                  <a:pt x="148" y="12"/>
                </a:lnTo>
                <a:lnTo>
                  <a:pt x="150" y="9"/>
                </a:lnTo>
                <a:lnTo>
                  <a:pt x="152" y="9"/>
                </a:lnTo>
                <a:lnTo>
                  <a:pt x="154" y="7"/>
                </a:lnTo>
                <a:lnTo>
                  <a:pt x="155" y="7"/>
                </a:lnTo>
                <a:lnTo>
                  <a:pt x="159" y="7"/>
                </a:lnTo>
                <a:lnTo>
                  <a:pt x="161" y="7"/>
                </a:lnTo>
                <a:lnTo>
                  <a:pt x="161" y="9"/>
                </a:lnTo>
                <a:lnTo>
                  <a:pt x="163" y="11"/>
                </a:lnTo>
                <a:lnTo>
                  <a:pt x="163" y="12"/>
                </a:lnTo>
                <a:lnTo>
                  <a:pt x="163" y="14"/>
                </a:lnTo>
                <a:lnTo>
                  <a:pt x="161" y="14"/>
                </a:lnTo>
                <a:close/>
                <a:moveTo>
                  <a:pt x="183" y="27"/>
                </a:moveTo>
                <a:lnTo>
                  <a:pt x="180" y="27"/>
                </a:lnTo>
                <a:lnTo>
                  <a:pt x="172" y="18"/>
                </a:lnTo>
                <a:lnTo>
                  <a:pt x="170" y="20"/>
                </a:lnTo>
                <a:lnTo>
                  <a:pt x="170" y="27"/>
                </a:lnTo>
                <a:lnTo>
                  <a:pt x="167" y="27"/>
                </a:lnTo>
                <a:lnTo>
                  <a:pt x="167" y="7"/>
                </a:lnTo>
                <a:lnTo>
                  <a:pt x="170" y="7"/>
                </a:lnTo>
                <a:lnTo>
                  <a:pt x="170" y="16"/>
                </a:lnTo>
                <a:lnTo>
                  <a:pt x="180" y="7"/>
                </a:lnTo>
                <a:lnTo>
                  <a:pt x="183" y="7"/>
                </a:lnTo>
                <a:lnTo>
                  <a:pt x="174" y="14"/>
                </a:lnTo>
                <a:lnTo>
                  <a:pt x="183" y="27"/>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42" name="Freeform 176"/>
          <p:cNvSpPr>
            <a:spLocks noEditPoints="1"/>
          </p:cNvSpPr>
          <p:nvPr/>
        </p:nvSpPr>
        <p:spPr bwMode="auto">
          <a:xfrm>
            <a:off x="2005428" y="3887590"/>
            <a:ext cx="137919" cy="66125"/>
          </a:xfrm>
          <a:custGeom>
            <a:avLst/>
            <a:gdLst>
              <a:gd name="T0" fmla="*/ 32272 w 79"/>
              <a:gd name="T1" fmla="*/ 4762 h 35"/>
              <a:gd name="T2" fmla="*/ 13202 w 79"/>
              <a:gd name="T3" fmla="*/ 42862 h 35"/>
              <a:gd name="T4" fmla="*/ 0 w 79"/>
              <a:gd name="T5" fmla="*/ 0 h 35"/>
              <a:gd name="T6" fmla="*/ 57210 w 79"/>
              <a:gd name="T7" fmla="*/ 17462 h 35"/>
              <a:gd name="T8" fmla="*/ 54276 w 79"/>
              <a:gd name="T9" fmla="*/ 25400 h 35"/>
              <a:gd name="T10" fmla="*/ 48408 w 79"/>
              <a:gd name="T11" fmla="*/ 41275 h 35"/>
              <a:gd name="T12" fmla="*/ 42541 w 79"/>
              <a:gd name="T13" fmla="*/ 49212 h 35"/>
              <a:gd name="T14" fmla="*/ 41074 w 79"/>
              <a:gd name="T15" fmla="*/ 55562 h 35"/>
              <a:gd name="T16" fmla="*/ 35206 w 79"/>
              <a:gd name="T17" fmla="*/ 55562 h 35"/>
              <a:gd name="T18" fmla="*/ 35206 w 79"/>
              <a:gd name="T19" fmla="*/ 49212 h 35"/>
              <a:gd name="T20" fmla="*/ 38140 w 79"/>
              <a:gd name="T21" fmla="*/ 52387 h 35"/>
              <a:gd name="T22" fmla="*/ 41074 w 79"/>
              <a:gd name="T23" fmla="*/ 49212 h 35"/>
              <a:gd name="T24" fmla="*/ 32272 w 79"/>
              <a:gd name="T25" fmla="*/ 11112 h 35"/>
              <a:gd name="T26" fmla="*/ 42541 w 79"/>
              <a:gd name="T27" fmla="*/ 38100 h 35"/>
              <a:gd name="T28" fmla="*/ 67479 w 79"/>
              <a:gd name="T29" fmla="*/ 34925 h 35"/>
              <a:gd name="T30" fmla="*/ 61611 w 79"/>
              <a:gd name="T31" fmla="*/ 42862 h 35"/>
              <a:gd name="T32" fmla="*/ 58677 w 79"/>
              <a:gd name="T33" fmla="*/ 38100 h 35"/>
              <a:gd name="T34" fmla="*/ 61611 w 79"/>
              <a:gd name="T35" fmla="*/ 34925 h 35"/>
              <a:gd name="T36" fmla="*/ 83615 w 79"/>
              <a:gd name="T37" fmla="*/ 42862 h 35"/>
              <a:gd name="T38" fmla="*/ 67479 w 79"/>
              <a:gd name="T39" fmla="*/ 17462 h 35"/>
              <a:gd name="T40" fmla="*/ 92416 w 79"/>
              <a:gd name="T41" fmla="*/ 14287 h 35"/>
              <a:gd name="T42" fmla="*/ 102685 w 79"/>
              <a:gd name="T43" fmla="*/ 11112 h 35"/>
              <a:gd name="T44" fmla="*/ 111486 w 79"/>
              <a:gd name="T45" fmla="*/ 14287 h 35"/>
              <a:gd name="T46" fmla="*/ 112953 w 79"/>
              <a:gd name="T47" fmla="*/ 38100 h 35"/>
              <a:gd name="T48" fmla="*/ 112953 w 79"/>
              <a:gd name="T49" fmla="*/ 41275 h 35"/>
              <a:gd name="T50" fmla="*/ 115887 w 79"/>
              <a:gd name="T51" fmla="*/ 42862 h 35"/>
              <a:gd name="T52" fmla="*/ 112953 w 79"/>
              <a:gd name="T53" fmla="*/ 42862 h 35"/>
              <a:gd name="T54" fmla="*/ 111486 w 79"/>
              <a:gd name="T55" fmla="*/ 42862 h 35"/>
              <a:gd name="T56" fmla="*/ 108552 w 79"/>
              <a:gd name="T57" fmla="*/ 38100 h 35"/>
              <a:gd name="T58" fmla="*/ 99751 w 79"/>
              <a:gd name="T59" fmla="*/ 42862 h 35"/>
              <a:gd name="T60" fmla="*/ 92416 w 79"/>
              <a:gd name="T61" fmla="*/ 42862 h 35"/>
              <a:gd name="T62" fmla="*/ 89482 w 79"/>
              <a:gd name="T63" fmla="*/ 38100 h 35"/>
              <a:gd name="T64" fmla="*/ 89482 w 79"/>
              <a:gd name="T65" fmla="*/ 28575 h 35"/>
              <a:gd name="T66" fmla="*/ 105619 w 79"/>
              <a:gd name="T67" fmla="*/ 22225 h 35"/>
              <a:gd name="T68" fmla="*/ 105619 w 79"/>
              <a:gd name="T69" fmla="*/ 17462 h 35"/>
              <a:gd name="T70" fmla="*/ 93883 w 79"/>
              <a:gd name="T71" fmla="*/ 17462 h 35"/>
              <a:gd name="T72" fmla="*/ 89482 w 79"/>
              <a:gd name="T73" fmla="*/ 20637 h 35"/>
              <a:gd name="T74" fmla="*/ 105619 w 79"/>
              <a:gd name="T75" fmla="*/ 28575 h 35"/>
              <a:gd name="T76" fmla="*/ 96817 w 79"/>
              <a:gd name="T77" fmla="*/ 28575 h 35"/>
              <a:gd name="T78" fmla="*/ 93883 w 79"/>
              <a:gd name="T79" fmla="*/ 31750 h 35"/>
              <a:gd name="T80" fmla="*/ 93883 w 79"/>
              <a:gd name="T81" fmla="*/ 38100 h 35"/>
              <a:gd name="T82" fmla="*/ 102685 w 79"/>
              <a:gd name="T83" fmla="*/ 38100 h 35"/>
              <a:gd name="T84" fmla="*/ 108552 w 79"/>
              <a:gd name="T85" fmla="*/ 34925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9"/>
              <a:gd name="T130" fmla="*/ 0 h 35"/>
              <a:gd name="T131" fmla="*/ 79 w 79"/>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9" h="35">
                <a:moveTo>
                  <a:pt x="0" y="0"/>
                </a:moveTo>
                <a:lnTo>
                  <a:pt x="22" y="0"/>
                </a:lnTo>
                <a:lnTo>
                  <a:pt x="22" y="3"/>
                </a:lnTo>
                <a:lnTo>
                  <a:pt x="13" y="3"/>
                </a:lnTo>
                <a:lnTo>
                  <a:pt x="13" y="27"/>
                </a:lnTo>
                <a:lnTo>
                  <a:pt x="9" y="27"/>
                </a:lnTo>
                <a:lnTo>
                  <a:pt x="9" y="3"/>
                </a:lnTo>
                <a:lnTo>
                  <a:pt x="0" y="3"/>
                </a:lnTo>
                <a:lnTo>
                  <a:pt x="0" y="0"/>
                </a:lnTo>
                <a:close/>
                <a:moveTo>
                  <a:pt x="35" y="7"/>
                </a:moveTo>
                <a:lnTo>
                  <a:pt x="39" y="7"/>
                </a:lnTo>
                <a:lnTo>
                  <a:pt x="39" y="11"/>
                </a:lnTo>
                <a:lnTo>
                  <a:pt x="37" y="13"/>
                </a:lnTo>
                <a:lnTo>
                  <a:pt x="37" y="14"/>
                </a:lnTo>
                <a:lnTo>
                  <a:pt x="37" y="16"/>
                </a:lnTo>
                <a:lnTo>
                  <a:pt x="35" y="18"/>
                </a:lnTo>
                <a:lnTo>
                  <a:pt x="33" y="22"/>
                </a:lnTo>
                <a:lnTo>
                  <a:pt x="33" y="26"/>
                </a:lnTo>
                <a:lnTo>
                  <a:pt x="31" y="27"/>
                </a:lnTo>
                <a:lnTo>
                  <a:pt x="31" y="29"/>
                </a:lnTo>
                <a:lnTo>
                  <a:pt x="29" y="31"/>
                </a:lnTo>
                <a:lnTo>
                  <a:pt x="29" y="33"/>
                </a:lnTo>
                <a:lnTo>
                  <a:pt x="29" y="35"/>
                </a:lnTo>
                <a:lnTo>
                  <a:pt x="28" y="35"/>
                </a:lnTo>
                <a:lnTo>
                  <a:pt x="26" y="35"/>
                </a:lnTo>
                <a:lnTo>
                  <a:pt x="24" y="35"/>
                </a:lnTo>
                <a:lnTo>
                  <a:pt x="24" y="31"/>
                </a:lnTo>
                <a:lnTo>
                  <a:pt x="24" y="33"/>
                </a:lnTo>
                <a:lnTo>
                  <a:pt x="26" y="33"/>
                </a:lnTo>
                <a:lnTo>
                  <a:pt x="26" y="31"/>
                </a:lnTo>
                <a:lnTo>
                  <a:pt x="28" y="31"/>
                </a:lnTo>
                <a:lnTo>
                  <a:pt x="28" y="29"/>
                </a:lnTo>
                <a:lnTo>
                  <a:pt x="29" y="27"/>
                </a:lnTo>
                <a:lnTo>
                  <a:pt x="22" y="7"/>
                </a:lnTo>
                <a:lnTo>
                  <a:pt x="26" y="7"/>
                </a:lnTo>
                <a:lnTo>
                  <a:pt x="29" y="24"/>
                </a:lnTo>
                <a:lnTo>
                  <a:pt x="35" y="7"/>
                </a:lnTo>
                <a:close/>
                <a:moveTo>
                  <a:pt x="46" y="11"/>
                </a:moveTo>
                <a:lnTo>
                  <a:pt x="46" y="22"/>
                </a:lnTo>
                <a:lnTo>
                  <a:pt x="46" y="24"/>
                </a:lnTo>
                <a:lnTo>
                  <a:pt x="44" y="26"/>
                </a:lnTo>
                <a:lnTo>
                  <a:pt x="42" y="27"/>
                </a:lnTo>
                <a:lnTo>
                  <a:pt x="40" y="27"/>
                </a:lnTo>
                <a:lnTo>
                  <a:pt x="40" y="24"/>
                </a:lnTo>
                <a:lnTo>
                  <a:pt x="42" y="24"/>
                </a:lnTo>
                <a:lnTo>
                  <a:pt x="42" y="22"/>
                </a:lnTo>
                <a:lnTo>
                  <a:pt x="42" y="7"/>
                </a:lnTo>
                <a:lnTo>
                  <a:pt x="57" y="7"/>
                </a:lnTo>
                <a:lnTo>
                  <a:pt x="57" y="27"/>
                </a:lnTo>
                <a:lnTo>
                  <a:pt x="53" y="27"/>
                </a:lnTo>
                <a:lnTo>
                  <a:pt x="53" y="11"/>
                </a:lnTo>
                <a:lnTo>
                  <a:pt x="46" y="11"/>
                </a:lnTo>
                <a:close/>
                <a:moveTo>
                  <a:pt x="61" y="13"/>
                </a:moveTo>
                <a:lnTo>
                  <a:pt x="63" y="11"/>
                </a:lnTo>
                <a:lnTo>
                  <a:pt x="63" y="9"/>
                </a:lnTo>
                <a:lnTo>
                  <a:pt x="66" y="7"/>
                </a:lnTo>
                <a:lnTo>
                  <a:pt x="70" y="7"/>
                </a:lnTo>
                <a:lnTo>
                  <a:pt x="72" y="7"/>
                </a:lnTo>
                <a:lnTo>
                  <a:pt x="74" y="7"/>
                </a:lnTo>
                <a:lnTo>
                  <a:pt x="76" y="9"/>
                </a:lnTo>
                <a:lnTo>
                  <a:pt x="76" y="11"/>
                </a:lnTo>
                <a:lnTo>
                  <a:pt x="77" y="13"/>
                </a:lnTo>
                <a:lnTo>
                  <a:pt x="77" y="24"/>
                </a:lnTo>
                <a:lnTo>
                  <a:pt x="77" y="26"/>
                </a:lnTo>
                <a:lnTo>
                  <a:pt x="79" y="26"/>
                </a:lnTo>
                <a:lnTo>
                  <a:pt x="79" y="27"/>
                </a:lnTo>
                <a:lnTo>
                  <a:pt x="77" y="27"/>
                </a:lnTo>
                <a:lnTo>
                  <a:pt x="76" y="27"/>
                </a:lnTo>
                <a:lnTo>
                  <a:pt x="74" y="27"/>
                </a:lnTo>
                <a:lnTo>
                  <a:pt x="74" y="26"/>
                </a:lnTo>
                <a:lnTo>
                  <a:pt x="74" y="24"/>
                </a:lnTo>
                <a:lnTo>
                  <a:pt x="72" y="26"/>
                </a:lnTo>
                <a:lnTo>
                  <a:pt x="70" y="27"/>
                </a:lnTo>
                <a:lnTo>
                  <a:pt x="68" y="27"/>
                </a:lnTo>
                <a:lnTo>
                  <a:pt x="66" y="27"/>
                </a:lnTo>
                <a:lnTo>
                  <a:pt x="64" y="27"/>
                </a:lnTo>
                <a:lnTo>
                  <a:pt x="63" y="27"/>
                </a:lnTo>
                <a:lnTo>
                  <a:pt x="63" y="26"/>
                </a:lnTo>
                <a:lnTo>
                  <a:pt x="61" y="26"/>
                </a:lnTo>
                <a:lnTo>
                  <a:pt x="61" y="24"/>
                </a:lnTo>
                <a:lnTo>
                  <a:pt x="61" y="22"/>
                </a:lnTo>
                <a:lnTo>
                  <a:pt x="61" y="20"/>
                </a:lnTo>
                <a:lnTo>
                  <a:pt x="61" y="18"/>
                </a:lnTo>
                <a:lnTo>
                  <a:pt x="63" y="16"/>
                </a:lnTo>
                <a:lnTo>
                  <a:pt x="66" y="16"/>
                </a:lnTo>
                <a:lnTo>
                  <a:pt x="72" y="14"/>
                </a:lnTo>
                <a:lnTo>
                  <a:pt x="74" y="14"/>
                </a:lnTo>
                <a:lnTo>
                  <a:pt x="74" y="13"/>
                </a:lnTo>
                <a:lnTo>
                  <a:pt x="72" y="11"/>
                </a:lnTo>
                <a:lnTo>
                  <a:pt x="68" y="9"/>
                </a:lnTo>
                <a:lnTo>
                  <a:pt x="66" y="11"/>
                </a:lnTo>
                <a:lnTo>
                  <a:pt x="64" y="11"/>
                </a:lnTo>
                <a:lnTo>
                  <a:pt x="64" y="13"/>
                </a:lnTo>
                <a:lnTo>
                  <a:pt x="61" y="13"/>
                </a:lnTo>
                <a:close/>
                <a:moveTo>
                  <a:pt x="74" y="16"/>
                </a:moveTo>
                <a:lnTo>
                  <a:pt x="72" y="18"/>
                </a:lnTo>
                <a:lnTo>
                  <a:pt x="70" y="18"/>
                </a:lnTo>
                <a:lnTo>
                  <a:pt x="68" y="18"/>
                </a:lnTo>
                <a:lnTo>
                  <a:pt x="66" y="18"/>
                </a:lnTo>
                <a:lnTo>
                  <a:pt x="64" y="20"/>
                </a:lnTo>
                <a:lnTo>
                  <a:pt x="64" y="22"/>
                </a:lnTo>
                <a:lnTo>
                  <a:pt x="64" y="24"/>
                </a:lnTo>
                <a:lnTo>
                  <a:pt x="66" y="26"/>
                </a:lnTo>
                <a:lnTo>
                  <a:pt x="68" y="26"/>
                </a:lnTo>
                <a:lnTo>
                  <a:pt x="70" y="24"/>
                </a:lnTo>
                <a:lnTo>
                  <a:pt x="72" y="24"/>
                </a:lnTo>
                <a:lnTo>
                  <a:pt x="72" y="22"/>
                </a:lnTo>
                <a:lnTo>
                  <a:pt x="74" y="22"/>
                </a:lnTo>
                <a:lnTo>
                  <a:pt x="74" y="20"/>
                </a:lnTo>
                <a:lnTo>
                  <a:pt x="74" y="16"/>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43" name="Freeform 177"/>
          <p:cNvSpPr>
            <a:spLocks noEditPoints="1"/>
          </p:cNvSpPr>
          <p:nvPr/>
        </p:nvSpPr>
        <p:spPr bwMode="auto">
          <a:xfrm>
            <a:off x="1965751" y="3645758"/>
            <a:ext cx="202157" cy="66125"/>
          </a:xfrm>
          <a:custGeom>
            <a:avLst/>
            <a:gdLst>
              <a:gd name="T0" fmla="*/ 4393 w 116"/>
              <a:gd name="T1" fmla="*/ 0 h 35"/>
              <a:gd name="T2" fmla="*/ 16108 w 116"/>
              <a:gd name="T3" fmla="*/ 17462 h 35"/>
              <a:gd name="T4" fmla="*/ 4393 w 116"/>
              <a:gd name="T5" fmla="*/ 26987 h 35"/>
              <a:gd name="T6" fmla="*/ 38073 w 116"/>
              <a:gd name="T7" fmla="*/ 12700 h 35"/>
              <a:gd name="T8" fmla="*/ 51252 w 116"/>
              <a:gd name="T9" fmla="*/ 12700 h 35"/>
              <a:gd name="T10" fmla="*/ 58573 w 116"/>
              <a:gd name="T11" fmla="*/ 17462 h 35"/>
              <a:gd name="T12" fmla="*/ 58573 w 116"/>
              <a:gd name="T13" fmla="*/ 38100 h 35"/>
              <a:gd name="T14" fmla="*/ 58573 w 116"/>
              <a:gd name="T15" fmla="*/ 41275 h 35"/>
              <a:gd name="T16" fmla="*/ 58573 w 116"/>
              <a:gd name="T17" fmla="*/ 44450 h 35"/>
              <a:gd name="T18" fmla="*/ 54180 w 116"/>
              <a:gd name="T19" fmla="*/ 38100 h 35"/>
              <a:gd name="T20" fmla="*/ 42466 w 116"/>
              <a:gd name="T21" fmla="*/ 44450 h 35"/>
              <a:gd name="T22" fmla="*/ 35144 w 116"/>
              <a:gd name="T23" fmla="*/ 38100 h 35"/>
              <a:gd name="T24" fmla="*/ 35144 w 116"/>
              <a:gd name="T25" fmla="*/ 30162 h 35"/>
              <a:gd name="T26" fmla="*/ 54180 w 116"/>
              <a:gd name="T27" fmla="*/ 23812 h 35"/>
              <a:gd name="T28" fmla="*/ 42466 w 116"/>
              <a:gd name="T29" fmla="*/ 14287 h 35"/>
              <a:gd name="T30" fmla="*/ 35144 w 116"/>
              <a:gd name="T31" fmla="*/ 20637 h 35"/>
              <a:gd name="T32" fmla="*/ 48323 w 116"/>
              <a:gd name="T33" fmla="*/ 26987 h 35"/>
              <a:gd name="T34" fmla="*/ 39537 w 116"/>
              <a:gd name="T35" fmla="*/ 30162 h 35"/>
              <a:gd name="T36" fmla="*/ 39537 w 116"/>
              <a:gd name="T37" fmla="*/ 38100 h 35"/>
              <a:gd name="T38" fmla="*/ 51252 w 116"/>
              <a:gd name="T39" fmla="*/ 34925 h 35"/>
              <a:gd name="T40" fmla="*/ 54180 w 116"/>
              <a:gd name="T41" fmla="*/ 26987 h 35"/>
              <a:gd name="T42" fmla="*/ 70288 w 116"/>
              <a:gd name="T43" fmla="*/ 41275 h 35"/>
              <a:gd name="T44" fmla="*/ 64431 w 116"/>
              <a:gd name="T45" fmla="*/ 38100 h 35"/>
              <a:gd name="T46" fmla="*/ 67359 w 116"/>
              <a:gd name="T47" fmla="*/ 12700 h 35"/>
              <a:gd name="T48" fmla="*/ 83467 w 116"/>
              <a:gd name="T49" fmla="*/ 14287 h 35"/>
              <a:gd name="T50" fmla="*/ 115683 w 116"/>
              <a:gd name="T51" fmla="*/ 14287 h 35"/>
              <a:gd name="T52" fmla="*/ 109825 w 116"/>
              <a:gd name="T53" fmla="*/ 30162 h 35"/>
              <a:gd name="T54" fmla="*/ 105432 w 116"/>
              <a:gd name="T55" fmla="*/ 47625 h 35"/>
              <a:gd name="T56" fmla="*/ 102504 w 116"/>
              <a:gd name="T57" fmla="*/ 52387 h 35"/>
              <a:gd name="T58" fmla="*/ 93718 w 116"/>
              <a:gd name="T59" fmla="*/ 55562 h 35"/>
              <a:gd name="T60" fmla="*/ 96646 w 116"/>
              <a:gd name="T61" fmla="*/ 50800 h 35"/>
              <a:gd name="T62" fmla="*/ 99575 w 116"/>
              <a:gd name="T63" fmla="*/ 47625 h 35"/>
              <a:gd name="T64" fmla="*/ 96646 w 116"/>
              <a:gd name="T65" fmla="*/ 12700 h 35"/>
              <a:gd name="T66" fmla="*/ 125933 w 116"/>
              <a:gd name="T67" fmla="*/ 14287 h 35"/>
              <a:gd name="T68" fmla="*/ 140576 w 116"/>
              <a:gd name="T69" fmla="*/ 12700 h 35"/>
              <a:gd name="T70" fmla="*/ 144969 w 116"/>
              <a:gd name="T71" fmla="*/ 14287 h 35"/>
              <a:gd name="T72" fmla="*/ 159613 w 116"/>
              <a:gd name="T73" fmla="*/ 12700 h 35"/>
              <a:gd name="T74" fmla="*/ 166934 w 116"/>
              <a:gd name="T75" fmla="*/ 14287 h 35"/>
              <a:gd name="T76" fmla="*/ 166934 w 116"/>
              <a:gd name="T77" fmla="*/ 38100 h 35"/>
              <a:gd name="T78" fmla="*/ 169863 w 116"/>
              <a:gd name="T79" fmla="*/ 41275 h 35"/>
              <a:gd name="T80" fmla="*/ 166934 w 116"/>
              <a:gd name="T81" fmla="*/ 44450 h 35"/>
              <a:gd name="T82" fmla="*/ 161077 w 116"/>
              <a:gd name="T83" fmla="*/ 41275 h 35"/>
              <a:gd name="T84" fmla="*/ 153755 w 116"/>
              <a:gd name="T85" fmla="*/ 44450 h 35"/>
              <a:gd name="T86" fmla="*/ 144969 w 116"/>
              <a:gd name="T87" fmla="*/ 41275 h 35"/>
              <a:gd name="T88" fmla="*/ 143505 w 116"/>
              <a:gd name="T89" fmla="*/ 33337 h 35"/>
              <a:gd name="T90" fmla="*/ 159613 w 116"/>
              <a:gd name="T91" fmla="*/ 23812 h 35"/>
              <a:gd name="T92" fmla="*/ 153755 w 116"/>
              <a:gd name="T93" fmla="*/ 14287 h 35"/>
              <a:gd name="T94" fmla="*/ 147898 w 116"/>
              <a:gd name="T95" fmla="*/ 20637 h 35"/>
              <a:gd name="T96" fmla="*/ 159613 w 116"/>
              <a:gd name="T97" fmla="*/ 26987 h 35"/>
              <a:gd name="T98" fmla="*/ 150827 w 116"/>
              <a:gd name="T99" fmla="*/ 30162 h 35"/>
              <a:gd name="T100" fmla="*/ 147898 w 116"/>
              <a:gd name="T101" fmla="*/ 33337 h 35"/>
              <a:gd name="T102" fmla="*/ 156684 w 116"/>
              <a:gd name="T103" fmla="*/ 38100 h 35"/>
              <a:gd name="T104" fmla="*/ 161077 w 116"/>
              <a:gd name="T105" fmla="*/ 33337 h 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6"/>
              <a:gd name="T160" fmla="*/ 0 h 35"/>
              <a:gd name="T161" fmla="*/ 116 w 116"/>
              <a:gd name="T162" fmla="*/ 35 h 3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6" h="35">
                <a:moveTo>
                  <a:pt x="3" y="26"/>
                </a:moveTo>
                <a:lnTo>
                  <a:pt x="0" y="26"/>
                </a:lnTo>
                <a:lnTo>
                  <a:pt x="0" y="0"/>
                </a:lnTo>
                <a:lnTo>
                  <a:pt x="3" y="0"/>
                </a:lnTo>
                <a:lnTo>
                  <a:pt x="3" y="13"/>
                </a:lnTo>
                <a:lnTo>
                  <a:pt x="16" y="0"/>
                </a:lnTo>
                <a:lnTo>
                  <a:pt x="22" y="0"/>
                </a:lnTo>
                <a:lnTo>
                  <a:pt x="11" y="11"/>
                </a:lnTo>
                <a:lnTo>
                  <a:pt x="22" y="26"/>
                </a:lnTo>
                <a:lnTo>
                  <a:pt x="16" y="26"/>
                </a:lnTo>
                <a:lnTo>
                  <a:pt x="7" y="13"/>
                </a:lnTo>
                <a:lnTo>
                  <a:pt x="3" y="17"/>
                </a:lnTo>
                <a:lnTo>
                  <a:pt x="3" y="26"/>
                </a:lnTo>
                <a:close/>
                <a:moveTo>
                  <a:pt x="24" y="13"/>
                </a:moveTo>
                <a:lnTo>
                  <a:pt x="26" y="9"/>
                </a:lnTo>
                <a:lnTo>
                  <a:pt x="26" y="8"/>
                </a:lnTo>
                <a:lnTo>
                  <a:pt x="29" y="8"/>
                </a:lnTo>
                <a:lnTo>
                  <a:pt x="33" y="6"/>
                </a:lnTo>
                <a:lnTo>
                  <a:pt x="33" y="8"/>
                </a:lnTo>
                <a:lnTo>
                  <a:pt x="35" y="8"/>
                </a:lnTo>
                <a:lnTo>
                  <a:pt x="37" y="8"/>
                </a:lnTo>
                <a:lnTo>
                  <a:pt x="38" y="9"/>
                </a:lnTo>
                <a:lnTo>
                  <a:pt x="40" y="11"/>
                </a:lnTo>
                <a:lnTo>
                  <a:pt x="40" y="24"/>
                </a:lnTo>
                <a:lnTo>
                  <a:pt x="42" y="24"/>
                </a:lnTo>
                <a:lnTo>
                  <a:pt x="42" y="26"/>
                </a:lnTo>
                <a:lnTo>
                  <a:pt x="40" y="26"/>
                </a:lnTo>
                <a:lnTo>
                  <a:pt x="40" y="28"/>
                </a:lnTo>
                <a:lnTo>
                  <a:pt x="38" y="26"/>
                </a:lnTo>
                <a:lnTo>
                  <a:pt x="37" y="26"/>
                </a:lnTo>
                <a:lnTo>
                  <a:pt x="37" y="24"/>
                </a:lnTo>
                <a:lnTo>
                  <a:pt x="35" y="26"/>
                </a:lnTo>
                <a:lnTo>
                  <a:pt x="33" y="26"/>
                </a:lnTo>
                <a:lnTo>
                  <a:pt x="31" y="28"/>
                </a:lnTo>
                <a:lnTo>
                  <a:pt x="29" y="28"/>
                </a:lnTo>
                <a:lnTo>
                  <a:pt x="27" y="28"/>
                </a:lnTo>
                <a:lnTo>
                  <a:pt x="26" y="26"/>
                </a:lnTo>
                <a:lnTo>
                  <a:pt x="24" y="24"/>
                </a:lnTo>
                <a:lnTo>
                  <a:pt x="24" y="22"/>
                </a:lnTo>
                <a:lnTo>
                  <a:pt x="24" y="21"/>
                </a:lnTo>
                <a:lnTo>
                  <a:pt x="24" y="19"/>
                </a:lnTo>
                <a:lnTo>
                  <a:pt x="26" y="17"/>
                </a:lnTo>
                <a:lnTo>
                  <a:pt x="29" y="15"/>
                </a:lnTo>
                <a:lnTo>
                  <a:pt x="35" y="15"/>
                </a:lnTo>
                <a:lnTo>
                  <a:pt x="37" y="15"/>
                </a:lnTo>
                <a:lnTo>
                  <a:pt x="37" y="13"/>
                </a:lnTo>
                <a:lnTo>
                  <a:pt x="35" y="9"/>
                </a:lnTo>
                <a:lnTo>
                  <a:pt x="31" y="9"/>
                </a:lnTo>
                <a:lnTo>
                  <a:pt x="29" y="9"/>
                </a:lnTo>
                <a:lnTo>
                  <a:pt x="29" y="11"/>
                </a:lnTo>
                <a:lnTo>
                  <a:pt x="27" y="11"/>
                </a:lnTo>
                <a:lnTo>
                  <a:pt x="27" y="13"/>
                </a:lnTo>
                <a:lnTo>
                  <a:pt x="24" y="13"/>
                </a:lnTo>
                <a:close/>
                <a:moveTo>
                  <a:pt x="37" y="17"/>
                </a:moveTo>
                <a:lnTo>
                  <a:pt x="35" y="17"/>
                </a:lnTo>
                <a:lnTo>
                  <a:pt x="33" y="17"/>
                </a:lnTo>
                <a:lnTo>
                  <a:pt x="31" y="19"/>
                </a:lnTo>
                <a:lnTo>
                  <a:pt x="29" y="19"/>
                </a:lnTo>
                <a:lnTo>
                  <a:pt x="27" y="19"/>
                </a:lnTo>
                <a:lnTo>
                  <a:pt x="27" y="21"/>
                </a:lnTo>
                <a:lnTo>
                  <a:pt x="27" y="24"/>
                </a:lnTo>
                <a:lnTo>
                  <a:pt x="31" y="24"/>
                </a:lnTo>
                <a:lnTo>
                  <a:pt x="33" y="24"/>
                </a:lnTo>
                <a:lnTo>
                  <a:pt x="35" y="22"/>
                </a:lnTo>
                <a:lnTo>
                  <a:pt x="37" y="21"/>
                </a:lnTo>
                <a:lnTo>
                  <a:pt x="37" y="17"/>
                </a:lnTo>
                <a:close/>
                <a:moveTo>
                  <a:pt x="48" y="9"/>
                </a:moveTo>
                <a:lnTo>
                  <a:pt x="48" y="22"/>
                </a:lnTo>
                <a:lnTo>
                  <a:pt x="48" y="24"/>
                </a:lnTo>
                <a:lnTo>
                  <a:pt x="48" y="26"/>
                </a:lnTo>
                <a:lnTo>
                  <a:pt x="46" y="26"/>
                </a:lnTo>
                <a:lnTo>
                  <a:pt x="44" y="28"/>
                </a:lnTo>
                <a:lnTo>
                  <a:pt x="44" y="24"/>
                </a:lnTo>
                <a:lnTo>
                  <a:pt x="46" y="24"/>
                </a:lnTo>
                <a:lnTo>
                  <a:pt x="46" y="22"/>
                </a:lnTo>
                <a:lnTo>
                  <a:pt x="46" y="8"/>
                </a:lnTo>
                <a:lnTo>
                  <a:pt x="59" y="8"/>
                </a:lnTo>
                <a:lnTo>
                  <a:pt x="59" y="26"/>
                </a:lnTo>
                <a:lnTo>
                  <a:pt x="57" y="26"/>
                </a:lnTo>
                <a:lnTo>
                  <a:pt x="57" y="9"/>
                </a:lnTo>
                <a:lnTo>
                  <a:pt x="48" y="9"/>
                </a:lnTo>
                <a:close/>
                <a:moveTo>
                  <a:pt x="77" y="8"/>
                </a:moveTo>
                <a:lnTo>
                  <a:pt x="81" y="8"/>
                </a:lnTo>
                <a:lnTo>
                  <a:pt x="79" y="9"/>
                </a:lnTo>
                <a:lnTo>
                  <a:pt x="79" y="11"/>
                </a:lnTo>
                <a:lnTo>
                  <a:pt x="77" y="13"/>
                </a:lnTo>
                <a:lnTo>
                  <a:pt x="77" y="17"/>
                </a:lnTo>
                <a:lnTo>
                  <a:pt x="75" y="19"/>
                </a:lnTo>
                <a:lnTo>
                  <a:pt x="75" y="22"/>
                </a:lnTo>
                <a:lnTo>
                  <a:pt x="74" y="24"/>
                </a:lnTo>
                <a:lnTo>
                  <a:pt x="74" y="26"/>
                </a:lnTo>
                <a:lnTo>
                  <a:pt x="72" y="30"/>
                </a:lnTo>
                <a:lnTo>
                  <a:pt x="72" y="32"/>
                </a:lnTo>
                <a:lnTo>
                  <a:pt x="70" y="33"/>
                </a:lnTo>
                <a:lnTo>
                  <a:pt x="68" y="35"/>
                </a:lnTo>
                <a:lnTo>
                  <a:pt x="66" y="35"/>
                </a:lnTo>
                <a:lnTo>
                  <a:pt x="64" y="35"/>
                </a:lnTo>
                <a:lnTo>
                  <a:pt x="64" y="32"/>
                </a:lnTo>
                <a:lnTo>
                  <a:pt x="66" y="32"/>
                </a:lnTo>
                <a:lnTo>
                  <a:pt x="68" y="32"/>
                </a:lnTo>
                <a:lnTo>
                  <a:pt x="68" y="30"/>
                </a:lnTo>
                <a:lnTo>
                  <a:pt x="70" y="28"/>
                </a:lnTo>
                <a:lnTo>
                  <a:pt x="62" y="8"/>
                </a:lnTo>
                <a:lnTo>
                  <a:pt x="66" y="8"/>
                </a:lnTo>
                <a:lnTo>
                  <a:pt x="72" y="22"/>
                </a:lnTo>
                <a:lnTo>
                  <a:pt x="77" y="8"/>
                </a:lnTo>
                <a:close/>
                <a:moveTo>
                  <a:pt x="86" y="9"/>
                </a:moveTo>
                <a:lnTo>
                  <a:pt x="86" y="26"/>
                </a:lnTo>
                <a:lnTo>
                  <a:pt x="83" y="26"/>
                </a:lnTo>
                <a:lnTo>
                  <a:pt x="83" y="8"/>
                </a:lnTo>
                <a:lnTo>
                  <a:pt x="96" y="8"/>
                </a:lnTo>
                <a:lnTo>
                  <a:pt x="96" y="9"/>
                </a:lnTo>
                <a:lnTo>
                  <a:pt x="86" y="9"/>
                </a:lnTo>
                <a:close/>
                <a:moveTo>
                  <a:pt x="98" y="13"/>
                </a:moveTo>
                <a:lnTo>
                  <a:pt x="99" y="9"/>
                </a:lnTo>
                <a:lnTo>
                  <a:pt x="101" y="8"/>
                </a:lnTo>
                <a:lnTo>
                  <a:pt x="103" y="8"/>
                </a:lnTo>
                <a:lnTo>
                  <a:pt x="107" y="6"/>
                </a:lnTo>
                <a:lnTo>
                  <a:pt x="109" y="8"/>
                </a:lnTo>
                <a:lnTo>
                  <a:pt x="110" y="8"/>
                </a:lnTo>
                <a:lnTo>
                  <a:pt x="112" y="9"/>
                </a:lnTo>
                <a:lnTo>
                  <a:pt x="114" y="9"/>
                </a:lnTo>
                <a:lnTo>
                  <a:pt x="114" y="11"/>
                </a:lnTo>
                <a:lnTo>
                  <a:pt x="114" y="24"/>
                </a:lnTo>
                <a:lnTo>
                  <a:pt x="116" y="24"/>
                </a:lnTo>
                <a:lnTo>
                  <a:pt x="116" y="26"/>
                </a:lnTo>
                <a:lnTo>
                  <a:pt x="114" y="28"/>
                </a:lnTo>
                <a:lnTo>
                  <a:pt x="112" y="26"/>
                </a:lnTo>
                <a:lnTo>
                  <a:pt x="110" y="26"/>
                </a:lnTo>
                <a:lnTo>
                  <a:pt x="110" y="24"/>
                </a:lnTo>
                <a:lnTo>
                  <a:pt x="109" y="26"/>
                </a:lnTo>
                <a:lnTo>
                  <a:pt x="107" y="26"/>
                </a:lnTo>
                <a:lnTo>
                  <a:pt x="105" y="28"/>
                </a:lnTo>
                <a:lnTo>
                  <a:pt x="103" y="28"/>
                </a:lnTo>
                <a:lnTo>
                  <a:pt x="101" y="28"/>
                </a:lnTo>
                <a:lnTo>
                  <a:pt x="99" y="26"/>
                </a:lnTo>
                <a:lnTo>
                  <a:pt x="98" y="24"/>
                </a:lnTo>
                <a:lnTo>
                  <a:pt x="98" y="22"/>
                </a:lnTo>
                <a:lnTo>
                  <a:pt x="98" y="21"/>
                </a:lnTo>
                <a:lnTo>
                  <a:pt x="99" y="19"/>
                </a:lnTo>
                <a:lnTo>
                  <a:pt x="99" y="17"/>
                </a:lnTo>
                <a:lnTo>
                  <a:pt x="103" y="15"/>
                </a:lnTo>
                <a:lnTo>
                  <a:pt x="109" y="15"/>
                </a:lnTo>
                <a:lnTo>
                  <a:pt x="110" y="15"/>
                </a:lnTo>
                <a:lnTo>
                  <a:pt x="110" y="13"/>
                </a:lnTo>
                <a:lnTo>
                  <a:pt x="109" y="9"/>
                </a:lnTo>
                <a:lnTo>
                  <a:pt x="105" y="9"/>
                </a:lnTo>
                <a:lnTo>
                  <a:pt x="103" y="9"/>
                </a:lnTo>
                <a:lnTo>
                  <a:pt x="103" y="11"/>
                </a:lnTo>
                <a:lnTo>
                  <a:pt x="101" y="11"/>
                </a:lnTo>
                <a:lnTo>
                  <a:pt x="101" y="13"/>
                </a:lnTo>
                <a:lnTo>
                  <a:pt x="98" y="13"/>
                </a:lnTo>
                <a:close/>
                <a:moveTo>
                  <a:pt x="110" y="17"/>
                </a:moveTo>
                <a:lnTo>
                  <a:pt x="110" y="17"/>
                </a:lnTo>
                <a:lnTo>
                  <a:pt x="109" y="17"/>
                </a:lnTo>
                <a:lnTo>
                  <a:pt x="107" y="17"/>
                </a:lnTo>
                <a:lnTo>
                  <a:pt x="105" y="19"/>
                </a:lnTo>
                <a:lnTo>
                  <a:pt x="103" y="19"/>
                </a:lnTo>
                <a:lnTo>
                  <a:pt x="101" y="19"/>
                </a:lnTo>
                <a:lnTo>
                  <a:pt x="101" y="21"/>
                </a:lnTo>
                <a:lnTo>
                  <a:pt x="101" y="24"/>
                </a:lnTo>
                <a:lnTo>
                  <a:pt x="105" y="24"/>
                </a:lnTo>
                <a:lnTo>
                  <a:pt x="107" y="24"/>
                </a:lnTo>
                <a:lnTo>
                  <a:pt x="109" y="22"/>
                </a:lnTo>
                <a:lnTo>
                  <a:pt x="110" y="21"/>
                </a:lnTo>
                <a:lnTo>
                  <a:pt x="110" y="17"/>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44" name="Freeform 178"/>
          <p:cNvSpPr>
            <a:spLocks noEditPoints="1"/>
          </p:cNvSpPr>
          <p:nvPr/>
        </p:nvSpPr>
        <p:spPr bwMode="auto">
          <a:xfrm>
            <a:off x="2400293" y="4299459"/>
            <a:ext cx="255057" cy="66125"/>
          </a:xfrm>
          <a:custGeom>
            <a:avLst/>
            <a:gdLst>
              <a:gd name="T0" fmla="*/ 19083 w 146"/>
              <a:gd name="T1" fmla="*/ 3175 h 35"/>
              <a:gd name="T2" fmla="*/ 5872 w 146"/>
              <a:gd name="T3" fmla="*/ 14287 h 35"/>
              <a:gd name="T4" fmla="*/ 19083 w 146"/>
              <a:gd name="T5" fmla="*/ 38100 h 35"/>
              <a:gd name="T6" fmla="*/ 29358 w 146"/>
              <a:gd name="T7" fmla="*/ 31750 h 35"/>
              <a:gd name="T8" fmla="*/ 27890 w 146"/>
              <a:gd name="T9" fmla="*/ 41275 h 35"/>
              <a:gd name="T10" fmla="*/ 10275 w 146"/>
              <a:gd name="T11" fmla="*/ 42862 h 35"/>
              <a:gd name="T12" fmla="*/ 0 w 146"/>
              <a:gd name="T13" fmla="*/ 25400 h 35"/>
              <a:gd name="T14" fmla="*/ 5872 w 146"/>
              <a:gd name="T15" fmla="*/ 4762 h 35"/>
              <a:gd name="T16" fmla="*/ 22018 w 146"/>
              <a:gd name="T17" fmla="*/ 0 h 35"/>
              <a:gd name="T18" fmla="*/ 35230 w 146"/>
              <a:gd name="T19" fmla="*/ 11112 h 35"/>
              <a:gd name="T20" fmla="*/ 48441 w 146"/>
              <a:gd name="T21" fmla="*/ 11112 h 35"/>
              <a:gd name="T22" fmla="*/ 63120 w 146"/>
              <a:gd name="T23" fmla="*/ 14287 h 35"/>
              <a:gd name="T24" fmla="*/ 64587 w 146"/>
              <a:gd name="T25" fmla="*/ 38100 h 35"/>
              <a:gd name="T26" fmla="*/ 64587 w 146"/>
              <a:gd name="T27" fmla="*/ 42862 h 35"/>
              <a:gd name="T28" fmla="*/ 63120 w 146"/>
              <a:gd name="T29" fmla="*/ 42862 h 35"/>
              <a:gd name="T30" fmla="*/ 54312 w 146"/>
              <a:gd name="T31" fmla="*/ 41275 h 35"/>
              <a:gd name="T32" fmla="*/ 41101 w 146"/>
              <a:gd name="T33" fmla="*/ 41275 h 35"/>
              <a:gd name="T34" fmla="*/ 41101 w 146"/>
              <a:gd name="T35" fmla="*/ 28575 h 35"/>
              <a:gd name="T36" fmla="*/ 60184 w 146"/>
              <a:gd name="T37" fmla="*/ 20637 h 35"/>
              <a:gd name="T38" fmla="*/ 45505 w 146"/>
              <a:gd name="T39" fmla="*/ 17462 h 35"/>
              <a:gd name="T40" fmla="*/ 57248 w 146"/>
              <a:gd name="T41" fmla="*/ 28575 h 35"/>
              <a:gd name="T42" fmla="*/ 45505 w 146"/>
              <a:gd name="T43" fmla="*/ 28575 h 35"/>
              <a:gd name="T44" fmla="*/ 48441 w 146"/>
              <a:gd name="T45" fmla="*/ 38100 h 35"/>
              <a:gd name="T46" fmla="*/ 57248 w 146"/>
              <a:gd name="T47" fmla="*/ 34925 h 35"/>
              <a:gd name="T48" fmla="*/ 76331 w 146"/>
              <a:gd name="T49" fmla="*/ 17462 h 35"/>
              <a:gd name="T50" fmla="*/ 83670 w 146"/>
              <a:gd name="T51" fmla="*/ 11112 h 35"/>
              <a:gd name="T52" fmla="*/ 98349 w 146"/>
              <a:gd name="T53" fmla="*/ 23812 h 35"/>
              <a:gd name="T54" fmla="*/ 92478 w 146"/>
              <a:gd name="T55" fmla="*/ 41275 h 35"/>
              <a:gd name="T56" fmla="*/ 79266 w 146"/>
              <a:gd name="T57" fmla="*/ 41275 h 35"/>
              <a:gd name="T58" fmla="*/ 70459 w 146"/>
              <a:gd name="T59" fmla="*/ 11112 h 35"/>
              <a:gd name="T60" fmla="*/ 89542 w 146"/>
              <a:gd name="T61" fmla="*/ 31750 h 35"/>
              <a:gd name="T62" fmla="*/ 89542 w 146"/>
              <a:gd name="T63" fmla="*/ 20637 h 35"/>
              <a:gd name="T64" fmla="*/ 79266 w 146"/>
              <a:gd name="T65" fmla="*/ 17462 h 35"/>
              <a:gd name="T66" fmla="*/ 80734 w 146"/>
              <a:gd name="T67" fmla="*/ 38100 h 35"/>
              <a:gd name="T68" fmla="*/ 108624 w 146"/>
              <a:gd name="T69" fmla="*/ 11112 h 35"/>
              <a:gd name="T70" fmla="*/ 121835 w 146"/>
              <a:gd name="T71" fmla="*/ 14287 h 35"/>
              <a:gd name="T72" fmla="*/ 124771 w 146"/>
              <a:gd name="T73" fmla="*/ 38100 h 35"/>
              <a:gd name="T74" fmla="*/ 127707 w 146"/>
              <a:gd name="T75" fmla="*/ 42862 h 35"/>
              <a:gd name="T76" fmla="*/ 121835 w 146"/>
              <a:gd name="T77" fmla="*/ 42862 h 35"/>
              <a:gd name="T78" fmla="*/ 115964 w 146"/>
              <a:gd name="T79" fmla="*/ 41275 h 35"/>
              <a:gd name="T80" fmla="*/ 102753 w 146"/>
              <a:gd name="T81" fmla="*/ 41275 h 35"/>
              <a:gd name="T82" fmla="*/ 102753 w 146"/>
              <a:gd name="T83" fmla="*/ 28575 h 35"/>
              <a:gd name="T84" fmla="*/ 118900 w 146"/>
              <a:gd name="T85" fmla="*/ 20637 h 35"/>
              <a:gd name="T86" fmla="*/ 105689 w 146"/>
              <a:gd name="T87" fmla="*/ 17462 h 35"/>
              <a:gd name="T88" fmla="*/ 115964 w 146"/>
              <a:gd name="T89" fmla="*/ 28575 h 35"/>
              <a:gd name="T90" fmla="*/ 108624 w 146"/>
              <a:gd name="T91" fmla="*/ 28575 h 35"/>
              <a:gd name="T92" fmla="*/ 111560 w 146"/>
              <a:gd name="T93" fmla="*/ 38100 h 35"/>
              <a:gd name="T94" fmla="*/ 118900 w 146"/>
              <a:gd name="T95" fmla="*/ 34925 h 35"/>
              <a:gd name="T96" fmla="*/ 154129 w 146"/>
              <a:gd name="T97" fmla="*/ 42862 h 35"/>
              <a:gd name="T98" fmla="*/ 133579 w 146"/>
              <a:gd name="T99" fmla="*/ 42862 h 35"/>
              <a:gd name="T100" fmla="*/ 151193 w 146"/>
              <a:gd name="T101" fmla="*/ 11112 h 35"/>
              <a:gd name="T102" fmla="*/ 168808 w 146"/>
              <a:gd name="T103" fmla="*/ 17462 h 35"/>
              <a:gd name="T104" fmla="*/ 170276 w 146"/>
              <a:gd name="T105" fmla="*/ 38100 h 35"/>
              <a:gd name="T106" fmla="*/ 182019 w 146"/>
              <a:gd name="T107" fmla="*/ 31750 h 35"/>
              <a:gd name="T108" fmla="*/ 173212 w 146"/>
              <a:gd name="T109" fmla="*/ 42862 h 35"/>
              <a:gd name="T110" fmla="*/ 162937 w 146"/>
              <a:gd name="T111" fmla="*/ 31750 h 35"/>
              <a:gd name="T112" fmla="*/ 168808 w 146"/>
              <a:gd name="T113" fmla="*/ 11112 h 35"/>
              <a:gd name="T114" fmla="*/ 182019 w 146"/>
              <a:gd name="T115" fmla="*/ 14287 h 35"/>
              <a:gd name="T116" fmla="*/ 214313 w 146"/>
              <a:gd name="T117" fmla="*/ 42862 h 35"/>
              <a:gd name="T118" fmla="*/ 189359 w 146"/>
              <a:gd name="T119" fmla="*/ 42862 h 35"/>
              <a:gd name="T120" fmla="*/ 214313 w 146"/>
              <a:gd name="T121" fmla="*/ 11112 h 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6"/>
              <a:gd name="T184" fmla="*/ 0 h 35"/>
              <a:gd name="T185" fmla="*/ 146 w 146"/>
              <a:gd name="T186" fmla="*/ 35 h 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6" h="35">
                <a:moveTo>
                  <a:pt x="20" y="7"/>
                </a:moveTo>
                <a:lnTo>
                  <a:pt x="19" y="5"/>
                </a:lnTo>
                <a:lnTo>
                  <a:pt x="17" y="3"/>
                </a:lnTo>
                <a:lnTo>
                  <a:pt x="15" y="3"/>
                </a:lnTo>
                <a:lnTo>
                  <a:pt x="13" y="2"/>
                </a:lnTo>
                <a:lnTo>
                  <a:pt x="11" y="3"/>
                </a:lnTo>
                <a:lnTo>
                  <a:pt x="7" y="3"/>
                </a:lnTo>
                <a:lnTo>
                  <a:pt x="6" y="5"/>
                </a:lnTo>
                <a:lnTo>
                  <a:pt x="6" y="7"/>
                </a:lnTo>
                <a:lnTo>
                  <a:pt x="4" y="9"/>
                </a:lnTo>
                <a:lnTo>
                  <a:pt x="4" y="13"/>
                </a:lnTo>
                <a:lnTo>
                  <a:pt x="4" y="18"/>
                </a:lnTo>
                <a:lnTo>
                  <a:pt x="6" y="22"/>
                </a:lnTo>
                <a:lnTo>
                  <a:pt x="9" y="24"/>
                </a:lnTo>
                <a:lnTo>
                  <a:pt x="13" y="24"/>
                </a:lnTo>
                <a:lnTo>
                  <a:pt x="15" y="24"/>
                </a:lnTo>
                <a:lnTo>
                  <a:pt x="17" y="22"/>
                </a:lnTo>
                <a:lnTo>
                  <a:pt x="19" y="22"/>
                </a:lnTo>
                <a:lnTo>
                  <a:pt x="20" y="20"/>
                </a:lnTo>
                <a:lnTo>
                  <a:pt x="20" y="16"/>
                </a:lnTo>
                <a:lnTo>
                  <a:pt x="24" y="16"/>
                </a:lnTo>
                <a:lnTo>
                  <a:pt x="22" y="20"/>
                </a:lnTo>
                <a:lnTo>
                  <a:pt x="20" y="24"/>
                </a:lnTo>
                <a:lnTo>
                  <a:pt x="19" y="26"/>
                </a:lnTo>
                <a:lnTo>
                  <a:pt x="17" y="27"/>
                </a:lnTo>
                <a:lnTo>
                  <a:pt x="15" y="27"/>
                </a:lnTo>
                <a:lnTo>
                  <a:pt x="13" y="27"/>
                </a:lnTo>
                <a:lnTo>
                  <a:pt x="9" y="27"/>
                </a:lnTo>
                <a:lnTo>
                  <a:pt x="7" y="27"/>
                </a:lnTo>
                <a:lnTo>
                  <a:pt x="6" y="26"/>
                </a:lnTo>
                <a:lnTo>
                  <a:pt x="4" y="24"/>
                </a:lnTo>
                <a:lnTo>
                  <a:pt x="2" y="22"/>
                </a:lnTo>
                <a:lnTo>
                  <a:pt x="2" y="20"/>
                </a:lnTo>
                <a:lnTo>
                  <a:pt x="0" y="16"/>
                </a:lnTo>
                <a:lnTo>
                  <a:pt x="0" y="13"/>
                </a:lnTo>
                <a:lnTo>
                  <a:pt x="0" y="11"/>
                </a:lnTo>
                <a:lnTo>
                  <a:pt x="0" y="7"/>
                </a:lnTo>
                <a:lnTo>
                  <a:pt x="2" y="5"/>
                </a:lnTo>
                <a:lnTo>
                  <a:pt x="4" y="3"/>
                </a:lnTo>
                <a:lnTo>
                  <a:pt x="6" y="2"/>
                </a:lnTo>
                <a:lnTo>
                  <a:pt x="7" y="0"/>
                </a:lnTo>
                <a:lnTo>
                  <a:pt x="9" y="0"/>
                </a:lnTo>
                <a:lnTo>
                  <a:pt x="13" y="0"/>
                </a:lnTo>
                <a:lnTo>
                  <a:pt x="15" y="0"/>
                </a:lnTo>
                <a:lnTo>
                  <a:pt x="19" y="0"/>
                </a:lnTo>
                <a:lnTo>
                  <a:pt x="20" y="2"/>
                </a:lnTo>
                <a:lnTo>
                  <a:pt x="22" y="3"/>
                </a:lnTo>
                <a:lnTo>
                  <a:pt x="22" y="5"/>
                </a:lnTo>
                <a:lnTo>
                  <a:pt x="24" y="7"/>
                </a:lnTo>
                <a:lnTo>
                  <a:pt x="20" y="7"/>
                </a:lnTo>
                <a:close/>
                <a:moveTo>
                  <a:pt x="28" y="13"/>
                </a:moveTo>
                <a:lnTo>
                  <a:pt x="28" y="11"/>
                </a:lnTo>
                <a:lnTo>
                  <a:pt x="30" y="9"/>
                </a:lnTo>
                <a:lnTo>
                  <a:pt x="33" y="7"/>
                </a:lnTo>
                <a:lnTo>
                  <a:pt x="35" y="7"/>
                </a:lnTo>
                <a:lnTo>
                  <a:pt x="37" y="7"/>
                </a:lnTo>
                <a:lnTo>
                  <a:pt x="39" y="7"/>
                </a:lnTo>
                <a:lnTo>
                  <a:pt x="41" y="7"/>
                </a:lnTo>
                <a:lnTo>
                  <a:pt x="43" y="9"/>
                </a:lnTo>
                <a:lnTo>
                  <a:pt x="43" y="11"/>
                </a:lnTo>
                <a:lnTo>
                  <a:pt x="43" y="13"/>
                </a:lnTo>
                <a:lnTo>
                  <a:pt x="43" y="24"/>
                </a:lnTo>
                <a:lnTo>
                  <a:pt x="44" y="24"/>
                </a:lnTo>
                <a:lnTo>
                  <a:pt x="44" y="27"/>
                </a:lnTo>
                <a:lnTo>
                  <a:pt x="43" y="27"/>
                </a:lnTo>
                <a:lnTo>
                  <a:pt x="41" y="26"/>
                </a:lnTo>
                <a:lnTo>
                  <a:pt x="41" y="24"/>
                </a:lnTo>
                <a:lnTo>
                  <a:pt x="39" y="26"/>
                </a:lnTo>
                <a:lnTo>
                  <a:pt x="37" y="26"/>
                </a:lnTo>
                <a:lnTo>
                  <a:pt x="35" y="27"/>
                </a:lnTo>
                <a:lnTo>
                  <a:pt x="33" y="27"/>
                </a:lnTo>
                <a:lnTo>
                  <a:pt x="31" y="27"/>
                </a:lnTo>
                <a:lnTo>
                  <a:pt x="30" y="27"/>
                </a:lnTo>
                <a:lnTo>
                  <a:pt x="28" y="26"/>
                </a:lnTo>
                <a:lnTo>
                  <a:pt x="28" y="24"/>
                </a:lnTo>
                <a:lnTo>
                  <a:pt x="26" y="22"/>
                </a:lnTo>
                <a:lnTo>
                  <a:pt x="28" y="20"/>
                </a:lnTo>
                <a:lnTo>
                  <a:pt x="28" y="18"/>
                </a:lnTo>
                <a:lnTo>
                  <a:pt x="30" y="16"/>
                </a:lnTo>
                <a:lnTo>
                  <a:pt x="33" y="16"/>
                </a:lnTo>
                <a:lnTo>
                  <a:pt x="39" y="15"/>
                </a:lnTo>
                <a:lnTo>
                  <a:pt x="41" y="13"/>
                </a:lnTo>
                <a:lnTo>
                  <a:pt x="39" y="11"/>
                </a:lnTo>
                <a:lnTo>
                  <a:pt x="35" y="9"/>
                </a:lnTo>
                <a:lnTo>
                  <a:pt x="33" y="9"/>
                </a:lnTo>
                <a:lnTo>
                  <a:pt x="31" y="11"/>
                </a:lnTo>
                <a:lnTo>
                  <a:pt x="31" y="13"/>
                </a:lnTo>
                <a:lnTo>
                  <a:pt x="28" y="13"/>
                </a:lnTo>
                <a:close/>
                <a:moveTo>
                  <a:pt x="41" y="16"/>
                </a:moveTo>
                <a:lnTo>
                  <a:pt x="39" y="16"/>
                </a:lnTo>
                <a:lnTo>
                  <a:pt x="39" y="18"/>
                </a:lnTo>
                <a:lnTo>
                  <a:pt x="37" y="18"/>
                </a:lnTo>
                <a:lnTo>
                  <a:pt x="35" y="18"/>
                </a:lnTo>
                <a:lnTo>
                  <a:pt x="33" y="18"/>
                </a:lnTo>
                <a:lnTo>
                  <a:pt x="31" y="18"/>
                </a:lnTo>
                <a:lnTo>
                  <a:pt x="31" y="20"/>
                </a:lnTo>
                <a:lnTo>
                  <a:pt x="30" y="20"/>
                </a:lnTo>
                <a:lnTo>
                  <a:pt x="30" y="22"/>
                </a:lnTo>
                <a:lnTo>
                  <a:pt x="31" y="24"/>
                </a:lnTo>
                <a:lnTo>
                  <a:pt x="33" y="24"/>
                </a:lnTo>
                <a:lnTo>
                  <a:pt x="35" y="24"/>
                </a:lnTo>
                <a:lnTo>
                  <a:pt x="37" y="24"/>
                </a:lnTo>
                <a:lnTo>
                  <a:pt x="39" y="24"/>
                </a:lnTo>
                <a:lnTo>
                  <a:pt x="39" y="22"/>
                </a:lnTo>
                <a:lnTo>
                  <a:pt x="41" y="20"/>
                </a:lnTo>
                <a:lnTo>
                  <a:pt x="41" y="16"/>
                </a:lnTo>
                <a:close/>
                <a:moveTo>
                  <a:pt x="48" y="7"/>
                </a:moveTo>
                <a:lnTo>
                  <a:pt x="52" y="7"/>
                </a:lnTo>
                <a:lnTo>
                  <a:pt x="52" y="11"/>
                </a:lnTo>
                <a:lnTo>
                  <a:pt x="54" y="9"/>
                </a:lnTo>
                <a:lnTo>
                  <a:pt x="54" y="7"/>
                </a:lnTo>
                <a:lnTo>
                  <a:pt x="55" y="7"/>
                </a:lnTo>
                <a:lnTo>
                  <a:pt x="57" y="7"/>
                </a:lnTo>
                <a:lnTo>
                  <a:pt x="61" y="7"/>
                </a:lnTo>
                <a:lnTo>
                  <a:pt x="63" y="7"/>
                </a:lnTo>
                <a:lnTo>
                  <a:pt x="63" y="9"/>
                </a:lnTo>
                <a:lnTo>
                  <a:pt x="65" y="11"/>
                </a:lnTo>
                <a:lnTo>
                  <a:pt x="67" y="15"/>
                </a:lnTo>
                <a:lnTo>
                  <a:pt x="67" y="16"/>
                </a:lnTo>
                <a:lnTo>
                  <a:pt x="67" y="18"/>
                </a:lnTo>
                <a:lnTo>
                  <a:pt x="65" y="22"/>
                </a:lnTo>
                <a:lnTo>
                  <a:pt x="65" y="24"/>
                </a:lnTo>
                <a:lnTo>
                  <a:pt x="63" y="26"/>
                </a:lnTo>
                <a:lnTo>
                  <a:pt x="61" y="27"/>
                </a:lnTo>
                <a:lnTo>
                  <a:pt x="57" y="27"/>
                </a:lnTo>
                <a:lnTo>
                  <a:pt x="55" y="27"/>
                </a:lnTo>
                <a:lnTo>
                  <a:pt x="54" y="27"/>
                </a:lnTo>
                <a:lnTo>
                  <a:pt x="54" y="26"/>
                </a:lnTo>
                <a:lnTo>
                  <a:pt x="52" y="24"/>
                </a:lnTo>
                <a:lnTo>
                  <a:pt x="52" y="35"/>
                </a:lnTo>
                <a:lnTo>
                  <a:pt x="48" y="35"/>
                </a:lnTo>
                <a:lnTo>
                  <a:pt x="48" y="7"/>
                </a:lnTo>
                <a:close/>
                <a:moveTo>
                  <a:pt x="57" y="24"/>
                </a:moveTo>
                <a:lnTo>
                  <a:pt x="59" y="24"/>
                </a:lnTo>
                <a:lnTo>
                  <a:pt x="61" y="24"/>
                </a:lnTo>
                <a:lnTo>
                  <a:pt x="61" y="22"/>
                </a:lnTo>
                <a:lnTo>
                  <a:pt x="61" y="20"/>
                </a:lnTo>
                <a:lnTo>
                  <a:pt x="63" y="18"/>
                </a:lnTo>
                <a:lnTo>
                  <a:pt x="63" y="16"/>
                </a:lnTo>
                <a:lnTo>
                  <a:pt x="63" y="15"/>
                </a:lnTo>
                <a:lnTo>
                  <a:pt x="63" y="13"/>
                </a:lnTo>
                <a:lnTo>
                  <a:pt x="61" y="13"/>
                </a:lnTo>
                <a:lnTo>
                  <a:pt x="61" y="11"/>
                </a:lnTo>
                <a:lnTo>
                  <a:pt x="59" y="9"/>
                </a:lnTo>
                <a:lnTo>
                  <a:pt x="57" y="9"/>
                </a:lnTo>
                <a:lnTo>
                  <a:pt x="55" y="11"/>
                </a:lnTo>
                <a:lnTo>
                  <a:pt x="54" y="11"/>
                </a:lnTo>
                <a:lnTo>
                  <a:pt x="52" y="15"/>
                </a:lnTo>
                <a:lnTo>
                  <a:pt x="52" y="18"/>
                </a:lnTo>
                <a:lnTo>
                  <a:pt x="52" y="20"/>
                </a:lnTo>
                <a:lnTo>
                  <a:pt x="54" y="24"/>
                </a:lnTo>
                <a:lnTo>
                  <a:pt x="55" y="24"/>
                </a:lnTo>
                <a:lnTo>
                  <a:pt x="57" y="24"/>
                </a:lnTo>
                <a:close/>
                <a:moveTo>
                  <a:pt x="70" y="13"/>
                </a:moveTo>
                <a:lnTo>
                  <a:pt x="70" y="11"/>
                </a:lnTo>
                <a:lnTo>
                  <a:pt x="72" y="9"/>
                </a:lnTo>
                <a:lnTo>
                  <a:pt x="74" y="7"/>
                </a:lnTo>
                <a:lnTo>
                  <a:pt x="78" y="7"/>
                </a:lnTo>
                <a:lnTo>
                  <a:pt x="79" y="7"/>
                </a:lnTo>
                <a:lnTo>
                  <a:pt x="81" y="7"/>
                </a:lnTo>
                <a:lnTo>
                  <a:pt x="83" y="9"/>
                </a:lnTo>
                <a:lnTo>
                  <a:pt x="85" y="11"/>
                </a:lnTo>
                <a:lnTo>
                  <a:pt x="85" y="13"/>
                </a:lnTo>
                <a:lnTo>
                  <a:pt x="85" y="24"/>
                </a:lnTo>
                <a:lnTo>
                  <a:pt x="87" y="24"/>
                </a:lnTo>
                <a:lnTo>
                  <a:pt x="87" y="27"/>
                </a:lnTo>
                <a:lnTo>
                  <a:pt x="85" y="27"/>
                </a:lnTo>
                <a:lnTo>
                  <a:pt x="83" y="27"/>
                </a:lnTo>
                <a:lnTo>
                  <a:pt x="83" y="26"/>
                </a:lnTo>
                <a:lnTo>
                  <a:pt x="81" y="26"/>
                </a:lnTo>
                <a:lnTo>
                  <a:pt x="81" y="24"/>
                </a:lnTo>
                <a:lnTo>
                  <a:pt x="79" y="26"/>
                </a:lnTo>
                <a:lnTo>
                  <a:pt x="78" y="27"/>
                </a:lnTo>
                <a:lnTo>
                  <a:pt x="74" y="27"/>
                </a:lnTo>
                <a:lnTo>
                  <a:pt x="72" y="27"/>
                </a:lnTo>
                <a:lnTo>
                  <a:pt x="70" y="26"/>
                </a:lnTo>
                <a:lnTo>
                  <a:pt x="68" y="24"/>
                </a:lnTo>
                <a:lnTo>
                  <a:pt x="68" y="22"/>
                </a:lnTo>
                <a:lnTo>
                  <a:pt x="68" y="20"/>
                </a:lnTo>
                <a:lnTo>
                  <a:pt x="70" y="18"/>
                </a:lnTo>
                <a:lnTo>
                  <a:pt x="72" y="16"/>
                </a:lnTo>
                <a:lnTo>
                  <a:pt x="74" y="16"/>
                </a:lnTo>
                <a:lnTo>
                  <a:pt x="79" y="15"/>
                </a:lnTo>
                <a:lnTo>
                  <a:pt x="81" y="15"/>
                </a:lnTo>
                <a:lnTo>
                  <a:pt x="81" y="13"/>
                </a:lnTo>
                <a:lnTo>
                  <a:pt x="79" y="11"/>
                </a:lnTo>
                <a:lnTo>
                  <a:pt x="78" y="9"/>
                </a:lnTo>
                <a:lnTo>
                  <a:pt x="76" y="9"/>
                </a:lnTo>
                <a:lnTo>
                  <a:pt x="74" y="11"/>
                </a:lnTo>
                <a:lnTo>
                  <a:pt x="72" y="11"/>
                </a:lnTo>
                <a:lnTo>
                  <a:pt x="72" y="13"/>
                </a:lnTo>
                <a:lnTo>
                  <a:pt x="70" y="13"/>
                </a:lnTo>
                <a:close/>
                <a:moveTo>
                  <a:pt x="81" y="16"/>
                </a:moveTo>
                <a:lnTo>
                  <a:pt x="81" y="16"/>
                </a:lnTo>
                <a:lnTo>
                  <a:pt x="79" y="18"/>
                </a:lnTo>
                <a:lnTo>
                  <a:pt x="78" y="18"/>
                </a:lnTo>
                <a:lnTo>
                  <a:pt x="76" y="18"/>
                </a:lnTo>
                <a:lnTo>
                  <a:pt x="74" y="18"/>
                </a:lnTo>
                <a:lnTo>
                  <a:pt x="72" y="20"/>
                </a:lnTo>
                <a:lnTo>
                  <a:pt x="72" y="22"/>
                </a:lnTo>
                <a:lnTo>
                  <a:pt x="72" y="24"/>
                </a:lnTo>
                <a:lnTo>
                  <a:pt x="76" y="24"/>
                </a:lnTo>
                <a:lnTo>
                  <a:pt x="78" y="24"/>
                </a:lnTo>
                <a:lnTo>
                  <a:pt x="79" y="24"/>
                </a:lnTo>
                <a:lnTo>
                  <a:pt x="81" y="22"/>
                </a:lnTo>
                <a:lnTo>
                  <a:pt x="81" y="20"/>
                </a:lnTo>
                <a:lnTo>
                  <a:pt x="81" y="16"/>
                </a:lnTo>
                <a:close/>
                <a:moveTo>
                  <a:pt x="103" y="7"/>
                </a:moveTo>
                <a:lnTo>
                  <a:pt x="105" y="7"/>
                </a:lnTo>
                <a:lnTo>
                  <a:pt x="105" y="27"/>
                </a:lnTo>
                <a:lnTo>
                  <a:pt x="103" y="27"/>
                </a:lnTo>
                <a:lnTo>
                  <a:pt x="103" y="18"/>
                </a:lnTo>
                <a:lnTo>
                  <a:pt x="94" y="18"/>
                </a:lnTo>
                <a:lnTo>
                  <a:pt x="94" y="27"/>
                </a:lnTo>
                <a:lnTo>
                  <a:pt x="91" y="27"/>
                </a:lnTo>
                <a:lnTo>
                  <a:pt x="91" y="7"/>
                </a:lnTo>
                <a:lnTo>
                  <a:pt x="94" y="7"/>
                </a:lnTo>
                <a:lnTo>
                  <a:pt x="94" y="15"/>
                </a:lnTo>
                <a:lnTo>
                  <a:pt x="103" y="15"/>
                </a:lnTo>
                <a:lnTo>
                  <a:pt x="103" y="7"/>
                </a:lnTo>
                <a:close/>
                <a:moveTo>
                  <a:pt x="124" y="15"/>
                </a:moveTo>
                <a:lnTo>
                  <a:pt x="122" y="11"/>
                </a:lnTo>
                <a:lnTo>
                  <a:pt x="118" y="9"/>
                </a:lnTo>
                <a:lnTo>
                  <a:pt x="116" y="11"/>
                </a:lnTo>
                <a:lnTo>
                  <a:pt x="115" y="11"/>
                </a:lnTo>
                <a:lnTo>
                  <a:pt x="115" y="15"/>
                </a:lnTo>
                <a:lnTo>
                  <a:pt x="113" y="16"/>
                </a:lnTo>
                <a:lnTo>
                  <a:pt x="115" y="20"/>
                </a:lnTo>
                <a:lnTo>
                  <a:pt x="115" y="22"/>
                </a:lnTo>
                <a:lnTo>
                  <a:pt x="116" y="24"/>
                </a:lnTo>
                <a:lnTo>
                  <a:pt x="118" y="24"/>
                </a:lnTo>
                <a:lnTo>
                  <a:pt x="120" y="24"/>
                </a:lnTo>
                <a:lnTo>
                  <a:pt x="122" y="24"/>
                </a:lnTo>
                <a:lnTo>
                  <a:pt x="122" y="22"/>
                </a:lnTo>
                <a:lnTo>
                  <a:pt x="124" y="20"/>
                </a:lnTo>
                <a:lnTo>
                  <a:pt x="128" y="20"/>
                </a:lnTo>
                <a:lnTo>
                  <a:pt x="126" y="22"/>
                </a:lnTo>
                <a:lnTo>
                  <a:pt x="124" y="26"/>
                </a:lnTo>
                <a:lnTo>
                  <a:pt x="122" y="27"/>
                </a:lnTo>
                <a:lnTo>
                  <a:pt x="118" y="27"/>
                </a:lnTo>
                <a:lnTo>
                  <a:pt x="116" y="27"/>
                </a:lnTo>
                <a:lnTo>
                  <a:pt x="115" y="26"/>
                </a:lnTo>
                <a:lnTo>
                  <a:pt x="113" y="24"/>
                </a:lnTo>
                <a:lnTo>
                  <a:pt x="111" y="22"/>
                </a:lnTo>
                <a:lnTo>
                  <a:pt x="111" y="20"/>
                </a:lnTo>
                <a:lnTo>
                  <a:pt x="109" y="18"/>
                </a:lnTo>
                <a:lnTo>
                  <a:pt x="111" y="15"/>
                </a:lnTo>
                <a:lnTo>
                  <a:pt x="111" y="13"/>
                </a:lnTo>
                <a:lnTo>
                  <a:pt x="113" y="9"/>
                </a:lnTo>
                <a:lnTo>
                  <a:pt x="115" y="7"/>
                </a:lnTo>
                <a:lnTo>
                  <a:pt x="116" y="7"/>
                </a:lnTo>
                <a:lnTo>
                  <a:pt x="120" y="7"/>
                </a:lnTo>
                <a:lnTo>
                  <a:pt x="122" y="7"/>
                </a:lnTo>
                <a:lnTo>
                  <a:pt x="124" y="7"/>
                </a:lnTo>
                <a:lnTo>
                  <a:pt x="124" y="9"/>
                </a:lnTo>
                <a:lnTo>
                  <a:pt x="126" y="11"/>
                </a:lnTo>
                <a:lnTo>
                  <a:pt x="126" y="13"/>
                </a:lnTo>
                <a:lnTo>
                  <a:pt x="128" y="15"/>
                </a:lnTo>
                <a:lnTo>
                  <a:pt x="124" y="15"/>
                </a:lnTo>
                <a:close/>
                <a:moveTo>
                  <a:pt x="146" y="27"/>
                </a:moveTo>
                <a:lnTo>
                  <a:pt x="142" y="27"/>
                </a:lnTo>
                <a:lnTo>
                  <a:pt x="135" y="18"/>
                </a:lnTo>
                <a:lnTo>
                  <a:pt x="133" y="20"/>
                </a:lnTo>
                <a:lnTo>
                  <a:pt x="133" y="27"/>
                </a:lnTo>
                <a:lnTo>
                  <a:pt x="129" y="27"/>
                </a:lnTo>
                <a:lnTo>
                  <a:pt x="129" y="7"/>
                </a:lnTo>
                <a:lnTo>
                  <a:pt x="133" y="7"/>
                </a:lnTo>
                <a:lnTo>
                  <a:pt x="133" y="15"/>
                </a:lnTo>
                <a:lnTo>
                  <a:pt x="142" y="7"/>
                </a:lnTo>
                <a:lnTo>
                  <a:pt x="146" y="7"/>
                </a:lnTo>
                <a:lnTo>
                  <a:pt x="137" y="15"/>
                </a:lnTo>
                <a:lnTo>
                  <a:pt x="146" y="27"/>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45" name="Freeform 179"/>
          <p:cNvSpPr>
            <a:spLocks noEditPoints="1"/>
          </p:cNvSpPr>
          <p:nvPr/>
        </p:nvSpPr>
        <p:spPr bwMode="auto">
          <a:xfrm>
            <a:off x="2797047" y="4212553"/>
            <a:ext cx="374083" cy="71793"/>
          </a:xfrm>
          <a:custGeom>
            <a:avLst/>
            <a:gdLst>
              <a:gd name="T0" fmla="*/ 27778 w 215"/>
              <a:gd name="T1" fmla="*/ 49212 h 38"/>
              <a:gd name="T2" fmla="*/ 5848 w 215"/>
              <a:gd name="T3" fmla="*/ 4762 h 38"/>
              <a:gd name="T4" fmla="*/ 8772 w 215"/>
              <a:gd name="T5" fmla="*/ 0 h 38"/>
              <a:gd name="T6" fmla="*/ 19006 w 215"/>
              <a:gd name="T7" fmla="*/ 1588 h 38"/>
              <a:gd name="T8" fmla="*/ 54093 w 215"/>
              <a:gd name="T9" fmla="*/ 17462 h 38"/>
              <a:gd name="T10" fmla="*/ 65789 w 215"/>
              <a:gd name="T11" fmla="*/ 38100 h 38"/>
              <a:gd name="T12" fmla="*/ 49707 w 215"/>
              <a:gd name="T13" fmla="*/ 49212 h 38"/>
              <a:gd name="T14" fmla="*/ 38011 w 215"/>
              <a:gd name="T15" fmla="*/ 28575 h 38"/>
              <a:gd name="T16" fmla="*/ 51169 w 215"/>
              <a:gd name="T17" fmla="*/ 46037 h 38"/>
              <a:gd name="T18" fmla="*/ 59941 w 215"/>
              <a:gd name="T19" fmla="*/ 34925 h 38"/>
              <a:gd name="T20" fmla="*/ 51169 w 215"/>
              <a:gd name="T21" fmla="*/ 19050 h 38"/>
              <a:gd name="T22" fmla="*/ 43859 w 215"/>
              <a:gd name="T23" fmla="*/ 34925 h 38"/>
              <a:gd name="T24" fmla="*/ 51169 w 215"/>
              <a:gd name="T25" fmla="*/ 46037 h 38"/>
              <a:gd name="T26" fmla="*/ 70175 w 215"/>
              <a:gd name="T27" fmla="*/ 49212 h 38"/>
              <a:gd name="T28" fmla="*/ 89181 w 215"/>
              <a:gd name="T29" fmla="*/ 17462 h 38"/>
              <a:gd name="T30" fmla="*/ 114034 w 215"/>
              <a:gd name="T31" fmla="*/ 49212 h 38"/>
              <a:gd name="T32" fmla="*/ 133040 w 215"/>
              <a:gd name="T33" fmla="*/ 17462 h 38"/>
              <a:gd name="T34" fmla="*/ 143274 w 215"/>
              <a:gd name="T35" fmla="*/ 17462 h 38"/>
              <a:gd name="T36" fmla="*/ 159355 w 215"/>
              <a:gd name="T37" fmla="*/ 22225 h 38"/>
              <a:gd name="T38" fmla="*/ 162279 w 215"/>
              <a:gd name="T39" fmla="*/ 46037 h 38"/>
              <a:gd name="T40" fmla="*/ 159355 w 215"/>
              <a:gd name="T41" fmla="*/ 49212 h 38"/>
              <a:gd name="T42" fmla="*/ 154970 w 215"/>
              <a:gd name="T43" fmla="*/ 46037 h 38"/>
              <a:gd name="T44" fmla="*/ 137426 w 215"/>
              <a:gd name="T45" fmla="*/ 46037 h 38"/>
              <a:gd name="T46" fmla="*/ 140350 w 215"/>
              <a:gd name="T47" fmla="*/ 31750 h 38"/>
              <a:gd name="T48" fmla="*/ 149122 w 215"/>
              <a:gd name="T49" fmla="*/ 19050 h 38"/>
              <a:gd name="T50" fmla="*/ 154970 w 215"/>
              <a:gd name="T51" fmla="*/ 31750 h 38"/>
              <a:gd name="T52" fmla="*/ 143274 w 215"/>
              <a:gd name="T53" fmla="*/ 34925 h 38"/>
              <a:gd name="T54" fmla="*/ 146198 w 215"/>
              <a:gd name="T55" fmla="*/ 46037 h 38"/>
              <a:gd name="T56" fmla="*/ 154970 w 215"/>
              <a:gd name="T57" fmla="*/ 38100 h 38"/>
              <a:gd name="T58" fmla="*/ 172513 w 215"/>
              <a:gd name="T59" fmla="*/ 19050 h 38"/>
              <a:gd name="T60" fmla="*/ 190057 w 215"/>
              <a:gd name="T61" fmla="*/ 19050 h 38"/>
              <a:gd name="T62" fmla="*/ 190057 w 215"/>
              <a:gd name="T63" fmla="*/ 42862 h 38"/>
              <a:gd name="T64" fmla="*/ 172513 w 215"/>
              <a:gd name="T65" fmla="*/ 46037 h 38"/>
              <a:gd name="T66" fmla="*/ 181285 w 215"/>
              <a:gd name="T67" fmla="*/ 46037 h 38"/>
              <a:gd name="T68" fmla="*/ 187133 w 215"/>
              <a:gd name="T69" fmla="*/ 34925 h 38"/>
              <a:gd name="T70" fmla="*/ 181285 w 215"/>
              <a:gd name="T71" fmla="*/ 22225 h 38"/>
              <a:gd name="T72" fmla="*/ 175437 w 215"/>
              <a:gd name="T73" fmla="*/ 42862 h 38"/>
              <a:gd name="T74" fmla="*/ 197367 w 215"/>
              <a:gd name="T75" fmla="*/ 28575 h 38"/>
              <a:gd name="T76" fmla="*/ 219297 w 215"/>
              <a:gd name="T77" fmla="*/ 42862 h 38"/>
              <a:gd name="T78" fmla="*/ 216373 w 215"/>
              <a:gd name="T79" fmla="*/ 19050 h 38"/>
              <a:gd name="T80" fmla="*/ 235378 w 215"/>
              <a:gd name="T81" fmla="*/ 4762 h 38"/>
              <a:gd name="T82" fmla="*/ 251460 w 215"/>
              <a:gd name="T83" fmla="*/ 19050 h 38"/>
              <a:gd name="T84" fmla="*/ 248536 w 215"/>
              <a:gd name="T85" fmla="*/ 42862 h 38"/>
              <a:gd name="T86" fmla="*/ 229530 w 215"/>
              <a:gd name="T87" fmla="*/ 11112 h 38"/>
              <a:gd name="T88" fmla="*/ 222220 w 215"/>
              <a:gd name="T89" fmla="*/ 31750 h 38"/>
              <a:gd name="T90" fmla="*/ 238302 w 215"/>
              <a:gd name="T91" fmla="*/ 42862 h 38"/>
              <a:gd name="T92" fmla="*/ 248536 w 215"/>
              <a:gd name="T93" fmla="*/ 22225 h 38"/>
              <a:gd name="T94" fmla="*/ 264618 w 215"/>
              <a:gd name="T95" fmla="*/ 22225 h 38"/>
              <a:gd name="T96" fmla="*/ 257308 w 215"/>
              <a:gd name="T97" fmla="*/ 42862 h 38"/>
              <a:gd name="T98" fmla="*/ 280700 w 215"/>
              <a:gd name="T99" fmla="*/ 17462 h 38"/>
              <a:gd name="T100" fmla="*/ 289471 w 215"/>
              <a:gd name="T101" fmla="*/ 22225 h 38"/>
              <a:gd name="T102" fmla="*/ 305553 w 215"/>
              <a:gd name="T103" fmla="*/ 17462 h 38"/>
              <a:gd name="T104" fmla="*/ 311401 w 215"/>
              <a:gd name="T105" fmla="*/ 46037 h 38"/>
              <a:gd name="T106" fmla="*/ 311401 w 215"/>
              <a:gd name="T107" fmla="*/ 49212 h 38"/>
              <a:gd name="T108" fmla="*/ 305553 w 215"/>
              <a:gd name="T109" fmla="*/ 46037 h 38"/>
              <a:gd name="T110" fmla="*/ 292395 w 215"/>
              <a:gd name="T111" fmla="*/ 49212 h 38"/>
              <a:gd name="T112" fmla="*/ 286547 w 215"/>
              <a:gd name="T113" fmla="*/ 38100 h 38"/>
              <a:gd name="T114" fmla="*/ 305553 w 215"/>
              <a:gd name="T115" fmla="*/ 25400 h 38"/>
              <a:gd name="T116" fmla="*/ 292395 w 215"/>
              <a:gd name="T117" fmla="*/ 25400 h 38"/>
              <a:gd name="T118" fmla="*/ 296781 w 215"/>
              <a:gd name="T119" fmla="*/ 34925 h 38"/>
              <a:gd name="T120" fmla="*/ 289471 w 215"/>
              <a:gd name="T121" fmla="*/ 39687 h 38"/>
              <a:gd name="T122" fmla="*/ 302629 w 215"/>
              <a:gd name="T123" fmla="*/ 39687 h 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5"/>
              <a:gd name="T187" fmla="*/ 0 h 38"/>
              <a:gd name="T188" fmla="*/ 215 w 215"/>
              <a:gd name="T189" fmla="*/ 38 h 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5" h="38">
                <a:moveTo>
                  <a:pt x="4" y="25"/>
                </a:moveTo>
                <a:lnTo>
                  <a:pt x="4" y="25"/>
                </a:lnTo>
                <a:lnTo>
                  <a:pt x="19" y="3"/>
                </a:lnTo>
                <a:lnTo>
                  <a:pt x="22" y="3"/>
                </a:lnTo>
                <a:lnTo>
                  <a:pt x="22" y="31"/>
                </a:lnTo>
                <a:lnTo>
                  <a:pt x="19" y="31"/>
                </a:lnTo>
                <a:lnTo>
                  <a:pt x="19" y="9"/>
                </a:lnTo>
                <a:lnTo>
                  <a:pt x="4" y="31"/>
                </a:lnTo>
                <a:lnTo>
                  <a:pt x="0" y="31"/>
                </a:lnTo>
                <a:lnTo>
                  <a:pt x="0" y="3"/>
                </a:lnTo>
                <a:lnTo>
                  <a:pt x="4" y="3"/>
                </a:lnTo>
                <a:lnTo>
                  <a:pt x="4" y="25"/>
                </a:lnTo>
                <a:close/>
                <a:moveTo>
                  <a:pt x="17" y="0"/>
                </a:moveTo>
                <a:lnTo>
                  <a:pt x="15" y="3"/>
                </a:lnTo>
                <a:lnTo>
                  <a:pt x="11" y="3"/>
                </a:lnTo>
                <a:lnTo>
                  <a:pt x="8" y="3"/>
                </a:lnTo>
                <a:lnTo>
                  <a:pt x="6" y="0"/>
                </a:lnTo>
                <a:lnTo>
                  <a:pt x="8" y="0"/>
                </a:lnTo>
                <a:lnTo>
                  <a:pt x="8" y="1"/>
                </a:lnTo>
                <a:lnTo>
                  <a:pt x="9" y="1"/>
                </a:lnTo>
                <a:lnTo>
                  <a:pt x="11" y="1"/>
                </a:lnTo>
                <a:lnTo>
                  <a:pt x="13" y="1"/>
                </a:lnTo>
                <a:lnTo>
                  <a:pt x="15" y="1"/>
                </a:lnTo>
                <a:lnTo>
                  <a:pt x="15" y="0"/>
                </a:lnTo>
                <a:lnTo>
                  <a:pt x="17" y="0"/>
                </a:lnTo>
                <a:close/>
                <a:moveTo>
                  <a:pt x="35" y="11"/>
                </a:moveTo>
                <a:lnTo>
                  <a:pt x="37" y="11"/>
                </a:lnTo>
                <a:lnTo>
                  <a:pt x="41" y="12"/>
                </a:lnTo>
                <a:lnTo>
                  <a:pt x="43" y="14"/>
                </a:lnTo>
                <a:lnTo>
                  <a:pt x="43" y="16"/>
                </a:lnTo>
                <a:lnTo>
                  <a:pt x="45" y="18"/>
                </a:lnTo>
                <a:lnTo>
                  <a:pt x="45" y="22"/>
                </a:lnTo>
                <a:lnTo>
                  <a:pt x="45" y="24"/>
                </a:lnTo>
                <a:lnTo>
                  <a:pt x="43" y="25"/>
                </a:lnTo>
                <a:lnTo>
                  <a:pt x="43" y="27"/>
                </a:lnTo>
                <a:lnTo>
                  <a:pt x="41" y="29"/>
                </a:lnTo>
                <a:lnTo>
                  <a:pt x="37" y="31"/>
                </a:lnTo>
                <a:lnTo>
                  <a:pt x="35" y="31"/>
                </a:lnTo>
                <a:lnTo>
                  <a:pt x="34" y="31"/>
                </a:lnTo>
                <a:lnTo>
                  <a:pt x="30" y="29"/>
                </a:lnTo>
                <a:lnTo>
                  <a:pt x="28" y="27"/>
                </a:lnTo>
                <a:lnTo>
                  <a:pt x="28" y="25"/>
                </a:lnTo>
                <a:lnTo>
                  <a:pt x="26" y="24"/>
                </a:lnTo>
                <a:lnTo>
                  <a:pt x="26" y="22"/>
                </a:lnTo>
                <a:lnTo>
                  <a:pt x="26" y="18"/>
                </a:lnTo>
                <a:lnTo>
                  <a:pt x="28" y="16"/>
                </a:lnTo>
                <a:lnTo>
                  <a:pt x="28" y="14"/>
                </a:lnTo>
                <a:lnTo>
                  <a:pt x="30" y="12"/>
                </a:lnTo>
                <a:lnTo>
                  <a:pt x="34" y="11"/>
                </a:lnTo>
                <a:lnTo>
                  <a:pt x="35" y="11"/>
                </a:lnTo>
                <a:close/>
                <a:moveTo>
                  <a:pt x="35" y="29"/>
                </a:moveTo>
                <a:lnTo>
                  <a:pt x="37" y="27"/>
                </a:lnTo>
                <a:lnTo>
                  <a:pt x="39" y="27"/>
                </a:lnTo>
                <a:lnTo>
                  <a:pt x="39" y="25"/>
                </a:lnTo>
                <a:lnTo>
                  <a:pt x="41" y="24"/>
                </a:lnTo>
                <a:lnTo>
                  <a:pt x="41" y="22"/>
                </a:lnTo>
                <a:lnTo>
                  <a:pt x="41" y="20"/>
                </a:lnTo>
                <a:lnTo>
                  <a:pt x="41" y="18"/>
                </a:lnTo>
                <a:lnTo>
                  <a:pt x="39" y="16"/>
                </a:lnTo>
                <a:lnTo>
                  <a:pt x="39" y="14"/>
                </a:lnTo>
                <a:lnTo>
                  <a:pt x="37" y="14"/>
                </a:lnTo>
                <a:lnTo>
                  <a:pt x="35" y="12"/>
                </a:lnTo>
                <a:lnTo>
                  <a:pt x="34" y="14"/>
                </a:lnTo>
                <a:lnTo>
                  <a:pt x="32" y="14"/>
                </a:lnTo>
                <a:lnTo>
                  <a:pt x="32" y="16"/>
                </a:lnTo>
                <a:lnTo>
                  <a:pt x="30" y="18"/>
                </a:lnTo>
                <a:lnTo>
                  <a:pt x="30" y="20"/>
                </a:lnTo>
                <a:lnTo>
                  <a:pt x="30" y="22"/>
                </a:lnTo>
                <a:lnTo>
                  <a:pt x="30" y="24"/>
                </a:lnTo>
                <a:lnTo>
                  <a:pt x="32" y="25"/>
                </a:lnTo>
                <a:lnTo>
                  <a:pt x="32" y="27"/>
                </a:lnTo>
                <a:lnTo>
                  <a:pt x="34" y="27"/>
                </a:lnTo>
                <a:lnTo>
                  <a:pt x="35" y="29"/>
                </a:lnTo>
                <a:close/>
                <a:moveTo>
                  <a:pt x="61" y="27"/>
                </a:moveTo>
                <a:lnTo>
                  <a:pt x="67" y="27"/>
                </a:lnTo>
                <a:lnTo>
                  <a:pt x="67" y="11"/>
                </a:lnTo>
                <a:lnTo>
                  <a:pt x="70" y="11"/>
                </a:lnTo>
                <a:lnTo>
                  <a:pt x="70" y="31"/>
                </a:lnTo>
                <a:lnTo>
                  <a:pt x="48" y="31"/>
                </a:lnTo>
                <a:lnTo>
                  <a:pt x="48" y="11"/>
                </a:lnTo>
                <a:lnTo>
                  <a:pt x="52" y="11"/>
                </a:lnTo>
                <a:lnTo>
                  <a:pt x="52" y="27"/>
                </a:lnTo>
                <a:lnTo>
                  <a:pt x="58" y="27"/>
                </a:lnTo>
                <a:lnTo>
                  <a:pt x="58" y="11"/>
                </a:lnTo>
                <a:lnTo>
                  <a:pt x="61" y="11"/>
                </a:lnTo>
                <a:lnTo>
                  <a:pt x="61" y="27"/>
                </a:lnTo>
                <a:close/>
                <a:moveTo>
                  <a:pt x="91" y="31"/>
                </a:moveTo>
                <a:lnTo>
                  <a:pt x="87" y="31"/>
                </a:lnTo>
                <a:lnTo>
                  <a:pt x="80" y="22"/>
                </a:lnTo>
                <a:lnTo>
                  <a:pt x="78" y="24"/>
                </a:lnTo>
                <a:lnTo>
                  <a:pt x="78" y="31"/>
                </a:lnTo>
                <a:lnTo>
                  <a:pt x="76" y="31"/>
                </a:lnTo>
                <a:lnTo>
                  <a:pt x="76" y="11"/>
                </a:lnTo>
                <a:lnTo>
                  <a:pt x="78" y="11"/>
                </a:lnTo>
                <a:lnTo>
                  <a:pt x="78" y="20"/>
                </a:lnTo>
                <a:lnTo>
                  <a:pt x="87" y="11"/>
                </a:lnTo>
                <a:lnTo>
                  <a:pt x="91" y="11"/>
                </a:lnTo>
                <a:lnTo>
                  <a:pt x="83" y="20"/>
                </a:lnTo>
                <a:lnTo>
                  <a:pt x="91" y="31"/>
                </a:lnTo>
                <a:close/>
                <a:moveTo>
                  <a:pt x="94" y="16"/>
                </a:moveTo>
                <a:lnTo>
                  <a:pt x="94" y="14"/>
                </a:lnTo>
                <a:lnTo>
                  <a:pt x="96" y="12"/>
                </a:lnTo>
                <a:lnTo>
                  <a:pt x="98" y="11"/>
                </a:lnTo>
                <a:lnTo>
                  <a:pt x="102" y="11"/>
                </a:lnTo>
                <a:lnTo>
                  <a:pt x="104" y="11"/>
                </a:lnTo>
                <a:lnTo>
                  <a:pt x="106" y="11"/>
                </a:lnTo>
                <a:lnTo>
                  <a:pt x="107" y="12"/>
                </a:lnTo>
                <a:lnTo>
                  <a:pt x="109" y="14"/>
                </a:lnTo>
                <a:lnTo>
                  <a:pt x="109" y="16"/>
                </a:lnTo>
                <a:lnTo>
                  <a:pt x="109" y="27"/>
                </a:lnTo>
                <a:lnTo>
                  <a:pt x="111" y="29"/>
                </a:lnTo>
                <a:lnTo>
                  <a:pt x="111" y="31"/>
                </a:lnTo>
                <a:lnTo>
                  <a:pt x="109" y="31"/>
                </a:lnTo>
                <a:lnTo>
                  <a:pt x="107" y="31"/>
                </a:lnTo>
                <a:lnTo>
                  <a:pt x="106" y="29"/>
                </a:lnTo>
                <a:lnTo>
                  <a:pt x="106" y="27"/>
                </a:lnTo>
                <a:lnTo>
                  <a:pt x="106" y="29"/>
                </a:lnTo>
                <a:lnTo>
                  <a:pt x="104" y="31"/>
                </a:lnTo>
                <a:lnTo>
                  <a:pt x="102" y="31"/>
                </a:lnTo>
                <a:lnTo>
                  <a:pt x="98" y="31"/>
                </a:lnTo>
                <a:lnTo>
                  <a:pt x="96" y="31"/>
                </a:lnTo>
                <a:lnTo>
                  <a:pt x="94" y="29"/>
                </a:lnTo>
                <a:lnTo>
                  <a:pt x="93" y="27"/>
                </a:lnTo>
                <a:lnTo>
                  <a:pt x="93" y="25"/>
                </a:lnTo>
                <a:lnTo>
                  <a:pt x="93" y="24"/>
                </a:lnTo>
                <a:lnTo>
                  <a:pt x="94" y="22"/>
                </a:lnTo>
                <a:lnTo>
                  <a:pt x="96" y="20"/>
                </a:lnTo>
                <a:lnTo>
                  <a:pt x="98" y="20"/>
                </a:lnTo>
                <a:lnTo>
                  <a:pt x="104" y="18"/>
                </a:lnTo>
                <a:lnTo>
                  <a:pt x="106" y="18"/>
                </a:lnTo>
                <a:lnTo>
                  <a:pt x="106" y="16"/>
                </a:lnTo>
                <a:lnTo>
                  <a:pt x="106" y="14"/>
                </a:lnTo>
                <a:lnTo>
                  <a:pt x="102" y="12"/>
                </a:lnTo>
                <a:lnTo>
                  <a:pt x="100" y="14"/>
                </a:lnTo>
                <a:lnTo>
                  <a:pt x="98" y="14"/>
                </a:lnTo>
                <a:lnTo>
                  <a:pt x="98" y="16"/>
                </a:lnTo>
                <a:lnTo>
                  <a:pt x="96" y="16"/>
                </a:lnTo>
                <a:lnTo>
                  <a:pt x="94" y="16"/>
                </a:lnTo>
                <a:close/>
                <a:moveTo>
                  <a:pt x="106" y="20"/>
                </a:moveTo>
                <a:lnTo>
                  <a:pt x="106" y="22"/>
                </a:lnTo>
                <a:lnTo>
                  <a:pt x="104" y="22"/>
                </a:lnTo>
                <a:lnTo>
                  <a:pt x="100" y="22"/>
                </a:lnTo>
                <a:lnTo>
                  <a:pt x="98" y="22"/>
                </a:lnTo>
                <a:lnTo>
                  <a:pt x="98" y="24"/>
                </a:lnTo>
                <a:lnTo>
                  <a:pt x="96" y="24"/>
                </a:lnTo>
                <a:lnTo>
                  <a:pt x="96" y="25"/>
                </a:lnTo>
                <a:lnTo>
                  <a:pt x="96" y="27"/>
                </a:lnTo>
                <a:lnTo>
                  <a:pt x="100" y="29"/>
                </a:lnTo>
                <a:lnTo>
                  <a:pt x="102" y="29"/>
                </a:lnTo>
                <a:lnTo>
                  <a:pt x="104" y="27"/>
                </a:lnTo>
                <a:lnTo>
                  <a:pt x="106" y="25"/>
                </a:lnTo>
                <a:lnTo>
                  <a:pt x="106" y="24"/>
                </a:lnTo>
                <a:lnTo>
                  <a:pt x="106" y="20"/>
                </a:lnTo>
                <a:close/>
                <a:moveTo>
                  <a:pt x="115" y="11"/>
                </a:moveTo>
                <a:lnTo>
                  <a:pt x="118" y="11"/>
                </a:lnTo>
                <a:lnTo>
                  <a:pt x="118" y="14"/>
                </a:lnTo>
                <a:lnTo>
                  <a:pt x="118" y="12"/>
                </a:lnTo>
                <a:lnTo>
                  <a:pt x="120" y="11"/>
                </a:lnTo>
                <a:lnTo>
                  <a:pt x="122" y="11"/>
                </a:lnTo>
                <a:lnTo>
                  <a:pt x="124" y="11"/>
                </a:lnTo>
                <a:lnTo>
                  <a:pt x="126" y="11"/>
                </a:lnTo>
                <a:lnTo>
                  <a:pt x="128" y="12"/>
                </a:lnTo>
                <a:lnTo>
                  <a:pt x="130" y="12"/>
                </a:lnTo>
                <a:lnTo>
                  <a:pt x="131" y="16"/>
                </a:lnTo>
                <a:lnTo>
                  <a:pt x="131" y="18"/>
                </a:lnTo>
                <a:lnTo>
                  <a:pt x="131" y="20"/>
                </a:lnTo>
                <a:lnTo>
                  <a:pt x="131" y="24"/>
                </a:lnTo>
                <a:lnTo>
                  <a:pt x="131" y="25"/>
                </a:lnTo>
                <a:lnTo>
                  <a:pt x="130" y="27"/>
                </a:lnTo>
                <a:lnTo>
                  <a:pt x="128" y="29"/>
                </a:lnTo>
                <a:lnTo>
                  <a:pt x="126" y="31"/>
                </a:lnTo>
                <a:lnTo>
                  <a:pt x="124" y="31"/>
                </a:lnTo>
                <a:lnTo>
                  <a:pt x="122" y="31"/>
                </a:lnTo>
                <a:lnTo>
                  <a:pt x="120" y="31"/>
                </a:lnTo>
                <a:lnTo>
                  <a:pt x="118" y="29"/>
                </a:lnTo>
                <a:lnTo>
                  <a:pt x="118" y="38"/>
                </a:lnTo>
                <a:lnTo>
                  <a:pt x="115" y="38"/>
                </a:lnTo>
                <a:lnTo>
                  <a:pt x="115" y="11"/>
                </a:lnTo>
                <a:close/>
                <a:moveTo>
                  <a:pt x="124" y="29"/>
                </a:moveTo>
                <a:lnTo>
                  <a:pt x="126" y="27"/>
                </a:lnTo>
                <a:lnTo>
                  <a:pt x="128" y="25"/>
                </a:lnTo>
                <a:lnTo>
                  <a:pt x="128" y="24"/>
                </a:lnTo>
                <a:lnTo>
                  <a:pt x="128" y="22"/>
                </a:lnTo>
                <a:lnTo>
                  <a:pt x="128" y="20"/>
                </a:lnTo>
                <a:lnTo>
                  <a:pt x="128" y="18"/>
                </a:lnTo>
                <a:lnTo>
                  <a:pt x="128" y="16"/>
                </a:lnTo>
                <a:lnTo>
                  <a:pt x="128" y="14"/>
                </a:lnTo>
                <a:lnTo>
                  <a:pt x="126" y="14"/>
                </a:lnTo>
                <a:lnTo>
                  <a:pt x="124" y="14"/>
                </a:lnTo>
                <a:lnTo>
                  <a:pt x="120" y="14"/>
                </a:lnTo>
                <a:lnTo>
                  <a:pt x="118" y="16"/>
                </a:lnTo>
                <a:lnTo>
                  <a:pt x="118" y="18"/>
                </a:lnTo>
                <a:lnTo>
                  <a:pt x="118" y="22"/>
                </a:lnTo>
                <a:lnTo>
                  <a:pt x="118" y="25"/>
                </a:lnTo>
                <a:lnTo>
                  <a:pt x="120" y="27"/>
                </a:lnTo>
                <a:lnTo>
                  <a:pt x="122" y="27"/>
                </a:lnTo>
                <a:lnTo>
                  <a:pt x="124" y="29"/>
                </a:lnTo>
                <a:close/>
                <a:moveTo>
                  <a:pt x="144" y="18"/>
                </a:moveTo>
                <a:lnTo>
                  <a:pt x="144" y="22"/>
                </a:lnTo>
                <a:lnTo>
                  <a:pt x="135" y="22"/>
                </a:lnTo>
                <a:lnTo>
                  <a:pt x="135" y="18"/>
                </a:lnTo>
                <a:lnTo>
                  <a:pt x="144" y="18"/>
                </a:lnTo>
                <a:close/>
                <a:moveTo>
                  <a:pt x="161" y="31"/>
                </a:moveTo>
                <a:lnTo>
                  <a:pt x="157" y="31"/>
                </a:lnTo>
                <a:lnTo>
                  <a:pt x="154" y="31"/>
                </a:lnTo>
                <a:lnTo>
                  <a:pt x="152" y="29"/>
                </a:lnTo>
                <a:lnTo>
                  <a:pt x="150" y="27"/>
                </a:lnTo>
                <a:lnTo>
                  <a:pt x="148" y="24"/>
                </a:lnTo>
                <a:lnTo>
                  <a:pt x="148" y="22"/>
                </a:lnTo>
                <a:lnTo>
                  <a:pt x="148" y="20"/>
                </a:lnTo>
                <a:lnTo>
                  <a:pt x="148" y="18"/>
                </a:lnTo>
                <a:lnTo>
                  <a:pt x="148" y="14"/>
                </a:lnTo>
                <a:lnTo>
                  <a:pt x="148" y="12"/>
                </a:lnTo>
                <a:lnTo>
                  <a:pt x="148" y="11"/>
                </a:lnTo>
                <a:lnTo>
                  <a:pt x="150" y="7"/>
                </a:lnTo>
                <a:lnTo>
                  <a:pt x="152" y="5"/>
                </a:lnTo>
                <a:lnTo>
                  <a:pt x="154" y="5"/>
                </a:lnTo>
                <a:lnTo>
                  <a:pt x="157" y="3"/>
                </a:lnTo>
                <a:lnTo>
                  <a:pt x="161" y="3"/>
                </a:lnTo>
                <a:lnTo>
                  <a:pt x="163" y="3"/>
                </a:lnTo>
                <a:lnTo>
                  <a:pt x="167" y="5"/>
                </a:lnTo>
                <a:lnTo>
                  <a:pt x="168" y="5"/>
                </a:lnTo>
                <a:lnTo>
                  <a:pt x="170" y="7"/>
                </a:lnTo>
                <a:lnTo>
                  <a:pt x="172" y="11"/>
                </a:lnTo>
                <a:lnTo>
                  <a:pt x="172" y="12"/>
                </a:lnTo>
                <a:lnTo>
                  <a:pt x="174" y="14"/>
                </a:lnTo>
                <a:lnTo>
                  <a:pt x="174" y="18"/>
                </a:lnTo>
                <a:lnTo>
                  <a:pt x="174" y="20"/>
                </a:lnTo>
                <a:lnTo>
                  <a:pt x="172" y="22"/>
                </a:lnTo>
                <a:lnTo>
                  <a:pt x="172" y="24"/>
                </a:lnTo>
                <a:lnTo>
                  <a:pt x="170" y="27"/>
                </a:lnTo>
                <a:lnTo>
                  <a:pt x="168" y="29"/>
                </a:lnTo>
                <a:lnTo>
                  <a:pt x="167" y="31"/>
                </a:lnTo>
                <a:lnTo>
                  <a:pt x="163" y="31"/>
                </a:lnTo>
                <a:lnTo>
                  <a:pt x="161" y="31"/>
                </a:lnTo>
                <a:close/>
                <a:moveTo>
                  <a:pt x="161" y="7"/>
                </a:moveTo>
                <a:lnTo>
                  <a:pt x="157" y="7"/>
                </a:lnTo>
                <a:lnTo>
                  <a:pt x="155" y="7"/>
                </a:lnTo>
                <a:lnTo>
                  <a:pt x="154" y="9"/>
                </a:lnTo>
                <a:lnTo>
                  <a:pt x="152" y="12"/>
                </a:lnTo>
                <a:lnTo>
                  <a:pt x="152" y="14"/>
                </a:lnTo>
                <a:lnTo>
                  <a:pt x="152" y="18"/>
                </a:lnTo>
                <a:lnTo>
                  <a:pt x="152" y="20"/>
                </a:lnTo>
                <a:lnTo>
                  <a:pt x="152" y="24"/>
                </a:lnTo>
                <a:lnTo>
                  <a:pt x="154" y="25"/>
                </a:lnTo>
                <a:lnTo>
                  <a:pt x="155" y="27"/>
                </a:lnTo>
                <a:lnTo>
                  <a:pt x="157" y="27"/>
                </a:lnTo>
                <a:lnTo>
                  <a:pt x="161" y="27"/>
                </a:lnTo>
                <a:lnTo>
                  <a:pt x="163" y="27"/>
                </a:lnTo>
                <a:lnTo>
                  <a:pt x="165" y="27"/>
                </a:lnTo>
                <a:lnTo>
                  <a:pt x="167" y="25"/>
                </a:lnTo>
                <a:lnTo>
                  <a:pt x="168" y="24"/>
                </a:lnTo>
                <a:lnTo>
                  <a:pt x="170" y="20"/>
                </a:lnTo>
                <a:lnTo>
                  <a:pt x="170" y="18"/>
                </a:lnTo>
                <a:lnTo>
                  <a:pt x="170" y="14"/>
                </a:lnTo>
                <a:lnTo>
                  <a:pt x="168" y="12"/>
                </a:lnTo>
                <a:lnTo>
                  <a:pt x="167" y="9"/>
                </a:lnTo>
                <a:lnTo>
                  <a:pt x="165" y="7"/>
                </a:lnTo>
                <a:lnTo>
                  <a:pt x="163" y="7"/>
                </a:lnTo>
                <a:lnTo>
                  <a:pt x="161" y="7"/>
                </a:lnTo>
                <a:close/>
                <a:moveTo>
                  <a:pt x="181" y="14"/>
                </a:moveTo>
                <a:lnTo>
                  <a:pt x="181" y="25"/>
                </a:lnTo>
                <a:lnTo>
                  <a:pt x="179" y="27"/>
                </a:lnTo>
                <a:lnTo>
                  <a:pt x="179" y="29"/>
                </a:lnTo>
                <a:lnTo>
                  <a:pt x="178" y="31"/>
                </a:lnTo>
                <a:lnTo>
                  <a:pt x="176" y="31"/>
                </a:lnTo>
                <a:lnTo>
                  <a:pt x="176" y="27"/>
                </a:lnTo>
                <a:lnTo>
                  <a:pt x="178" y="27"/>
                </a:lnTo>
                <a:lnTo>
                  <a:pt x="178" y="25"/>
                </a:lnTo>
                <a:lnTo>
                  <a:pt x="178" y="11"/>
                </a:lnTo>
                <a:lnTo>
                  <a:pt x="192" y="11"/>
                </a:lnTo>
                <a:lnTo>
                  <a:pt x="192" y="31"/>
                </a:lnTo>
                <a:lnTo>
                  <a:pt x="189" y="31"/>
                </a:lnTo>
                <a:lnTo>
                  <a:pt x="189" y="14"/>
                </a:lnTo>
                <a:lnTo>
                  <a:pt x="181" y="14"/>
                </a:lnTo>
                <a:close/>
                <a:moveTo>
                  <a:pt x="196" y="16"/>
                </a:moveTo>
                <a:lnTo>
                  <a:pt x="198" y="14"/>
                </a:lnTo>
                <a:lnTo>
                  <a:pt x="198" y="12"/>
                </a:lnTo>
                <a:lnTo>
                  <a:pt x="202" y="11"/>
                </a:lnTo>
                <a:lnTo>
                  <a:pt x="205" y="11"/>
                </a:lnTo>
                <a:lnTo>
                  <a:pt x="207" y="11"/>
                </a:lnTo>
                <a:lnTo>
                  <a:pt x="209" y="11"/>
                </a:lnTo>
                <a:lnTo>
                  <a:pt x="211" y="12"/>
                </a:lnTo>
                <a:lnTo>
                  <a:pt x="211" y="14"/>
                </a:lnTo>
                <a:lnTo>
                  <a:pt x="211" y="16"/>
                </a:lnTo>
                <a:lnTo>
                  <a:pt x="211" y="27"/>
                </a:lnTo>
                <a:lnTo>
                  <a:pt x="213" y="27"/>
                </a:lnTo>
                <a:lnTo>
                  <a:pt x="213" y="29"/>
                </a:lnTo>
                <a:lnTo>
                  <a:pt x="215" y="29"/>
                </a:lnTo>
                <a:lnTo>
                  <a:pt x="215" y="31"/>
                </a:lnTo>
                <a:lnTo>
                  <a:pt x="213" y="31"/>
                </a:lnTo>
                <a:lnTo>
                  <a:pt x="211" y="31"/>
                </a:lnTo>
                <a:lnTo>
                  <a:pt x="209" y="31"/>
                </a:lnTo>
                <a:lnTo>
                  <a:pt x="209" y="29"/>
                </a:lnTo>
                <a:lnTo>
                  <a:pt x="209" y="27"/>
                </a:lnTo>
                <a:lnTo>
                  <a:pt x="207" y="29"/>
                </a:lnTo>
                <a:lnTo>
                  <a:pt x="205" y="31"/>
                </a:lnTo>
                <a:lnTo>
                  <a:pt x="203" y="31"/>
                </a:lnTo>
                <a:lnTo>
                  <a:pt x="202" y="31"/>
                </a:lnTo>
                <a:lnTo>
                  <a:pt x="200" y="31"/>
                </a:lnTo>
                <a:lnTo>
                  <a:pt x="198" y="31"/>
                </a:lnTo>
                <a:lnTo>
                  <a:pt x="198" y="29"/>
                </a:lnTo>
                <a:lnTo>
                  <a:pt x="196" y="29"/>
                </a:lnTo>
                <a:lnTo>
                  <a:pt x="196" y="27"/>
                </a:lnTo>
                <a:lnTo>
                  <a:pt x="196" y="25"/>
                </a:lnTo>
                <a:lnTo>
                  <a:pt x="196" y="24"/>
                </a:lnTo>
                <a:lnTo>
                  <a:pt x="196" y="22"/>
                </a:lnTo>
                <a:lnTo>
                  <a:pt x="198" y="20"/>
                </a:lnTo>
                <a:lnTo>
                  <a:pt x="202" y="20"/>
                </a:lnTo>
                <a:lnTo>
                  <a:pt x="207" y="18"/>
                </a:lnTo>
                <a:lnTo>
                  <a:pt x="209" y="18"/>
                </a:lnTo>
                <a:lnTo>
                  <a:pt x="209" y="16"/>
                </a:lnTo>
                <a:lnTo>
                  <a:pt x="207" y="14"/>
                </a:lnTo>
                <a:lnTo>
                  <a:pt x="203" y="12"/>
                </a:lnTo>
                <a:lnTo>
                  <a:pt x="202" y="14"/>
                </a:lnTo>
                <a:lnTo>
                  <a:pt x="200" y="14"/>
                </a:lnTo>
                <a:lnTo>
                  <a:pt x="200" y="16"/>
                </a:lnTo>
                <a:lnTo>
                  <a:pt x="196" y="16"/>
                </a:lnTo>
                <a:close/>
                <a:moveTo>
                  <a:pt x="209" y="20"/>
                </a:moveTo>
                <a:lnTo>
                  <a:pt x="207" y="22"/>
                </a:lnTo>
                <a:lnTo>
                  <a:pt x="205" y="22"/>
                </a:lnTo>
                <a:lnTo>
                  <a:pt x="203" y="22"/>
                </a:lnTo>
                <a:lnTo>
                  <a:pt x="202" y="22"/>
                </a:lnTo>
                <a:lnTo>
                  <a:pt x="200" y="24"/>
                </a:lnTo>
                <a:lnTo>
                  <a:pt x="198" y="25"/>
                </a:lnTo>
                <a:lnTo>
                  <a:pt x="200" y="27"/>
                </a:lnTo>
                <a:lnTo>
                  <a:pt x="202" y="29"/>
                </a:lnTo>
                <a:lnTo>
                  <a:pt x="203" y="29"/>
                </a:lnTo>
                <a:lnTo>
                  <a:pt x="205" y="27"/>
                </a:lnTo>
                <a:lnTo>
                  <a:pt x="207" y="27"/>
                </a:lnTo>
                <a:lnTo>
                  <a:pt x="207" y="25"/>
                </a:lnTo>
                <a:lnTo>
                  <a:pt x="209" y="25"/>
                </a:lnTo>
                <a:lnTo>
                  <a:pt x="209" y="24"/>
                </a:lnTo>
                <a:lnTo>
                  <a:pt x="209" y="20"/>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46" name="Freeform 180"/>
          <p:cNvSpPr>
            <a:spLocks noEditPoints="1"/>
          </p:cNvSpPr>
          <p:nvPr/>
        </p:nvSpPr>
        <p:spPr bwMode="auto">
          <a:xfrm>
            <a:off x="2664794" y="4361808"/>
            <a:ext cx="332518" cy="66126"/>
          </a:xfrm>
          <a:custGeom>
            <a:avLst/>
            <a:gdLst>
              <a:gd name="T0" fmla="*/ 17646 w 190"/>
              <a:gd name="T1" fmla="*/ 26988 h 35"/>
              <a:gd name="T2" fmla="*/ 0 w 190"/>
              <a:gd name="T3" fmla="*/ 0 h 35"/>
              <a:gd name="T4" fmla="*/ 23528 w 190"/>
              <a:gd name="T5" fmla="*/ 20638 h 35"/>
              <a:gd name="T6" fmla="*/ 55880 w 190"/>
              <a:gd name="T7" fmla="*/ 41275 h 35"/>
              <a:gd name="T8" fmla="*/ 36763 w 190"/>
              <a:gd name="T9" fmla="*/ 31750 h 35"/>
              <a:gd name="T10" fmla="*/ 51468 w 190"/>
              <a:gd name="T11" fmla="*/ 11113 h 35"/>
              <a:gd name="T12" fmla="*/ 42645 w 190"/>
              <a:gd name="T13" fmla="*/ 28575 h 35"/>
              <a:gd name="T14" fmla="*/ 55880 w 190"/>
              <a:gd name="T15" fmla="*/ 38100 h 35"/>
              <a:gd name="T16" fmla="*/ 55880 w 190"/>
              <a:gd name="T17" fmla="*/ 17463 h 35"/>
              <a:gd name="T18" fmla="*/ 42645 w 190"/>
              <a:gd name="T19" fmla="*/ 23813 h 35"/>
              <a:gd name="T20" fmla="*/ 88232 w 190"/>
              <a:gd name="T21" fmla="*/ 6350 h 35"/>
              <a:gd name="T22" fmla="*/ 72056 w 190"/>
              <a:gd name="T23" fmla="*/ 17463 h 35"/>
              <a:gd name="T24" fmla="*/ 80879 w 190"/>
              <a:gd name="T25" fmla="*/ 11113 h 35"/>
              <a:gd name="T26" fmla="*/ 94114 w 190"/>
              <a:gd name="T27" fmla="*/ 31750 h 35"/>
              <a:gd name="T28" fmla="*/ 74997 w 190"/>
              <a:gd name="T29" fmla="*/ 44450 h 35"/>
              <a:gd name="T30" fmla="*/ 67644 w 190"/>
              <a:gd name="T31" fmla="*/ 23813 h 35"/>
              <a:gd name="T32" fmla="*/ 74997 w 190"/>
              <a:gd name="T33" fmla="*/ 3175 h 35"/>
              <a:gd name="T34" fmla="*/ 88232 w 190"/>
              <a:gd name="T35" fmla="*/ 26988 h 35"/>
              <a:gd name="T36" fmla="*/ 74997 w 190"/>
              <a:gd name="T37" fmla="*/ 20638 h 35"/>
              <a:gd name="T38" fmla="*/ 74997 w 190"/>
              <a:gd name="T39" fmla="*/ 34925 h 35"/>
              <a:gd name="T40" fmla="*/ 88232 w 190"/>
              <a:gd name="T41" fmla="*/ 31750 h 35"/>
              <a:gd name="T42" fmla="*/ 123524 w 190"/>
              <a:gd name="T43" fmla="*/ 20638 h 35"/>
              <a:gd name="T44" fmla="*/ 116172 w 190"/>
              <a:gd name="T45" fmla="*/ 44450 h 35"/>
              <a:gd name="T46" fmla="*/ 97055 w 190"/>
              <a:gd name="T47" fmla="*/ 28575 h 35"/>
              <a:gd name="T48" fmla="*/ 110289 w 190"/>
              <a:gd name="T49" fmla="*/ 41275 h 35"/>
              <a:gd name="T50" fmla="*/ 119113 w 190"/>
              <a:gd name="T51" fmla="*/ 26988 h 35"/>
              <a:gd name="T52" fmla="*/ 105878 w 190"/>
              <a:gd name="T53" fmla="*/ 17463 h 35"/>
              <a:gd name="T54" fmla="*/ 105878 w 190"/>
              <a:gd name="T55" fmla="*/ 34925 h 35"/>
              <a:gd name="T56" fmla="*/ 135288 w 190"/>
              <a:gd name="T57" fmla="*/ 31750 h 35"/>
              <a:gd name="T58" fmla="*/ 154405 w 190"/>
              <a:gd name="T59" fmla="*/ 11113 h 35"/>
              <a:gd name="T60" fmla="*/ 161758 w 190"/>
              <a:gd name="T61" fmla="*/ 20638 h 35"/>
              <a:gd name="T62" fmla="*/ 170581 w 190"/>
              <a:gd name="T63" fmla="*/ 38100 h 35"/>
              <a:gd name="T64" fmla="*/ 173522 w 190"/>
              <a:gd name="T65" fmla="*/ 44450 h 35"/>
              <a:gd name="T66" fmla="*/ 157346 w 190"/>
              <a:gd name="T67" fmla="*/ 28575 h 35"/>
              <a:gd name="T68" fmla="*/ 173522 w 190"/>
              <a:gd name="T69" fmla="*/ 11113 h 35"/>
              <a:gd name="T70" fmla="*/ 183816 w 190"/>
              <a:gd name="T71" fmla="*/ 23813 h 35"/>
              <a:gd name="T72" fmla="*/ 202933 w 190"/>
              <a:gd name="T73" fmla="*/ 14288 h 35"/>
              <a:gd name="T74" fmla="*/ 211756 w 190"/>
              <a:gd name="T75" fmla="*/ 41275 h 35"/>
              <a:gd name="T76" fmla="*/ 208815 w 190"/>
              <a:gd name="T77" fmla="*/ 44450 h 35"/>
              <a:gd name="T78" fmla="*/ 197051 w 190"/>
              <a:gd name="T79" fmla="*/ 44450 h 35"/>
              <a:gd name="T80" fmla="*/ 183816 w 190"/>
              <a:gd name="T81" fmla="*/ 38100 h 35"/>
              <a:gd name="T82" fmla="*/ 202933 w 190"/>
              <a:gd name="T83" fmla="*/ 23813 h 35"/>
              <a:gd name="T84" fmla="*/ 189698 w 190"/>
              <a:gd name="T85" fmla="*/ 23813 h 35"/>
              <a:gd name="T86" fmla="*/ 192639 w 190"/>
              <a:gd name="T87" fmla="*/ 28575 h 35"/>
              <a:gd name="T88" fmla="*/ 195580 w 190"/>
              <a:gd name="T89" fmla="*/ 41275 h 35"/>
              <a:gd name="T90" fmla="*/ 202933 w 190"/>
              <a:gd name="T91" fmla="*/ 26988 h 35"/>
              <a:gd name="T92" fmla="*/ 227932 w 190"/>
              <a:gd name="T93" fmla="*/ 11113 h 35"/>
              <a:gd name="T94" fmla="*/ 241166 w 190"/>
              <a:gd name="T95" fmla="*/ 26988 h 35"/>
              <a:gd name="T96" fmla="*/ 224991 w 190"/>
              <a:gd name="T97" fmla="*/ 44450 h 35"/>
              <a:gd name="T98" fmla="*/ 216167 w 190"/>
              <a:gd name="T99" fmla="*/ 11113 h 35"/>
              <a:gd name="T100" fmla="*/ 235284 w 190"/>
              <a:gd name="T101" fmla="*/ 28575 h 35"/>
              <a:gd name="T102" fmla="*/ 224991 w 190"/>
              <a:gd name="T103" fmla="*/ 17463 h 35"/>
              <a:gd name="T104" fmla="*/ 227932 w 190"/>
              <a:gd name="T105" fmla="*/ 41275 h 35"/>
              <a:gd name="T106" fmla="*/ 267636 w 190"/>
              <a:gd name="T107" fmla="*/ 38100 h 35"/>
              <a:gd name="T108" fmla="*/ 247048 w 190"/>
              <a:gd name="T109" fmla="*/ 11113 h 35"/>
              <a:gd name="T110" fmla="*/ 267636 w 190"/>
              <a:gd name="T111" fmla="*/ 34925 h 35"/>
              <a:gd name="T112" fmla="*/ 263224 w 190"/>
              <a:gd name="T113" fmla="*/ 31750 h 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0"/>
              <a:gd name="T172" fmla="*/ 0 h 35"/>
              <a:gd name="T173" fmla="*/ 190 w 190"/>
              <a:gd name="T174" fmla="*/ 35 h 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0" h="35">
                <a:moveTo>
                  <a:pt x="18" y="0"/>
                </a:moveTo>
                <a:lnTo>
                  <a:pt x="20" y="0"/>
                </a:lnTo>
                <a:lnTo>
                  <a:pt x="20" y="28"/>
                </a:lnTo>
                <a:lnTo>
                  <a:pt x="18" y="28"/>
                </a:lnTo>
                <a:lnTo>
                  <a:pt x="18" y="15"/>
                </a:lnTo>
                <a:lnTo>
                  <a:pt x="16" y="15"/>
                </a:lnTo>
                <a:lnTo>
                  <a:pt x="12" y="17"/>
                </a:lnTo>
                <a:lnTo>
                  <a:pt x="11" y="17"/>
                </a:lnTo>
                <a:lnTo>
                  <a:pt x="7" y="17"/>
                </a:lnTo>
                <a:lnTo>
                  <a:pt x="3" y="17"/>
                </a:lnTo>
                <a:lnTo>
                  <a:pt x="1" y="15"/>
                </a:lnTo>
                <a:lnTo>
                  <a:pt x="0" y="13"/>
                </a:lnTo>
                <a:lnTo>
                  <a:pt x="0" y="9"/>
                </a:lnTo>
                <a:lnTo>
                  <a:pt x="0" y="0"/>
                </a:lnTo>
                <a:lnTo>
                  <a:pt x="3" y="0"/>
                </a:lnTo>
                <a:lnTo>
                  <a:pt x="3" y="9"/>
                </a:lnTo>
                <a:lnTo>
                  <a:pt x="5" y="13"/>
                </a:lnTo>
                <a:lnTo>
                  <a:pt x="9" y="13"/>
                </a:lnTo>
                <a:lnTo>
                  <a:pt x="11" y="13"/>
                </a:lnTo>
                <a:lnTo>
                  <a:pt x="12" y="13"/>
                </a:lnTo>
                <a:lnTo>
                  <a:pt x="16" y="13"/>
                </a:lnTo>
                <a:lnTo>
                  <a:pt x="18" y="11"/>
                </a:lnTo>
                <a:lnTo>
                  <a:pt x="18" y="0"/>
                </a:lnTo>
                <a:close/>
                <a:moveTo>
                  <a:pt x="42" y="22"/>
                </a:moveTo>
                <a:lnTo>
                  <a:pt x="42" y="22"/>
                </a:lnTo>
                <a:lnTo>
                  <a:pt x="42" y="24"/>
                </a:lnTo>
                <a:lnTo>
                  <a:pt x="40" y="26"/>
                </a:lnTo>
                <a:lnTo>
                  <a:pt x="38" y="26"/>
                </a:lnTo>
                <a:lnTo>
                  <a:pt x="36" y="28"/>
                </a:lnTo>
                <a:lnTo>
                  <a:pt x="35" y="28"/>
                </a:lnTo>
                <a:lnTo>
                  <a:pt x="31" y="28"/>
                </a:lnTo>
                <a:lnTo>
                  <a:pt x="29" y="28"/>
                </a:lnTo>
                <a:lnTo>
                  <a:pt x="27" y="26"/>
                </a:lnTo>
                <a:lnTo>
                  <a:pt x="25" y="24"/>
                </a:lnTo>
                <a:lnTo>
                  <a:pt x="25" y="20"/>
                </a:lnTo>
                <a:lnTo>
                  <a:pt x="25" y="18"/>
                </a:lnTo>
                <a:lnTo>
                  <a:pt x="25" y="15"/>
                </a:lnTo>
                <a:lnTo>
                  <a:pt x="25" y="13"/>
                </a:lnTo>
                <a:lnTo>
                  <a:pt x="27" y="11"/>
                </a:lnTo>
                <a:lnTo>
                  <a:pt x="29" y="9"/>
                </a:lnTo>
                <a:lnTo>
                  <a:pt x="31" y="7"/>
                </a:lnTo>
                <a:lnTo>
                  <a:pt x="35" y="7"/>
                </a:lnTo>
                <a:lnTo>
                  <a:pt x="36" y="7"/>
                </a:lnTo>
                <a:lnTo>
                  <a:pt x="38" y="9"/>
                </a:lnTo>
                <a:lnTo>
                  <a:pt x="40" y="11"/>
                </a:lnTo>
                <a:lnTo>
                  <a:pt x="42" y="13"/>
                </a:lnTo>
                <a:lnTo>
                  <a:pt x="42" y="15"/>
                </a:lnTo>
                <a:lnTo>
                  <a:pt x="44" y="18"/>
                </a:lnTo>
                <a:lnTo>
                  <a:pt x="29" y="18"/>
                </a:lnTo>
                <a:lnTo>
                  <a:pt x="29" y="22"/>
                </a:lnTo>
                <a:lnTo>
                  <a:pt x="31" y="24"/>
                </a:lnTo>
                <a:lnTo>
                  <a:pt x="33" y="24"/>
                </a:lnTo>
                <a:lnTo>
                  <a:pt x="35" y="26"/>
                </a:lnTo>
                <a:lnTo>
                  <a:pt x="36" y="26"/>
                </a:lnTo>
                <a:lnTo>
                  <a:pt x="36" y="24"/>
                </a:lnTo>
                <a:lnTo>
                  <a:pt x="38" y="24"/>
                </a:lnTo>
                <a:lnTo>
                  <a:pt x="38" y="22"/>
                </a:lnTo>
                <a:lnTo>
                  <a:pt x="40" y="22"/>
                </a:lnTo>
                <a:lnTo>
                  <a:pt x="42" y="22"/>
                </a:lnTo>
                <a:close/>
                <a:moveTo>
                  <a:pt x="40" y="17"/>
                </a:moveTo>
                <a:lnTo>
                  <a:pt x="38" y="13"/>
                </a:lnTo>
                <a:lnTo>
                  <a:pt x="38" y="11"/>
                </a:lnTo>
                <a:lnTo>
                  <a:pt x="36" y="11"/>
                </a:lnTo>
                <a:lnTo>
                  <a:pt x="35" y="11"/>
                </a:lnTo>
                <a:lnTo>
                  <a:pt x="33" y="11"/>
                </a:lnTo>
                <a:lnTo>
                  <a:pt x="31" y="11"/>
                </a:lnTo>
                <a:lnTo>
                  <a:pt x="31" y="13"/>
                </a:lnTo>
                <a:lnTo>
                  <a:pt x="29" y="13"/>
                </a:lnTo>
                <a:lnTo>
                  <a:pt x="29" y="15"/>
                </a:lnTo>
                <a:lnTo>
                  <a:pt x="29" y="17"/>
                </a:lnTo>
                <a:lnTo>
                  <a:pt x="40" y="17"/>
                </a:lnTo>
                <a:close/>
                <a:moveTo>
                  <a:pt x="60" y="0"/>
                </a:moveTo>
                <a:lnTo>
                  <a:pt x="62" y="0"/>
                </a:lnTo>
                <a:lnTo>
                  <a:pt x="62" y="2"/>
                </a:lnTo>
                <a:lnTo>
                  <a:pt x="62" y="4"/>
                </a:lnTo>
                <a:lnTo>
                  <a:pt x="60" y="4"/>
                </a:lnTo>
                <a:lnTo>
                  <a:pt x="59" y="4"/>
                </a:lnTo>
                <a:lnTo>
                  <a:pt x="57" y="4"/>
                </a:lnTo>
                <a:lnTo>
                  <a:pt x="55" y="6"/>
                </a:lnTo>
                <a:lnTo>
                  <a:pt x="53" y="6"/>
                </a:lnTo>
                <a:lnTo>
                  <a:pt x="51" y="6"/>
                </a:lnTo>
                <a:lnTo>
                  <a:pt x="49" y="7"/>
                </a:lnTo>
                <a:lnTo>
                  <a:pt x="49" y="11"/>
                </a:lnTo>
                <a:lnTo>
                  <a:pt x="49" y="9"/>
                </a:lnTo>
                <a:lnTo>
                  <a:pt x="51" y="9"/>
                </a:lnTo>
                <a:lnTo>
                  <a:pt x="53" y="7"/>
                </a:lnTo>
                <a:lnTo>
                  <a:pt x="55" y="7"/>
                </a:lnTo>
                <a:lnTo>
                  <a:pt x="59" y="7"/>
                </a:lnTo>
                <a:lnTo>
                  <a:pt x="60" y="9"/>
                </a:lnTo>
                <a:lnTo>
                  <a:pt x="62" y="11"/>
                </a:lnTo>
                <a:lnTo>
                  <a:pt x="62" y="13"/>
                </a:lnTo>
                <a:lnTo>
                  <a:pt x="64" y="15"/>
                </a:lnTo>
                <a:lnTo>
                  <a:pt x="64" y="18"/>
                </a:lnTo>
                <a:lnTo>
                  <a:pt x="64" y="20"/>
                </a:lnTo>
                <a:lnTo>
                  <a:pt x="62" y="22"/>
                </a:lnTo>
                <a:lnTo>
                  <a:pt x="62" y="26"/>
                </a:lnTo>
                <a:lnTo>
                  <a:pt x="60" y="26"/>
                </a:lnTo>
                <a:lnTo>
                  <a:pt x="57" y="28"/>
                </a:lnTo>
                <a:lnTo>
                  <a:pt x="55" y="28"/>
                </a:lnTo>
                <a:lnTo>
                  <a:pt x="53" y="28"/>
                </a:lnTo>
                <a:lnTo>
                  <a:pt x="51" y="28"/>
                </a:lnTo>
                <a:lnTo>
                  <a:pt x="49" y="26"/>
                </a:lnTo>
                <a:lnTo>
                  <a:pt x="48" y="24"/>
                </a:lnTo>
                <a:lnTo>
                  <a:pt x="46" y="22"/>
                </a:lnTo>
                <a:lnTo>
                  <a:pt x="46" y="18"/>
                </a:lnTo>
                <a:lnTo>
                  <a:pt x="46" y="17"/>
                </a:lnTo>
                <a:lnTo>
                  <a:pt x="46" y="15"/>
                </a:lnTo>
                <a:lnTo>
                  <a:pt x="46" y="13"/>
                </a:lnTo>
                <a:lnTo>
                  <a:pt x="46" y="11"/>
                </a:lnTo>
                <a:lnTo>
                  <a:pt x="48" y="9"/>
                </a:lnTo>
                <a:lnTo>
                  <a:pt x="48" y="7"/>
                </a:lnTo>
                <a:lnTo>
                  <a:pt x="48" y="6"/>
                </a:lnTo>
                <a:lnTo>
                  <a:pt x="49" y="4"/>
                </a:lnTo>
                <a:lnTo>
                  <a:pt x="51" y="2"/>
                </a:lnTo>
                <a:lnTo>
                  <a:pt x="53" y="2"/>
                </a:lnTo>
                <a:lnTo>
                  <a:pt x="59" y="2"/>
                </a:lnTo>
                <a:lnTo>
                  <a:pt x="60" y="2"/>
                </a:lnTo>
                <a:lnTo>
                  <a:pt x="60" y="0"/>
                </a:lnTo>
                <a:close/>
                <a:moveTo>
                  <a:pt x="60" y="18"/>
                </a:moveTo>
                <a:lnTo>
                  <a:pt x="60" y="17"/>
                </a:lnTo>
                <a:lnTo>
                  <a:pt x="60" y="15"/>
                </a:lnTo>
                <a:lnTo>
                  <a:pt x="59" y="13"/>
                </a:lnTo>
                <a:lnTo>
                  <a:pt x="57" y="11"/>
                </a:lnTo>
                <a:lnTo>
                  <a:pt x="55" y="11"/>
                </a:lnTo>
                <a:lnTo>
                  <a:pt x="53" y="11"/>
                </a:lnTo>
                <a:lnTo>
                  <a:pt x="51" y="13"/>
                </a:lnTo>
                <a:lnTo>
                  <a:pt x="49" y="15"/>
                </a:lnTo>
                <a:lnTo>
                  <a:pt x="49" y="17"/>
                </a:lnTo>
                <a:lnTo>
                  <a:pt x="49" y="18"/>
                </a:lnTo>
                <a:lnTo>
                  <a:pt x="49" y="20"/>
                </a:lnTo>
                <a:lnTo>
                  <a:pt x="51" y="22"/>
                </a:lnTo>
                <a:lnTo>
                  <a:pt x="51" y="24"/>
                </a:lnTo>
                <a:lnTo>
                  <a:pt x="53" y="24"/>
                </a:lnTo>
                <a:lnTo>
                  <a:pt x="55" y="26"/>
                </a:lnTo>
                <a:lnTo>
                  <a:pt x="57" y="24"/>
                </a:lnTo>
                <a:lnTo>
                  <a:pt x="59" y="24"/>
                </a:lnTo>
                <a:lnTo>
                  <a:pt x="59" y="22"/>
                </a:lnTo>
                <a:lnTo>
                  <a:pt x="60" y="20"/>
                </a:lnTo>
                <a:lnTo>
                  <a:pt x="60" y="18"/>
                </a:lnTo>
                <a:close/>
                <a:moveTo>
                  <a:pt x="75" y="7"/>
                </a:moveTo>
                <a:lnTo>
                  <a:pt x="79" y="7"/>
                </a:lnTo>
                <a:lnTo>
                  <a:pt x="81" y="9"/>
                </a:lnTo>
                <a:lnTo>
                  <a:pt x="83" y="11"/>
                </a:lnTo>
                <a:lnTo>
                  <a:pt x="84" y="13"/>
                </a:lnTo>
                <a:lnTo>
                  <a:pt x="84" y="15"/>
                </a:lnTo>
                <a:lnTo>
                  <a:pt x="84" y="18"/>
                </a:lnTo>
                <a:lnTo>
                  <a:pt x="84" y="20"/>
                </a:lnTo>
                <a:lnTo>
                  <a:pt x="84" y="22"/>
                </a:lnTo>
                <a:lnTo>
                  <a:pt x="83" y="24"/>
                </a:lnTo>
                <a:lnTo>
                  <a:pt x="81" y="26"/>
                </a:lnTo>
                <a:lnTo>
                  <a:pt x="79" y="28"/>
                </a:lnTo>
                <a:lnTo>
                  <a:pt x="75" y="28"/>
                </a:lnTo>
                <a:lnTo>
                  <a:pt x="73" y="28"/>
                </a:lnTo>
                <a:lnTo>
                  <a:pt x="72" y="26"/>
                </a:lnTo>
                <a:lnTo>
                  <a:pt x="70" y="24"/>
                </a:lnTo>
                <a:lnTo>
                  <a:pt x="68" y="22"/>
                </a:lnTo>
                <a:lnTo>
                  <a:pt x="66" y="20"/>
                </a:lnTo>
                <a:lnTo>
                  <a:pt x="66" y="18"/>
                </a:lnTo>
                <a:lnTo>
                  <a:pt x="66" y="15"/>
                </a:lnTo>
                <a:lnTo>
                  <a:pt x="68" y="13"/>
                </a:lnTo>
                <a:lnTo>
                  <a:pt x="70" y="11"/>
                </a:lnTo>
                <a:lnTo>
                  <a:pt x="72" y="9"/>
                </a:lnTo>
                <a:lnTo>
                  <a:pt x="73" y="7"/>
                </a:lnTo>
                <a:lnTo>
                  <a:pt x="75" y="7"/>
                </a:lnTo>
                <a:close/>
                <a:moveTo>
                  <a:pt x="75" y="26"/>
                </a:moveTo>
                <a:lnTo>
                  <a:pt x="77" y="24"/>
                </a:lnTo>
                <a:lnTo>
                  <a:pt x="79" y="24"/>
                </a:lnTo>
                <a:lnTo>
                  <a:pt x="81" y="22"/>
                </a:lnTo>
                <a:lnTo>
                  <a:pt x="81" y="20"/>
                </a:lnTo>
                <a:lnTo>
                  <a:pt x="81" y="18"/>
                </a:lnTo>
                <a:lnTo>
                  <a:pt x="81" y="17"/>
                </a:lnTo>
                <a:lnTo>
                  <a:pt x="81" y="15"/>
                </a:lnTo>
                <a:lnTo>
                  <a:pt x="81" y="13"/>
                </a:lnTo>
                <a:lnTo>
                  <a:pt x="79" y="11"/>
                </a:lnTo>
                <a:lnTo>
                  <a:pt x="77" y="11"/>
                </a:lnTo>
                <a:lnTo>
                  <a:pt x="75" y="11"/>
                </a:lnTo>
                <a:lnTo>
                  <a:pt x="73" y="11"/>
                </a:lnTo>
                <a:lnTo>
                  <a:pt x="72" y="11"/>
                </a:lnTo>
                <a:lnTo>
                  <a:pt x="72" y="13"/>
                </a:lnTo>
                <a:lnTo>
                  <a:pt x="70" y="15"/>
                </a:lnTo>
                <a:lnTo>
                  <a:pt x="70" y="17"/>
                </a:lnTo>
                <a:lnTo>
                  <a:pt x="70" y="18"/>
                </a:lnTo>
                <a:lnTo>
                  <a:pt x="70" y="20"/>
                </a:lnTo>
                <a:lnTo>
                  <a:pt x="72" y="22"/>
                </a:lnTo>
                <a:lnTo>
                  <a:pt x="72" y="24"/>
                </a:lnTo>
                <a:lnTo>
                  <a:pt x="73" y="24"/>
                </a:lnTo>
                <a:lnTo>
                  <a:pt x="75" y="26"/>
                </a:lnTo>
                <a:close/>
                <a:moveTo>
                  <a:pt x="105" y="28"/>
                </a:moveTo>
                <a:lnTo>
                  <a:pt x="101" y="28"/>
                </a:lnTo>
                <a:lnTo>
                  <a:pt x="94" y="18"/>
                </a:lnTo>
                <a:lnTo>
                  <a:pt x="92" y="20"/>
                </a:lnTo>
                <a:lnTo>
                  <a:pt x="92" y="28"/>
                </a:lnTo>
                <a:lnTo>
                  <a:pt x="88" y="28"/>
                </a:lnTo>
                <a:lnTo>
                  <a:pt x="88" y="7"/>
                </a:lnTo>
                <a:lnTo>
                  <a:pt x="92" y="7"/>
                </a:lnTo>
                <a:lnTo>
                  <a:pt x="92" y="17"/>
                </a:lnTo>
                <a:lnTo>
                  <a:pt x="101" y="7"/>
                </a:lnTo>
                <a:lnTo>
                  <a:pt x="105" y="7"/>
                </a:lnTo>
                <a:lnTo>
                  <a:pt x="96" y="17"/>
                </a:lnTo>
                <a:lnTo>
                  <a:pt x="105" y="28"/>
                </a:lnTo>
                <a:close/>
                <a:moveTo>
                  <a:pt x="120" y="15"/>
                </a:moveTo>
                <a:lnTo>
                  <a:pt x="118" y="11"/>
                </a:lnTo>
                <a:lnTo>
                  <a:pt x="114" y="11"/>
                </a:lnTo>
                <a:lnTo>
                  <a:pt x="112" y="11"/>
                </a:lnTo>
                <a:lnTo>
                  <a:pt x="110" y="13"/>
                </a:lnTo>
                <a:lnTo>
                  <a:pt x="110" y="15"/>
                </a:lnTo>
                <a:lnTo>
                  <a:pt x="110" y="18"/>
                </a:lnTo>
                <a:lnTo>
                  <a:pt x="110" y="20"/>
                </a:lnTo>
                <a:lnTo>
                  <a:pt x="110" y="24"/>
                </a:lnTo>
                <a:lnTo>
                  <a:pt x="112" y="24"/>
                </a:lnTo>
                <a:lnTo>
                  <a:pt x="114" y="26"/>
                </a:lnTo>
                <a:lnTo>
                  <a:pt x="116" y="24"/>
                </a:lnTo>
                <a:lnTo>
                  <a:pt x="118" y="24"/>
                </a:lnTo>
                <a:lnTo>
                  <a:pt x="120" y="22"/>
                </a:lnTo>
                <a:lnTo>
                  <a:pt x="120" y="20"/>
                </a:lnTo>
                <a:lnTo>
                  <a:pt x="123" y="20"/>
                </a:lnTo>
                <a:lnTo>
                  <a:pt x="121" y="24"/>
                </a:lnTo>
                <a:lnTo>
                  <a:pt x="120" y="26"/>
                </a:lnTo>
                <a:lnTo>
                  <a:pt x="118" y="28"/>
                </a:lnTo>
                <a:lnTo>
                  <a:pt x="114" y="28"/>
                </a:lnTo>
                <a:lnTo>
                  <a:pt x="112" y="28"/>
                </a:lnTo>
                <a:lnTo>
                  <a:pt x="110" y="28"/>
                </a:lnTo>
                <a:lnTo>
                  <a:pt x="109" y="26"/>
                </a:lnTo>
                <a:lnTo>
                  <a:pt x="107" y="24"/>
                </a:lnTo>
                <a:lnTo>
                  <a:pt x="107" y="20"/>
                </a:lnTo>
                <a:lnTo>
                  <a:pt x="107" y="18"/>
                </a:lnTo>
                <a:lnTo>
                  <a:pt x="107" y="15"/>
                </a:lnTo>
                <a:lnTo>
                  <a:pt x="107" y="13"/>
                </a:lnTo>
                <a:lnTo>
                  <a:pt x="109" y="11"/>
                </a:lnTo>
                <a:lnTo>
                  <a:pt x="110" y="9"/>
                </a:lnTo>
                <a:lnTo>
                  <a:pt x="112" y="7"/>
                </a:lnTo>
                <a:lnTo>
                  <a:pt x="116" y="7"/>
                </a:lnTo>
                <a:lnTo>
                  <a:pt x="118" y="7"/>
                </a:lnTo>
                <a:lnTo>
                  <a:pt x="120" y="9"/>
                </a:lnTo>
                <a:lnTo>
                  <a:pt x="121" y="9"/>
                </a:lnTo>
                <a:lnTo>
                  <a:pt x="121" y="11"/>
                </a:lnTo>
                <a:lnTo>
                  <a:pt x="123" y="13"/>
                </a:lnTo>
                <a:lnTo>
                  <a:pt x="123" y="15"/>
                </a:lnTo>
                <a:lnTo>
                  <a:pt x="120" y="15"/>
                </a:lnTo>
                <a:close/>
                <a:moveTo>
                  <a:pt x="125" y="15"/>
                </a:moveTo>
                <a:lnTo>
                  <a:pt x="127" y="11"/>
                </a:lnTo>
                <a:lnTo>
                  <a:pt x="129" y="9"/>
                </a:lnTo>
                <a:lnTo>
                  <a:pt x="131" y="7"/>
                </a:lnTo>
                <a:lnTo>
                  <a:pt x="134" y="7"/>
                </a:lnTo>
                <a:lnTo>
                  <a:pt x="136" y="7"/>
                </a:lnTo>
                <a:lnTo>
                  <a:pt x="138" y="9"/>
                </a:lnTo>
                <a:lnTo>
                  <a:pt x="140" y="9"/>
                </a:lnTo>
                <a:lnTo>
                  <a:pt x="142" y="11"/>
                </a:lnTo>
                <a:lnTo>
                  <a:pt x="142" y="13"/>
                </a:lnTo>
                <a:lnTo>
                  <a:pt x="142" y="24"/>
                </a:lnTo>
                <a:lnTo>
                  <a:pt x="142" y="26"/>
                </a:lnTo>
                <a:lnTo>
                  <a:pt x="144" y="26"/>
                </a:lnTo>
                <a:lnTo>
                  <a:pt x="144" y="28"/>
                </a:lnTo>
                <a:lnTo>
                  <a:pt x="142" y="28"/>
                </a:lnTo>
                <a:lnTo>
                  <a:pt x="140" y="28"/>
                </a:lnTo>
                <a:lnTo>
                  <a:pt x="138" y="28"/>
                </a:lnTo>
                <a:lnTo>
                  <a:pt x="138" y="26"/>
                </a:lnTo>
                <a:lnTo>
                  <a:pt x="138" y="24"/>
                </a:lnTo>
                <a:lnTo>
                  <a:pt x="136" y="26"/>
                </a:lnTo>
                <a:lnTo>
                  <a:pt x="134" y="28"/>
                </a:lnTo>
                <a:lnTo>
                  <a:pt x="133" y="28"/>
                </a:lnTo>
                <a:lnTo>
                  <a:pt x="131" y="28"/>
                </a:lnTo>
                <a:lnTo>
                  <a:pt x="129" y="28"/>
                </a:lnTo>
                <a:lnTo>
                  <a:pt x="127" y="28"/>
                </a:lnTo>
                <a:lnTo>
                  <a:pt x="127" y="26"/>
                </a:lnTo>
                <a:lnTo>
                  <a:pt x="125" y="26"/>
                </a:lnTo>
                <a:lnTo>
                  <a:pt x="125" y="24"/>
                </a:lnTo>
                <a:lnTo>
                  <a:pt x="125" y="22"/>
                </a:lnTo>
                <a:lnTo>
                  <a:pt x="125" y="20"/>
                </a:lnTo>
                <a:lnTo>
                  <a:pt x="127" y="18"/>
                </a:lnTo>
                <a:lnTo>
                  <a:pt x="127" y="17"/>
                </a:lnTo>
                <a:lnTo>
                  <a:pt x="131" y="17"/>
                </a:lnTo>
                <a:lnTo>
                  <a:pt x="136" y="15"/>
                </a:lnTo>
                <a:lnTo>
                  <a:pt x="138" y="15"/>
                </a:lnTo>
                <a:lnTo>
                  <a:pt x="138" y="13"/>
                </a:lnTo>
                <a:lnTo>
                  <a:pt x="136" y="11"/>
                </a:lnTo>
                <a:lnTo>
                  <a:pt x="133" y="9"/>
                </a:lnTo>
                <a:lnTo>
                  <a:pt x="131" y="11"/>
                </a:lnTo>
                <a:lnTo>
                  <a:pt x="129" y="13"/>
                </a:lnTo>
                <a:lnTo>
                  <a:pt x="129" y="15"/>
                </a:lnTo>
                <a:lnTo>
                  <a:pt x="125" y="15"/>
                </a:lnTo>
                <a:close/>
                <a:moveTo>
                  <a:pt x="138" y="17"/>
                </a:moveTo>
                <a:lnTo>
                  <a:pt x="138" y="18"/>
                </a:lnTo>
                <a:lnTo>
                  <a:pt x="136" y="18"/>
                </a:lnTo>
                <a:lnTo>
                  <a:pt x="134" y="18"/>
                </a:lnTo>
                <a:lnTo>
                  <a:pt x="133" y="18"/>
                </a:lnTo>
                <a:lnTo>
                  <a:pt x="131" y="18"/>
                </a:lnTo>
                <a:lnTo>
                  <a:pt x="129" y="20"/>
                </a:lnTo>
                <a:lnTo>
                  <a:pt x="129" y="22"/>
                </a:lnTo>
                <a:lnTo>
                  <a:pt x="129" y="24"/>
                </a:lnTo>
                <a:lnTo>
                  <a:pt x="133" y="26"/>
                </a:lnTo>
                <a:lnTo>
                  <a:pt x="134" y="24"/>
                </a:lnTo>
                <a:lnTo>
                  <a:pt x="136" y="24"/>
                </a:lnTo>
                <a:lnTo>
                  <a:pt x="136" y="22"/>
                </a:lnTo>
                <a:lnTo>
                  <a:pt x="138" y="22"/>
                </a:lnTo>
                <a:lnTo>
                  <a:pt x="138" y="20"/>
                </a:lnTo>
                <a:lnTo>
                  <a:pt x="138" y="17"/>
                </a:lnTo>
                <a:close/>
                <a:moveTo>
                  <a:pt x="147" y="7"/>
                </a:moveTo>
                <a:lnTo>
                  <a:pt x="149" y="7"/>
                </a:lnTo>
                <a:lnTo>
                  <a:pt x="149" y="11"/>
                </a:lnTo>
                <a:lnTo>
                  <a:pt x="151" y="9"/>
                </a:lnTo>
                <a:lnTo>
                  <a:pt x="153" y="7"/>
                </a:lnTo>
                <a:lnTo>
                  <a:pt x="155" y="7"/>
                </a:lnTo>
                <a:lnTo>
                  <a:pt x="157" y="7"/>
                </a:lnTo>
                <a:lnTo>
                  <a:pt x="158" y="7"/>
                </a:lnTo>
                <a:lnTo>
                  <a:pt x="160" y="9"/>
                </a:lnTo>
                <a:lnTo>
                  <a:pt x="162" y="9"/>
                </a:lnTo>
                <a:lnTo>
                  <a:pt x="164" y="13"/>
                </a:lnTo>
                <a:lnTo>
                  <a:pt x="164" y="15"/>
                </a:lnTo>
                <a:lnTo>
                  <a:pt x="164" y="17"/>
                </a:lnTo>
                <a:lnTo>
                  <a:pt x="164" y="20"/>
                </a:lnTo>
                <a:lnTo>
                  <a:pt x="164" y="22"/>
                </a:lnTo>
                <a:lnTo>
                  <a:pt x="162" y="24"/>
                </a:lnTo>
                <a:lnTo>
                  <a:pt x="160" y="26"/>
                </a:lnTo>
                <a:lnTo>
                  <a:pt x="158" y="28"/>
                </a:lnTo>
                <a:lnTo>
                  <a:pt x="155" y="28"/>
                </a:lnTo>
                <a:lnTo>
                  <a:pt x="153" y="28"/>
                </a:lnTo>
                <a:lnTo>
                  <a:pt x="151" y="26"/>
                </a:lnTo>
                <a:lnTo>
                  <a:pt x="151" y="35"/>
                </a:lnTo>
                <a:lnTo>
                  <a:pt x="147" y="35"/>
                </a:lnTo>
                <a:lnTo>
                  <a:pt x="147" y="7"/>
                </a:lnTo>
                <a:close/>
                <a:moveTo>
                  <a:pt x="155" y="26"/>
                </a:moveTo>
                <a:lnTo>
                  <a:pt x="157" y="26"/>
                </a:lnTo>
                <a:lnTo>
                  <a:pt x="158" y="24"/>
                </a:lnTo>
                <a:lnTo>
                  <a:pt x="158" y="22"/>
                </a:lnTo>
                <a:lnTo>
                  <a:pt x="160" y="22"/>
                </a:lnTo>
                <a:lnTo>
                  <a:pt x="160" y="20"/>
                </a:lnTo>
                <a:lnTo>
                  <a:pt x="160" y="18"/>
                </a:lnTo>
                <a:lnTo>
                  <a:pt x="160" y="17"/>
                </a:lnTo>
                <a:lnTo>
                  <a:pt x="160" y="15"/>
                </a:lnTo>
                <a:lnTo>
                  <a:pt x="160" y="13"/>
                </a:lnTo>
                <a:lnTo>
                  <a:pt x="158" y="11"/>
                </a:lnTo>
                <a:lnTo>
                  <a:pt x="157" y="11"/>
                </a:lnTo>
                <a:lnTo>
                  <a:pt x="155" y="11"/>
                </a:lnTo>
                <a:lnTo>
                  <a:pt x="153" y="11"/>
                </a:lnTo>
                <a:lnTo>
                  <a:pt x="151" y="13"/>
                </a:lnTo>
                <a:lnTo>
                  <a:pt x="151" y="15"/>
                </a:lnTo>
                <a:lnTo>
                  <a:pt x="149" y="18"/>
                </a:lnTo>
                <a:lnTo>
                  <a:pt x="151" y="22"/>
                </a:lnTo>
                <a:lnTo>
                  <a:pt x="151" y="24"/>
                </a:lnTo>
                <a:lnTo>
                  <a:pt x="153" y="24"/>
                </a:lnTo>
                <a:lnTo>
                  <a:pt x="155" y="26"/>
                </a:lnTo>
                <a:close/>
                <a:moveTo>
                  <a:pt x="190" y="28"/>
                </a:moveTo>
                <a:lnTo>
                  <a:pt x="186" y="28"/>
                </a:lnTo>
                <a:lnTo>
                  <a:pt x="186" y="7"/>
                </a:lnTo>
                <a:lnTo>
                  <a:pt x="190" y="7"/>
                </a:lnTo>
                <a:lnTo>
                  <a:pt x="190" y="28"/>
                </a:lnTo>
                <a:close/>
                <a:moveTo>
                  <a:pt x="182" y="22"/>
                </a:moveTo>
                <a:lnTo>
                  <a:pt x="182" y="24"/>
                </a:lnTo>
                <a:lnTo>
                  <a:pt x="181" y="26"/>
                </a:lnTo>
                <a:lnTo>
                  <a:pt x="179" y="26"/>
                </a:lnTo>
                <a:lnTo>
                  <a:pt x="177" y="28"/>
                </a:lnTo>
                <a:lnTo>
                  <a:pt x="175" y="28"/>
                </a:lnTo>
                <a:lnTo>
                  <a:pt x="168" y="28"/>
                </a:lnTo>
                <a:lnTo>
                  <a:pt x="168" y="7"/>
                </a:lnTo>
                <a:lnTo>
                  <a:pt x="171" y="7"/>
                </a:lnTo>
                <a:lnTo>
                  <a:pt x="171" y="17"/>
                </a:lnTo>
                <a:lnTo>
                  <a:pt x="175" y="17"/>
                </a:lnTo>
                <a:lnTo>
                  <a:pt x="179" y="17"/>
                </a:lnTo>
                <a:lnTo>
                  <a:pt x="181" y="17"/>
                </a:lnTo>
                <a:lnTo>
                  <a:pt x="182" y="18"/>
                </a:lnTo>
                <a:lnTo>
                  <a:pt x="182" y="22"/>
                </a:lnTo>
                <a:close/>
                <a:moveTo>
                  <a:pt x="171" y="24"/>
                </a:moveTo>
                <a:lnTo>
                  <a:pt x="175" y="24"/>
                </a:lnTo>
                <a:lnTo>
                  <a:pt x="177" y="24"/>
                </a:lnTo>
                <a:lnTo>
                  <a:pt x="179" y="24"/>
                </a:lnTo>
                <a:lnTo>
                  <a:pt x="179" y="22"/>
                </a:lnTo>
                <a:lnTo>
                  <a:pt x="179" y="20"/>
                </a:lnTo>
                <a:lnTo>
                  <a:pt x="177" y="18"/>
                </a:lnTo>
                <a:lnTo>
                  <a:pt x="175" y="18"/>
                </a:lnTo>
                <a:lnTo>
                  <a:pt x="171" y="18"/>
                </a:lnTo>
                <a:lnTo>
                  <a:pt x="171" y="24"/>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47" name="Freeform 181"/>
          <p:cNvSpPr>
            <a:spLocks noEditPoints="1"/>
          </p:cNvSpPr>
          <p:nvPr/>
        </p:nvSpPr>
        <p:spPr bwMode="auto">
          <a:xfrm>
            <a:off x="2504204" y="4002839"/>
            <a:ext cx="549788" cy="66126"/>
          </a:xfrm>
          <a:custGeom>
            <a:avLst/>
            <a:gdLst>
              <a:gd name="T0" fmla="*/ 5848 w 316"/>
              <a:gd name="T1" fmla="*/ 42863 h 35"/>
              <a:gd name="T2" fmla="*/ 43857 w 316"/>
              <a:gd name="T3" fmla="*/ 34925 h 35"/>
              <a:gd name="T4" fmla="*/ 57014 w 316"/>
              <a:gd name="T5" fmla="*/ 20638 h 35"/>
              <a:gd name="T6" fmla="*/ 86252 w 316"/>
              <a:gd name="T7" fmla="*/ 25400 h 35"/>
              <a:gd name="T8" fmla="*/ 86252 w 316"/>
              <a:gd name="T9" fmla="*/ 31750 h 35"/>
              <a:gd name="T10" fmla="*/ 78943 w 316"/>
              <a:gd name="T11" fmla="*/ 25400 h 35"/>
              <a:gd name="T12" fmla="*/ 133033 w 316"/>
              <a:gd name="T13" fmla="*/ 11113 h 35"/>
              <a:gd name="T14" fmla="*/ 108181 w 316"/>
              <a:gd name="T15" fmla="*/ 11113 h 35"/>
              <a:gd name="T16" fmla="*/ 156424 w 316"/>
              <a:gd name="T17" fmla="*/ 11113 h 35"/>
              <a:gd name="T18" fmla="*/ 140343 w 316"/>
              <a:gd name="T19" fmla="*/ 42863 h 35"/>
              <a:gd name="T20" fmla="*/ 191510 w 316"/>
              <a:gd name="T21" fmla="*/ 11113 h 35"/>
              <a:gd name="T22" fmla="*/ 171043 w 316"/>
              <a:gd name="T23" fmla="*/ 11113 h 35"/>
              <a:gd name="T24" fmla="*/ 172505 w 316"/>
              <a:gd name="T25" fmla="*/ 0 h 35"/>
              <a:gd name="T26" fmla="*/ 187124 w 316"/>
              <a:gd name="T27" fmla="*/ 3175 h 35"/>
              <a:gd name="T28" fmla="*/ 254371 w 316"/>
              <a:gd name="T29" fmla="*/ 42863 h 35"/>
              <a:gd name="T30" fmla="*/ 232443 w 316"/>
              <a:gd name="T31" fmla="*/ 17463 h 35"/>
              <a:gd name="T32" fmla="*/ 292381 w 316"/>
              <a:gd name="T33" fmla="*/ 20638 h 35"/>
              <a:gd name="T34" fmla="*/ 283610 w 316"/>
              <a:gd name="T35" fmla="*/ 42863 h 35"/>
              <a:gd name="T36" fmla="*/ 264605 w 316"/>
              <a:gd name="T37" fmla="*/ 28575 h 35"/>
              <a:gd name="T38" fmla="*/ 277762 w 316"/>
              <a:gd name="T39" fmla="*/ 41275 h 35"/>
              <a:gd name="T40" fmla="*/ 286533 w 316"/>
              <a:gd name="T41" fmla="*/ 25400 h 35"/>
              <a:gd name="T42" fmla="*/ 273376 w 316"/>
              <a:gd name="T43" fmla="*/ 17463 h 35"/>
              <a:gd name="T44" fmla="*/ 273376 w 316"/>
              <a:gd name="T45" fmla="*/ 34925 h 35"/>
              <a:gd name="T46" fmla="*/ 318695 w 316"/>
              <a:gd name="T47" fmla="*/ 14288 h 35"/>
              <a:gd name="T48" fmla="*/ 318695 w 316"/>
              <a:gd name="T49" fmla="*/ 28575 h 35"/>
              <a:gd name="T50" fmla="*/ 315771 w 316"/>
              <a:gd name="T51" fmla="*/ 42863 h 35"/>
              <a:gd name="T52" fmla="*/ 311386 w 316"/>
              <a:gd name="T53" fmla="*/ 25400 h 35"/>
              <a:gd name="T54" fmla="*/ 312848 w 316"/>
              <a:gd name="T55" fmla="*/ 17463 h 35"/>
              <a:gd name="T56" fmla="*/ 312848 w 316"/>
              <a:gd name="T57" fmla="*/ 38100 h 35"/>
              <a:gd name="T58" fmla="*/ 311386 w 316"/>
              <a:gd name="T59" fmla="*/ 28575 h 35"/>
              <a:gd name="T60" fmla="*/ 346471 w 316"/>
              <a:gd name="T61" fmla="*/ 11113 h 35"/>
              <a:gd name="T62" fmla="*/ 369862 w 316"/>
              <a:gd name="T63" fmla="*/ 20638 h 35"/>
              <a:gd name="T64" fmla="*/ 365476 w 316"/>
              <a:gd name="T65" fmla="*/ 42863 h 35"/>
              <a:gd name="T66" fmla="*/ 346471 w 316"/>
              <a:gd name="T67" fmla="*/ 28575 h 35"/>
              <a:gd name="T68" fmla="*/ 359629 w 316"/>
              <a:gd name="T69" fmla="*/ 41275 h 35"/>
              <a:gd name="T70" fmla="*/ 366938 w 316"/>
              <a:gd name="T71" fmla="*/ 25400 h 35"/>
              <a:gd name="T72" fmla="*/ 353781 w 316"/>
              <a:gd name="T73" fmla="*/ 17463 h 35"/>
              <a:gd name="T74" fmla="*/ 353781 w 316"/>
              <a:gd name="T75" fmla="*/ 34925 h 35"/>
              <a:gd name="T76" fmla="*/ 383019 w 316"/>
              <a:gd name="T77" fmla="*/ 17463 h 35"/>
              <a:gd name="T78" fmla="*/ 400562 w 316"/>
              <a:gd name="T79" fmla="*/ 17463 h 35"/>
              <a:gd name="T80" fmla="*/ 397638 w 316"/>
              <a:gd name="T81" fmla="*/ 41275 h 35"/>
              <a:gd name="T82" fmla="*/ 383019 w 316"/>
              <a:gd name="T83" fmla="*/ 41275 h 35"/>
              <a:gd name="T84" fmla="*/ 397638 w 316"/>
              <a:gd name="T85" fmla="*/ 38100 h 35"/>
              <a:gd name="T86" fmla="*/ 397638 w 316"/>
              <a:gd name="T87" fmla="*/ 17463 h 35"/>
              <a:gd name="T88" fmla="*/ 383019 w 316"/>
              <a:gd name="T89" fmla="*/ 34925 h 35"/>
              <a:gd name="T90" fmla="*/ 429800 w 316"/>
              <a:gd name="T91" fmla="*/ 17463 h 35"/>
              <a:gd name="T92" fmla="*/ 426876 w 316"/>
              <a:gd name="T93" fmla="*/ 41275 h 35"/>
              <a:gd name="T94" fmla="*/ 407872 w 316"/>
              <a:gd name="T95" fmla="*/ 31750 h 35"/>
              <a:gd name="T96" fmla="*/ 421029 w 316"/>
              <a:gd name="T97" fmla="*/ 11113 h 35"/>
              <a:gd name="T98" fmla="*/ 429800 w 316"/>
              <a:gd name="T99" fmla="*/ 28575 h 35"/>
              <a:gd name="T100" fmla="*/ 418105 w 316"/>
              <a:gd name="T101" fmla="*/ 17463 h 35"/>
              <a:gd name="T102" fmla="*/ 413719 w 316"/>
              <a:gd name="T103" fmla="*/ 31750 h 35"/>
              <a:gd name="T104" fmla="*/ 435648 w 316"/>
              <a:gd name="T105" fmla="*/ 52388 h 35"/>
              <a:gd name="T106" fmla="*/ 440033 w 316"/>
              <a:gd name="T107" fmla="*/ 11113 h 35"/>
              <a:gd name="T108" fmla="*/ 440033 w 316"/>
              <a:gd name="T109" fmla="*/ 42863 h 35"/>
              <a:gd name="T110" fmla="*/ 456114 w 316"/>
              <a:gd name="T111" fmla="*/ 38100 h 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16"/>
              <a:gd name="T169" fmla="*/ 0 h 35"/>
              <a:gd name="T170" fmla="*/ 316 w 316"/>
              <a:gd name="T171" fmla="*/ 35 h 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16" h="35">
                <a:moveTo>
                  <a:pt x="17" y="0"/>
                </a:moveTo>
                <a:lnTo>
                  <a:pt x="20" y="0"/>
                </a:lnTo>
                <a:lnTo>
                  <a:pt x="20" y="27"/>
                </a:lnTo>
                <a:lnTo>
                  <a:pt x="17" y="27"/>
                </a:lnTo>
                <a:lnTo>
                  <a:pt x="17" y="14"/>
                </a:lnTo>
                <a:lnTo>
                  <a:pt x="4" y="14"/>
                </a:lnTo>
                <a:lnTo>
                  <a:pt x="4" y="27"/>
                </a:lnTo>
                <a:lnTo>
                  <a:pt x="0" y="27"/>
                </a:lnTo>
                <a:lnTo>
                  <a:pt x="0" y="0"/>
                </a:lnTo>
                <a:lnTo>
                  <a:pt x="4" y="0"/>
                </a:lnTo>
                <a:lnTo>
                  <a:pt x="4" y="11"/>
                </a:lnTo>
                <a:lnTo>
                  <a:pt x="17" y="11"/>
                </a:lnTo>
                <a:lnTo>
                  <a:pt x="17" y="0"/>
                </a:lnTo>
                <a:close/>
                <a:moveTo>
                  <a:pt x="30" y="22"/>
                </a:moveTo>
                <a:lnTo>
                  <a:pt x="30" y="22"/>
                </a:lnTo>
                <a:lnTo>
                  <a:pt x="39" y="7"/>
                </a:lnTo>
                <a:lnTo>
                  <a:pt x="43" y="7"/>
                </a:lnTo>
                <a:lnTo>
                  <a:pt x="43" y="27"/>
                </a:lnTo>
                <a:lnTo>
                  <a:pt x="39" y="27"/>
                </a:lnTo>
                <a:lnTo>
                  <a:pt x="39" y="13"/>
                </a:lnTo>
                <a:lnTo>
                  <a:pt x="30" y="27"/>
                </a:lnTo>
                <a:lnTo>
                  <a:pt x="26" y="27"/>
                </a:lnTo>
                <a:lnTo>
                  <a:pt x="26" y="7"/>
                </a:lnTo>
                <a:lnTo>
                  <a:pt x="30" y="7"/>
                </a:lnTo>
                <a:lnTo>
                  <a:pt x="30" y="22"/>
                </a:lnTo>
                <a:close/>
                <a:moveTo>
                  <a:pt x="59" y="7"/>
                </a:moveTo>
                <a:lnTo>
                  <a:pt x="59" y="16"/>
                </a:lnTo>
                <a:lnTo>
                  <a:pt x="67" y="7"/>
                </a:lnTo>
                <a:lnTo>
                  <a:pt x="72" y="7"/>
                </a:lnTo>
                <a:lnTo>
                  <a:pt x="63" y="16"/>
                </a:lnTo>
                <a:lnTo>
                  <a:pt x="72" y="27"/>
                </a:lnTo>
                <a:lnTo>
                  <a:pt x="69" y="27"/>
                </a:lnTo>
                <a:lnTo>
                  <a:pt x="61" y="18"/>
                </a:lnTo>
                <a:lnTo>
                  <a:pt x="59" y="20"/>
                </a:lnTo>
                <a:lnTo>
                  <a:pt x="59" y="27"/>
                </a:lnTo>
                <a:lnTo>
                  <a:pt x="57" y="27"/>
                </a:lnTo>
                <a:lnTo>
                  <a:pt x="57" y="20"/>
                </a:lnTo>
                <a:lnTo>
                  <a:pt x="56" y="18"/>
                </a:lnTo>
                <a:lnTo>
                  <a:pt x="50" y="27"/>
                </a:lnTo>
                <a:lnTo>
                  <a:pt x="44" y="27"/>
                </a:lnTo>
                <a:lnTo>
                  <a:pt x="54" y="16"/>
                </a:lnTo>
                <a:lnTo>
                  <a:pt x="44" y="7"/>
                </a:lnTo>
                <a:lnTo>
                  <a:pt x="50" y="7"/>
                </a:lnTo>
                <a:lnTo>
                  <a:pt x="57" y="16"/>
                </a:lnTo>
                <a:lnTo>
                  <a:pt x="57" y="7"/>
                </a:lnTo>
                <a:lnTo>
                  <a:pt x="59" y="7"/>
                </a:lnTo>
                <a:close/>
                <a:moveTo>
                  <a:pt x="87" y="7"/>
                </a:moveTo>
                <a:lnTo>
                  <a:pt x="91" y="7"/>
                </a:lnTo>
                <a:lnTo>
                  <a:pt x="91" y="27"/>
                </a:lnTo>
                <a:lnTo>
                  <a:pt x="87" y="27"/>
                </a:lnTo>
                <a:lnTo>
                  <a:pt x="87" y="18"/>
                </a:lnTo>
                <a:lnTo>
                  <a:pt x="78" y="18"/>
                </a:lnTo>
                <a:lnTo>
                  <a:pt x="78" y="27"/>
                </a:lnTo>
                <a:lnTo>
                  <a:pt x="74" y="27"/>
                </a:lnTo>
                <a:lnTo>
                  <a:pt x="74" y="7"/>
                </a:lnTo>
                <a:lnTo>
                  <a:pt x="78" y="7"/>
                </a:lnTo>
                <a:lnTo>
                  <a:pt x="78" y="16"/>
                </a:lnTo>
                <a:lnTo>
                  <a:pt x="87" y="16"/>
                </a:lnTo>
                <a:lnTo>
                  <a:pt x="87" y="7"/>
                </a:lnTo>
                <a:close/>
                <a:moveTo>
                  <a:pt x="98" y="22"/>
                </a:moveTo>
                <a:lnTo>
                  <a:pt x="98" y="22"/>
                </a:lnTo>
                <a:lnTo>
                  <a:pt x="107" y="7"/>
                </a:lnTo>
                <a:lnTo>
                  <a:pt x="111" y="7"/>
                </a:lnTo>
                <a:lnTo>
                  <a:pt x="111" y="27"/>
                </a:lnTo>
                <a:lnTo>
                  <a:pt x="107" y="27"/>
                </a:lnTo>
                <a:lnTo>
                  <a:pt x="107" y="13"/>
                </a:lnTo>
                <a:lnTo>
                  <a:pt x="100" y="27"/>
                </a:lnTo>
                <a:lnTo>
                  <a:pt x="96" y="27"/>
                </a:lnTo>
                <a:lnTo>
                  <a:pt x="96" y="7"/>
                </a:lnTo>
                <a:lnTo>
                  <a:pt x="98" y="7"/>
                </a:lnTo>
                <a:lnTo>
                  <a:pt x="98" y="22"/>
                </a:lnTo>
                <a:close/>
                <a:moveTo>
                  <a:pt x="120" y="22"/>
                </a:moveTo>
                <a:lnTo>
                  <a:pt x="120" y="22"/>
                </a:lnTo>
                <a:lnTo>
                  <a:pt x="128" y="7"/>
                </a:lnTo>
                <a:lnTo>
                  <a:pt x="131" y="7"/>
                </a:lnTo>
                <a:lnTo>
                  <a:pt x="131" y="27"/>
                </a:lnTo>
                <a:lnTo>
                  <a:pt x="129" y="27"/>
                </a:lnTo>
                <a:lnTo>
                  <a:pt x="129" y="13"/>
                </a:lnTo>
                <a:lnTo>
                  <a:pt x="120" y="27"/>
                </a:lnTo>
                <a:lnTo>
                  <a:pt x="117" y="27"/>
                </a:lnTo>
                <a:lnTo>
                  <a:pt x="117" y="7"/>
                </a:lnTo>
                <a:lnTo>
                  <a:pt x="120" y="7"/>
                </a:lnTo>
                <a:lnTo>
                  <a:pt x="120" y="22"/>
                </a:lnTo>
                <a:close/>
                <a:moveTo>
                  <a:pt x="129" y="0"/>
                </a:moveTo>
                <a:lnTo>
                  <a:pt x="128" y="3"/>
                </a:lnTo>
                <a:lnTo>
                  <a:pt x="124" y="5"/>
                </a:lnTo>
                <a:lnTo>
                  <a:pt x="120" y="3"/>
                </a:lnTo>
                <a:lnTo>
                  <a:pt x="118" y="0"/>
                </a:lnTo>
                <a:lnTo>
                  <a:pt x="120" y="0"/>
                </a:lnTo>
                <a:lnTo>
                  <a:pt x="120" y="2"/>
                </a:lnTo>
                <a:lnTo>
                  <a:pt x="122" y="3"/>
                </a:lnTo>
                <a:lnTo>
                  <a:pt x="124" y="3"/>
                </a:lnTo>
                <a:lnTo>
                  <a:pt x="126" y="3"/>
                </a:lnTo>
                <a:lnTo>
                  <a:pt x="128" y="2"/>
                </a:lnTo>
                <a:lnTo>
                  <a:pt x="128" y="0"/>
                </a:lnTo>
                <a:lnTo>
                  <a:pt x="129" y="0"/>
                </a:lnTo>
                <a:close/>
                <a:moveTo>
                  <a:pt x="174" y="0"/>
                </a:moveTo>
                <a:lnTo>
                  <a:pt x="177" y="0"/>
                </a:lnTo>
                <a:lnTo>
                  <a:pt x="177" y="27"/>
                </a:lnTo>
                <a:lnTo>
                  <a:pt x="174" y="27"/>
                </a:lnTo>
                <a:lnTo>
                  <a:pt x="174" y="14"/>
                </a:lnTo>
                <a:lnTo>
                  <a:pt x="159" y="14"/>
                </a:lnTo>
                <a:lnTo>
                  <a:pt x="159" y="27"/>
                </a:lnTo>
                <a:lnTo>
                  <a:pt x="155" y="27"/>
                </a:lnTo>
                <a:lnTo>
                  <a:pt x="155" y="0"/>
                </a:lnTo>
                <a:lnTo>
                  <a:pt x="159" y="0"/>
                </a:lnTo>
                <a:lnTo>
                  <a:pt x="159" y="11"/>
                </a:lnTo>
                <a:lnTo>
                  <a:pt x="174" y="11"/>
                </a:lnTo>
                <a:lnTo>
                  <a:pt x="174" y="0"/>
                </a:lnTo>
                <a:close/>
                <a:moveTo>
                  <a:pt x="190" y="7"/>
                </a:moveTo>
                <a:lnTo>
                  <a:pt x="194" y="7"/>
                </a:lnTo>
                <a:lnTo>
                  <a:pt x="196" y="9"/>
                </a:lnTo>
                <a:lnTo>
                  <a:pt x="198" y="11"/>
                </a:lnTo>
                <a:lnTo>
                  <a:pt x="200" y="13"/>
                </a:lnTo>
                <a:lnTo>
                  <a:pt x="200" y="14"/>
                </a:lnTo>
                <a:lnTo>
                  <a:pt x="200" y="18"/>
                </a:lnTo>
                <a:lnTo>
                  <a:pt x="200" y="20"/>
                </a:lnTo>
                <a:lnTo>
                  <a:pt x="200" y="22"/>
                </a:lnTo>
                <a:lnTo>
                  <a:pt x="198" y="24"/>
                </a:lnTo>
                <a:lnTo>
                  <a:pt x="196" y="26"/>
                </a:lnTo>
                <a:lnTo>
                  <a:pt x="194" y="27"/>
                </a:lnTo>
                <a:lnTo>
                  <a:pt x="190" y="27"/>
                </a:lnTo>
                <a:lnTo>
                  <a:pt x="189" y="27"/>
                </a:lnTo>
                <a:lnTo>
                  <a:pt x="185" y="26"/>
                </a:lnTo>
                <a:lnTo>
                  <a:pt x="183" y="24"/>
                </a:lnTo>
                <a:lnTo>
                  <a:pt x="183" y="22"/>
                </a:lnTo>
                <a:lnTo>
                  <a:pt x="181" y="20"/>
                </a:lnTo>
                <a:lnTo>
                  <a:pt x="181" y="18"/>
                </a:lnTo>
                <a:lnTo>
                  <a:pt x="181" y="14"/>
                </a:lnTo>
                <a:lnTo>
                  <a:pt x="183" y="13"/>
                </a:lnTo>
                <a:lnTo>
                  <a:pt x="183" y="11"/>
                </a:lnTo>
                <a:lnTo>
                  <a:pt x="185" y="9"/>
                </a:lnTo>
                <a:lnTo>
                  <a:pt x="189" y="7"/>
                </a:lnTo>
                <a:lnTo>
                  <a:pt x="190" y="7"/>
                </a:lnTo>
                <a:close/>
                <a:moveTo>
                  <a:pt x="190" y="26"/>
                </a:moveTo>
                <a:lnTo>
                  <a:pt x="192" y="26"/>
                </a:lnTo>
                <a:lnTo>
                  <a:pt x="194" y="24"/>
                </a:lnTo>
                <a:lnTo>
                  <a:pt x="196" y="22"/>
                </a:lnTo>
                <a:lnTo>
                  <a:pt x="196" y="20"/>
                </a:lnTo>
                <a:lnTo>
                  <a:pt x="196" y="18"/>
                </a:lnTo>
                <a:lnTo>
                  <a:pt x="196" y="16"/>
                </a:lnTo>
                <a:lnTo>
                  <a:pt x="196" y="14"/>
                </a:lnTo>
                <a:lnTo>
                  <a:pt x="196" y="13"/>
                </a:lnTo>
                <a:lnTo>
                  <a:pt x="194" y="11"/>
                </a:lnTo>
                <a:lnTo>
                  <a:pt x="192" y="11"/>
                </a:lnTo>
                <a:lnTo>
                  <a:pt x="190" y="11"/>
                </a:lnTo>
                <a:lnTo>
                  <a:pt x="189" y="11"/>
                </a:lnTo>
                <a:lnTo>
                  <a:pt x="187" y="11"/>
                </a:lnTo>
                <a:lnTo>
                  <a:pt x="187" y="13"/>
                </a:lnTo>
                <a:lnTo>
                  <a:pt x="185" y="14"/>
                </a:lnTo>
                <a:lnTo>
                  <a:pt x="185" y="16"/>
                </a:lnTo>
                <a:lnTo>
                  <a:pt x="185" y="18"/>
                </a:lnTo>
                <a:lnTo>
                  <a:pt x="185" y="20"/>
                </a:lnTo>
                <a:lnTo>
                  <a:pt x="187" y="22"/>
                </a:lnTo>
                <a:lnTo>
                  <a:pt x="187" y="24"/>
                </a:lnTo>
                <a:lnTo>
                  <a:pt x="189" y="24"/>
                </a:lnTo>
                <a:lnTo>
                  <a:pt x="190" y="26"/>
                </a:lnTo>
                <a:close/>
                <a:moveTo>
                  <a:pt x="203" y="7"/>
                </a:moveTo>
                <a:lnTo>
                  <a:pt x="213" y="7"/>
                </a:lnTo>
                <a:lnTo>
                  <a:pt x="216" y="9"/>
                </a:lnTo>
                <a:lnTo>
                  <a:pt x="218" y="9"/>
                </a:lnTo>
                <a:lnTo>
                  <a:pt x="218" y="11"/>
                </a:lnTo>
                <a:lnTo>
                  <a:pt x="218" y="13"/>
                </a:lnTo>
                <a:lnTo>
                  <a:pt x="218" y="14"/>
                </a:lnTo>
                <a:lnTo>
                  <a:pt x="218" y="16"/>
                </a:lnTo>
                <a:lnTo>
                  <a:pt x="216" y="16"/>
                </a:lnTo>
                <a:lnTo>
                  <a:pt x="218" y="18"/>
                </a:lnTo>
                <a:lnTo>
                  <a:pt x="220" y="20"/>
                </a:lnTo>
                <a:lnTo>
                  <a:pt x="220" y="22"/>
                </a:lnTo>
                <a:lnTo>
                  <a:pt x="220" y="24"/>
                </a:lnTo>
                <a:lnTo>
                  <a:pt x="218" y="26"/>
                </a:lnTo>
                <a:lnTo>
                  <a:pt x="216" y="27"/>
                </a:lnTo>
                <a:lnTo>
                  <a:pt x="214" y="27"/>
                </a:lnTo>
                <a:lnTo>
                  <a:pt x="213" y="27"/>
                </a:lnTo>
                <a:lnTo>
                  <a:pt x="203" y="27"/>
                </a:lnTo>
                <a:lnTo>
                  <a:pt x="203" y="7"/>
                </a:lnTo>
                <a:close/>
                <a:moveTo>
                  <a:pt x="207" y="16"/>
                </a:moveTo>
                <a:lnTo>
                  <a:pt x="213" y="16"/>
                </a:lnTo>
                <a:lnTo>
                  <a:pt x="214" y="16"/>
                </a:lnTo>
                <a:lnTo>
                  <a:pt x="214" y="14"/>
                </a:lnTo>
                <a:lnTo>
                  <a:pt x="216" y="14"/>
                </a:lnTo>
                <a:lnTo>
                  <a:pt x="216" y="13"/>
                </a:lnTo>
                <a:lnTo>
                  <a:pt x="216" y="11"/>
                </a:lnTo>
                <a:lnTo>
                  <a:pt x="214" y="11"/>
                </a:lnTo>
                <a:lnTo>
                  <a:pt x="213" y="11"/>
                </a:lnTo>
                <a:lnTo>
                  <a:pt x="207" y="11"/>
                </a:lnTo>
                <a:lnTo>
                  <a:pt x="207" y="16"/>
                </a:lnTo>
                <a:close/>
                <a:moveTo>
                  <a:pt x="207" y="24"/>
                </a:moveTo>
                <a:lnTo>
                  <a:pt x="213" y="24"/>
                </a:lnTo>
                <a:lnTo>
                  <a:pt x="214" y="24"/>
                </a:lnTo>
                <a:lnTo>
                  <a:pt x="216" y="24"/>
                </a:lnTo>
                <a:lnTo>
                  <a:pt x="216" y="22"/>
                </a:lnTo>
                <a:lnTo>
                  <a:pt x="216" y="20"/>
                </a:lnTo>
                <a:lnTo>
                  <a:pt x="214" y="18"/>
                </a:lnTo>
                <a:lnTo>
                  <a:pt x="213" y="18"/>
                </a:lnTo>
                <a:lnTo>
                  <a:pt x="207" y="18"/>
                </a:lnTo>
                <a:lnTo>
                  <a:pt x="207" y="24"/>
                </a:lnTo>
                <a:close/>
                <a:moveTo>
                  <a:pt x="227" y="11"/>
                </a:moveTo>
                <a:lnTo>
                  <a:pt x="227" y="27"/>
                </a:lnTo>
                <a:lnTo>
                  <a:pt x="224" y="27"/>
                </a:lnTo>
                <a:lnTo>
                  <a:pt x="224" y="7"/>
                </a:lnTo>
                <a:lnTo>
                  <a:pt x="237" y="7"/>
                </a:lnTo>
                <a:lnTo>
                  <a:pt x="237" y="11"/>
                </a:lnTo>
                <a:lnTo>
                  <a:pt x="227" y="11"/>
                </a:lnTo>
                <a:close/>
                <a:moveTo>
                  <a:pt x="246" y="7"/>
                </a:moveTo>
                <a:lnTo>
                  <a:pt x="250" y="7"/>
                </a:lnTo>
                <a:lnTo>
                  <a:pt x="251" y="9"/>
                </a:lnTo>
                <a:lnTo>
                  <a:pt x="253" y="11"/>
                </a:lnTo>
                <a:lnTo>
                  <a:pt x="253" y="13"/>
                </a:lnTo>
                <a:lnTo>
                  <a:pt x="255" y="14"/>
                </a:lnTo>
                <a:lnTo>
                  <a:pt x="255" y="18"/>
                </a:lnTo>
                <a:lnTo>
                  <a:pt x="255" y="20"/>
                </a:lnTo>
                <a:lnTo>
                  <a:pt x="253" y="22"/>
                </a:lnTo>
                <a:lnTo>
                  <a:pt x="253" y="24"/>
                </a:lnTo>
                <a:lnTo>
                  <a:pt x="251" y="26"/>
                </a:lnTo>
                <a:lnTo>
                  <a:pt x="250" y="27"/>
                </a:lnTo>
                <a:lnTo>
                  <a:pt x="246" y="27"/>
                </a:lnTo>
                <a:lnTo>
                  <a:pt x="244" y="27"/>
                </a:lnTo>
                <a:lnTo>
                  <a:pt x="240" y="26"/>
                </a:lnTo>
                <a:lnTo>
                  <a:pt x="238" y="24"/>
                </a:lnTo>
                <a:lnTo>
                  <a:pt x="238" y="22"/>
                </a:lnTo>
                <a:lnTo>
                  <a:pt x="237" y="20"/>
                </a:lnTo>
                <a:lnTo>
                  <a:pt x="237" y="18"/>
                </a:lnTo>
                <a:lnTo>
                  <a:pt x="237" y="14"/>
                </a:lnTo>
                <a:lnTo>
                  <a:pt x="238" y="13"/>
                </a:lnTo>
                <a:lnTo>
                  <a:pt x="238" y="11"/>
                </a:lnTo>
                <a:lnTo>
                  <a:pt x="240" y="9"/>
                </a:lnTo>
                <a:lnTo>
                  <a:pt x="244" y="7"/>
                </a:lnTo>
                <a:lnTo>
                  <a:pt x="246" y="7"/>
                </a:lnTo>
                <a:close/>
                <a:moveTo>
                  <a:pt x="246" y="26"/>
                </a:moveTo>
                <a:lnTo>
                  <a:pt x="248" y="26"/>
                </a:lnTo>
                <a:lnTo>
                  <a:pt x="250" y="24"/>
                </a:lnTo>
                <a:lnTo>
                  <a:pt x="251" y="22"/>
                </a:lnTo>
                <a:lnTo>
                  <a:pt x="251" y="20"/>
                </a:lnTo>
                <a:lnTo>
                  <a:pt x="251" y="18"/>
                </a:lnTo>
                <a:lnTo>
                  <a:pt x="251" y="16"/>
                </a:lnTo>
                <a:lnTo>
                  <a:pt x="251" y="14"/>
                </a:lnTo>
                <a:lnTo>
                  <a:pt x="251" y="13"/>
                </a:lnTo>
                <a:lnTo>
                  <a:pt x="250" y="11"/>
                </a:lnTo>
                <a:lnTo>
                  <a:pt x="248" y="11"/>
                </a:lnTo>
                <a:lnTo>
                  <a:pt x="246" y="11"/>
                </a:lnTo>
                <a:lnTo>
                  <a:pt x="244" y="11"/>
                </a:lnTo>
                <a:lnTo>
                  <a:pt x="242" y="11"/>
                </a:lnTo>
                <a:lnTo>
                  <a:pt x="242" y="13"/>
                </a:lnTo>
                <a:lnTo>
                  <a:pt x="240" y="14"/>
                </a:lnTo>
                <a:lnTo>
                  <a:pt x="240" y="16"/>
                </a:lnTo>
                <a:lnTo>
                  <a:pt x="240" y="18"/>
                </a:lnTo>
                <a:lnTo>
                  <a:pt x="240" y="20"/>
                </a:lnTo>
                <a:lnTo>
                  <a:pt x="242" y="22"/>
                </a:lnTo>
                <a:lnTo>
                  <a:pt x="242" y="24"/>
                </a:lnTo>
                <a:lnTo>
                  <a:pt x="244" y="24"/>
                </a:lnTo>
                <a:lnTo>
                  <a:pt x="246" y="26"/>
                </a:lnTo>
                <a:close/>
                <a:moveTo>
                  <a:pt x="259" y="7"/>
                </a:moveTo>
                <a:lnTo>
                  <a:pt x="262" y="7"/>
                </a:lnTo>
                <a:lnTo>
                  <a:pt x="262" y="11"/>
                </a:lnTo>
                <a:lnTo>
                  <a:pt x="262" y="9"/>
                </a:lnTo>
                <a:lnTo>
                  <a:pt x="264" y="9"/>
                </a:lnTo>
                <a:lnTo>
                  <a:pt x="266" y="7"/>
                </a:lnTo>
                <a:lnTo>
                  <a:pt x="268" y="7"/>
                </a:lnTo>
                <a:lnTo>
                  <a:pt x="270" y="7"/>
                </a:lnTo>
                <a:lnTo>
                  <a:pt x="272" y="9"/>
                </a:lnTo>
                <a:lnTo>
                  <a:pt x="274" y="11"/>
                </a:lnTo>
                <a:lnTo>
                  <a:pt x="275" y="13"/>
                </a:lnTo>
                <a:lnTo>
                  <a:pt x="275" y="14"/>
                </a:lnTo>
                <a:lnTo>
                  <a:pt x="275" y="16"/>
                </a:lnTo>
                <a:lnTo>
                  <a:pt x="275" y="20"/>
                </a:lnTo>
                <a:lnTo>
                  <a:pt x="275" y="22"/>
                </a:lnTo>
                <a:lnTo>
                  <a:pt x="274" y="24"/>
                </a:lnTo>
                <a:lnTo>
                  <a:pt x="272" y="26"/>
                </a:lnTo>
                <a:lnTo>
                  <a:pt x="270" y="27"/>
                </a:lnTo>
                <a:lnTo>
                  <a:pt x="268" y="27"/>
                </a:lnTo>
                <a:lnTo>
                  <a:pt x="266" y="27"/>
                </a:lnTo>
                <a:lnTo>
                  <a:pt x="264" y="27"/>
                </a:lnTo>
                <a:lnTo>
                  <a:pt x="262" y="26"/>
                </a:lnTo>
                <a:lnTo>
                  <a:pt x="262" y="35"/>
                </a:lnTo>
                <a:lnTo>
                  <a:pt x="259" y="35"/>
                </a:lnTo>
                <a:lnTo>
                  <a:pt x="259" y="7"/>
                </a:lnTo>
                <a:close/>
                <a:moveTo>
                  <a:pt x="268" y="26"/>
                </a:moveTo>
                <a:lnTo>
                  <a:pt x="270" y="26"/>
                </a:lnTo>
                <a:lnTo>
                  <a:pt x="270" y="24"/>
                </a:lnTo>
                <a:lnTo>
                  <a:pt x="272" y="24"/>
                </a:lnTo>
                <a:lnTo>
                  <a:pt x="272" y="22"/>
                </a:lnTo>
                <a:lnTo>
                  <a:pt x="272" y="20"/>
                </a:lnTo>
                <a:lnTo>
                  <a:pt x="274" y="18"/>
                </a:lnTo>
                <a:lnTo>
                  <a:pt x="272" y="16"/>
                </a:lnTo>
                <a:lnTo>
                  <a:pt x="272" y="14"/>
                </a:lnTo>
                <a:lnTo>
                  <a:pt x="272" y="13"/>
                </a:lnTo>
                <a:lnTo>
                  <a:pt x="272" y="11"/>
                </a:lnTo>
                <a:lnTo>
                  <a:pt x="270" y="11"/>
                </a:lnTo>
                <a:lnTo>
                  <a:pt x="268" y="11"/>
                </a:lnTo>
                <a:lnTo>
                  <a:pt x="264" y="11"/>
                </a:lnTo>
                <a:lnTo>
                  <a:pt x="262" y="13"/>
                </a:lnTo>
                <a:lnTo>
                  <a:pt x="262" y="14"/>
                </a:lnTo>
                <a:lnTo>
                  <a:pt x="262" y="18"/>
                </a:lnTo>
                <a:lnTo>
                  <a:pt x="262" y="22"/>
                </a:lnTo>
                <a:lnTo>
                  <a:pt x="264" y="24"/>
                </a:lnTo>
                <a:lnTo>
                  <a:pt x="266" y="24"/>
                </a:lnTo>
                <a:lnTo>
                  <a:pt x="268" y="26"/>
                </a:lnTo>
                <a:close/>
                <a:moveTo>
                  <a:pt x="288" y="7"/>
                </a:moveTo>
                <a:lnTo>
                  <a:pt x="290" y="7"/>
                </a:lnTo>
                <a:lnTo>
                  <a:pt x="292" y="9"/>
                </a:lnTo>
                <a:lnTo>
                  <a:pt x="294" y="11"/>
                </a:lnTo>
                <a:lnTo>
                  <a:pt x="296" y="13"/>
                </a:lnTo>
                <a:lnTo>
                  <a:pt x="296" y="14"/>
                </a:lnTo>
                <a:lnTo>
                  <a:pt x="298" y="18"/>
                </a:lnTo>
                <a:lnTo>
                  <a:pt x="296" y="20"/>
                </a:lnTo>
                <a:lnTo>
                  <a:pt x="296" y="22"/>
                </a:lnTo>
                <a:lnTo>
                  <a:pt x="294" y="24"/>
                </a:lnTo>
                <a:lnTo>
                  <a:pt x="292" y="26"/>
                </a:lnTo>
                <a:lnTo>
                  <a:pt x="290" y="27"/>
                </a:lnTo>
                <a:lnTo>
                  <a:pt x="288" y="27"/>
                </a:lnTo>
                <a:lnTo>
                  <a:pt x="285" y="27"/>
                </a:lnTo>
                <a:lnTo>
                  <a:pt x="283" y="26"/>
                </a:lnTo>
                <a:lnTo>
                  <a:pt x="281" y="24"/>
                </a:lnTo>
                <a:lnTo>
                  <a:pt x="279" y="22"/>
                </a:lnTo>
                <a:lnTo>
                  <a:pt x="279" y="20"/>
                </a:lnTo>
                <a:lnTo>
                  <a:pt x="279" y="18"/>
                </a:lnTo>
                <a:lnTo>
                  <a:pt x="279" y="14"/>
                </a:lnTo>
                <a:lnTo>
                  <a:pt x="279" y="13"/>
                </a:lnTo>
                <a:lnTo>
                  <a:pt x="281" y="11"/>
                </a:lnTo>
                <a:lnTo>
                  <a:pt x="283" y="9"/>
                </a:lnTo>
                <a:lnTo>
                  <a:pt x="285" y="7"/>
                </a:lnTo>
                <a:lnTo>
                  <a:pt x="288" y="7"/>
                </a:lnTo>
                <a:close/>
                <a:moveTo>
                  <a:pt x="288" y="26"/>
                </a:moveTo>
                <a:lnTo>
                  <a:pt x="290" y="26"/>
                </a:lnTo>
                <a:lnTo>
                  <a:pt x="290" y="24"/>
                </a:lnTo>
                <a:lnTo>
                  <a:pt x="292" y="22"/>
                </a:lnTo>
                <a:lnTo>
                  <a:pt x="292" y="20"/>
                </a:lnTo>
                <a:lnTo>
                  <a:pt x="294" y="18"/>
                </a:lnTo>
                <a:lnTo>
                  <a:pt x="294" y="16"/>
                </a:lnTo>
                <a:lnTo>
                  <a:pt x="292" y="14"/>
                </a:lnTo>
                <a:lnTo>
                  <a:pt x="292" y="13"/>
                </a:lnTo>
                <a:lnTo>
                  <a:pt x="290" y="11"/>
                </a:lnTo>
                <a:lnTo>
                  <a:pt x="288" y="11"/>
                </a:lnTo>
                <a:lnTo>
                  <a:pt x="286" y="11"/>
                </a:lnTo>
                <a:lnTo>
                  <a:pt x="285" y="11"/>
                </a:lnTo>
                <a:lnTo>
                  <a:pt x="283" y="13"/>
                </a:lnTo>
                <a:lnTo>
                  <a:pt x="283" y="14"/>
                </a:lnTo>
                <a:lnTo>
                  <a:pt x="283" y="16"/>
                </a:lnTo>
                <a:lnTo>
                  <a:pt x="283" y="18"/>
                </a:lnTo>
                <a:lnTo>
                  <a:pt x="283" y="20"/>
                </a:lnTo>
                <a:lnTo>
                  <a:pt x="283" y="22"/>
                </a:lnTo>
                <a:lnTo>
                  <a:pt x="285" y="24"/>
                </a:lnTo>
                <a:lnTo>
                  <a:pt x="286" y="24"/>
                </a:lnTo>
                <a:lnTo>
                  <a:pt x="288" y="26"/>
                </a:lnTo>
                <a:close/>
                <a:moveTo>
                  <a:pt x="301" y="27"/>
                </a:moveTo>
                <a:lnTo>
                  <a:pt x="301" y="33"/>
                </a:lnTo>
                <a:lnTo>
                  <a:pt x="298" y="33"/>
                </a:lnTo>
                <a:lnTo>
                  <a:pt x="298" y="24"/>
                </a:lnTo>
                <a:lnTo>
                  <a:pt x="299" y="24"/>
                </a:lnTo>
                <a:lnTo>
                  <a:pt x="301" y="22"/>
                </a:lnTo>
                <a:lnTo>
                  <a:pt x="301" y="20"/>
                </a:lnTo>
                <a:lnTo>
                  <a:pt x="301" y="7"/>
                </a:lnTo>
                <a:lnTo>
                  <a:pt x="314" y="7"/>
                </a:lnTo>
                <a:lnTo>
                  <a:pt x="314" y="24"/>
                </a:lnTo>
                <a:lnTo>
                  <a:pt x="316" y="24"/>
                </a:lnTo>
                <a:lnTo>
                  <a:pt x="316" y="33"/>
                </a:lnTo>
                <a:lnTo>
                  <a:pt x="314" y="33"/>
                </a:lnTo>
                <a:lnTo>
                  <a:pt x="314" y="27"/>
                </a:lnTo>
                <a:lnTo>
                  <a:pt x="301" y="27"/>
                </a:lnTo>
                <a:close/>
                <a:moveTo>
                  <a:pt x="312" y="24"/>
                </a:moveTo>
                <a:lnTo>
                  <a:pt x="312" y="11"/>
                </a:lnTo>
                <a:lnTo>
                  <a:pt x="303" y="11"/>
                </a:lnTo>
                <a:lnTo>
                  <a:pt x="303" y="20"/>
                </a:lnTo>
                <a:lnTo>
                  <a:pt x="303" y="24"/>
                </a:lnTo>
                <a:lnTo>
                  <a:pt x="312" y="24"/>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48" name="Freeform 182"/>
          <p:cNvSpPr>
            <a:spLocks noEditPoints="1"/>
          </p:cNvSpPr>
          <p:nvPr/>
        </p:nvSpPr>
        <p:spPr bwMode="auto">
          <a:xfrm>
            <a:off x="2179243" y="4008506"/>
            <a:ext cx="209713" cy="52901"/>
          </a:xfrm>
          <a:custGeom>
            <a:avLst/>
            <a:gdLst>
              <a:gd name="T0" fmla="*/ 16153 w 120"/>
              <a:gd name="T1" fmla="*/ 0 h 28"/>
              <a:gd name="T2" fmla="*/ 26432 w 120"/>
              <a:gd name="T3" fmla="*/ 6350 h 28"/>
              <a:gd name="T4" fmla="*/ 26432 w 120"/>
              <a:gd name="T5" fmla="*/ 20638 h 28"/>
              <a:gd name="T6" fmla="*/ 4405 w 120"/>
              <a:gd name="T7" fmla="*/ 44450 h 28"/>
              <a:gd name="T8" fmla="*/ 23495 w 120"/>
              <a:gd name="T9" fmla="*/ 12700 h 28"/>
              <a:gd name="T10" fmla="*/ 4405 w 120"/>
              <a:gd name="T11" fmla="*/ 20638 h 28"/>
              <a:gd name="T12" fmla="*/ 39648 w 120"/>
              <a:gd name="T13" fmla="*/ 30163 h 28"/>
              <a:gd name="T14" fmla="*/ 35242 w 120"/>
              <a:gd name="T15" fmla="*/ 20638 h 28"/>
              <a:gd name="T16" fmla="*/ 45521 w 120"/>
              <a:gd name="T17" fmla="*/ 12700 h 28"/>
              <a:gd name="T18" fmla="*/ 54332 w 120"/>
              <a:gd name="T19" fmla="*/ 30163 h 28"/>
              <a:gd name="T20" fmla="*/ 54332 w 120"/>
              <a:gd name="T21" fmla="*/ 17463 h 28"/>
              <a:gd name="T22" fmla="*/ 39648 w 120"/>
              <a:gd name="T23" fmla="*/ 26988 h 28"/>
              <a:gd name="T24" fmla="*/ 74890 w 120"/>
              <a:gd name="T25" fmla="*/ 26988 h 28"/>
              <a:gd name="T26" fmla="*/ 80764 w 120"/>
              <a:gd name="T27" fmla="*/ 20638 h 28"/>
              <a:gd name="T28" fmla="*/ 67548 w 120"/>
              <a:gd name="T29" fmla="*/ 20638 h 28"/>
              <a:gd name="T30" fmla="*/ 67548 w 120"/>
              <a:gd name="T31" fmla="*/ 15875 h 28"/>
              <a:gd name="T32" fmla="*/ 77827 w 120"/>
              <a:gd name="T33" fmla="*/ 12700 h 28"/>
              <a:gd name="T34" fmla="*/ 86638 w 120"/>
              <a:gd name="T35" fmla="*/ 17463 h 28"/>
              <a:gd name="T36" fmla="*/ 83701 w 120"/>
              <a:gd name="T37" fmla="*/ 26988 h 28"/>
              <a:gd name="T38" fmla="*/ 86638 w 120"/>
              <a:gd name="T39" fmla="*/ 38100 h 28"/>
              <a:gd name="T40" fmla="*/ 77827 w 120"/>
              <a:gd name="T41" fmla="*/ 44450 h 28"/>
              <a:gd name="T42" fmla="*/ 64611 w 120"/>
              <a:gd name="T43" fmla="*/ 41275 h 28"/>
              <a:gd name="T44" fmla="*/ 67548 w 120"/>
              <a:gd name="T45" fmla="*/ 33338 h 28"/>
              <a:gd name="T46" fmla="*/ 70485 w 120"/>
              <a:gd name="T47" fmla="*/ 38100 h 28"/>
              <a:gd name="T48" fmla="*/ 83701 w 120"/>
              <a:gd name="T49" fmla="*/ 36513 h 28"/>
              <a:gd name="T50" fmla="*/ 74890 w 120"/>
              <a:gd name="T51" fmla="*/ 30163 h 28"/>
              <a:gd name="T52" fmla="*/ 70485 w 120"/>
              <a:gd name="T53" fmla="*/ 30163 h 28"/>
              <a:gd name="T54" fmla="*/ 74890 w 120"/>
              <a:gd name="T55" fmla="*/ 26988 h 28"/>
              <a:gd name="T56" fmla="*/ 93980 w 120"/>
              <a:gd name="T57" fmla="*/ 15875 h 28"/>
              <a:gd name="T58" fmla="*/ 107196 w 120"/>
              <a:gd name="T59" fmla="*/ 12700 h 28"/>
              <a:gd name="T60" fmla="*/ 116006 w 120"/>
              <a:gd name="T61" fmla="*/ 20638 h 28"/>
              <a:gd name="T62" fmla="*/ 116006 w 120"/>
              <a:gd name="T63" fmla="*/ 41275 h 28"/>
              <a:gd name="T64" fmla="*/ 116006 w 120"/>
              <a:gd name="T65" fmla="*/ 44450 h 28"/>
              <a:gd name="T66" fmla="*/ 116006 w 120"/>
              <a:gd name="T67" fmla="*/ 44450 h 28"/>
              <a:gd name="T68" fmla="*/ 110133 w 120"/>
              <a:gd name="T69" fmla="*/ 38100 h 28"/>
              <a:gd name="T70" fmla="*/ 99853 w 120"/>
              <a:gd name="T71" fmla="*/ 44450 h 28"/>
              <a:gd name="T72" fmla="*/ 91043 w 120"/>
              <a:gd name="T73" fmla="*/ 41275 h 28"/>
              <a:gd name="T74" fmla="*/ 91043 w 120"/>
              <a:gd name="T75" fmla="*/ 30163 h 28"/>
              <a:gd name="T76" fmla="*/ 110133 w 120"/>
              <a:gd name="T77" fmla="*/ 23812 h 28"/>
              <a:gd name="T78" fmla="*/ 99853 w 120"/>
              <a:gd name="T79" fmla="*/ 17463 h 28"/>
              <a:gd name="T80" fmla="*/ 91043 w 120"/>
              <a:gd name="T81" fmla="*/ 20638 h 28"/>
              <a:gd name="T82" fmla="*/ 105727 w 120"/>
              <a:gd name="T83" fmla="*/ 30163 h 28"/>
              <a:gd name="T84" fmla="*/ 96917 w 120"/>
              <a:gd name="T85" fmla="*/ 33338 h 28"/>
              <a:gd name="T86" fmla="*/ 96917 w 120"/>
              <a:gd name="T87" fmla="*/ 38100 h 28"/>
              <a:gd name="T88" fmla="*/ 107196 w 120"/>
              <a:gd name="T89" fmla="*/ 38100 h 28"/>
              <a:gd name="T90" fmla="*/ 110133 w 120"/>
              <a:gd name="T91" fmla="*/ 26988 h 28"/>
              <a:gd name="T92" fmla="*/ 140970 w 120"/>
              <a:gd name="T93" fmla="*/ 44450 h 28"/>
              <a:gd name="T94" fmla="*/ 124817 w 120"/>
              <a:gd name="T95" fmla="*/ 44450 h 28"/>
              <a:gd name="T96" fmla="*/ 140970 w 120"/>
              <a:gd name="T97" fmla="*/ 26988 h 28"/>
              <a:gd name="T98" fmla="*/ 176212 w 120"/>
              <a:gd name="T99" fmla="*/ 38100 h 28"/>
              <a:gd name="T100" fmla="*/ 164465 w 120"/>
              <a:gd name="T101" fmla="*/ 44450 h 28"/>
              <a:gd name="T102" fmla="*/ 160059 w 120"/>
              <a:gd name="T103" fmla="*/ 26988 h 28"/>
              <a:gd name="T104" fmla="*/ 176212 w 120"/>
              <a:gd name="T105" fmla="*/ 30163 h 28"/>
              <a:gd name="T106" fmla="*/ 167401 w 120"/>
              <a:gd name="T107" fmla="*/ 38100 h 28"/>
              <a:gd name="T108" fmla="*/ 170338 w 120"/>
              <a:gd name="T109" fmla="*/ 33338 h 28"/>
              <a:gd name="T110" fmla="*/ 160059 w 120"/>
              <a:gd name="T111" fmla="*/ 30163 h 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
              <a:gd name="T169" fmla="*/ 0 h 28"/>
              <a:gd name="T170" fmla="*/ 120 w 120"/>
              <a:gd name="T171" fmla="*/ 28 h 2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 h="28">
                <a:moveTo>
                  <a:pt x="3" y="28"/>
                </a:moveTo>
                <a:lnTo>
                  <a:pt x="0" y="28"/>
                </a:lnTo>
                <a:lnTo>
                  <a:pt x="0" y="0"/>
                </a:lnTo>
                <a:lnTo>
                  <a:pt x="11" y="0"/>
                </a:lnTo>
                <a:lnTo>
                  <a:pt x="14" y="0"/>
                </a:lnTo>
                <a:lnTo>
                  <a:pt x="16" y="2"/>
                </a:lnTo>
                <a:lnTo>
                  <a:pt x="18" y="2"/>
                </a:lnTo>
                <a:lnTo>
                  <a:pt x="18" y="4"/>
                </a:lnTo>
                <a:lnTo>
                  <a:pt x="20" y="6"/>
                </a:lnTo>
                <a:lnTo>
                  <a:pt x="20" y="8"/>
                </a:lnTo>
                <a:lnTo>
                  <a:pt x="18" y="11"/>
                </a:lnTo>
                <a:lnTo>
                  <a:pt x="18" y="13"/>
                </a:lnTo>
                <a:lnTo>
                  <a:pt x="14" y="15"/>
                </a:lnTo>
                <a:lnTo>
                  <a:pt x="11" y="17"/>
                </a:lnTo>
                <a:lnTo>
                  <a:pt x="3" y="17"/>
                </a:lnTo>
                <a:lnTo>
                  <a:pt x="3" y="28"/>
                </a:lnTo>
                <a:close/>
                <a:moveTo>
                  <a:pt x="3" y="13"/>
                </a:moveTo>
                <a:lnTo>
                  <a:pt x="11" y="13"/>
                </a:lnTo>
                <a:lnTo>
                  <a:pt x="14" y="11"/>
                </a:lnTo>
                <a:lnTo>
                  <a:pt x="16" y="8"/>
                </a:lnTo>
                <a:lnTo>
                  <a:pt x="14" y="6"/>
                </a:lnTo>
                <a:lnTo>
                  <a:pt x="11" y="4"/>
                </a:lnTo>
                <a:lnTo>
                  <a:pt x="3" y="4"/>
                </a:lnTo>
                <a:lnTo>
                  <a:pt x="3" y="13"/>
                </a:lnTo>
                <a:close/>
                <a:moveTo>
                  <a:pt x="22" y="28"/>
                </a:moveTo>
                <a:lnTo>
                  <a:pt x="29" y="19"/>
                </a:lnTo>
                <a:lnTo>
                  <a:pt x="27" y="19"/>
                </a:lnTo>
                <a:lnTo>
                  <a:pt x="25" y="19"/>
                </a:lnTo>
                <a:lnTo>
                  <a:pt x="24" y="17"/>
                </a:lnTo>
                <a:lnTo>
                  <a:pt x="24" y="15"/>
                </a:lnTo>
                <a:lnTo>
                  <a:pt x="24" y="13"/>
                </a:lnTo>
                <a:lnTo>
                  <a:pt x="24" y="11"/>
                </a:lnTo>
                <a:lnTo>
                  <a:pt x="25" y="10"/>
                </a:lnTo>
                <a:lnTo>
                  <a:pt x="27" y="8"/>
                </a:lnTo>
                <a:lnTo>
                  <a:pt x="31" y="8"/>
                </a:lnTo>
                <a:lnTo>
                  <a:pt x="38" y="8"/>
                </a:lnTo>
                <a:lnTo>
                  <a:pt x="38" y="28"/>
                </a:lnTo>
                <a:lnTo>
                  <a:pt x="37" y="28"/>
                </a:lnTo>
                <a:lnTo>
                  <a:pt x="37" y="19"/>
                </a:lnTo>
                <a:lnTo>
                  <a:pt x="33" y="19"/>
                </a:lnTo>
                <a:lnTo>
                  <a:pt x="27" y="28"/>
                </a:lnTo>
                <a:lnTo>
                  <a:pt x="22" y="28"/>
                </a:lnTo>
                <a:close/>
                <a:moveTo>
                  <a:pt x="37" y="11"/>
                </a:moveTo>
                <a:lnTo>
                  <a:pt x="31" y="11"/>
                </a:lnTo>
                <a:lnTo>
                  <a:pt x="27" y="11"/>
                </a:lnTo>
                <a:lnTo>
                  <a:pt x="27" y="13"/>
                </a:lnTo>
                <a:lnTo>
                  <a:pt x="27" y="17"/>
                </a:lnTo>
                <a:lnTo>
                  <a:pt x="31" y="17"/>
                </a:lnTo>
                <a:lnTo>
                  <a:pt x="37" y="17"/>
                </a:lnTo>
                <a:lnTo>
                  <a:pt x="37" y="11"/>
                </a:lnTo>
                <a:close/>
                <a:moveTo>
                  <a:pt x="51" y="17"/>
                </a:moveTo>
                <a:lnTo>
                  <a:pt x="53" y="17"/>
                </a:lnTo>
                <a:lnTo>
                  <a:pt x="53" y="15"/>
                </a:lnTo>
                <a:lnTo>
                  <a:pt x="55" y="15"/>
                </a:lnTo>
                <a:lnTo>
                  <a:pt x="55" y="13"/>
                </a:lnTo>
                <a:lnTo>
                  <a:pt x="55" y="11"/>
                </a:lnTo>
                <a:lnTo>
                  <a:pt x="51" y="10"/>
                </a:lnTo>
                <a:lnTo>
                  <a:pt x="48" y="11"/>
                </a:lnTo>
                <a:lnTo>
                  <a:pt x="46" y="13"/>
                </a:lnTo>
                <a:lnTo>
                  <a:pt x="44" y="13"/>
                </a:lnTo>
                <a:lnTo>
                  <a:pt x="44" y="11"/>
                </a:lnTo>
                <a:lnTo>
                  <a:pt x="46" y="10"/>
                </a:lnTo>
                <a:lnTo>
                  <a:pt x="49" y="8"/>
                </a:lnTo>
                <a:lnTo>
                  <a:pt x="51" y="8"/>
                </a:lnTo>
                <a:lnTo>
                  <a:pt x="53" y="8"/>
                </a:lnTo>
                <a:lnTo>
                  <a:pt x="55" y="8"/>
                </a:lnTo>
                <a:lnTo>
                  <a:pt x="57" y="10"/>
                </a:lnTo>
                <a:lnTo>
                  <a:pt x="59" y="11"/>
                </a:lnTo>
                <a:lnTo>
                  <a:pt x="59" y="13"/>
                </a:lnTo>
                <a:lnTo>
                  <a:pt x="59" y="15"/>
                </a:lnTo>
                <a:lnTo>
                  <a:pt x="57" y="17"/>
                </a:lnTo>
                <a:lnTo>
                  <a:pt x="55" y="17"/>
                </a:lnTo>
                <a:lnTo>
                  <a:pt x="59" y="19"/>
                </a:lnTo>
                <a:lnTo>
                  <a:pt x="59" y="23"/>
                </a:lnTo>
                <a:lnTo>
                  <a:pt x="59" y="24"/>
                </a:lnTo>
                <a:lnTo>
                  <a:pt x="59" y="26"/>
                </a:lnTo>
                <a:lnTo>
                  <a:pt x="57" y="26"/>
                </a:lnTo>
                <a:lnTo>
                  <a:pt x="55" y="28"/>
                </a:lnTo>
                <a:lnTo>
                  <a:pt x="53" y="28"/>
                </a:lnTo>
                <a:lnTo>
                  <a:pt x="51" y="28"/>
                </a:lnTo>
                <a:lnTo>
                  <a:pt x="48" y="28"/>
                </a:lnTo>
                <a:lnTo>
                  <a:pt x="46" y="26"/>
                </a:lnTo>
                <a:lnTo>
                  <a:pt x="44" y="26"/>
                </a:lnTo>
                <a:lnTo>
                  <a:pt x="44" y="24"/>
                </a:lnTo>
                <a:lnTo>
                  <a:pt x="44" y="23"/>
                </a:lnTo>
                <a:lnTo>
                  <a:pt x="44" y="21"/>
                </a:lnTo>
                <a:lnTo>
                  <a:pt x="46" y="21"/>
                </a:lnTo>
                <a:lnTo>
                  <a:pt x="46" y="23"/>
                </a:lnTo>
                <a:lnTo>
                  <a:pt x="48" y="24"/>
                </a:lnTo>
                <a:lnTo>
                  <a:pt x="49" y="26"/>
                </a:lnTo>
                <a:lnTo>
                  <a:pt x="51" y="26"/>
                </a:lnTo>
                <a:lnTo>
                  <a:pt x="55" y="24"/>
                </a:lnTo>
                <a:lnTo>
                  <a:pt x="57" y="23"/>
                </a:lnTo>
                <a:lnTo>
                  <a:pt x="55" y="21"/>
                </a:lnTo>
                <a:lnTo>
                  <a:pt x="55" y="19"/>
                </a:lnTo>
                <a:lnTo>
                  <a:pt x="53" y="19"/>
                </a:lnTo>
                <a:lnTo>
                  <a:pt x="51" y="19"/>
                </a:lnTo>
                <a:lnTo>
                  <a:pt x="49" y="19"/>
                </a:lnTo>
                <a:lnTo>
                  <a:pt x="48" y="19"/>
                </a:lnTo>
                <a:lnTo>
                  <a:pt x="48" y="17"/>
                </a:lnTo>
                <a:lnTo>
                  <a:pt x="49" y="17"/>
                </a:lnTo>
                <a:lnTo>
                  <a:pt x="51" y="17"/>
                </a:lnTo>
                <a:close/>
                <a:moveTo>
                  <a:pt x="62" y="13"/>
                </a:moveTo>
                <a:lnTo>
                  <a:pt x="64" y="11"/>
                </a:lnTo>
                <a:lnTo>
                  <a:pt x="64" y="10"/>
                </a:lnTo>
                <a:lnTo>
                  <a:pt x="68" y="8"/>
                </a:lnTo>
                <a:lnTo>
                  <a:pt x="72" y="8"/>
                </a:lnTo>
                <a:lnTo>
                  <a:pt x="73" y="8"/>
                </a:lnTo>
                <a:lnTo>
                  <a:pt x="75" y="8"/>
                </a:lnTo>
                <a:lnTo>
                  <a:pt x="77" y="10"/>
                </a:lnTo>
                <a:lnTo>
                  <a:pt x="77" y="11"/>
                </a:lnTo>
                <a:lnTo>
                  <a:pt x="79" y="13"/>
                </a:lnTo>
                <a:lnTo>
                  <a:pt x="79" y="24"/>
                </a:lnTo>
                <a:lnTo>
                  <a:pt x="79" y="26"/>
                </a:lnTo>
                <a:lnTo>
                  <a:pt x="81" y="26"/>
                </a:lnTo>
                <a:lnTo>
                  <a:pt x="81" y="28"/>
                </a:lnTo>
                <a:lnTo>
                  <a:pt x="79" y="28"/>
                </a:lnTo>
                <a:lnTo>
                  <a:pt x="77" y="28"/>
                </a:lnTo>
                <a:lnTo>
                  <a:pt x="75" y="28"/>
                </a:lnTo>
                <a:lnTo>
                  <a:pt x="75" y="26"/>
                </a:lnTo>
                <a:lnTo>
                  <a:pt x="75" y="24"/>
                </a:lnTo>
                <a:lnTo>
                  <a:pt x="73" y="26"/>
                </a:lnTo>
                <a:lnTo>
                  <a:pt x="72" y="28"/>
                </a:lnTo>
                <a:lnTo>
                  <a:pt x="70" y="28"/>
                </a:lnTo>
                <a:lnTo>
                  <a:pt x="68" y="28"/>
                </a:lnTo>
                <a:lnTo>
                  <a:pt x="66" y="28"/>
                </a:lnTo>
                <a:lnTo>
                  <a:pt x="64" y="28"/>
                </a:lnTo>
                <a:lnTo>
                  <a:pt x="64" y="26"/>
                </a:lnTo>
                <a:lnTo>
                  <a:pt x="62" y="26"/>
                </a:lnTo>
                <a:lnTo>
                  <a:pt x="62" y="24"/>
                </a:lnTo>
                <a:lnTo>
                  <a:pt x="62" y="23"/>
                </a:lnTo>
                <a:lnTo>
                  <a:pt x="62" y="21"/>
                </a:lnTo>
                <a:lnTo>
                  <a:pt x="62" y="19"/>
                </a:lnTo>
                <a:lnTo>
                  <a:pt x="64" y="17"/>
                </a:lnTo>
                <a:lnTo>
                  <a:pt x="68" y="17"/>
                </a:lnTo>
                <a:lnTo>
                  <a:pt x="73" y="15"/>
                </a:lnTo>
                <a:lnTo>
                  <a:pt x="75" y="15"/>
                </a:lnTo>
                <a:lnTo>
                  <a:pt x="75" y="13"/>
                </a:lnTo>
                <a:lnTo>
                  <a:pt x="73" y="11"/>
                </a:lnTo>
                <a:lnTo>
                  <a:pt x="70" y="10"/>
                </a:lnTo>
                <a:lnTo>
                  <a:pt x="68" y="11"/>
                </a:lnTo>
                <a:lnTo>
                  <a:pt x="66" y="13"/>
                </a:lnTo>
                <a:lnTo>
                  <a:pt x="62" y="13"/>
                </a:lnTo>
                <a:close/>
                <a:moveTo>
                  <a:pt x="75" y="17"/>
                </a:moveTo>
                <a:lnTo>
                  <a:pt x="73" y="19"/>
                </a:lnTo>
                <a:lnTo>
                  <a:pt x="72" y="19"/>
                </a:lnTo>
                <a:lnTo>
                  <a:pt x="70" y="19"/>
                </a:lnTo>
                <a:lnTo>
                  <a:pt x="68" y="19"/>
                </a:lnTo>
                <a:lnTo>
                  <a:pt x="66" y="21"/>
                </a:lnTo>
                <a:lnTo>
                  <a:pt x="66" y="23"/>
                </a:lnTo>
                <a:lnTo>
                  <a:pt x="66" y="24"/>
                </a:lnTo>
                <a:lnTo>
                  <a:pt x="70" y="26"/>
                </a:lnTo>
                <a:lnTo>
                  <a:pt x="72" y="24"/>
                </a:lnTo>
                <a:lnTo>
                  <a:pt x="73" y="24"/>
                </a:lnTo>
                <a:lnTo>
                  <a:pt x="73" y="23"/>
                </a:lnTo>
                <a:lnTo>
                  <a:pt x="75" y="23"/>
                </a:lnTo>
                <a:lnTo>
                  <a:pt x="75" y="21"/>
                </a:lnTo>
                <a:lnTo>
                  <a:pt x="75" y="17"/>
                </a:lnTo>
                <a:close/>
                <a:moveTo>
                  <a:pt x="96" y="8"/>
                </a:moveTo>
                <a:lnTo>
                  <a:pt x="99" y="8"/>
                </a:lnTo>
                <a:lnTo>
                  <a:pt x="99" y="28"/>
                </a:lnTo>
                <a:lnTo>
                  <a:pt x="96" y="28"/>
                </a:lnTo>
                <a:lnTo>
                  <a:pt x="96" y="19"/>
                </a:lnTo>
                <a:lnTo>
                  <a:pt x="86" y="19"/>
                </a:lnTo>
                <a:lnTo>
                  <a:pt x="86" y="28"/>
                </a:lnTo>
                <a:lnTo>
                  <a:pt x="85" y="28"/>
                </a:lnTo>
                <a:lnTo>
                  <a:pt x="85" y="8"/>
                </a:lnTo>
                <a:lnTo>
                  <a:pt x="86" y="8"/>
                </a:lnTo>
                <a:lnTo>
                  <a:pt x="86" y="17"/>
                </a:lnTo>
                <a:lnTo>
                  <a:pt x="96" y="17"/>
                </a:lnTo>
                <a:lnTo>
                  <a:pt x="96" y="8"/>
                </a:lnTo>
                <a:close/>
                <a:moveTo>
                  <a:pt x="120" y="23"/>
                </a:moveTo>
                <a:lnTo>
                  <a:pt x="120" y="24"/>
                </a:lnTo>
                <a:lnTo>
                  <a:pt x="118" y="26"/>
                </a:lnTo>
                <a:lnTo>
                  <a:pt x="116" y="26"/>
                </a:lnTo>
                <a:lnTo>
                  <a:pt x="114" y="28"/>
                </a:lnTo>
                <a:lnTo>
                  <a:pt x="112" y="28"/>
                </a:lnTo>
                <a:lnTo>
                  <a:pt x="105" y="28"/>
                </a:lnTo>
                <a:lnTo>
                  <a:pt x="105" y="8"/>
                </a:lnTo>
                <a:lnTo>
                  <a:pt x="109" y="8"/>
                </a:lnTo>
                <a:lnTo>
                  <a:pt x="109" y="17"/>
                </a:lnTo>
                <a:lnTo>
                  <a:pt x="112" y="17"/>
                </a:lnTo>
                <a:lnTo>
                  <a:pt x="116" y="17"/>
                </a:lnTo>
                <a:lnTo>
                  <a:pt x="118" y="17"/>
                </a:lnTo>
                <a:lnTo>
                  <a:pt x="120" y="19"/>
                </a:lnTo>
                <a:lnTo>
                  <a:pt x="120" y="23"/>
                </a:lnTo>
                <a:close/>
                <a:moveTo>
                  <a:pt x="109" y="24"/>
                </a:moveTo>
                <a:lnTo>
                  <a:pt x="112" y="24"/>
                </a:lnTo>
                <a:lnTo>
                  <a:pt x="114" y="24"/>
                </a:lnTo>
                <a:lnTo>
                  <a:pt x="116" y="24"/>
                </a:lnTo>
                <a:lnTo>
                  <a:pt x="116" y="23"/>
                </a:lnTo>
                <a:lnTo>
                  <a:pt x="116" y="21"/>
                </a:lnTo>
                <a:lnTo>
                  <a:pt x="116" y="19"/>
                </a:lnTo>
                <a:lnTo>
                  <a:pt x="114" y="19"/>
                </a:lnTo>
                <a:lnTo>
                  <a:pt x="112" y="19"/>
                </a:lnTo>
                <a:lnTo>
                  <a:pt x="109" y="19"/>
                </a:lnTo>
                <a:lnTo>
                  <a:pt x="109" y="24"/>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49" name="Freeform 183"/>
          <p:cNvSpPr>
            <a:spLocks noEditPoints="1"/>
          </p:cNvSpPr>
          <p:nvPr/>
        </p:nvSpPr>
        <p:spPr bwMode="auto">
          <a:xfrm>
            <a:off x="2504205" y="3596636"/>
            <a:ext cx="319292" cy="66125"/>
          </a:xfrm>
          <a:custGeom>
            <a:avLst/>
            <a:gdLst>
              <a:gd name="T0" fmla="*/ 11728 w 183"/>
              <a:gd name="T1" fmla="*/ 23812 h 35"/>
              <a:gd name="T2" fmla="*/ 2932 w 183"/>
              <a:gd name="T3" fmla="*/ 9525 h 35"/>
              <a:gd name="T4" fmla="*/ 32253 w 183"/>
              <a:gd name="T5" fmla="*/ 0 h 35"/>
              <a:gd name="T6" fmla="*/ 8796 w 183"/>
              <a:gd name="T7" fmla="*/ 6350 h 35"/>
              <a:gd name="T8" fmla="*/ 13194 w 183"/>
              <a:gd name="T9" fmla="*/ 20637 h 35"/>
              <a:gd name="T10" fmla="*/ 46914 w 183"/>
              <a:gd name="T11" fmla="*/ 17462 h 35"/>
              <a:gd name="T12" fmla="*/ 57176 w 183"/>
              <a:gd name="T13" fmla="*/ 12700 h 35"/>
              <a:gd name="T14" fmla="*/ 64506 w 183"/>
              <a:gd name="T15" fmla="*/ 33337 h 35"/>
              <a:gd name="T16" fmla="*/ 51312 w 183"/>
              <a:gd name="T17" fmla="*/ 44450 h 35"/>
              <a:gd name="T18" fmla="*/ 41049 w 183"/>
              <a:gd name="T19" fmla="*/ 55562 h 35"/>
              <a:gd name="T20" fmla="*/ 60108 w 183"/>
              <a:gd name="T21" fmla="*/ 36512 h 35"/>
              <a:gd name="T22" fmla="*/ 60108 w 183"/>
              <a:gd name="T23" fmla="*/ 17462 h 35"/>
              <a:gd name="T24" fmla="*/ 46914 w 183"/>
              <a:gd name="T25" fmla="*/ 30162 h 35"/>
              <a:gd name="T26" fmla="*/ 86497 w 183"/>
              <a:gd name="T27" fmla="*/ 12700 h 35"/>
              <a:gd name="T28" fmla="*/ 98225 w 183"/>
              <a:gd name="T29" fmla="*/ 33337 h 35"/>
              <a:gd name="T30" fmla="*/ 79167 w 183"/>
              <a:gd name="T31" fmla="*/ 44450 h 35"/>
              <a:gd name="T32" fmla="*/ 70370 w 183"/>
              <a:gd name="T33" fmla="*/ 23812 h 35"/>
              <a:gd name="T34" fmla="*/ 83565 w 183"/>
              <a:gd name="T35" fmla="*/ 41275 h 35"/>
              <a:gd name="T36" fmla="*/ 92361 w 183"/>
              <a:gd name="T37" fmla="*/ 26987 h 35"/>
              <a:gd name="T38" fmla="*/ 83565 w 183"/>
              <a:gd name="T39" fmla="*/ 15875 h 35"/>
              <a:gd name="T40" fmla="*/ 76235 w 183"/>
              <a:gd name="T41" fmla="*/ 26987 h 35"/>
              <a:gd name="T42" fmla="*/ 83565 w 183"/>
              <a:gd name="T43" fmla="*/ 41275 h 35"/>
              <a:gd name="T44" fmla="*/ 105556 w 183"/>
              <a:gd name="T45" fmla="*/ 23812 h 35"/>
              <a:gd name="T46" fmla="*/ 117284 w 183"/>
              <a:gd name="T47" fmla="*/ 38100 h 35"/>
              <a:gd name="T48" fmla="*/ 121682 w 183"/>
              <a:gd name="T49" fmla="*/ 41275 h 35"/>
              <a:gd name="T50" fmla="*/ 102623 w 183"/>
              <a:gd name="T51" fmla="*/ 36512 h 35"/>
              <a:gd name="T52" fmla="*/ 105556 w 183"/>
              <a:gd name="T53" fmla="*/ 15875 h 35"/>
              <a:gd name="T54" fmla="*/ 124614 w 183"/>
              <a:gd name="T55" fmla="*/ 17462 h 35"/>
              <a:gd name="T56" fmla="*/ 136343 w 183"/>
              <a:gd name="T57" fmla="*/ 38100 h 35"/>
              <a:gd name="T58" fmla="*/ 130478 w 183"/>
              <a:gd name="T59" fmla="*/ 38100 h 35"/>
              <a:gd name="T60" fmla="*/ 146605 w 183"/>
              <a:gd name="T61" fmla="*/ 44450 h 35"/>
              <a:gd name="T62" fmla="*/ 165664 w 183"/>
              <a:gd name="T63" fmla="*/ 12700 h 35"/>
              <a:gd name="T64" fmla="*/ 178858 w 183"/>
              <a:gd name="T65" fmla="*/ 17462 h 35"/>
              <a:gd name="T66" fmla="*/ 184722 w 183"/>
              <a:gd name="T67" fmla="*/ 38100 h 35"/>
              <a:gd name="T68" fmla="*/ 181790 w 183"/>
              <a:gd name="T69" fmla="*/ 44450 h 35"/>
              <a:gd name="T70" fmla="*/ 172994 w 183"/>
              <a:gd name="T71" fmla="*/ 41275 h 35"/>
              <a:gd name="T72" fmla="*/ 159799 w 183"/>
              <a:gd name="T73" fmla="*/ 41275 h 35"/>
              <a:gd name="T74" fmla="*/ 159799 w 183"/>
              <a:gd name="T75" fmla="*/ 26987 h 35"/>
              <a:gd name="T76" fmla="*/ 168596 w 183"/>
              <a:gd name="T77" fmla="*/ 15875 h 35"/>
              <a:gd name="T78" fmla="*/ 175926 w 183"/>
              <a:gd name="T79" fmla="*/ 26987 h 35"/>
              <a:gd name="T80" fmla="*/ 165664 w 183"/>
              <a:gd name="T81" fmla="*/ 30162 h 35"/>
              <a:gd name="T82" fmla="*/ 168596 w 183"/>
              <a:gd name="T83" fmla="*/ 41275 h 35"/>
              <a:gd name="T84" fmla="*/ 175926 w 183"/>
              <a:gd name="T85" fmla="*/ 33337 h 35"/>
              <a:gd name="T86" fmla="*/ 211111 w 183"/>
              <a:gd name="T87" fmla="*/ 17462 h 35"/>
              <a:gd name="T88" fmla="*/ 208179 w 183"/>
              <a:gd name="T89" fmla="*/ 26987 h 35"/>
              <a:gd name="T90" fmla="*/ 211111 w 183"/>
              <a:gd name="T91" fmla="*/ 41275 h 35"/>
              <a:gd name="T92" fmla="*/ 192052 w 183"/>
              <a:gd name="T93" fmla="*/ 26987 h 35"/>
              <a:gd name="T94" fmla="*/ 206713 w 183"/>
              <a:gd name="T95" fmla="*/ 23812 h 35"/>
              <a:gd name="T96" fmla="*/ 192052 w 183"/>
              <a:gd name="T97" fmla="*/ 17462 h 35"/>
              <a:gd name="T98" fmla="*/ 208179 w 183"/>
              <a:gd name="T99" fmla="*/ 36512 h 35"/>
              <a:gd name="T100" fmla="*/ 192052 w 183"/>
              <a:gd name="T101" fmla="*/ 30162 h 35"/>
              <a:gd name="T102" fmla="*/ 219907 w 183"/>
              <a:gd name="T103" fmla="*/ 44450 h 35"/>
              <a:gd name="T104" fmla="*/ 219907 w 183"/>
              <a:gd name="T105" fmla="*/ 36512 h 35"/>
              <a:gd name="T106" fmla="*/ 224306 w 183"/>
              <a:gd name="T107" fmla="*/ 17462 h 35"/>
              <a:gd name="T108" fmla="*/ 262423 w 183"/>
              <a:gd name="T109" fmla="*/ 44450 h 35"/>
              <a:gd name="T110" fmla="*/ 258025 w 183"/>
              <a:gd name="T111" fmla="*/ 26987 h 35"/>
              <a:gd name="T112" fmla="*/ 258025 w 183"/>
              <a:gd name="T113" fmla="*/ 38100 h 35"/>
              <a:gd name="T114" fmla="*/ 262423 w 183"/>
              <a:gd name="T115" fmla="*/ 30162 h 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3"/>
              <a:gd name="T175" fmla="*/ 0 h 35"/>
              <a:gd name="T176" fmla="*/ 183 w 183"/>
              <a:gd name="T177" fmla="*/ 35 h 3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3" h="35">
                <a:moveTo>
                  <a:pt x="19" y="17"/>
                </a:moveTo>
                <a:lnTo>
                  <a:pt x="13" y="17"/>
                </a:lnTo>
                <a:lnTo>
                  <a:pt x="6" y="28"/>
                </a:lnTo>
                <a:lnTo>
                  <a:pt x="0" y="28"/>
                </a:lnTo>
                <a:lnTo>
                  <a:pt x="9" y="15"/>
                </a:lnTo>
                <a:lnTo>
                  <a:pt x="8" y="15"/>
                </a:lnTo>
                <a:lnTo>
                  <a:pt x="6" y="15"/>
                </a:lnTo>
                <a:lnTo>
                  <a:pt x="4" y="13"/>
                </a:lnTo>
                <a:lnTo>
                  <a:pt x="2" y="13"/>
                </a:lnTo>
                <a:lnTo>
                  <a:pt x="2" y="11"/>
                </a:lnTo>
                <a:lnTo>
                  <a:pt x="2" y="8"/>
                </a:lnTo>
                <a:lnTo>
                  <a:pt x="2" y="6"/>
                </a:lnTo>
                <a:lnTo>
                  <a:pt x="2" y="4"/>
                </a:lnTo>
                <a:lnTo>
                  <a:pt x="4" y="2"/>
                </a:lnTo>
                <a:lnTo>
                  <a:pt x="6" y="2"/>
                </a:lnTo>
                <a:lnTo>
                  <a:pt x="8" y="0"/>
                </a:lnTo>
                <a:lnTo>
                  <a:pt x="9" y="0"/>
                </a:lnTo>
                <a:lnTo>
                  <a:pt x="22" y="0"/>
                </a:lnTo>
                <a:lnTo>
                  <a:pt x="22" y="28"/>
                </a:lnTo>
                <a:lnTo>
                  <a:pt x="19" y="28"/>
                </a:lnTo>
                <a:lnTo>
                  <a:pt x="19" y="17"/>
                </a:lnTo>
                <a:close/>
                <a:moveTo>
                  <a:pt x="19" y="4"/>
                </a:moveTo>
                <a:lnTo>
                  <a:pt x="9" y="4"/>
                </a:lnTo>
                <a:lnTo>
                  <a:pt x="6" y="4"/>
                </a:lnTo>
                <a:lnTo>
                  <a:pt x="6" y="8"/>
                </a:lnTo>
                <a:lnTo>
                  <a:pt x="6" y="10"/>
                </a:lnTo>
                <a:lnTo>
                  <a:pt x="6" y="11"/>
                </a:lnTo>
                <a:lnTo>
                  <a:pt x="8" y="11"/>
                </a:lnTo>
                <a:lnTo>
                  <a:pt x="8" y="13"/>
                </a:lnTo>
                <a:lnTo>
                  <a:pt x="9" y="13"/>
                </a:lnTo>
                <a:lnTo>
                  <a:pt x="11" y="13"/>
                </a:lnTo>
                <a:lnTo>
                  <a:pt x="19" y="13"/>
                </a:lnTo>
                <a:lnTo>
                  <a:pt x="19" y="4"/>
                </a:lnTo>
                <a:close/>
                <a:moveTo>
                  <a:pt x="28" y="8"/>
                </a:moveTo>
                <a:lnTo>
                  <a:pt x="32" y="8"/>
                </a:lnTo>
                <a:lnTo>
                  <a:pt x="32" y="11"/>
                </a:lnTo>
                <a:lnTo>
                  <a:pt x="33" y="10"/>
                </a:lnTo>
                <a:lnTo>
                  <a:pt x="33" y="8"/>
                </a:lnTo>
                <a:lnTo>
                  <a:pt x="35" y="8"/>
                </a:lnTo>
                <a:lnTo>
                  <a:pt x="37" y="8"/>
                </a:lnTo>
                <a:lnTo>
                  <a:pt x="39" y="8"/>
                </a:lnTo>
                <a:lnTo>
                  <a:pt x="43" y="10"/>
                </a:lnTo>
                <a:lnTo>
                  <a:pt x="44" y="11"/>
                </a:lnTo>
                <a:lnTo>
                  <a:pt x="44" y="15"/>
                </a:lnTo>
                <a:lnTo>
                  <a:pt x="46" y="17"/>
                </a:lnTo>
                <a:lnTo>
                  <a:pt x="44" y="21"/>
                </a:lnTo>
                <a:lnTo>
                  <a:pt x="44" y="23"/>
                </a:lnTo>
                <a:lnTo>
                  <a:pt x="44" y="24"/>
                </a:lnTo>
                <a:lnTo>
                  <a:pt x="43" y="26"/>
                </a:lnTo>
                <a:lnTo>
                  <a:pt x="39" y="28"/>
                </a:lnTo>
                <a:lnTo>
                  <a:pt x="37" y="28"/>
                </a:lnTo>
                <a:lnTo>
                  <a:pt x="35" y="28"/>
                </a:lnTo>
                <a:lnTo>
                  <a:pt x="33" y="28"/>
                </a:lnTo>
                <a:lnTo>
                  <a:pt x="33" y="26"/>
                </a:lnTo>
                <a:lnTo>
                  <a:pt x="32" y="26"/>
                </a:lnTo>
                <a:lnTo>
                  <a:pt x="32" y="35"/>
                </a:lnTo>
                <a:lnTo>
                  <a:pt x="28" y="35"/>
                </a:lnTo>
                <a:lnTo>
                  <a:pt x="28" y="8"/>
                </a:lnTo>
                <a:close/>
                <a:moveTo>
                  <a:pt x="37" y="26"/>
                </a:moveTo>
                <a:lnTo>
                  <a:pt x="39" y="24"/>
                </a:lnTo>
                <a:lnTo>
                  <a:pt x="41" y="23"/>
                </a:lnTo>
                <a:lnTo>
                  <a:pt x="43" y="21"/>
                </a:lnTo>
                <a:lnTo>
                  <a:pt x="43" y="17"/>
                </a:lnTo>
                <a:lnTo>
                  <a:pt x="43" y="15"/>
                </a:lnTo>
                <a:lnTo>
                  <a:pt x="41" y="13"/>
                </a:lnTo>
                <a:lnTo>
                  <a:pt x="41" y="11"/>
                </a:lnTo>
                <a:lnTo>
                  <a:pt x="39" y="11"/>
                </a:lnTo>
                <a:lnTo>
                  <a:pt x="37" y="10"/>
                </a:lnTo>
                <a:lnTo>
                  <a:pt x="35" y="11"/>
                </a:lnTo>
                <a:lnTo>
                  <a:pt x="33" y="13"/>
                </a:lnTo>
                <a:lnTo>
                  <a:pt x="32" y="15"/>
                </a:lnTo>
                <a:lnTo>
                  <a:pt x="32" y="19"/>
                </a:lnTo>
                <a:lnTo>
                  <a:pt x="32" y="23"/>
                </a:lnTo>
                <a:lnTo>
                  <a:pt x="33" y="24"/>
                </a:lnTo>
                <a:lnTo>
                  <a:pt x="35" y="24"/>
                </a:lnTo>
                <a:lnTo>
                  <a:pt x="37" y="26"/>
                </a:lnTo>
                <a:close/>
                <a:moveTo>
                  <a:pt x="57" y="8"/>
                </a:moveTo>
                <a:lnTo>
                  <a:pt x="59" y="8"/>
                </a:lnTo>
                <a:lnTo>
                  <a:pt x="63" y="10"/>
                </a:lnTo>
                <a:lnTo>
                  <a:pt x="65" y="11"/>
                </a:lnTo>
                <a:lnTo>
                  <a:pt x="65" y="13"/>
                </a:lnTo>
                <a:lnTo>
                  <a:pt x="67" y="15"/>
                </a:lnTo>
                <a:lnTo>
                  <a:pt x="67" y="17"/>
                </a:lnTo>
                <a:lnTo>
                  <a:pt x="67" y="21"/>
                </a:lnTo>
                <a:lnTo>
                  <a:pt x="65" y="23"/>
                </a:lnTo>
                <a:lnTo>
                  <a:pt x="65" y="24"/>
                </a:lnTo>
                <a:lnTo>
                  <a:pt x="63" y="26"/>
                </a:lnTo>
                <a:lnTo>
                  <a:pt x="59" y="28"/>
                </a:lnTo>
                <a:lnTo>
                  <a:pt x="57" y="28"/>
                </a:lnTo>
                <a:lnTo>
                  <a:pt x="54" y="28"/>
                </a:lnTo>
                <a:lnTo>
                  <a:pt x="52" y="26"/>
                </a:lnTo>
                <a:lnTo>
                  <a:pt x="50" y="24"/>
                </a:lnTo>
                <a:lnTo>
                  <a:pt x="48" y="23"/>
                </a:lnTo>
                <a:lnTo>
                  <a:pt x="48" y="21"/>
                </a:lnTo>
                <a:lnTo>
                  <a:pt x="48" y="17"/>
                </a:lnTo>
                <a:lnTo>
                  <a:pt x="48" y="15"/>
                </a:lnTo>
                <a:lnTo>
                  <a:pt x="48" y="13"/>
                </a:lnTo>
                <a:lnTo>
                  <a:pt x="50" y="11"/>
                </a:lnTo>
                <a:lnTo>
                  <a:pt x="52" y="10"/>
                </a:lnTo>
                <a:lnTo>
                  <a:pt x="54" y="8"/>
                </a:lnTo>
                <a:lnTo>
                  <a:pt x="57" y="8"/>
                </a:lnTo>
                <a:close/>
                <a:moveTo>
                  <a:pt x="57" y="26"/>
                </a:moveTo>
                <a:lnTo>
                  <a:pt x="59" y="24"/>
                </a:lnTo>
                <a:lnTo>
                  <a:pt x="61" y="24"/>
                </a:lnTo>
                <a:lnTo>
                  <a:pt x="61" y="23"/>
                </a:lnTo>
                <a:lnTo>
                  <a:pt x="63" y="21"/>
                </a:lnTo>
                <a:lnTo>
                  <a:pt x="63" y="19"/>
                </a:lnTo>
                <a:lnTo>
                  <a:pt x="63" y="17"/>
                </a:lnTo>
                <a:lnTo>
                  <a:pt x="63" y="15"/>
                </a:lnTo>
                <a:lnTo>
                  <a:pt x="61" y="13"/>
                </a:lnTo>
                <a:lnTo>
                  <a:pt x="61" y="11"/>
                </a:lnTo>
                <a:lnTo>
                  <a:pt x="59" y="11"/>
                </a:lnTo>
                <a:lnTo>
                  <a:pt x="57" y="10"/>
                </a:lnTo>
                <a:lnTo>
                  <a:pt x="56" y="11"/>
                </a:lnTo>
                <a:lnTo>
                  <a:pt x="54" y="11"/>
                </a:lnTo>
                <a:lnTo>
                  <a:pt x="52" y="13"/>
                </a:lnTo>
                <a:lnTo>
                  <a:pt x="52" y="15"/>
                </a:lnTo>
                <a:lnTo>
                  <a:pt x="52" y="17"/>
                </a:lnTo>
                <a:lnTo>
                  <a:pt x="52" y="19"/>
                </a:lnTo>
                <a:lnTo>
                  <a:pt x="52" y="21"/>
                </a:lnTo>
                <a:lnTo>
                  <a:pt x="52" y="23"/>
                </a:lnTo>
                <a:lnTo>
                  <a:pt x="54" y="24"/>
                </a:lnTo>
                <a:lnTo>
                  <a:pt x="56" y="24"/>
                </a:lnTo>
                <a:lnTo>
                  <a:pt x="57" y="26"/>
                </a:lnTo>
                <a:close/>
                <a:moveTo>
                  <a:pt x="81" y="15"/>
                </a:moveTo>
                <a:lnTo>
                  <a:pt x="81" y="11"/>
                </a:lnTo>
                <a:lnTo>
                  <a:pt x="78" y="10"/>
                </a:lnTo>
                <a:lnTo>
                  <a:pt x="76" y="11"/>
                </a:lnTo>
                <a:lnTo>
                  <a:pt x="74" y="13"/>
                </a:lnTo>
                <a:lnTo>
                  <a:pt x="72" y="15"/>
                </a:lnTo>
                <a:lnTo>
                  <a:pt x="72" y="17"/>
                </a:lnTo>
                <a:lnTo>
                  <a:pt x="72" y="21"/>
                </a:lnTo>
                <a:lnTo>
                  <a:pt x="74" y="24"/>
                </a:lnTo>
                <a:lnTo>
                  <a:pt x="76" y="24"/>
                </a:lnTo>
                <a:lnTo>
                  <a:pt x="78" y="26"/>
                </a:lnTo>
                <a:lnTo>
                  <a:pt x="80" y="24"/>
                </a:lnTo>
                <a:lnTo>
                  <a:pt x="81" y="24"/>
                </a:lnTo>
                <a:lnTo>
                  <a:pt x="81" y="23"/>
                </a:lnTo>
                <a:lnTo>
                  <a:pt x="81" y="21"/>
                </a:lnTo>
                <a:lnTo>
                  <a:pt x="85" y="21"/>
                </a:lnTo>
                <a:lnTo>
                  <a:pt x="85" y="24"/>
                </a:lnTo>
                <a:lnTo>
                  <a:pt x="83" y="26"/>
                </a:lnTo>
                <a:lnTo>
                  <a:pt x="81" y="28"/>
                </a:lnTo>
                <a:lnTo>
                  <a:pt x="78" y="28"/>
                </a:lnTo>
                <a:lnTo>
                  <a:pt x="74" y="28"/>
                </a:lnTo>
                <a:lnTo>
                  <a:pt x="72" y="26"/>
                </a:lnTo>
                <a:lnTo>
                  <a:pt x="70" y="26"/>
                </a:lnTo>
                <a:lnTo>
                  <a:pt x="70" y="23"/>
                </a:lnTo>
                <a:lnTo>
                  <a:pt x="69" y="21"/>
                </a:lnTo>
                <a:lnTo>
                  <a:pt x="69" y="19"/>
                </a:lnTo>
                <a:lnTo>
                  <a:pt x="69" y="15"/>
                </a:lnTo>
                <a:lnTo>
                  <a:pt x="70" y="13"/>
                </a:lnTo>
                <a:lnTo>
                  <a:pt x="70" y="11"/>
                </a:lnTo>
                <a:lnTo>
                  <a:pt x="72" y="10"/>
                </a:lnTo>
                <a:lnTo>
                  <a:pt x="76" y="8"/>
                </a:lnTo>
                <a:lnTo>
                  <a:pt x="78" y="8"/>
                </a:lnTo>
                <a:lnTo>
                  <a:pt x="80" y="8"/>
                </a:lnTo>
                <a:lnTo>
                  <a:pt x="81" y="8"/>
                </a:lnTo>
                <a:lnTo>
                  <a:pt x="83" y="10"/>
                </a:lnTo>
                <a:lnTo>
                  <a:pt x="85" y="11"/>
                </a:lnTo>
                <a:lnTo>
                  <a:pt x="85" y="13"/>
                </a:lnTo>
                <a:lnTo>
                  <a:pt x="85" y="15"/>
                </a:lnTo>
                <a:lnTo>
                  <a:pt x="81" y="15"/>
                </a:lnTo>
                <a:close/>
                <a:moveTo>
                  <a:pt x="93" y="11"/>
                </a:moveTo>
                <a:lnTo>
                  <a:pt x="93" y="23"/>
                </a:lnTo>
                <a:lnTo>
                  <a:pt x="93" y="24"/>
                </a:lnTo>
                <a:lnTo>
                  <a:pt x="91" y="26"/>
                </a:lnTo>
                <a:lnTo>
                  <a:pt x="89" y="28"/>
                </a:lnTo>
                <a:lnTo>
                  <a:pt x="87" y="28"/>
                </a:lnTo>
                <a:lnTo>
                  <a:pt x="87" y="24"/>
                </a:lnTo>
                <a:lnTo>
                  <a:pt x="89" y="24"/>
                </a:lnTo>
                <a:lnTo>
                  <a:pt x="89" y="23"/>
                </a:lnTo>
                <a:lnTo>
                  <a:pt x="89" y="8"/>
                </a:lnTo>
                <a:lnTo>
                  <a:pt x="104" y="8"/>
                </a:lnTo>
                <a:lnTo>
                  <a:pt x="104" y="28"/>
                </a:lnTo>
                <a:lnTo>
                  <a:pt x="100" y="28"/>
                </a:lnTo>
                <a:lnTo>
                  <a:pt x="100" y="11"/>
                </a:lnTo>
                <a:lnTo>
                  <a:pt x="93" y="11"/>
                </a:lnTo>
                <a:close/>
                <a:moveTo>
                  <a:pt x="107" y="13"/>
                </a:moveTo>
                <a:lnTo>
                  <a:pt x="109" y="11"/>
                </a:lnTo>
                <a:lnTo>
                  <a:pt x="111" y="10"/>
                </a:lnTo>
                <a:lnTo>
                  <a:pt x="113" y="8"/>
                </a:lnTo>
                <a:lnTo>
                  <a:pt x="117" y="8"/>
                </a:lnTo>
                <a:lnTo>
                  <a:pt x="118" y="8"/>
                </a:lnTo>
                <a:lnTo>
                  <a:pt x="120" y="8"/>
                </a:lnTo>
                <a:lnTo>
                  <a:pt x="122" y="10"/>
                </a:lnTo>
                <a:lnTo>
                  <a:pt x="122" y="11"/>
                </a:lnTo>
                <a:lnTo>
                  <a:pt x="124" y="13"/>
                </a:lnTo>
                <a:lnTo>
                  <a:pt x="124" y="24"/>
                </a:lnTo>
                <a:lnTo>
                  <a:pt x="124" y="26"/>
                </a:lnTo>
                <a:lnTo>
                  <a:pt x="126" y="24"/>
                </a:lnTo>
                <a:lnTo>
                  <a:pt x="126" y="28"/>
                </a:lnTo>
                <a:lnTo>
                  <a:pt x="124" y="28"/>
                </a:lnTo>
                <a:lnTo>
                  <a:pt x="122" y="28"/>
                </a:lnTo>
                <a:lnTo>
                  <a:pt x="120" y="28"/>
                </a:lnTo>
                <a:lnTo>
                  <a:pt x="120" y="26"/>
                </a:lnTo>
                <a:lnTo>
                  <a:pt x="120" y="24"/>
                </a:lnTo>
                <a:lnTo>
                  <a:pt x="118" y="26"/>
                </a:lnTo>
                <a:lnTo>
                  <a:pt x="117" y="28"/>
                </a:lnTo>
                <a:lnTo>
                  <a:pt x="115" y="28"/>
                </a:lnTo>
                <a:lnTo>
                  <a:pt x="113" y="28"/>
                </a:lnTo>
                <a:lnTo>
                  <a:pt x="111" y="28"/>
                </a:lnTo>
                <a:lnTo>
                  <a:pt x="109" y="28"/>
                </a:lnTo>
                <a:lnTo>
                  <a:pt x="109" y="26"/>
                </a:lnTo>
                <a:lnTo>
                  <a:pt x="107" y="26"/>
                </a:lnTo>
                <a:lnTo>
                  <a:pt x="107" y="24"/>
                </a:lnTo>
                <a:lnTo>
                  <a:pt x="107" y="23"/>
                </a:lnTo>
                <a:lnTo>
                  <a:pt x="107" y="21"/>
                </a:lnTo>
                <a:lnTo>
                  <a:pt x="107" y="19"/>
                </a:lnTo>
                <a:lnTo>
                  <a:pt x="109" y="17"/>
                </a:lnTo>
                <a:lnTo>
                  <a:pt x="113" y="17"/>
                </a:lnTo>
                <a:lnTo>
                  <a:pt x="118" y="15"/>
                </a:lnTo>
                <a:lnTo>
                  <a:pt x="120" y="15"/>
                </a:lnTo>
                <a:lnTo>
                  <a:pt x="120" y="13"/>
                </a:lnTo>
                <a:lnTo>
                  <a:pt x="118" y="11"/>
                </a:lnTo>
                <a:lnTo>
                  <a:pt x="115" y="10"/>
                </a:lnTo>
                <a:lnTo>
                  <a:pt x="113" y="10"/>
                </a:lnTo>
                <a:lnTo>
                  <a:pt x="113" y="11"/>
                </a:lnTo>
                <a:lnTo>
                  <a:pt x="111" y="13"/>
                </a:lnTo>
                <a:lnTo>
                  <a:pt x="107" y="13"/>
                </a:lnTo>
                <a:close/>
                <a:moveTo>
                  <a:pt x="120" y="17"/>
                </a:moveTo>
                <a:lnTo>
                  <a:pt x="120" y="19"/>
                </a:lnTo>
                <a:lnTo>
                  <a:pt x="118" y="19"/>
                </a:lnTo>
                <a:lnTo>
                  <a:pt x="117" y="19"/>
                </a:lnTo>
                <a:lnTo>
                  <a:pt x="115" y="19"/>
                </a:lnTo>
                <a:lnTo>
                  <a:pt x="113" y="19"/>
                </a:lnTo>
                <a:lnTo>
                  <a:pt x="111" y="19"/>
                </a:lnTo>
                <a:lnTo>
                  <a:pt x="111" y="21"/>
                </a:lnTo>
                <a:lnTo>
                  <a:pt x="111" y="23"/>
                </a:lnTo>
                <a:lnTo>
                  <a:pt x="111" y="24"/>
                </a:lnTo>
                <a:lnTo>
                  <a:pt x="115" y="26"/>
                </a:lnTo>
                <a:lnTo>
                  <a:pt x="117" y="24"/>
                </a:lnTo>
                <a:lnTo>
                  <a:pt x="118" y="24"/>
                </a:lnTo>
                <a:lnTo>
                  <a:pt x="118" y="23"/>
                </a:lnTo>
                <a:lnTo>
                  <a:pt x="120" y="23"/>
                </a:lnTo>
                <a:lnTo>
                  <a:pt x="120" y="21"/>
                </a:lnTo>
                <a:lnTo>
                  <a:pt x="120" y="17"/>
                </a:lnTo>
                <a:close/>
                <a:moveTo>
                  <a:pt x="129" y="8"/>
                </a:moveTo>
                <a:lnTo>
                  <a:pt x="139" y="8"/>
                </a:lnTo>
                <a:lnTo>
                  <a:pt x="141" y="8"/>
                </a:lnTo>
                <a:lnTo>
                  <a:pt x="142" y="10"/>
                </a:lnTo>
                <a:lnTo>
                  <a:pt x="144" y="11"/>
                </a:lnTo>
                <a:lnTo>
                  <a:pt x="144" y="13"/>
                </a:lnTo>
                <a:lnTo>
                  <a:pt x="144" y="15"/>
                </a:lnTo>
                <a:lnTo>
                  <a:pt x="142" y="17"/>
                </a:lnTo>
                <a:lnTo>
                  <a:pt x="141" y="17"/>
                </a:lnTo>
                <a:lnTo>
                  <a:pt x="142" y="17"/>
                </a:lnTo>
                <a:lnTo>
                  <a:pt x="144" y="19"/>
                </a:lnTo>
                <a:lnTo>
                  <a:pt x="146" y="21"/>
                </a:lnTo>
                <a:lnTo>
                  <a:pt x="146" y="23"/>
                </a:lnTo>
                <a:lnTo>
                  <a:pt x="144" y="24"/>
                </a:lnTo>
                <a:lnTo>
                  <a:pt x="144" y="26"/>
                </a:lnTo>
                <a:lnTo>
                  <a:pt x="142" y="26"/>
                </a:lnTo>
                <a:lnTo>
                  <a:pt x="141" y="28"/>
                </a:lnTo>
                <a:lnTo>
                  <a:pt x="139" y="28"/>
                </a:lnTo>
                <a:lnTo>
                  <a:pt x="129" y="28"/>
                </a:lnTo>
                <a:lnTo>
                  <a:pt x="129" y="8"/>
                </a:lnTo>
                <a:close/>
                <a:moveTo>
                  <a:pt x="131" y="17"/>
                </a:moveTo>
                <a:lnTo>
                  <a:pt x="137" y="17"/>
                </a:lnTo>
                <a:lnTo>
                  <a:pt x="139" y="17"/>
                </a:lnTo>
                <a:lnTo>
                  <a:pt x="139" y="15"/>
                </a:lnTo>
                <a:lnTo>
                  <a:pt x="141" y="15"/>
                </a:lnTo>
                <a:lnTo>
                  <a:pt x="141" y="13"/>
                </a:lnTo>
                <a:lnTo>
                  <a:pt x="141" y="11"/>
                </a:lnTo>
                <a:lnTo>
                  <a:pt x="139" y="11"/>
                </a:lnTo>
                <a:lnTo>
                  <a:pt x="137" y="11"/>
                </a:lnTo>
                <a:lnTo>
                  <a:pt x="131" y="11"/>
                </a:lnTo>
                <a:lnTo>
                  <a:pt x="131" y="17"/>
                </a:lnTo>
                <a:close/>
                <a:moveTo>
                  <a:pt x="131" y="24"/>
                </a:moveTo>
                <a:lnTo>
                  <a:pt x="139" y="24"/>
                </a:lnTo>
                <a:lnTo>
                  <a:pt x="141" y="24"/>
                </a:lnTo>
                <a:lnTo>
                  <a:pt x="142" y="23"/>
                </a:lnTo>
                <a:lnTo>
                  <a:pt x="142" y="21"/>
                </a:lnTo>
                <a:lnTo>
                  <a:pt x="141" y="19"/>
                </a:lnTo>
                <a:lnTo>
                  <a:pt x="137" y="19"/>
                </a:lnTo>
                <a:lnTo>
                  <a:pt x="131" y="19"/>
                </a:lnTo>
                <a:lnTo>
                  <a:pt x="131" y="24"/>
                </a:lnTo>
                <a:close/>
                <a:moveTo>
                  <a:pt x="153" y="11"/>
                </a:moveTo>
                <a:lnTo>
                  <a:pt x="153" y="23"/>
                </a:lnTo>
                <a:lnTo>
                  <a:pt x="153" y="24"/>
                </a:lnTo>
                <a:lnTo>
                  <a:pt x="152" y="26"/>
                </a:lnTo>
                <a:lnTo>
                  <a:pt x="150" y="28"/>
                </a:lnTo>
                <a:lnTo>
                  <a:pt x="148" y="28"/>
                </a:lnTo>
                <a:lnTo>
                  <a:pt x="148" y="24"/>
                </a:lnTo>
                <a:lnTo>
                  <a:pt x="150" y="24"/>
                </a:lnTo>
                <a:lnTo>
                  <a:pt x="150" y="23"/>
                </a:lnTo>
                <a:lnTo>
                  <a:pt x="150" y="8"/>
                </a:lnTo>
                <a:lnTo>
                  <a:pt x="165" y="8"/>
                </a:lnTo>
                <a:lnTo>
                  <a:pt x="165" y="28"/>
                </a:lnTo>
                <a:lnTo>
                  <a:pt x="161" y="28"/>
                </a:lnTo>
                <a:lnTo>
                  <a:pt x="161" y="11"/>
                </a:lnTo>
                <a:lnTo>
                  <a:pt x="153" y="11"/>
                </a:lnTo>
                <a:close/>
                <a:moveTo>
                  <a:pt x="183" y="23"/>
                </a:moveTo>
                <a:lnTo>
                  <a:pt x="183" y="23"/>
                </a:lnTo>
                <a:lnTo>
                  <a:pt x="183" y="24"/>
                </a:lnTo>
                <a:lnTo>
                  <a:pt x="181" y="26"/>
                </a:lnTo>
                <a:lnTo>
                  <a:pt x="179" y="28"/>
                </a:lnTo>
                <a:lnTo>
                  <a:pt x="176" y="28"/>
                </a:lnTo>
                <a:lnTo>
                  <a:pt x="168" y="28"/>
                </a:lnTo>
                <a:lnTo>
                  <a:pt x="168" y="8"/>
                </a:lnTo>
                <a:lnTo>
                  <a:pt x="172" y="8"/>
                </a:lnTo>
                <a:lnTo>
                  <a:pt x="172" y="17"/>
                </a:lnTo>
                <a:lnTo>
                  <a:pt x="176" y="17"/>
                </a:lnTo>
                <a:lnTo>
                  <a:pt x="179" y="17"/>
                </a:lnTo>
                <a:lnTo>
                  <a:pt x="181" y="17"/>
                </a:lnTo>
                <a:lnTo>
                  <a:pt x="183" y="19"/>
                </a:lnTo>
                <a:lnTo>
                  <a:pt x="183" y="23"/>
                </a:lnTo>
                <a:close/>
                <a:moveTo>
                  <a:pt x="172" y="24"/>
                </a:moveTo>
                <a:lnTo>
                  <a:pt x="176" y="24"/>
                </a:lnTo>
                <a:lnTo>
                  <a:pt x="177" y="24"/>
                </a:lnTo>
                <a:lnTo>
                  <a:pt x="179" y="24"/>
                </a:lnTo>
                <a:lnTo>
                  <a:pt x="179" y="23"/>
                </a:lnTo>
                <a:lnTo>
                  <a:pt x="181" y="23"/>
                </a:lnTo>
                <a:lnTo>
                  <a:pt x="179" y="21"/>
                </a:lnTo>
                <a:lnTo>
                  <a:pt x="179" y="19"/>
                </a:lnTo>
                <a:lnTo>
                  <a:pt x="177" y="19"/>
                </a:lnTo>
                <a:lnTo>
                  <a:pt x="176" y="19"/>
                </a:lnTo>
                <a:lnTo>
                  <a:pt x="172" y="19"/>
                </a:lnTo>
                <a:lnTo>
                  <a:pt x="172" y="24"/>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50" name="Freeform 184"/>
          <p:cNvSpPr>
            <a:spLocks noEditPoints="1"/>
          </p:cNvSpPr>
          <p:nvPr/>
        </p:nvSpPr>
        <p:spPr bwMode="auto">
          <a:xfrm>
            <a:off x="2190579" y="3624976"/>
            <a:ext cx="221048" cy="52901"/>
          </a:xfrm>
          <a:custGeom>
            <a:avLst/>
            <a:gdLst>
              <a:gd name="T0" fmla="*/ 32430 w 126"/>
              <a:gd name="T1" fmla="*/ 9525 h 28"/>
              <a:gd name="T2" fmla="*/ 19163 w 126"/>
              <a:gd name="T3" fmla="*/ 41275 h 28"/>
              <a:gd name="T4" fmla="*/ 2948 w 126"/>
              <a:gd name="T5" fmla="*/ 9525 h 28"/>
              <a:gd name="T6" fmla="*/ 0 w 126"/>
              <a:gd name="T7" fmla="*/ 0 h 28"/>
              <a:gd name="T8" fmla="*/ 29482 w 126"/>
              <a:gd name="T9" fmla="*/ 0 h 28"/>
              <a:gd name="T10" fmla="*/ 54542 w 126"/>
              <a:gd name="T11" fmla="*/ 9525 h 28"/>
              <a:gd name="T12" fmla="*/ 67809 w 126"/>
              <a:gd name="T13" fmla="*/ 17463 h 28"/>
              <a:gd name="T14" fmla="*/ 67809 w 126"/>
              <a:gd name="T15" fmla="*/ 34925 h 28"/>
              <a:gd name="T16" fmla="*/ 54542 w 126"/>
              <a:gd name="T17" fmla="*/ 44450 h 28"/>
              <a:gd name="T18" fmla="*/ 44223 w 126"/>
              <a:gd name="T19" fmla="*/ 34925 h 28"/>
              <a:gd name="T20" fmla="*/ 44223 w 126"/>
              <a:gd name="T21" fmla="*/ 17463 h 28"/>
              <a:gd name="T22" fmla="*/ 54542 w 126"/>
              <a:gd name="T23" fmla="*/ 9525 h 28"/>
              <a:gd name="T24" fmla="*/ 61912 w 126"/>
              <a:gd name="T25" fmla="*/ 34925 h 28"/>
              <a:gd name="T26" fmla="*/ 64861 w 126"/>
              <a:gd name="T27" fmla="*/ 23812 h 28"/>
              <a:gd name="T28" fmla="*/ 60438 w 126"/>
              <a:gd name="T29" fmla="*/ 14288 h 28"/>
              <a:gd name="T30" fmla="*/ 48645 w 126"/>
              <a:gd name="T31" fmla="*/ 17463 h 28"/>
              <a:gd name="T32" fmla="*/ 45697 w 126"/>
              <a:gd name="T33" fmla="*/ 30163 h 28"/>
              <a:gd name="T34" fmla="*/ 51594 w 126"/>
              <a:gd name="T35" fmla="*/ 38100 h 28"/>
              <a:gd name="T36" fmla="*/ 86972 w 126"/>
              <a:gd name="T37" fmla="*/ 14288 h 28"/>
              <a:gd name="T38" fmla="*/ 79602 w 126"/>
              <a:gd name="T39" fmla="*/ 26988 h 28"/>
              <a:gd name="T40" fmla="*/ 86972 w 126"/>
              <a:gd name="T41" fmla="*/ 38100 h 28"/>
              <a:gd name="T42" fmla="*/ 92869 w 126"/>
              <a:gd name="T43" fmla="*/ 31750 h 28"/>
              <a:gd name="T44" fmla="*/ 89920 w 126"/>
              <a:gd name="T45" fmla="*/ 41275 h 28"/>
              <a:gd name="T46" fmla="*/ 76653 w 126"/>
              <a:gd name="T47" fmla="*/ 38100 h 28"/>
              <a:gd name="T48" fmla="*/ 73705 w 126"/>
              <a:gd name="T49" fmla="*/ 23812 h 28"/>
              <a:gd name="T50" fmla="*/ 81076 w 126"/>
              <a:gd name="T51" fmla="*/ 12700 h 28"/>
              <a:gd name="T52" fmla="*/ 95817 w 126"/>
              <a:gd name="T53" fmla="*/ 14288 h 28"/>
              <a:gd name="T54" fmla="*/ 92869 w 126"/>
              <a:gd name="T55" fmla="*/ 20638 h 28"/>
              <a:gd name="T56" fmla="*/ 106135 w 126"/>
              <a:gd name="T57" fmla="*/ 30163 h 28"/>
              <a:gd name="T58" fmla="*/ 106135 w 126"/>
              <a:gd name="T59" fmla="*/ 12700 h 28"/>
              <a:gd name="T60" fmla="*/ 114980 w 126"/>
              <a:gd name="T61" fmla="*/ 23812 h 28"/>
              <a:gd name="T62" fmla="*/ 147410 w 126"/>
              <a:gd name="T63" fmla="*/ 12700 h 28"/>
              <a:gd name="T64" fmla="*/ 151833 w 126"/>
              <a:gd name="T65" fmla="*/ 20638 h 28"/>
              <a:gd name="T66" fmla="*/ 150359 w 126"/>
              <a:gd name="T67" fmla="*/ 26988 h 28"/>
              <a:gd name="T68" fmla="*/ 154781 w 126"/>
              <a:gd name="T69" fmla="*/ 34925 h 28"/>
              <a:gd name="T70" fmla="*/ 147410 w 126"/>
              <a:gd name="T71" fmla="*/ 41275 h 28"/>
              <a:gd name="T72" fmla="*/ 135618 w 126"/>
              <a:gd name="T73" fmla="*/ 23812 h 28"/>
              <a:gd name="T74" fmla="*/ 147410 w 126"/>
              <a:gd name="T75" fmla="*/ 23812 h 28"/>
              <a:gd name="T76" fmla="*/ 147410 w 126"/>
              <a:gd name="T77" fmla="*/ 17463 h 28"/>
              <a:gd name="T78" fmla="*/ 135618 w 126"/>
              <a:gd name="T79" fmla="*/ 14288 h 28"/>
              <a:gd name="T80" fmla="*/ 147410 w 126"/>
              <a:gd name="T81" fmla="*/ 38100 h 28"/>
              <a:gd name="T82" fmla="*/ 150359 w 126"/>
              <a:gd name="T83" fmla="*/ 30163 h 28"/>
              <a:gd name="T84" fmla="*/ 135618 w 126"/>
              <a:gd name="T85" fmla="*/ 30163 h 28"/>
              <a:gd name="T86" fmla="*/ 163625 w 126"/>
              <a:gd name="T87" fmla="*/ 12700 h 28"/>
              <a:gd name="T88" fmla="*/ 176892 w 126"/>
              <a:gd name="T89" fmla="*/ 12700 h 28"/>
              <a:gd name="T90" fmla="*/ 182789 w 126"/>
              <a:gd name="T91" fmla="*/ 17463 h 28"/>
              <a:gd name="T92" fmla="*/ 185737 w 126"/>
              <a:gd name="T93" fmla="*/ 38100 h 28"/>
              <a:gd name="T94" fmla="*/ 185737 w 126"/>
              <a:gd name="T95" fmla="*/ 41275 h 28"/>
              <a:gd name="T96" fmla="*/ 182789 w 126"/>
              <a:gd name="T97" fmla="*/ 44450 h 28"/>
              <a:gd name="T98" fmla="*/ 176892 w 126"/>
              <a:gd name="T99" fmla="*/ 38100 h 28"/>
              <a:gd name="T100" fmla="*/ 169522 w 126"/>
              <a:gd name="T101" fmla="*/ 44450 h 28"/>
              <a:gd name="T102" fmla="*/ 160677 w 126"/>
              <a:gd name="T103" fmla="*/ 38100 h 28"/>
              <a:gd name="T104" fmla="*/ 160677 w 126"/>
              <a:gd name="T105" fmla="*/ 26988 h 28"/>
              <a:gd name="T106" fmla="*/ 176892 w 126"/>
              <a:gd name="T107" fmla="*/ 23812 h 28"/>
              <a:gd name="T108" fmla="*/ 169522 w 126"/>
              <a:gd name="T109" fmla="*/ 14288 h 28"/>
              <a:gd name="T110" fmla="*/ 160677 w 126"/>
              <a:gd name="T111" fmla="*/ 20638 h 28"/>
              <a:gd name="T112" fmla="*/ 173944 w 126"/>
              <a:gd name="T113" fmla="*/ 26988 h 28"/>
              <a:gd name="T114" fmla="*/ 166574 w 126"/>
              <a:gd name="T115" fmla="*/ 30163 h 28"/>
              <a:gd name="T116" fmla="*/ 166574 w 126"/>
              <a:gd name="T117" fmla="*/ 38100 h 28"/>
              <a:gd name="T118" fmla="*/ 173944 w 126"/>
              <a:gd name="T119" fmla="*/ 34925 h 28"/>
              <a:gd name="T120" fmla="*/ 176892 w 126"/>
              <a:gd name="T121" fmla="*/ 26988 h 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6"/>
              <a:gd name="T184" fmla="*/ 0 h 28"/>
              <a:gd name="T185" fmla="*/ 126 w 126"/>
              <a:gd name="T186" fmla="*/ 28 h 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6" h="28">
                <a:moveTo>
                  <a:pt x="22" y="26"/>
                </a:moveTo>
                <a:lnTo>
                  <a:pt x="22" y="11"/>
                </a:lnTo>
                <a:lnTo>
                  <a:pt x="22" y="9"/>
                </a:lnTo>
                <a:lnTo>
                  <a:pt x="22" y="6"/>
                </a:lnTo>
                <a:lnTo>
                  <a:pt x="22" y="4"/>
                </a:lnTo>
                <a:lnTo>
                  <a:pt x="13" y="26"/>
                </a:lnTo>
                <a:lnTo>
                  <a:pt x="11" y="26"/>
                </a:lnTo>
                <a:lnTo>
                  <a:pt x="2" y="4"/>
                </a:lnTo>
                <a:lnTo>
                  <a:pt x="2" y="6"/>
                </a:lnTo>
                <a:lnTo>
                  <a:pt x="2" y="11"/>
                </a:lnTo>
                <a:lnTo>
                  <a:pt x="2" y="26"/>
                </a:lnTo>
                <a:lnTo>
                  <a:pt x="0" y="26"/>
                </a:lnTo>
                <a:lnTo>
                  <a:pt x="0" y="0"/>
                </a:lnTo>
                <a:lnTo>
                  <a:pt x="4" y="0"/>
                </a:lnTo>
                <a:lnTo>
                  <a:pt x="11" y="22"/>
                </a:lnTo>
                <a:lnTo>
                  <a:pt x="13" y="22"/>
                </a:lnTo>
                <a:lnTo>
                  <a:pt x="20" y="0"/>
                </a:lnTo>
                <a:lnTo>
                  <a:pt x="24" y="0"/>
                </a:lnTo>
                <a:lnTo>
                  <a:pt x="24" y="26"/>
                </a:lnTo>
                <a:lnTo>
                  <a:pt x="22" y="26"/>
                </a:lnTo>
                <a:close/>
                <a:moveTo>
                  <a:pt x="37" y="6"/>
                </a:moveTo>
                <a:lnTo>
                  <a:pt x="41" y="8"/>
                </a:lnTo>
                <a:lnTo>
                  <a:pt x="42" y="8"/>
                </a:lnTo>
                <a:lnTo>
                  <a:pt x="44" y="9"/>
                </a:lnTo>
                <a:lnTo>
                  <a:pt x="46" y="11"/>
                </a:lnTo>
                <a:lnTo>
                  <a:pt x="46" y="15"/>
                </a:lnTo>
                <a:lnTo>
                  <a:pt x="46" y="17"/>
                </a:lnTo>
                <a:lnTo>
                  <a:pt x="46" y="19"/>
                </a:lnTo>
                <a:lnTo>
                  <a:pt x="46" y="22"/>
                </a:lnTo>
                <a:lnTo>
                  <a:pt x="44" y="24"/>
                </a:lnTo>
                <a:lnTo>
                  <a:pt x="42" y="26"/>
                </a:lnTo>
                <a:lnTo>
                  <a:pt x="41" y="26"/>
                </a:lnTo>
                <a:lnTo>
                  <a:pt x="37" y="28"/>
                </a:lnTo>
                <a:lnTo>
                  <a:pt x="35" y="26"/>
                </a:lnTo>
                <a:lnTo>
                  <a:pt x="33" y="26"/>
                </a:lnTo>
                <a:lnTo>
                  <a:pt x="31" y="24"/>
                </a:lnTo>
                <a:lnTo>
                  <a:pt x="30" y="22"/>
                </a:lnTo>
                <a:lnTo>
                  <a:pt x="30" y="19"/>
                </a:lnTo>
                <a:lnTo>
                  <a:pt x="30" y="17"/>
                </a:lnTo>
                <a:lnTo>
                  <a:pt x="30" y="15"/>
                </a:lnTo>
                <a:lnTo>
                  <a:pt x="30" y="11"/>
                </a:lnTo>
                <a:lnTo>
                  <a:pt x="31" y="9"/>
                </a:lnTo>
                <a:lnTo>
                  <a:pt x="33" y="8"/>
                </a:lnTo>
                <a:lnTo>
                  <a:pt x="35" y="8"/>
                </a:lnTo>
                <a:lnTo>
                  <a:pt x="37" y="6"/>
                </a:lnTo>
                <a:close/>
                <a:moveTo>
                  <a:pt x="37" y="24"/>
                </a:moveTo>
                <a:lnTo>
                  <a:pt x="41" y="24"/>
                </a:lnTo>
                <a:lnTo>
                  <a:pt x="41" y="22"/>
                </a:lnTo>
                <a:lnTo>
                  <a:pt x="42" y="22"/>
                </a:lnTo>
                <a:lnTo>
                  <a:pt x="42" y="20"/>
                </a:lnTo>
                <a:lnTo>
                  <a:pt x="44" y="19"/>
                </a:lnTo>
                <a:lnTo>
                  <a:pt x="44" y="17"/>
                </a:lnTo>
                <a:lnTo>
                  <a:pt x="44" y="15"/>
                </a:lnTo>
                <a:lnTo>
                  <a:pt x="42" y="13"/>
                </a:lnTo>
                <a:lnTo>
                  <a:pt x="42" y="11"/>
                </a:lnTo>
                <a:lnTo>
                  <a:pt x="41" y="11"/>
                </a:lnTo>
                <a:lnTo>
                  <a:pt x="41" y="9"/>
                </a:lnTo>
                <a:lnTo>
                  <a:pt x="37" y="9"/>
                </a:lnTo>
                <a:lnTo>
                  <a:pt x="35" y="9"/>
                </a:lnTo>
                <a:lnTo>
                  <a:pt x="35" y="11"/>
                </a:lnTo>
                <a:lnTo>
                  <a:pt x="33" y="11"/>
                </a:lnTo>
                <a:lnTo>
                  <a:pt x="33" y="13"/>
                </a:lnTo>
                <a:lnTo>
                  <a:pt x="31" y="15"/>
                </a:lnTo>
                <a:lnTo>
                  <a:pt x="31" y="17"/>
                </a:lnTo>
                <a:lnTo>
                  <a:pt x="31" y="19"/>
                </a:lnTo>
                <a:lnTo>
                  <a:pt x="33" y="20"/>
                </a:lnTo>
                <a:lnTo>
                  <a:pt x="33" y="22"/>
                </a:lnTo>
                <a:lnTo>
                  <a:pt x="35" y="22"/>
                </a:lnTo>
                <a:lnTo>
                  <a:pt x="35" y="24"/>
                </a:lnTo>
                <a:lnTo>
                  <a:pt x="37" y="24"/>
                </a:lnTo>
                <a:close/>
                <a:moveTo>
                  <a:pt x="63" y="13"/>
                </a:moveTo>
                <a:lnTo>
                  <a:pt x="61" y="11"/>
                </a:lnTo>
                <a:lnTo>
                  <a:pt x="59" y="9"/>
                </a:lnTo>
                <a:lnTo>
                  <a:pt x="55" y="9"/>
                </a:lnTo>
                <a:lnTo>
                  <a:pt x="54" y="11"/>
                </a:lnTo>
                <a:lnTo>
                  <a:pt x="54" y="13"/>
                </a:lnTo>
                <a:lnTo>
                  <a:pt x="54" y="17"/>
                </a:lnTo>
                <a:lnTo>
                  <a:pt x="54" y="20"/>
                </a:lnTo>
                <a:lnTo>
                  <a:pt x="54" y="22"/>
                </a:lnTo>
                <a:lnTo>
                  <a:pt x="55" y="24"/>
                </a:lnTo>
                <a:lnTo>
                  <a:pt x="59" y="24"/>
                </a:lnTo>
                <a:lnTo>
                  <a:pt x="61" y="22"/>
                </a:lnTo>
                <a:lnTo>
                  <a:pt x="63" y="22"/>
                </a:lnTo>
                <a:lnTo>
                  <a:pt x="63" y="20"/>
                </a:lnTo>
                <a:lnTo>
                  <a:pt x="66" y="20"/>
                </a:lnTo>
                <a:lnTo>
                  <a:pt x="65" y="22"/>
                </a:lnTo>
                <a:lnTo>
                  <a:pt x="65" y="24"/>
                </a:lnTo>
                <a:lnTo>
                  <a:pt x="61" y="26"/>
                </a:lnTo>
                <a:lnTo>
                  <a:pt x="57" y="28"/>
                </a:lnTo>
                <a:lnTo>
                  <a:pt x="55" y="26"/>
                </a:lnTo>
                <a:lnTo>
                  <a:pt x="54" y="26"/>
                </a:lnTo>
                <a:lnTo>
                  <a:pt x="52" y="24"/>
                </a:lnTo>
                <a:lnTo>
                  <a:pt x="50" y="22"/>
                </a:lnTo>
                <a:lnTo>
                  <a:pt x="50" y="20"/>
                </a:lnTo>
                <a:lnTo>
                  <a:pt x="50" y="17"/>
                </a:lnTo>
                <a:lnTo>
                  <a:pt x="50" y="15"/>
                </a:lnTo>
                <a:lnTo>
                  <a:pt x="50" y="11"/>
                </a:lnTo>
                <a:lnTo>
                  <a:pt x="52" y="9"/>
                </a:lnTo>
                <a:lnTo>
                  <a:pt x="54" y="8"/>
                </a:lnTo>
                <a:lnTo>
                  <a:pt x="55" y="8"/>
                </a:lnTo>
                <a:lnTo>
                  <a:pt x="59" y="6"/>
                </a:lnTo>
                <a:lnTo>
                  <a:pt x="61" y="8"/>
                </a:lnTo>
                <a:lnTo>
                  <a:pt x="63" y="8"/>
                </a:lnTo>
                <a:lnTo>
                  <a:pt x="65" y="9"/>
                </a:lnTo>
                <a:lnTo>
                  <a:pt x="66" y="11"/>
                </a:lnTo>
                <a:lnTo>
                  <a:pt x="66" y="13"/>
                </a:lnTo>
                <a:lnTo>
                  <a:pt x="63" y="13"/>
                </a:lnTo>
                <a:close/>
                <a:moveTo>
                  <a:pt x="85" y="26"/>
                </a:moveTo>
                <a:lnTo>
                  <a:pt x="81" y="26"/>
                </a:lnTo>
                <a:lnTo>
                  <a:pt x="74" y="17"/>
                </a:lnTo>
                <a:lnTo>
                  <a:pt x="72" y="19"/>
                </a:lnTo>
                <a:lnTo>
                  <a:pt x="72" y="26"/>
                </a:lnTo>
                <a:lnTo>
                  <a:pt x="70" y="26"/>
                </a:lnTo>
                <a:lnTo>
                  <a:pt x="70" y="8"/>
                </a:lnTo>
                <a:lnTo>
                  <a:pt x="72" y="8"/>
                </a:lnTo>
                <a:lnTo>
                  <a:pt x="72" y="15"/>
                </a:lnTo>
                <a:lnTo>
                  <a:pt x="81" y="8"/>
                </a:lnTo>
                <a:lnTo>
                  <a:pt x="85" y="8"/>
                </a:lnTo>
                <a:lnTo>
                  <a:pt x="78" y="15"/>
                </a:lnTo>
                <a:lnTo>
                  <a:pt x="85" y="26"/>
                </a:lnTo>
                <a:close/>
                <a:moveTo>
                  <a:pt x="89" y="8"/>
                </a:moveTo>
                <a:lnTo>
                  <a:pt x="98" y="8"/>
                </a:lnTo>
                <a:lnTo>
                  <a:pt x="100" y="8"/>
                </a:lnTo>
                <a:lnTo>
                  <a:pt x="102" y="8"/>
                </a:lnTo>
                <a:lnTo>
                  <a:pt x="103" y="9"/>
                </a:lnTo>
                <a:lnTo>
                  <a:pt x="103" y="11"/>
                </a:lnTo>
                <a:lnTo>
                  <a:pt x="103" y="13"/>
                </a:lnTo>
                <a:lnTo>
                  <a:pt x="103" y="15"/>
                </a:lnTo>
                <a:lnTo>
                  <a:pt x="102" y="15"/>
                </a:lnTo>
                <a:lnTo>
                  <a:pt x="100" y="17"/>
                </a:lnTo>
                <a:lnTo>
                  <a:pt x="102" y="17"/>
                </a:lnTo>
                <a:lnTo>
                  <a:pt x="103" y="17"/>
                </a:lnTo>
                <a:lnTo>
                  <a:pt x="105" y="19"/>
                </a:lnTo>
                <a:lnTo>
                  <a:pt x="105" y="20"/>
                </a:lnTo>
                <a:lnTo>
                  <a:pt x="105" y="22"/>
                </a:lnTo>
                <a:lnTo>
                  <a:pt x="103" y="24"/>
                </a:lnTo>
                <a:lnTo>
                  <a:pt x="102" y="26"/>
                </a:lnTo>
                <a:lnTo>
                  <a:pt x="100" y="26"/>
                </a:lnTo>
                <a:lnTo>
                  <a:pt x="98" y="26"/>
                </a:lnTo>
                <a:lnTo>
                  <a:pt x="89" y="26"/>
                </a:lnTo>
                <a:lnTo>
                  <a:pt x="89" y="8"/>
                </a:lnTo>
                <a:close/>
                <a:moveTo>
                  <a:pt x="92" y="15"/>
                </a:moveTo>
                <a:lnTo>
                  <a:pt x="96" y="15"/>
                </a:lnTo>
                <a:lnTo>
                  <a:pt x="98" y="15"/>
                </a:lnTo>
                <a:lnTo>
                  <a:pt x="100" y="15"/>
                </a:lnTo>
                <a:lnTo>
                  <a:pt x="100" y="13"/>
                </a:lnTo>
                <a:lnTo>
                  <a:pt x="100" y="11"/>
                </a:lnTo>
                <a:lnTo>
                  <a:pt x="100" y="9"/>
                </a:lnTo>
                <a:lnTo>
                  <a:pt x="98" y="9"/>
                </a:lnTo>
                <a:lnTo>
                  <a:pt x="96" y="9"/>
                </a:lnTo>
                <a:lnTo>
                  <a:pt x="92" y="9"/>
                </a:lnTo>
                <a:lnTo>
                  <a:pt x="92" y="15"/>
                </a:lnTo>
                <a:close/>
                <a:moveTo>
                  <a:pt x="92" y="24"/>
                </a:moveTo>
                <a:lnTo>
                  <a:pt x="98" y="24"/>
                </a:lnTo>
                <a:lnTo>
                  <a:pt x="100" y="24"/>
                </a:lnTo>
                <a:lnTo>
                  <a:pt x="100" y="22"/>
                </a:lnTo>
                <a:lnTo>
                  <a:pt x="102" y="22"/>
                </a:lnTo>
                <a:lnTo>
                  <a:pt x="102" y="20"/>
                </a:lnTo>
                <a:lnTo>
                  <a:pt x="102" y="19"/>
                </a:lnTo>
                <a:lnTo>
                  <a:pt x="100" y="19"/>
                </a:lnTo>
                <a:lnTo>
                  <a:pt x="96" y="19"/>
                </a:lnTo>
                <a:lnTo>
                  <a:pt x="92" y="19"/>
                </a:lnTo>
                <a:lnTo>
                  <a:pt x="92" y="24"/>
                </a:lnTo>
                <a:close/>
                <a:moveTo>
                  <a:pt x="109" y="13"/>
                </a:moveTo>
                <a:lnTo>
                  <a:pt x="109" y="9"/>
                </a:lnTo>
                <a:lnTo>
                  <a:pt x="111" y="8"/>
                </a:lnTo>
                <a:lnTo>
                  <a:pt x="113" y="8"/>
                </a:lnTo>
                <a:lnTo>
                  <a:pt x="116" y="6"/>
                </a:lnTo>
                <a:lnTo>
                  <a:pt x="118" y="6"/>
                </a:lnTo>
                <a:lnTo>
                  <a:pt x="120" y="8"/>
                </a:lnTo>
                <a:lnTo>
                  <a:pt x="122" y="8"/>
                </a:lnTo>
                <a:lnTo>
                  <a:pt x="124" y="9"/>
                </a:lnTo>
                <a:lnTo>
                  <a:pt x="124" y="11"/>
                </a:lnTo>
                <a:lnTo>
                  <a:pt x="124" y="22"/>
                </a:lnTo>
                <a:lnTo>
                  <a:pt x="124" y="24"/>
                </a:lnTo>
                <a:lnTo>
                  <a:pt x="126" y="24"/>
                </a:lnTo>
                <a:lnTo>
                  <a:pt x="126" y="26"/>
                </a:lnTo>
                <a:lnTo>
                  <a:pt x="126" y="28"/>
                </a:lnTo>
                <a:lnTo>
                  <a:pt x="124" y="28"/>
                </a:lnTo>
                <a:lnTo>
                  <a:pt x="122" y="26"/>
                </a:lnTo>
                <a:lnTo>
                  <a:pt x="120" y="24"/>
                </a:lnTo>
                <a:lnTo>
                  <a:pt x="120" y="26"/>
                </a:lnTo>
                <a:lnTo>
                  <a:pt x="118" y="26"/>
                </a:lnTo>
                <a:lnTo>
                  <a:pt x="116" y="28"/>
                </a:lnTo>
                <a:lnTo>
                  <a:pt x="115" y="28"/>
                </a:lnTo>
                <a:lnTo>
                  <a:pt x="113" y="28"/>
                </a:lnTo>
                <a:lnTo>
                  <a:pt x="111" y="26"/>
                </a:lnTo>
                <a:lnTo>
                  <a:pt x="109" y="26"/>
                </a:lnTo>
                <a:lnTo>
                  <a:pt x="109" y="24"/>
                </a:lnTo>
                <a:lnTo>
                  <a:pt x="107" y="22"/>
                </a:lnTo>
                <a:lnTo>
                  <a:pt x="107" y="20"/>
                </a:lnTo>
                <a:lnTo>
                  <a:pt x="109" y="17"/>
                </a:lnTo>
                <a:lnTo>
                  <a:pt x="111" y="17"/>
                </a:lnTo>
                <a:lnTo>
                  <a:pt x="115" y="15"/>
                </a:lnTo>
                <a:lnTo>
                  <a:pt x="118" y="15"/>
                </a:lnTo>
                <a:lnTo>
                  <a:pt x="120" y="15"/>
                </a:lnTo>
                <a:lnTo>
                  <a:pt x="120" y="13"/>
                </a:lnTo>
                <a:lnTo>
                  <a:pt x="120" y="9"/>
                </a:lnTo>
                <a:lnTo>
                  <a:pt x="116" y="9"/>
                </a:lnTo>
                <a:lnTo>
                  <a:pt x="115" y="9"/>
                </a:lnTo>
                <a:lnTo>
                  <a:pt x="113" y="9"/>
                </a:lnTo>
                <a:lnTo>
                  <a:pt x="113" y="11"/>
                </a:lnTo>
                <a:lnTo>
                  <a:pt x="113" y="13"/>
                </a:lnTo>
                <a:lnTo>
                  <a:pt x="109" y="13"/>
                </a:lnTo>
                <a:close/>
                <a:moveTo>
                  <a:pt x="120" y="17"/>
                </a:moveTo>
                <a:lnTo>
                  <a:pt x="120" y="17"/>
                </a:lnTo>
                <a:lnTo>
                  <a:pt x="118" y="17"/>
                </a:lnTo>
                <a:lnTo>
                  <a:pt x="115" y="19"/>
                </a:lnTo>
                <a:lnTo>
                  <a:pt x="113" y="19"/>
                </a:lnTo>
                <a:lnTo>
                  <a:pt x="111" y="20"/>
                </a:lnTo>
                <a:lnTo>
                  <a:pt x="113" y="24"/>
                </a:lnTo>
                <a:lnTo>
                  <a:pt x="115" y="24"/>
                </a:lnTo>
                <a:lnTo>
                  <a:pt x="116" y="24"/>
                </a:lnTo>
                <a:lnTo>
                  <a:pt x="118" y="24"/>
                </a:lnTo>
                <a:lnTo>
                  <a:pt x="118" y="22"/>
                </a:lnTo>
                <a:lnTo>
                  <a:pt x="120" y="22"/>
                </a:lnTo>
                <a:lnTo>
                  <a:pt x="120" y="20"/>
                </a:lnTo>
                <a:lnTo>
                  <a:pt x="120" y="17"/>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51" name="Freeform 185"/>
          <p:cNvSpPr>
            <a:spLocks noEditPoints="1"/>
          </p:cNvSpPr>
          <p:nvPr/>
        </p:nvSpPr>
        <p:spPr bwMode="auto">
          <a:xfrm>
            <a:off x="2396513" y="3897037"/>
            <a:ext cx="296622" cy="64237"/>
          </a:xfrm>
          <a:custGeom>
            <a:avLst/>
            <a:gdLst>
              <a:gd name="T0" fmla="*/ 24924 w 170"/>
              <a:gd name="T1" fmla="*/ 0 h 34"/>
              <a:gd name="T2" fmla="*/ 30788 w 170"/>
              <a:gd name="T3" fmla="*/ 9525 h 34"/>
              <a:gd name="T4" fmla="*/ 27856 w 170"/>
              <a:gd name="T5" fmla="*/ 20637 h 34"/>
              <a:gd name="T6" fmla="*/ 30788 w 170"/>
              <a:gd name="T7" fmla="*/ 34925 h 34"/>
              <a:gd name="T8" fmla="*/ 16127 w 170"/>
              <a:gd name="T9" fmla="*/ 41275 h 34"/>
              <a:gd name="T10" fmla="*/ 16127 w 170"/>
              <a:gd name="T11" fmla="*/ 17462 h 34"/>
              <a:gd name="T12" fmla="*/ 24924 w 170"/>
              <a:gd name="T13" fmla="*/ 9525 h 34"/>
              <a:gd name="T14" fmla="*/ 16127 w 170"/>
              <a:gd name="T15" fmla="*/ 3175 h 34"/>
              <a:gd name="T16" fmla="*/ 16127 w 170"/>
              <a:gd name="T17" fmla="*/ 34925 h 34"/>
              <a:gd name="T18" fmla="*/ 24924 w 170"/>
              <a:gd name="T19" fmla="*/ 30162 h 34"/>
              <a:gd name="T20" fmla="*/ 5864 w 170"/>
              <a:gd name="T21" fmla="*/ 34925 h 34"/>
              <a:gd name="T22" fmla="*/ 41051 w 170"/>
              <a:gd name="T23" fmla="*/ 38100 h 34"/>
              <a:gd name="T24" fmla="*/ 35187 w 170"/>
              <a:gd name="T25" fmla="*/ 38100 h 34"/>
              <a:gd name="T26" fmla="*/ 35187 w 170"/>
              <a:gd name="T27" fmla="*/ 12700 h 34"/>
              <a:gd name="T28" fmla="*/ 51314 w 170"/>
              <a:gd name="T29" fmla="*/ 14287 h 34"/>
              <a:gd name="T30" fmla="*/ 67441 w 170"/>
              <a:gd name="T31" fmla="*/ 12700 h 34"/>
              <a:gd name="T32" fmla="*/ 82102 w 170"/>
              <a:gd name="T33" fmla="*/ 9525 h 34"/>
              <a:gd name="T34" fmla="*/ 86500 w 170"/>
              <a:gd name="T35" fmla="*/ 17462 h 34"/>
              <a:gd name="T36" fmla="*/ 89432 w 170"/>
              <a:gd name="T37" fmla="*/ 38100 h 34"/>
              <a:gd name="T38" fmla="*/ 89432 w 170"/>
              <a:gd name="T39" fmla="*/ 41275 h 34"/>
              <a:gd name="T40" fmla="*/ 86500 w 170"/>
              <a:gd name="T41" fmla="*/ 41275 h 34"/>
              <a:gd name="T42" fmla="*/ 82102 w 170"/>
              <a:gd name="T43" fmla="*/ 38100 h 34"/>
              <a:gd name="T44" fmla="*/ 70373 w 170"/>
              <a:gd name="T45" fmla="*/ 41275 h 34"/>
              <a:gd name="T46" fmla="*/ 65975 w 170"/>
              <a:gd name="T47" fmla="*/ 38100 h 34"/>
              <a:gd name="T48" fmla="*/ 65975 w 170"/>
              <a:gd name="T49" fmla="*/ 26988 h 34"/>
              <a:gd name="T50" fmla="*/ 82102 w 170"/>
              <a:gd name="T51" fmla="*/ 20637 h 34"/>
              <a:gd name="T52" fmla="*/ 73305 w 170"/>
              <a:gd name="T53" fmla="*/ 14287 h 34"/>
              <a:gd name="T54" fmla="*/ 65975 w 170"/>
              <a:gd name="T55" fmla="*/ 20637 h 34"/>
              <a:gd name="T56" fmla="*/ 79170 w 170"/>
              <a:gd name="T57" fmla="*/ 26988 h 34"/>
              <a:gd name="T58" fmla="*/ 70373 w 170"/>
              <a:gd name="T59" fmla="*/ 30162 h 34"/>
              <a:gd name="T60" fmla="*/ 67441 w 170"/>
              <a:gd name="T61" fmla="*/ 34925 h 34"/>
              <a:gd name="T62" fmla="*/ 79170 w 170"/>
              <a:gd name="T63" fmla="*/ 34925 h 34"/>
              <a:gd name="T64" fmla="*/ 82102 w 170"/>
              <a:gd name="T65" fmla="*/ 26988 h 34"/>
              <a:gd name="T66" fmla="*/ 92365 w 170"/>
              <a:gd name="T67" fmla="*/ 38100 h 34"/>
              <a:gd name="T68" fmla="*/ 95297 w 170"/>
              <a:gd name="T69" fmla="*/ 33337 h 34"/>
              <a:gd name="T70" fmla="*/ 117288 w 170"/>
              <a:gd name="T71" fmla="*/ 38100 h 34"/>
              <a:gd name="T72" fmla="*/ 114356 w 170"/>
              <a:gd name="T73" fmla="*/ 41275 h 34"/>
              <a:gd name="T74" fmla="*/ 101161 w 170"/>
              <a:gd name="T75" fmla="*/ 14287 h 34"/>
              <a:gd name="T76" fmla="*/ 111424 w 170"/>
              <a:gd name="T77" fmla="*/ 38100 h 34"/>
              <a:gd name="T78" fmla="*/ 146611 w 170"/>
              <a:gd name="T79" fmla="*/ 12700 h 34"/>
              <a:gd name="T80" fmla="*/ 140746 w 170"/>
              <a:gd name="T81" fmla="*/ 17462 h 34"/>
              <a:gd name="T82" fmla="*/ 127551 w 170"/>
              <a:gd name="T83" fmla="*/ 12700 h 34"/>
              <a:gd name="T84" fmla="*/ 187662 w 170"/>
              <a:gd name="T85" fmla="*/ 12700 h 34"/>
              <a:gd name="T86" fmla="*/ 181797 w 170"/>
              <a:gd name="T87" fmla="*/ 20637 h 34"/>
              <a:gd name="T88" fmla="*/ 181797 w 170"/>
              <a:gd name="T89" fmla="*/ 17462 h 34"/>
              <a:gd name="T90" fmla="*/ 156873 w 170"/>
              <a:gd name="T91" fmla="*/ 17462 h 34"/>
              <a:gd name="T92" fmla="*/ 159806 w 170"/>
              <a:gd name="T93" fmla="*/ 23812 h 34"/>
              <a:gd name="T94" fmla="*/ 159806 w 170"/>
              <a:gd name="T95" fmla="*/ 12700 h 34"/>
              <a:gd name="T96" fmla="*/ 211119 w 170"/>
              <a:gd name="T97" fmla="*/ 12700 h 34"/>
              <a:gd name="T98" fmla="*/ 211119 w 170"/>
              <a:gd name="T99" fmla="*/ 17462 h 34"/>
              <a:gd name="T100" fmla="*/ 192060 w 170"/>
              <a:gd name="T101" fmla="*/ 12700 h 34"/>
              <a:gd name="T102" fmla="*/ 227246 w 170"/>
              <a:gd name="T103" fmla="*/ 12700 h 34"/>
              <a:gd name="T104" fmla="*/ 233111 w 170"/>
              <a:gd name="T105" fmla="*/ 12700 h 34"/>
              <a:gd name="T106" fmla="*/ 243374 w 170"/>
              <a:gd name="T107" fmla="*/ 12700 h 34"/>
              <a:gd name="T108" fmla="*/ 249238 w 170"/>
              <a:gd name="T109" fmla="*/ 26988 h 34"/>
              <a:gd name="T110" fmla="*/ 243374 w 170"/>
              <a:gd name="T111" fmla="*/ 41275 h 34"/>
              <a:gd name="T112" fmla="*/ 233111 w 170"/>
              <a:gd name="T113" fmla="*/ 41275 h 34"/>
              <a:gd name="T114" fmla="*/ 227246 w 170"/>
              <a:gd name="T115" fmla="*/ 53975 h 34"/>
              <a:gd name="T116" fmla="*/ 238975 w 170"/>
              <a:gd name="T117" fmla="*/ 38100 h 34"/>
              <a:gd name="T118" fmla="*/ 243374 w 170"/>
              <a:gd name="T119" fmla="*/ 30162 h 34"/>
              <a:gd name="T120" fmla="*/ 243374 w 170"/>
              <a:gd name="T121" fmla="*/ 17462 h 34"/>
              <a:gd name="T122" fmla="*/ 233111 w 170"/>
              <a:gd name="T123" fmla="*/ 14287 h 34"/>
              <a:gd name="T124" fmla="*/ 230179 w 170"/>
              <a:gd name="T125" fmla="*/ 33337 h 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
              <a:gd name="T190" fmla="*/ 0 h 34"/>
              <a:gd name="T191" fmla="*/ 170 w 170"/>
              <a:gd name="T192" fmla="*/ 34 h 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 h="34">
                <a:moveTo>
                  <a:pt x="0" y="0"/>
                </a:moveTo>
                <a:lnTo>
                  <a:pt x="11" y="0"/>
                </a:lnTo>
                <a:lnTo>
                  <a:pt x="15" y="0"/>
                </a:lnTo>
                <a:lnTo>
                  <a:pt x="17" y="0"/>
                </a:lnTo>
                <a:lnTo>
                  <a:pt x="17" y="2"/>
                </a:lnTo>
                <a:lnTo>
                  <a:pt x="19" y="2"/>
                </a:lnTo>
                <a:lnTo>
                  <a:pt x="19" y="4"/>
                </a:lnTo>
                <a:lnTo>
                  <a:pt x="21" y="6"/>
                </a:lnTo>
                <a:lnTo>
                  <a:pt x="19" y="9"/>
                </a:lnTo>
                <a:lnTo>
                  <a:pt x="17" y="11"/>
                </a:lnTo>
                <a:lnTo>
                  <a:pt x="19" y="13"/>
                </a:lnTo>
                <a:lnTo>
                  <a:pt x="21" y="15"/>
                </a:lnTo>
                <a:lnTo>
                  <a:pt x="21" y="19"/>
                </a:lnTo>
                <a:lnTo>
                  <a:pt x="21" y="21"/>
                </a:lnTo>
                <a:lnTo>
                  <a:pt x="21" y="22"/>
                </a:lnTo>
                <a:lnTo>
                  <a:pt x="19" y="24"/>
                </a:lnTo>
                <a:lnTo>
                  <a:pt x="17" y="26"/>
                </a:lnTo>
                <a:lnTo>
                  <a:pt x="15" y="26"/>
                </a:lnTo>
                <a:lnTo>
                  <a:pt x="11" y="26"/>
                </a:lnTo>
                <a:lnTo>
                  <a:pt x="0" y="26"/>
                </a:lnTo>
                <a:lnTo>
                  <a:pt x="0" y="0"/>
                </a:lnTo>
                <a:close/>
                <a:moveTo>
                  <a:pt x="4" y="11"/>
                </a:moveTo>
                <a:lnTo>
                  <a:pt x="11" y="11"/>
                </a:lnTo>
                <a:lnTo>
                  <a:pt x="13" y="11"/>
                </a:lnTo>
                <a:lnTo>
                  <a:pt x="15" y="9"/>
                </a:lnTo>
                <a:lnTo>
                  <a:pt x="15" y="8"/>
                </a:lnTo>
                <a:lnTo>
                  <a:pt x="17" y="6"/>
                </a:lnTo>
                <a:lnTo>
                  <a:pt x="15" y="4"/>
                </a:lnTo>
                <a:lnTo>
                  <a:pt x="13" y="2"/>
                </a:lnTo>
                <a:lnTo>
                  <a:pt x="11" y="2"/>
                </a:lnTo>
                <a:lnTo>
                  <a:pt x="4" y="2"/>
                </a:lnTo>
                <a:lnTo>
                  <a:pt x="4" y="11"/>
                </a:lnTo>
                <a:close/>
                <a:moveTo>
                  <a:pt x="4" y="22"/>
                </a:moveTo>
                <a:lnTo>
                  <a:pt x="11" y="22"/>
                </a:lnTo>
                <a:lnTo>
                  <a:pt x="13" y="22"/>
                </a:lnTo>
                <a:lnTo>
                  <a:pt x="15" y="22"/>
                </a:lnTo>
                <a:lnTo>
                  <a:pt x="17" y="21"/>
                </a:lnTo>
                <a:lnTo>
                  <a:pt x="17" y="19"/>
                </a:lnTo>
                <a:lnTo>
                  <a:pt x="15" y="15"/>
                </a:lnTo>
                <a:lnTo>
                  <a:pt x="11" y="13"/>
                </a:lnTo>
                <a:lnTo>
                  <a:pt x="4" y="13"/>
                </a:lnTo>
                <a:lnTo>
                  <a:pt x="4" y="22"/>
                </a:lnTo>
                <a:close/>
                <a:moveTo>
                  <a:pt x="28" y="9"/>
                </a:moveTo>
                <a:lnTo>
                  <a:pt x="28" y="21"/>
                </a:lnTo>
                <a:lnTo>
                  <a:pt x="28" y="22"/>
                </a:lnTo>
                <a:lnTo>
                  <a:pt x="28" y="24"/>
                </a:lnTo>
                <a:lnTo>
                  <a:pt x="26" y="26"/>
                </a:lnTo>
                <a:lnTo>
                  <a:pt x="22" y="26"/>
                </a:lnTo>
                <a:lnTo>
                  <a:pt x="22" y="24"/>
                </a:lnTo>
                <a:lnTo>
                  <a:pt x="24" y="24"/>
                </a:lnTo>
                <a:lnTo>
                  <a:pt x="24" y="22"/>
                </a:lnTo>
                <a:lnTo>
                  <a:pt x="24" y="21"/>
                </a:lnTo>
                <a:lnTo>
                  <a:pt x="24" y="8"/>
                </a:lnTo>
                <a:lnTo>
                  <a:pt x="39" y="8"/>
                </a:lnTo>
                <a:lnTo>
                  <a:pt x="39" y="26"/>
                </a:lnTo>
                <a:lnTo>
                  <a:pt x="35" y="26"/>
                </a:lnTo>
                <a:lnTo>
                  <a:pt x="35" y="9"/>
                </a:lnTo>
                <a:lnTo>
                  <a:pt x="28" y="9"/>
                </a:lnTo>
                <a:close/>
                <a:moveTo>
                  <a:pt x="45" y="13"/>
                </a:moveTo>
                <a:lnTo>
                  <a:pt x="45" y="9"/>
                </a:lnTo>
                <a:lnTo>
                  <a:pt x="46" y="8"/>
                </a:lnTo>
                <a:lnTo>
                  <a:pt x="48" y="6"/>
                </a:lnTo>
                <a:lnTo>
                  <a:pt x="52" y="6"/>
                </a:lnTo>
                <a:lnTo>
                  <a:pt x="54" y="6"/>
                </a:lnTo>
                <a:lnTo>
                  <a:pt x="56" y="6"/>
                </a:lnTo>
                <a:lnTo>
                  <a:pt x="57" y="8"/>
                </a:lnTo>
                <a:lnTo>
                  <a:pt x="59" y="9"/>
                </a:lnTo>
                <a:lnTo>
                  <a:pt x="59" y="11"/>
                </a:lnTo>
                <a:lnTo>
                  <a:pt x="59" y="22"/>
                </a:lnTo>
                <a:lnTo>
                  <a:pt x="59" y="24"/>
                </a:lnTo>
                <a:lnTo>
                  <a:pt x="61" y="24"/>
                </a:lnTo>
                <a:lnTo>
                  <a:pt x="61" y="26"/>
                </a:lnTo>
                <a:lnTo>
                  <a:pt x="59" y="26"/>
                </a:lnTo>
                <a:lnTo>
                  <a:pt x="57" y="26"/>
                </a:lnTo>
                <a:lnTo>
                  <a:pt x="56" y="24"/>
                </a:lnTo>
                <a:lnTo>
                  <a:pt x="54" y="26"/>
                </a:lnTo>
                <a:lnTo>
                  <a:pt x="52" y="26"/>
                </a:lnTo>
                <a:lnTo>
                  <a:pt x="48" y="26"/>
                </a:lnTo>
                <a:lnTo>
                  <a:pt x="46" y="26"/>
                </a:lnTo>
                <a:lnTo>
                  <a:pt x="45" y="26"/>
                </a:lnTo>
                <a:lnTo>
                  <a:pt x="45" y="24"/>
                </a:lnTo>
                <a:lnTo>
                  <a:pt x="43" y="22"/>
                </a:lnTo>
                <a:lnTo>
                  <a:pt x="43" y="21"/>
                </a:lnTo>
                <a:lnTo>
                  <a:pt x="43" y="19"/>
                </a:lnTo>
                <a:lnTo>
                  <a:pt x="45" y="17"/>
                </a:lnTo>
                <a:lnTo>
                  <a:pt x="46" y="15"/>
                </a:lnTo>
                <a:lnTo>
                  <a:pt x="48" y="15"/>
                </a:lnTo>
                <a:lnTo>
                  <a:pt x="54" y="15"/>
                </a:lnTo>
                <a:lnTo>
                  <a:pt x="56" y="13"/>
                </a:lnTo>
                <a:lnTo>
                  <a:pt x="56" y="11"/>
                </a:lnTo>
                <a:lnTo>
                  <a:pt x="56" y="9"/>
                </a:lnTo>
                <a:lnTo>
                  <a:pt x="52" y="9"/>
                </a:lnTo>
                <a:lnTo>
                  <a:pt x="50" y="9"/>
                </a:lnTo>
                <a:lnTo>
                  <a:pt x="48" y="9"/>
                </a:lnTo>
                <a:lnTo>
                  <a:pt x="48" y="11"/>
                </a:lnTo>
                <a:lnTo>
                  <a:pt x="46" y="13"/>
                </a:lnTo>
                <a:lnTo>
                  <a:pt x="45" y="13"/>
                </a:lnTo>
                <a:close/>
                <a:moveTo>
                  <a:pt x="56" y="17"/>
                </a:moveTo>
                <a:lnTo>
                  <a:pt x="56" y="17"/>
                </a:lnTo>
                <a:lnTo>
                  <a:pt x="54" y="17"/>
                </a:lnTo>
                <a:lnTo>
                  <a:pt x="50" y="17"/>
                </a:lnTo>
                <a:lnTo>
                  <a:pt x="48" y="19"/>
                </a:lnTo>
                <a:lnTo>
                  <a:pt x="46" y="19"/>
                </a:lnTo>
                <a:lnTo>
                  <a:pt x="46" y="21"/>
                </a:lnTo>
                <a:lnTo>
                  <a:pt x="46" y="22"/>
                </a:lnTo>
                <a:lnTo>
                  <a:pt x="50" y="24"/>
                </a:lnTo>
                <a:lnTo>
                  <a:pt x="52" y="24"/>
                </a:lnTo>
                <a:lnTo>
                  <a:pt x="54" y="24"/>
                </a:lnTo>
                <a:lnTo>
                  <a:pt x="54" y="22"/>
                </a:lnTo>
                <a:lnTo>
                  <a:pt x="56" y="22"/>
                </a:lnTo>
                <a:lnTo>
                  <a:pt x="56" y="21"/>
                </a:lnTo>
                <a:lnTo>
                  <a:pt x="56" y="19"/>
                </a:lnTo>
                <a:lnTo>
                  <a:pt x="56" y="17"/>
                </a:lnTo>
                <a:close/>
                <a:moveTo>
                  <a:pt x="65" y="26"/>
                </a:moveTo>
                <a:lnTo>
                  <a:pt x="65" y="32"/>
                </a:lnTo>
                <a:lnTo>
                  <a:pt x="63" y="32"/>
                </a:lnTo>
                <a:lnTo>
                  <a:pt x="63" y="24"/>
                </a:lnTo>
                <a:lnTo>
                  <a:pt x="65" y="22"/>
                </a:lnTo>
                <a:lnTo>
                  <a:pt x="65" y="21"/>
                </a:lnTo>
                <a:lnTo>
                  <a:pt x="65" y="8"/>
                </a:lnTo>
                <a:lnTo>
                  <a:pt x="80" y="8"/>
                </a:lnTo>
                <a:lnTo>
                  <a:pt x="80" y="24"/>
                </a:lnTo>
                <a:lnTo>
                  <a:pt x="81" y="24"/>
                </a:lnTo>
                <a:lnTo>
                  <a:pt x="81" y="32"/>
                </a:lnTo>
                <a:lnTo>
                  <a:pt x="78" y="32"/>
                </a:lnTo>
                <a:lnTo>
                  <a:pt x="78" y="26"/>
                </a:lnTo>
                <a:lnTo>
                  <a:pt x="65" y="26"/>
                </a:lnTo>
                <a:close/>
                <a:moveTo>
                  <a:pt x="76" y="24"/>
                </a:moveTo>
                <a:lnTo>
                  <a:pt x="76" y="9"/>
                </a:lnTo>
                <a:lnTo>
                  <a:pt x="69" y="9"/>
                </a:lnTo>
                <a:lnTo>
                  <a:pt x="69" y="21"/>
                </a:lnTo>
                <a:lnTo>
                  <a:pt x="69" y="22"/>
                </a:lnTo>
                <a:lnTo>
                  <a:pt x="67" y="24"/>
                </a:lnTo>
                <a:lnTo>
                  <a:pt x="76" y="24"/>
                </a:lnTo>
                <a:close/>
                <a:moveTo>
                  <a:pt x="87" y="21"/>
                </a:moveTo>
                <a:lnTo>
                  <a:pt x="87" y="21"/>
                </a:lnTo>
                <a:lnTo>
                  <a:pt x="96" y="8"/>
                </a:lnTo>
                <a:lnTo>
                  <a:pt x="100" y="8"/>
                </a:lnTo>
                <a:lnTo>
                  <a:pt x="100" y="26"/>
                </a:lnTo>
                <a:lnTo>
                  <a:pt x="96" y="26"/>
                </a:lnTo>
                <a:lnTo>
                  <a:pt x="96" y="11"/>
                </a:lnTo>
                <a:lnTo>
                  <a:pt x="89" y="26"/>
                </a:lnTo>
                <a:lnTo>
                  <a:pt x="85" y="26"/>
                </a:lnTo>
                <a:lnTo>
                  <a:pt x="85" y="8"/>
                </a:lnTo>
                <a:lnTo>
                  <a:pt x="87" y="8"/>
                </a:lnTo>
                <a:lnTo>
                  <a:pt x="87" y="21"/>
                </a:lnTo>
                <a:close/>
                <a:moveTo>
                  <a:pt x="117" y="22"/>
                </a:moveTo>
                <a:lnTo>
                  <a:pt x="122" y="8"/>
                </a:lnTo>
                <a:lnTo>
                  <a:pt x="128" y="8"/>
                </a:lnTo>
                <a:lnTo>
                  <a:pt x="128" y="26"/>
                </a:lnTo>
                <a:lnTo>
                  <a:pt x="124" y="26"/>
                </a:lnTo>
                <a:lnTo>
                  <a:pt x="124" y="15"/>
                </a:lnTo>
                <a:lnTo>
                  <a:pt x="124" y="13"/>
                </a:lnTo>
                <a:lnTo>
                  <a:pt x="124" y="11"/>
                </a:lnTo>
                <a:lnTo>
                  <a:pt x="118" y="26"/>
                </a:lnTo>
                <a:lnTo>
                  <a:pt x="115" y="26"/>
                </a:lnTo>
                <a:lnTo>
                  <a:pt x="109" y="11"/>
                </a:lnTo>
                <a:lnTo>
                  <a:pt x="107" y="11"/>
                </a:lnTo>
                <a:lnTo>
                  <a:pt x="107" y="13"/>
                </a:lnTo>
                <a:lnTo>
                  <a:pt x="109" y="13"/>
                </a:lnTo>
                <a:lnTo>
                  <a:pt x="109" y="15"/>
                </a:lnTo>
                <a:lnTo>
                  <a:pt x="109" y="26"/>
                </a:lnTo>
                <a:lnTo>
                  <a:pt x="105" y="26"/>
                </a:lnTo>
                <a:lnTo>
                  <a:pt x="105" y="8"/>
                </a:lnTo>
                <a:lnTo>
                  <a:pt x="109" y="8"/>
                </a:lnTo>
                <a:lnTo>
                  <a:pt x="117" y="22"/>
                </a:lnTo>
                <a:close/>
                <a:moveTo>
                  <a:pt x="135" y="21"/>
                </a:moveTo>
                <a:lnTo>
                  <a:pt x="135" y="21"/>
                </a:lnTo>
                <a:lnTo>
                  <a:pt x="144" y="8"/>
                </a:lnTo>
                <a:lnTo>
                  <a:pt x="148" y="8"/>
                </a:lnTo>
                <a:lnTo>
                  <a:pt x="148" y="26"/>
                </a:lnTo>
                <a:lnTo>
                  <a:pt x="144" y="26"/>
                </a:lnTo>
                <a:lnTo>
                  <a:pt x="144" y="11"/>
                </a:lnTo>
                <a:lnTo>
                  <a:pt x="137" y="26"/>
                </a:lnTo>
                <a:lnTo>
                  <a:pt x="131" y="26"/>
                </a:lnTo>
                <a:lnTo>
                  <a:pt x="131" y="8"/>
                </a:lnTo>
                <a:lnTo>
                  <a:pt x="135" y="8"/>
                </a:lnTo>
                <a:lnTo>
                  <a:pt x="135" y="21"/>
                </a:lnTo>
                <a:close/>
                <a:moveTo>
                  <a:pt x="154" y="8"/>
                </a:moveTo>
                <a:lnTo>
                  <a:pt x="155" y="8"/>
                </a:lnTo>
                <a:lnTo>
                  <a:pt x="155" y="9"/>
                </a:lnTo>
                <a:lnTo>
                  <a:pt x="157" y="8"/>
                </a:lnTo>
                <a:lnTo>
                  <a:pt x="159" y="8"/>
                </a:lnTo>
                <a:lnTo>
                  <a:pt x="159" y="6"/>
                </a:lnTo>
                <a:lnTo>
                  <a:pt x="163" y="6"/>
                </a:lnTo>
                <a:lnTo>
                  <a:pt x="165" y="6"/>
                </a:lnTo>
                <a:lnTo>
                  <a:pt x="166" y="8"/>
                </a:lnTo>
                <a:lnTo>
                  <a:pt x="168" y="9"/>
                </a:lnTo>
                <a:lnTo>
                  <a:pt x="168" y="11"/>
                </a:lnTo>
                <a:lnTo>
                  <a:pt x="170" y="13"/>
                </a:lnTo>
                <a:lnTo>
                  <a:pt x="170" y="17"/>
                </a:lnTo>
                <a:lnTo>
                  <a:pt x="170" y="19"/>
                </a:lnTo>
                <a:lnTo>
                  <a:pt x="170" y="21"/>
                </a:lnTo>
                <a:lnTo>
                  <a:pt x="168" y="24"/>
                </a:lnTo>
                <a:lnTo>
                  <a:pt x="166" y="26"/>
                </a:lnTo>
                <a:lnTo>
                  <a:pt x="165" y="26"/>
                </a:lnTo>
                <a:lnTo>
                  <a:pt x="161" y="26"/>
                </a:lnTo>
                <a:lnTo>
                  <a:pt x="159" y="26"/>
                </a:lnTo>
                <a:lnTo>
                  <a:pt x="157" y="26"/>
                </a:lnTo>
                <a:lnTo>
                  <a:pt x="155" y="24"/>
                </a:lnTo>
                <a:lnTo>
                  <a:pt x="155" y="34"/>
                </a:lnTo>
                <a:lnTo>
                  <a:pt x="154" y="34"/>
                </a:lnTo>
                <a:lnTo>
                  <a:pt x="154" y="8"/>
                </a:lnTo>
                <a:close/>
                <a:moveTo>
                  <a:pt x="161" y="24"/>
                </a:moveTo>
                <a:lnTo>
                  <a:pt x="163" y="24"/>
                </a:lnTo>
                <a:lnTo>
                  <a:pt x="165" y="22"/>
                </a:lnTo>
                <a:lnTo>
                  <a:pt x="166" y="21"/>
                </a:lnTo>
                <a:lnTo>
                  <a:pt x="166" y="19"/>
                </a:lnTo>
                <a:lnTo>
                  <a:pt x="166" y="17"/>
                </a:lnTo>
                <a:lnTo>
                  <a:pt x="166" y="15"/>
                </a:lnTo>
                <a:lnTo>
                  <a:pt x="166" y="13"/>
                </a:lnTo>
                <a:lnTo>
                  <a:pt x="166" y="11"/>
                </a:lnTo>
                <a:lnTo>
                  <a:pt x="165" y="9"/>
                </a:lnTo>
                <a:lnTo>
                  <a:pt x="163" y="9"/>
                </a:lnTo>
                <a:lnTo>
                  <a:pt x="161" y="9"/>
                </a:lnTo>
                <a:lnTo>
                  <a:pt x="159" y="9"/>
                </a:lnTo>
                <a:lnTo>
                  <a:pt x="157" y="11"/>
                </a:lnTo>
                <a:lnTo>
                  <a:pt x="157" y="13"/>
                </a:lnTo>
                <a:lnTo>
                  <a:pt x="155" y="17"/>
                </a:lnTo>
                <a:lnTo>
                  <a:pt x="157" y="21"/>
                </a:lnTo>
                <a:lnTo>
                  <a:pt x="157" y="22"/>
                </a:lnTo>
                <a:lnTo>
                  <a:pt x="159" y="24"/>
                </a:lnTo>
                <a:lnTo>
                  <a:pt x="161" y="24"/>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52" name="Freeform 186"/>
          <p:cNvSpPr>
            <a:spLocks noEditPoints="1"/>
          </p:cNvSpPr>
          <p:nvPr/>
        </p:nvSpPr>
        <p:spPr bwMode="auto">
          <a:xfrm>
            <a:off x="2613784" y="3810128"/>
            <a:ext cx="256946" cy="52901"/>
          </a:xfrm>
          <a:custGeom>
            <a:avLst/>
            <a:gdLst>
              <a:gd name="T0" fmla="*/ 32093 w 148"/>
              <a:gd name="T1" fmla="*/ 41275 h 28"/>
              <a:gd name="T2" fmla="*/ 0 w 148"/>
              <a:gd name="T3" fmla="*/ 41275 h 28"/>
              <a:gd name="T4" fmla="*/ 53975 w 148"/>
              <a:gd name="T5" fmla="*/ 11113 h 28"/>
              <a:gd name="T6" fmla="*/ 61269 w 148"/>
              <a:gd name="T7" fmla="*/ 20638 h 28"/>
              <a:gd name="T8" fmla="*/ 61269 w 148"/>
              <a:gd name="T9" fmla="*/ 30163 h 28"/>
              <a:gd name="T10" fmla="*/ 61269 w 148"/>
              <a:gd name="T11" fmla="*/ 38100 h 28"/>
              <a:gd name="T12" fmla="*/ 40846 w 148"/>
              <a:gd name="T13" fmla="*/ 11113 h 28"/>
              <a:gd name="T14" fmla="*/ 56893 w 148"/>
              <a:gd name="T15" fmla="*/ 23812 h 28"/>
              <a:gd name="T16" fmla="*/ 56893 w 148"/>
              <a:gd name="T17" fmla="*/ 17463 h 28"/>
              <a:gd name="T18" fmla="*/ 43764 w 148"/>
              <a:gd name="T19" fmla="*/ 38100 h 28"/>
              <a:gd name="T20" fmla="*/ 59810 w 148"/>
              <a:gd name="T21" fmla="*/ 31750 h 28"/>
              <a:gd name="T22" fmla="*/ 43764 w 148"/>
              <a:gd name="T23" fmla="*/ 30163 h 28"/>
              <a:gd name="T24" fmla="*/ 75857 w 148"/>
              <a:gd name="T25" fmla="*/ 11113 h 28"/>
              <a:gd name="T26" fmla="*/ 88986 w 148"/>
              <a:gd name="T27" fmla="*/ 14288 h 28"/>
              <a:gd name="T28" fmla="*/ 94821 w 148"/>
              <a:gd name="T29" fmla="*/ 38100 h 28"/>
              <a:gd name="T30" fmla="*/ 94821 w 148"/>
              <a:gd name="T31" fmla="*/ 41275 h 28"/>
              <a:gd name="T32" fmla="*/ 88986 w 148"/>
              <a:gd name="T33" fmla="*/ 41275 h 28"/>
              <a:gd name="T34" fmla="*/ 83151 w 148"/>
              <a:gd name="T35" fmla="*/ 41275 h 28"/>
              <a:gd name="T36" fmla="*/ 70022 w 148"/>
              <a:gd name="T37" fmla="*/ 41275 h 28"/>
              <a:gd name="T38" fmla="*/ 70022 w 148"/>
              <a:gd name="T39" fmla="*/ 30163 h 28"/>
              <a:gd name="T40" fmla="*/ 86068 w 148"/>
              <a:gd name="T41" fmla="*/ 20638 h 28"/>
              <a:gd name="T42" fmla="*/ 75857 w 148"/>
              <a:gd name="T43" fmla="*/ 17463 h 28"/>
              <a:gd name="T44" fmla="*/ 83151 w 148"/>
              <a:gd name="T45" fmla="*/ 26988 h 28"/>
              <a:gd name="T46" fmla="*/ 75857 w 148"/>
              <a:gd name="T47" fmla="*/ 30163 h 28"/>
              <a:gd name="T48" fmla="*/ 78774 w 148"/>
              <a:gd name="T49" fmla="*/ 38100 h 28"/>
              <a:gd name="T50" fmla="*/ 86068 w 148"/>
              <a:gd name="T51" fmla="*/ 31750 h 28"/>
              <a:gd name="T52" fmla="*/ 123997 w 148"/>
              <a:gd name="T53" fmla="*/ 41275 h 28"/>
              <a:gd name="T54" fmla="*/ 99197 w 148"/>
              <a:gd name="T55" fmla="*/ 41275 h 28"/>
              <a:gd name="T56" fmla="*/ 118161 w 148"/>
              <a:gd name="T57" fmla="*/ 11113 h 28"/>
              <a:gd name="T58" fmla="*/ 153172 w 148"/>
              <a:gd name="T59" fmla="*/ 17463 h 28"/>
              <a:gd name="T60" fmla="*/ 150255 w 148"/>
              <a:gd name="T61" fmla="*/ 38100 h 28"/>
              <a:gd name="T62" fmla="*/ 134208 w 148"/>
              <a:gd name="T63" fmla="*/ 41275 h 28"/>
              <a:gd name="T64" fmla="*/ 129832 w 148"/>
              <a:gd name="T65" fmla="*/ 23812 h 28"/>
              <a:gd name="T66" fmla="*/ 142961 w 148"/>
              <a:gd name="T67" fmla="*/ 9525 h 28"/>
              <a:gd name="T68" fmla="*/ 148796 w 148"/>
              <a:gd name="T69" fmla="*/ 31750 h 28"/>
              <a:gd name="T70" fmla="*/ 148796 w 148"/>
              <a:gd name="T71" fmla="*/ 17463 h 28"/>
              <a:gd name="T72" fmla="*/ 137126 w 148"/>
              <a:gd name="T73" fmla="*/ 17463 h 28"/>
              <a:gd name="T74" fmla="*/ 134208 w 148"/>
              <a:gd name="T75" fmla="*/ 30163 h 28"/>
              <a:gd name="T76" fmla="*/ 142961 w 148"/>
              <a:gd name="T77" fmla="*/ 38100 h 28"/>
              <a:gd name="T78" fmla="*/ 183807 w 148"/>
              <a:gd name="T79" fmla="*/ 14288 h 28"/>
              <a:gd name="T80" fmla="*/ 177972 w 148"/>
              <a:gd name="T81" fmla="*/ 26988 h 28"/>
              <a:gd name="T82" fmla="*/ 185266 w 148"/>
              <a:gd name="T83" fmla="*/ 34925 h 28"/>
              <a:gd name="T84" fmla="*/ 175054 w 148"/>
              <a:gd name="T85" fmla="*/ 41275 h 28"/>
              <a:gd name="T86" fmla="*/ 175054 w 148"/>
              <a:gd name="T87" fmla="*/ 23812 h 28"/>
              <a:gd name="T88" fmla="*/ 177972 w 148"/>
              <a:gd name="T89" fmla="*/ 20638 h 28"/>
              <a:gd name="T90" fmla="*/ 164843 w 148"/>
              <a:gd name="T91" fmla="*/ 14288 h 28"/>
              <a:gd name="T92" fmla="*/ 177972 w 148"/>
              <a:gd name="T93" fmla="*/ 34925 h 28"/>
              <a:gd name="T94" fmla="*/ 177972 w 148"/>
              <a:gd name="T95" fmla="*/ 30163 h 28"/>
              <a:gd name="T96" fmla="*/ 207147 w 148"/>
              <a:gd name="T97" fmla="*/ 11113 h 28"/>
              <a:gd name="T98" fmla="*/ 215900 w 148"/>
              <a:gd name="T99" fmla="*/ 26988 h 28"/>
              <a:gd name="T100" fmla="*/ 207147 w 148"/>
              <a:gd name="T101" fmla="*/ 41275 h 28"/>
              <a:gd name="T102" fmla="*/ 191101 w 148"/>
              <a:gd name="T103" fmla="*/ 34925 h 28"/>
              <a:gd name="T104" fmla="*/ 191101 w 148"/>
              <a:gd name="T105" fmla="*/ 14288 h 28"/>
              <a:gd name="T106" fmla="*/ 204230 w 148"/>
              <a:gd name="T107" fmla="*/ 38100 h 28"/>
              <a:gd name="T108" fmla="*/ 210065 w 148"/>
              <a:gd name="T109" fmla="*/ 26988 h 28"/>
              <a:gd name="T110" fmla="*/ 204230 w 148"/>
              <a:gd name="T111" fmla="*/ 14288 h 28"/>
              <a:gd name="T112" fmla="*/ 194018 w 148"/>
              <a:gd name="T113" fmla="*/ 20638 h 28"/>
              <a:gd name="T114" fmla="*/ 196936 w 148"/>
              <a:gd name="T115" fmla="*/ 34925 h 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8"/>
              <a:gd name="T175" fmla="*/ 0 h 28"/>
              <a:gd name="T176" fmla="*/ 148 w 148"/>
              <a:gd name="T177" fmla="*/ 28 h 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8" h="28">
                <a:moveTo>
                  <a:pt x="4" y="22"/>
                </a:moveTo>
                <a:lnTo>
                  <a:pt x="4" y="22"/>
                </a:lnTo>
                <a:lnTo>
                  <a:pt x="17" y="0"/>
                </a:lnTo>
                <a:lnTo>
                  <a:pt x="22" y="0"/>
                </a:lnTo>
                <a:lnTo>
                  <a:pt x="22" y="26"/>
                </a:lnTo>
                <a:lnTo>
                  <a:pt x="18" y="26"/>
                </a:lnTo>
                <a:lnTo>
                  <a:pt x="18" y="6"/>
                </a:lnTo>
                <a:lnTo>
                  <a:pt x="4" y="26"/>
                </a:lnTo>
                <a:lnTo>
                  <a:pt x="0" y="26"/>
                </a:lnTo>
                <a:lnTo>
                  <a:pt x="0" y="0"/>
                </a:lnTo>
                <a:lnTo>
                  <a:pt x="4" y="0"/>
                </a:lnTo>
                <a:lnTo>
                  <a:pt x="4" y="22"/>
                </a:lnTo>
                <a:close/>
                <a:moveTo>
                  <a:pt x="28" y="7"/>
                </a:moveTo>
                <a:lnTo>
                  <a:pt x="37" y="7"/>
                </a:lnTo>
                <a:lnTo>
                  <a:pt x="39" y="7"/>
                </a:lnTo>
                <a:lnTo>
                  <a:pt x="41" y="7"/>
                </a:lnTo>
                <a:lnTo>
                  <a:pt x="42" y="9"/>
                </a:lnTo>
                <a:lnTo>
                  <a:pt x="42" y="11"/>
                </a:lnTo>
                <a:lnTo>
                  <a:pt x="42" y="13"/>
                </a:lnTo>
                <a:lnTo>
                  <a:pt x="42" y="15"/>
                </a:lnTo>
                <a:lnTo>
                  <a:pt x="41" y="15"/>
                </a:lnTo>
                <a:lnTo>
                  <a:pt x="39" y="17"/>
                </a:lnTo>
                <a:lnTo>
                  <a:pt x="41" y="17"/>
                </a:lnTo>
                <a:lnTo>
                  <a:pt x="42" y="19"/>
                </a:lnTo>
                <a:lnTo>
                  <a:pt x="44" y="20"/>
                </a:lnTo>
                <a:lnTo>
                  <a:pt x="44" y="22"/>
                </a:lnTo>
                <a:lnTo>
                  <a:pt x="42" y="24"/>
                </a:lnTo>
                <a:lnTo>
                  <a:pt x="41" y="26"/>
                </a:lnTo>
                <a:lnTo>
                  <a:pt x="39" y="26"/>
                </a:lnTo>
                <a:lnTo>
                  <a:pt x="37" y="26"/>
                </a:lnTo>
                <a:lnTo>
                  <a:pt x="28" y="26"/>
                </a:lnTo>
                <a:lnTo>
                  <a:pt x="28" y="7"/>
                </a:lnTo>
                <a:close/>
                <a:moveTo>
                  <a:pt x="30" y="15"/>
                </a:moveTo>
                <a:lnTo>
                  <a:pt x="35" y="15"/>
                </a:lnTo>
                <a:lnTo>
                  <a:pt x="37" y="15"/>
                </a:lnTo>
                <a:lnTo>
                  <a:pt x="39" y="15"/>
                </a:lnTo>
                <a:lnTo>
                  <a:pt x="39" y="13"/>
                </a:lnTo>
                <a:lnTo>
                  <a:pt x="39" y="11"/>
                </a:lnTo>
                <a:lnTo>
                  <a:pt x="37" y="9"/>
                </a:lnTo>
                <a:lnTo>
                  <a:pt x="35" y="9"/>
                </a:lnTo>
                <a:lnTo>
                  <a:pt x="30" y="9"/>
                </a:lnTo>
                <a:lnTo>
                  <a:pt x="30" y="15"/>
                </a:lnTo>
                <a:close/>
                <a:moveTo>
                  <a:pt x="30" y="24"/>
                </a:moveTo>
                <a:lnTo>
                  <a:pt x="37" y="24"/>
                </a:lnTo>
                <a:lnTo>
                  <a:pt x="39" y="24"/>
                </a:lnTo>
                <a:lnTo>
                  <a:pt x="39" y="22"/>
                </a:lnTo>
                <a:lnTo>
                  <a:pt x="41" y="22"/>
                </a:lnTo>
                <a:lnTo>
                  <a:pt x="41" y="20"/>
                </a:lnTo>
                <a:lnTo>
                  <a:pt x="41" y="19"/>
                </a:lnTo>
                <a:lnTo>
                  <a:pt x="39" y="19"/>
                </a:lnTo>
                <a:lnTo>
                  <a:pt x="35" y="19"/>
                </a:lnTo>
                <a:lnTo>
                  <a:pt x="30" y="19"/>
                </a:lnTo>
                <a:lnTo>
                  <a:pt x="30" y="24"/>
                </a:lnTo>
                <a:close/>
                <a:moveTo>
                  <a:pt x="48" y="13"/>
                </a:moveTo>
                <a:lnTo>
                  <a:pt x="48" y="9"/>
                </a:lnTo>
                <a:lnTo>
                  <a:pt x="50" y="7"/>
                </a:lnTo>
                <a:lnTo>
                  <a:pt x="52" y="7"/>
                </a:lnTo>
                <a:lnTo>
                  <a:pt x="55" y="6"/>
                </a:lnTo>
                <a:lnTo>
                  <a:pt x="57" y="6"/>
                </a:lnTo>
                <a:lnTo>
                  <a:pt x="59" y="7"/>
                </a:lnTo>
                <a:lnTo>
                  <a:pt x="61" y="7"/>
                </a:lnTo>
                <a:lnTo>
                  <a:pt x="61" y="9"/>
                </a:lnTo>
                <a:lnTo>
                  <a:pt x="63" y="9"/>
                </a:lnTo>
                <a:lnTo>
                  <a:pt x="63" y="11"/>
                </a:lnTo>
                <a:lnTo>
                  <a:pt x="63" y="24"/>
                </a:lnTo>
                <a:lnTo>
                  <a:pt x="65" y="24"/>
                </a:lnTo>
                <a:lnTo>
                  <a:pt x="65" y="26"/>
                </a:lnTo>
                <a:lnTo>
                  <a:pt x="65" y="28"/>
                </a:lnTo>
                <a:lnTo>
                  <a:pt x="63" y="28"/>
                </a:lnTo>
                <a:lnTo>
                  <a:pt x="61" y="26"/>
                </a:lnTo>
                <a:lnTo>
                  <a:pt x="59" y="24"/>
                </a:lnTo>
                <a:lnTo>
                  <a:pt x="59" y="26"/>
                </a:lnTo>
                <a:lnTo>
                  <a:pt x="57" y="26"/>
                </a:lnTo>
                <a:lnTo>
                  <a:pt x="55" y="28"/>
                </a:lnTo>
                <a:lnTo>
                  <a:pt x="54" y="28"/>
                </a:lnTo>
                <a:lnTo>
                  <a:pt x="52" y="28"/>
                </a:lnTo>
                <a:lnTo>
                  <a:pt x="50" y="26"/>
                </a:lnTo>
                <a:lnTo>
                  <a:pt x="48" y="26"/>
                </a:lnTo>
                <a:lnTo>
                  <a:pt x="48" y="24"/>
                </a:lnTo>
                <a:lnTo>
                  <a:pt x="46" y="22"/>
                </a:lnTo>
                <a:lnTo>
                  <a:pt x="46" y="20"/>
                </a:lnTo>
                <a:lnTo>
                  <a:pt x="48" y="19"/>
                </a:lnTo>
                <a:lnTo>
                  <a:pt x="50" y="17"/>
                </a:lnTo>
                <a:lnTo>
                  <a:pt x="52" y="15"/>
                </a:lnTo>
                <a:lnTo>
                  <a:pt x="57" y="15"/>
                </a:lnTo>
                <a:lnTo>
                  <a:pt x="59" y="15"/>
                </a:lnTo>
                <a:lnTo>
                  <a:pt x="59" y="13"/>
                </a:lnTo>
                <a:lnTo>
                  <a:pt x="59" y="9"/>
                </a:lnTo>
                <a:lnTo>
                  <a:pt x="55" y="9"/>
                </a:lnTo>
                <a:lnTo>
                  <a:pt x="54" y="9"/>
                </a:lnTo>
                <a:lnTo>
                  <a:pt x="52" y="11"/>
                </a:lnTo>
                <a:lnTo>
                  <a:pt x="50" y="13"/>
                </a:lnTo>
                <a:lnTo>
                  <a:pt x="48" y="13"/>
                </a:lnTo>
                <a:close/>
                <a:moveTo>
                  <a:pt x="59" y="17"/>
                </a:moveTo>
                <a:lnTo>
                  <a:pt x="59" y="17"/>
                </a:lnTo>
                <a:lnTo>
                  <a:pt x="57" y="17"/>
                </a:lnTo>
                <a:lnTo>
                  <a:pt x="54" y="19"/>
                </a:lnTo>
                <a:lnTo>
                  <a:pt x="52" y="19"/>
                </a:lnTo>
                <a:lnTo>
                  <a:pt x="50" y="19"/>
                </a:lnTo>
                <a:lnTo>
                  <a:pt x="50" y="20"/>
                </a:lnTo>
                <a:lnTo>
                  <a:pt x="52" y="24"/>
                </a:lnTo>
                <a:lnTo>
                  <a:pt x="54" y="24"/>
                </a:lnTo>
                <a:lnTo>
                  <a:pt x="55" y="24"/>
                </a:lnTo>
                <a:lnTo>
                  <a:pt x="57" y="24"/>
                </a:lnTo>
                <a:lnTo>
                  <a:pt x="57" y="22"/>
                </a:lnTo>
                <a:lnTo>
                  <a:pt x="59" y="22"/>
                </a:lnTo>
                <a:lnTo>
                  <a:pt x="59" y="20"/>
                </a:lnTo>
                <a:lnTo>
                  <a:pt x="59" y="17"/>
                </a:lnTo>
                <a:close/>
                <a:moveTo>
                  <a:pt x="81" y="7"/>
                </a:moveTo>
                <a:lnTo>
                  <a:pt x="85" y="7"/>
                </a:lnTo>
                <a:lnTo>
                  <a:pt x="85" y="26"/>
                </a:lnTo>
                <a:lnTo>
                  <a:pt x="81" y="26"/>
                </a:lnTo>
                <a:lnTo>
                  <a:pt x="81" y="19"/>
                </a:lnTo>
                <a:lnTo>
                  <a:pt x="72" y="19"/>
                </a:lnTo>
                <a:lnTo>
                  <a:pt x="72" y="26"/>
                </a:lnTo>
                <a:lnTo>
                  <a:pt x="68" y="26"/>
                </a:lnTo>
                <a:lnTo>
                  <a:pt x="68" y="7"/>
                </a:lnTo>
                <a:lnTo>
                  <a:pt x="72" y="7"/>
                </a:lnTo>
                <a:lnTo>
                  <a:pt x="72" y="15"/>
                </a:lnTo>
                <a:lnTo>
                  <a:pt x="81" y="15"/>
                </a:lnTo>
                <a:lnTo>
                  <a:pt x="81" y="7"/>
                </a:lnTo>
                <a:close/>
                <a:moveTo>
                  <a:pt x="98" y="6"/>
                </a:moveTo>
                <a:lnTo>
                  <a:pt x="100" y="7"/>
                </a:lnTo>
                <a:lnTo>
                  <a:pt x="102" y="7"/>
                </a:lnTo>
                <a:lnTo>
                  <a:pt x="103" y="9"/>
                </a:lnTo>
                <a:lnTo>
                  <a:pt x="105" y="11"/>
                </a:lnTo>
                <a:lnTo>
                  <a:pt x="105" y="15"/>
                </a:lnTo>
                <a:lnTo>
                  <a:pt x="107" y="17"/>
                </a:lnTo>
                <a:lnTo>
                  <a:pt x="105" y="19"/>
                </a:lnTo>
                <a:lnTo>
                  <a:pt x="105" y="22"/>
                </a:lnTo>
                <a:lnTo>
                  <a:pt x="103" y="24"/>
                </a:lnTo>
                <a:lnTo>
                  <a:pt x="102" y="26"/>
                </a:lnTo>
                <a:lnTo>
                  <a:pt x="100" y="26"/>
                </a:lnTo>
                <a:lnTo>
                  <a:pt x="98" y="28"/>
                </a:lnTo>
                <a:lnTo>
                  <a:pt x="94" y="26"/>
                </a:lnTo>
                <a:lnTo>
                  <a:pt x="92" y="26"/>
                </a:lnTo>
                <a:lnTo>
                  <a:pt x="90" y="24"/>
                </a:lnTo>
                <a:lnTo>
                  <a:pt x="89" y="22"/>
                </a:lnTo>
                <a:lnTo>
                  <a:pt x="89" y="19"/>
                </a:lnTo>
                <a:lnTo>
                  <a:pt x="89" y="17"/>
                </a:lnTo>
                <a:lnTo>
                  <a:pt x="89" y="15"/>
                </a:lnTo>
                <a:lnTo>
                  <a:pt x="89" y="11"/>
                </a:lnTo>
                <a:lnTo>
                  <a:pt x="90" y="9"/>
                </a:lnTo>
                <a:lnTo>
                  <a:pt x="92" y="7"/>
                </a:lnTo>
                <a:lnTo>
                  <a:pt x="94" y="7"/>
                </a:lnTo>
                <a:lnTo>
                  <a:pt x="98" y="6"/>
                </a:lnTo>
                <a:close/>
                <a:moveTo>
                  <a:pt x="98" y="24"/>
                </a:moveTo>
                <a:lnTo>
                  <a:pt x="100" y="24"/>
                </a:lnTo>
                <a:lnTo>
                  <a:pt x="102" y="22"/>
                </a:lnTo>
                <a:lnTo>
                  <a:pt x="102" y="20"/>
                </a:lnTo>
                <a:lnTo>
                  <a:pt x="103" y="19"/>
                </a:lnTo>
                <a:lnTo>
                  <a:pt x="103" y="17"/>
                </a:lnTo>
                <a:lnTo>
                  <a:pt x="103" y="15"/>
                </a:lnTo>
                <a:lnTo>
                  <a:pt x="102" y="13"/>
                </a:lnTo>
                <a:lnTo>
                  <a:pt x="102" y="11"/>
                </a:lnTo>
                <a:lnTo>
                  <a:pt x="100" y="9"/>
                </a:lnTo>
                <a:lnTo>
                  <a:pt x="98" y="9"/>
                </a:lnTo>
                <a:lnTo>
                  <a:pt x="96" y="9"/>
                </a:lnTo>
                <a:lnTo>
                  <a:pt x="94" y="11"/>
                </a:lnTo>
                <a:lnTo>
                  <a:pt x="92" y="11"/>
                </a:lnTo>
                <a:lnTo>
                  <a:pt x="92" y="13"/>
                </a:lnTo>
                <a:lnTo>
                  <a:pt x="92" y="15"/>
                </a:lnTo>
                <a:lnTo>
                  <a:pt x="92" y="17"/>
                </a:lnTo>
                <a:lnTo>
                  <a:pt x="92" y="19"/>
                </a:lnTo>
                <a:lnTo>
                  <a:pt x="92" y="20"/>
                </a:lnTo>
                <a:lnTo>
                  <a:pt x="92" y="22"/>
                </a:lnTo>
                <a:lnTo>
                  <a:pt x="94" y="22"/>
                </a:lnTo>
                <a:lnTo>
                  <a:pt x="96" y="24"/>
                </a:lnTo>
                <a:lnTo>
                  <a:pt x="98" y="24"/>
                </a:lnTo>
                <a:close/>
                <a:moveTo>
                  <a:pt x="111" y="7"/>
                </a:moveTo>
                <a:lnTo>
                  <a:pt x="120" y="7"/>
                </a:lnTo>
                <a:lnTo>
                  <a:pt x="122" y="7"/>
                </a:lnTo>
                <a:lnTo>
                  <a:pt x="124" y="7"/>
                </a:lnTo>
                <a:lnTo>
                  <a:pt x="126" y="9"/>
                </a:lnTo>
                <a:lnTo>
                  <a:pt x="126" y="11"/>
                </a:lnTo>
                <a:lnTo>
                  <a:pt x="126" y="13"/>
                </a:lnTo>
                <a:lnTo>
                  <a:pt x="126" y="15"/>
                </a:lnTo>
                <a:lnTo>
                  <a:pt x="124" y="15"/>
                </a:lnTo>
                <a:lnTo>
                  <a:pt x="122" y="17"/>
                </a:lnTo>
                <a:lnTo>
                  <a:pt x="124" y="17"/>
                </a:lnTo>
                <a:lnTo>
                  <a:pt x="126" y="19"/>
                </a:lnTo>
                <a:lnTo>
                  <a:pt x="127" y="20"/>
                </a:lnTo>
                <a:lnTo>
                  <a:pt x="127" y="22"/>
                </a:lnTo>
                <a:lnTo>
                  <a:pt x="126" y="24"/>
                </a:lnTo>
                <a:lnTo>
                  <a:pt x="124" y="26"/>
                </a:lnTo>
                <a:lnTo>
                  <a:pt x="122" y="26"/>
                </a:lnTo>
                <a:lnTo>
                  <a:pt x="120" y="26"/>
                </a:lnTo>
                <a:lnTo>
                  <a:pt x="111" y="26"/>
                </a:lnTo>
                <a:lnTo>
                  <a:pt x="111" y="7"/>
                </a:lnTo>
                <a:close/>
                <a:moveTo>
                  <a:pt x="113" y="15"/>
                </a:moveTo>
                <a:lnTo>
                  <a:pt x="118" y="15"/>
                </a:lnTo>
                <a:lnTo>
                  <a:pt x="120" y="15"/>
                </a:lnTo>
                <a:lnTo>
                  <a:pt x="122" y="15"/>
                </a:lnTo>
                <a:lnTo>
                  <a:pt x="122" y="13"/>
                </a:lnTo>
                <a:lnTo>
                  <a:pt x="122" y="11"/>
                </a:lnTo>
                <a:lnTo>
                  <a:pt x="120" y="9"/>
                </a:lnTo>
                <a:lnTo>
                  <a:pt x="118" y="9"/>
                </a:lnTo>
                <a:lnTo>
                  <a:pt x="113" y="9"/>
                </a:lnTo>
                <a:lnTo>
                  <a:pt x="113" y="15"/>
                </a:lnTo>
                <a:close/>
                <a:moveTo>
                  <a:pt x="113" y="24"/>
                </a:moveTo>
                <a:lnTo>
                  <a:pt x="120" y="24"/>
                </a:lnTo>
                <a:lnTo>
                  <a:pt x="122" y="24"/>
                </a:lnTo>
                <a:lnTo>
                  <a:pt x="122" y="22"/>
                </a:lnTo>
                <a:lnTo>
                  <a:pt x="124" y="22"/>
                </a:lnTo>
                <a:lnTo>
                  <a:pt x="124" y="20"/>
                </a:lnTo>
                <a:lnTo>
                  <a:pt x="124" y="19"/>
                </a:lnTo>
                <a:lnTo>
                  <a:pt x="122" y="19"/>
                </a:lnTo>
                <a:lnTo>
                  <a:pt x="118" y="19"/>
                </a:lnTo>
                <a:lnTo>
                  <a:pt x="113" y="19"/>
                </a:lnTo>
                <a:lnTo>
                  <a:pt x="113" y="24"/>
                </a:lnTo>
                <a:close/>
                <a:moveTo>
                  <a:pt x="139" y="6"/>
                </a:moveTo>
                <a:lnTo>
                  <a:pt x="142" y="7"/>
                </a:lnTo>
                <a:lnTo>
                  <a:pt x="144" y="7"/>
                </a:lnTo>
                <a:lnTo>
                  <a:pt x="146" y="9"/>
                </a:lnTo>
                <a:lnTo>
                  <a:pt x="148" y="11"/>
                </a:lnTo>
                <a:lnTo>
                  <a:pt x="148" y="15"/>
                </a:lnTo>
                <a:lnTo>
                  <a:pt x="148" y="17"/>
                </a:lnTo>
                <a:lnTo>
                  <a:pt x="148" y="19"/>
                </a:lnTo>
                <a:lnTo>
                  <a:pt x="148" y="22"/>
                </a:lnTo>
                <a:lnTo>
                  <a:pt x="146" y="24"/>
                </a:lnTo>
                <a:lnTo>
                  <a:pt x="144" y="26"/>
                </a:lnTo>
                <a:lnTo>
                  <a:pt x="142" y="26"/>
                </a:lnTo>
                <a:lnTo>
                  <a:pt x="139" y="28"/>
                </a:lnTo>
                <a:lnTo>
                  <a:pt x="137" y="26"/>
                </a:lnTo>
                <a:lnTo>
                  <a:pt x="133" y="26"/>
                </a:lnTo>
                <a:lnTo>
                  <a:pt x="131" y="24"/>
                </a:lnTo>
                <a:lnTo>
                  <a:pt x="131" y="22"/>
                </a:lnTo>
                <a:lnTo>
                  <a:pt x="129" y="19"/>
                </a:lnTo>
                <a:lnTo>
                  <a:pt x="129" y="17"/>
                </a:lnTo>
                <a:lnTo>
                  <a:pt x="129" y="15"/>
                </a:lnTo>
                <a:lnTo>
                  <a:pt x="131" y="11"/>
                </a:lnTo>
                <a:lnTo>
                  <a:pt x="131" y="9"/>
                </a:lnTo>
                <a:lnTo>
                  <a:pt x="133" y="7"/>
                </a:lnTo>
                <a:lnTo>
                  <a:pt x="137" y="7"/>
                </a:lnTo>
                <a:lnTo>
                  <a:pt x="139" y="6"/>
                </a:lnTo>
                <a:close/>
                <a:moveTo>
                  <a:pt x="139" y="24"/>
                </a:moveTo>
                <a:lnTo>
                  <a:pt x="140" y="24"/>
                </a:lnTo>
                <a:lnTo>
                  <a:pt x="142" y="22"/>
                </a:lnTo>
                <a:lnTo>
                  <a:pt x="144" y="22"/>
                </a:lnTo>
                <a:lnTo>
                  <a:pt x="144" y="20"/>
                </a:lnTo>
                <a:lnTo>
                  <a:pt x="144" y="19"/>
                </a:lnTo>
                <a:lnTo>
                  <a:pt x="144" y="17"/>
                </a:lnTo>
                <a:lnTo>
                  <a:pt x="144" y="15"/>
                </a:lnTo>
                <a:lnTo>
                  <a:pt x="144" y="13"/>
                </a:lnTo>
                <a:lnTo>
                  <a:pt x="144" y="11"/>
                </a:lnTo>
                <a:lnTo>
                  <a:pt x="142" y="11"/>
                </a:lnTo>
                <a:lnTo>
                  <a:pt x="140" y="9"/>
                </a:lnTo>
                <a:lnTo>
                  <a:pt x="139" y="9"/>
                </a:lnTo>
                <a:lnTo>
                  <a:pt x="137" y="9"/>
                </a:lnTo>
                <a:lnTo>
                  <a:pt x="135" y="11"/>
                </a:lnTo>
                <a:lnTo>
                  <a:pt x="133" y="13"/>
                </a:lnTo>
                <a:lnTo>
                  <a:pt x="133" y="15"/>
                </a:lnTo>
                <a:lnTo>
                  <a:pt x="133" y="17"/>
                </a:lnTo>
                <a:lnTo>
                  <a:pt x="133" y="19"/>
                </a:lnTo>
                <a:lnTo>
                  <a:pt x="133" y="20"/>
                </a:lnTo>
                <a:lnTo>
                  <a:pt x="135" y="22"/>
                </a:lnTo>
                <a:lnTo>
                  <a:pt x="137" y="24"/>
                </a:lnTo>
                <a:lnTo>
                  <a:pt x="139" y="24"/>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53" name="Freeform 187"/>
          <p:cNvSpPr>
            <a:spLocks noEditPoints="1"/>
          </p:cNvSpPr>
          <p:nvPr/>
        </p:nvSpPr>
        <p:spPr bwMode="auto">
          <a:xfrm>
            <a:off x="2712028" y="3726999"/>
            <a:ext cx="292842" cy="62348"/>
          </a:xfrm>
          <a:custGeom>
            <a:avLst/>
            <a:gdLst>
              <a:gd name="T0" fmla="*/ 5859 w 168"/>
              <a:gd name="T1" fmla="*/ 20638 h 33"/>
              <a:gd name="T2" fmla="*/ 27828 w 168"/>
              <a:gd name="T3" fmla="*/ 41275 h 33"/>
              <a:gd name="T4" fmla="*/ 51263 w 168"/>
              <a:gd name="T5" fmla="*/ 7938 h 33"/>
              <a:gd name="T6" fmla="*/ 62980 w 168"/>
              <a:gd name="T7" fmla="*/ 25400 h 33"/>
              <a:gd name="T8" fmla="*/ 51263 w 168"/>
              <a:gd name="T9" fmla="*/ 41275 h 33"/>
              <a:gd name="T10" fmla="*/ 38081 w 168"/>
              <a:gd name="T11" fmla="*/ 31750 h 33"/>
              <a:gd name="T12" fmla="*/ 38081 w 168"/>
              <a:gd name="T13" fmla="*/ 14288 h 33"/>
              <a:gd name="T14" fmla="*/ 51263 w 168"/>
              <a:gd name="T15" fmla="*/ 38100 h 33"/>
              <a:gd name="T16" fmla="*/ 57122 w 168"/>
              <a:gd name="T17" fmla="*/ 25400 h 33"/>
              <a:gd name="T18" fmla="*/ 51263 w 168"/>
              <a:gd name="T19" fmla="*/ 14288 h 33"/>
              <a:gd name="T20" fmla="*/ 41010 w 168"/>
              <a:gd name="T21" fmla="*/ 20638 h 33"/>
              <a:gd name="T22" fmla="*/ 43940 w 168"/>
              <a:gd name="T23" fmla="*/ 31750 h 33"/>
              <a:gd name="T24" fmla="*/ 83485 w 168"/>
              <a:gd name="T25" fmla="*/ 14288 h 33"/>
              <a:gd name="T26" fmla="*/ 70303 w 168"/>
              <a:gd name="T27" fmla="*/ 25400 h 33"/>
              <a:gd name="T28" fmla="*/ 82021 w 168"/>
              <a:gd name="T29" fmla="*/ 38100 h 33"/>
              <a:gd name="T30" fmla="*/ 89344 w 168"/>
              <a:gd name="T31" fmla="*/ 34925 h 33"/>
              <a:gd name="T32" fmla="*/ 70303 w 168"/>
              <a:gd name="T33" fmla="*/ 41275 h 33"/>
              <a:gd name="T34" fmla="*/ 65909 w 168"/>
              <a:gd name="T35" fmla="*/ 20638 h 33"/>
              <a:gd name="T36" fmla="*/ 79091 w 168"/>
              <a:gd name="T37" fmla="*/ 7938 h 33"/>
              <a:gd name="T38" fmla="*/ 89344 w 168"/>
              <a:gd name="T39" fmla="*/ 17463 h 33"/>
              <a:gd name="T40" fmla="*/ 101061 w 168"/>
              <a:gd name="T41" fmla="*/ 41275 h 33"/>
              <a:gd name="T42" fmla="*/ 117172 w 168"/>
              <a:gd name="T43" fmla="*/ 14288 h 33"/>
              <a:gd name="T44" fmla="*/ 124496 w 168"/>
              <a:gd name="T45" fmla="*/ 14288 h 33"/>
              <a:gd name="T46" fmla="*/ 136213 w 168"/>
              <a:gd name="T47" fmla="*/ 7938 h 33"/>
              <a:gd name="T48" fmla="*/ 143536 w 168"/>
              <a:gd name="T49" fmla="*/ 22225 h 33"/>
              <a:gd name="T50" fmla="*/ 136213 w 168"/>
              <a:gd name="T51" fmla="*/ 41275 h 33"/>
              <a:gd name="T52" fmla="*/ 124496 w 168"/>
              <a:gd name="T53" fmla="*/ 38100 h 33"/>
              <a:gd name="T54" fmla="*/ 133284 w 168"/>
              <a:gd name="T55" fmla="*/ 38100 h 33"/>
              <a:gd name="T56" fmla="*/ 140607 w 168"/>
              <a:gd name="T57" fmla="*/ 28575 h 33"/>
              <a:gd name="T58" fmla="*/ 137678 w 168"/>
              <a:gd name="T59" fmla="*/ 14288 h 33"/>
              <a:gd name="T60" fmla="*/ 124496 w 168"/>
              <a:gd name="T61" fmla="*/ 20638 h 33"/>
              <a:gd name="T62" fmla="*/ 133284 w 168"/>
              <a:gd name="T63" fmla="*/ 38100 h 33"/>
              <a:gd name="T64" fmla="*/ 172829 w 168"/>
              <a:gd name="T65" fmla="*/ 17463 h 33"/>
              <a:gd name="T66" fmla="*/ 171365 w 168"/>
              <a:gd name="T67" fmla="*/ 38100 h 33"/>
              <a:gd name="T68" fmla="*/ 155253 w 168"/>
              <a:gd name="T69" fmla="*/ 41275 h 33"/>
              <a:gd name="T70" fmla="*/ 149395 w 168"/>
              <a:gd name="T71" fmla="*/ 20638 h 33"/>
              <a:gd name="T72" fmla="*/ 162577 w 168"/>
              <a:gd name="T73" fmla="*/ 7938 h 33"/>
              <a:gd name="T74" fmla="*/ 171365 w 168"/>
              <a:gd name="T75" fmla="*/ 31750 h 33"/>
              <a:gd name="T76" fmla="*/ 168435 w 168"/>
              <a:gd name="T77" fmla="*/ 17463 h 33"/>
              <a:gd name="T78" fmla="*/ 156718 w 168"/>
              <a:gd name="T79" fmla="*/ 14288 h 33"/>
              <a:gd name="T80" fmla="*/ 155253 w 168"/>
              <a:gd name="T81" fmla="*/ 28575 h 33"/>
              <a:gd name="T82" fmla="*/ 162577 w 168"/>
              <a:gd name="T83" fmla="*/ 38100 h 33"/>
              <a:gd name="T84" fmla="*/ 207981 w 168"/>
              <a:gd name="T85" fmla="*/ 41275 h 33"/>
              <a:gd name="T86" fmla="*/ 207981 w 168"/>
              <a:gd name="T87" fmla="*/ 17463 h 33"/>
              <a:gd name="T88" fmla="*/ 184546 w 168"/>
              <a:gd name="T89" fmla="*/ 17463 h 33"/>
              <a:gd name="T90" fmla="*/ 184546 w 168"/>
              <a:gd name="T91" fmla="*/ 41275 h 33"/>
              <a:gd name="T92" fmla="*/ 219698 w 168"/>
              <a:gd name="T93" fmla="*/ 20638 h 33"/>
              <a:gd name="T94" fmla="*/ 232880 w 168"/>
              <a:gd name="T95" fmla="*/ 7938 h 33"/>
              <a:gd name="T96" fmla="*/ 243133 w 168"/>
              <a:gd name="T97" fmla="*/ 17463 h 33"/>
              <a:gd name="T98" fmla="*/ 246062 w 168"/>
              <a:gd name="T99" fmla="*/ 38100 h 33"/>
              <a:gd name="T100" fmla="*/ 243133 w 168"/>
              <a:gd name="T101" fmla="*/ 41275 h 33"/>
              <a:gd name="T102" fmla="*/ 238739 w 168"/>
              <a:gd name="T103" fmla="*/ 38100 h 33"/>
              <a:gd name="T104" fmla="*/ 227021 w 168"/>
              <a:gd name="T105" fmla="*/ 41275 h 33"/>
              <a:gd name="T106" fmla="*/ 219698 w 168"/>
              <a:gd name="T107" fmla="*/ 34925 h 33"/>
              <a:gd name="T108" fmla="*/ 227021 w 168"/>
              <a:gd name="T109" fmla="*/ 22225 h 33"/>
              <a:gd name="T110" fmla="*/ 229951 w 168"/>
              <a:gd name="T111" fmla="*/ 14288 h 33"/>
              <a:gd name="T112" fmla="*/ 219698 w 168"/>
              <a:gd name="T113" fmla="*/ 20638 h 33"/>
              <a:gd name="T114" fmla="*/ 229951 w 168"/>
              <a:gd name="T115" fmla="*/ 25400 h 33"/>
              <a:gd name="T116" fmla="*/ 225557 w 168"/>
              <a:gd name="T117" fmla="*/ 31750 h 33"/>
              <a:gd name="T118" fmla="*/ 232880 w 168"/>
              <a:gd name="T119" fmla="*/ 38100 h 33"/>
              <a:gd name="T120" fmla="*/ 238739 w 168"/>
              <a:gd name="T121" fmla="*/ 25400 h 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8"/>
              <a:gd name="T184" fmla="*/ 0 h 33"/>
              <a:gd name="T185" fmla="*/ 168 w 168"/>
              <a:gd name="T186" fmla="*/ 33 h 3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8" h="33">
                <a:moveTo>
                  <a:pt x="4" y="26"/>
                </a:moveTo>
                <a:lnTo>
                  <a:pt x="0" y="26"/>
                </a:lnTo>
                <a:lnTo>
                  <a:pt x="0" y="0"/>
                </a:lnTo>
                <a:lnTo>
                  <a:pt x="4" y="0"/>
                </a:lnTo>
                <a:lnTo>
                  <a:pt x="4" y="13"/>
                </a:lnTo>
                <a:lnTo>
                  <a:pt x="17" y="0"/>
                </a:lnTo>
                <a:lnTo>
                  <a:pt x="22" y="0"/>
                </a:lnTo>
                <a:lnTo>
                  <a:pt x="11" y="9"/>
                </a:lnTo>
                <a:lnTo>
                  <a:pt x="22" y="26"/>
                </a:lnTo>
                <a:lnTo>
                  <a:pt x="19" y="26"/>
                </a:lnTo>
                <a:lnTo>
                  <a:pt x="9" y="13"/>
                </a:lnTo>
                <a:lnTo>
                  <a:pt x="4" y="16"/>
                </a:lnTo>
                <a:lnTo>
                  <a:pt x="4" y="26"/>
                </a:lnTo>
                <a:close/>
                <a:moveTo>
                  <a:pt x="33" y="5"/>
                </a:moveTo>
                <a:lnTo>
                  <a:pt x="35" y="5"/>
                </a:lnTo>
                <a:lnTo>
                  <a:pt x="39" y="7"/>
                </a:lnTo>
                <a:lnTo>
                  <a:pt x="41" y="9"/>
                </a:lnTo>
                <a:lnTo>
                  <a:pt x="41" y="11"/>
                </a:lnTo>
                <a:lnTo>
                  <a:pt x="43" y="13"/>
                </a:lnTo>
                <a:lnTo>
                  <a:pt x="43" y="16"/>
                </a:lnTo>
                <a:lnTo>
                  <a:pt x="43" y="18"/>
                </a:lnTo>
                <a:lnTo>
                  <a:pt x="41" y="20"/>
                </a:lnTo>
                <a:lnTo>
                  <a:pt x="41" y="24"/>
                </a:lnTo>
                <a:lnTo>
                  <a:pt x="39" y="26"/>
                </a:lnTo>
                <a:lnTo>
                  <a:pt x="35" y="26"/>
                </a:lnTo>
                <a:lnTo>
                  <a:pt x="33" y="26"/>
                </a:lnTo>
                <a:lnTo>
                  <a:pt x="32" y="26"/>
                </a:lnTo>
                <a:lnTo>
                  <a:pt x="28" y="26"/>
                </a:lnTo>
                <a:lnTo>
                  <a:pt x="26" y="24"/>
                </a:lnTo>
                <a:lnTo>
                  <a:pt x="26" y="20"/>
                </a:lnTo>
                <a:lnTo>
                  <a:pt x="24" y="18"/>
                </a:lnTo>
                <a:lnTo>
                  <a:pt x="24" y="16"/>
                </a:lnTo>
                <a:lnTo>
                  <a:pt x="24" y="13"/>
                </a:lnTo>
                <a:lnTo>
                  <a:pt x="26" y="11"/>
                </a:lnTo>
                <a:lnTo>
                  <a:pt x="26" y="9"/>
                </a:lnTo>
                <a:lnTo>
                  <a:pt x="28" y="7"/>
                </a:lnTo>
                <a:lnTo>
                  <a:pt x="32" y="5"/>
                </a:lnTo>
                <a:lnTo>
                  <a:pt x="33" y="5"/>
                </a:lnTo>
                <a:close/>
                <a:moveTo>
                  <a:pt x="33" y="24"/>
                </a:moveTo>
                <a:lnTo>
                  <a:pt x="35" y="24"/>
                </a:lnTo>
                <a:lnTo>
                  <a:pt x="37" y="22"/>
                </a:lnTo>
                <a:lnTo>
                  <a:pt x="37" y="20"/>
                </a:lnTo>
                <a:lnTo>
                  <a:pt x="39" y="20"/>
                </a:lnTo>
                <a:lnTo>
                  <a:pt x="39" y="18"/>
                </a:lnTo>
                <a:lnTo>
                  <a:pt x="39" y="16"/>
                </a:lnTo>
                <a:lnTo>
                  <a:pt x="39" y="14"/>
                </a:lnTo>
                <a:lnTo>
                  <a:pt x="39" y="13"/>
                </a:lnTo>
                <a:lnTo>
                  <a:pt x="37" y="11"/>
                </a:lnTo>
                <a:lnTo>
                  <a:pt x="37" y="9"/>
                </a:lnTo>
                <a:lnTo>
                  <a:pt x="35" y="9"/>
                </a:lnTo>
                <a:lnTo>
                  <a:pt x="33" y="9"/>
                </a:lnTo>
                <a:lnTo>
                  <a:pt x="32" y="9"/>
                </a:lnTo>
                <a:lnTo>
                  <a:pt x="30" y="9"/>
                </a:lnTo>
                <a:lnTo>
                  <a:pt x="30" y="11"/>
                </a:lnTo>
                <a:lnTo>
                  <a:pt x="28" y="13"/>
                </a:lnTo>
                <a:lnTo>
                  <a:pt x="28" y="14"/>
                </a:lnTo>
                <a:lnTo>
                  <a:pt x="28" y="16"/>
                </a:lnTo>
                <a:lnTo>
                  <a:pt x="28" y="18"/>
                </a:lnTo>
                <a:lnTo>
                  <a:pt x="28" y="20"/>
                </a:lnTo>
                <a:lnTo>
                  <a:pt x="30" y="20"/>
                </a:lnTo>
                <a:lnTo>
                  <a:pt x="30" y="22"/>
                </a:lnTo>
                <a:lnTo>
                  <a:pt x="32" y="24"/>
                </a:lnTo>
                <a:lnTo>
                  <a:pt x="33" y="24"/>
                </a:lnTo>
                <a:close/>
                <a:moveTo>
                  <a:pt x="59" y="13"/>
                </a:moveTo>
                <a:lnTo>
                  <a:pt x="57" y="9"/>
                </a:lnTo>
                <a:lnTo>
                  <a:pt x="54" y="9"/>
                </a:lnTo>
                <a:lnTo>
                  <a:pt x="52" y="9"/>
                </a:lnTo>
                <a:lnTo>
                  <a:pt x="50" y="11"/>
                </a:lnTo>
                <a:lnTo>
                  <a:pt x="48" y="13"/>
                </a:lnTo>
                <a:lnTo>
                  <a:pt x="48" y="16"/>
                </a:lnTo>
                <a:lnTo>
                  <a:pt x="48" y="20"/>
                </a:lnTo>
                <a:lnTo>
                  <a:pt x="50" y="22"/>
                </a:lnTo>
                <a:lnTo>
                  <a:pt x="52" y="24"/>
                </a:lnTo>
                <a:lnTo>
                  <a:pt x="54" y="24"/>
                </a:lnTo>
                <a:lnTo>
                  <a:pt x="56" y="24"/>
                </a:lnTo>
                <a:lnTo>
                  <a:pt x="57" y="22"/>
                </a:lnTo>
                <a:lnTo>
                  <a:pt x="57" y="20"/>
                </a:lnTo>
                <a:lnTo>
                  <a:pt x="59" y="18"/>
                </a:lnTo>
                <a:lnTo>
                  <a:pt x="61" y="18"/>
                </a:lnTo>
                <a:lnTo>
                  <a:pt x="61" y="22"/>
                </a:lnTo>
                <a:lnTo>
                  <a:pt x="59" y="24"/>
                </a:lnTo>
                <a:lnTo>
                  <a:pt x="57" y="26"/>
                </a:lnTo>
                <a:lnTo>
                  <a:pt x="54" y="26"/>
                </a:lnTo>
                <a:lnTo>
                  <a:pt x="52" y="26"/>
                </a:lnTo>
                <a:lnTo>
                  <a:pt x="48" y="26"/>
                </a:lnTo>
                <a:lnTo>
                  <a:pt x="48" y="24"/>
                </a:lnTo>
                <a:lnTo>
                  <a:pt x="46" y="22"/>
                </a:lnTo>
                <a:lnTo>
                  <a:pt x="45" y="20"/>
                </a:lnTo>
                <a:lnTo>
                  <a:pt x="45" y="16"/>
                </a:lnTo>
                <a:lnTo>
                  <a:pt x="45" y="13"/>
                </a:lnTo>
                <a:lnTo>
                  <a:pt x="46" y="11"/>
                </a:lnTo>
                <a:lnTo>
                  <a:pt x="48" y="9"/>
                </a:lnTo>
                <a:lnTo>
                  <a:pt x="50" y="7"/>
                </a:lnTo>
                <a:lnTo>
                  <a:pt x="52" y="5"/>
                </a:lnTo>
                <a:lnTo>
                  <a:pt x="54" y="5"/>
                </a:lnTo>
                <a:lnTo>
                  <a:pt x="57" y="5"/>
                </a:lnTo>
                <a:lnTo>
                  <a:pt x="59" y="7"/>
                </a:lnTo>
                <a:lnTo>
                  <a:pt x="61" y="9"/>
                </a:lnTo>
                <a:lnTo>
                  <a:pt x="61" y="11"/>
                </a:lnTo>
                <a:lnTo>
                  <a:pt x="61" y="13"/>
                </a:lnTo>
                <a:lnTo>
                  <a:pt x="59" y="13"/>
                </a:lnTo>
                <a:close/>
                <a:moveTo>
                  <a:pt x="72" y="9"/>
                </a:moveTo>
                <a:lnTo>
                  <a:pt x="72" y="26"/>
                </a:lnTo>
                <a:lnTo>
                  <a:pt x="69" y="26"/>
                </a:lnTo>
                <a:lnTo>
                  <a:pt x="69" y="9"/>
                </a:lnTo>
                <a:lnTo>
                  <a:pt x="63" y="9"/>
                </a:lnTo>
                <a:lnTo>
                  <a:pt x="63" y="5"/>
                </a:lnTo>
                <a:lnTo>
                  <a:pt x="80" y="5"/>
                </a:lnTo>
                <a:lnTo>
                  <a:pt x="80" y="9"/>
                </a:lnTo>
                <a:lnTo>
                  <a:pt x="72" y="9"/>
                </a:lnTo>
                <a:close/>
                <a:moveTo>
                  <a:pt x="82" y="5"/>
                </a:moveTo>
                <a:lnTo>
                  <a:pt x="85" y="5"/>
                </a:lnTo>
                <a:lnTo>
                  <a:pt x="85" y="9"/>
                </a:lnTo>
                <a:lnTo>
                  <a:pt x="85" y="7"/>
                </a:lnTo>
                <a:lnTo>
                  <a:pt x="87" y="7"/>
                </a:lnTo>
                <a:lnTo>
                  <a:pt x="89" y="5"/>
                </a:lnTo>
                <a:lnTo>
                  <a:pt x="91" y="5"/>
                </a:lnTo>
                <a:lnTo>
                  <a:pt x="93" y="5"/>
                </a:lnTo>
                <a:lnTo>
                  <a:pt x="94" y="7"/>
                </a:lnTo>
                <a:lnTo>
                  <a:pt x="96" y="9"/>
                </a:lnTo>
                <a:lnTo>
                  <a:pt x="98" y="11"/>
                </a:lnTo>
                <a:lnTo>
                  <a:pt x="98" y="13"/>
                </a:lnTo>
                <a:lnTo>
                  <a:pt x="98" y="14"/>
                </a:lnTo>
                <a:lnTo>
                  <a:pt x="98" y="18"/>
                </a:lnTo>
                <a:lnTo>
                  <a:pt x="98" y="20"/>
                </a:lnTo>
                <a:lnTo>
                  <a:pt x="96" y="22"/>
                </a:lnTo>
                <a:lnTo>
                  <a:pt x="94" y="24"/>
                </a:lnTo>
                <a:lnTo>
                  <a:pt x="93" y="26"/>
                </a:lnTo>
                <a:lnTo>
                  <a:pt x="91" y="26"/>
                </a:lnTo>
                <a:lnTo>
                  <a:pt x="89" y="26"/>
                </a:lnTo>
                <a:lnTo>
                  <a:pt x="87" y="26"/>
                </a:lnTo>
                <a:lnTo>
                  <a:pt x="85" y="26"/>
                </a:lnTo>
                <a:lnTo>
                  <a:pt x="85" y="24"/>
                </a:lnTo>
                <a:lnTo>
                  <a:pt x="85" y="33"/>
                </a:lnTo>
                <a:lnTo>
                  <a:pt x="82" y="33"/>
                </a:lnTo>
                <a:lnTo>
                  <a:pt x="82" y="5"/>
                </a:lnTo>
                <a:close/>
                <a:moveTo>
                  <a:pt x="91" y="24"/>
                </a:moveTo>
                <a:lnTo>
                  <a:pt x="93" y="24"/>
                </a:lnTo>
                <a:lnTo>
                  <a:pt x="93" y="22"/>
                </a:lnTo>
                <a:lnTo>
                  <a:pt x="94" y="22"/>
                </a:lnTo>
                <a:lnTo>
                  <a:pt x="94" y="20"/>
                </a:lnTo>
                <a:lnTo>
                  <a:pt x="96" y="18"/>
                </a:lnTo>
                <a:lnTo>
                  <a:pt x="96" y="16"/>
                </a:lnTo>
                <a:lnTo>
                  <a:pt x="96" y="14"/>
                </a:lnTo>
                <a:lnTo>
                  <a:pt x="94" y="13"/>
                </a:lnTo>
                <a:lnTo>
                  <a:pt x="94" y="11"/>
                </a:lnTo>
                <a:lnTo>
                  <a:pt x="94" y="9"/>
                </a:lnTo>
                <a:lnTo>
                  <a:pt x="93" y="9"/>
                </a:lnTo>
                <a:lnTo>
                  <a:pt x="91" y="9"/>
                </a:lnTo>
                <a:lnTo>
                  <a:pt x="87" y="9"/>
                </a:lnTo>
                <a:lnTo>
                  <a:pt x="87" y="11"/>
                </a:lnTo>
                <a:lnTo>
                  <a:pt x="85" y="13"/>
                </a:lnTo>
                <a:lnTo>
                  <a:pt x="85" y="16"/>
                </a:lnTo>
                <a:lnTo>
                  <a:pt x="85" y="20"/>
                </a:lnTo>
                <a:lnTo>
                  <a:pt x="87" y="22"/>
                </a:lnTo>
                <a:lnTo>
                  <a:pt x="89" y="24"/>
                </a:lnTo>
                <a:lnTo>
                  <a:pt x="91" y="24"/>
                </a:lnTo>
                <a:close/>
                <a:moveTo>
                  <a:pt x="111" y="5"/>
                </a:moveTo>
                <a:lnTo>
                  <a:pt x="113" y="5"/>
                </a:lnTo>
                <a:lnTo>
                  <a:pt x="115" y="7"/>
                </a:lnTo>
                <a:lnTo>
                  <a:pt x="117" y="9"/>
                </a:lnTo>
                <a:lnTo>
                  <a:pt x="118" y="11"/>
                </a:lnTo>
                <a:lnTo>
                  <a:pt x="118" y="13"/>
                </a:lnTo>
                <a:lnTo>
                  <a:pt x="120" y="16"/>
                </a:lnTo>
                <a:lnTo>
                  <a:pt x="118" y="18"/>
                </a:lnTo>
                <a:lnTo>
                  <a:pt x="118" y="20"/>
                </a:lnTo>
                <a:lnTo>
                  <a:pt x="117" y="24"/>
                </a:lnTo>
                <a:lnTo>
                  <a:pt x="115" y="26"/>
                </a:lnTo>
                <a:lnTo>
                  <a:pt x="113" y="26"/>
                </a:lnTo>
                <a:lnTo>
                  <a:pt x="111" y="26"/>
                </a:lnTo>
                <a:lnTo>
                  <a:pt x="107" y="26"/>
                </a:lnTo>
                <a:lnTo>
                  <a:pt x="106" y="26"/>
                </a:lnTo>
                <a:lnTo>
                  <a:pt x="104" y="24"/>
                </a:lnTo>
                <a:lnTo>
                  <a:pt x="102" y="20"/>
                </a:lnTo>
                <a:lnTo>
                  <a:pt x="102" y="18"/>
                </a:lnTo>
                <a:lnTo>
                  <a:pt x="102" y="16"/>
                </a:lnTo>
                <a:lnTo>
                  <a:pt x="102" y="13"/>
                </a:lnTo>
                <a:lnTo>
                  <a:pt x="102" y="11"/>
                </a:lnTo>
                <a:lnTo>
                  <a:pt x="104" y="9"/>
                </a:lnTo>
                <a:lnTo>
                  <a:pt x="106" y="7"/>
                </a:lnTo>
                <a:lnTo>
                  <a:pt x="107" y="5"/>
                </a:lnTo>
                <a:lnTo>
                  <a:pt x="111" y="5"/>
                </a:lnTo>
                <a:close/>
                <a:moveTo>
                  <a:pt x="111" y="24"/>
                </a:moveTo>
                <a:lnTo>
                  <a:pt x="113" y="24"/>
                </a:lnTo>
                <a:lnTo>
                  <a:pt x="115" y="22"/>
                </a:lnTo>
                <a:lnTo>
                  <a:pt x="115" y="20"/>
                </a:lnTo>
                <a:lnTo>
                  <a:pt x="117" y="20"/>
                </a:lnTo>
                <a:lnTo>
                  <a:pt x="117" y="18"/>
                </a:lnTo>
                <a:lnTo>
                  <a:pt x="117" y="16"/>
                </a:lnTo>
                <a:lnTo>
                  <a:pt x="117" y="14"/>
                </a:lnTo>
                <a:lnTo>
                  <a:pt x="117" y="13"/>
                </a:lnTo>
                <a:lnTo>
                  <a:pt x="115" y="11"/>
                </a:lnTo>
                <a:lnTo>
                  <a:pt x="115" y="9"/>
                </a:lnTo>
                <a:lnTo>
                  <a:pt x="113" y="9"/>
                </a:lnTo>
                <a:lnTo>
                  <a:pt x="111" y="9"/>
                </a:lnTo>
                <a:lnTo>
                  <a:pt x="109" y="9"/>
                </a:lnTo>
                <a:lnTo>
                  <a:pt x="107" y="9"/>
                </a:lnTo>
                <a:lnTo>
                  <a:pt x="106" y="11"/>
                </a:lnTo>
                <a:lnTo>
                  <a:pt x="106" y="13"/>
                </a:lnTo>
                <a:lnTo>
                  <a:pt x="106" y="14"/>
                </a:lnTo>
                <a:lnTo>
                  <a:pt x="106" y="16"/>
                </a:lnTo>
                <a:lnTo>
                  <a:pt x="106" y="18"/>
                </a:lnTo>
                <a:lnTo>
                  <a:pt x="106" y="20"/>
                </a:lnTo>
                <a:lnTo>
                  <a:pt x="107" y="22"/>
                </a:lnTo>
                <a:lnTo>
                  <a:pt x="109" y="24"/>
                </a:lnTo>
                <a:lnTo>
                  <a:pt x="111" y="24"/>
                </a:lnTo>
                <a:close/>
                <a:moveTo>
                  <a:pt x="135" y="22"/>
                </a:moveTo>
                <a:lnTo>
                  <a:pt x="141" y="5"/>
                </a:lnTo>
                <a:lnTo>
                  <a:pt x="146" y="5"/>
                </a:lnTo>
                <a:lnTo>
                  <a:pt x="146" y="26"/>
                </a:lnTo>
                <a:lnTo>
                  <a:pt x="142" y="26"/>
                </a:lnTo>
                <a:lnTo>
                  <a:pt x="142" y="14"/>
                </a:lnTo>
                <a:lnTo>
                  <a:pt x="142" y="13"/>
                </a:lnTo>
                <a:lnTo>
                  <a:pt x="142" y="11"/>
                </a:lnTo>
                <a:lnTo>
                  <a:pt x="137" y="26"/>
                </a:lnTo>
                <a:lnTo>
                  <a:pt x="133" y="26"/>
                </a:lnTo>
                <a:lnTo>
                  <a:pt x="126" y="11"/>
                </a:lnTo>
                <a:lnTo>
                  <a:pt x="126" y="13"/>
                </a:lnTo>
                <a:lnTo>
                  <a:pt x="126" y="14"/>
                </a:lnTo>
                <a:lnTo>
                  <a:pt x="126" y="26"/>
                </a:lnTo>
                <a:lnTo>
                  <a:pt x="124" y="26"/>
                </a:lnTo>
                <a:lnTo>
                  <a:pt x="124" y="5"/>
                </a:lnTo>
                <a:lnTo>
                  <a:pt x="128" y="5"/>
                </a:lnTo>
                <a:lnTo>
                  <a:pt x="135" y="22"/>
                </a:lnTo>
                <a:close/>
                <a:moveTo>
                  <a:pt x="150" y="13"/>
                </a:moveTo>
                <a:lnTo>
                  <a:pt x="152" y="9"/>
                </a:lnTo>
                <a:lnTo>
                  <a:pt x="152" y="7"/>
                </a:lnTo>
                <a:lnTo>
                  <a:pt x="155" y="5"/>
                </a:lnTo>
                <a:lnTo>
                  <a:pt x="159" y="5"/>
                </a:lnTo>
                <a:lnTo>
                  <a:pt x="161" y="5"/>
                </a:lnTo>
                <a:lnTo>
                  <a:pt x="163" y="7"/>
                </a:lnTo>
                <a:lnTo>
                  <a:pt x="165" y="7"/>
                </a:lnTo>
                <a:lnTo>
                  <a:pt x="165" y="9"/>
                </a:lnTo>
                <a:lnTo>
                  <a:pt x="166" y="11"/>
                </a:lnTo>
                <a:lnTo>
                  <a:pt x="166" y="22"/>
                </a:lnTo>
                <a:lnTo>
                  <a:pt x="166" y="24"/>
                </a:lnTo>
                <a:lnTo>
                  <a:pt x="168" y="24"/>
                </a:lnTo>
                <a:lnTo>
                  <a:pt x="168" y="26"/>
                </a:lnTo>
                <a:lnTo>
                  <a:pt x="166" y="26"/>
                </a:lnTo>
                <a:lnTo>
                  <a:pt x="165" y="26"/>
                </a:lnTo>
                <a:lnTo>
                  <a:pt x="163" y="26"/>
                </a:lnTo>
                <a:lnTo>
                  <a:pt x="163" y="24"/>
                </a:lnTo>
                <a:lnTo>
                  <a:pt x="161" y="24"/>
                </a:lnTo>
                <a:lnTo>
                  <a:pt x="159" y="26"/>
                </a:lnTo>
                <a:lnTo>
                  <a:pt x="157" y="26"/>
                </a:lnTo>
                <a:lnTo>
                  <a:pt x="155" y="26"/>
                </a:lnTo>
                <a:lnTo>
                  <a:pt x="154" y="26"/>
                </a:lnTo>
                <a:lnTo>
                  <a:pt x="152" y="26"/>
                </a:lnTo>
                <a:lnTo>
                  <a:pt x="150" y="24"/>
                </a:lnTo>
                <a:lnTo>
                  <a:pt x="150" y="22"/>
                </a:lnTo>
                <a:lnTo>
                  <a:pt x="150" y="20"/>
                </a:lnTo>
                <a:lnTo>
                  <a:pt x="150" y="18"/>
                </a:lnTo>
                <a:lnTo>
                  <a:pt x="150" y="16"/>
                </a:lnTo>
                <a:lnTo>
                  <a:pt x="152" y="14"/>
                </a:lnTo>
                <a:lnTo>
                  <a:pt x="155" y="14"/>
                </a:lnTo>
                <a:lnTo>
                  <a:pt x="161" y="14"/>
                </a:lnTo>
                <a:lnTo>
                  <a:pt x="163" y="13"/>
                </a:lnTo>
                <a:lnTo>
                  <a:pt x="163" y="11"/>
                </a:lnTo>
                <a:lnTo>
                  <a:pt x="161" y="9"/>
                </a:lnTo>
                <a:lnTo>
                  <a:pt x="157" y="9"/>
                </a:lnTo>
                <a:lnTo>
                  <a:pt x="155" y="9"/>
                </a:lnTo>
                <a:lnTo>
                  <a:pt x="154" y="9"/>
                </a:lnTo>
                <a:lnTo>
                  <a:pt x="154" y="11"/>
                </a:lnTo>
                <a:lnTo>
                  <a:pt x="154" y="13"/>
                </a:lnTo>
                <a:lnTo>
                  <a:pt x="150" y="13"/>
                </a:lnTo>
                <a:close/>
                <a:moveTo>
                  <a:pt x="163" y="16"/>
                </a:moveTo>
                <a:lnTo>
                  <a:pt x="161" y="16"/>
                </a:lnTo>
                <a:lnTo>
                  <a:pt x="159" y="16"/>
                </a:lnTo>
                <a:lnTo>
                  <a:pt x="157" y="16"/>
                </a:lnTo>
                <a:lnTo>
                  <a:pt x="155" y="16"/>
                </a:lnTo>
                <a:lnTo>
                  <a:pt x="155" y="18"/>
                </a:lnTo>
                <a:lnTo>
                  <a:pt x="154" y="18"/>
                </a:lnTo>
                <a:lnTo>
                  <a:pt x="154" y="20"/>
                </a:lnTo>
                <a:lnTo>
                  <a:pt x="154" y="22"/>
                </a:lnTo>
                <a:lnTo>
                  <a:pt x="155" y="24"/>
                </a:lnTo>
                <a:lnTo>
                  <a:pt x="157" y="24"/>
                </a:lnTo>
                <a:lnTo>
                  <a:pt x="159" y="24"/>
                </a:lnTo>
                <a:lnTo>
                  <a:pt x="161" y="22"/>
                </a:lnTo>
                <a:lnTo>
                  <a:pt x="163" y="20"/>
                </a:lnTo>
                <a:lnTo>
                  <a:pt x="163" y="18"/>
                </a:lnTo>
                <a:lnTo>
                  <a:pt x="163" y="16"/>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54" name="Freeform 188"/>
          <p:cNvSpPr>
            <a:spLocks noEditPoints="1"/>
          </p:cNvSpPr>
          <p:nvPr/>
        </p:nvSpPr>
        <p:spPr bwMode="auto">
          <a:xfrm>
            <a:off x="1325276" y="2525400"/>
            <a:ext cx="383529" cy="66126"/>
          </a:xfrm>
          <a:custGeom>
            <a:avLst/>
            <a:gdLst>
              <a:gd name="T0" fmla="*/ 5859 w 220"/>
              <a:gd name="T1" fmla="*/ 20638 h 35"/>
              <a:gd name="T2" fmla="*/ 24902 w 220"/>
              <a:gd name="T3" fmla="*/ 44450 h 35"/>
              <a:gd name="T4" fmla="*/ 35156 w 220"/>
              <a:gd name="T5" fmla="*/ 17463 h 35"/>
              <a:gd name="T6" fmla="*/ 51269 w 220"/>
              <a:gd name="T7" fmla="*/ 11113 h 35"/>
              <a:gd name="T8" fmla="*/ 57128 w 220"/>
              <a:gd name="T9" fmla="*/ 38100 h 35"/>
              <a:gd name="T10" fmla="*/ 62988 w 220"/>
              <a:gd name="T11" fmla="*/ 44450 h 35"/>
              <a:gd name="T12" fmla="*/ 60058 w 220"/>
              <a:gd name="T13" fmla="*/ 44450 h 35"/>
              <a:gd name="T14" fmla="*/ 54199 w 220"/>
              <a:gd name="T15" fmla="*/ 38100 h 35"/>
              <a:gd name="T16" fmla="*/ 41015 w 220"/>
              <a:gd name="T17" fmla="*/ 44450 h 35"/>
              <a:gd name="T18" fmla="*/ 35156 w 220"/>
              <a:gd name="T19" fmla="*/ 34925 h 35"/>
              <a:gd name="T20" fmla="*/ 51269 w 220"/>
              <a:gd name="T21" fmla="*/ 23813 h 35"/>
              <a:gd name="T22" fmla="*/ 43945 w 220"/>
              <a:gd name="T23" fmla="*/ 14288 h 35"/>
              <a:gd name="T24" fmla="*/ 54199 w 220"/>
              <a:gd name="T25" fmla="*/ 26988 h 35"/>
              <a:gd name="T26" fmla="*/ 43945 w 220"/>
              <a:gd name="T27" fmla="*/ 30163 h 35"/>
              <a:gd name="T28" fmla="*/ 38086 w 220"/>
              <a:gd name="T29" fmla="*/ 34925 h 35"/>
              <a:gd name="T30" fmla="*/ 51269 w 220"/>
              <a:gd name="T31" fmla="*/ 38100 h 35"/>
              <a:gd name="T32" fmla="*/ 70312 w 220"/>
              <a:gd name="T33" fmla="*/ 14288 h 35"/>
              <a:gd name="T34" fmla="*/ 62988 w 220"/>
              <a:gd name="T35" fmla="*/ 44450 h 35"/>
              <a:gd name="T36" fmla="*/ 67382 w 220"/>
              <a:gd name="T37" fmla="*/ 34925 h 35"/>
              <a:gd name="T38" fmla="*/ 80566 w 220"/>
              <a:gd name="T39" fmla="*/ 14288 h 35"/>
              <a:gd name="T40" fmla="*/ 115721 w 220"/>
              <a:gd name="T41" fmla="*/ 11113 h 35"/>
              <a:gd name="T42" fmla="*/ 99608 w 220"/>
              <a:gd name="T43" fmla="*/ 44450 h 35"/>
              <a:gd name="T44" fmla="*/ 143553 w 220"/>
              <a:gd name="T45" fmla="*/ 11113 h 35"/>
              <a:gd name="T46" fmla="*/ 130370 w 220"/>
              <a:gd name="T47" fmla="*/ 30163 h 35"/>
              <a:gd name="T48" fmla="*/ 130370 w 220"/>
              <a:gd name="T49" fmla="*/ 23813 h 35"/>
              <a:gd name="T50" fmla="*/ 172850 w 220"/>
              <a:gd name="T51" fmla="*/ 11113 h 35"/>
              <a:gd name="T52" fmla="*/ 172850 w 220"/>
              <a:gd name="T53" fmla="*/ 20638 h 35"/>
              <a:gd name="T54" fmla="*/ 159666 w 220"/>
              <a:gd name="T55" fmla="*/ 34925 h 35"/>
              <a:gd name="T56" fmla="*/ 205076 w 220"/>
              <a:gd name="T57" fmla="*/ 30163 h 35"/>
              <a:gd name="T58" fmla="*/ 191892 w 220"/>
              <a:gd name="T59" fmla="*/ 11113 h 35"/>
              <a:gd name="T60" fmla="*/ 222654 w 220"/>
              <a:gd name="T61" fmla="*/ 44450 h 35"/>
              <a:gd name="T62" fmla="*/ 222654 w 220"/>
              <a:gd name="T63" fmla="*/ 14288 h 35"/>
              <a:gd name="T64" fmla="*/ 246091 w 220"/>
              <a:gd name="T65" fmla="*/ 14288 h 35"/>
              <a:gd name="T66" fmla="*/ 257810 w 220"/>
              <a:gd name="T67" fmla="*/ 11113 h 35"/>
              <a:gd name="T68" fmla="*/ 262204 w 220"/>
              <a:gd name="T69" fmla="*/ 30163 h 35"/>
              <a:gd name="T70" fmla="*/ 251950 w 220"/>
              <a:gd name="T71" fmla="*/ 44450 h 35"/>
              <a:gd name="T72" fmla="*/ 243161 w 220"/>
              <a:gd name="T73" fmla="*/ 38100 h 35"/>
              <a:gd name="T74" fmla="*/ 254880 w 220"/>
              <a:gd name="T75" fmla="*/ 38100 h 35"/>
              <a:gd name="T76" fmla="*/ 259274 w 220"/>
              <a:gd name="T77" fmla="*/ 26988 h 35"/>
              <a:gd name="T78" fmla="*/ 254880 w 220"/>
              <a:gd name="T79" fmla="*/ 14288 h 35"/>
              <a:gd name="T80" fmla="*/ 243161 w 220"/>
              <a:gd name="T81" fmla="*/ 30163 h 35"/>
              <a:gd name="T82" fmla="*/ 268063 w 220"/>
              <a:gd name="T83" fmla="*/ 20638 h 35"/>
              <a:gd name="T84" fmla="*/ 284177 w 220"/>
              <a:gd name="T85" fmla="*/ 11113 h 35"/>
              <a:gd name="T86" fmla="*/ 292965 w 220"/>
              <a:gd name="T87" fmla="*/ 20638 h 35"/>
              <a:gd name="T88" fmla="*/ 294430 w 220"/>
              <a:gd name="T89" fmla="*/ 38100 h 35"/>
              <a:gd name="T90" fmla="*/ 292965 w 220"/>
              <a:gd name="T91" fmla="*/ 44450 h 35"/>
              <a:gd name="T92" fmla="*/ 287106 w 220"/>
              <a:gd name="T93" fmla="*/ 41275 h 35"/>
              <a:gd name="T94" fmla="*/ 275388 w 220"/>
              <a:gd name="T95" fmla="*/ 44450 h 35"/>
              <a:gd name="T96" fmla="*/ 268063 w 220"/>
              <a:gd name="T97" fmla="*/ 38100 h 35"/>
              <a:gd name="T98" fmla="*/ 275388 w 220"/>
              <a:gd name="T99" fmla="*/ 26988 h 35"/>
              <a:gd name="T100" fmla="*/ 281247 w 220"/>
              <a:gd name="T101" fmla="*/ 14288 h 35"/>
              <a:gd name="T102" fmla="*/ 268063 w 220"/>
              <a:gd name="T103" fmla="*/ 20638 h 35"/>
              <a:gd name="T104" fmla="*/ 278317 w 220"/>
              <a:gd name="T105" fmla="*/ 30163 h 35"/>
              <a:gd name="T106" fmla="*/ 273923 w 220"/>
              <a:gd name="T107" fmla="*/ 31750 h 35"/>
              <a:gd name="T108" fmla="*/ 281247 w 220"/>
              <a:gd name="T109" fmla="*/ 38100 h 35"/>
              <a:gd name="T110" fmla="*/ 287106 w 220"/>
              <a:gd name="T111" fmla="*/ 26988 h 35"/>
              <a:gd name="T112" fmla="*/ 297360 w 220"/>
              <a:gd name="T113" fmla="*/ 38100 h 35"/>
              <a:gd name="T114" fmla="*/ 300290 w 220"/>
              <a:gd name="T115" fmla="*/ 11113 h 35"/>
              <a:gd name="T116" fmla="*/ 319332 w 220"/>
              <a:gd name="T117" fmla="*/ 49213 h 35"/>
              <a:gd name="T118" fmla="*/ 306149 w 220"/>
              <a:gd name="T119" fmla="*/ 14288 h 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0"/>
              <a:gd name="T181" fmla="*/ 0 h 35"/>
              <a:gd name="T182" fmla="*/ 220 w 220"/>
              <a:gd name="T183" fmla="*/ 35 h 3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0" h="35">
                <a:moveTo>
                  <a:pt x="4" y="28"/>
                </a:moveTo>
                <a:lnTo>
                  <a:pt x="0" y="28"/>
                </a:lnTo>
                <a:lnTo>
                  <a:pt x="0" y="0"/>
                </a:lnTo>
                <a:lnTo>
                  <a:pt x="4" y="0"/>
                </a:lnTo>
                <a:lnTo>
                  <a:pt x="4" y="13"/>
                </a:lnTo>
                <a:lnTo>
                  <a:pt x="17" y="0"/>
                </a:lnTo>
                <a:lnTo>
                  <a:pt x="22" y="0"/>
                </a:lnTo>
                <a:lnTo>
                  <a:pt x="11" y="11"/>
                </a:lnTo>
                <a:lnTo>
                  <a:pt x="22" y="28"/>
                </a:lnTo>
                <a:lnTo>
                  <a:pt x="17" y="28"/>
                </a:lnTo>
                <a:lnTo>
                  <a:pt x="7" y="13"/>
                </a:lnTo>
                <a:lnTo>
                  <a:pt x="4" y="17"/>
                </a:lnTo>
                <a:lnTo>
                  <a:pt x="4" y="28"/>
                </a:lnTo>
                <a:close/>
                <a:moveTo>
                  <a:pt x="24" y="13"/>
                </a:moveTo>
                <a:lnTo>
                  <a:pt x="24" y="11"/>
                </a:lnTo>
                <a:lnTo>
                  <a:pt x="26" y="9"/>
                </a:lnTo>
                <a:lnTo>
                  <a:pt x="30" y="7"/>
                </a:lnTo>
                <a:lnTo>
                  <a:pt x="31" y="7"/>
                </a:lnTo>
                <a:lnTo>
                  <a:pt x="33" y="7"/>
                </a:lnTo>
                <a:lnTo>
                  <a:pt x="35" y="7"/>
                </a:lnTo>
                <a:lnTo>
                  <a:pt x="37" y="7"/>
                </a:lnTo>
                <a:lnTo>
                  <a:pt x="39" y="9"/>
                </a:lnTo>
                <a:lnTo>
                  <a:pt x="39" y="11"/>
                </a:lnTo>
                <a:lnTo>
                  <a:pt x="39" y="13"/>
                </a:lnTo>
                <a:lnTo>
                  <a:pt x="39" y="24"/>
                </a:lnTo>
                <a:lnTo>
                  <a:pt x="41" y="24"/>
                </a:lnTo>
                <a:lnTo>
                  <a:pt x="43" y="24"/>
                </a:lnTo>
                <a:lnTo>
                  <a:pt x="43" y="28"/>
                </a:lnTo>
                <a:lnTo>
                  <a:pt x="41" y="28"/>
                </a:lnTo>
                <a:lnTo>
                  <a:pt x="39" y="28"/>
                </a:lnTo>
                <a:lnTo>
                  <a:pt x="37" y="26"/>
                </a:lnTo>
                <a:lnTo>
                  <a:pt x="37" y="24"/>
                </a:lnTo>
                <a:lnTo>
                  <a:pt x="35" y="26"/>
                </a:lnTo>
                <a:lnTo>
                  <a:pt x="33" y="26"/>
                </a:lnTo>
                <a:lnTo>
                  <a:pt x="31" y="28"/>
                </a:lnTo>
                <a:lnTo>
                  <a:pt x="30" y="28"/>
                </a:lnTo>
                <a:lnTo>
                  <a:pt x="28" y="28"/>
                </a:lnTo>
                <a:lnTo>
                  <a:pt x="26" y="28"/>
                </a:lnTo>
                <a:lnTo>
                  <a:pt x="26" y="26"/>
                </a:lnTo>
                <a:lnTo>
                  <a:pt x="24" y="24"/>
                </a:lnTo>
                <a:lnTo>
                  <a:pt x="24" y="22"/>
                </a:lnTo>
                <a:lnTo>
                  <a:pt x="24" y="20"/>
                </a:lnTo>
                <a:lnTo>
                  <a:pt x="24" y="19"/>
                </a:lnTo>
                <a:lnTo>
                  <a:pt x="26" y="17"/>
                </a:lnTo>
                <a:lnTo>
                  <a:pt x="30" y="17"/>
                </a:lnTo>
                <a:lnTo>
                  <a:pt x="35" y="15"/>
                </a:lnTo>
                <a:lnTo>
                  <a:pt x="37" y="13"/>
                </a:lnTo>
                <a:lnTo>
                  <a:pt x="35" y="11"/>
                </a:lnTo>
                <a:lnTo>
                  <a:pt x="31" y="9"/>
                </a:lnTo>
                <a:lnTo>
                  <a:pt x="30" y="9"/>
                </a:lnTo>
                <a:lnTo>
                  <a:pt x="28" y="11"/>
                </a:lnTo>
                <a:lnTo>
                  <a:pt x="28" y="13"/>
                </a:lnTo>
                <a:lnTo>
                  <a:pt x="24" y="13"/>
                </a:lnTo>
                <a:close/>
                <a:moveTo>
                  <a:pt x="37" y="17"/>
                </a:moveTo>
                <a:lnTo>
                  <a:pt x="35" y="17"/>
                </a:lnTo>
                <a:lnTo>
                  <a:pt x="35" y="19"/>
                </a:lnTo>
                <a:lnTo>
                  <a:pt x="33" y="19"/>
                </a:lnTo>
                <a:lnTo>
                  <a:pt x="31" y="19"/>
                </a:lnTo>
                <a:lnTo>
                  <a:pt x="30" y="19"/>
                </a:lnTo>
                <a:lnTo>
                  <a:pt x="28" y="19"/>
                </a:lnTo>
                <a:lnTo>
                  <a:pt x="28" y="20"/>
                </a:lnTo>
                <a:lnTo>
                  <a:pt x="26" y="22"/>
                </a:lnTo>
                <a:lnTo>
                  <a:pt x="28" y="24"/>
                </a:lnTo>
                <a:lnTo>
                  <a:pt x="30" y="24"/>
                </a:lnTo>
                <a:lnTo>
                  <a:pt x="31" y="24"/>
                </a:lnTo>
                <a:lnTo>
                  <a:pt x="33" y="24"/>
                </a:lnTo>
                <a:lnTo>
                  <a:pt x="35" y="24"/>
                </a:lnTo>
                <a:lnTo>
                  <a:pt x="35" y="22"/>
                </a:lnTo>
                <a:lnTo>
                  <a:pt x="37" y="22"/>
                </a:lnTo>
                <a:lnTo>
                  <a:pt x="37" y="20"/>
                </a:lnTo>
                <a:lnTo>
                  <a:pt x="37" y="17"/>
                </a:lnTo>
                <a:close/>
                <a:moveTo>
                  <a:pt x="48" y="9"/>
                </a:moveTo>
                <a:lnTo>
                  <a:pt x="48" y="22"/>
                </a:lnTo>
                <a:lnTo>
                  <a:pt x="48" y="24"/>
                </a:lnTo>
                <a:lnTo>
                  <a:pt x="48" y="26"/>
                </a:lnTo>
                <a:lnTo>
                  <a:pt x="46" y="28"/>
                </a:lnTo>
                <a:lnTo>
                  <a:pt x="43" y="28"/>
                </a:lnTo>
                <a:lnTo>
                  <a:pt x="43" y="24"/>
                </a:lnTo>
                <a:lnTo>
                  <a:pt x="44" y="24"/>
                </a:lnTo>
                <a:lnTo>
                  <a:pt x="46" y="22"/>
                </a:lnTo>
                <a:lnTo>
                  <a:pt x="46" y="7"/>
                </a:lnTo>
                <a:lnTo>
                  <a:pt x="59" y="7"/>
                </a:lnTo>
                <a:lnTo>
                  <a:pt x="59" y="28"/>
                </a:lnTo>
                <a:lnTo>
                  <a:pt x="55" y="28"/>
                </a:lnTo>
                <a:lnTo>
                  <a:pt x="55" y="9"/>
                </a:lnTo>
                <a:lnTo>
                  <a:pt x="48" y="9"/>
                </a:lnTo>
                <a:close/>
                <a:moveTo>
                  <a:pt x="68" y="22"/>
                </a:moveTo>
                <a:lnTo>
                  <a:pt x="68" y="22"/>
                </a:lnTo>
                <a:lnTo>
                  <a:pt x="76" y="7"/>
                </a:lnTo>
                <a:lnTo>
                  <a:pt x="79" y="7"/>
                </a:lnTo>
                <a:lnTo>
                  <a:pt x="79" y="28"/>
                </a:lnTo>
                <a:lnTo>
                  <a:pt x="78" y="28"/>
                </a:lnTo>
                <a:lnTo>
                  <a:pt x="78" y="13"/>
                </a:lnTo>
                <a:lnTo>
                  <a:pt x="68" y="28"/>
                </a:lnTo>
                <a:lnTo>
                  <a:pt x="65" y="28"/>
                </a:lnTo>
                <a:lnTo>
                  <a:pt x="65" y="7"/>
                </a:lnTo>
                <a:lnTo>
                  <a:pt x="68" y="7"/>
                </a:lnTo>
                <a:lnTo>
                  <a:pt x="68" y="22"/>
                </a:lnTo>
                <a:close/>
                <a:moveTo>
                  <a:pt x="98" y="7"/>
                </a:moveTo>
                <a:lnTo>
                  <a:pt x="102" y="7"/>
                </a:lnTo>
                <a:lnTo>
                  <a:pt x="102" y="28"/>
                </a:lnTo>
                <a:lnTo>
                  <a:pt x="98" y="28"/>
                </a:lnTo>
                <a:lnTo>
                  <a:pt x="98" y="19"/>
                </a:lnTo>
                <a:lnTo>
                  <a:pt x="89" y="19"/>
                </a:lnTo>
                <a:lnTo>
                  <a:pt x="89" y="28"/>
                </a:lnTo>
                <a:lnTo>
                  <a:pt x="85" y="28"/>
                </a:lnTo>
                <a:lnTo>
                  <a:pt x="85" y="7"/>
                </a:lnTo>
                <a:lnTo>
                  <a:pt x="89" y="7"/>
                </a:lnTo>
                <a:lnTo>
                  <a:pt x="89" y="15"/>
                </a:lnTo>
                <a:lnTo>
                  <a:pt x="98" y="15"/>
                </a:lnTo>
                <a:lnTo>
                  <a:pt x="98" y="7"/>
                </a:lnTo>
                <a:close/>
                <a:moveTo>
                  <a:pt x="109" y="22"/>
                </a:moveTo>
                <a:lnTo>
                  <a:pt x="109" y="22"/>
                </a:lnTo>
                <a:lnTo>
                  <a:pt x="118" y="7"/>
                </a:lnTo>
                <a:lnTo>
                  <a:pt x="122" y="7"/>
                </a:lnTo>
                <a:lnTo>
                  <a:pt x="122" y="28"/>
                </a:lnTo>
                <a:lnTo>
                  <a:pt x="118" y="28"/>
                </a:lnTo>
                <a:lnTo>
                  <a:pt x="118" y="13"/>
                </a:lnTo>
                <a:lnTo>
                  <a:pt x="111" y="28"/>
                </a:lnTo>
                <a:lnTo>
                  <a:pt x="105" y="28"/>
                </a:lnTo>
                <a:lnTo>
                  <a:pt x="105" y="7"/>
                </a:lnTo>
                <a:lnTo>
                  <a:pt x="109" y="7"/>
                </a:lnTo>
                <a:lnTo>
                  <a:pt x="109" y="22"/>
                </a:lnTo>
                <a:close/>
                <a:moveTo>
                  <a:pt x="140" y="7"/>
                </a:moveTo>
                <a:lnTo>
                  <a:pt x="142" y="7"/>
                </a:lnTo>
                <a:lnTo>
                  <a:pt x="142" y="28"/>
                </a:lnTo>
                <a:lnTo>
                  <a:pt x="140" y="28"/>
                </a:lnTo>
                <a:lnTo>
                  <a:pt x="140" y="19"/>
                </a:lnTo>
                <a:lnTo>
                  <a:pt x="131" y="19"/>
                </a:lnTo>
                <a:lnTo>
                  <a:pt x="131" y="28"/>
                </a:lnTo>
                <a:lnTo>
                  <a:pt x="128" y="28"/>
                </a:lnTo>
                <a:lnTo>
                  <a:pt x="128" y="7"/>
                </a:lnTo>
                <a:lnTo>
                  <a:pt x="131" y="7"/>
                </a:lnTo>
                <a:lnTo>
                  <a:pt x="131" y="15"/>
                </a:lnTo>
                <a:lnTo>
                  <a:pt x="140" y="15"/>
                </a:lnTo>
                <a:lnTo>
                  <a:pt x="140" y="7"/>
                </a:lnTo>
                <a:close/>
                <a:moveTo>
                  <a:pt x="152" y="9"/>
                </a:moveTo>
                <a:lnTo>
                  <a:pt x="152" y="28"/>
                </a:lnTo>
                <a:lnTo>
                  <a:pt x="148" y="28"/>
                </a:lnTo>
                <a:lnTo>
                  <a:pt x="148" y="7"/>
                </a:lnTo>
                <a:lnTo>
                  <a:pt x="161" y="7"/>
                </a:lnTo>
                <a:lnTo>
                  <a:pt x="161" y="9"/>
                </a:lnTo>
                <a:lnTo>
                  <a:pt x="152" y="9"/>
                </a:lnTo>
                <a:close/>
                <a:moveTo>
                  <a:pt x="163" y="7"/>
                </a:moveTo>
                <a:lnTo>
                  <a:pt x="166" y="7"/>
                </a:lnTo>
                <a:lnTo>
                  <a:pt x="166" y="9"/>
                </a:lnTo>
                <a:lnTo>
                  <a:pt x="168" y="9"/>
                </a:lnTo>
                <a:lnTo>
                  <a:pt x="168" y="7"/>
                </a:lnTo>
                <a:lnTo>
                  <a:pt x="170" y="7"/>
                </a:lnTo>
                <a:lnTo>
                  <a:pt x="172" y="7"/>
                </a:lnTo>
                <a:lnTo>
                  <a:pt x="174" y="7"/>
                </a:lnTo>
                <a:lnTo>
                  <a:pt x="176" y="7"/>
                </a:lnTo>
                <a:lnTo>
                  <a:pt x="177" y="9"/>
                </a:lnTo>
                <a:lnTo>
                  <a:pt x="179" y="11"/>
                </a:lnTo>
                <a:lnTo>
                  <a:pt x="179" y="15"/>
                </a:lnTo>
                <a:lnTo>
                  <a:pt x="181" y="17"/>
                </a:lnTo>
                <a:lnTo>
                  <a:pt x="179" y="19"/>
                </a:lnTo>
                <a:lnTo>
                  <a:pt x="179" y="22"/>
                </a:lnTo>
                <a:lnTo>
                  <a:pt x="179" y="24"/>
                </a:lnTo>
                <a:lnTo>
                  <a:pt x="177" y="26"/>
                </a:lnTo>
                <a:lnTo>
                  <a:pt x="174" y="28"/>
                </a:lnTo>
                <a:lnTo>
                  <a:pt x="172" y="28"/>
                </a:lnTo>
                <a:lnTo>
                  <a:pt x="170" y="28"/>
                </a:lnTo>
                <a:lnTo>
                  <a:pt x="168" y="28"/>
                </a:lnTo>
                <a:lnTo>
                  <a:pt x="168" y="26"/>
                </a:lnTo>
                <a:lnTo>
                  <a:pt x="166" y="24"/>
                </a:lnTo>
                <a:lnTo>
                  <a:pt x="166" y="35"/>
                </a:lnTo>
                <a:lnTo>
                  <a:pt x="163" y="35"/>
                </a:lnTo>
                <a:lnTo>
                  <a:pt x="163" y="7"/>
                </a:lnTo>
                <a:close/>
                <a:moveTo>
                  <a:pt x="172" y="24"/>
                </a:moveTo>
                <a:lnTo>
                  <a:pt x="174" y="24"/>
                </a:lnTo>
                <a:lnTo>
                  <a:pt x="176" y="22"/>
                </a:lnTo>
                <a:lnTo>
                  <a:pt x="176" y="20"/>
                </a:lnTo>
                <a:lnTo>
                  <a:pt x="177" y="19"/>
                </a:lnTo>
                <a:lnTo>
                  <a:pt x="177" y="17"/>
                </a:lnTo>
                <a:lnTo>
                  <a:pt x="177" y="15"/>
                </a:lnTo>
                <a:lnTo>
                  <a:pt x="177" y="13"/>
                </a:lnTo>
                <a:lnTo>
                  <a:pt x="176" y="13"/>
                </a:lnTo>
                <a:lnTo>
                  <a:pt x="176" y="11"/>
                </a:lnTo>
                <a:lnTo>
                  <a:pt x="174" y="9"/>
                </a:lnTo>
                <a:lnTo>
                  <a:pt x="172" y="9"/>
                </a:lnTo>
                <a:lnTo>
                  <a:pt x="170" y="11"/>
                </a:lnTo>
                <a:lnTo>
                  <a:pt x="168" y="11"/>
                </a:lnTo>
                <a:lnTo>
                  <a:pt x="166" y="15"/>
                </a:lnTo>
                <a:lnTo>
                  <a:pt x="166" y="19"/>
                </a:lnTo>
                <a:lnTo>
                  <a:pt x="166" y="20"/>
                </a:lnTo>
                <a:lnTo>
                  <a:pt x="168" y="24"/>
                </a:lnTo>
                <a:lnTo>
                  <a:pt x="170" y="24"/>
                </a:lnTo>
                <a:lnTo>
                  <a:pt x="172" y="24"/>
                </a:lnTo>
                <a:close/>
                <a:moveTo>
                  <a:pt x="183" y="13"/>
                </a:moveTo>
                <a:lnTo>
                  <a:pt x="185" y="11"/>
                </a:lnTo>
                <a:lnTo>
                  <a:pt x="187" y="9"/>
                </a:lnTo>
                <a:lnTo>
                  <a:pt x="188" y="7"/>
                </a:lnTo>
                <a:lnTo>
                  <a:pt x="192" y="7"/>
                </a:lnTo>
                <a:lnTo>
                  <a:pt x="194" y="7"/>
                </a:lnTo>
                <a:lnTo>
                  <a:pt x="196" y="7"/>
                </a:lnTo>
                <a:lnTo>
                  <a:pt x="198" y="9"/>
                </a:lnTo>
                <a:lnTo>
                  <a:pt x="200" y="11"/>
                </a:lnTo>
                <a:lnTo>
                  <a:pt x="200" y="13"/>
                </a:lnTo>
                <a:lnTo>
                  <a:pt x="200" y="24"/>
                </a:lnTo>
                <a:lnTo>
                  <a:pt x="201" y="24"/>
                </a:lnTo>
                <a:lnTo>
                  <a:pt x="201" y="28"/>
                </a:lnTo>
                <a:lnTo>
                  <a:pt x="200" y="28"/>
                </a:lnTo>
                <a:lnTo>
                  <a:pt x="198" y="28"/>
                </a:lnTo>
                <a:lnTo>
                  <a:pt x="198" y="26"/>
                </a:lnTo>
                <a:lnTo>
                  <a:pt x="196" y="26"/>
                </a:lnTo>
                <a:lnTo>
                  <a:pt x="196" y="24"/>
                </a:lnTo>
                <a:lnTo>
                  <a:pt x="194" y="26"/>
                </a:lnTo>
                <a:lnTo>
                  <a:pt x="192" y="26"/>
                </a:lnTo>
                <a:lnTo>
                  <a:pt x="190" y="28"/>
                </a:lnTo>
                <a:lnTo>
                  <a:pt x="188" y="28"/>
                </a:lnTo>
                <a:lnTo>
                  <a:pt x="187" y="28"/>
                </a:lnTo>
                <a:lnTo>
                  <a:pt x="185" y="26"/>
                </a:lnTo>
                <a:lnTo>
                  <a:pt x="183" y="24"/>
                </a:lnTo>
                <a:lnTo>
                  <a:pt x="183" y="22"/>
                </a:lnTo>
                <a:lnTo>
                  <a:pt x="183" y="20"/>
                </a:lnTo>
                <a:lnTo>
                  <a:pt x="185" y="19"/>
                </a:lnTo>
                <a:lnTo>
                  <a:pt x="187" y="17"/>
                </a:lnTo>
                <a:lnTo>
                  <a:pt x="188" y="17"/>
                </a:lnTo>
                <a:lnTo>
                  <a:pt x="194" y="15"/>
                </a:lnTo>
                <a:lnTo>
                  <a:pt x="196" y="15"/>
                </a:lnTo>
                <a:lnTo>
                  <a:pt x="196" y="13"/>
                </a:lnTo>
                <a:lnTo>
                  <a:pt x="194" y="11"/>
                </a:lnTo>
                <a:lnTo>
                  <a:pt x="192" y="9"/>
                </a:lnTo>
                <a:lnTo>
                  <a:pt x="188" y="9"/>
                </a:lnTo>
                <a:lnTo>
                  <a:pt x="188" y="11"/>
                </a:lnTo>
                <a:lnTo>
                  <a:pt x="187" y="11"/>
                </a:lnTo>
                <a:lnTo>
                  <a:pt x="187" y="13"/>
                </a:lnTo>
                <a:lnTo>
                  <a:pt x="183" y="13"/>
                </a:lnTo>
                <a:close/>
                <a:moveTo>
                  <a:pt x="196" y="17"/>
                </a:moveTo>
                <a:lnTo>
                  <a:pt x="196" y="17"/>
                </a:lnTo>
                <a:lnTo>
                  <a:pt x="194" y="19"/>
                </a:lnTo>
                <a:lnTo>
                  <a:pt x="192" y="19"/>
                </a:lnTo>
                <a:lnTo>
                  <a:pt x="190" y="19"/>
                </a:lnTo>
                <a:lnTo>
                  <a:pt x="188" y="19"/>
                </a:lnTo>
                <a:lnTo>
                  <a:pt x="187" y="19"/>
                </a:lnTo>
                <a:lnTo>
                  <a:pt x="187" y="20"/>
                </a:lnTo>
                <a:lnTo>
                  <a:pt x="187" y="22"/>
                </a:lnTo>
                <a:lnTo>
                  <a:pt x="187" y="24"/>
                </a:lnTo>
                <a:lnTo>
                  <a:pt x="190" y="24"/>
                </a:lnTo>
                <a:lnTo>
                  <a:pt x="192" y="24"/>
                </a:lnTo>
                <a:lnTo>
                  <a:pt x="194" y="24"/>
                </a:lnTo>
                <a:lnTo>
                  <a:pt x="194" y="22"/>
                </a:lnTo>
                <a:lnTo>
                  <a:pt x="196" y="22"/>
                </a:lnTo>
                <a:lnTo>
                  <a:pt x="196" y="20"/>
                </a:lnTo>
                <a:lnTo>
                  <a:pt x="196" y="17"/>
                </a:lnTo>
                <a:close/>
                <a:moveTo>
                  <a:pt x="205" y="28"/>
                </a:moveTo>
                <a:lnTo>
                  <a:pt x="205" y="31"/>
                </a:lnTo>
                <a:lnTo>
                  <a:pt x="201" y="31"/>
                </a:lnTo>
                <a:lnTo>
                  <a:pt x="201" y="24"/>
                </a:lnTo>
                <a:lnTo>
                  <a:pt x="203" y="24"/>
                </a:lnTo>
                <a:lnTo>
                  <a:pt x="205" y="22"/>
                </a:lnTo>
                <a:lnTo>
                  <a:pt x="205" y="20"/>
                </a:lnTo>
                <a:lnTo>
                  <a:pt x="205" y="7"/>
                </a:lnTo>
                <a:lnTo>
                  <a:pt x="220" y="7"/>
                </a:lnTo>
                <a:lnTo>
                  <a:pt x="220" y="24"/>
                </a:lnTo>
                <a:lnTo>
                  <a:pt x="220" y="31"/>
                </a:lnTo>
                <a:lnTo>
                  <a:pt x="218" y="31"/>
                </a:lnTo>
                <a:lnTo>
                  <a:pt x="218" y="28"/>
                </a:lnTo>
                <a:lnTo>
                  <a:pt x="205" y="28"/>
                </a:lnTo>
                <a:close/>
                <a:moveTo>
                  <a:pt x="216" y="24"/>
                </a:moveTo>
                <a:lnTo>
                  <a:pt x="216" y="9"/>
                </a:lnTo>
                <a:lnTo>
                  <a:pt x="209" y="9"/>
                </a:lnTo>
                <a:lnTo>
                  <a:pt x="209" y="20"/>
                </a:lnTo>
                <a:lnTo>
                  <a:pt x="207" y="22"/>
                </a:lnTo>
                <a:lnTo>
                  <a:pt x="207" y="24"/>
                </a:lnTo>
                <a:lnTo>
                  <a:pt x="216" y="24"/>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55" name="Freeform 189"/>
          <p:cNvSpPr>
            <a:spLocks noEditPoints="1"/>
          </p:cNvSpPr>
          <p:nvPr/>
        </p:nvSpPr>
        <p:spPr bwMode="auto">
          <a:xfrm>
            <a:off x="10692466" y="4187989"/>
            <a:ext cx="460991" cy="128473"/>
          </a:xfrm>
          <a:custGeom>
            <a:avLst/>
            <a:gdLst>
              <a:gd name="T0" fmla="*/ 61624 w 264"/>
              <a:gd name="T1" fmla="*/ 38100 h 68"/>
              <a:gd name="T2" fmla="*/ 45484 w 264"/>
              <a:gd name="T3" fmla="*/ 11112 h 68"/>
              <a:gd name="T4" fmla="*/ 54288 w 264"/>
              <a:gd name="T5" fmla="*/ 38100 h 68"/>
              <a:gd name="T6" fmla="*/ 51353 w 264"/>
              <a:gd name="T7" fmla="*/ 14287 h 68"/>
              <a:gd name="T8" fmla="*/ 89501 w 264"/>
              <a:gd name="T9" fmla="*/ 11112 h 68"/>
              <a:gd name="T10" fmla="*/ 115912 w 264"/>
              <a:gd name="T11" fmla="*/ 14287 h 68"/>
              <a:gd name="T12" fmla="*/ 99772 w 264"/>
              <a:gd name="T13" fmla="*/ 38100 h 68"/>
              <a:gd name="T14" fmla="*/ 114444 w 264"/>
              <a:gd name="T15" fmla="*/ 20637 h 68"/>
              <a:gd name="T16" fmla="*/ 134986 w 264"/>
              <a:gd name="T17" fmla="*/ 11112 h 68"/>
              <a:gd name="T18" fmla="*/ 132051 w 264"/>
              <a:gd name="T19" fmla="*/ 42862 h 68"/>
              <a:gd name="T20" fmla="*/ 137920 w 264"/>
              <a:gd name="T21" fmla="*/ 38100 h 68"/>
              <a:gd name="T22" fmla="*/ 132051 w 264"/>
              <a:gd name="T23" fmla="*/ 17462 h 68"/>
              <a:gd name="T24" fmla="*/ 173134 w 264"/>
              <a:gd name="T25" fmla="*/ 39687 h 68"/>
              <a:gd name="T26" fmla="*/ 203946 w 264"/>
              <a:gd name="T27" fmla="*/ 11112 h 68"/>
              <a:gd name="T28" fmla="*/ 211282 w 264"/>
              <a:gd name="T29" fmla="*/ 42862 h 68"/>
              <a:gd name="T30" fmla="*/ 189273 w 264"/>
              <a:gd name="T31" fmla="*/ 39687 h 68"/>
              <a:gd name="T32" fmla="*/ 198077 w 264"/>
              <a:gd name="T33" fmla="*/ 14287 h 68"/>
              <a:gd name="T34" fmla="*/ 192208 w 264"/>
              <a:gd name="T35" fmla="*/ 28575 h 68"/>
              <a:gd name="T36" fmla="*/ 217151 w 264"/>
              <a:gd name="T37" fmla="*/ 11112 h 68"/>
              <a:gd name="T38" fmla="*/ 240626 w 264"/>
              <a:gd name="T39" fmla="*/ 31750 h 68"/>
              <a:gd name="T40" fmla="*/ 233290 w 264"/>
              <a:gd name="T41" fmla="*/ 22225 h 68"/>
              <a:gd name="T42" fmla="*/ 236225 w 264"/>
              <a:gd name="T43" fmla="*/ 38100 h 68"/>
              <a:gd name="T44" fmla="*/ 246495 w 264"/>
              <a:gd name="T45" fmla="*/ 39687 h 68"/>
              <a:gd name="T46" fmla="*/ 287578 w 264"/>
              <a:gd name="T47" fmla="*/ 11112 h 68"/>
              <a:gd name="T48" fmla="*/ 281709 w 264"/>
              <a:gd name="T49" fmla="*/ 42862 h 68"/>
              <a:gd name="T50" fmla="*/ 290512 w 264"/>
              <a:gd name="T51" fmla="*/ 38100 h 68"/>
              <a:gd name="T52" fmla="*/ 281709 w 264"/>
              <a:gd name="T53" fmla="*/ 17462 h 68"/>
              <a:gd name="T54" fmla="*/ 325726 w 264"/>
              <a:gd name="T55" fmla="*/ 11112 h 68"/>
              <a:gd name="T56" fmla="*/ 330128 w 264"/>
              <a:gd name="T57" fmla="*/ 38100 h 68"/>
              <a:gd name="T58" fmla="*/ 322792 w 264"/>
              <a:gd name="T59" fmla="*/ 20637 h 68"/>
              <a:gd name="T60" fmla="*/ 325726 w 264"/>
              <a:gd name="T61" fmla="*/ 31750 h 68"/>
              <a:gd name="T62" fmla="*/ 338931 w 264"/>
              <a:gd name="T63" fmla="*/ 25400 h 68"/>
              <a:gd name="T64" fmla="*/ 346267 w 264"/>
              <a:gd name="T65" fmla="*/ 42862 h 68"/>
              <a:gd name="T66" fmla="*/ 352136 w 264"/>
              <a:gd name="T67" fmla="*/ 11112 h 68"/>
              <a:gd name="T68" fmla="*/ 363874 w 264"/>
              <a:gd name="T69" fmla="*/ 11112 h 68"/>
              <a:gd name="T70" fmla="*/ 22009 w 264"/>
              <a:gd name="T71" fmla="*/ 107950 h 68"/>
              <a:gd name="T72" fmla="*/ 57222 w 264"/>
              <a:gd name="T73" fmla="*/ 80962 h 68"/>
              <a:gd name="T74" fmla="*/ 80698 w 264"/>
              <a:gd name="T75" fmla="*/ 104775 h 68"/>
              <a:gd name="T76" fmla="*/ 73362 w 264"/>
              <a:gd name="T77" fmla="*/ 104775 h 68"/>
              <a:gd name="T78" fmla="*/ 64558 w 264"/>
              <a:gd name="T79" fmla="*/ 90487 h 68"/>
              <a:gd name="T80" fmla="*/ 73362 w 264"/>
              <a:gd name="T81" fmla="*/ 93662 h 68"/>
              <a:gd name="T82" fmla="*/ 70427 w 264"/>
              <a:gd name="T83" fmla="*/ 101600 h 68"/>
              <a:gd name="T84" fmla="*/ 115912 w 264"/>
              <a:gd name="T85" fmla="*/ 84137 h 68"/>
              <a:gd name="T86" fmla="*/ 86567 w 264"/>
              <a:gd name="T87" fmla="*/ 79375 h 68"/>
              <a:gd name="T88" fmla="*/ 127649 w 264"/>
              <a:gd name="T89" fmla="*/ 79375 h 68"/>
              <a:gd name="T90" fmla="*/ 156994 w 264"/>
              <a:gd name="T91" fmla="*/ 87312 h 68"/>
              <a:gd name="T92" fmla="*/ 181937 w 264"/>
              <a:gd name="T93" fmla="*/ 104775 h 68"/>
              <a:gd name="T94" fmla="*/ 176068 w 264"/>
              <a:gd name="T95" fmla="*/ 104775 h 68"/>
              <a:gd name="T96" fmla="*/ 159929 w 264"/>
              <a:gd name="T97" fmla="*/ 93662 h 68"/>
              <a:gd name="T98" fmla="*/ 173134 w 264"/>
              <a:gd name="T99" fmla="*/ 93662 h 68"/>
              <a:gd name="T100" fmla="*/ 170199 w 264"/>
              <a:gd name="T101" fmla="*/ 104775 h 68"/>
              <a:gd name="T102" fmla="*/ 208347 w 264"/>
              <a:gd name="T103" fmla="*/ 80962 h 68"/>
              <a:gd name="T104" fmla="*/ 224487 w 264"/>
              <a:gd name="T105" fmla="*/ 104775 h 68"/>
              <a:gd name="T106" fmla="*/ 208347 w 264"/>
              <a:gd name="T107" fmla="*/ 98425 h 68"/>
              <a:gd name="T108" fmla="*/ 233290 w 264"/>
              <a:gd name="T109" fmla="*/ 87312 h 68"/>
              <a:gd name="T110" fmla="*/ 249430 w 264"/>
              <a:gd name="T111" fmla="*/ 90487 h 68"/>
              <a:gd name="T112" fmla="*/ 271438 w 264"/>
              <a:gd name="T113" fmla="*/ 79375 h 68"/>
              <a:gd name="T114" fmla="*/ 300783 w 264"/>
              <a:gd name="T115" fmla="*/ 79375 h 68"/>
              <a:gd name="T116" fmla="*/ 311054 w 264"/>
              <a:gd name="T117" fmla="*/ 69850 h 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4"/>
              <a:gd name="T178" fmla="*/ 0 h 68"/>
              <a:gd name="T179" fmla="*/ 264 w 264"/>
              <a:gd name="T180" fmla="*/ 68 h 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4" h="68">
                <a:moveTo>
                  <a:pt x="22" y="0"/>
                </a:moveTo>
                <a:lnTo>
                  <a:pt x="22" y="25"/>
                </a:lnTo>
                <a:lnTo>
                  <a:pt x="18" y="25"/>
                </a:lnTo>
                <a:lnTo>
                  <a:pt x="18" y="3"/>
                </a:lnTo>
                <a:lnTo>
                  <a:pt x="6" y="3"/>
                </a:lnTo>
                <a:lnTo>
                  <a:pt x="6" y="25"/>
                </a:lnTo>
                <a:lnTo>
                  <a:pt x="2" y="25"/>
                </a:lnTo>
                <a:lnTo>
                  <a:pt x="2" y="0"/>
                </a:lnTo>
                <a:lnTo>
                  <a:pt x="22" y="0"/>
                </a:lnTo>
                <a:close/>
                <a:moveTo>
                  <a:pt x="44" y="20"/>
                </a:moveTo>
                <a:lnTo>
                  <a:pt x="44" y="22"/>
                </a:lnTo>
                <a:lnTo>
                  <a:pt x="44" y="24"/>
                </a:lnTo>
                <a:lnTo>
                  <a:pt x="42" y="24"/>
                </a:lnTo>
                <a:lnTo>
                  <a:pt x="41" y="25"/>
                </a:lnTo>
                <a:lnTo>
                  <a:pt x="39" y="27"/>
                </a:lnTo>
                <a:lnTo>
                  <a:pt x="37" y="27"/>
                </a:lnTo>
                <a:lnTo>
                  <a:pt x="33" y="27"/>
                </a:lnTo>
                <a:lnTo>
                  <a:pt x="31" y="25"/>
                </a:lnTo>
                <a:lnTo>
                  <a:pt x="30" y="24"/>
                </a:lnTo>
                <a:lnTo>
                  <a:pt x="28" y="22"/>
                </a:lnTo>
                <a:lnTo>
                  <a:pt x="28" y="20"/>
                </a:lnTo>
                <a:lnTo>
                  <a:pt x="28" y="16"/>
                </a:lnTo>
                <a:lnTo>
                  <a:pt x="28" y="14"/>
                </a:lnTo>
                <a:lnTo>
                  <a:pt x="28" y="11"/>
                </a:lnTo>
                <a:lnTo>
                  <a:pt x="30" y="9"/>
                </a:lnTo>
                <a:lnTo>
                  <a:pt x="31" y="7"/>
                </a:lnTo>
                <a:lnTo>
                  <a:pt x="33" y="7"/>
                </a:lnTo>
                <a:lnTo>
                  <a:pt x="37" y="7"/>
                </a:lnTo>
                <a:lnTo>
                  <a:pt x="39" y="7"/>
                </a:lnTo>
                <a:lnTo>
                  <a:pt x="41" y="7"/>
                </a:lnTo>
                <a:lnTo>
                  <a:pt x="42" y="9"/>
                </a:lnTo>
                <a:lnTo>
                  <a:pt x="44" y="11"/>
                </a:lnTo>
                <a:lnTo>
                  <a:pt x="44" y="14"/>
                </a:lnTo>
                <a:lnTo>
                  <a:pt x="44" y="18"/>
                </a:lnTo>
                <a:lnTo>
                  <a:pt x="31" y="18"/>
                </a:lnTo>
                <a:lnTo>
                  <a:pt x="31" y="20"/>
                </a:lnTo>
                <a:lnTo>
                  <a:pt x="33" y="22"/>
                </a:lnTo>
                <a:lnTo>
                  <a:pt x="33" y="24"/>
                </a:lnTo>
                <a:lnTo>
                  <a:pt x="37" y="24"/>
                </a:lnTo>
                <a:lnTo>
                  <a:pt x="39" y="24"/>
                </a:lnTo>
                <a:lnTo>
                  <a:pt x="41" y="22"/>
                </a:lnTo>
                <a:lnTo>
                  <a:pt x="42" y="20"/>
                </a:lnTo>
                <a:lnTo>
                  <a:pt x="44" y="20"/>
                </a:lnTo>
                <a:close/>
                <a:moveTo>
                  <a:pt x="42" y="14"/>
                </a:moveTo>
                <a:lnTo>
                  <a:pt x="41" y="13"/>
                </a:lnTo>
                <a:lnTo>
                  <a:pt x="41" y="11"/>
                </a:lnTo>
                <a:lnTo>
                  <a:pt x="39" y="9"/>
                </a:lnTo>
                <a:lnTo>
                  <a:pt x="37" y="9"/>
                </a:lnTo>
                <a:lnTo>
                  <a:pt x="35" y="9"/>
                </a:lnTo>
                <a:lnTo>
                  <a:pt x="33" y="11"/>
                </a:lnTo>
                <a:lnTo>
                  <a:pt x="31" y="13"/>
                </a:lnTo>
                <a:lnTo>
                  <a:pt x="31" y="14"/>
                </a:lnTo>
                <a:lnTo>
                  <a:pt x="42" y="14"/>
                </a:lnTo>
                <a:close/>
                <a:moveTo>
                  <a:pt x="55" y="9"/>
                </a:moveTo>
                <a:lnTo>
                  <a:pt x="55" y="25"/>
                </a:lnTo>
                <a:lnTo>
                  <a:pt x="52" y="25"/>
                </a:lnTo>
                <a:lnTo>
                  <a:pt x="52" y="9"/>
                </a:lnTo>
                <a:lnTo>
                  <a:pt x="46" y="9"/>
                </a:lnTo>
                <a:lnTo>
                  <a:pt x="46" y="7"/>
                </a:lnTo>
                <a:lnTo>
                  <a:pt x="61" y="7"/>
                </a:lnTo>
                <a:lnTo>
                  <a:pt x="61" y="9"/>
                </a:lnTo>
                <a:lnTo>
                  <a:pt x="55" y="9"/>
                </a:lnTo>
                <a:close/>
                <a:moveTo>
                  <a:pt x="65" y="7"/>
                </a:moveTo>
                <a:lnTo>
                  <a:pt x="68" y="7"/>
                </a:lnTo>
                <a:lnTo>
                  <a:pt x="68" y="9"/>
                </a:lnTo>
                <a:lnTo>
                  <a:pt x="70" y="7"/>
                </a:lnTo>
                <a:lnTo>
                  <a:pt x="72" y="7"/>
                </a:lnTo>
                <a:lnTo>
                  <a:pt x="74" y="7"/>
                </a:lnTo>
                <a:lnTo>
                  <a:pt x="76" y="7"/>
                </a:lnTo>
                <a:lnTo>
                  <a:pt x="78" y="7"/>
                </a:lnTo>
                <a:lnTo>
                  <a:pt x="79" y="9"/>
                </a:lnTo>
                <a:lnTo>
                  <a:pt x="81" y="11"/>
                </a:lnTo>
                <a:lnTo>
                  <a:pt x="81" y="13"/>
                </a:lnTo>
                <a:lnTo>
                  <a:pt x="81" y="16"/>
                </a:lnTo>
                <a:lnTo>
                  <a:pt x="81" y="18"/>
                </a:lnTo>
                <a:lnTo>
                  <a:pt x="81" y="22"/>
                </a:lnTo>
                <a:lnTo>
                  <a:pt x="79" y="24"/>
                </a:lnTo>
                <a:lnTo>
                  <a:pt x="78" y="25"/>
                </a:lnTo>
                <a:lnTo>
                  <a:pt x="76" y="27"/>
                </a:lnTo>
                <a:lnTo>
                  <a:pt x="74" y="27"/>
                </a:lnTo>
                <a:lnTo>
                  <a:pt x="72" y="27"/>
                </a:lnTo>
                <a:lnTo>
                  <a:pt x="70" y="25"/>
                </a:lnTo>
                <a:lnTo>
                  <a:pt x="68" y="25"/>
                </a:lnTo>
                <a:lnTo>
                  <a:pt x="68" y="24"/>
                </a:lnTo>
                <a:lnTo>
                  <a:pt x="68" y="35"/>
                </a:lnTo>
                <a:lnTo>
                  <a:pt x="65" y="35"/>
                </a:lnTo>
                <a:lnTo>
                  <a:pt x="65" y="7"/>
                </a:lnTo>
                <a:close/>
                <a:moveTo>
                  <a:pt x="72" y="24"/>
                </a:moveTo>
                <a:lnTo>
                  <a:pt x="74" y="24"/>
                </a:lnTo>
                <a:lnTo>
                  <a:pt x="76" y="24"/>
                </a:lnTo>
                <a:lnTo>
                  <a:pt x="78" y="22"/>
                </a:lnTo>
                <a:lnTo>
                  <a:pt x="78" y="20"/>
                </a:lnTo>
                <a:lnTo>
                  <a:pt x="78" y="18"/>
                </a:lnTo>
                <a:lnTo>
                  <a:pt x="78" y="16"/>
                </a:lnTo>
                <a:lnTo>
                  <a:pt x="78" y="14"/>
                </a:lnTo>
                <a:lnTo>
                  <a:pt x="78" y="13"/>
                </a:lnTo>
                <a:lnTo>
                  <a:pt x="78" y="11"/>
                </a:lnTo>
                <a:lnTo>
                  <a:pt x="76" y="11"/>
                </a:lnTo>
                <a:lnTo>
                  <a:pt x="76" y="9"/>
                </a:lnTo>
                <a:lnTo>
                  <a:pt x="72" y="9"/>
                </a:lnTo>
                <a:lnTo>
                  <a:pt x="70" y="9"/>
                </a:lnTo>
                <a:lnTo>
                  <a:pt x="68" y="11"/>
                </a:lnTo>
                <a:lnTo>
                  <a:pt x="68" y="14"/>
                </a:lnTo>
                <a:lnTo>
                  <a:pt x="68" y="18"/>
                </a:lnTo>
                <a:lnTo>
                  <a:pt x="68" y="20"/>
                </a:lnTo>
                <a:lnTo>
                  <a:pt x="68" y="22"/>
                </a:lnTo>
                <a:lnTo>
                  <a:pt x="70" y="24"/>
                </a:lnTo>
                <a:lnTo>
                  <a:pt x="72" y="24"/>
                </a:lnTo>
                <a:close/>
                <a:moveTo>
                  <a:pt x="92" y="7"/>
                </a:moveTo>
                <a:lnTo>
                  <a:pt x="96" y="7"/>
                </a:lnTo>
                <a:lnTo>
                  <a:pt x="98" y="7"/>
                </a:lnTo>
                <a:lnTo>
                  <a:pt x="100" y="9"/>
                </a:lnTo>
                <a:lnTo>
                  <a:pt x="102" y="11"/>
                </a:lnTo>
                <a:lnTo>
                  <a:pt x="102" y="14"/>
                </a:lnTo>
                <a:lnTo>
                  <a:pt x="102" y="16"/>
                </a:lnTo>
                <a:lnTo>
                  <a:pt x="102" y="20"/>
                </a:lnTo>
                <a:lnTo>
                  <a:pt x="102" y="22"/>
                </a:lnTo>
                <a:lnTo>
                  <a:pt x="100" y="24"/>
                </a:lnTo>
                <a:lnTo>
                  <a:pt x="98" y="25"/>
                </a:lnTo>
                <a:lnTo>
                  <a:pt x="96" y="27"/>
                </a:lnTo>
                <a:lnTo>
                  <a:pt x="92" y="27"/>
                </a:lnTo>
                <a:lnTo>
                  <a:pt x="90" y="27"/>
                </a:lnTo>
                <a:lnTo>
                  <a:pt x="89" y="25"/>
                </a:lnTo>
                <a:lnTo>
                  <a:pt x="87" y="24"/>
                </a:lnTo>
                <a:lnTo>
                  <a:pt x="85" y="22"/>
                </a:lnTo>
                <a:lnTo>
                  <a:pt x="85" y="20"/>
                </a:lnTo>
                <a:lnTo>
                  <a:pt x="85" y="16"/>
                </a:lnTo>
                <a:lnTo>
                  <a:pt x="85" y="14"/>
                </a:lnTo>
                <a:lnTo>
                  <a:pt x="85" y="11"/>
                </a:lnTo>
                <a:lnTo>
                  <a:pt x="87" y="9"/>
                </a:lnTo>
                <a:lnTo>
                  <a:pt x="89" y="7"/>
                </a:lnTo>
                <a:lnTo>
                  <a:pt x="90" y="7"/>
                </a:lnTo>
                <a:lnTo>
                  <a:pt x="92" y="7"/>
                </a:lnTo>
                <a:close/>
                <a:moveTo>
                  <a:pt x="92" y="24"/>
                </a:moveTo>
                <a:lnTo>
                  <a:pt x="94" y="24"/>
                </a:lnTo>
                <a:lnTo>
                  <a:pt x="96" y="24"/>
                </a:lnTo>
                <a:lnTo>
                  <a:pt x="98" y="22"/>
                </a:lnTo>
                <a:lnTo>
                  <a:pt x="98" y="20"/>
                </a:lnTo>
                <a:lnTo>
                  <a:pt x="98" y="18"/>
                </a:lnTo>
                <a:lnTo>
                  <a:pt x="100" y="16"/>
                </a:lnTo>
                <a:lnTo>
                  <a:pt x="98" y="14"/>
                </a:lnTo>
                <a:lnTo>
                  <a:pt x="98" y="13"/>
                </a:lnTo>
                <a:lnTo>
                  <a:pt x="98" y="11"/>
                </a:lnTo>
                <a:lnTo>
                  <a:pt x="96" y="11"/>
                </a:lnTo>
                <a:lnTo>
                  <a:pt x="94" y="9"/>
                </a:lnTo>
                <a:lnTo>
                  <a:pt x="92" y="9"/>
                </a:lnTo>
                <a:lnTo>
                  <a:pt x="90" y="9"/>
                </a:lnTo>
                <a:lnTo>
                  <a:pt x="90" y="11"/>
                </a:lnTo>
                <a:lnTo>
                  <a:pt x="89" y="11"/>
                </a:lnTo>
                <a:lnTo>
                  <a:pt x="89" y="13"/>
                </a:lnTo>
                <a:lnTo>
                  <a:pt x="87" y="14"/>
                </a:lnTo>
                <a:lnTo>
                  <a:pt x="87" y="16"/>
                </a:lnTo>
                <a:lnTo>
                  <a:pt x="87" y="18"/>
                </a:lnTo>
                <a:lnTo>
                  <a:pt x="89" y="20"/>
                </a:lnTo>
                <a:lnTo>
                  <a:pt x="89" y="22"/>
                </a:lnTo>
                <a:lnTo>
                  <a:pt x="90" y="24"/>
                </a:lnTo>
                <a:lnTo>
                  <a:pt x="92" y="24"/>
                </a:lnTo>
                <a:close/>
                <a:moveTo>
                  <a:pt x="122" y="7"/>
                </a:moveTo>
                <a:lnTo>
                  <a:pt x="122" y="25"/>
                </a:lnTo>
                <a:lnTo>
                  <a:pt x="118" y="25"/>
                </a:lnTo>
                <a:lnTo>
                  <a:pt x="118" y="9"/>
                </a:lnTo>
                <a:lnTo>
                  <a:pt x="109" y="9"/>
                </a:lnTo>
                <a:lnTo>
                  <a:pt x="109" y="25"/>
                </a:lnTo>
                <a:lnTo>
                  <a:pt x="105" y="25"/>
                </a:lnTo>
                <a:lnTo>
                  <a:pt x="105" y="7"/>
                </a:lnTo>
                <a:lnTo>
                  <a:pt x="122" y="7"/>
                </a:lnTo>
                <a:close/>
                <a:moveTo>
                  <a:pt x="127" y="13"/>
                </a:moveTo>
                <a:lnTo>
                  <a:pt x="127" y="9"/>
                </a:lnTo>
                <a:lnTo>
                  <a:pt x="129" y="7"/>
                </a:lnTo>
                <a:lnTo>
                  <a:pt x="131" y="7"/>
                </a:lnTo>
                <a:lnTo>
                  <a:pt x="135" y="7"/>
                </a:lnTo>
                <a:lnTo>
                  <a:pt x="137" y="7"/>
                </a:lnTo>
                <a:lnTo>
                  <a:pt x="139" y="7"/>
                </a:lnTo>
                <a:lnTo>
                  <a:pt x="140" y="9"/>
                </a:lnTo>
                <a:lnTo>
                  <a:pt x="142" y="9"/>
                </a:lnTo>
                <a:lnTo>
                  <a:pt x="142" y="11"/>
                </a:lnTo>
                <a:lnTo>
                  <a:pt x="142" y="24"/>
                </a:lnTo>
                <a:lnTo>
                  <a:pt x="144" y="24"/>
                </a:lnTo>
                <a:lnTo>
                  <a:pt x="144" y="25"/>
                </a:lnTo>
                <a:lnTo>
                  <a:pt x="144" y="27"/>
                </a:lnTo>
                <a:lnTo>
                  <a:pt x="142" y="27"/>
                </a:lnTo>
                <a:lnTo>
                  <a:pt x="140" y="27"/>
                </a:lnTo>
                <a:lnTo>
                  <a:pt x="140" y="25"/>
                </a:lnTo>
                <a:lnTo>
                  <a:pt x="139" y="25"/>
                </a:lnTo>
                <a:lnTo>
                  <a:pt x="139" y="24"/>
                </a:lnTo>
                <a:lnTo>
                  <a:pt x="139" y="25"/>
                </a:lnTo>
                <a:lnTo>
                  <a:pt x="137" y="25"/>
                </a:lnTo>
                <a:lnTo>
                  <a:pt x="135" y="27"/>
                </a:lnTo>
                <a:lnTo>
                  <a:pt x="131" y="27"/>
                </a:lnTo>
                <a:lnTo>
                  <a:pt x="129" y="27"/>
                </a:lnTo>
                <a:lnTo>
                  <a:pt x="129" y="25"/>
                </a:lnTo>
                <a:lnTo>
                  <a:pt x="127" y="25"/>
                </a:lnTo>
                <a:lnTo>
                  <a:pt x="127" y="24"/>
                </a:lnTo>
                <a:lnTo>
                  <a:pt x="126" y="24"/>
                </a:lnTo>
                <a:lnTo>
                  <a:pt x="126" y="22"/>
                </a:lnTo>
                <a:lnTo>
                  <a:pt x="126" y="20"/>
                </a:lnTo>
                <a:lnTo>
                  <a:pt x="127" y="18"/>
                </a:lnTo>
                <a:lnTo>
                  <a:pt x="129" y="16"/>
                </a:lnTo>
                <a:lnTo>
                  <a:pt x="131" y="14"/>
                </a:lnTo>
                <a:lnTo>
                  <a:pt x="137" y="14"/>
                </a:lnTo>
                <a:lnTo>
                  <a:pt x="139" y="14"/>
                </a:lnTo>
                <a:lnTo>
                  <a:pt x="139" y="13"/>
                </a:lnTo>
                <a:lnTo>
                  <a:pt x="139" y="9"/>
                </a:lnTo>
                <a:lnTo>
                  <a:pt x="135" y="9"/>
                </a:lnTo>
                <a:lnTo>
                  <a:pt x="133" y="9"/>
                </a:lnTo>
                <a:lnTo>
                  <a:pt x="131" y="11"/>
                </a:lnTo>
                <a:lnTo>
                  <a:pt x="129" y="11"/>
                </a:lnTo>
                <a:lnTo>
                  <a:pt x="129" y="13"/>
                </a:lnTo>
                <a:lnTo>
                  <a:pt x="127" y="13"/>
                </a:lnTo>
                <a:close/>
                <a:moveTo>
                  <a:pt x="139" y="16"/>
                </a:moveTo>
                <a:lnTo>
                  <a:pt x="139" y="16"/>
                </a:lnTo>
                <a:lnTo>
                  <a:pt x="137" y="16"/>
                </a:lnTo>
                <a:lnTo>
                  <a:pt x="135" y="18"/>
                </a:lnTo>
                <a:lnTo>
                  <a:pt x="133" y="18"/>
                </a:lnTo>
                <a:lnTo>
                  <a:pt x="131" y="18"/>
                </a:lnTo>
                <a:lnTo>
                  <a:pt x="129" y="18"/>
                </a:lnTo>
                <a:lnTo>
                  <a:pt x="129" y="20"/>
                </a:lnTo>
                <a:lnTo>
                  <a:pt x="129" y="24"/>
                </a:lnTo>
                <a:lnTo>
                  <a:pt x="133" y="24"/>
                </a:lnTo>
                <a:lnTo>
                  <a:pt x="135" y="24"/>
                </a:lnTo>
                <a:lnTo>
                  <a:pt x="137" y="24"/>
                </a:lnTo>
                <a:lnTo>
                  <a:pt x="139" y="22"/>
                </a:lnTo>
                <a:lnTo>
                  <a:pt x="139" y="20"/>
                </a:lnTo>
                <a:lnTo>
                  <a:pt x="139" y="16"/>
                </a:lnTo>
                <a:close/>
                <a:moveTo>
                  <a:pt x="148" y="7"/>
                </a:moveTo>
                <a:lnTo>
                  <a:pt x="157" y="7"/>
                </a:lnTo>
                <a:lnTo>
                  <a:pt x="161" y="7"/>
                </a:lnTo>
                <a:lnTo>
                  <a:pt x="163" y="9"/>
                </a:lnTo>
                <a:lnTo>
                  <a:pt x="163" y="13"/>
                </a:lnTo>
                <a:lnTo>
                  <a:pt x="163" y="14"/>
                </a:lnTo>
                <a:lnTo>
                  <a:pt x="161" y="14"/>
                </a:lnTo>
                <a:lnTo>
                  <a:pt x="161" y="16"/>
                </a:lnTo>
                <a:lnTo>
                  <a:pt x="163" y="16"/>
                </a:lnTo>
                <a:lnTo>
                  <a:pt x="163" y="18"/>
                </a:lnTo>
                <a:lnTo>
                  <a:pt x="164" y="18"/>
                </a:lnTo>
                <a:lnTo>
                  <a:pt x="164" y="20"/>
                </a:lnTo>
                <a:lnTo>
                  <a:pt x="164" y="22"/>
                </a:lnTo>
                <a:lnTo>
                  <a:pt x="164" y="24"/>
                </a:lnTo>
                <a:lnTo>
                  <a:pt x="163" y="25"/>
                </a:lnTo>
                <a:lnTo>
                  <a:pt x="161" y="25"/>
                </a:lnTo>
                <a:lnTo>
                  <a:pt x="159" y="25"/>
                </a:lnTo>
                <a:lnTo>
                  <a:pt x="157" y="25"/>
                </a:lnTo>
                <a:lnTo>
                  <a:pt x="148" y="25"/>
                </a:lnTo>
                <a:lnTo>
                  <a:pt x="148" y="7"/>
                </a:lnTo>
                <a:close/>
                <a:moveTo>
                  <a:pt x="151" y="14"/>
                </a:moveTo>
                <a:lnTo>
                  <a:pt x="155" y="14"/>
                </a:lnTo>
                <a:lnTo>
                  <a:pt x="157" y="14"/>
                </a:lnTo>
                <a:lnTo>
                  <a:pt x="159" y="14"/>
                </a:lnTo>
                <a:lnTo>
                  <a:pt x="161" y="13"/>
                </a:lnTo>
                <a:lnTo>
                  <a:pt x="159" y="11"/>
                </a:lnTo>
                <a:lnTo>
                  <a:pt x="157" y="9"/>
                </a:lnTo>
                <a:lnTo>
                  <a:pt x="155" y="9"/>
                </a:lnTo>
                <a:lnTo>
                  <a:pt x="151" y="9"/>
                </a:lnTo>
                <a:lnTo>
                  <a:pt x="151" y="14"/>
                </a:lnTo>
                <a:close/>
                <a:moveTo>
                  <a:pt x="151" y="24"/>
                </a:moveTo>
                <a:lnTo>
                  <a:pt x="157" y="24"/>
                </a:lnTo>
                <a:lnTo>
                  <a:pt x="159" y="24"/>
                </a:lnTo>
                <a:lnTo>
                  <a:pt x="161" y="24"/>
                </a:lnTo>
                <a:lnTo>
                  <a:pt x="161" y="22"/>
                </a:lnTo>
                <a:lnTo>
                  <a:pt x="161" y="20"/>
                </a:lnTo>
                <a:lnTo>
                  <a:pt x="161" y="18"/>
                </a:lnTo>
                <a:lnTo>
                  <a:pt x="159" y="18"/>
                </a:lnTo>
                <a:lnTo>
                  <a:pt x="157" y="18"/>
                </a:lnTo>
                <a:lnTo>
                  <a:pt x="151" y="18"/>
                </a:lnTo>
                <a:lnTo>
                  <a:pt x="151" y="24"/>
                </a:lnTo>
                <a:close/>
                <a:moveTo>
                  <a:pt x="172" y="9"/>
                </a:moveTo>
                <a:lnTo>
                  <a:pt x="172" y="22"/>
                </a:lnTo>
                <a:lnTo>
                  <a:pt x="172" y="24"/>
                </a:lnTo>
                <a:lnTo>
                  <a:pt x="170" y="25"/>
                </a:lnTo>
                <a:lnTo>
                  <a:pt x="168" y="25"/>
                </a:lnTo>
                <a:lnTo>
                  <a:pt x="166" y="27"/>
                </a:lnTo>
                <a:lnTo>
                  <a:pt x="166" y="24"/>
                </a:lnTo>
                <a:lnTo>
                  <a:pt x="168" y="24"/>
                </a:lnTo>
                <a:lnTo>
                  <a:pt x="168" y="22"/>
                </a:lnTo>
                <a:lnTo>
                  <a:pt x="168" y="7"/>
                </a:lnTo>
                <a:lnTo>
                  <a:pt x="183" y="7"/>
                </a:lnTo>
                <a:lnTo>
                  <a:pt x="183" y="25"/>
                </a:lnTo>
                <a:lnTo>
                  <a:pt x="179" y="25"/>
                </a:lnTo>
                <a:lnTo>
                  <a:pt x="179" y="9"/>
                </a:lnTo>
                <a:lnTo>
                  <a:pt x="172" y="9"/>
                </a:lnTo>
                <a:close/>
                <a:moveTo>
                  <a:pt x="196" y="7"/>
                </a:moveTo>
                <a:lnTo>
                  <a:pt x="198" y="7"/>
                </a:lnTo>
                <a:lnTo>
                  <a:pt x="201" y="7"/>
                </a:lnTo>
                <a:lnTo>
                  <a:pt x="203" y="9"/>
                </a:lnTo>
                <a:lnTo>
                  <a:pt x="203" y="11"/>
                </a:lnTo>
                <a:lnTo>
                  <a:pt x="205" y="14"/>
                </a:lnTo>
                <a:lnTo>
                  <a:pt x="205" y="16"/>
                </a:lnTo>
                <a:lnTo>
                  <a:pt x="205" y="20"/>
                </a:lnTo>
                <a:lnTo>
                  <a:pt x="203" y="22"/>
                </a:lnTo>
                <a:lnTo>
                  <a:pt x="203" y="24"/>
                </a:lnTo>
                <a:lnTo>
                  <a:pt x="201" y="25"/>
                </a:lnTo>
                <a:lnTo>
                  <a:pt x="198" y="27"/>
                </a:lnTo>
                <a:lnTo>
                  <a:pt x="196" y="27"/>
                </a:lnTo>
                <a:lnTo>
                  <a:pt x="192" y="27"/>
                </a:lnTo>
                <a:lnTo>
                  <a:pt x="190" y="25"/>
                </a:lnTo>
                <a:lnTo>
                  <a:pt x="188" y="24"/>
                </a:lnTo>
                <a:lnTo>
                  <a:pt x="188" y="22"/>
                </a:lnTo>
                <a:lnTo>
                  <a:pt x="187" y="20"/>
                </a:lnTo>
                <a:lnTo>
                  <a:pt x="187" y="16"/>
                </a:lnTo>
                <a:lnTo>
                  <a:pt x="187" y="14"/>
                </a:lnTo>
                <a:lnTo>
                  <a:pt x="188" y="11"/>
                </a:lnTo>
                <a:lnTo>
                  <a:pt x="188" y="9"/>
                </a:lnTo>
                <a:lnTo>
                  <a:pt x="190" y="7"/>
                </a:lnTo>
                <a:lnTo>
                  <a:pt x="192" y="7"/>
                </a:lnTo>
                <a:lnTo>
                  <a:pt x="196" y="7"/>
                </a:lnTo>
                <a:close/>
                <a:moveTo>
                  <a:pt x="196" y="24"/>
                </a:moveTo>
                <a:lnTo>
                  <a:pt x="198" y="24"/>
                </a:lnTo>
                <a:lnTo>
                  <a:pt x="199" y="24"/>
                </a:lnTo>
                <a:lnTo>
                  <a:pt x="199" y="22"/>
                </a:lnTo>
                <a:lnTo>
                  <a:pt x="201" y="20"/>
                </a:lnTo>
                <a:lnTo>
                  <a:pt x="201" y="18"/>
                </a:lnTo>
                <a:lnTo>
                  <a:pt x="201" y="16"/>
                </a:lnTo>
                <a:lnTo>
                  <a:pt x="201" y="14"/>
                </a:lnTo>
                <a:lnTo>
                  <a:pt x="201" y="13"/>
                </a:lnTo>
                <a:lnTo>
                  <a:pt x="199" y="11"/>
                </a:lnTo>
                <a:lnTo>
                  <a:pt x="198" y="9"/>
                </a:lnTo>
                <a:lnTo>
                  <a:pt x="196" y="9"/>
                </a:lnTo>
                <a:lnTo>
                  <a:pt x="194" y="9"/>
                </a:lnTo>
                <a:lnTo>
                  <a:pt x="192" y="11"/>
                </a:lnTo>
                <a:lnTo>
                  <a:pt x="190" y="11"/>
                </a:lnTo>
                <a:lnTo>
                  <a:pt x="190" y="13"/>
                </a:lnTo>
                <a:lnTo>
                  <a:pt x="190" y="14"/>
                </a:lnTo>
                <a:lnTo>
                  <a:pt x="190" y="16"/>
                </a:lnTo>
                <a:lnTo>
                  <a:pt x="190" y="18"/>
                </a:lnTo>
                <a:lnTo>
                  <a:pt x="190" y="20"/>
                </a:lnTo>
                <a:lnTo>
                  <a:pt x="190" y="22"/>
                </a:lnTo>
                <a:lnTo>
                  <a:pt x="192" y="24"/>
                </a:lnTo>
                <a:lnTo>
                  <a:pt x="194" y="24"/>
                </a:lnTo>
                <a:lnTo>
                  <a:pt x="196" y="24"/>
                </a:lnTo>
                <a:close/>
                <a:moveTo>
                  <a:pt x="209" y="7"/>
                </a:moveTo>
                <a:lnTo>
                  <a:pt x="218" y="7"/>
                </a:lnTo>
                <a:lnTo>
                  <a:pt x="222" y="7"/>
                </a:lnTo>
                <a:lnTo>
                  <a:pt x="223" y="9"/>
                </a:lnTo>
                <a:lnTo>
                  <a:pt x="223" y="13"/>
                </a:lnTo>
                <a:lnTo>
                  <a:pt x="223" y="14"/>
                </a:lnTo>
                <a:lnTo>
                  <a:pt x="222" y="14"/>
                </a:lnTo>
                <a:lnTo>
                  <a:pt x="220" y="16"/>
                </a:lnTo>
                <a:lnTo>
                  <a:pt x="222" y="16"/>
                </a:lnTo>
                <a:lnTo>
                  <a:pt x="223" y="18"/>
                </a:lnTo>
                <a:lnTo>
                  <a:pt x="225" y="18"/>
                </a:lnTo>
                <a:lnTo>
                  <a:pt x="225" y="20"/>
                </a:lnTo>
                <a:lnTo>
                  <a:pt x="225" y="22"/>
                </a:lnTo>
                <a:lnTo>
                  <a:pt x="225" y="24"/>
                </a:lnTo>
                <a:lnTo>
                  <a:pt x="223" y="25"/>
                </a:lnTo>
                <a:lnTo>
                  <a:pt x="222" y="25"/>
                </a:lnTo>
                <a:lnTo>
                  <a:pt x="220" y="25"/>
                </a:lnTo>
                <a:lnTo>
                  <a:pt x="218" y="25"/>
                </a:lnTo>
                <a:lnTo>
                  <a:pt x="209" y="25"/>
                </a:lnTo>
                <a:lnTo>
                  <a:pt x="209" y="7"/>
                </a:lnTo>
                <a:close/>
                <a:moveTo>
                  <a:pt x="212" y="14"/>
                </a:moveTo>
                <a:lnTo>
                  <a:pt x="216" y="14"/>
                </a:lnTo>
                <a:lnTo>
                  <a:pt x="218" y="14"/>
                </a:lnTo>
                <a:lnTo>
                  <a:pt x="220" y="14"/>
                </a:lnTo>
                <a:lnTo>
                  <a:pt x="220" y="13"/>
                </a:lnTo>
                <a:lnTo>
                  <a:pt x="220" y="11"/>
                </a:lnTo>
                <a:lnTo>
                  <a:pt x="218" y="9"/>
                </a:lnTo>
                <a:lnTo>
                  <a:pt x="216" y="9"/>
                </a:lnTo>
                <a:lnTo>
                  <a:pt x="212" y="9"/>
                </a:lnTo>
                <a:lnTo>
                  <a:pt x="212" y="14"/>
                </a:lnTo>
                <a:close/>
                <a:moveTo>
                  <a:pt x="212" y="24"/>
                </a:moveTo>
                <a:lnTo>
                  <a:pt x="218" y="24"/>
                </a:lnTo>
                <a:lnTo>
                  <a:pt x="220" y="24"/>
                </a:lnTo>
                <a:lnTo>
                  <a:pt x="222" y="24"/>
                </a:lnTo>
                <a:lnTo>
                  <a:pt x="222" y="22"/>
                </a:lnTo>
                <a:lnTo>
                  <a:pt x="222" y="20"/>
                </a:lnTo>
                <a:lnTo>
                  <a:pt x="222" y="18"/>
                </a:lnTo>
                <a:lnTo>
                  <a:pt x="220" y="18"/>
                </a:lnTo>
                <a:lnTo>
                  <a:pt x="218" y="18"/>
                </a:lnTo>
                <a:lnTo>
                  <a:pt x="212" y="18"/>
                </a:lnTo>
                <a:lnTo>
                  <a:pt x="212" y="24"/>
                </a:lnTo>
                <a:close/>
                <a:moveTo>
                  <a:pt x="242" y="13"/>
                </a:moveTo>
                <a:lnTo>
                  <a:pt x="240" y="11"/>
                </a:lnTo>
                <a:lnTo>
                  <a:pt x="236" y="9"/>
                </a:lnTo>
                <a:lnTo>
                  <a:pt x="235" y="9"/>
                </a:lnTo>
                <a:lnTo>
                  <a:pt x="233" y="11"/>
                </a:lnTo>
                <a:lnTo>
                  <a:pt x="231" y="14"/>
                </a:lnTo>
                <a:lnTo>
                  <a:pt x="231" y="16"/>
                </a:lnTo>
                <a:lnTo>
                  <a:pt x="231" y="20"/>
                </a:lnTo>
                <a:lnTo>
                  <a:pt x="233" y="22"/>
                </a:lnTo>
                <a:lnTo>
                  <a:pt x="235" y="24"/>
                </a:lnTo>
                <a:lnTo>
                  <a:pt x="236" y="24"/>
                </a:lnTo>
                <a:lnTo>
                  <a:pt x="238" y="24"/>
                </a:lnTo>
                <a:lnTo>
                  <a:pt x="240" y="24"/>
                </a:lnTo>
                <a:lnTo>
                  <a:pt x="240" y="22"/>
                </a:lnTo>
                <a:lnTo>
                  <a:pt x="242" y="20"/>
                </a:lnTo>
                <a:lnTo>
                  <a:pt x="244" y="20"/>
                </a:lnTo>
                <a:lnTo>
                  <a:pt x="244" y="22"/>
                </a:lnTo>
                <a:lnTo>
                  <a:pt x="242" y="25"/>
                </a:lnTo>
                <a:lnTo>
                  <a:pt x="240" y="25"/>
                </a:lnTo>
                <a:lnTo>
                  <a:pt x="236" y="27"/>
                </a:lnTo>
                <a:lnTo>
                  <a:pt x="235" y="27"/>
                </a:lnTo>
                <a:lnTo>
                  <a:pt x="233" y="25"/>
                </a:lnTo>
                <a:lnTo>
                  <a:pt x="231" y="24"/>
                </a:lnTo>
                <a:lnTo>
                  <a:pt x="229" y="22"/>
                </a:lnTo>
                <a:lnTo>
                  <a:pt x="227" y="20"/>
                </a:lnTo>
                <a:lnTo>
                  <a:pt x="227" y="16"/>
                </a:lnTo>
                <a:lnTo>
                  <a:pt x="227" y="14"/>
                </a:lnTo>
                <a:lnTo>
                  <a:pt x="229" y="11"/>
                </a:lnTo>
                <a:lnTo>
                  <a:pt x="231" y="9"/>
                </a:lnTo>
                <a:lnTo>
                  <a:pt x="233" y="7"/>
                </a:lnTo>
                <a:lnTo>
                  <a:pt x="235" y="7"/>
                </a:lnTo>
                <a:lnTo>
                  <a:pt x="236" y="7"/>
                </a:lnTo>
                <a:lnTo>
                  <a:pt x="240" y="7"/>
                </a:lnTo>
                <a:lnTo>
                  <a:pt x="242" y="7"/>
                </a:lnTo>
                <a:lnTo>
                  <a:pt x="242" y="9"/>
                </a:lnTo>
                <a:lnTo>
                  <a:pt x="244" y="11"/>
                </a:lnTo>
                <a:lnTo>
                  <a:pt x="244" y="13"/>
                </a:lnTo>
                <a:lnTo>
                  <a:pt x="242" y="13"/>
                </a:lnTo>
                <a:close/>
                <a:moveTo>
                  <a:pt x="264" y="25"/>
                </a:moveTo>
                <a:lnTo>
                  <a:pt x="260" y="25"/>
                </a:lnTo>
                <a:lnTo>
                  <a:pt x="253" y="18"/>
                </a:lnTo>
                <a:lnTo>
                  <a:pt x="251" y="18"/>
                </a:lnTo>
                <a:lnTo>
                  <a:pt x="251" y="25"/>
                </a:lnTo>
                <a:lnTo>
                  <a:pt x="248" y="25"/>
                </a:lnTo>
                <a:lnTo>
                  <a:pt x="248" y="7"/>
                </a:lnTo>
                <a:lnTo>
                  <a:pt x="251" y="7"/>
                </a:lnTo>
                <a:lnTo>
                  <a:pt x="251" y="14"/>
                </a:lnTo>
                <a:lnTo>
                  <a:pt x="260" y="7"/>
                </a:lnTo>
                <a:lnTo>
                  <a:pt x="264" y="7"/>
                </a:lnTo>
                <a:lnTo>
                  <a:pt x="255" y="14"/>
                </a:lnTo>
                <a:lnTo>
                  <a:pt x="264" y="25"/>
                </a:lnTo>
                <a:close/>
                <a:moveTo>
                  <a:pt x="9" y="57"/>
                </a:moveTo>
                <a:lnTo>
                  <a:pt x="9" y="59"/>
                </a:lnTo>
                <a:lnTo>
                  <a:pt x="0" y="59"/>
                </a:lnTo>
                <a:lnTo>
                  <a:pt x="0" y="57"/>
                </a:lnTo>
                <a:lnTo>
                  <a:pt x="9" y="57"/>
                </a:lnTo>
                <a:close/>
                <a:moveTo>
                  <a:pt x="18" y="68"/>
                </a:moveTo>
                <a:lnTo>
                  <a:pt x="15" y="68"/>
                </a:lnTo>
                <a:lnTo>
                  <a:pt x="15" y="42"/>
                </a:lnTo>
                <a:lnTo>
                  <a:pt x="18" y="42"/>
                </a:lnTo>
                <a:lnTo>
                  <a:pt x="18" y="55"/>
                </a:lnTo>
                <a:lnTo>
                  <a:pt x="31" y="42"/>
                </a:lnTo>
                <a:lnTo>
                  <a:pt x="35" y="42"/>
                </a:lnTo>
                <a:lnTo>
                  <a:pt x="24" y="51"/>
                </a:lnTo>
                <a:lnTo>
                  <a:pt x="37" y="68"/>
                </a:lnTo>
                <a:lnTo>
                  <a:pt x="31" y="68"/>
                </a:lnTo>
                <a:lnTo>
                  <a:pt x="22" y="55"/>
                </a:lnTo>
                <a:lnTo>
                  <a:pt x="18" y="59"/>
                </a:lnTo>
                <a:lnTo>
                  <a:pt x="18" y="68"/>
                </a:lnTo>
                <a:close/>
                <a:moveTo>
                  <a:pt x="39" y="55"/>
                </a:moveTo>
                <a:lnTo>
                  <a:pt x="39" y="51"/>
                </a:lnTo>
                <a:lnTo>
                  <a:pt x="41" y="50"/>
                </a:lnTo>
                <a:lnTo>
                  <a:pt x="42" y="48"/>
                </a:lnTo>
                <a:lnTo>
                  <a:pt x="46" y="48"/>
                </a:lnTo>
                <a:lnTo>
                  <a:pt x="48" y="48"/>
                </a:lnTo>
                <a:lnTo>
                  <a:pt x="50" y="48"/>
                </a:lnTo>
                <a:lnTo>
                  <a:pt x="52" y="50"/>
                </a:lnTo>
                <a:lnTo>
                  <a:pt x="54" y="51"/>
                </a:lnTo>
                <a:lnTo>
                  <a:pt x="54" y="53"/>
                </a:lnTo>
                <a:lnTo>
                  <a:pt x="54" y="64"/>
                </a:lnTo>
                <a:lnTo>
                  <a:pt x="54" y="66"/>
                </a:lnTo>
                <a:lnTo>
                  <a:pt x="55" y="66"/>
                </a:lnTo>
                <a:lnTo>
                  <a:pt x="55" y="68"/>
                </a:lnTo>
                <a:lnTo>
                  <a:pt x="54" y="68"/>
                </a:lnTo>
                <a:lnTo>
                  <a:pt x="52" y="68"/>
                </a:lnTo>
                <a:lnTo>
                  <a:pt x="52" y="66"/>
                </a:lnTo>
                <a:lnTo>
                  <a:pt x="50" y="66"/>
                </a:lnTo>
                <a:lnTo>
                  <a:pt x="48" y="68"/>
                </a:lnTo>
                <a:lnTo>
                  <a:pt x="46" y="68"/>
                </a:lnTo>
                <a:lnTo>
                  <a:pt x="44" y="68"/>
                </a:lnTo>
                <a:lnTo>
                  <a:pt x="42" y="68"/>
                </a:lnTo>
                <a:lnTo>
                  <a:pt x="41" y="68"/>
                </a:lnTo>
                <a:lnTo>
                  <a:pt x="39" y="68"/>
                </a:lnTo>
                <a:lnTo>
                  <a:pt x="39" y="66"/>
                </a:lnTo>
                <a:lnTo>
                  <a:pt x="37" y="64"/>
                </a:lnTo>
                <a:lnTo>
                  <a:pt x="37" y="62"/>
                </a:lnTo>
                <a:lnTo>
                  <a:pt x="39" y="61"/>
                </a:lnTo>
                <a:lnTo>
                  <a:pt x="39" y="59"/>
                </a:lnTo>
                <a:lnTo>
                  <a:pt x="41" y="59"/>
                </a:lnTo>
                <a:lnTo>
                  <a:pt x="44" y="57"/>
                </a:lnTo>
                <a:lnTo>
                  <a:pt x="50" y="57"/>
                </a:lnTo>
                <a:lnTo>
                  <a:pt x="50" y="55"/>
                </a:lnTo>
                <a:lnTo>
                  <a:pt x="50" y="53"/>
                </a:lnTo>
                <a:lnTo>
                  <a:pt x="50" y="51"/>
                </a:lnTo>
                <a:lnTo>
                  <a:pt x="46" y="51"/>
                </a:lnTo>
                <a:lnTo>
                  <a:pt x="44" y="51"/>
                </a:lnTo>
                <a:lnTo>
                  <a:pt x="42" y="51"/>
                </a:lnTo>
                <a:lnTo>
                  <a:pt x="42" y="53"/>
                </a:lnTo>
                <a:lnTo>
                  <a:pt x="42" y="55"/>
                </a:lnTo>
                <a:lnTo>
                  <a:pt x="39" y="55"/>
                </a:lnTo>
                <a:close/>
                <a:moveTo>
                  <a:pt x="50" y="59"/>
                </a:moveTo>
                <a:lnTo>
                  <a:pt x="50" y="59"/>
                </a:lnTo>
                <a:lnTo>
                  <a:pt x="48" y="59"/>
                </a:lnTo>
                <a:lnTo>
                  <a:pt x="44" y="59"/>
                </a:lnTo>
                <a:lnTo>
                  <a:pt x="44" y="61"/>
                </a:lnTo>
                <a:lnTo>
                  <a:pt x="42" y="61"/>
                </a:lnTo>
                <a:lnTo>
                  <a:pt x="41" y="62"/>
                </a:lnTo>
                <a:lnTo>
                  <a:pt x="42" y="66"/>
                </a:lnTo>
                <a:lnTo>
                  <a:pt x="44" y="66"/>
                </a:lnTo>
                <a:lnTo>
                  <a:pt x="46" y="66"/>
                </a:lnTo>
                <a:lnTo>
                  <a:pt x="48" y="66"/>
                </a:lnTo>
                <a:lnTo>
                  <a:pt x="48" y="64"/>
                </a:lnTo>
                <a:lnTo>
                  <a:pt x="50" y="64"/>
                </a:lnTo>
                <a:lnTo>
                  <a:pt x="50" y="62"/>
                </a:lnTo>
                <a:lnTo>
                  <a:pt x="50" y="59"/>
                </a:lnTo>
                <a:close/>
                <a:moveTo>
                  <a:pt x="70" y="64"/>
                </a:moveTo>
                <a:lnTo>
                  <a:pt x="78" y="50"/>
                </a:lnTo>
                <a:lnTo>
                  <a:pt x="81" y="50"/>
                </a:lnTo>
                <a:lnTo>
                  <a:pt x="81" y="68"/>
                </a:lnTo>
                <a:lnTo>
                  <a:pt x="78" y="68"/>
                </a:lnTo>
                <a:lnTo>
                  <a:pt x="78" y="57"/>
                </a:lnTo>
                <a:lnTo>
                  <a:pt x="78" y="55"/>
                </a:lnTo>
                <a:lnTo>
                  <a:pt x="79" y="53"/>
                </a:lnTo>
                <a:lnTo>
                  <a:pt x="78" y="53"/>
                </a:lnTo>
                <a:lnTo>
                  <a:pt x="72" y="68"/>
                </a:lnTo>
                <a:lnTo>
                  <a:pt x="68" y="68"/>
                </a:lnTo>
                <a:lnTo>
                  <a:pt x="63" y="53"/>
                </a:lnTo>
                <a:lnTo>
                  <a:pt x="63" y="55"/>
                </a:lnTo>
                <a:lnTo>
                  <a:pt x="63" y="57"/>
                </a:lnTo>
                <a:lnTo>
                  <a:pt x="63" y="68"/>
                </a:lnTo>
                <a:lnTo>
                  <a:pt x="59" y="68"/>
                </a:lnTo>
                <a:lnTo>
                  <a:pt x="59" y="50"/>
                </a:lnTo>
                <a:lnTo>
                  <a:pt x="65" y="50"/>
                </a:lnTo>
                <a:lnTo>
                  <a:pt x="70" y="64"/>
                </a:lnTo>
                <a:close/>
                <a:moveTo>
                  <a:pt x="100" y="68"/>
                </a:moveTo>
                <a:lnTo>
                  <a:pt x="100" y="59"/>
                </a:lnTo>
                <a:lnTo>
                  <a:pt x="98" y="61"/>
                </a:lnTo>
                <a:lnTo>
                  <a:pt x="96" y="61"/>
                </a:lnTo>
                <a:lnTo>
                  <a:pt x="94" y="61"/>
                </a:lnTo>
                <a:lnTo>
                  <a:pt x="92" y="61"/>
                </a:lnTo>
                <a:lnTo>
                  <a:pt x="90" y="61"/>
                </a:lnTo>
                <a:lnTo>
                  <a:pt x="89" y="59"/>
                </a:lnTo>
                <a:lnTo>
                  <a:pt x="87" y="59"/>
                </a:lnTo>
                <a:lnTo>
                  <a:pt x="87" y="55"/>
                </a:lnTo>
                <a:lnTo>
                  <a:pt x="87" y="50"/>
                </a:lnTo>
                <a:lnTo>
                  <a:pt x="90" y="50"/>
                </a:lnTo>
                <a:lnTo>
                  <a:pt x="90" y="55"/>
                </a:lnTo>
                <a:lnTo>
                  <a:pt x="90" y="57"/>
                </a:lnTo>
                <a:lnTo>
                  <a:pt x="94" y="59"/>
                </a:lnTo>
                <a:lnTo>
                  <a:pt x="96" y="59"/>
                </a:lnTo>
                <a:lnTo>
                  <a:pt x="96" y="57"/>
                </a:lnTo>
                <a:lnTo>
                  <a:pt x="98" y="57"/>
                </a:lnTo>
                <a:lnTo>
                  <a:pt x="100" y="57"/>
                </a:lnTo>
                <a:lnTo>
                  <a:pt x="100" y="50"/>
                </a:lnTo>
                <a:lnTo>
                  <a:pt x="102" y="50"/>
                </a:lnTo>
                <a:lnTo>
                  <a:pt x="102" y="68"/>
                </a:lnTo>
                <a:lnTo>
                  <a:pt x="100" y="68"/>
                </a:lnTo>
                <a:close/>
                <a:moveTo>
                  <a:pt x="107" y="55"/>
                </a:moveTo>
                <a:lnTo>
                  <a:pt x="107" y="51"/>
                </a:lnTo>
                <a:lnTo>
                  <a:pt x="109" y="50"/>
                </a:lnTo>
                <a:lnTo>
                  <a:pt x="113" y="48"/>
                </a:lnTo>
                <a:lnTo>
                  <a:pt x="115" y="48"/>
                </a:lnTo>
                <a:lnTo>
                  <a:pt x="116" y="48"/>
                </a:lnTo>
                <a:lnTo>
                  <a:pt x="118" y="48"/>
                </a:lnTo>
                <a:lnTo>
                  <a:pt x="120" y="50"/>
                </a:lnTo>
                <a:lnTo>
                  <a:pt x="122" y="50"/>
                </a:lnTo>
                <a:lnTo>
                  <a:pt x="122" y="51"/>
                </a:lnTo>
                <a:lnTo>
                  <a:pt x="122" y="53"/>
                </a:lnTo>
                <a:lnTo>
                  <a:pt x="122" y="64"/>
                </a:lnTo>
                <a:lnTo>
                  <a:pt x="124" y="66"/>
                </a:lnTo>
                <a:lnTo>
                  <a:pt x="126" y="66"/>
                </a:lnTo>
                <a:lnTo>
                  <a:pt x="126" y="68"/>
                </a:lnTo>
                <a:lnTo>
                  <a:pt x="124" y="68"/>
                </a:lnTo>
                <a:lnTo>
                  <a:pt x="122" y="68"/>
                </a:lnTo>
                <a:lnTo>
                  <a:pt x="120" y="68"/>
                </a:lnTo>
                <a:lnTo>
                  <a:pt x="120" y="66"/>
                </a:lnTo>
                <a:lnTo>
                  <a:pt x="118" y="66"/>
                </a:lnTo>
                <a:lnTo>
                  <a:pt x="116" y="68"/>
                </a:lnTo>
                <a:lnTo>
                  <a:pt x="115" y="68"/>
                </a:lnTo>
                <a:lnTo>
                  <a:pt x="113" y="68"/>
                </a:lnTo>
                <a:lnTo>
                  <a:pt x="111" y="68"/>
                </a:lnTo>
                <a:lnTo>
                  <a:pt x="109" y="68"/>
                </a:lnTo>
                <a:lnTo>
                  <a:pt x="107" y="68"/>
                </a:lnTo>
                <a:lnTo>
                  <a:pt x="107" y="66"/>
                </a:lnTo>
                <a:lnTo>
                  <a:pt x="107" y="64"/>
                </a:lnTo>
                <a:lnTo>
                  <a:pt x="107" y="62"/>
                </a:lnTo>
                <a:lnTo>
                  <a:pt x="107" y="61"/>
                </a:lnTo>
                <a:lnTo>
                  <a:pt x="107" y="59"/>
                </a:lnTo>
                <a:lnTo>
                  <a:pt x="109" y="59"/>
                </a:lnTo>
                <a:lnTo>
                  <a:pt x="113" y="57"/>
                </a:lnTo>
                <a:lnTo>
                  <a:pt x="118" y="57"/>
                </a:lnTo>
                <a:lnTo>
                  <a:pt x="118" y="55"/>
                </a:lnTo>
                <a:lnTo>
                  <a:pt x="120" y="53"/>
                </a:lnTo>
                <a:lnTo>
                  <a:pt x="118" y="51"/>
                </a:lnTo>
                <a:lnTo>
                  <a:pt x="115" y="51"/>
                </a:lnTo>
                <a:lnTo>
                  <a:pt x="113" y="51"/>
                </a:lnTo>
                <a:lnTo>
                  <a:pt x="111" y="51"/>
                </a:lnTo>
                <a:lnTo>
                  <a:pt x="111" y="53"/>
                </a:lnTo>
                <a:lnTo>
                  <a:pt x="111" y="55"/>
                </a:lnTo>
                <a:lnTo>
                  <a:pt x="107" y="55"/>
                </a:lnTo>
                <a:close/>
                <a:moveTo>
                  <a:pt x="120" y="59"/>
                </a:moveTo>
                <a:lnTo>
                  <a:pt x="118" y="59"/>
                </a:lnTo>
                <a:lnTo>
                  <a:pt x="116" y="59"/>
                </a:lnTo>
                <a:lnTo>
                  <a:pt x="115" y="59"/>
                </a:lnTo>
                <a:lnTo>
                  <a:pt x="113" y="61"/>
                </a:lnTo>
                <a:lnTo>
                  <a:pt x="111" y="61"/>
                </a:lnTo>
                <a:lnTo>
                  <a:pt x="109" y="62"/>
                </a:lnTo>
                <a:lnTo>
                  <a:pt x="111" y="66"/>
                </a:lnTo>
                <a:lnTo>
                  <a:pt x="113" y="66"/>
                </a:lnTo>
                <a:lnTo>
                  <a:pt x="115" y="66"/>
                </a:lnTo>
                <a:lnTo>
                  <a:pt x="116" y="66"/>
                </a:lnTo>
                <a:lnTo>
                  <a:pt x="118" y="64"/>
                </a:lnTo>
                <a:lnTo>
                  <a:pt x="120" y="62"/>
                </a:lnTo>
                <a:lnTo>
                  <a:pt x="120" y="59"/>
                </a:lnTo>
                <a:close/>
                <a:moveTo>
                  <a:pt x="135" y="51"/>
                </a:moveTo>
                <a:lnTo>
                  <a:pt x="135" y="68"/>
                </a:lnTo>
                <a:lnTo>
                  <a:pt x="133" y="68"/>
                </a:lnTo>
                <a:lnTo>
                  <a:pt x="133" y="51"/>
                </a:lnTo>
                <a:lnTo>
                  <a:pt x="126" y="51"/>
                </a:lnTo>
                <a:lnTo>
                  <a:pt x="126" y="50"/>
                </a:lnTo>
                <a:lnTo>
                  <a:pt x="142" y="50"/>
                </a:lnTo>
                <a:lnTo>
                  <a:pt x="142" y="51"/>
                </a:lnTo>
                <a:lnTo>
                  <a:pt x="135" y="51"/>
                </a:lnTo>
                <a:close/>
                <a:moveTo>
                  <a:pt x="157" y="55"/>
                </a:moveTo>
                <a:lnTo>
                  <a:pt x="155" y="51"/>
                </a:lnTo>
                <a:lnTo>
                  <a:pt x="151" y="51"/>
                </a:lnTo>
                <a:lnTo>
                  <a:pt x="150" y="51"/>
                </a:lnTo>
                <a:lnTo>
                  <a:pt x="148" y="53"/>
                </a:lnTo>
                <a:lnTo>
                  <a:pt x="146" y="55"/>
                </a:lnTo>
                <a:lnTo>
                  <a:pt x="146" y="59"/>
                </a:lnTo>
                <a:lnTo>
                  <a:pt x="146" y="62"/>
                </a:lnTo>
                <a:lnTo>
                  <a:pt x="148" y="64"/>
                </a:lnTo>
                <a:lnTo>
                  <a:pt x="150" y="66"/>
                </a:lnTo>
                <a:lnTo>
                  <a:pt x="151" y="66"/>
                </a:lnTo>
                <a:lnTo>
                  <a:pt x="153" y="66"/>
                </a:lnTo>
                <a:lnTo>
                  <a:pt x="155" y="64"/>
                </a:lnTo>
                <a:lnTo>
                  <a:pt x="155" y="62"/>
                </a:lnTo>
                <a:lnTo>
                  <a:pt x="157" y="61"/>
                </a:lnTo>
                <a:lnTo>
                  <a:pt x="159" y="61"/>
                </a:lnTo>
                <a:lnTo>
                  <a:pt x="159" y="64"/>
                </a:lnTo>
                <a:lnTo>
                  <a:pt x="157" y="66"/>
                </a:lnTo>
                <a:lnTo>
                  <a:pt x="155" y="68"/>
                </a:lnTo>
                <a:lnTo>
                  <a:pt x="151" y="68"/>
                </a:lnTo>
                <a:lnTo>
                  <a:pt x="150" y="68"/>
                </a:lnTo>
                <a:lnTo>
                  <a:pt x="148" y="68"/>
                </a:lnTo>
                <a:lnTo>
                  <a:pt x="146" y="66"/>
                </a:lnTo>
                <a:lnTo>
                  <a:pt x="144" y="64"/>
                </a:lnTo>
                <a:lnTo>
                  <a:pt x="142" y="62"/>
                </a:lnTo>
                <a:lnTo>
                  <a:pt x="142" y="59"/>
                </a:lnTo>
                <a:lnTo>
                  <a:pt x="142" y="57"/>
                </a:lnTo>
                <a:lnTo>
                  <a:pt x="144" y="53"/>
                </a:lnTo>
                <a:lnTo>
                  <a:pt x="146" y="51"/>
                </a:lnTo>
                <a:lnTo>
                  <a:pt x="148" y="50"/>
                </a:lnTo>
                <a:lnTo>
                  <a:pt x="150" y="48"/>
                </a:lnTo>
                <a:lnTo>
                  <a:pt x="151" y="48"/>
                </a:lnTo>
                <a:lnTo>
                  <a:pt x="155" y="48"/>
                </a:lnTo>
                <a:lnTo>
                  <a:pt x="157" y="50"/>
                </a:lnTo>
                <a:lnTo>
                  <a:pt x="159" y="51"/>
                </a:lnTo>
                <a:lnTo>
                  <a:pt x="159" y="53"/>
                </a:lnTo>
                <a:lnTo>
                  <a:pt x="159" y="55"/>
                </a:lnTo>
                <a:lnTo>
                  <a:pt x="157" y="55"/>
                </a:lnTo>
                <a:close/>
                <a:moveTo>
                  <a:pt x="179" y="68"/>
                </a:moveTo>
                <a:lnTo>
                  <a:pt x="175" y="68"/>
                </a:lnTo>
                <a:lnTo>
                  <a:pt x="168" y="59"/>
                </a:lnTo>
                <a:lnTo>
                  <a:pt x="166" y="61"/>
                </a:lnTo>
                <a:lnTo>
                  <a:pt x="166" y="68"/>
                </a:lnTo>
                <a:lnTo>
                  <a:pt x="163" y="68"/>
                </a:lnTo>
                <a:lnTo>
                  <a:pt x="163" y="50"/>
                </a:lnTo>
                <a:lnTo>
                  <a:pt x="166" y="50"/>
                </a:lnTo>
                <a:lnTo>
                  <a:pt x="166" y="57"/>
                </a:lnTo>
                <a:lnTo>
                  <a:pt x="175" y="50"/>
                </a:lnTo>
                <a:lnTo>
                  <a:pt x="179" y="50"/>
                </a:lnTo>
                <a:lnTo>
                  <a:pt x="170" y="57"/>
                </a:lnTo>
                <a:lnTo>
                  <a:pt x="179" y="68"/>
                </a:lnTo>
                <a:close/>
                <a:moveTo>
                  <a:pt x="185" y="64"/>
                </a:moveTo>
                <a:lnTo>
                  <a:pt x="185" y="64"/>
                </a:lnTo>
                <a:lnTo>
                  <a:pt x="194" y="50"/>
                </a:lnTo>
                <a:lnTo>
                  <a:pt x="198" y="50"/>
                </a:lnTo>
                <a:lnTo>
                  <a:pt x="198" y="68"/>
                </a:lnTo>
                <a:lnTo>
                  <a:pt x="194" y="68"/>
                </a:lnTo>
                <a:lnTo>
                  <a:pt x="194" y="53"/>
                </a:lnTo>
                <a:lnTo>
                  <a:pt x="185" y="68"/>
                </a:lnTo>
                <a:lnTo>
                  <a:pt x="181" y="68"/>
                </a:lnTo>
                <a:lnTo>
                  <a:pt x="181" y="50"/>
                </a:lnTo>
                <a:lnTo>
                  <a:pt x="185" y="50"/>
                </a:lnTo>
                <a:lnTo>
                  <a:pt x="185" y="64"/>
                </a:lnTo>
                <a:close/>
                <a:moveTo>
                  <a:pt x="205" y="64"/>
                </a:moveTo>
                <a:lnTo>
                  <a:pt x="205" y="64"/>
                </a:lnTo>
                <a:lnTo>
                  <a:pt x="214" y="50"/>
                </a:lnTo>
                <a:lnTo>
                  <a:pt x="218" y="50"/>
                </a:lnTo>
                <a:lnTo>
                  <a:pt x="218" y="68"/>
                </a:lnTo>
                <a:lnTo>
                  <a:pt x="214" y="68"/>
                </a:lnTo>
                <a:lnTo>
                  <a:pt x="214" y="53"/>
                </a:lnTo>
                <a:lnTo>
                  <a:pt x="207" y="68"/>
                </a:lnTo>
                <a:lnTo>
                  <a:pt x="203" y="68"/>
                </a:lnTo>
                <a:lnTo>
                  <a:pt x="203" y="50"/>
                </a:lnTo>
                <a:lnTo>
                  <a:pt x="205" y="50"/>
                </a:lnTo>
                <a:lnTo>
                  <a:pt x="205" y="64"/>
                </a:lnTo>
                <a:close/>
                <a:moveTo>
                  <a:pt x="216" y="40"/>
                </a:moveTo>
                <a:lnTo>
                  <a:pt x="214" y="44"/>
                </a:lnTo>
                <a:lnTo>
                  <a:pt x="211" y="46"/>
                </a:lnTo>
                <a:lnTo>
                  <a:pt x="207" y="44"/>
                </a:lnTo>
                <a:lnTo>
                  <a:pt x="205" y="40"/>
                </a:lnTo>
                <a:lnTo>
                  <a:pt x="207" y="40"/>
                </a:lnTo>
                <a:lnTo>
                  <a:pt x="207" y="42"/>
                </a:lnTo>
                <a:lnTo>
                  <a:pt x="209" y="44"/>
                </a:lnTo>
                <a:lnTo>
                  <a:pt x="211" y="44"/>
                </a:lnTo>
                <a:lnTo>
                  <a:pt x="212" y="44"/>
                </a:lnTo>
                <a:lnTo>
                  <a:pt x="214" y="42"/>
                </a:lnTo>
                <a:lnTo>
                  <a:pt x="214" y="40"/>
                </a:lnTo>
                <a:lnTo>
                  <a:pt x="216" y="40"/>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56" name="Freeform 190"/>
          <p:cNvSpPr>
            <a:spLocks noEditPoints="1"/>
          </p:cNvSpPr>
          <p:nvPr/>
        </p:nvSpPr>
        <p:spPr bwMode="auto">
          <a:xfrm>
            <a:off x="10454413" y="3481388"/>
            <a:ext cx="219160" cy="52901"/>
          </a:xfrm>
          <a:custGeom>
            <a:avLst/>
            <a:gdLst>
              <a:gd name="T0" fmla="*/ 27769 w 126"/>
              <a:gd name="T1" fmla="*/ 6350 h 28"/>
              <a:gd name="T2" fmla="*/ 0 w 126"/>
              <a:gd name="T3" fmla="*/ 0 h 28"/>
              <a:gd name="T4" fmla="*/ 43845 w 126"/>
              <a:gd name="T5" fmla="*/ 15875 h 28"/>
              <a:gd name="T6" fmla="*/ 54076 w 126"/>
              <a:gd name="T7" fmla="*/ 12700 h 28"/>
              <a:gd name="T8" fmla="*/ 62845 w 126"/>
              <a:gd name="T9" fmla="*/ 20638 h 28"/>
              <a:gd name="T10" fmla="*/ 65768 w 126"/>
              <a:gd name="T11" fmla="*/ 41275 h 28"/>
              <a:gd name="T12" fmla="*/ 65768 w 126"/>
              <a:gd name="T13" fmla="*/ 44450 h 28"/>
              <a:gd name="T14" fmla="*/ 62845 w 126"/>
              <a:gd name="T15" fmla="*/ 44450 h 28"/>
              <a:gd name="T16" fmla="*/ 56999 w 126"/>
              <a:gd name="T17" fmla="*/ 38100 h 28"/>
              <a:gd name="T18" fmla="*/ 46768 w 126"/>
              <a:gd name="T19" fmla="*/ 44450 h 28"/>
              <a:gd name="T20" fmla="*/ 37999 w 126"/>
              <a:gd name="T21" fmla="*/ 41275 h 28"/>
              <a:gd name="T22" fmla="*/ 40922 w 126"/>
              <a:gd name="T23" fmla="*/ 30163 h 28"/>
              <a:gd name="T24" fmla="*/ 56999 w 126"/>
              <a:gd name="T25" fmla="*/ 23812 h 28"/>
              <a:gd name="T26" fmla="*/ 46768 w 126"/>
              <a:gd name="T27" fmla="*/ 15875 h 28"/>
              <a:gd name="T28" fmla="*/ 37999 w 126"/>
              <a:gd name="T29" fmla="*/ 20638 h 28"/>
              <a:gd name="T30" fmla="*/ 51153 w 126"/>
              <a:gd name="T31" fmla="*/ 30163 h 28"/>
              <a:gd name="T32" fmla="*/ 46768 w 126"/>
              <a:gd name="T33" fmla="*/ 30163 h 28"/>
              <a:gd name="T34" fmla="*/ 43845 w 126"/>
              <a:gd name="T35" fmla="*/ 38100 h 28"/>
              <a:gd name="T36" fmla="*/ 54076 w 126"/>
              <a:gd name="T37" fmla="*/ 38100 h 28"/>
              <a:gd name="T38" fmla="*/ 56999 w 126"/>
              <a:gd name="T39" fmla="*/ 26988 h 28"/>
              <a:gd name="T40" fmla="*/ 73075 w 126"/>
              <a:gd name="T41" fmla="*/ 41275 h 28"/>
              <a:gd name="T42" fmla="*/ 67229 w 126"/>
              <a:gd name="T43" fmla="*/ 38100 h 28"/>
              <a:gd name="T44" fmla="*/ 70152 w 126"/>
              <a:gd name="T45" fmla="*/ 12700 h 28"/>
              <a:gd name="T46" fmla="*/ 86229 w 126"/>
              <a:gd name="T47" fmla="*/ 17463 h 28"/>
              <a:gd name="T48" fmla="*/ 100844 w 126"/>
              <a:gd name="T49" fmla="*/ 15875 h 28"/>
              <a:gd name="T50" fmla="*/ 113998 w 126"/>
              <a:gd name="T51" fmla="*/ 12700 h 28"/>
              <a:gd name="T52" fmla="*/ 121305 w 126"/>
              <a:gd name="T53" fmla="*/ 20638 h 28"/>
              <a:gd name="T54" fmla="*/ 121305 w 126"/>
              <a:gd name="T55" fmla="*/ 41275 h 28"/>
              <a:gd name="T56" fmla="*/ 121305 w 126"/>
              <a:gd name="T57" fmla="*/ 44450 h 28"/>
              <a:gd name="T58" fmla="*/ 121305 w 126"/>
              <a:gd name="T59" fmla="*/ 44450 h 28"/>
              <a:gd name="T60" fmla="*/ 116921 w 126"/>
              <a:gd name="T61" fmla="*/ 38100 h 28"/>
              <a:gd name="T62" fmla="*/ 105229 w 126"/>
              <a:gd name="T63" fmla="*/ 44450 h 28"/>
              <a:gd name="T64" fmla="*/ 97921 w 126"/>
              <a:gd name="T65" fmla="*/ 41275 h 28"/>
              <a:gd name="T66" fmla="*/ 97921 w 126"/>
              <a:gd name="T67" fmla="*/ 30163 h 28"/>
              <a:gd name="T68" fmla="*/ 116921 w 126"/>
              <a:gd name="T69" fmla="*/ 23812 h 28"/>
              <a:gd name="T70" fmla="*/ 105229 w 126"/>
              <a:gd name="T71" fmla="*/ 15875 h 28"/>
              <a:gd name="T72" fmla="*/ 97921 w 126"/>
              <a:gd name="T73" fmla="*/ 20638 h 28"/>
              <a:gd name="T74" fmla="*/ 111075 w 126"/>
              <a:gd name="T75" fmla="*/ 30163 h 28"/>
              <a:gd name="T76" fmla="*/ 102306 w 126"/>
              <a:gd name="T77" fmla="*/ 30163 h 28"/>
              <a:gd name="T78" fmla="*/ 102306 w 126"/>
              <a:gd name="T79" fmla="*/ 38100 h 28"/>
              <a:gd name="T80" fmla="*/ 113998 w 126"/>
              <a:gd name="T81" fmla="*/ 38100 h 28"/>
              <a:gd name="T82" fmla="*/ 116921 w 126"/>
              <a:gd name="T83" fmla="*/ 26988 h 28"/>
              <a:gd name="T84" fmla="*/ 146151 w 126"/>
              <a:gd name="T85" fmla="*/ 44450 h 28"/>
              <a:gd name="T86" fmla="*/ 130074 w 126"/>
              <a:gd name="T87" fmla="*/ 44450 h 28"/>
              <a:gd name="T88" fmla="*/ 146151 w 126"/>
              <a:gd name="T89" fmla="*/ 26988 h 28"/>
              <a:gd name="T90" fmla="*/ 162227 w 126"/>
              <a:gd name="T91" fmla="*/ 15875 h 28"/>
              <a:gd name="T92" fmla="*/ 175381 w 126"/>
              <a:gd name="T93" fmla="*/ 12700 h 28"/>
              <a:gd name="T94" fmla="*/ 181227 w 126"/>
              <a:gd name="T95" fmla="*/ 20638 h 28"/>
              <a:gd name="T96" fmla="*/ 184150 w 126"/>
              <a:gd name="T97" fmla="*/ 41275 h 28"/>
              <a:gd name="T98" fmla="*/ 184150 w 126"/>
              <a:gd name="T99" fmla="*/ 44450 h 28"/>
              <a:gd name="T100" fmla="*/ 181227 w 126"/>
              <a:gd name="T101" fmla="*/ 44450 h 28"/>
              <a:gd name="T102" fmla="*/ 175381 w 126"/>
              <a:gd name="T103" fmla="*/ 38100 h 28"/>
              <a:gd name="T104" fmla="*/ 168073 w 126"/>
              <a:gd name="T105" fmla="*/ 44450 h 28"/>
              <a:gd name="T106" fmla="*/ 159304 w 126"/>
              <a:gd name="T107" fmla="*/ 41275 h 28"/>
              <a:gd name="T108" fmla="*/ 159304 w 126"/>
              <a:gd name="T109" fmla="*/ 30163 h 28"/>
              <a:gd name="T110" fmla="*/ 175381 w 126"/>
              <a:gd name="T111" fmla="*/ 23812 h 28"/>
              <a:gd name="T112" fmla="*/ 168073 w 126"/>
              <a:gd name="T113" fmla="*/ 15875 h 28"/>
              <a:gd name="T114" fmla="*/ 159304 w 126"/>
              <a:gd name="T115" fmla="*/ 20638 h 28"/>
              <a:gd name="T116" fmla="*/ 172458 w 126"/>
              <a:gd name="T117" fmla="*/ 30163 h 28"/>
              <a:gd name="T118" fmla="*/ 165150 w 126"/>
              <a:gd name="T119" fmla="*/ 30163 h 28"/>
              <a:gd name="T120" fmla="*/ 165150 w 126"/>
              <a:gd name="T121" fmla="*/ 38100 h 28"/>
              <a:gd name="T122" fmla="*/ 172458 w 126"/>
              <a:gd name="T123" fmla="*/ 38100 h 28"/>
              <a:gd name="T124" fmla="*/ 175381 w 126"/>
              <a:gd name="T125" fmla="*/ 26988 h 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8"/>
              <a:gd name="T191" fmla="*/ 126 w 126"/>
              <a:gd name="T192" fmla="*/ 28 h 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8">
                <a:moveTo>
                  <a:pt x="22" y="0"/>
                </a:moveTo>
                <a:lnTo>
                  <a:pt x="22" y="28"/>
                </a:lnTo>
                <a:lnTo>
                  <a:pt x="19" y="28"/>
                </a:lnTo>
                <a:lnTo>
                  <a:pt x="19" y="4"/>
                </a:lnTo>
                <a:lnTo>
                  <a:pt x="4" y="4"/>
                </a:lnTo>
                <a:lnTo>
                  <a:pt x="4" y="28"/>
                </a:lnTo>
                <a:lnTo>
                  <a:pt x="0" y="28"/>
                </a:lnTo>
                <a:lnTo>
                  <a:pt x="0" y="0"/>
                </a:lnTo>
                <a:lnTo>
                  <a:pt x="22" y="0"/>
                </a:lnTo>
                <a:close/>
                <a:moveTo>
                  <a:pt x="26" y="13"/>
                </a:moveTo>
                <a:lnTo>
                  <a:pt x="28" y="11"/>
                </a:lnTo>
                <a:lnTo>
                  <a:pt x="30" y="10"/>
                </a:lnTo>
                <a:lnTo>
                  <a:pt x="32" y="8"/>
                </a:lnTo>
                <a:lnTo>
                  <a:pt x="35" y="8"/>
                </a:lnTo>
                <a:lnTo>
                  <a:pt x="37" y="8"/>
                </a:lnTo>
                <a:lnTo>
                  <a:pt x="39" y="8"/>
                </a:lnTo>
                <a:lnTo>
                  <a:pt x="41" y="10"/>
                </a:lnTo>
                <a:lnTo>
                  <a:pt x="43" y="11"/>
                </a:lnTo>
                <a:lnTo>
                  <a:pt x="43" y="13"/>
                </a:lnTo>
                <a:lnTo>
                  <a:pt x="43" y="24"/>
                </a:lnTo>
                <a:lnTo>
                  <a:pt x="43" y="26"/>
                </a:lnTo>
                <a:lnTo>
                  <a:pt x="45" y="26"/>
                </a:lnTo>
                <a:lnTo>
                  <a:pt x="45" y="24"/>
                </a:lnTo>
                <a:lnTo>
                  <a:pt x="45" y="28"/>
                </a:lnTo>
                <a:lnTo>
                  <a:pt x="43" y="28"/>
                </a:lnTo>
                <a:lnTo>
                  <a:pt x="41" y="28"/>
                </a:lnTo>
                <a:lnTo>
                  <a:pt x="39" y="26"/>
                </a:lnTo>
                <a:lnTo>
                  <a:pt x="39" y="24"/>
                </a:lnTo>
                <a:lnTo>
                  <a:pt x="37" y="26"/>
                </a:lnTo>
                <a:lnTo>
                  <a:pt x="37" y="28"/>
                </a:lnTo>
                <a:lnTo>
                  <a:pt x="35" y="28"/>
                </a:lnTo>
                <a:lnTo>
                  <a:pt x="32" y="28"/>
                </a:lnTo>
                <a:lnTo>
                  <a:pt x="30" y="28"/>
                </a:lnTo>
                <a:lnTo>
                  <a:pt x="28" y="26"/>
                </a:lnTo>
                <a:lnTo>
                  <a:pt x="26" y="26"/>
                </a:lnTo>
                <a:lnTo>
                  <a:pt x="26" y="24"/>
                </a:lnTo>
                <a:lnTo>
                  <a:pt x="26" y="23"/>
                </a:lnTo>
                <a:lnTo>
                  <a:pt x="26" y="21"/>
                </a:lnTo>
                <a:lnTo>
                  <a:pt x="28" y="19"/>
                </a:lnTo>
                <a:lnTo>
                  <a:pt x="30" y="17"/>
                </a:lnTo>
                <a:lnTo>
                  <a:pt x="32" y="17"/>
                </a:lnTo>
                <a:lnTo>
                  <a:pt x="37" y="15"/>
                </a:lnTo>
                <a:lnTo>
                  <a:pt x="39" y="15"/>
                </a:lnTo>
                <a:lnTo>
                  <a:pt x="39" y="13"/>
                </a:lnTo>
                <a:lnTo>
                  <a:pt x="37" y="11"/>
                </a:lnTo>
                <a:lnTo>
                  <a:pt x="35" y="10"/>
                </a:lnTo>
                <a:lnTo>
                  <a:pt x="32" y="10"/>
                </a:lnTo>
                <a:lnTo>
                  <a:pt x="32" y="11"/>
                </a:lnTo>
                <a:lnTo>
                  <a:pt x="30" y="13"/>
                </a:lnTo>
                <a:lnTo>
                  <a:pt x="26" y="13"/>
                </a:lnTo>
                <a:close/>
                <a:moveTo>
                  <a:pt x="39" y="17"/>
                </a:moveTo>
                <a:lnTo>
                  <a:pt x="39" y="19"/>
                </a:lnTo>
                <a:lnTo>
                  <a:pt x="37" y="19"/>
                </a:lnTo>
                <a:lnTo>
                  <a:pt x="35" y="19"/>
                </a:lnTo>
                <a:lnTo>
                  <a:pt x="34" y="19"/>
                </a:lnTo>
                <a:lnTo>
                  <a:pt x="32" y="19"/>
                </a:lnTo>
                <a:lnTo>
                  <a:pt x="30" y="21"/>
                </a:lnTo>
                <a:lnTo>
                  <a:pt x="30" y="23"/>
                </a:lnTo>
                <a:lnTo>
                  <a:pt x="30" y="24"/>
                </a:lnTo>
                <a:lnTo>
                  <a:pt x="34" y="26"/>
                </a:lnTo>
                <a:lnTo>
                  <a:pt x="35" y="26"/>
                </a:lnTo>
                <a:lnTo>
                  <a:pt x="35" y="24"/>
                </a:lnTo>
                <a:lnTo>
                  <a:pt x="37" y="24"/>
                </a:lnTo>
                <a:lnTo>
                  <a:pt x="39" y="23"/>
                </a:lnTo>
                <a:lnTo>
                  <a:pt x="39" y="21"/>
                </a:lnTo>
                <a:lnTo>
                  <a:pt x="39" y="17"/>
                </a:lnTo>
                <a:close/>
                <a:moveTo>
                  <a:pt x="52" y="11"/>
                </a:moveTo>
                <a:lnTo>
                  <a:pt x="52" y="23"/>
                </a:lnTo>
                <a:lnTo>
                  <a:pt x="52" y="24"/>
                </a:lnTo>
                <a:lnTo>
                  <a:pt x="50" y="26"/>
                </a:lnTo>
                <a:lnTo>
                  <a:pt x="48" y="28"/>
                </a:lnTo>
                <a:lnTo>
                  <a:pt x="46" y="28"/>
                </a:lnTo>
                <a:lnTo>
                  <a:pt x="46" y="24"/>
                </a:lnTo>
                <a:lnTo>
                  <a:pt x="48" y="24"/>
                </a:lnTo>
                <a:lnTo>
                  <a:pt x="48" y="23"/>
                </a:lnTo>
                <a:lnTo>
                  <a:pt x="48" y="8"/>
                </a:lnTo>
                <a:lnTo>
                  <a:pt x="63" y="8"/>
                </a:lnTo>
                <a:lnTo>
                  <a:pt x="63" y="28"/>
                </a:lnTo>
                <a:lnTo>
                  <a:pt x="59" y="28"/>
                </a:lnTo>
                <a:lnTo>
                  <a:pt x="59" y="11"/>
                </a:lnTo>
                <a:lnTo>
                  <a:pt x="52" y="11"/>
                </a:lnTo>
                <a:close/>
                <a:moveTo>
                  <a:pt x="67" y="13"/>
                </a:moveTo>
                <a:lnTo>
                  <a:pt x="69" y="11"/>
                </a:lnTo>
                <a:lnTo>
                  <a:pt x="69" y="10"/>
                </a:lnTo>
                <a:lnTo>
                  <a:pt x="72" y="8"/>
                </a:lnTo>
                <a:lnTo>
                  <a:pt x="76" y="8"/>
                </a:lnTo>
                <a:lnTo>
                  <a:pt x="78" y="8"/>
                </a:lnTo>
                <a:lnTo>
                  <a:pt x="80" y="8"/>
                </a:lnTo>
                <a:lnTo>
                  <a:pt x="82" y="10"/>
                </a:lnTo>
                <a:lnTo>
                  <a:pt x="82" y="11"/>
                </a:lnTo>
                <a:lnTo>
                  <a:pt x="83" y="13"/>
                </a:lnTo>
                <a:lnTo>
                  <a:pt x="83" y="24"/>
                </a:lnTo>
                <a:lnTo>
                  <a:pt x="83" y="26"/>
                </a:lnTo>
                <a:lnTo>
                  <a:pt x="85" y="24"/>
                </a:lnTo>
                <a:lnTo>
                  <a:pt x="85" y="28"/>
                </a:lnTo>
                <a:lnTo>
                  <a:pt x="83" y="28"/>
                </a:lnTo>
                <a:lnTo>
                  <a:pt x="82" y="28"/>
                </a:lnTo>
                <a:lnTo>
                  <a:pt x="80" y="28"/>
                </a:lnTo>
                <a:lnTo>
                  <a:pt x="80" y="26"/>
                </a:lnTo>
                <a:lnTo>
                  <a:pt x="80" y="24"/>
                </a:lnTo>
                <a:lnTo>
                  <a:pt x="78" y="26"/>
                </a:lnTo>
                <a:lnTo>
                  <a:pt x="76" y="28"/>
                </a:lnTo>
                <a:lnTo>
                  <a:pt x="74" y="28"/>
                </a:lnTo>
                <a:lnTo>
                  <a:pt x="72" y="28"/>
                </a:lnTo>
                <a:lnTo>
                  <a:pt x="70" y="28"/>
                </a:lnTo>
                <a:lnTo>
                  <a:pt x="69" y="28"/>
                </a:lnTo>
                <a:lnTo>
                  <a:pt x="69" y="26"/>
                </a:lnTo>
                <a:lnTo>
                  <a:pt x="67" y="26"/>
                </a:lnTo>
                <a:lnTo>
                  <a:pt x="67" y="24"/>
                </a:lnTo>
                <a:lnTo>
                  <a:pt x="67" y="23"/>
                </a:lnTo>
                <a:lnTo>
                  <a:pt x="67" y="21"/>
                </a:lnTo>
                <a:lnTo>
                  <a:pt x="67" y="19"/>
                </a:lnTo>
                <a:lnTo>
                  <a:pt x="69" y="17"/>
                </a:lnTo>
                <a:lnTo>
                  <a:pt x="72" y="17"/>
                </a:lnTo>
                <a:lnTo>
                  <a:pt x="78" y="15"/>
                </a:lnTo>
                <a:lnTo>
                  <a:pt x="80" y="15"/>
                </a:lnTo>
                <a:lnTo>
                  <a:pt x="80" y="13"/>
                </a:lnTo>
                <a:lnTo>
                  <a:pt x="78" y="11"/>
                </a:lnTo>
                <a:lnTo>
                  <a:pt x="74" y="10"/>
                </a:lnTo>
                <a:lnTo>
                  <a:pt x="72" y="10"/>
                </a:lnTo>
                <a:lnTo>
                  <a:pt x="70" y="11"/>
                </a:lnTo>
                <a:lnTo>
                  <a:pt x="70" y="13"/>
                </a:lnTo>
                <a:lnTo>
                  <a:pt x="67" y="13"/>
                </a:lnTo>
                <a:close/>
                <a:moveTo>
                  <a:pt x="80" y="17"/>
                </a:moveTo>
                <a:lnTo>
                  <a:pt x="78" y="19"/>
                </a:lnTo>
                <a:lnTo>
                  <a:pt x="76" y="19"/>
                </a:lnTo>
                <a:lnTo>
                  <a:pt x="74" y="19"/>
                </a:lnTo>
                <a:lnTo>
                  <a:pt x="72" y="19"/>
                </a:lnTo>
                <a:lnTo>
                  <a:pt x="70" y="19"/>
                </a:lnTo>
                <a:lnTo>
                  <a:pt x="70" y="21"/>
                </a:lnTo>
                <a:lnTo>
                  <a:pt x="70" y="23"/>
                </a:lnTo>
                <a:lnTo>
                  <a:pt x="70" y="24"/>
                </a:lnTo>
                <a:lnTo>
                  <a:pt x="72" y="26"/>
                </a:lnTo>
                <a:lnTo>
                  <a:pt x="74" y="26"/>
                </a:lnTo>
                <a:lnTo>
                  <a:pt x="76" y="24"/>
                </a:lnTo>
                <a:lnTo>
                  <a:pt x="78" y="24"/>
                </a:lnTo>
                <a:lnTo>
                  <a:pt x="78" y="23"/>
                </a:lnTo>
                <a:lnTo>
                  <a:pt x="80" y="23"/>
                </a:lnTo>
                <a:lnTo>
                  <a:pt x="80" y="21"/>
                </a:lnTo>
                <a:lnTo>
                  <a:pt x="80" y="17"/>
                </a:lnTo>
                <a:close/>
                <a:moveTo>
                  <a:pt x="100" y="8"/>
                </a:moveTo>
                <a:lnTo>
                  <a:pt x="104" y="8"/>
                </a:lnTo>
                <a:lnTo>
                  <a:pt x="104" y="28"/>
                </a:lnTo>
                <a:lnTo>
                  <a:pt x="100" y="28"/>
                </a:lnTo>
                <a:lnTo>
                  <a:pt x="100" y="19"/>
                </a:lnTo>
                <a:lnTo>
                  <a:pt x="91" y="19"/>
                </a:lnTo>
                <a:lnTo>
                  <a:pt x="91" y="28"/>
                </a:lnTo>
                <a:lnTo>
                  <a:pt x="89" y="28"/>
                </a:lnTo>
                <a:lnTo>
                  <a:pt x="89" y="8"/>
                </a:lnTo>
                <a:lnTo>
                  <a:pt x="91" y="8"/>
                </a:lnTo>
                <a:lnTo>
                  <a:pt x="91" y="17"/>
                </a:lnTo>
                <a:lnTo>
                  <a:pt x="100" y="17"/>
                </a:lnTo>
                <a:lnTo>
                  <a:pt x="100" y="8"/>
                </a:lnTo>
                <a:close/>
                <a:moveTo>
                  <a:pt x="109" y="13"/>
                </a:moveTo>
                <a:lnTo>
                  <a:pt x="109" y="11"/>
                </a:lnTo>
                <a:lnTo>
                  <a:pt x="111" y="10"/>
                </a:lnTo>
                <a:lnTo>
                  <a:pt x="113" y="8"/>
                </a:lnTo>
                <a:lnTo>
                  <a:pt x="117" y="8"/>
                </a:lnTo>
                <a:lnTo>
                  <a:pt x="118" y="8"/>
                </a:lnTo>
                <a:lnTo>
                  <a:pt x="120" y="8"/>
                </a:lnTo>
                <a:lnTo>
                  <a:pt x="122" y="8"/>
                </a:lnTo>
                <a:lnTo>
                  <a:pt x="122" y="10"/>
                </a:lnTo>
                <a:lnTo>
                  <a:pt x="124" y="11"/>
                </a:lnTo>
                <a:lnTo>
                  <a:pt x="124" y="13"/>
                </a:lnTo>
                <a:lnTo>
                  <a:pt x="124" y="24"/>
                </a:lnTo>
                <a:lnTo>
                  <a:pt x="126" y="26"/>
                </a:lnTo>
                <a:lnTo>
                  <a:pt x="126" y="24"/>
                </a:lnTo>
                <a:lnTo>
                  <a:pt x="126" y="28"/>
                </a:lnTo>
                <a:lnTo>
                  <a:pt x="124" y="28"/>
                </a:lnTo>
                <a:lnTo>
                  <a:pt x="122" y="28"/>
                </a:lnTo>
                <a:lnTo>
                  <a:pt x="122" y="26"/>
                </a:lnTo>
                <a:lnTo>
                  <a:pt x="120" y="24"/>
                </a:lnTo>
                <a:lnTo>
                  <a:pt x="120" y="26"/>
                </a:lnTo>
                <a:lnTo>
                  <a:pt x="118" y="28"/>
                </a:lnTo>
                <a:lnTo>
                  <a:pt x="117" y="28"/>
                </a:lnTo>
                <a:lnTo>
                  <a:pt x="115" y="28"/>
                </a:lnTo>
                <a:lnTo>
                  <a:pt x="113" y="28"/>
                </a:lnTo>
                <a:lnTo>
                  <a:pt x="111" y="28"/>
                </a:lnTo>
                <a:lnTo>
                  <a:pt x="109" y="26"/>
                </a:lnTo>
                <a:lnTo>
                  <a:pt x="107" y="24"/>
                </a:lnTo>
                <a:lnTo>
                  <a:pt x="107" y="23"/>
                </a:lnTo>
                <a:lnTo>
                  <a:pt x="107" y="21"/>
                </a:lnTo>
                <a:lnTo>
                  <a:pt x="109" y="19"/>
                </a:lnTo>
                <a:lnTo>
                  <a:pt x="111" y="17"/>
                </a:lnTo>
                <a:lnTo>
                  <a:pt x="113" y="17"/>
                </a:lnTo>
                <a:lnTo>
                  <a:pt x="118" y="15"/>
                </a:lnTo>
                <a:lnTo>
                  <a:pt x="120" y="15"/>
                </a:lnTo>
                <a:lnTo>
                  <a:pt x="120" y="13"/>
                </a:lnTo>
                <a:lnTo>
                  <a:pt x="120" y="11"/>
                </a:lnTo>
                <a:lnTo>
                  <a:pt x="117" y="10"/>
                </a:lnTo>
                <a:lnTo>
                  <a:pt x="115" y="10"/>
                </a:lnTo>
                <a:lnTo>
                  <a:pt x="113" y="11"/>
                </a:lnTo>
                <a:lnTo>
                  <a:pt x="113" y="13"/>
                </a:lnTo>
                <a:lnTo>
                  <a:pt x="111" y="13"/>
                </a:lnTo>
                <a:lnTo>
                  <a:pt x="109" y="13"/>
                </a:lnTo>
                <a:close/>
                <a:moveTo>
                  <a:pt x="120" y="17"/>
                </a:moveTo>
                <a:lnTo>
                  <a:pt x="120" y="19"/>
                </a:lnTo>
                <a:lnTo>
                  <a:pt x="118" y="19"/>
                </a:lnTo>
                <a:lnTo>
                  <a:pt x="115" y="19"/>
                </a:lnTo>
                <a:lnTo>
                  <a:pt x="113" y="19"/>
                </a:lnTo>
                <a:lnTo>
                  <a:pt x="111" y="21"/>
                </a:lnTo>
                <a:lnTo>
                  <a:pt x="111" y="23"/>
                </a:lnTo>
                <a:lnTo>
                  <a:pt x="113" y="24"/>
                </a:lnTo>
                <a:lnTo>
                  <a:pt x="115" y="26"/>
                </a:lnTo>
                <a:lnTo>
                  <a:pt x="117" y="26"/>
                </a:lnTo>
                <a:lnTo>
                  <a:pt x="118" y="24"/>
                </a:lnTo>
                <a:lnTo>
                  <a:pt x="120" y="23"/>
                </a:lnTo>
                <a:lnTo>
                  <a:pt x="120" y="21"/>
                </a:lnTo>
                <a:lnTo>
                  <a:pt x="120" y="17"/>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57" name="Freeform 191"/>
          <p:cNvSpPr>
            <a:spLocks noEditPoints="1"/>
          </p:cNvSpPr>
          <p:nvPr/>
        </p:nvSpPr>
        <p:spPr bwMode="auto">
          <a:xfrm>
            <a:off x="2708251" y="3439825"/>
            <a:ext cx="230496" cy="56680"/>
          </a:xfrm>
          <a:custGeom>
            <a:avLst/>
            <a:gdLst>
              <a:gd name="T0" fmla="*/ 26212 w 133"/>
              <a:gd name="T1" fmla="*/ 3175 h 30"/>
              <a:gd name="T2" fmla="*/ 23299 w 133"/>
              <a:gd name="T3" fmla="*/ 17463 h 30"/>
              <a:gd name="T4" fmla="*/ 29124 w 133"/>
              <a:gd name="T5" fmla="*/ 33338 h 30"/>
              <a:gd name="T6" fmla="*/ 16018 w 133"/>
              <a:gd name="T7" fmla="*/ 41275 h 30"/>
              <a:gd name="T8" fmla="*/ 17474 w 133"/>
              <a:gd name="T9" fmla="*/ 17463 h 30"/>
              <a:gd name="T10" fmla="*/ 20387 w 133"/>
              <a:gd name="T11" fmla="*/ 6350 h 30"/>
              <a:gd name="T12" fmla="*/ 4369 w 133"/>
              <a:gd name="T13" fmla="*/ 34925 h 30"/>
              <a:gd name="T14" fmla="*/ 23299 w 133"/>
              <a:gd name="T15" fmla="*/ 30163 h 30"/>
              <a:gd name="T16" fmla="*/ 45142 w 133"/>
              <a:gd name="T17" fmla="*/ 9525 h 30"/>
              <a:gd name="T18" fmla="*/ 58248 w 133"/>
              <a:gd name="T19" fmla="*/ 20638 h 30"/>
              <a:gd name="T20" fmla="*/ 52423 w 133"/>
              <a:gd name="T21" fmla="*/ 38100 h 30"/>
              <a:gd name="T22" fmla="*/ 36405 w 133"/>
              <a:gd name="T23" fmla="*/ 34925 h 30"/>
              <a:gd name="T24" fmla="*/ 34949 w 133"/>
              <a:gd name="T25" fmla="*/ 17463 h 30"/>
              <a:gd name="T26" fmla="*/ 45142 w 133"/>
              <a:gd name="T27" fmla="*/ 38100 h 30"/>
              <a:gd name="T28" fmla="*/ 52423 w 133"/>
              <a:gd name="T29" fmla="*/ 26988 h 30"/>
              <a:gd name="T30" fmla="*/ 50967 w 133"/>
              <a:gd name="T31" fmla="*/ 14288 h 30"/>
              <a:gd name="T32" fmla="*/ 39317 w 133"/>
              <a:gd name="T33" fmla="*/ 17463 h 30"/>
              <a:gd name="T34" fmla="*/ 39317 w 133"/>
              <a:gd name="T35" fmla="*/ 30163 h 30"/>
              <a:gd name="T36" fmla="*/ 69898 w 133"/>
              <a:gd name="T37" fmla="*/ 14288 h 30"/>
              <a:gd name="T38" fmla="*/ 61161 w 133"/>
              <a:gd name="T39" fmla="*/ 41275 h 30"/>
              <a:gd name="T40" fmla="*/ 64073 w 133"/>
              <a:gd name="T41" fmla="*/ 33338 h 30"/>
              <a:gd name="T42" fmla="*/ 80091 w 133"/>
              <a:gd name="T43" fmla="*/ 14288 h 30"/>
              <a:gd name="T44" fmla="*/ 112128 w 133"/>
              <a:gd name="T45" fmla="*/ 14288 h 30"/>
              <a:gd name="T46" fmla="*/ 112128 w 133"/>
              <a:gd name="T47" fmla="*/ 33338 h 30"/>
              <a:gd name="T48" fmla="*/ 99022 w 133"/>
              <a:gd name="T49" fmla="*/ 41275 h 30"/>
              <a:gd name="T50" fmla="*/ 90285 w 133"/>
              <a:gd name="T51" fmla="*/ 26988 h 30"/>
              <a:gd name="T52" fmla="*/ 99022 w 133"/>
              <a:gd name="T53" fmla="*/ 9525 h 30"/>
              <a:gd name="T54" fmla="*/ 109215 w 133"/>
              <a:gd name="T55" fmla="*/ 33338 h 30"/>
              <a:gd name="T56" fmla="*/ 109215 w 133"/>
              <a:gd name="T57" fmla="*/ 20638 h 30"/>
              <a:gd name="T58" fmla="*/ 99022 w 133"/>
              <a:gd name="T59" fmla="*/ 14288 h 30"/>
              <a:gd name="T60" fmla="*/ 93197 w 133"/>
              <a:gd name="T61" fmla="*/ 26988 h 30"/>
              <a:gd name="T62" fmla="*/ 99022 w 133"/>
              <a:gd name="T63" fmla="*/ 34925 h 30"/>
              <a:gd name="T64" fmla="*/ 120865 w 133"/>
              <a:gd name="T65" fmla="*/ 12700 h 30"/>
              <a:gd name="T66" fmla="*/ 141252 w 133"/>
              <a:gd name="T67" fmla="*/ 47625 h 30"/>
              <a:gd name="T68" fmla="*/ 141252 w 133"/>
              <a:gd name="T69" fmla="*/ 34925 h 30"/>
              <a:gd name="T70" fmla="*/ 160182 w 133"/>
              <a:gd name="T71" fmla="*/ 34925 h 30"/>
              <a:gd name="T72" fmla="*/ 141252 w 133"/>
              <a:gd name="T73" fmla="*/ 41275 h 30"/>
              <a:gd name="T74" fmla="*/ 147076 w 133"/>
              <a:gd name="T75" fmla="*/ 33338 h 30"/>
              <a:gd name="T76" fmla="*/ 171832 w 133"/>
              <a:gd name="T77" fmla="*/ 12700 h 30"/>
              <a:gd name="T78" fmla="*/ 184938 w 133"/>
              <a:gd name="T79" fmla="*/ 12700 h 30"/>
              <a:gd name="T80" fmla="*/ 190763 w 133"/>
              <a:gd name="T81" fmla="*/ 34925 h 30"/>
              <a:gd name="T82" fmla="*/ 193675 w 133"/>
              <a:gd name="T83" fmla="*/ 41275 h 30"/>
              <a:gd name="T84" fmla="*/ 190763 w 133"/>
              <a:gd name="T85" fmla="*/ 41275 h 30"/>
              <a:gd name="T86" fmla="*/ 184938 w 133"/>
              <a:gd name="T87" fmla="*/ 38100 h 30"/>
              <a:gd name="T88" fmla="*/ 171832 w 133"/>
              <a:gd name="T89" fmla="*/ 41275 h 30"/>
              <a:gd name="T90" fmla="*/ 168920 w 133"/>
              <a:gd name="T91" fmla="*/ 30163 h 30"/>
              <a:gd name="T92" fmla="*/ 184938 w 133"/>
              <a:gd name="T93" fmla="*/ 20638 h 30"/>
              <a:gd name="T94" fmla="*/ 174744 w 133"/>
              <a:gd name="T95" fmla="*/ 14288 h 30"/>
              <a:gd name="T96" fmla="*/ 184938 w 133"/>
              <a:gd name="T97" fmla="*/ 26988 h 30"/>
              <a:gd name="T98" fmla="*/ 174744 w 133"/>
              <a:gd name="T99" fmla="*/ 26988 h 30"/>
              <a:gd name="T100" fmla="*/ 174744 w 133"/>
              <a:gd name="T101" fmla="*/ 34925 h 30"/>
              <a:gd name="T102" fmla="*/ 184938 w 133"/>
              <a:gd name="T103" fmla="*/ 33338 h 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3"/>
              <a:gd name="T157" fmla="*/ 0 h 30"/>
              <a:gd name="T158" fmla="*/ 133 w 133"/>
              <a:gd name="T159" fmla="*/ 30 h 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3" h="30">
                <a:moveTo>
                  <a:pt x="0" y="0"/>
                </a:moveTo>
                <a:lnTo>
                  <a:pt x="12" y="0"/>
                </a:lnTo>
                <a:lnTo>
                  <a:pt x="14" y="0"/>
                </a:lnTo>
                <a:lnTo>
                  <a:pt x="16" y="0"/>
                </a:lnTo>
                <a:lnTo>
                  <a:pt x="18" y="2"/>
                </a:lnTo>
                <a:lnTo>
                  <a:pt x="18" y="4"/>
                </a:lnTo>
                <a:lnTo>
                  <a:pt x="20" y="6"/>
                </a:lnTo>
                <a:lnTo>
                  <a:pt x="18" y="9"/>
                </a:lnTo>
                <a:lnTo>
                  <a:pt x="16" y="11"/>
                </a:lnTo>
                <a:lnTo>
                  <a:pt x="18" y="13"/>
                </a:lnTo>
                <a:lnTo>
                  <a:pt x="20" y="15"/>
                </a:lnTo>
                <a:lnTo>
                  <a:pt x="20" y="19"/>
                </a:lnTo>
                <a:lnTo>
                  <a:pt x="20" y="21"/>
                </a:lnTo>
                <a:lnTo>
                  <a:pt x="20" y="22"/>
                </a:lnTo>
                <a:lnTo>
                  <a:pt x="18" y="24"/>
                </a:lnTo>
                <a:lnTo>
                  <a:pt x="16" y="24"/>
                </a:lnTo>
                <a:lnTo>
                  <a:pt x="14" y="26"/>
                </a:lnTo>
                <a:lnTo>
                  <a:pt x="11" y="26"/>
                </a:lnTo>
                <a:lnTo>
                  <a:pt x="0" y="26"/>
                </a:lnTo>
                <a:lnTo>
                  <a:pt x="0" y="0"/>
                </a:lnTo>
                <a:close/>
                <a:moveTo>
                  <a:pt x="3" y="11"/>
                </a:moveTo>
                <a:lnTo>
                  <a:pt x="11" y="11"/>
                </a:lnTo>
                <a:lnTo>
                  <a:pt x="12" y="11"/>
                </a:lnTo>
                <a:lnTo>
                  <a:pt x="14" y="9"/>
                </a:lnTo>
                <a:lnTo>
                  <a:pt x="14" y="8"/>
                </a:lnTo>
                <a:lnTo>
                  <a:pt x="16" y="6"/>
                </a:lnTo>
                <a:lnTo>
                  <a:pt x="14" y="4"/>
                </a:lnTo>
                <a:lnTo>
                  <a:pt x="12" y="2"/>
                </a:lnTo>
                <a:lnTo>
                  <a:pt x="11" y="2"/>
                </a:lnTo>
                <a:lnTo>
                  <a:pt x="3" y="2"/>
                </a:lnTo>
                <a:lnTo>
                  <a:pt x="3" y="11"/>
                </a:lnTo>
                <a:close/>
                <a:moveTo>
                  <a:pt x="3" y="22"/>
                </a:moveTo>
                <a:lnTo>
                  <a:pt x="11" y="22"/>
                </a:lnTo>
                <a:lnTo>
                  <a:pt x="14" y="22"/>
                </a:lnTo>
                <a:lnTo>
                  <a:pt x="16" y="21"/>
                </a:lnTo>
                <a:lnTo>
                  <a:pt x="16" y="19"/>
                </a:lnTo>
                <a:lnTo>
                  <a:pt x="14" y="15"/>
                </a:lnTo>
                <a:lnTo>
                  <a:pt x="11" y="13"/>
                </a:lnTo>
                <a:lnTo>
                  <a:pt x="3" y="13"/>
                </a:lnTo>
                <a:lnTo>
                  <a:pt x="3" y="22"/>
                </a:lnTo>
                <a:close/>
                <a:moveTo>
                  <a:pt x="31" y="6"/>
                </a:moveTo>
                <a:lnTo>
                  <a:pt x="35" y="6"/>
                </a:lnTo>
                <a:lnTo>
                  <a:pt x="36" y="8"/>
                </a:lnTo>
                <a:lnTo>
                  <a:pt x="38" y="9"/>
                </a:lnTo>
                <a:lnTo>
                  <a:pt x="40" y="11"/>
                </a:lnTo>
                <a:lnTo>
                  <a:pt x="40" y="13"/>
                </a:lnTo>
                <a:lnTo>
                  <a:pt x="40" y="17"/>
                </a:lnTo>
                <a:lnTo>
                  <a:pt x="40" y="19"/>
                </a:lnTo>
                <a:lnTo>
                  <a:pt x="40" y="21"/>
                </a:lnTo>
                <a:lnTo>
                  <a:pt x="38" y="22"/>
                </a:lnTo>
                <a:lnTo>
                  <a:pt x="36" y="24"/>
                </a:lnTo>
                <a:lnTo>
                  <a:pt x="35" y="26"/>
                </a:lnTo>
                <a:lnTo>
                  <a:pt x="31" y="26"/>
                </a:lnTo>
                <a:lnTo>
                  <a:pt x="29" y="26"/>
                </a:lnTo>
                <a:lnTo>
                  <a:pt x="27" y="24"/>
                </a:lnTo>
                <a:lnTo>
                  <a:pt x="25" y="22"/>
                </a:lnTo>
                <a:lnTo>
                  <a:pt x="24" y="21"/>
                </a:lnTo>
                <a:lnTo>
                  <a:pt x="24" y="19"/>
                </a:lnTo>
                <a:lnTo>
                  <a:pt x="24" y="17"/>
                </a:lnTo>
                <a:lnTo>
                  <a:pt x="24" y="13"/>
                </a:lnTo>
                <a:lnTo>
                  <a:pt x="24" y="11"/>
                </a:lnTo>
                <a:lnTo>
                  <a:pt x="25" y="9"/>
                </a:lnTo>
                <a:lnTo>
                  <a:pt x="27" y="8"/>
                </a:lnTo>
                <a:lnTo>
                  <a:pt x="29" y="6"/>
                </a:lnTo>
                <a:lnTo>
                  <a:pt x="31" y="6"/>
                </a:lnTo>
                <a:close/>
                <a:moveTo>
                  <a:pt x="31" y="24"/>
                </a:moveTo>
                <a:lnTo>
                  <a:pt x="33" y="22"/>
                </a:lnTo>
                <a:lnTo>
                  <a:pt x="35" y="22"/>
                </a:lnTo>
                <a:lnTo>
                  <a:pt x="36" y="21"/>
                </a:lnTo>
                <a:lnTo>
                  <a:pt x="36" y="19"/>
                </a:lnTo>
                <a:lnTo>
                  <a:pt x="36" y="17"/>
                </a:lnTo>
                <a:lnTo>
                  <a:pt x="36" y="15"/>
                </a:lnTo>
                <a:lnTo>
                  <a:pt x="36" y="13"/>
                </a:lnTo>
                <a:lnTo>
                  <a:pt x="36" y="11"/>
                </a:lnTo>
                <a:lnTo>
                  <a:pt x="35" y="9"/>
                </a:lnTo>
                <a:lnTo>
                  <a:pt x="33" y="9"/>
                </a:lnTo>
                <a:lnTo>
                  <a:pt x="31" y="9"/>
                </a:lnTo>
                <a:lnTo>
                  <a:pt x="29" y="9"/>
                </a:lnTo>
                <a:lnTo>
                  <a:pt x="27" y="11"/>
                </a:lnTo>
                <a:lnTo>
                  <a:pt x="27" y="13"/>
                </a:lnTo>
                <a:lnTo>
                  <a:pt x="25" y="15"/>
                </a:lnTo>
                <a:lnTo>
                  <a:pt x="25" y="17"/>
                </a:lnTo>
                <a:lnTo>
                  <a:pt x="27" y="19"/>
                </a:lnTo>
                <a:lnTo>
                  <a:pt x="27" y="21"/>
                </a:lnTo>
                <a:lnTo>
                  <a:pt x="29" y="22"/>
                </a:lnTo>
                <a:lnTo>
                  <a:pt x="31" y="24"/>
                </a:lnTo>
                <a:close/>
                <a:moveTo>
                  <a:pt x="48" y="9"/>
                </a:moveTo>
                <a:lnTo>
                  <a:pt x="48" y="21"/>
                </a:lnTo>
                <a:lnTo>
                  <a:pt x="48" y="22"/>
                </a:lnTo>
                <a:lnTo>
                  <a:pt x="46" y="24"/>
                </a:lnTo>
                <a:lnTo>
                  <a:pt x="44" y="26"/>
                </a:lnTo>
                <a:lnTo>
                  <a:pt x="42" y="26"/>
                </a:lnTo>
                <a:lnTo>
                  <a:pt x="42" y="22"/>
                </a:lnTo>
                <a:lnTo>
                  <a:pt x="44" y="22"/>
                </a:lnTo>
                <a:lnTo>
                  <a:pt x="44" y="21"/>
                </a:lnTo>
                <a:lnTo>
                  <a:pt x="44" y="8"/>
                </a:lnTo>
                <a:lnTo>
                  <a:pt x="59" y="8"/>
                </a:lnTo>
                <a:lnTo>
                  <a:pt x="59" y="26"/>
                </a:lnTo>
                <a:lnTo>
                  <a:pt x="55" y="26"/>
                </a:lnTo>
                <a:lnTo>
                  <a:pt x="55" y="9"/>
                </a:lnTo>
                <a:lnTo>
                  <a:pt x="48" y="9"/>
                </a:lnTo>
                <a:close/>
                <a:moveTo>
                  <a:pt x="70" y="6"/>
                </a:moveTo>
                <a:lnTo>
                  <a:pt x="73" y="6"/>
                </a:lnTo>
                <a:lnTo>
                  <a:pt x="75" y="8"/>
                </a:lnTo>
                <a:lnTo>
                  <a:pt x="77" y="9"/>
                </a:lnTo>
                <a:lnTo>
                  <a:pt x="77" y="11"/>
                </a:lnTo>
                <a:lnTo>
                  <a:pt x="79" y="13"/>
                </a:lnTo>
                <a:lnTo>
                  <a:pt x="79" y="17"/>
                </a:lnTo>
                <a:lnTo>
                  <a:pt x="79" y="19"/>
                </a:lnTo>
                <a:lnTo>
                  <a:pt x="77" y="21"/>
                </a:lnTo>
                <a:lnTo>
                  <a:pt x="77" y="22"/>
                </a:lnTo>
                <a:lnTo>
                  <a:pt x="75" y="24"/>
                </a:lnTo>
                <a:lnTo>
                  <a:pt x="73" y="26"/>
                </a:lnTo>
                <a:lnTo>
                  <a:pt x="70" y="26"/>
                </a:lnTo>
                <a:lnTo>
                  <a:pt x="68" y="26"/>
                </a:lnTo>
                <a:lnTo>
                  <a:pt x="66" y="24"/>
                </a:lnTo>
                <a:lnTo>
                  <a:pt x="64" y="22"/>
                </a:lnTo>
                <a:lnTo>
                  <a:pt x="62" y="21"/>
                </a:lnTo>
                <a:lnTo>
                  <a:pt x="62" y="19"/>
                </a:lnTo>
                <a:lnTo>
                  <a:pt x="62" y="17"/>
                </a:lnTo>
                <a:lnTo>
                  <a:pt x="62" y="13"/>
                </a:lnTo>
                <a:lnTo>
                  <a:pt x="62" y="11"/>
                </a:lnTo>
                <a:lnTo>
                  <a:pt x="64" y="9"/>
                </a:lnTo>
                <a:lnTo>
                  <a:pt x="66" y="8"/>
                </a:lnTo>
                <a:lnTo>
                  <a:pt x="68" y="6"/>
                </a:lnTo>
                <a:lnTo>
                  <a:pt x="70" y="6"/>
                </a:lnTo>
                <a:close/>
                <a:moveTo>
                  <a:pt x="70" y="24"/>
                </a:moveTo>
                <a:lnTo>
                  <a:pt x="72" y="22"/>
                </a:lnTo>
                <a:lnTo>
                  <a:pt x="73" y="22"/>
                </a:lnTo>
                <a:lnTo>
                  <a:pt x="75" y="21"/>
                </a:lnTo>
                <a:lnTo>
                  <a:pt x="75" y="19"/>
                </a:lnTo>
                <a:lnTo>
                  <a:pt x="75" y="17"/>
                </a:lnTo>
                <a:lnTo>
                  <a:pt x="75" y="15"/>
                </a:lnTo>
                <a:lnTo>
                  <a:pt x="75" y="13"/>
                </a:lnTo>
                <a:lnTo>
                  <a:pt x="75" y="11"/>
                </a:lnTo>
                <a:lnTo>
                  <a:pt x="73" y="9"/>
                </a:lnTo>
                <a:lnTo>
                  <a:pt x="72" y="9"/>
                </a:lnTo>
                <a:lnTo>
                  <a:pt x="70" y="9"/>
                </a:lnTo>
                <a:lnTo>
                  <a:pt x="68" y="9"/>
                </a:lnTo>
                <a:lnTo>
                  <a:pt x="66" y="9"/>
                </a:lnTo>
                <a:lnTo>
                  <a:pt x="66" y="11"/>
                </a:lnTo>
                <a:lnTo>
                  <a:pt x="66" y="13"/>
                </a:lnTo>
                <a:lnTo>
                  <a:pt x="64" y="15"/>
                </a:lnTo>
                <a:lnTo>
                  <a:pt x="64" y="17"/>
                </a:lnTo>
                <a:lnTo>
                  <a:pt x="66" y="19"/>
                </a:lnTo>
                <a:lnTo>
                  <a:pt x="66" y="21"/>
                </a:lnTo>
                <a:lnTo>
                  <a:pt x="66" y="22"/>
                </a:lnTo>
                <a:lnTo>
                  <a:pt x="68" y="22"/>
                </a:lnTo>
                <a:lnTo>
                  <a:pt x="70" y="24"/>
                </a:lnTo>
                <a:close/>
                <a:moveTo>
                  <a:pt x="86" y="9"/>
                </a:moveTo>
                <a:lnTo>
                  <a:pt x="86" y="26"/>
                </a:lnTo>
                <a:lnTo>
                  <a:pt x="83" y="26"/>
                </a:lnTo>
                <a:lnTo>
                  <a:pt x="83" y="8"/>
                </a:lnTo>
                <a:lnTo>
                  <a:pt x="96" y="8"/>
                </a:lnTo>
                <a:lnTo>
                  <a:pt x="96" y="9"/>
                </a:lnTo>
                <a:lnTo>
                  <a:pt x="86" y="9"/>
                </a:lnTo>
                <a:close/>
                <a:moveTo>
                  <a:pt x="97" y="26"/>
                </a:moveTo>
                <a:lnTo>
                  <a:pt x="97" y="30"/>
                </a:lnTo>
                <a:lnTo>
                  <a:pt x="96" y="30"/>
                </a:lnTo>
                <a:lnTo>
                  <a:pt x="96" y="22"/>
                </a:lnTo>
                <a:lnTo>
                  <a:pt x="97" y="22"/>
                </a:lnTo>
                <a:lnTo>
                  <a:pt x="97" y="21"/>
                </a:lnTo>
                <a:lnTo>
                  <a:pt x="97" y="19"/>
                </a:lnTo>
                <a:lnTo>
                  <a:pt x="97" y="8"/>
                </a:lnTo>
                <a:lnTo>
                  <a:pt x="110" y="8"/>
                </a:lnTo>
                <a:lnTo>
                  <a:pt x="110" y="22"/>
                </a:lnTo>
                <a:lnTo>
                  <a:pt x="112" y="22"/>
                </a:lnTo>
                <a:lnTo>
                  <a:pt x="112" y="30"/>
                </a:lnTo>
                <a:lnTo>
                  <a:pt x="110" y="30"/>
                </a:lnTo>
                <a:lnTo>
                  <a:pt x="110" y="26"/>
                </a:lnTo>
                <a:lnTo>
                  <a:pt x="97" y="26"/>
                </a:lnTo>
                <a:close/>
                <a:moveTo>
                  <a:pt x="109" y="22"/>
                </a:moveTo>
                <a:lnTo>
                  <a:pt x="109" y="9"/>
                </a:lnTo>
                <a:lnTo>
                  <a:pt x="101" y="9"/>
                </a:lnTo>
                <a:lnTo>
                  <a:pt x="101" y="19"/>
                </a:lnTo>
                <a:lnTo>
                  <a:pt x="101" y="21"/>
                </a:lnTo>
                <a:lnTo>
                  <a:pt x="99" y="22"/>
                </a:lnTo>
                <a:lnTo>
                  <a:pt x="109" y="22"/>
                </a:lnTo>
                <a:close/>
                <a:moveTo>
                  <a:pt x="116" y="13"/>
                </a:moveTo>
                <a:lnTo>
                  <a:pt x="116" y="9"/>
                </a:lnTo>
                <a:lnTo>
                  <a:pt x="118" y="8"/>
                </a:lnTo>
                <a:lnTo>
                  <a:pt x="120" y="6"/>
                </a:lnTo>
                <a:lnTo>
                  <a:pt x="123" y="6"/>
                </a:lnTo>
                <a:lnTo>
                  <a:pt x="125" y="6"/>
                </a:lnTo>
                <a:lnTo>
                  <a:pt x="127" y="6"/>
                </a:lnTo>
                <a:lnTo>
                  <a:pt x="127" y="8"/>
                </a:lnTo>
                <a:lnTo>
                  <a:pt x="129" y="8"/>
                </a:lnTo>
                <a:lnTo>
                  <a:pt x="131" y="9"/>
                </a:lnTo>
                <a:lnTo>
                  <a:pt x="131" y="11"/>
                </a:lnTo>
                <a:lnTo>
                  <a:pt x="131" y="22"/>
                </a:lnTo>
                <a:lnTo>
                  <a:pt x="131" y="24"/>
                </a:lnTo>
                <a:lnTo>
                  <a:pt x="133" y="24"/>
                </a:lnTo>
                <a:lnTo>
                  <a:pt x="133" y="22"/>
                </a:lnTo>
                <a:lnTo>
                  <a:pt x="133" y="26"/>
                </a:lnTo>
                <a:lnTo>
                  <a:pt x="131" y="26"/>
                </a:lnTo>
                <a:lnTo>
                  <a:pt x="129" y="26"/>
                </a:lnTo>
                <a:lnTo>
                  <a:pt x="127" y="24"/>
                </a:lnTo>
                <a:lnTo>
                  <a:pt x="127" y="22"/>
                </a:lnTo>
                <a:lnTo>
                  <a:pt x="127" y="24"/>
                </a:lnTo>
                <a:lnTo>
                  <a:pt x="125" y="26"/>
                </a:lnTo>
                <a:lnTo>
                  <a:pt x="123" y="26"/>
                </a:lnTo>
                <a:lnTo>
                  <a:pt x="121" y="26"/>
                </a:lnTo>
                <a:lnTo>
                  <a:pt x="120" y="26"/>
                </a:lnTo>
                <a:lnTo>
                  <a:pt x="118" y="26"/>
                </a:lnTo>
                <a:lnTo>
                  <a:pt x="116" y="24"/>
                </a:lnTo>
                <a:lnTo>
                  <a:pt x="114" y="22"/>
                </a:lnTo>
                <a:lnTo>
                  <a:pt x="114" y="21"/>
                </a:lnTo>
                <a:lnTo>
                  <a:pt x="116" y="19"/>
                </a:lnTo>
                <a:lnTo>
                  <a:pt x="116" y="17"/>
                </a:lnTo>
                <a:lnTo>
                  <a:pt x="118" y="15"/>
                </a:lnTo>
                <a:lnTo>
                  <a:pt x="121" y="15"/>
                </a:lnTo>
                <a:lnTo>
                  <a:pt x="125" y="15"/>
                </a:lnTo>
                <a:lnTo>
                  <a:pt x="127" y="13"/>
                </a:lnTo>
                <a:lnTo>
                  <a:pt x="127" y="11"/>
                </a:lnTo>
                <a:lnTo>
                  <a:pt x="127" y="9"/>
                </a:lnTo>
                <a:lnTo>
                  <a:pt x="123" y="9"/>
                </a:lnTo>
                <a:lnTo>
                  <a:pt x="121" y="9"/>
                </a:lnTo>
                <a:lnTo>
                  <a:pt x="120" y="9"/>
                </a:lnTo>
                <a:lnTo>
                  <a:pt x="120" y="11"/>
                </a:lnTo>
                <a:lnTo>
                  <a:pt x="118" y="13"/>
                </a:lnTo>
                <a:lnTo>
                  <a:pt x="116" y="13"/>
                </a:lnTo>
                <a:close/>
                <a:moveTo>
                  <a:pt x="127" y="17"/>
                </a:moveTo>
                <a:lnTo>
                  <a:pt x="127" y="17"/>
                </a:lnTo>
                <a:lnTo>
                  <a:pt x="125" y="17"/>
                </a:lnTo>
                <a:lnTo>
                  <a:pt x="121" y="17"/>
                </a:lnTo>
                <a:lnTo>
                  <a:pt x="120" y="17"/>
                </a:lnTo>
                <a:lnTo>
                  <a:pt x="120" y="19"/>
                </a:lnTo>
                <a:lnTo>
                  <a:pt x="118" y="19"/>
                </a:lnTo>
                <a:lnTo>
                  <a:pt x="118" y="21"/>
                </a:lnTo>
                <a:lnTo>
                  <a:pt x="120" y="22"/>
                </a:lnTo>
                <a:lnTo>
                  <a:pt x="121" y="24"/>
                </a:lnTo>
                <a:lnTo>
                  <a:pt x="123" y="24"/>
                </a:lnTo>
                <a:lnTo>
                  <a:pt x="125" y="22"/>
                </a:lnTo>
                <a:lnTo>
                  <a:pt x="127" y="21"/>
                </a:lnTo>
                <a:lnTo>
                  <a:pt x="127" y="19"/>
                </a:lnTo>
                <a:lnTo>
                  <a:pt x="127" y="17"/>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58" name="Freeform 192"/>
          <p:cNvSpPr>
            <a:spLocks noEditPoints="1"/>
          </p:cNvSpPr>
          <p:nvPr/>
        </p:nvSpPr>
        <p:spPr bwMode="auto">
          <a:xfrm>
            <a:off x="5706580" y="1561850"/>
            <a:ext cx="546011" cy="379752"/>
          </a:xfrm>
          <a:custGeom>
            <a:avLst/>
            <a:gdLst>
              <a:gd name="T0" fmla="*/ 161925 w 289"/>
              <a:gd name="T1" fmla="*/ 44450 h 201"/>
              <a:gd name="T2" fmla="*/ 334963 w 289"/>
              <a:gd name="T3" fmla="*/ 131763 h 201"/>
              <a:gd name="T4" fmla="*/ 358775 w 289"/>
              <a:gd name="T5" fmla="*/ 106363 h 201"/>
              <a:gd name="T6" fmla="*/ 352425 w 289"/>
              <a:gd name="T7" fmla="*/ 87313 h 201"/>
              <a:gd name="T8" fmla="*/ 438150 w 289"/>
              <a:gd name="T9" fmla="*/ 182563 h 201"/>
              <a:gd name="T10" fmla="*/ 331788 w 289"/>
              <a:gd name="T11" fmla="*/ 144463 h 201"/>
              <a:gd name="T12" fmla="*/ 338138 w 289"/>
              <a:gd name="T13" fmla="*/ 141288 h 201"/>
              <a:gd name="T14" fmla="*/ 303213 w 289"/>
              <a:gd name="T15" fmla="*/ 152400 h 201"/>
              <a:gd name="T16" fmla="*/ 247650 w 289"/>
              <a:gd name="T17" fmla="*/ 120650 h 201"/>
              <a:gd name="T18" fmla="*/ 234950 w 289"/>
              <a:gd name="T19" fmla="*/ 155575 h 201"/>
              <a:gd name="T20" fmla="*/ 265113 w 289"/>
              <a:gd name="T21" fmla="*/ 161925 h 201"/>
              <a:gd name="T22" fmla="*/ 300038 w 289"/>
              <a:gd name="T23" fmla="*/ 173038 h 201"/>
              <a:gd name="T24" fmla="*/ 279400 w 289"/>
              <a:gd name="T25" fmla="*/ 146050 h 201"/>
              <a:gd name="T26" fmla="*/ 231775 w 289"/>
              <a:gd name="T27" fmla="*/ 161925 h 201"/>
              <a:gd name="T28" fmla="*/ 200025 w 289"/>
              <a:gd name="T29" fmla="*/ 149225 h 201"/>
              <a:gd name="T30" fmla="*/ 241300 w 289"/>
              <a:gd name="T31" fmla="*/ 187325 h 201"/>
              <a:gd name="T32" fmla="*/ 403225 w 289"/>
              <a:gd name="T33" fmla="*/ 161925 h 201"/>
              <a:gd name="T34" fmla="*/ 285750 w 289"/>
              <a:gd name="T35" fmla="*/ 200025 h 201"/>
              <a:gd name="T36" fmla="*/ 300038 w 289"/>
              <a:gd name="T37" fmla="*/ 211138 h 201"/>
              <a:gd name="T38" fmla="*/ 252413 w 289"/>
              <a:gd name="T39" fmla="*/ 204788 h 201"/>
              <a:gd name="T40" fmla="*/ 268288 w 289"/>
              <a:gd name="T41" fmla="*/ 238125 h 201"/>
              <a:gd name="T42" fmla="*/ 268288 w 289"/>
              <a:gd name="T43" fmla="*/ 217488 h 201"/>
              <a:gd name="T44" fmla="*/ 244475 w 289"/>
              <a:gd name="T45" fmla="*/ 279400 h 201"/>
              <a:gd name="T46" fmla="*/ 255588 w 289"/>
              <a:gd name="T47" fmla="*/ 276225 h 201"/>
              <a:gd name="T48" fmla="*/ 258763 w 289"/>
              <a:gd name="T49" fmla="*/ 307975 h 201"/>
              <a:gd name="T50" fmla="*/ 211138 w 289"/>
              <a:gd name="T51" fmla="*/ 307975 h 201"/>
              <a:gd name="T52" fmla="*/ 161925 w 289"/>
              <a:gd name="T53" fmla="*/ 134938 h 201"/>
              <a:gd name="T54" fmla="*/ 168275 w 289"/>
              <a:gd name="T55" fmla="*/ 134938 h 201"/>
              <a:gd name="T56" fmla="*/ 296863 w 289"/>
              <a:gd name="T57" fmla="*/ 138113 h 201"/>
              <a:gd name="T58" fmla="*/ 282575 w 289"/>
              <a:gd name="T59" fmla="*/ 107950 h 201"/>
              <a:gd name="T60" fmla="*/ 373063 w 289"/>
              <a:gd name="T61" fmla="*/ 287338 h 201"/>
              <a:gd name="T62" fmla="*/ 441325 w 289"/>
              <a:gd name="T63" fmla="*/ 280988 h 201"/>
              <a:gd name="T64" fmla="*/ 446088 w 289"/>
              <a:gd name="T65" fmla="*/ 246063 h 201"/>
              <a:gd name="T66" fmla="*/ 422275 w 289"/>
              <a:gd name="T67" fmla="*/ 249238 h 201"/>
              <a:gd name="T68" fmla="*/ 366713 w 289"/>
              <a:gd name="T69" fmla="*/ 276225 h 201"/>
              <a:gd name="T70" fmla="*/ 349250 w 289"/>
              <a:gd name="T71" fmla="*/ 234950 h 201"/>
              <a:gd name="T72" fmla="*/ 376238 w 289"/>
              <a:gd name="T73" fmla="*/ 211138 h 201"/>
              <a:gd name="T74" fmla="*/ 273050 w 289"/>
              <a:gd name="T75" fmla="*/ 261938 h 201"/>
              <a:gd name="T76" fmla="*/ 314325 w 289"/>
              <a:gd name="T77" fmla="*/ 287338 h 201"/>
              <a:gd name="T78" fmla="*/ 361950 w 289"/>
              <a:gd name="T79" fmla="*/ 252413 h 201"/>
              <a:gd name="T80" fmla="*/ 300038 w 289"/>
              <a:gd name="T81" fmla="*/ 228600 h 201"/>
              <a:gd name="T82" fmla="*/ 214313 w 289"/>
              <a:gd name="T83" fmla="*/ 266700 h 201"/>
              <a:gd name="T84" fmla="*/ 249238 w 289"/>
              <a:gd name="T85" fmla="*/ 269875 h 201"/>
              <a:gd name="T86" fmla="*/ 249238 w 289"/>
              <a:gd name="T87" fmla="*/ 228600 h 201"/>
              <a:gd name="T88" fmla="*/ 206375 w 289"/>
              <a:gd name="T89" fmla="*/ 220663 h 201"/>
              <a:gd name="T90" fmla="*/ 179388 w 289"/>
              <a:gd name="T91" fmla="*/ 252413 h 201"/>
              <a:gd name="T92" fmla="*/ 106363 w 289"/>
              <a:gd name="T93" fmla="*/ 173038 h 201"/>
              <a:gd name="T94" fmla="*/ 134938 w 289"/>
              <a:gd name="T95" fmla="*/ 200025 h 201"/>
              <a:gd name="T96" fmla="*/ 133350 w 289"/>
              <a:gd name="T97" fmla="*/ 165100 h 201"/>
              <a:gd name="T98" fmla="*/ 76200 w 289"/>
              <a:gd name="T99" fmla="*/ 158750 h 201"/>
              <a:gd name="T100" fmla="*/ 50800 w 289"/>
              <a:gd name="T101" fmla="*/ 169863 h 201"/>
              <a:gd name="T102" fmla="*/ 9525 w 289"/>
              <a:gd name="T103" fmla="*/ 100013 h 201"/>
              <a:gd name="T104" fmla="*/ 47625 w 289"/>
              <a:gd name="T105" fmla="*/ 107950 h 201"/>
              <a:gd name="T106" fmla="*/ 112713 w 289"/>
              <a:gd name="T107" fmla="*/ 123825 h 201"/>
              <a:gd name="T108" fmla="*/ 138113 w 289"/>
              <a:gd name="T109" fmla="*/ 87313 h 201"/>
              <a:gd name="T110" fmla="*/ 106363 w 289"/>
              <a:gd name="T111" fmla="*/ 61913 h 201"/>
              <a:gd name="T112" fmla="*/ 41275 w 289"/>
              <a:gd name="T113" fmla="*/ 73025 h 201"/>
              <a:gd name="T114" fmla="*/ 9525 w 289"/>
              <a:gd name="T115" fmla="*/ 100013 h 201"/>
              <a:gd name="T116" fmla="*/ 76200 w 289"/>
              <a:gd name="T117" fmla="*/ 55563 h 201"/>
              <a:gd name="T118" fmla="*/ 100013 w 289"/>
              <a:gd name="T119" fmla="*/ 47625 h 201"/>
              <a:gd name="T120" fmla="*/ 30163 w 289"/>
              <a:gd name="T121" fmla="*/ 6350 h 201"/>
              <a:gd name="T122" fmla="*/ 6350 w 289"/>
              <a:gd name="T123" fmla="*/ 20638 h 2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9"/>
              <a:gd name="T187" fmla="*/ 0 h 201"/>
              <a:gd name="T188" fmla="*/ 289 w 289"/>
              <a:gd name="T189" fmla="*/ 201 h 2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9" h="201">
                <a:moveTo>
                  <a:pt x="100" y="28"/>
                </a:moveTo>
                <a:lnTo>
                  <a:pt x="100" y="28"/>
                </a:lnTo>
                <a:lnTo>
                  <a:pt x="97" y="28"/>
                </a:lnTo>
                <a:lnTo>
                  <a:pt x="97" y="31"/>
                </a:lnTo>
                <a:lnTo>
                  <a:pt x="97" y="35"/>
                </a:lnTo>
                <a:lnTo>
                  <a:pt x="98" y="37"/>
                </a:lnTo>
                <a:lnTo>
                  <a:pt x="100" y="37"/>
                </a:lnTo>
                <a:lnTo>
                  <a:pt x="104" y="37"/>
                </a:lnTo>
                <a:lnTo>
                  <a:pt x="106" y="33"/>
                </a:lnTo>
                <a:lnTo>
                  <a:pt x="106" y="31"/>
                </a:lnTo>
                <a:lnTo>
                  <a:pt x="106" y="30"/>
                </a:lnTo>
                <a:lnTo>
                  <a:pt x="104" y="28"/>
                </a:lnTo>
                <a:lnTo>
                  <a:pt x="102" y="28"/>
                </a:lnTo>
                <a:lnTo>
                  <a:pt x="100" y="28"/>
                </a:lnTo>
                <a:close/>
                <a:moveTo>
                  <a:pt x="198" y="65"/>
                </a:moveTo>
                <a:lnTo>
                  <a:pt x="196" y="67"/>
                </a:lnTo>
                <a:lnTo>
                  <a:pt x="196" y="68"/>
                </a:lnTo>
                <a:lnTo>
                  <a:pt x="194" y="68"/>
                </a:lnTo>
                <a:lnTo>
                  <a:pt x="194" y="70"/>
                </a:lnTo>
                <a:lnTo>
                  <a:pt x="194" y="72"/>
                </a:lnTo>
                <a:lnTo>
                  <a:pt x="194" y="74"/>
                </a:lnTo>
                <a:lnTo>
                  <a:pt x="196" y="74"/>
                </a:lnTo>
                <a:lnTo>
                  <a:pt x="196" y="76"/>
                </a:lnTo>
                <a:lnTo>
                  <a:pt x="200" y="78"/>
                </a:lnTo>
                <a:lnTo>
                  <a:pt x="206" y="81"/>
                </a:lnTo>
                <a:lnTo>
                  <a:pt x="207" y="81"/>
                </a:lnTo>
                <a:lnTo>
                  <a:pt x="211" y="83"/>
                </a:lnTo>
                <a:lnTo>
                  <a:pt x="211" y="78"/>
                </a:lnTo>
                <a:lnTo>
                  <a:pt x="211" y="74"/>
                </a:lnTo>
                <a:lnTo>
                  <a:pt x="211" y="72"/>
                </a:lnTo>
                <a:lnTo>
                  <a:pt x="209" y="70"/>
                </a:lnTo>
                <a:lnTo>
                  <a:pt x="209" y="68"/>
                </a:lnTo>
                <a:lnTo>
                  <a:pt x="207" y="68"/>
                </a:lnTo>
                <a:lnTo>
                  <a:pt x="204" y="67"/>
                </a:lnTo>
                <a:lnTo>
                  <a:pt x="200" y="65"/>
                </a:lnTo>
                <a:lnTo>
                  <a:pt x="198" y="65"/>
                </a:lnTo>
                <a:close/>
                <a:moveTo>
                  <a:pt x="215" y="59"/>
                </a:moveTo>
                <a:lnTo>
                  <a:pt x="217" y="61"/>
                </a:lnTo>
                <a:lnTo>
                  <a:pt x="218" y="65"/>
                </a:lnTo>
                <a:lnTo>
                  <a:pt x="222" y="65"/>
                </a:lnTo>
                <a:lnTo>
                  <a:pt x="224" y="67"/>
                </a:lnTo>
                <a:lnTo>
                  <a:pt x="226" y="67"/>
                </a:lnTo>
                <a:lnTo>
                  <a:pt x="228" y="68"/>
                </a:lnTo>
                <a:lnTo>
                  <a:pt x="230" y="68"/>
                </a:lnTo>
                <a:lnTo>
                  <a:pt x="231" y="68"/>
                </a:lnTo>
                <a:lnTo>
                  <a:pt x="235" y="67"/>
                </a:lnTo>
                <a:lnTo>
                  <a:pt x="239" y="67"/>
                </a:lnTo>
                <a:lnTo>
                  <a:pt x="244" y="65"/>
                </a:lnTo>
                <a:lnTo>
                  <a:pt x="248" y="63"/>
                </a:lnTo>
                <a:lnTo>
                  <a:pt x="244" y="61"/>
                </a:lnTo>
                <a:lnTo>
                  <a:pt x="239" y="57"/>
                </a:lnTo>
                <a:lnTo>
                  <a:pt x="235" y="55"/>
                </a:lnTo>
                <a:lnTo>
                  <a:pt x="231" y="55"/>
                </a:lnTo>
                <a:lnTo>
                  <a:pt x="230" y="55"/>
                </a:lnTo>
                <a:lnTo>
                  <a:pt x="228" y="55"/>
                </a:lnTo>
                <a:lnTo>
                  <a:pt x="224" y="55"/>
                </a:lnTo>
                <a:lnTo>
                  <a:pt x="222" y="55"/>
                </a:lnTo>
                <a:lnTo>
                  <a:pt x="220" y="55"/>
                </a:lnTo>
                <a:lnTo>
                  <a:pt x="218" y="57"/>
                </a:lnTo>
                <a:lnTo>
                  <a:pt x="215" y="59"/>
                </a:lnTo>
                <a:close/>
                <a:moveTo>
                  <a:pt x="276" y="92"/>
                </a:moveTo>
                <a:lnTo>
                  <a:pt x="272" y="96"/>
                </a:lnTo>
                <a:lnTo>
                  <a:pt x="272" y="98"/>
                </a:lnTo>
                <a:lnTo>
                  <a:pt x="270" y="100"/>
                </a:lnTo>
                <a:lnTo>
                  <a:pt x="270" y="102"/>
                </a:lnTo>
                <a:lnTo>
                  <a:pt x="270" y="104"/>
                </a:lnTo>
                <a:lnTo>
                  <a:pt x="272" y="107"/>
                </a:lnTo>
                <a:lnTo>
                  <a:pt x="272" y="109"/>
                </a:lnTo>
                <a:lnTo>
                  <a:pt x="274" y="113"/>
                </a:lnTo>
                <a:lnTo>
                  <a:pt x="276" y="115"/>
                </a:lnTo>
                <a:lnTo>
                  <a:pt x="278" y="115"/>
                </a:lnTo>
                <a:lnTo>
                  <a:pt x="278" y="116"/>
                </a:lnTo>
                <a:lnTo>
                  <a:pt x="279" y="116"/>
                </a:lnTo>
                <a:lnTo>
                  <a:pt x="281" y="118"/>
                </a:lnTo>
                <a:lnTo>
                  <a:pt x="283" y="118"/>
                </a:lnTo>
                <a:lnTo>
                  <a:pt x="289" y="118"/>
                </a:lnTo>
                <a:lnTo>
                  <a:pt x="283" y="105"/>
                </a:lnTo>
                <a:lnTo>
                  <a:pt x="276" y="92"/>
                </a:lnTo>
                <a:close/>
                <a:moveTo>
                  <a:pt x="213" y="89"/>
                </a:moveTo>
                <a:lnTo>
                  <a:pt x="213" y="89"/>
                </a:lnTo>
                <a:lnTo>
                  <a:pt x="211" y="89"/>
                </a:lnTo>
                <a:lnTo>
                  <a:pt x="209" y="89"/>
                </a:lnTo>
                <a:lnTo>
                  <a:pt x="209" y="91"/>
                </a:lnTo>
                <a:lnTo>
                  <a:pt x="207" y="92"/>
                </a:lnTo>
                <a:lnTo>
                  <a:pt x="207" y="94"/>
                </a:lnTo>
                <a:lnTo>
                  <a:pt x="209" y="96"/>
                </a:lnTo>
                <a:lnTo>
                  <a:pt x="209" y="98"/>
                </a:lnTo>
                <a:lnTo>
                  <a:pt x="211" y="100"/>
                </a:lnTo>
                <a:lnTo>
                  <a:pt x="211" y="102"/>
                </a:lnTo>
                <a:lnTo>
                  <a:pt x="213" y="104"/>
                </a:lnTo>
                <a:lnTo>
                  <a:pt x="215" y="105"/>
                </a:lnTo>
                <a:lnTo>
                  <a:pt x="218" y="107"/>
                </a:lnTo>
                <a:lnTo>
                  <a:pt x="220" y="102"/>
                </a:lnTo>
                <a:lnTo>
                  <a:pt x="220" y="98"/>
                </a:lnTo>
                <a:lnTo>
                  <a:pt x="220" y="94"/>
                </a:lnTo>
                <a:lnTo>
                  <a:pt x="218" y="92"/>
                </a:lnTo>
                <a:lnTo>
                  <a:pt x="217" y="91"/>
                </a:lnTo>
                <a:lnTo>
                  <a:pt x="213" y="89"/>
                </a:lnTo>
                <a:close/>
                <a:moveTo>
                  <a:pt x="185" y="92"/>
                </a:moveTo>
                <a:lnTo>
                  <a:pt x="183" y="92"/>
                </a:lnTo>
                <a:lnTo>
                  <a:pt x="183" y="94"/>
                </a:lnTo>
                <a:lnTo>
                  <a:pt x="181" y="94"/>
                </a:lnTo>
                <a:lnTo>
                  <a:pt x="181" y="96"/>
                </a:lnTo>
                <a:lnTo>
                  <a:pt x="180" y="98"/>
                </a:lnTo>
                <a:lnTo>
                  <a:pt x="181" y="100"/>
                </a:lnTo>
                <a:lnTo>
                  <a:pt x="183" y="102"/>
                </a:lnTo>
                <a:lnTo>
                  <a:pt x="187" y="104"/>
                </a:lnTo>
                <a:lnTo>
                  <a:pt x="189" y="102"/>
                </a:lnTo>
                <a:lnTo>
                  <a:pt x="191" y="102"/>
                </a:lnTo>
                <a:lnTo>
                  <a:pt x="191" y="100"/>
                </a:lnTo>
                <a:lnTo>
                  <a:pt x="191" y="96"/>
                </a:lnTo>
                <a:lnTo>
                  <a:pt x="189" y="94"/>
                </a:lnTo>
                <a:lnTo>
                  <a:pt x="187" y="92"/>
                </a:lnTo>
                <a:lnTo>
                  <a:pt x="185" y="92"/>
                </a:lnTo>
                <a:close/>
                <a:moveTo>
                  <a:pt x="167" y="92"/>
                </a:moveTo>
                <a:lnTo>
                  <a:pt x="167" y="96"/>
                </a:lnTo>
                <a:lnTo>
                  <a:pt x="167" y="98"/>
                </a:lnTo>
                <a:lnTo>
                  <a:pt x="165" y="96"/>
                </a:lnTo>
                <a:lnTo>
                  <a:pt x="163" y="92"/>
                </a:lnTo>
                <a:lnTo>
                  <a:pt x="161" y="91"/>
                </a:lnTo>
                <a:lnTo>
                  <a:pt x="161" y="89"/>
                </a:lnTo>
                <a:lnTo>
                  <a:pt x="159" y="87"/>
                </a:lnTo>
                <a:lnTo>
                  <a:pt x="157" y="81"/>
                </a:lnTo>
                <a:lnTo>
                  <a:pt x="156" y="76"/>
                </a:lnTo>
                <a:lnTo>
                  <a:pt x="154" y="74"/>
                </a:lnTo>
                <a:lnTo>
                  <a:pt x="152" y="72"/>
                </a:lnTo>
                <a:lnTo>
                  <a:pt x="150" y="72"/>
                </a:lnTo>
                <a:lnTo>
                  <a:pt x="148" y="72"/>
                </a:lnTo>
                <a:lnTo>
                  <a:pt x="146" y="72"/>
                </a:lnTo>
                <a:lnTo>
                  <a:pt x="145" y="74"/>
                </a:lnTo>
                <a:lnTo>
                  <a:pt x="143" y="81"/>
                </a:lnTo>
                <a:lnTo>
                  <a:pt x="145" y="87"/>
                </a:lnTo>
                <a:lnTo>
                  <a:pt x="146" y="92"/>
                </a:lnTo>
                <a:lnTo>
                  <a:pt x="148" y="98"/>
                </a:lnTo>
                <a:lnTo>
                  <a:pt x="150" y="102"/>
                </a:lnTo>
                <a:lnTo>
                  <a:pt x="150" y="107"/>
                </a:lnTo>
                <a:lnTo>
                  <a:pt x="152" y="111"/>
                </a:lnTo>
                <a:lnTo>
                  <a:pt x="154" y="115"/>
                </a:lnTo>
                <a:lnTo>
                  <a:pt x="154" y="118"/>
                </a:lnTo>
                <a:lnTo>
                  <a:pt x="156" y="120"/>
                </a:lnTo>
                <a:lnTo>
                  <a:pt x="157" y="122"/>
                </a:lnTo>
                <a:lnTo>
                  <a:pt x="159" y="124"/>
                </a:lnTo>
                <a:lnTo>
                  <a:pt x="163" y="128"/>
                </a:lnTo>
                <a:lnTo>
                  <a:pt x="165" y="124"/>
                </a:lnTo>
                <a:lnTo>
                  <a:pt x="165" y="122"/>
                </a:lnTo>
                <a:lnTo>
                  <a:pt x="167" y="122"/>
                </a:lnTo>
                <a:lnTo>
                  <a:pt x="167" y="120"/>
                </a:lnTo>
                <a:lnTo>
                  <a:pt x="165" y="111"/>
                </a:lnTo>
                <a:lnTo>
                  <a:pt x="167" y="102"/>
                </a:lnTo>
                <a:lnTo>
                  <a:pt x="167" y="107"/>
                </a:lnTo>
                <a:lnTo>
                  <a:pt x="167" y="111"/>
                </a:lnTo>
                <a:lnTo>
                  <a:pt x="169" y="118"/>
                </a:lnTo>
                <a:lnTo>
                  <a:pt x="178" y="120"/>
                </a:lnTo>
                <a:lnTo>
                  <a:pt x="180" y="116"/>
                </a:lnTo>
                <a:lnTo>
                  <a:pt x="181" y="118"/>
                </a:lnTo>
                <a:lnTo>
                  <a:pt x="181" y="120"/>
                </a:lnTo>
                <a:lnTo>
                  <a:pt x="183" y="120"/>
                </a:lnTo>
                <a:lnTo>
                  <a:pt x="185" y="120"/>
                </a:lnTo>
                <a:lnTo>
                  <a:pt x="187" y="120"/>
                </a:lnTo>
                <a:lnTo>
                  <a:pt x="187" y="118"/>
                </a:lnTo>
                <a:lnTo>
                  <a:pt x="189" y="116"/>
                </a:lnTo>
                <a:lnTo>
                  <a:pt x="189" y="109"/>
                </a:lnTo>
                <a:lnTo>
                  <a:pt x="187" y="105"/>
                </a:lnTo>
                <a:lnTo>
                  <a:pt x="185" y="105"/>
                </a:lnTo>
                <a:lnTo>
                  <a:pt x="183" y="105"/>
                </a:lnTo>
                <a:lnTo>
                  <a:pt x="181" y="105"/>
                </a:lnTo>
                <a:lnTo>
                  <a:pt x="181" y="107"/>
                </a:lnTo>
                <a:lnTo>
                  <a:pt x="180" y="109"/>
                </a:lnTo>
                <a:lnTo>
                  <a:pt x="180" y="105"/>
                </a:lnTo>
                <a:lnTo>
                  <a:pt x="178" y="100"/>
                </a:lnTo>
                <a:lnTo>
                  <a:pt x="176" y="96"/>
                </a:lnTo>
                <a:lnTo>
                  <a:pt x="176" y="92"/>
                </a:lnTo>
                <a:lnTo>
                  <a:pt x="174" y="91"/>
                </a:lnTo>
                <a:lnTo>
                  <a:pt x="172" y="91"/>
                </a:lnTo>
                <a:lnTo>
                  <a:pt x="170" y="91"/>
                </a:lnTo>
                <a:lnTo>
                  <a:pt x="169" y="91"/>
                </a:lnTo>
                <a:lnTo>
                  <a:pt x="169" y="92"/>
                </a:lnTo>
                <a:lnTo>
                  <a:pt x="167" y="92"/>
                </a:lnTo>
                <a:close/>
                <a:moveTo>
                  <a:pt x="130" y="96"/>
                </a:moveTo>
                <a:lnTo>
                  <a:pt x="133" y="98"/>
                </a:lnTo>
                <a:lnTo>
                  <a:pt x="137" y="98"/>
                </a:lnTo>
                <a:lnTo>
                  <a:pt x="139" y="100"/>
                </a:lnTo>
                <a:lnTo>
                  <a:pt x="141" y="102"/>
                </a:lnTo>
                <a:lnTo>
                  <a:pt x="143" y="102"/>
                </a:lnTo>
                <a:lnTo>
                  <a:pt x="145" y="102"/>
                </a:lnTo>
                <a:lnTo>
                  <a:pt x="146" y="102"/>
                </a:lnTo>
                <a:lnTo>
                  <a:pt x="148" y="100"/>
                </a:lnTo>
                <a:lnTo>
                  <a:pt x="146" y="96"/>
                </a:lnTo>
                <a:lnTo>
                  <a:pt x="145" y="92"/>
                </a:lnTo>
                <a:lnTo>
                  <a:pt x="143" y="89"/>
                </a:lnTo>
                <a:lnTo>
                  <a:pt x="141" y="87"/>
                </a:lnTo>
                <a:lnTo>
                  <a:pt x="139" y="87"/>
                </a:lnTo>
                <a:lnTo>
                  <a:pt x="137" y="85"/>
                </a:lnTo>
                <a:lnTo>
                  <a:pt x="133" y="83"/>
                </a:lnTo>
                <a:lnTo>
                  <a:pt x="132" y="83"/>
                </a:lnTo>
                <a:lnTo>
                  <a:pt x="128" y="85"/>
                </a:lnTo>
                <a:lnTo>
                  <a:pt x="126" y="87"/>
                </a:lnTo>
                <a:lnTo>
                  <a:pt x="124" y="89"/>
                </a:lnTo>
                <a:lnTo>
                  <a:pt x="124" y="92"/>
                </a:lnTo>
                <a:lnTo>
                  <a:pt x="126" y="94"/>
                </a:lnTo>
                <a:lnTo>
                  <a:pt x="128" y="94"/>
                </a:lnTo>
                <a:lnTo>
                  <a:pt x="130" y="96"/>
                </a:lnTo>
                <a:close/>
                <a:moveTo>
                  <a:pt x="135" y="111"/>
                </a:moveTo>
                <a:lnTo>
                  <a:pt x="135" y="113"/>
                </a:lnTo>
                <a:lnTo>
                  <a:pt x="135" y="115"/>
                </a:lnTo>
                <a:lnTo>
                  <a:pt x="137" y="116"/>
                </a:lnTo>
                <a:lnTo>
                  <a:pt x="137" y="118"/>
                </a:lnTo>
                <a:lnTo>
                  <a:pt x="139" y="120"/>
                </a:lnTo>
                <a:lnTo>
                  <a:pt x="141" y="122"/>
                </a:lnTo>
                <a:lnTo>
                  <a:pt x="146" y="124"/>
                </a:lnTo>
                <a:lnTo>
                  <a:pt x="152" y="126"/>
                </a:lnTo>
                <a:lnTo>
                  <a:pt x="152" y="122"/>
                </a:lnTo>
                <a:lnTo>
                  <a:pt x="152" y="120"/>
                </a:lnTo>
                <a:lnTo>
                  <a:pt x="152" y="118"/>
                </a:lnTo>
                <a:lnTo>
                  <a:pt x="152" y="116"/>
                </a:lnTo>
                <a:lnTo>
                  <a:pt x="148" y="113"/>
                </a:lnTo>
                <a:lnTo>
                  <a:pt x="146" y="111"/>
                </a:lnTo>
                <a:lnTo>
                  <a:pt x="145" y="109"/>
                </a:lnTo>
                <a:lnTo>
                  <a:pt x="143" y="109"/>
                </a:lnTo>
                <a:lnTo>
                  <a:pt x="141" y="109"/>
                </a:lnTo>
                <a:lnTo>
                  <a:pt x="139" y="109"/>
                </a:lnTo>
                <a:lnTo>
                  <a:pt x="137" y="109"/>
                </a:lnTo>
                <a:lnTo>
                  <a:pt x="135" y="111"/>
                </a:lnTo>
                <a:close/>
                <a:moveTo>
                  <a:pt x="257" y="98"/>
                </a:moveTo>
                <a:lnTo>
                  <a:pt x="255" y="100"/>
                </a:lnTo>
                <a:lnTo>
                  <a:pt x="254" y="102"/>
                </a:lnTo>
                <a:lnTo>
                  <a:pt x="252" y="104"/>
                </a:lnTo>
                <a:lnTo>
                  <a:pt x="252" y="105"/>
                </a:lnTo>
                <a:lnTo>
                  <a:pt x="252" y="111"/>
                </a:lnTo>
                <a:lnTo>
                  <a:pt x="255" y="115"/>
                </a:lnTo>
                <a:lnTo>
                  <a:pt x="259" y="115"/>
                </a:lnTo>
                <a:lnTo>
                  <a:pt x="261" y="115"/>
                </a:lnTo>
                <a:lnTo>
                  <a:pt x="263" y="111"/>
                </a:lnTo>
                <a:lnTo>
                  <a:pt x="263" y="107"/>
                </a:lnTo>
                <a:lnTo>
                  <a:pt x="263" y="102"/>
                </a:lnTo>
                <a:lnTo>
                  <a:pt x="259" y="98"/>
                </a:lnTo>
                <a:lnTo>
                  <a:pt x="257" y="98"/>
                </a:lnTo>
                <a:close/>
                <a:moveTo>
                  <a:pt x="183" y="126"/>
                </a:moveTo>
                <a:lnTo>
                  <a:pt x="181" y="126"/>
                </a:lnTo>
                <a:lnTo>
                  <a:pt x="180" y="126"/>
                </a:lnTo>
                <a:lnTo>
                  <a:pt x="178" y="128"/>
                </a:lnTo>
                <a:lnTo>
                  <a:pt x="178" y="129"/>
                </a:lnTo>
                <a:lnTo>
                  <a:pt x="176" y="131"/>
                </a:lnTo>
                <a:lnTo>
                  <a:pt x="178" y="133"/>
                </a:lnTo>
                <a:lnTo>
                  <a:pt x="178" y="135"/>
                </a:lnTo>
                <a:lnTo>
                  <a:pt x="180" y="135"/>
                </a:lnTo>
                <a:lnTo>
                  <a:pt x="181" y="137"/>
                </a:lnTo>
                <a:lnTo>
                  <a:pt x="183" y="137"/>
                </a:lnTo>
                <a:lnTo>
                  <a:pt x="187" y="137"/>
                </a:lnTo>
                <a:lnTo>
                  <a:pt x="189" y="135"/>
                </a:lnTo>
                <a:lnTo>
                  <a:pt x="189" y="133"/>
                </a:lnTo>
                <a:lnTo>
                  <a:pt x="191" y="131"/>
                </a:lnTo>
                <a:lnTo>
                  <a:pt x="191" y="129"/>
                </a:lnTo>
                <a:lnTo>
                  <a:pt x="189" y="129"/>
                </a:lnTo>
                <a:lnTo>
                  <a:pt x="189" y="128"/>
                </a:lnTo>
                <a:lnTo>
                  <a:pt x="187" y="126"/>
                </a:lnTo>
                <a:lnTo>
                  <a:pt x="185" y="126"/>
                </a:lnTo>
                <a:lnTo>
                  <a:pt x="183" y="126"/>
                </a:lnTo>
                <a:close/>
                <a:moveTo>
                  <a:pt x="163" y="128"/>
                </a:moveTo>
                <a:lnTo>
                  <a:pt x="163" y="128"/>
                </a:lnTo>
                <a:lnTo>
                  <a:pt x="161" y="128"/>
                </a:lnTo>
                <a:lnTo>
                  <a:pt x="161" y="129"/>
                </a:lnTo>
                <a:lnTo>
                  <a:pt x="159" y="129"/>
                </a:lnTo>
                <a:lnTo>
                  <a:pt x="159" y="133"/>
                </a:lnTo>
                <a:lnTo>
                  <a:pt x="159" y="139"/>
                </a:lnTo>
                <a:lnTo>
                  <a:pt x="159" y="140"/>
                </a:lnTo>
                <a:lnTo>
                  <a:pt x="161" y="140"/>
                </a:lnTo>
                <a:lnTo>
                  <a:pt x="161" y="142"/>
                </a:lnTo>
                <a:lnTo>
                  <a:pt x="163" y="142"/>
                </a:lnTo>
                <a:lnTo>
                  <a:pt x="165" y="140"/>
                </a:lnTo>
                <a:lnTo>
                  <a:pt x="165" y="142"/>
                </a:lnTo>
                <a:lnTo>
                  <a:pt x="165" y="144"/>
                </a:lnTo>
                <a:lnTo>
                  <a:pt x="165" y="146"/>
                </a:lnTo>
                <a:lnTo>
                  <a:pt x="165" y="148"/>
                </a:lnTo>
                <a:lnTo>
                  <a:pt x="167" y="148"/>
                </a:lnTo>
                <a:lnTo>
                  <a:pt x="169" y="150"/>
                </a:lnTo>
                <a:lnTo>
                  <a:pt x="170" y="150"/>
                </a:lnTo>
                <a:lnTo>
                  <a:pt x="172" y="150"/>
                </a:lnTo>
                <a:lnTo>
                  <a:pt x="174" y="150"/>
                </a:lnTo>
                <a:lnTo>
                  <a:pt x="176" y="148"/>
                </a:lnTo>
                <a:lnTo>
                  <a:pt x="176" y="146"/>
                </a:lnTo>
                <a:lnTo>
                  <a:pt x="176" y="144"/>
                </a:lnTo>
                <a:lnTo>
                  <a:pt x="178" y="142"/>
                </a:lnTo>
                <a:lnTo>
                  <a:pt x="176" y="142"/>
                </a:lnTo>
                <a:lnTo>
                  <a:pt x="176" y="140"/>
                </a:lnTo>
                <a:lnTo>
                  <a:pt x="174" y="139"/>
                </a:lnTo>
                <a:lnTo>
                  <a:pt x="172" y="137"/>
                </a:lnTo>
                <a:lnTo>
                  <a:pt x="170" y="137"/>
                </a:lnTo>
                <a:lnTo>
                  <a:pt x="169" y="137"/>
                </a:lnTo>
                <a:lnTo>
                  <a:pt x="169" y="139"/>
                </a:lnTo>
                <a:lnTo>
                  <a:pt x="167" y="139"/>
                </a:lnTo>
                <a:lnTo>
                  <a:pt x="169" y="137"/>
                </a:lnTo>
                <a:lnTo>
                  <a:pt x="169" y="135"/>
                </a:lnTo>
                <a:lnTo>
                  <a:pt x="167" y="131"/>
                </a:lnTo>
                <a:lnTo>
                  <a:pt x="165" y="128"/>
                </a:lnTo>
                <a:lnTo>
                  <a:pt x="163" y="128"/>
                </a:lnTo>
                <a:close/>
                <a:moveTo>
                  <a:pt x="159" y="174"/>
                </a:moveTo>
                <a:lnTo>
                  <a:pt x="157" y="174"/>
                </a:lnTo>
                <a:lnTo>
                  <a:pt x="156" y="174"/>
                </a:lnTo>
                <a:lnTo>
                  <a:pt x="154" y="176"/>
                </a:lnTo>
                <a:lnTo>
                  <a:pt x="154" y="177"/>
                </a:lnTo>
                <a:lnTo>
                  <a:pt x="154" y="179"/>
                </a:lnTo>
                <a:lnTo>
                  <a:pt x="156" y="181"/>
                </a:lnTo>
                <a:lnTo>
                  <a:pt x="157" y="181"/>
                </a:lnTo>
                <a:lnTo>
                  <a:pt x="159" y="183"/>
                </a:lnTo>
                <a:lnTo>
                  <a:pt x="159" y="181"/>
                </a:lnTo>
                <a:lnTo>
                  <a:pt x="161" y="181"/>
                </a:lnTo>
                <a:lnTo>
                  <a:pt x="163" y="179"/>
                </a:lnTo>
                <a:lnTo>
                  <a:pt x="163" y="177"/>
                </a:lnTo>
                <a:lnTo>
                  <a:pt x="163" y="176"/>
                </a:lnTo>
                <a:lnTo>
                  <a:pt x="161" y="174"/>
                </a:lnTo>
                <a:lnTo>
                  <a:pt x="159" y="174"/>
                </a:lnTo>
                <a:close/>
                <a:moveTo>
                  <a:pt x="156" y="183"/>
                </a:moveTo>
                <a:lnTo>
                  <a:pt x="154" y="185"/>
                </a:lnTo>
                <a:lnTo>
                  <a:pt x="152" y="185"/>
                </a:lnTo>
                <a:lnTo>
                  <a:pt x="148" y="190"/>
                </a:lnTo>
                <a:lnTo>
                  <a:pt x="148" y="196"/>
                </a:lnTo>
                <a:lnTo>
                  <a:pt x="150" y="200"/>
                </a:lnTo>
                <a:lnTo>
                  <a:pt x="154" y="201"/>
                </a:lnTo>
                <a:lnTo>
                  <a:pt x="156" y="201"/>
                </a:lnTo>
                <a:lnTo>
                  <a:pt x="159" y="200"/>
                </a:lnTo>
                <a:lnTo>
                  <a:pt x="161" y="198"/>
                </a:lnTo>
                <a:lnTo>
                  <a:pt x="163" y="194"/>
                </a:lnTo>
                <a:lnTo>
                  <a:pt x="163" y="189"/>
                </a:lnTo>
                <a:lnTo>
                  <a:pt x="159" y="185"/>
                </a:lnTo>
                <a:lnTo>
                  <a:pt x="157" y="185"/>
                </a:lnTo>
                <a:lnTo>
                  <a:pt x="156" y="183"/>
                </a:lnTo>
                <a:close/>
                <a:moveTo>
                  <a:pt x="141" y="185"/>
                </a:moveTo>
                <a:lnTo>
                  <a:pt x="137" y="187"/>
                </a:lnTo>
                <a:lnTo>
                  <a:pt x="135" y="187"/>
                </a:lnTo>
                <a:lnTo>
                  <a:pt x="133" y="189"/>
                </a:lnTo>
                <a:lnTo>
                  <a:pt x="133" y="190"/>
                </a:lnTo>
                <a:lnTo>
                  <a:pt x="133" y="192"/>
                </a:lnTo>
                <a:lnTo>
                  <a:pt x="133" y="194"/>
                </a:lnTo>
                <a:lnTo>
                  <a:pt x="135" y="194"/>
                </a:lnTo>
                <a:lnTo>
                  <a:pt x="141" y="196"/>
                </a:lnTo>
                <a:lnTo>
                  <a:pt x="146" y="194"/>
                </a:lnTo>
                <a:lnTo>
                  <a:pt x="146" y="192"/>
                </a:lnTo>
                <a:lnTo>
                  <a:pt x="148" y="192"/>
                </a:lnTo>
                <a:lnTo>
                  <a:pt x="148" y="190"/>
                </a:lnTo>
                <a:lnTo>
                  <a:pt x="146" y="189"/>
                </a:lnTo>
                <a:lnTo>
                  <a:pt x="146" y="187"/>
                </a:lnTo>
                <a:lnTo>
                  <a:pt x="143" y="187"/>
                </a:lnTo>
                <a:lnTo>
                  <a:pt x="141" y="185"/>
                </a:lnTo>
                <a:close/>
                <a:moveTo>
                  <a:pt x="102" y="85"/>
                </a:moveTo>
                <a:lnTo>
                  <a:pt x="100" y="85"/>
                </a:lnTo>
                <a:lnTo>
                  <a:pt x="98" y="87"/>
                </a:lnTo>
                <a:lnTo>
                  <a:pt x="97" y="91"/>
                </a:lnTo>
                <a:lnTo>
                  <a:pt x="98" y="94"/>
                </a:lnTo>
                <a:lnTo>
                  <a:pt x="100" y="96"/>
                </a:lnTo>
                <a:lnTo>
                  <a:pt x="102" y="96"/>
                </a:lnTo>
                <a:lnTo>
                  <a:pt x="104" y="96"/>
                </a:lnTo>
                <a:lnTo>
                  <a:pt x="106" y="96"/>
                </a:lnTo>
                <a:lnTo>
                  <a:pt x="106" y="94"/>
                </a:lnTo>
                <a:lnTo>
                  <a:pt x="108" y="92"/>
                </a:lnTo>
                <a:lnTo>
                  <a:pt x="108" y="91"/>
                </a:lnTo>
                <a:lnTo>
                  <a:pt x="108" y="87"/>
                </a:lnTo>
                <a:lnTo>
                  <a:pt x="106" y="87"/>
                </a:lnTo>
                <a:lnTo>
                  <a:pt x="106" y="85"/>
                </a:lnTo>
                <a:lnTo>
                  <a:pt x="104" y="85"/>
                </a:lnTo>
                <a:lnTo>
                  <a:pt x="102" y="85"/>
                </a:lnTo>
                <a:close/>
                <a:moveTo>
                  <a:pt x="167" y="76"/>
                </a:moveTo>
                <a:lnTo>
                  <a:pt x="169" y="80"/>
                </a:lnTo>
                <a:lnTo>
                  <a:pt x="170" y="81"/>
                </a:lnTo>
                <a:lnTo>
                  <a:pt x="172" y="81"/>
                </a:lnTo>
                <a:lnTo>
                  <a:pt x="174" y="83"/>
                </a:lnTo>
                <a:lnTo>
                  <a:pt x="176" y="85"/>
                </a:lnTo>
                <a:lnTo>
                  <a:pt x="180" y="85"/>
                </a:lnTo>
                <a:lnTo>
                  <a:pt x="181" y="87"/>
                </a:lnTo>
                <a:lnTo>
                  <a:pt x="183" y="87"/>
                </a:lnTo>
                <a:lnTo>
                  <a:pt x="185" y="87"/>
                </a:lnTo>
                <a:lnTo>
                  <a:pt x="187" y="87"/>
                </a:lnTo>
                <a:lnTo>
                  <a:pt x="189" y="87"/>
                </a:lnTo>
                <a:lnTo>
                  <a:pt x="191" y="85"/>
                </a:lnTo>
                <a:lnTo>
                  <a:pt x="191" y="83"/>
                </a:lnTo>
                <a:lnTo>
                  <a:pt x="193" y="81"/>
                </a:lnTo>
                <a:lnTo>
                  <a:pt x="193" y="80"/>
                </a:lnTo>
                <a:lnTo>
                  <a:pt x="193" y="78"/>
                </a:lnTo>
                <a:lnTo>
                  <a:pt x="193" y="72"/>
                </a:lnTo>
                <a:lnTo>
                  <a:pt x="191" y="67"/>
                </a:lnTo>
                <a:lnTo>
                  <a:pt x="185" y="70"/>
                </a:lnTo>
                <a:lnTo>
                  <a:pt x="183" y="70"/>
                </a:lnTo>
                <a:lnTo>
                  <a:pt x="181" y="70"/>
                </a:lnTo>
                <a:lnTo>
                  <a:pt x="180" y="70"/>
                </a:lnTo>
                <a:lnTo>
                  <a:pt x="178" y="68"/>
                </a:lnTo>
                <a:lnTo>
                  <a:pt x="176" y="67"/>
                </a:lnTo>
                <a:lnTo>
                  <a:pt x="174" y="67"/>
                </a:lnTo>
                <a:lnTo>
                  <a:pt x="172" y="67"/>
                </a:lnTo>
                <a:lnTo>
                  <a:pt x="170" y="67"/>
                </a:lnTo>
                <a:lnTo>
                  <a:pt x="169" y="67"/>
                </a:lnTo>
                <a:lnTo>
                  <a:pt x="165" y="68"/>
                </a:lnTo>
                <a:lnTo>
                  <a:pt x="165" y="72"/>
                </a:lnTo>
                <a:lnTo>
                  <a:pt x="165" y="74"/>
                </a:lnTo>
                <a:lnTo>
                  <a:pt x="167" y="76"/>
                </a:lnTo>
                <a:close/>
                <a:moveTo>
                  <a:pt x="233" y="179"/>
                </a:moveTo>
                <a:lnTo>
                  <a:pt x="233" y="179"/>
                </a:lnTo>
                <a:lnTo>
                  <a:pt x="235" y="181"/>
                </a:lnTo>
                <a:lnTo>
                  <a:pt x="239" y="183"/>
                </a:lnTo>
                <a:lnTo>
                  <a:pt x="241" y="185"/>
                </a:lnTo>
                <a:lnTo>
                  <a:pt x="242" y="185"/>
                </a:lnTo>
                <a:lnTo>
                  <a:pt x="244" y="187"/>
                </a:lnTo>
                <a:lnTo>
                  <a:pt x="246" y="187"/>
                </a:lnTo>
                <a:lnTo>
                  <a:pt x="248" y="187"/>
                </a:lnTo>
                <a:lnTo>
                  <a:pt x="250" y="187"/>
                </a:lnTo>
                <a:lnTo>
                  <a:pt x="254" y="187"/>
                </a:lnTo>
                <a:lnTo>
                  <a:pt x="255" y="187"/>
                </a:lnTo>
                <a:lnTo>
                  <a:pt x="257" y="187"/>
                </a:lnTo>
                <a:lnTo>
                  <a:pt x="261" y="187"/>
                </a:lnTo>
                <a:lnTo>
                  <a:pt x="265" y="185"/>
                </a:lnTo>
                <a:lnTo>
                  <a:pt x="274" y="179"/>
                </a:lnTo>
                <a:lnTo>
                  <a:pt x="278" y="177"/>
                </a:lnTo>
                <a:lnTo>
                  <a:pt x="279" y="177"/>
                </a:lnTo>
                <a:lnTo>
                  <a:pt x="281" y="176"/>
                </a:lnTo>
                <a:lnTo>
                  <a:pt x="281" y="174"/>
                </a:lnTo>
                <a:lnTo>
                  <a:pt x="283" y="172"/>
                </a:lnTo>
                <a:lnTo>
                  <a:pt x="283" y="170"/>
                </a:lnTo>
                <a:lnTo>
                  <a:pt x="283" y="168"/>
                </a:lnTo>
                <a:lnTo>
                  <a:pt x="283" y="166"/>
                </a:lnTo>
                <a:lnTo>
                  <a:pt x="283" y="163"/>
                </a:lnTo>
                <a:lnTo>
                  <a:pt x="283" y="161"/>
                </a:lnTo>
                <a:lnTo>
                  <a:pt x="281" y="157"/>
                </a:lnTo>
                <a:lnTo>
                  <a:pt x="281" y="155"/>
                </a:lnTo>
                <a:lnTo>
                  <a:pt x="279" y="153"/>
                </a:lnTo>
                <a:lnTo>
                  <a:pt x="278" y="152"/>
                </a:lnTo>
                <a:lnTo>
                  <a:pt x="276" y="152"/>
                </a:lnTo>
                <a:lnTo>
                  <a:pt x="274" y="152"/>
                </a:lnTo>
                <a:lnTo>
                  <a:pt x="270" y="152"/>
                </a:lnTo>
                <a:lnTo>
                  <a:pt x="268" y="153"/>
                </a:lnTo>
                <a:lnTo>
                  <a:pt x="268" y="155"/>
                </a:lnTo>
                <a:lnTo>
                  <a:pt x="266" y="157"/>
                </a:lnTo>
                <a:lnTo>
                  <a:pt x="266" y="159"/>
                </a:lnTo>
                <a:lnTo>
                  <a:pt x="266" y="157"/>
                </a:lnTo>
                <a:lnTo>
                  <a:pt x="263" y="157"/>
                </a:lnTo>
                <a:lnTo>
                  <a:pt x="259" y="157"/>
                </a:lnTo>
                <a:lnTo>
                  <a:pt x="250" y="157"/>
                </a:lnTo>
                <a:lnTo>
                  <a:pt x="242" y="159"/>
                </a:lnTo>
                <a:lnTo>
                  <a:pt x="241" y="159"/>
                </a:lnTo>
                <a:lnTo>
                  <a:pt x="239" y="159"/>
                </a:lnTo>
                <a:lnTo>
                  <a:pt x="237" y="161"/>
                </a:lnTo>
                <a:lnTo>
                  <a:pt x="237" y="163"/>
                </a:lnTo>
                <a:lnTo>
                  <a:pt x="235" y="165"/>
                </a:lnTo>
                <a:lnTo>
                  <a:pt x="233" y="165"/>
                </a:lnTo>
                <a:lnTo>
                  <a:pt x="233" y="166"/>
                </a:lnTo>
                <a:lnTo>
                  <a:pt x="233" y="168"/>
                </a:lnTo>
                <a:lnTo>
                  <a:pt x="231" y="170"/>
                </a:lnTo>
                <a:lnTo>
                  <a:pt x="231" y="172"/>
                </a:lnTo>
                <a:lnTo>
                  <a:pt x="231" y="174"/>
                </a:lnTo>
                <a:lnTo>
                  <a:pt x="231" y="176"/>
                </a:lnTo>
                <a:lnTo>
                  <a:pt x="233" y="177"/>
                </a:lnTo>
                <a:lnTo>
                  <a:pt x="233" y="179"/>
                </a:lnTo>
                <a:close/>
                <a:moveTo>
                  <a:pt x="202" y="133"/>
                </a:moveTo>
                <a:lnTo>
                  <a:pt x="204" y="139"/>
                </a:lnTo>
                <a:lnTo>
                  <a:pt x="206" y="140"/>
                </a:lnTo>
                <a:lnTo>
                  <a:pt x="207" y="142"/>
                </a:lnTo>
                <a:lnTo>
                  <a:pt x="209" y="144"/>
                </a:lnTo>
                <a:lnTo>
                  <a:pt x="211" y="144"/>
                </a:lnTo>
                <a:lnTo>
                  <a:pt x="213" y="146"/>
                </a:lnTo>
                <a:lnTo>
                  <a:pt x="215" y="146"/>
                </a:lnTo>
                <a:lnTo>
                  <a:pt x="217" y="148"/>
                </a:lnTo>
                <a:lnTo>
                  <a:pt x="220" y="148"/>
                </a:lnTo>
                <a:lnTo>
                  <a:pt x="224" y="148"/>
                </a:lnTo>
                <a:lnTo>
                  <a:pt x="228" y="148"/>
                </a:lnTo>
                <a:lnTo>
                  <a:pt x="230" y="146"/>
                </a:lnTo>
                <a:lnTo>
                  <a:pt x="231" y="146"/>
                </a:lnTo>
                <a:lnTo>
                  <a:pt x="233" y="146"/>
                </a:lnTo>
                <a:lnTo>
                  <a:pt x="233" y="144"/>
                </a:lnTo>
                <a:lnTo>
                  <a:pt x="235" y="144"/>
                </a:lnTo>
                <a:lnTo>
                  <a:pt x="235" y="142"/>
                </a:lnTo>
                <a:lnTo>
                  <a:pt x="237" y="142"/>
                </a:lnTo>
                <a:lnTo>
                  <a:pt x="237" y="140"/>
                </a:lnTo>
                <a:lnTo>
                  <a:pt x="237" y="139"/>
                </a:lnTo>
                <a:lnTo>
                  <a:pt x="237" y="137"/>
                </a:lnTo>
                <a:lnTo>
                  <a:pt x="237" y="135"/>
                </a:lnTo>
                <a:lnTo>
                  <a:pt x="237" y="133"/>
                </a:lnTo>
                <a:lnTo>
                  <a:pt x="235" y="131"/>
                </a:lnTo>
                <a:lnTo>
                  <a:pt x="233" y="129"/>
                </a:lnTo>
                <a:lnTo>
                  <a:pt x="224" y="129"/>
                </a:lnTo>
                <a:lnTo>
                  <a:pt x="215" y="129"/>
                </a:lnTo>
                <a:lnTo>
                  <a:pt x="209" y="131"/>
                </a:lnTo>
                <a:lnTo>
                  <a:pt x="206" y="131"/>
                </a:lnTo>
                <a:lnTo>
                  <a:pt x="202" y="133"/>
                </a:lnTo>
                <a:close/>
                <a:moveTo>
                  <a:pt x="187" y="144"/>
                </a:moveTo>
                <a:lnTo>
                  <a:pt x="178" y="153"/>
                </a:lnTo>
                <a:lnTo>
                  <a:pt x="176" y="155"/>
                </a:lnTo>
                <a:lnTo>
                  <a:pt x="174" y="157"/>
                </a:lnTo>
                <a:lnTo>
                  <a:pt x="172" y="159"/>
                </a:lnTo>
                <a:lnTo>
                  <a:pt x="172" y="161"/>
                </a:lnTo>
                <a:lnTo>
                  <a:pt x="172" y="163"/>
                </a:lnTo>
                <a:lnTo>
                  <a:pt x="172" y="165"/>
                </a:lnTo>
                <a:lnTo>
                  <a:pt x="172" y="166"/>
                </a:lnTo>
                <a:lnTo>
                  <a:pt x="172" y="168"/>
                </a:lnTo>
                <a:lnTo>
                  <a:pt x="174" y="170"/>
                </a:lnTo>
                <a:lnTo>
                  <a:pt x="174" y="172"/>
                </a:lnTo>
                <a:lnTo>
                  <a:pt x="176" y="174"/>
                </a:lnTo>
                <a:lnTo>
                  <a:pt x="178" y="176"/>
                </a:lnTo>
                <a:lnTo>
                  <a:pt x="180" y="177"/>
                </a:lnTo>
                <a:lnTo>
                  <a:pt x="181" y="177"/>
                </a:lnTo>
                <a:lnTo>
                  <a:pt x="185" y="179"/>
                </a:lnTo>
                <a:lnTo>
                  <a:pt x="187" y="181"/>
                </a:lnTo>
                <a:lnTo>
                  <a:pt x="189" y="181"/>
                </a:lnTo>
                <a:lnTo>
                  <a:pt x="193" y="181"/>
                </a:lnTo>
                <a:lnTo>
                  <a:pt x="196" y="181"/>
                </a:lnTo>
                <a:lnTo>
                  <a:pt x="198" y="181"/>
                </a:lnTo>
                <a:lnTo>
                  <a:pt x="202" y="179"/>
                </a:lnTo>
                <a:lnTo>
                  <a:pt x="204" y="179"/>
                </a:lnTo>
                <a:lnTo>
                  <a:pt x="206" y="179"/>
                </a:lnTo>
                <a:lnTo>
                  <a:pt x="209" y="177"/>
                </a:lnTo>
                <a:lnTo>
                  <a:pt x="211" y="177"/>
                </a:lnTo>
                <a:lnTo>
                  <a:pt x="218" y="172"/>
                </a:lnTo>
                <a:lnTo>
                  <a:pt x="226" y="168"/>
                </a:lnTo>
                <a:lnTo>
                  <a:pt x="226" y="166"/>
                </a:lnTo>
                <a:lnTo>
                  <a:pt x="228" y="166"/>
                </a:lnTo>
                <a:lnTo>
                  <a:pt x="228" y="165"/>
                </a:lnTo>
                <a:lnTo>
                  <a:pt x="228" y="163"/>
                </a:lnTo>
                <a:lnTo>
                  <a:pt x="228" y="161"/>
                </a:lnTo>
                <a:lnTo>
                  <a:pt x="228" y="159"/>
                </a:lnTo>
                <a:lnTo>
                  <a:pt x="226" y="157"/>
                </a:lnTo>
                <a:lnTo>
                  <a:pt x="224" y="155"/>
                </a:lnTo>
                <a:lnTo>
                  <a:pt x="222" y="155"/>
                </a:lnTo>
                <a:lnTo>
                  <a:pt x="220" y="153"/>
                </a:lnTo>
                <a:lnTo>
                  <a:pt x="213" y="152"/>
                </a:lnTo>
                <a:lnTo>
                  <a:pt x="204" y="150"/>
                </a:lnTo>
                <a:lnTo>
                  <a:pt x="202" y="150"/>
                </a:lnTo>
                <a:lnTo>
                  <a:pt x="200" y="148"/>
                </a:lnTo>
                <a:lnTo>
                  <a:pt x="198" y="146"/>
                </a:lnTo>
                <a:lnTo>
                  <a:pt x="196" y="144"/>
                </a:lnTo>
                <a:lnTo>
                  <a:pt x="194" y="144"/>
                </a:lnTo>
                <a:lnTo>
                  <a:pt x="191" y="144"/>
                </a:lnTo>
                <a:lnTo>
                  <a:pt x="189" y="144"/>
                </a:lnTo>
                <a:lnTo>
                  <a:pt x="187" y="144"/>
                </a:lnTo>
                <a:close/>
                <a:moveTo>
                  <a:pt x="143" y="142"/>
                </a:moveTo>
                <a:lnTo>
                  <a:pt x="143" y="144"/>
                </a:lnTo>
                <a:lnTo>
                  <a:pt x="143" y="146"/>
                </a:lnTo>
                <a:lnTo>
                  <a:pt x="141" y="148"/>
                </a:lnTo>
                <a:lnTo>
                  <a:pt x="139" y="153"/>
                </a:lnTo>
                <a:lnTo>
                  <a:pt x="135" y="157"/>
                </a:lnTo>
                <a:lnTo>
                  <a:pt x="135" y="159"/>
                </a:lnTo>
                <a:lnTo>
                  <a:pt x="135" y="161"/>
                </a:lnTo>
                <a:lnTo>
                  <a:pt x="133" y="163"/>
                </a:lnTo>
                <a:lnTo>
                  <a:pt x="133" y="165"/>
                </a:lnTo>
                <a:lnTo>
                  <a:pt x="133" y="168"/>
                </a:lnTo>
                <a:lnTo>
                  <a:pt x="135" y="168"/>
                </a:lnTo>
                <a:lnTo>
                  <a:pt x="135" y="170"/>
                </a:lnTo>
                <a:lnTo>
                  <a:pt x="139" y="172"/>
                </a:lnTo>
                <a:lnTo>
                  <a:pt x="141" y="172"/>
                </a:lnTo>
                <a:lnTo>
                  <a:pt x="143" y="172"/>
                </a:lnTo>
                <a:lnTo>
                  <a:pt x="145" y="172"/>
                </a:lnTo>
                <a:lnTo>
                  <a:pt x="146" y="172"/>
                </a:lnTo>
                <a:lnTo>
                  <a:pt x="148" y="170"/>
                </a:lnTo>
                <a:lnTo>
                  <a:pt x="150" y="170"/>
                </a:lnTo>
                <a:lnTo>
                  <a:pt x="152" y="168"/>
                </a:lnTo>
                <a:lnTo>
                  <a:pt x="154" y="168"/>
                </a:lnTo>
                <a:lnTo>
                  <a:pt x="156" y="168"/>
                </a:lnTo>
                <a:lnTo>
                  <a:pt x="157" y="168"/>
                </a:lnTo>
                <a:lnTo>
                  <a:pt x="157" y="170"/>
                </a:lnTo>
                <a:lnTo>
                  <a:pt x="159" y="172"/>
                </a:lnTo>
                <a:lnTo>
                  <a:pt x="161" y="172"/>
                </a:lnTo>
                <a:lnTo>
                  <a:pt x="163" y="172"/>
                </a:lnTo>
                <a:lnTo>
                  <a:pt x="167" y="172"/>
                </a:lnTo>
                <a:lnTo>
                  <a:pt x="167" y="170"/>
                </a:lnTo>
                <a:lnTo>
                  <a:pt x="167" y="168"/>
                </a:lnTo>
                <a:lnTo>
                  <a:pt x="167" y="166"/>
                </a:lnTo>
                <a:lnTo>
                  <a:pt x="167" y="165"/>
                </a:lnTo>
                <a:lnTo>
                  <a:pt x="167" y="163"/>
                </a:lnTo>
                <a:lnTo>
                  <a:pt x="167" y="161"/>
                </a:lnTo>
                <a:lnTo>
                  <a:pt x="165" y="157"/>
                </a:lnTo>
                <a:lnTo>
                  <a:pt x="163" y="153"/>
                </a:lnTo>
                <a:lnTo>
                  <a:pt x="161" y="150"/>
                </a:lnTo>
                <a:lnTo>
                  <a:pt x="159" y="148"/>
                </a:lnTo>
                <a:lnTo>
                  <a:pt x="157" y="144"/>
                </a:lnTo>
                <a:lnTo>
                  <a:pt x="156" y="144"/>
                </a:lnTo>
                <a:lnTo>
                  <a:pt x="156" y="142"/>
                </a:lnTo>
                <a:lnTo>
                  <a:pt x="152" y="140"/>
                </a:lnTo>
                <a:lnTo>
                  <a:pt x="152" y="139"/>
                </a:lnTo>
                <a:lnTo>
                  <a:pt x="150" y="139"/>
                </a:lnTo>
                <a:lnTo>
                  <a:pt x="148" y="139"/>
                </a:lnTo>
                <a:lnTo>
                  <a:pt x="146" y="139"/>
                </a:lnTo>
                <a:lnTo>
                  <a:pt x="145" y="139"/>
                </a:lnTo>
                <a:lnTo>
                  <a:pt x="143" y="140"/>
                </a:lnTo>
                <a:lnTo>
                  <a:pt x="143" y="142"/>
                </a:lnTo>
                <a:close/>
                <a:moveTo>
                  <a:pt x="135" y="140"/>
                </a:moveTo>
                <a:lnTo>
                  <a:pt x="133" y="139"/>
                </a:lnTo>
                <a:lnTo>
                  <a:pt x="132" y="139"/>
                </a:lnTo>
                <a:lnTo>
                  <a:pt x="130" y="139"/>
                </a:lnTo>
                <a:lnTo>
                  <a:pt x="126" y="140"/>
                </a:lnTo>
                <a:lnTo>
                  <a:pt x="122" y="142"/>
                </a:lnTo>
                <a:lnTo>
                  <a:pt x="121" y="144"/>
                </a:lnTo>
                <a:lnTo>
                  <a:pt x="119" y="144"/>
                </a:lnTo>
                <a:lnTo>
                  <a:pt x="115" y="146"/>
                </a:lnTo>
                <a:lnTo>
                  <a:pt x="111" y="148"/>
                </a:lnTo>
                <a:lnTo>
                  <a:pt x="109" y="148"/>
                </a:lnTo>
                <a:lnTo>
                  <a:pt x="109" y="150"/>
                </a:lnTo>
                <a:lnTo>
                  <a:pt x="109" y="152"/>
                </a:lnTo>
                <a:lnTo>
                  <a:pt x="109" y="153"/>
                </a:lnTo>
                <a:lnTo>
                  <a:pt x="109" y="155"/>
                </a:lnTo>
                <a:lnTo>
                  <a:pt x="111" y="157"/>
                </a:lnTo>
                <a:lnTo>
                  <a:pt x="111" y="159"/>
                </a:lnTo>
                <a:lnTo>
                  <a:pt x="113" y="159"/>
                </a:lnTo>
                <a:lnTo>
                  <a:pt x="115" y="161"/>
                </a:lnTo>
                <a:lnTo>
                  <a:pt x="117" y="161"/>
                </a:lnTo>
                <a:lnTo>
                  <a:pt x="119" y="161"/>
                </a:lnTo>
                <a:lnTo>
                  <a:pt x="122" y="161"/>
                </a:lnTo>
                <a:lnTo>
                  <a:pt x="124" y="159"/>
                </a:lnTo>
                <a:lnTo>
                  <a:pt x="126" y="159"/>
                </a:lnTo>
                <a:lnTo>
                  <a:pt x="128" y="157"/>
                </a:lnTo>
                <a:lnTo>
                  <a:pt x="132" y="153"/>
                </a:lnTo>
                <a:lnTo>
                  <a:pt x="135" y="150"/>
                </a:lnTo>
                <a:lnTo>
                  <a:pt x="135" y="148"/>
                </a:lnTo>
                <a:lnTo>
                  <a:pt x="137" y="146"/>
                </a:lnTo>
                <a:lnTo>
                  <a:pt x="135" y="142"/>
                </a:lnTo>
                <a:lnTo>
                  <a:pt x="135" y="140"/>
                </a:lnTo>
                <a:close/>
                <a:moveTo>
                  <a:pt x="67" y="107"/>
                </a:moveTo>
                <a:lnTo>
                  <a:pt x="67" y="109"/>
                </a:lnTo>
                <a:lnTo>
                  <a:pt x="67" y="111"/>
                </a:lnTo>
                <a:lnTo>
                  <a:pt x="67" y="113"/>
                </a:lnTo>
                <a:lnTo>
                  <a:pt x="69" y="115"/>
                </a:lnTo>
                <a:lnTo>
                  <a:pt x="69" y="116"/>
                </a:lnTo>
                <a:lnTo>
                  <a:pt x="71" y="116"/>
                </a:lnTo>
                <a:lnTo>
                  <a:pt x="71" y="118"/>
                </a:lnTo>
                <a:lnTo>
                  <a:pt x="72" y="120"/>
                </a:lnTo>
                <a:lnTo>
                  <a:pt x="74" y="122"/>
                </a:lnTo>
                <a:lnTo>
                  <a:pt x="76" y="124"/>
                </a:lnTo>
                <a:lnTo>
                  <a:pt x="78" y="124"/>
                </a:lnTo>
                <a:lnTo>
                  <a:pt x="80" y="126"/>
                </a:lnTo>
                <a:lnTo>
                  <a:pt x="84" y="126"/>
                </a:lnTo>
                <a:lnTo>
                  <a:pt x="85" y="126"/>
                </a:lnTo>
                <a:lnTo>
                  <a:pt x="89" y="126"/>
                </a:lnTo>
                <a:lnTo>
                  <a:pt x="91" y="126"/>
                </a:lnTo>
                <a:lnTo>
                  <a:pt x="95" y="124"/>
                </a:lnTo>
                <a:lnTo>
                  <a:pt x="98" y="122"/>
                </a:lnTo>
                <a:lnTo>
                  <a:pt x="98" y="120"/>
                </a:lnTo>
                <a:lnTo>
                  <a:pt x="98" y="116"/>
                </a:lnTo>
                <a:lnTo>
                  <a:pt x="97" y="116"/>
                </a:lnTo>
                <a:lnTo>
                  <a:pt x="97" y="115"/>
                </a:lnTo>
                <a:lnTo>
                  <a:pt x="95" y="113"/>
                </a:lnTo>
                <a:lnTo>
                  <a:pt x="93" y="109"/>
                </a:lnTo>
                <a:lnTo>
                  <a:pt x="89" y="107"/>
                </a:lnTo>
                <a:lnTo>
                  <a:pt x="87" y="107"/>
                </a:lnTo>
                <a:lnTo>
                  <a:pt x="85" y="105"/>
                </a:lnTo>
                <a:lnTo>
                  <a:pt x="84" y="104"/>
                </a:lnTo>
                <a:lnTo>
                  <a:pt x="82" y="104"/>
                </a:lnTo>
                <a:lnTo>
                  <a:pt x="80" y="104"/>
                </a:lnTo>
                <a:lnTo>
                  <a:pt x="78" y="104"/>
                </a:lnTo>
                <a:lnTo>
                  <a:pt x="76" y="104"/>
                </a:lnTo>
                <a:lnTo>
                  <a:pt x="74" y="104"/>
                </a:lnTo>
                <a:lnTo>
                  <a:pt x="72" y="104"/>
                </a:lnTo>
                <a:lnTo>
                  <a:pt x="71" y="104"/>
                </a:lnTo>
                <a:lnTo>
                  <a:pt x="69" y="105"/>
                </a:lnTo>
                <a:lnTo>
                  <a:pt x="67" y="107"/>
                </a:lnTo>
                <a:close/>
                <a:moveTo>
                  <a:pt x="52" y="109"/>
                </a:moveTo>
                <a:lnTo>
                  <a:pt x="52" y="105"/>
                </a:lnTo>
                <a:lnTo>
                  <a:pt x="50" y="104"/>
                </a:lnTo>
                <a:lnTo>
                  <a:pt x="50" y="102"/>
                </a:lnTo>
                <a:lnTo>
                  <a:pt x="48" y="100"/>
                </a:lnTo>
                <a:lnTo>
                  <a:pt x="47" y="98"/>
                </a:lnTo>
                <a:lnTo>
                  <a:pt x="45" y="96"/>
                </a:lnTo>
                <a:lnTo>
                  <a:pt x="43" y="96"/>
                </a:lnTo>
                <a:lnTo>
                  <a:pt x="39" y="96"/>
                </a:lnTo>
                <a:lnTo>
                  <a:pt x="36" y="96"/>
                </a:lnTo>
                <a:lnTo>
                  <a:pt x="34" y="96"/>
                </a:lnTo>
                <a:lnTo>
                  <a:pt x="30" y="96"/>
                </a:lnTo>
                <a:lnTo>
                  <a:pt x="30" y="98"/>
                </a:lnTo>
                <a:lnTo>
                  <a:pt x="30" y="100"/>
                </a:lnTo>
                <a:lnTo>
                  <a:pt x="30" y="102"/>
                </a:lnTo>
                <a:lnTo>
                  <a:pt x="30" y="104"/>
                </a:lnTo>
                <a:lnTo>
                  <a:pt x="32" y="105"/>
                </a:lnTo>
                <a:lnTo>
                  <a:pt x="32" y="107"/>
                </a:lnTo>
                <a:lnTo>
                  <a:pt x="34" y="107"/>
                </a:lnTo>
                <a:lnTo>
                  <a:pt x="36" y="109"/>
                </a:lnTo>
                <a:lnTo>
                  <a:pt x="37" y="111"/>
                </a:lnTo>
                <a:lnTo>
                  <a:pt x="41" y="113"/>
                </a:lnTo>
                <a:lnTo>
                  <a:pt x="43" y="113"/>
                </a:lnTo>
                <a:lnTo>
                  <a:pt x="47" y="113"/>
                </a:lnTo>
                <a:lnTo>
                  <a:pt x="48" y="113"/>
                </a:lnTo>
                <a:lnTo>
                  <a:pt x="50" y="113"/>
                </a:lnTo>
                <a:lnTo>
                  <a:pt x="52" y="111"/>
                </a:lnTo>
                <a:lnTo>
                  <a:pt x="52" y="109"/>
                </a:lnTo>
                <a:close/>
                <a:moveTo>
                  <a:pt x="6" y="63"/>
                </a:moveTo>
                <a:lnTo>
                  <a:pt x="6" y="63"/>
                </a:lnTo>
                <a:lnTo>
                  <a:pt x="6" y="65"/>
                </a:lnTo>
                <a:lnTo>
                  <a:pt x="6" y="67"/>
                </a:lnTo>
                <a:lnTo>
                  <a:pt x="8" y="68"/>
                </a:lnTo>
                <a:lnTo>
                  <a:pt x="10" y="70"/>
                </a:lnTo>
                <a:lnTo>
                  <a:pt x="12" y="70"/>
                </a:lnTo>
                <a:lnTo>
                  <a:pt x="13" y="72"/>
                </a:lnTo>
                <a:lnTo>
                  <a:pt x="15" y="72"/>
                </a:lnTo>
                <a:lnTo>
                  <a:pt x="17" y="72"/>
                </a:lnTo>
                <a:lnTo>
                  <a:pt x="19" y="72"/>
                </a:lnTo>
                <a:lnTo>
                  <a:pt x="23" y="72"/>
                </a:lnTo>
                <a:lnTo>
                  <a:pt x="24" y="72"/>
                </a:lnTo>
                <a:lnTo>
                  <a:pt x="26" y="70"/>
                </a:lnTo>
                <a:lnTo>
                  <a:pt x="30" y="68"/>
                </a:lnTo>
                <a:lnTo>
                  <a:pt x="32" y="68"/>
                </a:lnTo>
                <a:lnTo>
                  <a:pt x="34" y="67"/>
                </a:lnTo>
                <a:lnTo>
                  <a:pt x="36" y="65"/>
                </a:lnTo>
                <a:lnTo>
                  <a:pt x="37" y="65"/>
                </a:lnTo>
                <a:lnTo>
                  <a:pt x="39" y="65"/>
                </a:lnTo>
                <a:lnTo>
                  <a:pt x="45" y="68"/>
                </a:lnTo>
                <a:lnTo>
                  <a:pt x="50" y="72"/>
                </a:lnTo>
                <a:lnTo>
                  <a:pt x="54" y="74"/>
                </a:lnTo>
                <a:lnTo>
                  <a:pt x="58" y="74"/>
                </a:lnTo>
                <a:lnTo>
                  <a:pt x="60" y="76"/>
                </a:lnTo>
                <a:lnTo>
                  <a:pt x="63" y="76"/>
                </a:lnTo>
                <a:lnTo>
                  <a:pt x="65" y="76"/>
                </a:lnTo>
                <a:lnTo>
                  <a:pt x="67" y="78"/>
                </a:lnTo>
                <a:lnTo>
                  <a:pt x="71" y="78"/>
                </a:lnTo>
                <a:lnTo>
                  <a:pt x="72" y="78"/>
                </a:lnTo>
                <a:lnTo>
                  <a:pt x="76" y="78"/>
                </a:lnTo>
                <a:lnTo>
                  <a:pt x="80" y="76"/>
                </a:lnTo>
                <a:lnTo>
                  <a:pt x="82" y="76"/>
                </a:lnTo>
                <a:lnTo>
                  <a:pt x="85" y="74"/>
                </a:lnTo>
                <a:lnTo>
                  <a:pt x="89" y="72"/>
                </a:lnTo>
                <a:lnTo>
                  <a:pt x="91" y="70"/>
                </a:lnTo>
                <a:lnTo>
                  <a:pt x="91" y="68"/>
                </a:lnTo>
                <a:lnTo>
                  <a:pt x="93" y="67"/>
                </a:lnTo>
                <a:lnTo>
                  <a:pt x="93" y="65"/>
                </a:lnTo>
                <a:lnTo>
                  <a:pt x="93" y="63"/>
                </a:lnTo>
                <a:lnTo>
                  <a:pt x="91" y="63"/>
                </a:lnTo>
                <a:lnTo>
                  <a:pt x="91" y="59"/>
                </a:lnTo>
                <a:lnTo>
                  <a:pt x="87" y="55"/>
                </a:lnTo>
                <a:lnTo>
                  <a:pt x="87" y="54"/>
                </a:lnTo>
                <a:lnTo>
                  <a:pt x="85" y="48"/>
                </a:lnTo>
                <a:lnTo>
                  <a:pt x="84" y="43"/>
                </a:lnTo>
                <a:lnTo>
                  <a:pt x="82" y="41"/>
                </a:lnTo>
                <a:lnTo>
                  <a:pt x="82" y="39"/>
                </a:lnTo>
                <a:lnTo>
                  <a:pt x="80" y="37"/>
                </a:lnTo>
                <a:lnTo>
                  <a:pt x="78" y="35"/>
                </a:lnTo>
                <a:lnTo>
                  <a:pt x="74" y="35"/>
                </a:lnTo>
                <a:lnTo>
                  <a:pt x="72" y="35"/>
                </a:lnTo>
                <a:lnTo>
                  <a:pt x="71" y="35"/>
                </a:lnTo>
                <a:lnTo>
                  <a:pt x="69" y="37"/>
                </a:lnTo>
                <a:lnTo>
                  <a:pt x="67" y="37"/>
                </a:lnTo>
                <a:lnTo>
                  <a:pt x="67" y="39"/>
                </a:lnTo>
                <a:lnTo>
                  <a:pt x="61" y="44"/>
                </a:lnTo>
                <a:lnTo>
                  <a:pt x="58" y="50"/>
                </a:lnTo>
                <a:lnTo>
                  <a:pt x="54" y="52"/>
                </a:lnTo>
                <a:lnTo>
                  <a:pt x="52" y="52"/>
                </a:lnTo>
                <a:lnTo>
                  <a:pt x="50" y="52"/>
                </a:lnTo>
                <a:lnTo>
                  <a:pt x="48" y="52"/>
                </a:lnTo>
                <a:lnTo>
                  <a:pt x="45" y="48"/>
                </a:lnTo>
                <a:lnTo>
                  <a:pt x="41" y="43"/>
                </a:lnTo>
                <a:lnTo>
                  <a:pt x="39" y="43"/>
                </a:lnTo>
                <a:lnTo>
                  <a:pt x="37" y="43"/>
                </a:lnTo>
                <a:lnTo>
                  <a:pt x="36" y="43"/>
                </a:lnTo>
                <a:lnTo>
                  <a:pt x="32" y="43"/>
                </a:lnTo>
                <a:lnTo>
                  <a:pt x="30" y="44"/>
                </a:lnTo>
                <a:lnTo>
                  <a:pt x="28" y="44"/>
                </a:lnTo>
                <a:lnTo>
                  <a:pt x="26" y="46"/>
                </a:lnTo>
                <a:lnTo>
                  <a:pt x="21" y="44"/>
                </a:lnTo>
                <a:lnTo>
                  <a:pt x="13" y="44"/>
                </a:lnTo>
                <a:lnTo>
                  <a:pt x="12" y="44"/>
                </a:lnTo>
                <a:lnTo>
                  <a:pt x="10" y="46"/>
                </a:lnTo>
                <a:lnTo>
                  <a:pt x="8" y="48"/>
                </a:lnTo>
                <a:lnTo>
                  <a:pt x="8" y="50"/>
                </a:lnTo>
                <a:lnTo>
                  <a:pt x="8" y="52"/>
                </a:lnTo>
                <a:lnTo>
                  <a:pt x="8" y="55"/>
                </a:lnTo>
                <a:lnTo>
                  <a:pt x="8" y="57"/>
                </a:lnTo>
                <a:lnTo>
                  <a:pt x="8" y="59"/>
                </a:lnTo>
                <a:lnTo>
                  <a:pt x="6" y="63"/>
                </a:lnTo>
                <a:close/>
                <a:moveTo>
                  <a:pt x="26" y="30"/>
                </a:moveTo>
                <a:lnTo>
                  <a:pt x="28" y="28"/>
                </a:lnTo>
                <a:lnTo>
                  <a:pt x="30" y="28"/>
                </a:lnTo>
                <a:lnTo>
                  <a:pt x="32" y="28"/>
                </a:lnTo>
                <a:lnTo>
                  <a:pt x="32" y="30"/>
                </a:lnTo>
                <a:lnTo>
                  <a:pt x="36" y="31"/>
                </a:lnTo>
                <a:lnTo>
                  <a:pt x="39" y="33"/>
                </a:lnTo>
                <a:lnTo>
                  <a:pt x="41" y="33"/>
                </a:lnTo>
                <a:lnTo>
                  <a:pt x="43" y="33"/>
                </a:lnTo>
                <a:lnTo>
                  <a:pt x="45" y="31"/>
                </a:lnTo>
                <a:lnTo>
                  <a:pt x="47" y="31"/>
                </a:lnTo>
                <a:lnTo>
                  <a:pt x="48" y="31"/>
                </a:lnTo>
                <a:lnTo>
                  <a:pt x="48" y="33"/>
                </a:lnTo>
                <a:lnTo>
                  <a:pt x="48" y="35"/>
                </a:lnTo>
                <a:lnTo>
                  <a:pt x="48" y="37"/>
                </a:lnTo>
                <a:lnTo>
                  <a:pt x="50" y="39"/>
                </a:lnTo>
                <a:lnTo>
                  <a:pt x="52" y="41"/>
                </a:lnTo>
                <a:lnTo>
                  <a:pt x="54" y="41"/>
                </a:lnTo>
                <a:lnTo>
                  <a:pt x="56" y="41"/>
                </a:lnTo>
                <a:lnTo>
                  <a:pt x="58" y="41"/>
                </a:lnTo>
                <a:lnTo>
                  <a:pt x="60" y="41"/>
                </a:lnTo>
                <a:lnTo>
                  <a:pt x="60" y="39"/>
                </a:lnTo>
                <a:lnTo>
                  <a:pt x="61" y="39"/>
                </a:lnTo>
                <a:lnTo>
                  <a:pt x="63" y="37"/>
                </a:lnTo>
                <a:lnTo>
                  <a:pt x="63" y="35"/>
                </a:lnTo>
                <a:lnTo>
                  <a:pt x="63" y="33"/>
                </a:lnTo>
                <a:lnTo>
                  <a:pt x="63" y="31"/>
                </a:lnTo>
                <a:lnTo>
                  <a:pt x="63" y="30"/>
                </a:lnTo>
                <a:lnTo>
                  <a:pt x="63" y="28"/>
                </a:lnTo>
                <a:lnTo>
                  <a:pt x="61" y="26"/>
                </a:lnTo>
                <a:lnTo>
                  <a:pt x="61" y="24"/>
                </a:lnTo>
                <a:lnTo>
                  <a:pt x="60" y="22"/>
                </a:lnTo>
                <a:lnTo>
                  <a:pt x="58" y="20"/>
                </a:lnTo>
                <a:lnTo>
                  <a:pt x="56" y="19"/>
                </a:lnTo>
                <a:lnTo>
                  <a:pt x="54" y="19"/>
                </a:lnTo>
                <a:lnTo>
                  <a:pt x="52" y="17"/>
                </a:lnTo>
                <a:lnTo>
                  <a:pt x="48" y="17"/>
                </a:lnTo>
                <a:lnTo>
                  <a:pt x="47" y="15"/>
                </a:lnTo>
                <a:lnTo>
                  <a:pt x="39" y="13"/>
                </a:lnTo>
                <a:lnTo>
                  <a:pt x="30" y="11"/>
                </a:lnTo>
                <a:lnTo>
                  <a:pt x="24" y="7"/>
                </a:lnTo>
                <a:lnTo>
                  <a:pt x="19" y="4"/>
                </a:lnTo>
                <a:lnTo>
                  <a:pt x="17" y="2"/>
                </a:lnTo>
                <a:lnTo>
                  <a:pt x="15" y="2"/>
                </a:lnTo>
                <a:lnTo>
                  <a:pt x="13" y="0"/>
                </a:lnTo>
                <a:lnTo>
                  <a:pt x="12" y="0"/>
                </a:lnTo>
                <a:lnTo>
                  <a:pt x="10" y="0"/>
                </a:lnTo>
                <a:lnTo>
                  <a:pt x="8" y="0"/>
                </a:lnTo>
                <a:lnTo>
                  <a:pt x="6" y="2"/>
                </a:lnTo>
                <a:lnTo>
                  <a:pt x="4" y="2"/>
                </a:lnTo>
                <a:lnTo>
                  <a:pt x="2" y="4"/>
                </a:lnTo>
                <a:lnTo>
                  <a:pt x="0" y="7"/>
                </a:lnTo>
                <a:lnTo>
                  <a:pt x="0" y="9"/>
                </a:lnTo>
                <a:lnTo>
                  <a:pt x="2" y="11"/>
                </a:lnTo>
                <a:lnTo>
                  <a:pt x="4" y="13"/>
                </a:lnTo>
                <a:lnTo>
                  <a:pt x="6" y="15"/>
                </a:lnTo>
                <a:lnTo>
                  <a:pt x="8" y="19"/>
                </a:lnTo>
                <a:lnTo>
                  <a:pt x="12" y="24"/>
                </a:lnTo>
                <a:lnTo>
                  <a:pt x="13" y="31"/>
                </a:lnTo>
                <a:lnTo>
                  <a:pt x="15" y="31"/>
                </a:lnTo>
                <a:lnTo>
                  <a:pt x="17" y="33"/>
                </a:lnTo>
                <a:lnTo>
                  <a:pt x="19" y="33"/>
                </a:lnTo>
                <a:lnTo>
                  <a:pt x="21" y="33"/>
                </a:lnTo>
                <a:lnTo>
                  <a:pt x="23" y="31"/>
                </a:lnTo>
                <a:lnTo>
                  <a:pt x="24" y="31"/>
                </a:lnTo>
                <a:lnTo>
                  <a:pt x="26" y="31"/>
                </a:lnTo>
                <a:lnTo>
                  <a:pt x="26" y="30"/>
                </a:lnTo>
                <a:close/>
              </a:path>
            </a:pathLst>
          </a:custGeom>
          <a:solidFill>
            <a:schemeClr val="bg1">
              <a:lumMod val="65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361" name="Freeform 26"/>
          <p:cNvSpPr>
            <a:spLocks/>
          </p:cNvSpPr>
          <p:nvPr/>
        </p:nvSpPr>
        <p:spPr bwMode="auto">
          <a:xfrm rot="3738204">
            <a:off x="727462" y="4304623"/>
            <a:ext cx="412392" cy="256649"/>
          </a:xfrm>
          <a:custGeom>
            <a:avLst/>
            <a:gdLst/>
            <a:ahLst/>
            <a:cxnLst>
              <a:cxn ang="0">
                <a:pos x="60" y="6"/>
              </a:cxn>
              <a:cxn ang="0">
                <a:pos x="67" y="10"/>
              </a:cxn>
              <a:cxn ang="0">
                <a:pos x="76" y="11"/>
              </a:cxn>
              <a:cxn ang="0">
                <a:pos x="77" y="16"/>
              </a:cxn>
              <a:cxn ang="0">
                <a:pos x="79" y="14"/>
              </a:cxn>
              <a:cxn ang="0">
                <a:pos x="87" y="16"/>
              </a:cxn>
              <a:cxn ang="0">
                <a:pos x="95" y="18"/>
              </a:cxn>
              <a:cxn ang="0">
                <a:pos x="91" y="14"/>
              </a:cxn>
              <a:cxn ang="0">
                <a:pos x="96" y="20"/>
              </a:cxn>
              <a:cxn ang="0">
                <a:pos x="98" y="23"/>
              </a:cxn>
              <a:cxn ang="0">
                <a:pos x="101" y="25"/>
              </a:cxn>
              <a:cxn ang="0">
                <a:pos x="104" y="23"/>
              </a:cxn>
              <a:cxn ang="0">
                <a:pos x="104" y="29"/>
              </a:cxn>
              <a:cxn ang="0">
                <a:pos x="116" y="36"/>
              </a:cxn>
              <a:cxn ang="0">
                <a:pos x="119" y="41"/>
              </a:cxn>
              <a:cxn ang="0">
                <a:pos x="119" y="45"/>
              </a:cxn>
              <a:cxn ang="0">
                <a:pos x="126" y="53"/>
              </a:cxn>
              <a:cxn ang="0">
                <a:pos x="139" y="55"/>
              </a:cxn>
              <a:cxn ang="0">
                <a:pos x="119" y="36"/>
              </a:cxn>
              <a:cxn ang="0">
                <a:pos x="108" y="17"/>
              </a:cxn>
              <a:cxn ang="0">
                <a:pos x="101" y="7"/>
              </a:cxn>
              <a:cxn ang="0">
                <a:pos x="105" y="5"/>
              </a:cxn>
              <a:cxn ang="0">
                <a:pos x="106" y="4"/>
              </a:cxn>
              <a:cxn ang="0">
                <a:pos x="115" y="28"/>
              </a:cxn>
              <a:cxn ang="0">
                <a:pos x="134" y="52"/>
              </a:cxn>
              <a:cxn ang="0">
                <a:pos x="153" y="42"/>
              </a:cxn>
              <a:cxn ang="0">
                <a:pos x="172" y="41"/>
              </a:cxn>
              <a:cxn ang="0">
                <a:pos x="188" y="46"/>
              </a:cxn>
              <a:cxn ang="0">
                <a:pos x="181" y="61"/>
              </a:cxn>
              <a:cxn ang="0">
                <a:pos x="173" y="70"/>
              </a:cxn>
              <a:cxn ang="0">
                <a:pos x="160" y="71"/>
              </a:cxn>
              <a:cxn ang="0">
                <a:pos x="149" y="67"/>
              </a:cxn>
              <a:cxn ang="0">
                <a:pos x="136" y="71"/>
              </a:cxn>
              <a:cxn ang="0">
                <a:pos x="124" y="86"/>
              </a:cxn>
              <a:cxn ang="0">
                <a:pos x="110" y="86"/>
              </a:cxn>
              <a:cxn ang="0">
                <a:pos x="93" y="97"/>
              </a:cxn>
              <a:cxn ang="0">
                <a:pos x="76" y="115"/>
              </a:cxn>
              <a:cxn ang="0">
                <a:pos x="58" y="111"/>
              </a:cxn>
              <a:cxn ang="0">
                <a:pos x="47" y="103"/>
              </a:cxn>
              <a:cxn ang="0">
                <a:pos x="56" y="85"/>
              </a:cxn>
              <a:cxn ang="0">
                <a:pos x="45" y="64"/>
              </a:cxn>
              <a:cxn ang="0">
                <a:pos x="30" y="59"/>
              </a:cxn>
              <a:cxn ang="0">
                <a:pos x="9" y="58"/>
              </a:cxn>
              <a:cxn ang="0">
                <a:pos x="18" y="43"/>
              </a:cxn>
              <a:cxn ang="0">
                <a:pos x="34" y="28"/>
              </a:cxn>
              <a:cxn ang="0">
                <a:pos x="45" y="25"/>
              </a:cxn>
              <a:cxn ang="0">
                <a:pos x="52" y="22"/>
              </a:cxn>
              <a:cxn ang="0">
                <a:pos x="58" y="20"/>
              </a:cxn>
              <a:cxn ang="0">
                <a:pos x="59" y="16"/>
              </a:cxn>
              <a:cxn ang="0">
                <a:pos x="55" y="11"/>
              </a:cxn>
              <a:cxn ang="0">
                <a:pos x="54" y="7"/>
              </a:cxn>
              <a:cxn ang="0">
                <a:pos x="54" y="1"/>
              </a:cxn>
              <a:cxn ang="0">
                <a:pos x="59" y="2"/>
              </a:cxn>
            </a:cxnLst>
            <a:rect l="0" t="0" r="r" b="b"/>
            <a:pathLst>
              <a:path w="188" h="117">
                <a:moveTo>
                  <a:pt x="59" y="2"/>
                </a:moveTo>
                <a:cubicBezTo>
                  <a:pt x="59" y="5"/>
                  <a:pt x="60" y="6"/>
                  <a:pt x="60" y="6"/>
                </a:cubicBezTo>
                <a:cubicBezTo>
                  <a:pt x="62" y="4"/>
                  <a:pt x="65" y="8"/>
                  <a:pt x="65" y="8"/>
                </a:cubicBezTo>
                <a:cubicBezTo>
                  <a:pt x="65" y="12"/>
                  <a:pt x="67" y="10"/>
                  <a:pt x="67" y="10"/>
                </a:cubicBezTo>
                <a:cubicBezTo>
                  <a:pt x="67" y="6"/>
                  <a:pt x="70" y="8"/>
                  <a:pt x="70" y="8"/>
                </a:cubicBezTo>
                <a:cubicBezTo>
                  <a:pt x="74" y="6"/>
                  <a:pt x="76" y="11"/>
                  <a:pt x="76" y="11"/>
                </a:cubicBezTo>
                <a:lnTo>
                  <a:pt x="76" y="11"/>
                </a:lnTo>
                <a:lnTo>
                  <a:pt x="77" y="16"/>
                </a:lnTo>
                <a:lnTo>
                  <a:pt x="77" y="16"/>
                </a:lnTo>
                <a:cubicBezTo>
                  <a:pt x="78" y="13"/>
                  <a:pt x="79" y="14"/>
                  <a:pt x="79" y="14"/>
                </a:cubicBezTo>
                <a:cubicBezTo>
                  <a:pt x="80" y="12"/>
                  <a:pt x="83" y="12"/>
                  <a:pt x="83" y="12"/>
                </a:cubicBezTo>
                <a:cubicBezTo>
                  <a:pt x="86" y="12"/>
                  <a:pt x="87" y="16"/>
                  <a:pt x="87" y="16"/>
                </a:cubicBezTo>
                <a:cubicBezTo>
                  <a:pt x="87" y="21"/>
                  <a:pt x="91" y="21"/>
                  <a:pt x="91" y="21"/>
                </a:cubicBezTo>
                <a:cubicBezTo>
                  <a:pt x="93" y="21"/>
                  <a:pt x="95" y="18"/>
                  <a:pt x="95" y="18"/>
                </a:cubicBezTo>
                <a:cubicBezTo>
                  <a:pt x="95" y="16"/>
                  <a:pt x="92" y="15"/>
                  <a:pt x="92" y="15"/>
                </a:cubicBezTo>
                <a:cubicBezTo>
                  <a:pt x="91" y="15"/>
                  <a:pt x="91" y="15"/>
                  <a:pt x="91" y="14"/>
                </a:cubicBezTo>
                <a:cubicBezTo>
                  <a:pt x="93" y="11"/>
                  <a:pt x="97" y="14"/>
                  <a:pt x="97" y="14"/>
                </a:cubicBezTo>
                <a:cubicBezTo>
                  <a:pt x="98" y="19"/>
                  <a:pt x="96" y="20"/>
                  <a:pt x="96" y="20"/>
                </a:cubicBezTo>
                <a:cubicBezTo>
                  <a:pt x="93" y="24"/>
                  <a:pt x="93" y="26"/>
                  <a:pt x="93" y="26"/>
                </a:cubicBezTo>
                <a:cubicBezTo>
                  <a:pt x="96" y="27"/>
                  <a:pt x="98" y="23"/>
                  <a:pt x="98" y="23"/>
                </a:cubicBezTo>
                <a:cubicBezTo>
                  <a:pt x="100" y="18"/>
                  <a:pt x="102" y="18"/>
                  <a:pt x="102" y="18"/>
                </a:cubicBezTo>
                <a:cubicBezTo>
                  <a:pt x="101" y="22"/>
                  <a:pt x="101" y="25"/>
                  <a:pt x="101" y="25"/>
                </a:cubicBezTo>
                <a:lnTo>
                  <a:pt x="101" y="25"/>
                </a:lnTo>
                <a:lnTo>
                  <a:pt x="104" y="23"/>
                </a:lnTo>
                <a:lnTo>
                  <a:pt x="104" y="23"/>
                </a:lnTo>
                <a:cubicBezTo>
                  <a:pt x="105" y="24"/>
                  <a:pt x="104" y="29"/>
                  <a:pt x="104" y="29"/>
                </a:cubicBezTo>
                <a:cubicBezTo>
                  <a:pt x="110" y="29"/>
                  <a:pt x="111" y="32"/>
                  <a:pt x="111" y="32"/>
                </a:cubicBezTo>
                <a:cubicBezTo>
                  <a:pt x="115" y="32"/>
                  <a:pt x="116" y="36"/>
                  <a:pt x="116" y="36"/>
                </a:cubicBezTo>
                <a:cubicBezTo>
                  <a:pt x="119" y="38"/>
                  <a:pt x="119" y="41"/>
                  <a:pt x="119" y="41"/>
                </a:cubicBezTo>
                <a:lnTo>
                  <a:pt x="119" y="41"/>
                </a:lnTo>
                <a:lnTo>
                  <a:pt x="119" y="45"/>
                </a:lnTo>
                <a:lnTo>
                  <a:pt x="119" y="45"/>
                </a:lnTo>
                <a:cubicBezTo>
                  <a:pt x="118" y="49"/>
                  <a:pt x="120" y="51"/>
                  <a:pt x="120" y="51"/>
                </a:cubicBezTo>
                <a:cubicBezTo>
                  <a:pt x="124" y="51"/>
                  <a:pt x="126" y="53"/>
                  <a:pt x="126" y="53"/>
                </a:cubicBezTo>
                <a:cubicBezTo>
                  <a:pt x="131" y="55"/>
                  <a:pt x="136" y="58"/>
                  <a:pt x="136" y="58"/>
                </a:cubicBezTo>
                <a:cubicBezTo>
                  <a:pt x="136" y="56"/>
                  <a:pt x="139" y="55"/>
                  <a:pt x="139" y="55"/>
                </a:cubicBezTo>
                <a:cubicBezTo>
                  <a:pt x="134" y="56"/>
                  <a:pt x="130" y="50"/>
                  <a:pt x="130" y="50"/>
                </a:cubicBezTo>
                <a:cubicBezTo>
                  <a:pt x="125" y="44"/>
                  <a:pt x="119" y="36"/>
                  <a:pt x="119" y="36"/>
                </a:cubicBezTo>
                <a:cubicBezTo>
                  <a:pt x="114" y="29"/>
                  <a:pt x="111" y="23"/>
                  <a:pt x="111" y="23"/>
                </a:cubicBezTo>
                <a:cubicBezTo>
                  <a:pt x="106" y="26"/>
                  <a:pt x="108" y="17"/>
                  <a:pt x="108" y="17"/>
                </a:cubicBezTo>
                <a:cubicBezTo>
                  <a:pt x="105" y="16"/>
                  <a:pt x="107" y="11"/>
                  <a:pt x="107" y="11"/>
                </a:cubicBezTo>
                <a:cubicBezTo>
                  <a:pt x="103" y="11"/>
                  <a:pt x="101" y="7"/>
                  <a:pt x="101" y="7"/>
                </a:cubicBezTo>
                <a:cubicBezTo>
                  <a:pt x="100" y="5"/>
                  <a:pt x="105" y="5"/>
                  <a:pt x="105" y="5"/>
                </a:cubicBezTo>
                <a:lnTo>
                  <a:pt x="105" y="5"/>
                </a:lnTo>
                <a:lnTo>
                  <a:pt x="106" y="4"/>
                </a:lnTo>
                <a:lnTo>
                  <a:pt x="106" y="4"/>
                </a:lnTo>
                <a:cubicBezTo>
                  <a:pt x="106" y="9"/>
                  <a:pt x="109" y="12"/>
                  <a:pt x="109" y="12"/>
                </a:cubicBezTo>
                <a:cubicBezTo>
                  <a:pt x="109" y="18"/>
                  <a:pt x="115" y="28"/>
                  <a:pt x="115" y="28"/>
                </a:cubicBezTo>
                <a:cubicBezTo>
                  <a:pt x="117" y="30"/>
                  <a:pt x="123" y="40"/>
                  <a:pt x="123" y="40"/>
                </a:cubicBezTo>
                <a:cubicBezTo>
                  <a:pt x="128" y="46"/>
                  <a:pt x="134" y="52"/>
                  <a:pt x="134" y="52"/>
                </a:cubicBezTo>
                <a:cubicBezTo>
                  <a:pt x="137" y="56"/>
                  <a:pt x="147" y="51"/>
                  <a:pt x="147" y="51"/>
                </a:cubicBezTo>
                <a:cubicBezTo>
                  <a:pt x="150" y="50"/>
                  <a:pt x="153" y="42"/>
                  <a:pt x="153" y="42"/>
                </a:cubicBezTo>
                <a:cubicBezTo>
                  <a:pt x="158" y="51"/>
                  <a:pt x="163" y="46"/>
                  <a:pt x="163" y="46"/>
                </a:cubicBezTo>
                <a:cubicBezTo>
                  <a:pt x="165" y="40"/>
                  <a:pt x="172" y="41"/>
                  <a:pt x="172" y="41"/>
                </a:cubicBezTo>
                <a:cubicBezTo>
                  <a:pt x="178" y="40"/>
                  <a:pt x="183" y="42"/>
                  <a:pt x="183" y="42"/>
                </a:cubicBezTo>
                <a:cubicBezTo>
                  <a:pt x="188" y="42"/>
                  <a:pt x="188" y="46"/>
                  <a:pt x="188" y="46"/>
                </a:cubicBezTo>
                <a:cubicBezTo>
                  <a:pt x="188" y="50"/>
                  <a:pt x="181" y="53"/>
                  <a:pt x="181" y="53"/>
                </a:cubicBezTo>
                <a:cubicBezTo>
                  <a:pt x="179" y="55"/>
                  <a:pt x="181" y="61"/>
                  <a:pt x="181" y="61"/>
                </a:cubicBezTo>
                <a:cubicBezTo>
                  <a:pt x="186" y="66"/>
                  <a:pt x="178" y="67"/>
                  <a:pt x="178" y="67"/>
                </a:cubicBezTo>
                <a:cubicBezTo>
                  <a:pt x="174" y="66"/>
                  <a:pt x="173" y="70"/>
                  <a:pt x="173" y="70"/>
                </a:cubicBezTo>
                <a:cubicBezTo>
                  <a:pt x="171" y="71"/>
                  <a:pt x="164" y="68"/>
                  <a:pt x="164" y="68"/>
                </a:cubicBezTo>
                <a:cubicBezTo>
                  <a:pt x="163" y="72"/>
                  <a:pt x="160" y="71"/>
                  <a:pt x="160" y="71"/>
                </a:cubicBezTo>
                <a:cubicBezTo>
                  <a:pt x="157" y="74"/>
                  <a:pt x="153" y="70"/>
                  <a:pt x="153" y="70"/>
                </a:cubicBezTo>
                <a:cubicBezTo>
                  <a:pt x="152" y="67"/>
                  <a:pt x="149" y="67"/>
                  <a:pt x="149" y="67"/>
                </a:cubicBezTo>
                <a:cubicBezTo>
                  <a:pt x="146" y="62"/>
                  <a:pt x="139" y="65"/>
                  <a:pt x="139" y="65"/>
                </a:cubicBezTo>
                <a:cubicBezTo>
                  <a:pt x="136" y="69"/>
                  <a:pt x="136" y="71"/>
                  <a:pt x="136" y="71"/>
                </a:cubicBezTo>
                <a:cubicBezTo>
                  <a:pt x="134" y="75"/>
                  <a:pt x="130" y="77"/>
                  <a:pt x="130" y="77"/>
                </a:cubicBezTo>
                <a:cubicBezTo>
                  <a:pt x="124" y="79"/>
                  <a:pt x="124" y="86"/>
                  <a:pt x="124" y="86"/>
                </a:cubicBezTo>
                <a:cubicBezTo>
                  <a:pt x="122" y="89"/>
                  <a:pt x="118" y="83"/>
                  <a:pt x="118" y="83"/>
                </a:cubicBezTo>
                <a:cubicBezTo>
                  <a:pt x="114" y="87"/>
                  <a:pt x="110" y="86"/>
                  <a:pt x="110" y="86"/>
                </a:cubicBezTo>
                <a:cubicBezTo>
                  <a:pt x="105" y="86"/>
                  <a:pt x="103" y="90"/>
                  <a:pt x="103" y="90"/>
                </a:cubicBezTo>
                <a:cubicBezTo>
                  <a:pt x="99" y="88"/>
                  <a:pt x="93" y="97"/>
                  <a:pt x="93" y="97"/>
                </a:cubicBezTo>
                <a:cubicBezTo>
                  <a:pt x="90" y="99"/>
                  <a:pt x="93" y="105"/>
                  <a:pt x="87" y="105"/>
                </a:cubicBezTo>
                <a:cubicBezTo>
                  <a:pt x="84" y="109"/>
                  <a:pt x="80" y="113"/>
                  <a:pt x="76" y="115"/>
                </a:cubicBezTo>
                <a:cubicBezTo>
                  <a:pt x="68" y="117"/>
                  <a:pt x="62" y="115"/>
                  <a:pt x="62" y="115"/>
                </a:cubicBezTo>
                <a:cubicBezTo>
                  <a:pt x="60" y="112"/>
                  <a:pt x="58" y="111"/>
                  <a:pt x="58" y="111"/>
                </a:cubicBezTo>
                <a:cubicBezTo>
                  <a:pt x="57" y="108"/>
                  <a:pt x="52" y="109"/>
                  <a:pt x="52" y="109"/>
                </a:cubicBezTo>
                <a:cubicBezTo>
                  <a:pt x="48" y="108"/>
                  <a:pt x="47" y="103"/>
                  <a:pt x="47" y="103"/>
                </a:cubicBezTo>
                <a:cubicBezTo>
                  <a:pt x="47" y="101"/>
                  <a:pt x="50" y="102"/>
                  <a:pt x="54" y="99"/>
                </a:cubicBezTo>
                <a:cubicBezTo>
                  <a:pt x="54" y="95"/>
                  <a:pt x="49" y="93"/>
                  <a:pt x="56" y="85"/>
                </a:cubicBezTo>
                <a:cubicBezTo>
                  <a:pt x="58" y="79"/>
                  <a:pt x="54" y="71"/>
                  <a:pt x="54" y="71"/>
                </a:cubicBezTo>
                <a:cubicBezTo>
                  <a:pt x="51" y="66"/>
                  <a:pt x="45" y="64"/>
                  <a:pt x="45" y="64"/>
                </a:cubicBezTo>
                <a:cubicBezTo>
                  <a:pt x="39" y="70"/>
                  <a:pt x="36" y="66"/>
                  <a:pt x="36" y="66"/>
                </a:cubicBezTo>
                <a:cubicBezTo>
                  <a:pt x="36" y="64"/>
                  <a:pt x="30" y="59"/>
                  <a:pt x="30" y="59"/>
                </a:cubicBezTo>
                <a:cubicBezTo>
                  <a:pt x="22" y="53"/>
                  <a:pt x="19" y="56"/>
                  <a:pt x="19" y="56"/>
                </a:cubicBezTo>
                <a:cubicBezTo>
                  <a:pt x="16" y="55"/>
                  <a:pt x="13" y="60"/>
                  <a:pt x="9" y="58"/>
                </a:cubicBezTo>
                <a:cubicBezTo>
                  <a:pt x="0" y="53"/>
                  <a:pt x="9" y="48"/>
                  <a:pt x="9" y="48"/>
                </a:cubicBezTo>
                <a:cubicBezTo>
                  <a:pt x="10" y="46"/>
                  <a:pt x="18" y="43"/>
                  <a:pt x="18" y="43"/>
                </a:cubicBezTo>
                <a:cubicBezTo>
                  <a:pt x="20" y="38"/>
                  <a:pt x="27" y="35"/>
                  <a:pt x="27" y="35"/>
                </a:cubicBezTo>
                <a:cubicBezTo>
                  <a:pt x="30" y="31"/>
                  <a:pt x="34" y="28"/>
                  <a:pt x="34" y="28"/>
                </a:cubicBezTo>
                <a:cubicBezTo>
                  <a:pt x="42" y="29"/>
                  <a:pt x="45" y="25"/>
                  <a:pt x="45" y="25"/>
                </a:cubicBezTo>
                <a:lnTo>
                  <a:pt x="45" y="25"/>
                </a:lnTo>
                <a:lnTo>
                  <a:pt x="52" y="22"/>
                </a:lnTo>
                <a:lnTo>
                  <a:pt x="52" y="22"/>
                </a:lnTo>
                <a:cubicBezTo>
                  <a:pt x="59" y="24"/>
                  <a:pt x="58" y="20"/>
                  <a:pt x="58" y="20"/>
                </a:cubicBezTo>
                <a:lnTo>
                  <a:pt x="58" y="20"/>
                </a:lnTo>
                <a:lnTo>
                  <a:pt x="59" y="16"/>
                </a:lnTo>
                <a:lnTo>
                  <a:pt x="59" y="16"/>
                </a:lnTo>
                <a:cubicBezTo>
                  <a:pt x="52" y="21"/>
                  <a:pt x="55" y="11"/>
                  <a:pt x="55" y="11"/>
                </a:cubicBezTo>
                <a:lnTo>
                  <a:pt x="55" y="11"/>
                </a:lnTo>
                <a:lnTo>
                  <a:pt x="54" y="7"/>
                </a:lnTo>
                <a:lnTo>
                  <a:pt x="54" y="7"/>
                </a:lnTo>
                <a:cubicBezTo>
                  <a:pt x="54" y="6"/>
                  <a:pt x="53" y="5"/>
                  <a:pt x="53" y="5"/>
                </a:cubicBezTo>
                <a:cubicBezTo>
                  <a:pt x="54" y="3"/>
                  <a:pt x="54" y="1"/>
                  <a:pt x="54" y="1"/>
                </a:cubicBezTo>
                <a:cubicBezTo>
                  <a:pt x="56" y="0"/>
                  <a:pt x="59" y="2"/>
                  <a:pt x="59" y="2"/>
                </a:cubicBezTo>
                <a:lnTo>
                  <a:pt x="59" y="2"/>
                </a:lnTo>
                <a:close/>
              </a:path>
            </a:pathLst>
          </a:custGeom>
          <a:solidFill>
            <a:schemeClr val="accent6">
              <a:lumMod val="40000"/>
              <a:lumOff val="60000"/>
            </a:schemeClr>
          </a:solidFill>
          <a:ln w="3175" cmpd="sng">
            <a:solidFill>
              <a:schemeClr val="bg1"/>
            </a:solidFill>
            <a:round/>
            <a:headEnd/>
            <a:tailEnd/>
          </a:ln>
        </p:spPr>
        <p:txBody>
          <a:bodyPr/>
          <a:lstStyle/>
          <a:p>
            <a:endParaRPr lang="ru-RU" sz="1807" dirty="0">
              <a:latin typeface="Arial Обычный" charset="0"/>
            </a:endParaRPr>
          </a:p>
        </p:txBody>
      </p:sp>
      <p:sp>
        <p:nvSpPr>
          <p:cNvPr id="2" name="Овал 1"/>
          <p:cNvSpPr>
            <a:spLocks noChangeAspect="1"/>
          </p:cNvSpPr>
          <p:nvPr/>
        </p:nvSpPr>
        <p:spPr>
          <a:xfrm>
            <a:off x="857861" y="4345748"/>
            <a:ext cx="34275" cy="34275"/>
          </a:xfrm>
          <a:prstGeom prst="ellips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dirty="0">
              <a:latin typeface="Arial Обычный" charset="0"/>
            </a:endParaRPr>
          </a:p>
        </p:txBody>
      </p:sp>
      <p:sp>
        <p:nvSpPr>
          <p:cNvPr id="5" name="Заголовок 4"/>
          <p:cNvSpPr>
            <a:spLocks noGrp="1"/>
          </p:cNvSpPr>
          <p:nvPr>
            <p:ph type="title"/>
          </p:nvPr>
        </p:nvSpPr>
        <p:spPr>
          <a:xfrm>
            <a:off x="626324" y="923869"/>
            <a:ext cx="10083857" cy="444865"/>
          </a:xfrm>
        </p:spPr>
        <p:txBody>
          <a:bodyPr/>
          <a:lstStyle/>
          <a:p>
            <a:pPr algn="ctr"/>
            <a:r>
              <a:rPr lang="ru-RU" dirty="0" smtClean="0"/>
              <a:t>ЭССЕ-РФ-1 и ЭССЕ-РФ-2</a:t>
            </a:r>
            <a:endParaRPr lang="ru-RU" dirty="0"/>
          </a:p>
        </p:txBody>
      </p:sp>
      <p:sp>
        <p:nvSpPr>
          <p:cNvPr id="360" name="TextBox 359"/>
          <p:cNvSpPr txBox="1"/>
          <p:nvPr/>
        </p:nvSpPr>
        <p:spPr>
          <a:xfrm>
            <a:off x="805510" y="4300423"/>
            <a:ext cx="574830" cy="170260"/>
          </a:xfrm>
          <a:prstGeom prst="rect">
            <a:avLst/>
          </a:prstGeom>
          <a:noFill/>
          <a:ln w="3175">
            <a:noFill/>
          </a:ln>
        </p:spPr>
        <p:txBody>
          <a:bodyPr wrap="none" rtlCol="0">
            <a:spAutoFit/>
          </a:bodyPr>
          <a:lstStyle/>
          <a:p>
            <a:r>
              <a:rPr lang="ru-RU" sz="502" dirty="0">
                <a:latin typeface="Arial Обычный" charset="0"/>
              </a:rPr>
              <a:t>Севастополь</a:t>
            </a:r>
          </a:p>
        </p:txBody>
      </p:sp>
      <p:sp>
        <p:nvSpPr>
          <p:cNvPr id="4" name="Овал 3"/>
          <p:cNvSpPr>
            <a:spLocks noChangeAspect="1"/>
          </p:cNvSpPr>
          <p:nvPr/>
        </p:nvSpPr>
        <p:spPr>
          <a:xfrm>
            <a:off x="1394426" y="4682912"/>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62" name="Овал 361"/>
          <p:cNvSpPr>
            <a:spLocks noChangeAspect="1"/>
          </p:cNvSpPr>
          <p:nvPr/>
        </p:nvSpPr>
        <p:spPr>
          <a:xfrm>
            <a:off x="1854748" y="4935928"/>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63" name="Овал 362"/>
          <p:cNvSpPr>
            <a:spLocks noChangeAspect="1"/>
          </p:cNvSpPr>
          <p:nvPr/>
        </p:nvSpPr>
        <p:spPr>
          <a:xfrm>
            <a:off x="1601732" y="5152796"/>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64" name="Овал 363"/>
          <p:cNvSpPr>
            <a:spLocks noChangeAspect="1"/>
          </p:cNvSpPr>
          <p:nvPr/>
        </p:nvSpPr>
        <p:spPr>
          <a:xfrm>
            <a:off x="1854748" y="5462161"/>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65" name="Овал 364"/>
          <p:cNvSpPr>
            <a:spLocks noChangeAspect="1"/>
          </p:cNvSpPr>
          <p:nvPr/>
        </p:nvSpPr>
        <p:spPr>
          <a:xfrm>
            <a:off x="1312579" y="5116647"/>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66" name="Овал 365"/>
          <p:cNvSpPr>
            <a:spLocks noChangeAspect="1"/>
          </p:cNvSpPr>
          <p:nvPr/>
        </p:nvSpPr>
        <p:spPr>
          <a:xfrm>
            <a:off x="1095707" y="4827490"/>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67" name="Овал 366"/>
          <p:cNvSpPr>
            <a:spLocks noChangeAspect="1"/>
          </p:cNvSpPr>
          <p:nvPr/>
        </p:nvSpPr>
        <p:spPr>
          <a:xfrm>
            <a:off x="1131855" y="4995468"/>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68" name="Овал 367"/>
          <p:cNvSpPr>
            <a:spLocks noChangeAspect="1"/>
          </p:cNvSpPr>
          <p:nvPr/>
        </p:nvSpPr>
        <p:spPr>
          <a:xfrm>
            <a:off x="1213703" y="5212336"/>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69" name="Овал 368"/>
          <p:cNvSpPr>
            <a:spLocks noChangeAspect="1"/>
          </p:cNvSpPr>
          <p:nvPr/>
        </p:nvSpPr>
        <p:spPr>
          <a:xfrm>
            <a:off x="1383013" y="5615156"/>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70" name="Овал 369"/>
          <p:cNvSpPr>
            <a:spLocks noChangeAspect="1"/>
          </p:cNvSpPr>
          <p:nvPr/>
        </p:nvSpPr>
        <p:spPr>
          <a:xfrm>
            <a:off x="1453136" y="5800025"/>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71" name="Овал 370"/>
          <p:cNvSpPr>
            <a:spLocks noChangeAspect="1"/>
          </p:cNvSpPr>
          <p:nvPr/>
        </p:nvSpPr>
        <p:spPr>
          <a:xfrm>
            <a:off x="1312890" y="5557783"/>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72" name="Овал 371"/>
          <p:cNvSpPr>
            <a:spLocks noChangeAspect="1"/>
          </p:cNvSpPr>
          <p:nvPr/>
        </p:nvSpPr>
        <p:spPr>
          <a:xfrm>
            <a:off x="1242767" y="5401600"/>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73" name="Овал 372"/>
          <p:cNvSpPr>
            <a:spLocks noChangeAspect="1"/>
          </p:cNvSpPr>
          <p:nvPr/>
        </p:nvSpPr>
        <p:spPr>
          <a:xfrm>
            <a:off x="1258704" y="5541846"/>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74" name="Овал 373"/>
          <p:cNvSpPr>
            <a:spLocks noChangeAspect="1"/>
          </p:cNvSpPr>
          <p:nvPr/>
        </p:nvSpPr>
        <p:spPr>
          <a:xfrm>
            <a:off x="1582483" y="4096430"/>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75" name="Овал 374"/>
          <p:cNvSpPr>
            <a:spLocks noChangeAspect="1"/>
          </p:cNvSpPr>
          <p:nvPr/>
        </p:nvSpPr>
        <p:spPr>
          <a:xfrm>
            <a:off x="1869349" y="4214363"/>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76" name="Овал 375"/>
          <p:cNvSpPr>
            <a:spLocks noChangeAspect="1"/>
          </p:cNvSpPr>
          <p:nvPr/>
        </p:nvSpPr>
        <p:spPr>
          <a:xfrm>
            <a:off x="2105217" y="4262175"/>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77" name="Овал 376"/>
          <p:cNvSpPr>
            <a:spLocks noChangeAspect="1"/>
          </p:cNvSpPr>
          <p:nvPr/>
        </p:nvSpPr>
        <p:spPr>
          <a:xfrm>
            <a:off x="2000033" y="4169740"/>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78" name="Овал 377"/>
          <p:cNvSpPr>
            <a:spLocks noChangeAspect="1"/>
          </p:cNvSpPr>
          <p:nvPr/>
        </p:nvSpPr>
        <p:spPr>
          <a:xfrm>
            <a:off x="2239088" y="3972121"/>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79" name="Овал 378"/>
          <p:cNvSpPr>
            <a:spLocks noChangeAspect="1"/>
          </p:cNvSpPr>
          <p:nvPr/>
        </p:nvSpPr>
        <p:spPr>
          <a:xfrm>
            <a:off x="2640700" y="4077305"/>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80" name="Овал 379"/>
          <p:cNvSpPr>
            <a:spLocks noChangeAspect="1"/>
          </p:cNvSpPr>
          <p:nvPr/>
        </p:nvSpPr>
        <p:spPr>
          <a:xfrm>
            <a:off x="2659825" y="3736253"/>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81" name="Овал 380"/>
          <p:cNvSpPr>
            <a:spLocks noChangeAspect="1"/>
          </p:cNvSpPr>
          <p:nvPr/>
        </p:nvSpPr>
        <p:spPr>
          <a:xfrm>
            <a:off x="2436707" y="3851000"/>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82" name="Овал 381"/>
          <p:cNvSpPr>
            <a:spLocks noChangeAspect="1"/>
          </p:cNvSpPr>
          <p:nvPr/>
        </p:nvSpPr>
        <p:spPr>
          <a:xfrm>
            <a:off x="2570578" y="3777689"/>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83" name="Овал 382"/>
          <p:cNvSpPr>
            <a:spLocks noChangeAspect="1"/>
          </p:cNvSpPr>
          <p:nvPr/>
        </p:nvSpPr>
        <p:spPr>
          <a:xfrm>
            <a:off x="1732291" y="3937059"/>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84" name="Овал 383"/>
          <p:cNvSpPr>
            <a:spLocks noChangeAspect="1"/>
          </p:cNvSpPr>
          <p:nvPr/>
        </p:nvSpPr>
        <p:spPr>
          <a:xfrm>
            <a:off x="1869349" y="3860562"/>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85" name="Овал 384"/>
          <p:cNvSpPr>
            <a:spLocks noChangeAspect="1"/>
          </p:cNvSpPr>
          <p:nvPr/>
        </p:nvSpPr>
        <p:spPr>
          <a:xfrm>
            <a:off x="2063781" y="3841437"/>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86" name="Овал 385"/>
          <p:cNvSpPr>
            <a:spLocks noChangeAspect="1"/>
          </p:cNvSpPr>
          <p:nvPr/>
        </p:nvSpPr>
        <p:spPr>
          <a:xfrm>
            <a:off x="2044656" y="3710754"/>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87" name="Овал 386"/>
          <p:cNvSpPr>
            <a:spLocks noChangeAspect="1"/>
          </p:cNvSpPr>
          <p:nvPr/>
        </p:nvSpPr>
        <p:spPr>
          <a:xfrm>
            <a:off x="1818351" y="3698004"/>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88" name="Овал 387"/>
          <p:cNvSpPr>
            <a:spLocks noChangeAspect="1"/>
          </p:cNvSpPr>
          <p:nvPr/>
        </p:nvSpPr>
        <p:spPr>
          <a:xfrm>
            <a:off x="2245463" y="3691629"/>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89" name="Овал 388"/>
          <p:cNvSpPr>
            <a:spLocks noChangeAspect="1"/>
          </p:cNvSpPr>
          <p:nvPr/>
        </p:nvSpPr>
        <p:spPr>
          <a:xfrm>
            <a:off x="2576952" y="3669318"/>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90" name="Овал 389"/>
          <p:cNvSpPr>
            <a:spLocks noChangeAspect="1"/>
          </p:cNvSpPr>
          <p:nvPr/>
        </p:nvSpPr>
        <p:spPr>
          <a:xfrm>
            <a:off x="2765009" y="3503573"/>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91" name="Овал 390"/>
          <p:cNvSpPr>
            <a:spLocks noChangeAspect="1"/>
          </p:cNvSpPr>
          <p:nvPr/>
        </p:nvSpPr>
        <p:spPr>
          <a:xfrm>
            <a:off x="2309211" y="3478074"/>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92" name="Овал 391"/>
          <p:cNvSpPr>
            <a:spLocks noChangeAspect="1"/>
          </p:cNvSpPr>
          <p:nvPr/>
        </p:nvSpPr>
        <p:spPr>
          <a:xfrm>
            <a:off x="1888473" y="3385639"/>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93" name="Овал 392"/>
          <p:cNvSpPr>
            <a:spLocks noChangeAspect="1"/>
          </p:cNvSpPr>
          <p:nvPr/>
        </p:nvSpPr>
        <p:spPr>
          <a:xfrm>
            <a:off x="1413551" y="2480417"/>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94" name="Овал 393"/>
          <p:cNvSpPr>
            <a:spLocks noChangeAspect="1"/>
          </p:cNvSpPr>
          <p:nvPr/>
        </p:nvSpPr>
        <p:spPr>
          <a:xfrm>
            <a:off x="2070155" y="2882029"/>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95" name="Овал 394"/>
          <p:cNvSpPr>
            <a:spLocks noChangeAspect="1"/>
          </p:cNvSpPr>
          <p:nvPr/>
        </p:nvSpPr>
        <p:spPr>
          <a:xfrm>
            <a:off x="2315585" y="3028650"/>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96" name="Овал 395"/>
          <p:cNvSpPr>
            <a:spLocks noChangeAspect="1"/>
          </p:cNvSpPr>
          <p:nvPr/>
        </p:nvSpPr>
        <p:spPr>
          <a:xfrm>
            <a:off x="2462206" y="2837406"/>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97" name="Овал 396"/>
          <p:cNvSpPr>
            <a:spLocks noChangeAspect="1"/>
          </p:cNvSpPr>
          <p:nvPr/>
        </p:nvSpPr>
        <p:spPr>
          <a:xfrm>
            <a:off x="2828757" y="2936215"/>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98" name="Овал 397"/>
          <p:cNvSpPr>
            <a:spLocks noChangeAspect="1"/>
          </p:cNvSpPr>
          <p:nvPr/>
        </p:nvSpPr>
        <p:spPr>
          <a:xfrm>
            <a:off x="3405677" y="3060524"/>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99" name="Овал 398"/>
          <p:cNvSpPr>
            <a:spLocks noChangeAspect="1"/>
          </p:cNvSpPr>
          <p:nvPr/>
        </p:nvSpPr>
        <p:spPr>
          <a:xfrm>
            <a:off x="3654294" y="2254111"/>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00" name="Овал 399"/>
          <p:cNvSpPr>
            <a:spLocks noChangeAspect="1"/>
          </p:cNvSpPr>
          <p:nvPr/>
        </p:nvSpPr>
        <p:spPr>
          <a:xfrm>
            <a:off x="4234402" y="3267705"/>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01" name="Овал 400"/>
          <p:cNvSpPr>
            <a:spLocks noChangeAspect="1"/>
          </p:cNvSpPr>
          <p:nvPr/>
        </p:nvSpPr>
        <p:spPr>
          <a:xfrm>
            <a:off x="3568234" y="3860562"/>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02" name="Овал 401"/>
          <p:cNvSpPr>
            <a:spLocks noChangeAspect="1"/>
          </p:cNvSpPr>
          <p:nvPr/>
        </p:nvSpPr>
        <p:spPr>
          <a:xfrm>
            <a:off x="3561860" y="4309986"/>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03" name="Овал 402"/>
          <p:cNvSpPr>
            <a:spLocks noChangeAspect="1"/>
          </p:cNvSpPr>
          <p:nvPr/>
        </p:nvSpPr>
        <p:spPr>
          <a:xfrm>
            <a:off x="3520423" y="4600039"/>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04" name="Овал 403"/>
          <p:cNvSpPr>
            <a:spLocks noChangeAspect="1"/>
          </p:cNvSpPr>
          <p:nvPr/>
        </p:nvSpPr>
        <p:spPr>
          <a:xfrm>
            <a:off x="3195308" y="4163365"/>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05" name="Овал 404"/>
          <p:cNvSpPr>
            <a:spLocks noChangeAspect="1"/>
          </p:cNvSpPr>
          <p:nvPr/>
        </p:nvSpPr>
        <p:spPr>
          <a:xfrm>
            <a:off x="3262244" y="4529916"/>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06" name="Овал 405"/>
          <p:cNvSpPr>
            <a:spLocks noChangeAspect="1"/>
          </p:cNvSpPr>
          <p:nvPr/>
        </p:nvSpPr>
        <p:spPr>
          <a:xfrm>
            <a:off x="2918004" y="4284486"/>
            <a:ext cx="36141" cy="36141"/>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07" name="Овал 406"/>
          <p:cNvSpPr>
            <a:spLocks noChangeAspect="1"/>
          </p:cNvSpPr>
          <p:nvPr/>
        </p:nvSpPr>
        <p:spPr>
          <a:xfrm>
            <a:off x="2898880" y="4450231"/>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08" name="Овал 407"/>
          <p:cNvSpPr>
            <a:spLocks noChangeAspect="1"/>
          </p:cNvSpPr>
          <p:nvPr/>
        </p:nvSpPr>
        <p:spPr>
          <a:xfrm>
            <a:off x="2761822" y="4316360"/>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09" name="Овал 408"/>
          <p:cNvSpPr>
            <a:spLocks noChangeAspect="1"/>
          </p:cNvSpPr>
          <p:nvPr/>
        </p:nvSpPr>
        <p:spPr>
          <a:xfrm>
            <a:off x="2500455" y="4367359"/>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10" name="Овал 409"/>
          <p:cNvSpPr>
            <a:spLocks noChangeAspect="1"/>
          </p:cNvSpPr>
          <p:nvPr/>
        </p:nvSpPr>
        <p:spPr>
          <a:xfrm>
            <a:off x="2682137" y="4564978"/>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11" name="Овал 410"/>
          <p:cNvSpPr>
            <a:spLocks noChangeAspect="1"/>
          </p:cNvSpPr>
          <p:nvPr/>
        </p:nvSpPr>
        <p:spPr>
          <a:xfrm>
            <a:off x="2280524" y="4708411"/>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12" name="Овал 411"/>
          <p:cNvSpPr>
            <a:spLocks noChangeAspect="1"/>
          </p:cNvSpPr>
          <p:nvPr/>
        </p:nvSpPr>
        <p:spPr>
          <a:xfrm>
            <a:off x="2382521" y="4491667"/>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59" name="Овал 358"/>
          <p:cNvSpPr>
            <a:spLocks noChangeAspect="1"/>
          </p:cNvSpPr>
          <p:nvPr/>
        </p:nvSpPr>
        <p:spPr>
          <a:xfrm>
            <a:off x="3714855" y="4944279"/>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13" name="Овал 412"/>
          <p:cNvSpPr>
            <a:spLocks noChangeAspect="1"/>
          </p:cNvSpPr>
          <p:nvPr/>
        </p:nvSpPr>
        <p:spPr>
          <a:xfrm>
            <a:off x="2726760" y="4829532"/>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14" name="Овал 413"/>
          <p:cNvSpPr>
            <a:spLocks noChangeAspect="1"/>
          </p:cNvSpPr>
          <p:nvPr/>
        </p:nvSpPr>
        <p:spPr>
          <a:xfrm>
            <a:off x="2924379" y="5307642"/>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15" name="Овал 414"/>
          <p:cNvSpPr>
            <a:spLocks noChangeAspect="1"/>
          </p:cNvSpPr>
          <p:nvPr/>
        </p:nvSpPr>
        <p:spPr>
          <a:xfrm>
            <a:off x="3223995" y="4976153"/>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16" name="Овал 415"/>
          <p:cNvSpPr>
            <a:spLocks noChangeAspect="1"/>
          </p:cNvSpPr>
          <p:nvPr/>
        </p:nvSpPr>
        <p:spPr>
          <a:xfrm>
            <a:off x="3625608" y="5215208"/>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17" name="Овал 416"/>
          <p:cNvSpPr>
            <a:spLocks noChangeAspect="1"/>
          </p:cNvSpPr>
          <p:nvPr/>
        </p:nvSpPr>
        <p:spPr>
          <a:xfrm>
            <a:off x="3915661" y="5336329"/>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18" name="Овал 417"/>
          <p:cNvSpPr>
            <a:spLocks noChangeAspect="1"/>
          </p:cNvSpPr>
          <p:nvPr/>
        </p:nvSpPr>
        <p:spPr>
          <a:xfrm>
            <a:off x="4084594" y="5141898"/>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19" name="Овал 418"/>
          <p:cNvSpPr>
            <a:spLocks noChangeAspect="1"/>
          </p:cNvSpPr>
          <p:nvPr/>
        </p:nvSpPr>
        <p:spPr>
          <a:xfrm>
            <a:off x="4585016" y="4740285"/>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20" name="Овал 419"/>
          <p:cNvSpPr>
            <a:spLocks noChangeAspect="1"/>
          </p:cNvSpPr>
          <p:nvPr/>
        </p:nvSpPr>
        <p:spPr>
          <a:xfrm>
            <a:off x="4750761" y="3886061"/>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21" name="Овал 420"/>
          <p:cNvSpPr>
            <a:spLocks noChangeAspect="1"/>
          </p:cNvSpPr>
          <p:nvPr/>
        </p:nvSpPr>
        <p:spPr>
          <a:xfrm>
            <a:off x="5939662" y="3835063"/>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22" name="Овал 421"/>
          <p:cNvSpPr>
            <a:spLocks noChangeAspect="1"/>
          </p:cNvSpPr>
          <p:nvPr/>
        </p:nvSpPr>
        <p:spPr>
          <a:xfrm>
            <a:off x="6666390" y="4737097"/>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23" name="Овал 422"/>
          <p:cNvSpPr>
            <a:spLocks noChangeAspect="1"/>
          </p:cNvSpPr>
          <p:nvPr/>
        </p:nvSpPr>
        <p:spPr>
          <a:xfrm>
            <a:off x="4489394" y="5728380"/>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24" name="Овал 423"/>
          <p:cNvSpPr>
            <a:spLocks noChangeAspect="1"/>
          </p:cNvSpPr>
          <p:nvPr/>
        </p:nvSpPr>
        <p:spPr>
          <a:xfrm>
            <a:off x="5458364" y="5795315"/>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25" name="Овал 424"/>
          <p:cNvSpPr>
            <a:spLocks noChangeAspect="1"/>
          </p:cNvSpPr>
          <p:nvPr/>
        </p:nvSpPr>
        <p:spPr>
          <a:xfrm>
            <a:off x="5238433" y="6015246"/>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26" name="Овал 425"/>
          <p:cNvSpPr>
            <a:spLocks noChangeAspect="1"/>
          </p:cNvSpPr>
          <p:nvPr/>
        </p:nvSpPr>
        <p:spPr>
          <a:xfrm>
            <a:off x="5493426" y="6005684"/>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27" name="Овал 426"/>
          <p:cNvSpPr>
            <a:spLocks noChangeAspect="1"/>
          </p:cNvSpPr>
          <p:nvPr/>
        </p:nvSpPr>
        <p:spPr>
          <a:xfrm>
            <a:off x="5225684" y="6263863"/>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28" name="Овал 427"/>
          <p:cNvSpPr>
            <a:spLocks noChangeAspect="1"/>
          </p:cNvSpPr>
          <p:nvPr/>
        </p:nvSpPr>
        <p:spPr>
          <a:xfrm>
            <a:off x="5397803" y="6534792"/>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29" name="Овал 428"/>
          <p:cNvSpPr>
            <a:spLocks noChangeAspect="1"/>
          </p:cNvSpPr>
          <p:nvPr/>
        </p:nvSpPr>
        <p:spPr>
          <a:xfrm>
            <a:off x="6137281" y="6706912"/>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30" name="Овал 429"/>
          <p:cNvSpPr>
            <a:spLocks noChangeAspect="1"/>
          </p:cNvSpPr>
          <p:nvPr/>
        </p:nvSpPr>
        <p:spPr>
          <a:xfrm>
            <a:off x="5891851" y="6343548"/>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31" name="Овал 430"/>
          <p:cNvSpPr>
            <a:spLocks noChangeAspect="1"/>
          </p:cNvSpPr>
          <p:nvPr/>
        </p:nvSpPr>
        <p:spPr>
          <a:xfrm>
            <a:off x="7032941" y="6480607"/>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32" name="Овал 431"/>
          <p:cNvSpPr>
            <a:spLocks noChangeAspect="1"/>
          </p:cNvSpPr>
          <p:nvPr/>
        </p:nvSpPr>
        <p:spPr>
          <a:xfrm>
            <a:off x="6997879" y="6614477"/>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33" name="Овал 432"/>
          <p:cNvSpPr>
            <a:spLocks noChangeAspect="1"/>
          </p:cNvSpPr>
          <p:nvPr/>
        </p:nvSpPr>
        <p:spPr>
          <a:xfrm>
            <a:off x="7319807" y="6636789"/>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34" name="Овал 433"/>
          <p:cNvSpPr>
            <a:spLocks noChangeAspect="1"/>
          </p:cNvSpPr>
          <p:nvPr/>
        </p:nvSpPr>
        <p:spPr>
          <a:xfrm>
            <a:off x="7960475" y="6639977"/>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35" name="Овал 434"/>
          <p:cNvSpPr>
            <a:spLocks noChangeAspect="1"/>
          </p:cNvSpPr>
          <p:nvPr/>
        </p:nvSpPr>
        <p:spPr>
          <a:xfrm>
            <a:off x="7826604" y="6531605"/>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36" name="Овал 435"/>
          <p:cNvSpPr>
            <a:spLocks noChangeAspect="1"/>
          </p:cNvSpPr>
          <p:nvPr/>
        </p:nvSpPr>
        <p:spPr>
          <a:xfrm>
            <a:off x="8559707" y="4628726"/>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37" name="Овал 436"/>
          <p:cNvSpPr>
            <a:spLocks noChangeAspect="1"/>
          </p:cNvSpPr>
          <p:nvPr/>
        </p:nvSpPr>
        <p:spPr>
          <a:xfrm>
            <a:off x="9974913" y="4032682"/>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7" dirty="0"/>
              <a:t> </a:t>
            </a:r>
            <a:endParaRPr lang="ru-RU" sz="1807" dirty="0"/>
          </a:p>
        </p:txBody>
      </p:sp>
      <p:sp>
        <p:nvSpPr>
          <p:cNvPr id="438" name="Овал 437"/>
          <p:cNvSpPr>
            <a:spLocks noChangeAspect="1"/>
          </p:cNvSpPr>
          <p:nvPr/>
        </p:nvSpPr>
        <p:spPr>
          <a:xfrm>
            <a:off x="10494460" y="3557759"/>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7" dirty="0"/>
              <a:t> </a:t>
            </a:r>
            <a:endParaRPr lang="ru-RU" sz="1807" dirty="0"/>
          </a:p>
        </p:txBody>
      </p:sp>
      <p:sp>
        <p:nvSpPr>
          <p:cNvPr id="439" name="Овал 438"/>
          <p:cNvSpPr>
            <a:spLocks noChangeAspect="1"/>
          </p:cNvSpPr>
          <p:nvPr/>
        </p:nvSpPr>
        <p:spPr>
          <a:xfrm>
            <a:off x="10433899" y="2053305"/>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7" dirty="0"/>
              <a:t> </a:t>
            </a:r>
            <a:endParaRPr lang="ru-RU" sz="1807" dirty="0"/>
          </a:p>
        </p:txBody>
      </p:sp>
      <p:sp>
        <p:nvSpPr>
          <p:cNvPr id="441" name="Овал 440"/>
          <p:cNvSpPr>
            <a:spLocks noChangeAspect="1"/>
          </p:cNvSpPr>
          <p:nvPr/>
        </p:nvSpPr>
        <p:spPr>
          <a:xfrm>
            <a:off x="11103254" y="4252612"/>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7" dirty="0"/>
              <a:t> </a:t>
            </a:r>
            <a:endParaRPr lang="ru-RU" sz="1807" dirty="0"/>
          </a:p>
        </p:txBody>
      </p:sp>
      <p:sp>
        <p:nvSpPr>
          <p:cNvPr id="442" name="Овал 441"/>
          <p:cNvSpPr>
            <a:spLocks noChangeAspect="1"/>
          </p:cNvSpPr>
          <p:nvPr/>
        </p:nvSpPr>
        <p:spPr>
          <a:xfrm>
            <a:off x="10838699" y="6190553"/>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7" dirty="0"/>
              <a:t> </a:t>
            </a:r>
            <a:endParaRPr lang="ru-RU" sz="1807" dirty="0"/>
          </a:p>
        </p:txBody>
      </p:sp>
      <p:sp>
        <p:nvSpPr>
          <p:cNvPr id="443" name="Овал 442"/>
          <p:cNvSpPr>
            <a:spLocks noChangeAspect="1"/>
          </p:cNvSpPr>
          <p:nvPr/>
        </p:nvSpPr>
        <p:spPr>
          <a:xfrm>
            <a:off x="9888853" y="6257488"/>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7" dirty="0"/>
              <a:t> </a:t>
            </a:r>
            <a:endParaRPr lang="ru-RU" sz="1807" dirty="0"/>
          </a:p>
        </p:txBody>
      </p:sp>
      <p:sp>
        <p:nvSpPr>
          <p:cNvPr id="444" name="Овал 443"/>
          <p:cNvSpPr>
            <a:spLocks noChangeAspect="1"/>
          </p:cNvSpPr>
          <p:nvPr/>
        </p:nvSpPr>
        <p:spPr>
          <a:xfrm>
            <a:off x="9665735" y="6333986"/>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7" dirty="0"/>
              <a:t> </a:t>
            </a:r>
            <a:endParaRPr lang="ru-RU" sz="1807" dirty="0"/>
          </a:p>
        </p:txBody>
      </p:sp>
      <p:sp>
        <p:nvSpPr>
          <p:cNvPr id="445" name="Овал 444"/>
          <p:cNvSpPr>
            <a:spLocks noChangeAspect="1"/>
          </p:cNvSpPr>
          <p:nvPr/>
        </p:nvSpPr>
        <p:spPr>
          <a:xfrm>
            <a:off x="9120689" y="6397734"/>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7" dirty="0"/>
              <a:t> </a:t>
            </a:r>
            <a:endParaRPr lang="ru-RU" sz="1807" dirty="0"/>
          </a:p>
        </p:txBody>
      </p:sp>
      <p:sp>
        <p:nvSpPr>
          <p:cNvPr id="446" name="Овал 445"/>
          <p:cNvSpPr>
            <a:spLocks noChangeAspect="1"/>
          </p:cNvSpPr>
          <p:nvPr/>
        </p:nvSpPr>
        <p:spPr>
          <a:xfrm>
            <a:off x="10050142" y="7120333"/>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7" dirty="0"/>
              <a:t> </a:t>
            </a:r>
            <a:endParaRPr lang="ru-RU" sz="1807" dirty="0"/>
          </a:p>
        </p:txBody>
      </p:sp>
      <p:sp>
        <p:nvSpPr>
          <p:cNvPr id="447" name="Овал 446"/>
          <p:cNvSpPr>
            <a:spLocks noChangeAspect="1"/>
          </p:cNvSpPr>
          <p:nvPr/>
        </p:nvSpPr>
        <p:spPr>
          <a:xfrm>
            <a:off x="6050506" y="6091983"/>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 name="TextBox 2"/>
          <p:cNvSpPr txBox="1"/>
          <p:nvPr/>
        </p:nvSpPr>
        <p:spPr>
          <a:xfrm>
            <a:off x="652144" y="6178711"/>
            <a:ext cx="1113880" cy="370775"/>
          </a:xfrm>
          <a:prstGeom prst="rect">
            <a:avLst/>
          </a:prstGeom>
          <a:solidFill>
            <a:srgbClr val="FFFF99"/>
          </a:solidFill>
          <a:ln>
            <a:solidFill>
              <a:srgbClr val="FF9966"/>
            </a:solidFill>
          </a:ln>
        </p:spPr>
        <p:txBody>
          <a:bodyPr wrap="square" rtlCol="0">
            <a:spAutoFit/>
          </a:bodyPr>
          <a:lstStyle/>
          <a:p>
            <a:r>
              <a:rPr lang="ru-RU" sz="1807" dirty="0"/>
              <a:t>ЭССЕ1</a:t>
            </a:r>
          </a:p>
        </p:txBody>
      </p:sp>
      <p:sp>
        <p:nvSpPr>
          <p:cNvPr id="440" name="TextBox 439"/>
          <p:cNvSpPr txBox="1"/>
          <p:nvPr/>
        </p:nvSpPr>
        <p:spPr>
          <a:xfrm>
            <a:off x="654209" y="6594123"/>
            <a:ext cx="1113880" cy="370775"/>
          </a:xfrm>
          <a:prstGeom prst="rect">
            <a:avLst/>
          </a:prstGeom>
          <a:solidFill>
            <a:srgbClr val="FF9966"/>
          </a:solidFill>
          <a:ln>
            <a:solidFill>
              <a:srgbClr val="FF0000"/>
            </a:solidFill>
          </a:ln>
        </p:spPr>
        <p:txBody>
          <a:bodyPr wrap="square" rtlCol="0">
            <a:spAutoFit/>
          </a:bodyPr>
          <a:lstStyle/>
          <a:p>
            <a:r>
              <a:rPr lang="ru-RU" sz="1807" dirty="0"/>
              <a:t>ЭССЕ2</a:t>
            </a:r>
          </a:p>
        </p:txBody>
      </p:sp>
    </p:spTree>
    <p:extLst>
      <p:ext uri="{BB962C8B-B14F-4D97-AF65-F5344CB8AC3E}">
        <p14:creationId xmlns:p14="http://schemas.microsoft.com/office/powerpoint/2010/main" val="1622783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Freeform 3"/>
          <p:cNvSpPr>
            <a:spLocks/>
          </p:cNvSpPr>
          <p:nvPr/>
        </p:nvSpPr>
        <p:spPr bwMode="auto">
          <a:xfrm>
            <a:off x="6970529" y="2442269"/>
            <a:ext cx="2694153" cy="3245832"/>
          </a:xfrm>
          <a:custGeom>
            <a:avLst/>
            <a:gdLst>
              <a:gd name="T0" fmla="*/ 2130439 w 1545"/>
              <a:gd name="T1" fmla="*/ 187325 h 1718"/>
              <a:gd name="T2" fmla="*/ 2184653 w 1545"/>
              <a:gd name="T3" fmla="*/ 339725 h 1718"/>
              <a:gd name="T4" fmla="*/ 2249123 w 1545"/>
              <a:gd name="T5" fmla="*/ 463550 h 1718"/>
              <a:gd name="T6" fmla="*/ 2149487 w 1545"/>
              <a:gd name="T7" fmla="*/ 639763 h 1718"/>
              <a:gd name="T8" fmla="*/ 2159744 w 1545"/>
              <a:gd name="T9" fmla="*/ 715962 h 1718"/>
              <a:gd name="T10" fmla="*/ 2165605 w 1545"/>
              <a:gd name="T11" fmla="*/ 900113 h 1718"/>
              <a:gd name="T12" fmla="*/ 2054248 w 1545"/>
              <a:gd name="T13" fmla="*/ 979488 h 1718"/>
              <a:gd name="T14" fmla="*/ 2038130 w 1545"/>
              <a:gd name="T15" fmla="*/ 1049338 h 1718"/>
              <a:gd name="T16" fmla="*/ 2030804 w 1545"/>
              <a:gd name="T17" fmla="*/ 1163638 h 1718"/>
              <a:gd name="T18" fmla="*/ 2104065 w 1545"/>
              <a:gd name="T19" fmla="*/ 1392237 h 1718"/>
              <a:gd name="T20" fmla="*/ 2014687 w 1545"/>
              <a:gd name="T21" fmla="*/ 1422400 h 1718"/>
              <a:gd name="T22" fmla="*/ 1894538 w 1545"/>
              <a:gd name="T23" fmla="*/ 1543050 h 1718"/>
              <a:gd name="T24" fmla="*/ 1941425 w 1545"/>
              <a:gd name="T25" fmla="*/ 1833563 h 1718"/>
              <a:gd name="T26" fmla="*/ 1906260 w 1545"/>
              <a:gd name="T27" fmla="*/ 1935163 h 1718"/>
              <a:gd name="T28" fmla="*/ 1772924 w 1545"/>
              <a:gd name="T29" fmla="*/ 2055813 h 1718"/>
              <a:gd name="T30" fmla="*/ 1708454 w 1545"/>
              <a:gd name="T31" fmla="*/ 2108200 h 1718"/>
              <a:gd name="T32" fmla="*/ 1718711 w 1545"/>
              <a:gd name="T33" fmla="*/ 2319338 h 1718"/>
              <a:gd name="T34" fmla="*/ 1784646 w 1545"/>
              <a:gd name="T35" fmla="*/ 2536825 h 1718"/>
              <a:gd name="T36" fmla="*/ 1567793 w 1545"/>
              <a:gd name="T37" fmla="*/ 2681288 h 1718"/>
              <a:gd name="T38" fmla="*/ 1328960 w 1545"/>
              <a:gd name="T39" fmla="*/ 2698750 h 1718"/>
              <a:gd name="T40" fmla="*/ 1005145 w 1545"/>
              <a:gd name="T41" fmla="*/ 2678113 h 1718"/>
              <a:gd name="T42" fmla="*/ 934815 w 1545"/>
              <a:gd name="T43" fmla="*/ 2557463 h 1718"/>
              <a:gd name="T44" fmla="*/ 868879 w 1545"/>
              <a:gd name="T45" fmla="*/ 2449513 h 1718"/>
              <a:gd name="T46" fmla="*/ 804409 w 1545"/>
              <a:gd name="T47" fmla="*/ 2416175 h 1718"/>
              <a:gd name="T48" fmla="*/ 634443 w 1545"/>
              <a:gd name="T49" fmla="*/ 2322513 h 1718"/>
              <a:gd name="T50" fmla="*/ 536273 w 1545"/>
              <a:gd name="T51" fmla="*/ 2546350 h 1718"/>
              <a:gd name="T52" fmla="*/ 449825 w 1545"/>
              <a:gd name="T53" fmla="*/ 2530475 h 1718"/>
              <a:gd name="T54" fmla="*/ 322350 w 1545"/>
              <a:gd name="T55" fmla="*/ 2478088 h 1718"/>
              <a:gd name="T56" fmla="*/ 293045 w 1545"/>
              <a:gd name="T57" fmla="*/ 2173288 h 1718"/>
              <a:gd name="T58" fmla="*/ 190479 w 1545"/>
              <a:gd name="T59" fmla="*/ 2003425 h 1718"/>
              <a:gd name="T60" fmla="*/ 162640 w 1545"/>
              <a:gd name="T61" fmla="*/ 1914525 h 1718"/>
              <a:gd name="T62" fmla="*/ 41026 w 1545"/>
              <a:gd name="T63" fmla="*/ 1868488 h 1718"/>
              <a:gd name="T64" fmla="*/ 43957 w 1545"/>
              <a:gd name="T65" fmla="*/ 1609725 h 1718"/>
              <a:gd name="T66" fmla="*/ 51283 w 1545"/>
              <a:gd name="T67" fmla="*/ 1387475 h 1718"/>
              <a:gd name="T68" fmla="*/ 133336 w 1545"/>
              <a:gd name="T69" fmla="*/ 1184275 h 1718"/>
              <a:gd name="T70" fmla="*/ 227110 w 1545"/>
              <a:gd name="T71" fmla="*/ 949325 h 1718"/>
              <a:gd name="T72" fmla="*/ 137731 w 1545"/>
              <a:gd name="T73" fmla="*/ 750887 h 1718"/>
              <a:gd name="T74" fmla="*/ 197806 w 1545"/>
              <a:gd name="T75" fmla="*/ 644525 h 1718"/>
              <a:gd name="T76" fmla="*/ 230041 w 1545"/>
              <a:gd name="T77" fmla="*/ 703262 h 1718"/>
              <a:gd name="T78" fmla="*/ 401472 w 1545"/>
              <a:gd name="T79" fmla="*/ 620713 h 1718"/>
              <a:gd name="T80" fmla="*/ 501107 w 1545"/>
              <a:gd name="T81" fmla="*/ 682625 h 1718"/>
              <a:gd name="T82" fmla="*/ 574369 w 1545"/>
              <a:gd name="T83" fmla="*/ 547688 h 1718"/>
              <a:gd name="T84" fmla="*/ 687191 w 1545"/>
              <a:gd name="T85" fmla="*/ 539750 h 1718"/>
              <a:gd name="T86" fmla="*/ 794153 w 1545"/>
              <a:gd name="T87" fmla="*/ 603250 h 1718"/>
              <a:gd name="T88" fmla="*/ 804409 w 1545"/>
              <a:gd name="T89" fmla="*/ 682625 h 1718"/>
              <a:gd name="T90" fmla="*/ 858623 w 1545"/>
              <a:gd name="T91" fmla="*/ 706437 h 1718"/>
              <a:gd name="T92" fmla="*/ 967050 w 1545"/>
              <a:gd name="T93" fmla="*/ 658813 h 1718"/>
              <a:gd name="T94" fmla="*/ 1079872 w 1545"/>
              <a:gd name="T95" fmla="*/ 585788 h 1718"/>
              <a:gd name="T96" fmla="*/ 1194160 w 1545"/>
              <a:gd name="T97" fmla="*/ 571500 h 1718"/>
              <a:gd name="T98" fmla="*/ 1232255 w 1545"/>
              <a:gd name="T99" fmla="*/ 522288 h 1718"/>
              <a:gd name="T100" fmla="*/ 1164855 w 1545"/>
              <a:gd name="T101" fmla="*/ 395287 h 1718"/>
              <a:gd name="T102" fmla="*/ 1378778 w 1545"/>
              <a:gd name="T103" fmla="*/ 239713 h 1718"/>
              <a:gd name="T104" fmla="*/ 1386104 w 1545"/>
              <a:gd name="T105" fmla="*/ 260350 h 1718"/>
              <a:gd name="T106" fmla="*/ 1375848 w 1545"/>
              <a:gd name="T107" fmla="*/ 342900 h 1718"/>
              <a:gd name="T108" fmla="*/ 1427131 w 1545"/>
              <a:gd name="T109" fmla="*/ 204788 h 1718"/>
              <a:gd name="T110" fmla="*/ 1494531 w 1545"/>
              <a:gd name="T111" fmla="*/ 236538 h 1718"/>
              <a:gd name="T112" fmla="*/ 1613215 w 1545"/>
              <a:gd name="T113" fmla="*/ 214313 h 1718"/>
              <a:gd name="T114" fmla="*/ 1727502 w 1545"/>
              <a:gd name="T115" fmla="*/ 138113 h 1718"/>
              <a:gd name="T116" fmla="*/ 1935564 w 1545"/>
              <a:gd name="T117" fmla="*/ 22225 h 1718"/>
              <a:gd name="T118" fmla="*/ 2057178 w 1545"/>
              <a:gd name="T119" fmla="*/ 42862 h 17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45"/>
              <a:gd name="T181" fmla="*/ 0 h 1718"/>
              <a:gd name="T182" fmla="*/ 1545 w 1545"/>
              <a:gd name="T183" fmla="*/ 1718 h 17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45" h="1718">
                <a:moveTo>
                  <a:pt x="1404" y="0"/>
                </a:moveTo>
                <a:lnTo>
                  <a:pt x="1419" y="9"/>
                </a:lnTo>
                <a:lnTo>
                  <a:pt x="1436" y="18"/>
                </a:lnTo>
                <a:lnTo>
                  <a:pt x="1450" y="27"/>
                </a:lnTo>
                <a:lnTo>
                  <a:pt x="1465" y="39"/>
                </a:lnTo>
                <a:lnTo>
                  <a:pt x="1471" y="42"/>
                </a:lnTo>
                <a:lnTo>
                  <a:pt x="1474" y="46"/>
                </a:lnTo>
                <a:lnTo>
                  <a:pt x="1476" y="50"/>
                </a:lnTo>
                <a:lnTo>
                  <a:pt x="1478" y="53"/>
                </a:lnTo>
                <a:lnTo>
                  <a:pt x="1476" y="59"/>
                </a:lnTo>
                <a:lnTo>
                  <a:pt x="1471" y="68"/>
                </a:lnTo>
                <a:lnTo>
                  <a:pt x="1467" y="87"/>
                </a:lnTo>
                <a:lnTo>
                  <a:pt x="1463" y="101"/>
                </a:lnTo>
                <a:lnTo>
                  <a:pt x="1458" y="111"/>
                </a:lnTo>
                <a:lnTo>
                  <a:pt x="1454" y="118"/>
                </a:lnTo>
                <a:lnTo>
                  <a:pt x="1443" y="131"/>
                </a:lnTo>
                <a:lnTo>
                  <a:pt x="1434" y="146"/>
                </a:lnTo>
                <a:lnTo>
                  <a:pt x="1428" y="157"/>
                </a:lnTo>
                <a:lnTo>
                  <a:pt x="1425" y="166"/>
                </a:lnTo>
                <a:lnTo>
                  <a:pt x="1423" y="173"/>
                </a:lnTo>
                <a:lnTo>
                  <a:pt x="1423" y="179"/>
                </a:lnTo>
                <a:lnTo>
                  <a:pt x="1430" y="179"/>
                </a:lnTo>
                <a:lnTo>
                  <a:pt x="1437" y="181"/>
                </a:lnTo>
                <a:lnTo>
                  <a:pt x="1436" y="190"/>
                </a:lnTo>
                <a:lnTo>
                  <a:pt x="1436" y="201"/>
                </a:lnTo>
                <a:lnTo>
                  <a:pt x="1449" y="210"/>
                </a:lnTo>
                <a:lnTo>
                  <a:pt x="1458" y="214"/>
                </a:lnTo>
                <a:lnTo>
                  <a:pt x="1467" y="216"/>
                </a:lnTo>
                <a:lnTo>
                  <a:pt x="1476" y="216"/>
                </a:lnTo>
                <a:lnTo>
                  <a:pt x="1491" y="214"/>
                </a:lnTo>
                <a:lnTo>
                  <a:pt x="1508" y="216"/>
                </a:lnTo>
                <a:lnTo>
                  <a:pt x="1515" y="223"/>
                </a:lnTo>
                <a:lnTo>
                  <a:pt x="1522" y="236"/>
                </a:lnTo>
                <a:lnTo>
                  <a:pt x="1524" y="242"/>
                </a:lnTo>
                <a:lnTo>
                  <a:pt x="1530" y="247"/>
                </a:lnTo>
                <a:lnTo>
                  <a:pt x="1534" y="251"/>
                </a:lnTo>
                <a:lnTo>
                  <a:pt x="1539" y="253"/>
                </a:lnTo>
                <a:lnTo>
                  <a:pt x="1541" y="253"/>
                </a:lnTo>
                <a:lnTo>
                  <a:pt x="1543" y="262"/>
                </a:lnTo>
                <a:lnTo>
                  <a:pt x="1545" y="271"/>
                </a:lnTo>
                <a:lnTo>
                  <a:pt x="1539" y="277"/>
                </a:lnTo>
                <a:lnTo>
                  <a:pt x="1535" y="282"/>
                </a:lnTo>
                <a:lnTo>
                  <a:pt x="1535" y="288"/>
                </a:lnTo>
                <a:lnTo>
                  <a:pt x="1535" y="292"/>
                </a:lnTo>
                <a:lnTo>
                  <a:pt x="1535" y="303"/>
                </a:lnTo>
                <a:lnTo>
                  <a:pt x="1535" y="310"/>
                </a:lnTo>
                <a:lnTo>
                  <a:pt x="1522" y="310"/>
                </a:lnTo>
                <a:lnTo>
                  <a:pt x="1511" y="310"/>
                </a:lnTo>
                <a:lnTo>
                  <a:pt x="1510" y="319"/>
                </a:lnTo>
                <a:lnTo>
                  <a:pt x="1510" y="332"/>
                </a:lnTo>
                <a:lnTo>
                  <a:pt x="1491" y="340"/>
                </a:lnTo>
                <a:lnTo>
                  <a:pt x="1473" y="347"/>
                </a:lnTo>
                <a:lnTo>
                  <a:pt x="1467" y="366"/>
                </a:lnTo>
                <a:lnTo>
                  <a:pt x="1461" y="377"/>
                </a:lnTo>
                <a:lnTo>
                  <a:pt x="1469" y="388"/>
                </a:lnTo>
                <a:lnTo>
                  <a:pt x="1478" y="395"/>
                </a:lnTo>
                <a:lnTo>
                  <a:pt x="1474" y="399"/>
                </a:lnTo>
                <a:lnTo>
                  <a:pt x="1471" y="401"/>
                </a:lnTo>
                <a:lnTo>
                  <a:pt x="1467" y="403"/>
                </a:lnTo>
                <a:lnTo>
                  <a:pt x="1463" y="403"/>
                </a:lnTo>
                <a:lnTo>
                  <a:pt x="1458" y="403"/>
                </a:lnTo>
                <a:lnTo>
                  <a:pt x="1456" y="404"/>
                </a:lnTo>
                <a:lnTo>
                  <a:pt x="1454" y="408"/>
                </a:lnTo>
                <a:lnTo>
                  <a:pt x="1454" y="412"/>
                </a:lnTo>
                <a:lnTo>
                  <a:pt x="1454" y="419"/>
                </a:lnTo>
                <a:lnTo>
                  <a:pt x="1458" y="423"/>
                </a:lnTo>
                <a:lnTo>
                  <a:pt x="1461" y="423"/>
                </a:lnTo>
                <a:lnTo>
                  <a:pt x="1467" y="423"/>
                </a:lnTo>
                <a:lnTo>
                  <a:pt x="1471" y="423"/>
                </a:lnTo>
                <a:lnTo>
                  <a:pt x="1476" y="425"/>
                </a:lnTo>
                <a:lnTo>
                  <a:pt x="1482" y="427"/>
                </a:lnTo>
                <a:lnTo>
                  <a:pt x="1485" y="432"/>
                </a:lnTo>
                <a:lnTo>
                  <a:pt x="1482" y="443"/>
                </a:lnTo>
                <a:lnTo>
                  <a:pt x="1474" y="451"/>
                </a:lnTo>
                <a:lnTo>
                  <a:pt x="1471" y="456"/>
                </a:lnTo>
                <a:lnTo>
                  <a:pt x="1469" y="462"/>
                </a:lnTo>
                <a:lnTo>
                  <a:pt x="1471" y="469"/>
                </a:lnTo>
                <a:lnTo>
                  <a:pt x="1476" y="476"/>
                </a:lnTo>
                <a:lnTo>
                  <a:pt x="1485" y="488"/>
                </a:lnTo>
                <a:lnTo>
                  <a:pt x="1495" y="497"/>
                </a:lnTo>
                <a:lnTo>
                  <a:pt x="1500" y="502"/>
                </a:lnTo>
                <a:lnTo>
                  <a:pt x="1504" y="508"/>
                </a:lnTo>
                <a:lnTo>
                  <a:pt x="1508" y="513"/>
                </a:lnTo>
                <a:lnTo>
                  <a:pt x="1510" y="521"/>
                </a:lnTo>
                <a:lnTo>
                  <a:pt x="1502" y="534"/>
                </a:lnTo>
                <a:lnTo>
                  <a:pt x="1493" y="556"/>
                </a:lnTo>
                <a:lnTo>
                  <a:pt x="1487" y="561"/>
                </a:lnTo>
                <a:lnTo>
                  <a:pt x="1482" y="565"/>
                </a:lnTo>
                <a:lnTo>
                  <a:pt x="1478" y="567"/>
                </a:lnTo>
                <a:lnTo>
                  <a:pt x="1476" y="571"/>
                </a:lnTo>
                <a:lnTo>
                  <a:pt x="1474" y="576"/>
                </a:lnTo>
                <a:lnTo>
                  <a:pt x="1473" y="584"/>
                </a:lnTo>
                <a:lnTo>
                  <a:pt x="1456" y="582"/>
                </a:lnTo>
                <a:lnTo>
                  <a:pt x="1439" y="582"/>
                </a:lnTo>
                <a:lnTo>
                  <a:pt x="1437" y="587"/>
                </a:lnTo>
                <a:lnTo>
                  <a:pt x="1434" y="593"/>
                </a:lnTo>
                <a:lnTo>
                  <a:pt x="1434" y="600"/>
                </a:lnTo>
                <a:lnTo>
                  <a:pt x="1432" y="606"/>
                </a:lnTo>
                <a:lnTo>
                  <a:pt x="1425" y="608"/>
                </a:lnTo>
                <a:lnTo>
                  <a:pt x="1415" y="608"/>
                </a:lnTo>
                <a:lnTo>
                  <a:pt x="1412" y="608"/>
                </a:lnTo>
                <a:lnTo>
                  <a:pt x="1408" y="609"/>
                </a:lnTo>
                <a:lnTo>
                  <a:pt x="1404" y="613"/>
                </a:lnTo>
                <a:lnTo>
                  <a:pt x="1402" y="617"/>
                </a:lnTo>
                <a:lnTo>
                  <a:pt x="1401" y="622"/>
                </a:lnTo>
                <a:lnTo>
                  <a:pt x="1402" y="628"/>
                </a:lnTo>
                <a:lnTo>
                  <a:pt x="1406" y="630"/>
                </a:lnTo>
                <a:lnTo>
                  <a:pt x="1410" y="634"/>
                </a:lnTo>
                <a:lnTo>
                  <a:pt x="1413" y="635"/>
                </a:lnTo>
                <a:lnTo>
                  <a:pt x="1417" y="639"/>
                </a:lnTo>
                <a:lnTo>
                  <a:pt x="1419" y="646"/>
                </a:lnTo>
                <a:lnTo>
                  <a:pt x="1419" y="656"/>
                </a:lnTo>
                <a:lnTo>
                  <a:pt x="1415" y="659"/>
                </a:lnTo>
                <a:lnTo>
                  <a:pt x="1412" y="659"/>
                </a:lnTo>
                <a:lnTo>
                  <a:pt x="1408" y="659"/>
                </a:lnTo>
                <a:lnTo>
                  <a:pt x="1404" y="658"/>
                </a:lnTo>
                <a:lnTo>
                  <a:pt x="1399" y="654"/>
                </a:lnTo>
                <a:lnTo>
                  <a:pt x="1393" y="652"/>
                </a:lnTo>
                <a:lnTo>
                  <a:pt x="1391" y="661"/>
                </a:lnTo>
                <a:lnTo>
                  <a:pt x="1389" y="669"/>
                </a:lnTo>
                <a:lnTo>
                  <a:pt x="1382" y="670"/>
                </a:lnTo>
                <a:lnTo>
                  <a:pt x="1375" y="669"/>
                </a:lnTo>
                <a:lnTo>
                  <a:pt x="1371" y="670"/>
                </a:lnTo>
                <a:lnTo>
                  <a:pt x="1367" y="672"/>
                </a:lnTo>
                <a:lnTo>
                  <a:pt x="1362" y="676"/>
                </a:lnTo>
                <a:lnTo>
                  <a:pt x="1358" y="683"/>
                </a:lnTo>
                <a:lnTo>
                  <a:pt x="1364" y="689"/>
                </a:lnTo>
                <a:lnTo>
                  <a:pt x="1367" y="696"/>
                </a:lnTo>
                <a:lnTo>
                  <a:pt x="1369" y="702"/>
                </a:lnTo>
                <a:lnTo>
                  <a:pt x="1369" y="707"/>
                </a:lnTo>
                <a:lnTo>
                  <a:pt x="1369" y="717"/>
                </a:lnTo>
                <a:lnTo>
                  <a:pt x="1371" y="724"/>
                </a:lnTo>
                <a:lnTo>
                  <a:pt x="1380" y="728"/>
                </a:lnTo>
                <a:lnTo>
                  <a:pt x="1386" y="733"/>
                </a:lnTo>
                <a:lnTo>
                  <a:pt x="1386" y="748"/>
                </a:lnTo>
                <a:lnTo>
                  <a:pt x="1384" y="759"/>
                </a:lnTo>
                <a:lnTo>
                  <a:pt x="1391" y="774"/>
                </a:lnTo>
                <a:lnTo>
                  <a:pt x="1404" y="792"/>
                </a:lnTo>
                <a:lnTo>
                  <a:pt x="1419" y="811"/>
                </a:lnTo>
                <a:lnTo>
                  <a:pt x="1428" y="822"/>
                </a:lnTo>
                <a:lnTo>
                  <a:pt x="1425" y="842"/>
                </a:lnTo>
                <a:lnTo>
                  <a:pt x="1425" y="859"/>
                </a:lnTo>
                <a:lnTo>
                  <a:pt x="1430" y="864"/>
                </a:lnTo>
                <a:lnTo>
                  <a:pt x="1434" y="870"/>
                </a:lnTo>
                <a:lnTo>
                  <a:pt x="1436" y="872"/>
                </a:lnTo>
                <a:lnTo>
                  <a:pt x="1436" y="874"/>
                </a:lnTo>
                <a:lnTo>
                  <a:pt x="1436" y="877"/>
                </a:lnTo>
                <a:lnTo>
                  <a:pt x="1434" y="879"/>
                </a:lnTo>
                <a:lnTo>
                  <a:pt x="1428" y="883"/>
                </a:lnTo>
                <a:lnTo>
                  <a:pt x="1423" y="885"/>
                </a:lnTo>
                <a:lnTo>
                  <a:pt x="1419" y="883"/>
                </a:lnTo>
                <a:lnTo>
                  <a:pt x="1415" y="879"/>
                </a:lnTo>
                <a:lnTo>
                  <a:pt x="1410" y="872"/>
                </a:lnTo>
                <a:lnTo>
                  <a:pt x="1406" y="868"/>
                </a:lnTo>
                <a:lnTo>
                  <a:pt x="1402" y="874"/>
                </a:lnTo>
                <a:lnTo>
                  <a:pt x="1402" y="879"/>
                </a:lnTo>
                <a:lnTo>
                  <a:pt x="1393" y="877"/>
                </a:lnTo>
                <a:lnTo>
                  <a:pt x="1382" y="877"/>
                </a:lnTo>
                <a:lnTo>
                  <a:pt x="1376" y="881"/>
                </a:lnTo>
                <a:lnTo>
                  <a:pt x="1375" y="887"/>
                </a:lnTo>
                <a:lnTo>
                  <a:pt x="1375" y="890"/>
                </a:lnTo>
                <a:lnTo>
                  <a:pt x="1375" y="896"/>
                </a:lnTo>
                <a:lnTo>
                  <a:pt x="1376" y="900"/>
                </a:lnTo>
                <a:lnTo>
                  <a:pt x="1376" y="905"/>
                </a:lnTo>
                <a:lnTo>
                  <a:pt x="1375" y="911"/>
                </a:lnTo>
                <a:lnTo>
                  <a:pt x="1371" y="916"/>
                </a:lnTo>
                <a:lnTo>
                  <a:pt x="1347" y="916"/>
                </a:lnTo>
                <a:lnTo>
                  <a:pt x="1319" y="914"/>
                </a:lnTo>
                <a:lnTo>
                  <a:pt x="1304" y="913"/>
                </a:lnTo>
                <a:lnTo>
                  <a:pt x="1293" y="913"/>
                </a:lnTo>
                <a:lnTo>
                  <a:pt x="1290" y="913"/>
                </a:lnTo>
                <a:lnTo>
                  <a:pt x="1286" y="914"/>
                </a:lnTo>
                <a:lnTo>
                  <a:pt x="1284" y="916"/>
                </a:lnTo>
                <a:lnTo>
                  <a:pt x="1284" y="920"/>
                </a:lnTo>
                <a:lnTo>
                  <a:pt x="1286" y="935"/>
                </a:lnTo>
                <a:lnTo>
                  <a:pt x="1290" y="955"/>
                </a:lnTo>
                <a:lnTo>
                  <a:pt x="1293" y="972"/>
                </a:lnTo>
                <a:lnTo>
                  <a:pt x="1293" y="981"/>
                </a:lnTo>
                <a:lnTo>
                  <a:pt x="1290" y="1009"/>
                </a:lnTo>
                <a:lnTo>
                  <a:pt x="1280" y="1034"/>
                </a:lnTo>
                <a:lnTo>
                  <a:pt x="1277" y="1047"/>
                </a:lnTo>
                <a:lnTo>
                  <a:pt x="1273" y="1059"/>
                </a:lnTo>
                <a:lnTo>
                  <a:pt x="1273" y="1070"/>
                </a:lnTo>
                <a:lnTo>
                  <a:pt x="1273" y="1077"/>
                </a:lnTo>
                <a:lnTo>
                  <a:pt x="1279" y="1086"/>
                </a:lnTo>
                <a:lnTo>
                  <a:pt x="1284" y="1092"/>
                </a:lnTo>
                <a:lnTo>
                  <a:pt x="1290" y="1095"/>
                </a:lnTo>
                <a:lnTo>
                  <a:pt x="1297" y="1099"/>
                </a:lnTo>
                <a:lnTo>
                  <a:pt x="1301" y="1112"/>
                </a:lnTo>
                <a:lnTo>
                  <a:pt x="1303" y="1125"/>
                </a:lnTo>
                <a:lnTo>
                  <a:pt x="1314" y="1144"/>
                </a:lnTo>
                <a:lnTo>
                  <a:pt x="1325" y="1155"/>
                </a:lnTo>
                <a:lnTo>
                  <a:pt x="1330" y="1160"/>
                </a:lnTo>
                <a:lnTo>
                  <a:pt x="1334" y="1164"/>
                </a:lnTo>
                <a:lnTo>
                  <a:pt x="1336" y="1171"/>
                </a:lnTo>
                <a:lnTo>
                  <a:pt x="1338" y="1177"/>
                </a:lnTo>
                <a:lnTo>
                  <a:pt x="1336" y="1180"/>
                </a:lnTo>
                <a:lnTo>
                  <a:pt x="1332" y="1182"/>
                </a:lnTo>
                <a:lnTo>
                  <a:pt x="1327" y="1180"/>
                </a:lnTo>
                <a:lnTo>
                  <a:pt x="1321" y="1179"/>
                </a:lnTo>
                <a:lnTo>
                  <a:pt x="1314" y="1182"/>
                </a:lnTo>
                <a:lnTo>
                  <a:pt x="1310" y="1186"/>
                </a:lnTo>
                <a:lnTo>
                  <a:pt x="1308" y="1192"/>
                </a:lnTo>
                <a:lnTo>
                  <a:pt x="1306" y="1197"/>
                </a:lnTo>
                <a:lnTo>
                  <a:pt x="1306" y="1203"/>
                </a:lnTo>
                <a:lnTo>
                  <a:pt x="1304" y="1210"/>
                </a:lnTo>
                <a:lnTo>
                  <a:pt x="1301" y="1219"/>
                </a:lnTo>
                <a:lnTo>
                  <a:pt x="1295" y="1227"/>
                </a:lnTo>
                <a:lnTo>
                  <a:pt x="1288" y="1234"/>
                </a:lnTo>
                <a:lnTo>
                  <a:pt x="1282" y="1238"/>
                </a:lnTo>
                <a:lnTo>
                  <a:pt x="1277" y="1240"/>
                </a:lnTo>
                <a:lnTo>
                  <a:pt x="1269" y="1241"/>
                </a:lnTo>
                <a:lnTo>
                  <a:pt x="1260" y="1243"/>
                </a:lnTo>
                <a:lnTo>
                  <a:pt x="1253" y="1247"/>
                </a:lnTo>
                <a:lnTo>
                  <a:pt x="1251" y="1260"/>
                </a:lnTo>
                <a:lnTo>
                  <a:pt x="1255" y="1280"/>
                </a:lnTo>
                <a:lnTo>
                  <a:pt x="1245" y="1282"/>
                </a:lnTo>
                <a:lnTo>
                  <a:pt x="1238" y="1280"/>
                </a:lnTo>
                <a:lnTo>
                  <a:pt x="1231" y="1278"/>
                </a:lnTo>
                <a:lnTo>
                  <a:pt x="1221" y="1278"/>
                </a:lnTo>
                <a:lnTo>
                  <a:pt x="1216" y="1286"/>
                </a:lnTo>
                <a:lnTo>
                  <a:pt x="1210" y="1295"/>
                </a:lnTo>
                <a:lnTo>
                  <a:pt x="1203" y="1293"/>
                </a:lnTo>
                <a:lnTo>
                  <a:pt x="1194" y="1289"/>
                </a:lnTo>
                <a:lnTo>
                  <a:pt x="1190" y="1297"/>
                </a:lnTo>
                <a:lnTo>
                  <a:pt x="1184" y="1304"/>
                </a:lnTo>
                <a:lnTo>
                  <a:pt x="1179" y="1304"/>
                </a:lnTo>
                <a:lnTo>
                  <a:pt x="1173" y="1302"/>
                </a:lnTo>
                <a:lnTo>
                  <a:pt x="1170" y="1302"/>
                </a:lnTo>
                <a:lnTo>
                  <a:pt x="1168" y="1302"/>
                </a:lnTo>
                <a:lnTo>
                  <a:pt x="1164" y="1304"/>
                </a:lnTo>
                <a:lnTo>
                  <a:pt x="1162" y="1308"/>
                </a:lnTo>
                <a:lnTo>
                  <a:pt x="1159" y="1314"/>
                </a:lnTo>
                <a:lnTo>
                  <a:pt x="1159" y="1319"/>
                </a:lnTo>
                <a:lnTo>
                  <a:pt x="1159" y="1323"/>
                </a:lnTo>
                <a:lnTo>
                  <a:pt x="1160" y="1325"/>
                </a:lnTo>
                <a:lnTo>
                  <a:pt x="1166" y="1328"/>
                </a:lnTo>
                <a:lnTo>
                  <a:pt x="1168" y="1334"/>
                </a:lnTo>
                <a:lnTo>
                  <a:pt x="1160" y="1341"/>
                </a:lnTo>
                <a:lnTo>
                  <a:pt x="1155" y="1347"/>
                </a:lnTo>
                <a:lnTo>
                  <a:pt x="1157" y="1360"/>
                </a:lnTo>
                <a:lnTo>
                  <a:pt x="1160" y="1371"/>
                </a:lnTo>
                <a:lnTo>
                  <a:pt x="1159" y="1382"/>
                </a:lnTo>
                <a:lnTo>
                  <a:pt x="1157" y="1391"/>
                </a:lnTo>
                <a:lnTo>
                  <a:pt x="1164" y="1399"/>
                </a:lnTo>
                <a:lnTo>
                  <a:pt x="1170" y="1410"/>
                </a:lnTo>
                <a:lnTo>
                  <a:pt x="1162" y="1411"/>
                </a:lnTo>
                <a:lnTo>
                  <a:pt x="1153" y="1417"/>
                </a:lnTo>
                <a:lnTo>
                  <a:pt x="1168" y="1430"/>
                </a:lnTo>
                <a:lnTo>
                  <a:pt x="1183" y="1441"/>
                </a:lnTo>
                <a:lnTo>
                  <a:pt x="1177" y="1450"/>
                </a:lnTo>
                <a:lnTo>
                  <a:pt x="1173" y="1461"/>
                </a:lnTo>
                <a:lnTo>
                  <a:pt x="1183" y="1471"/>
                </a:lnTo>
                <a:lnTo>
                  <a:pt x="1190" y="1480"/>
                </a:lnTo>
                <a:lnTo>
                  <a:pt x="1183" y="1493"/>
                </a:lnTo>
                <a:lnTo>
                  <a:pt x="1175" y="1506"/>
                </a:lnTo>
                <a:lnTo>
                  <a:pt x="1192" y="1511"/>
                </a:lnTo>
                <a:lnTo>
                  <a:pt x="1208" y="1522"/>
                </a:lnTo>
                <a:lnTo>
                  <a:pt x="1207" y="1533"/>
                </a:lnTo>
                <a:lnTo>
                  <a:pt x="1207" y="1548"/>
                </a:lnTo>
                <a:lnTo>
                  <a:pt x="1199" y="1556"/>
                </a:lnTo>
                <a:lnTo>
                  <a:pt x="1197" y="1563"/>
                </a:lnTo>
                <a:lnTo>
                  <a:pt x="1197" y="1570"/>
                </a:lnTo>
                <a:lnTo>
                  <a:pt x="1201" y="1576"/>
                </a:lnTo>
                <a:lnTo>
                  <a:pt x="1210" y="1585"/>
                </a:lnTo>
                <a:lnTo>
                  <a:pt x="1218" y="1591"/>
                </a:lnTo>
                <a:lnTo>
                  <a:pt x="1218" y="1598"/>
                </a:lnTo>
                <a:lnTo>
                  <a:pt x="1216" y="1604"/>
                </a:lnTo>
                <a:lnTo>
                  <a:pt x="1216" y="1609"/>
                </a:lnTo>
                <a:lnTo>
                  <a:pt x="1212" y="1613"/>
                </a:lnTo>
                <a:lnTo>
                  <a:pt x="1190" y="1622"/>
                </a:lnTo>
                <a:lnTo>
                  <a:pt x="1168" y="1633"/>
                </a:lnTo>
                <a:lnTo>
                  <a:pt x="1149" y="1642"/>
                </a:lnTo>
                <a:lnTo>
                  <a:pt x="1144" y="1650"/>
                </a:lnTo>
                <a:lnTo>
                  <a:pt x="1147" y="1661"/>
                </a:lnTo>
                <a:lnTo>
                  <a:pt x="1147" y="1672"/>
                </a:lnTo>
                <a:lnTo>
                  <a:pt x="1138" y="1676"/>
                </a:lnTo>
                <a:lnTo>
                  <a:pt x="1129" y="1676"/>
                </a:lnTo>
                <a:lnTo>
                  <a:pt x="1118" y="1674"/>
                </a:lnTo>
                <a:lnTo>
                  <a:pt x="1103" y="1674"/>
                </a:lnTo>
                <a:lnTo>
                  <a:pt x="1088" y="1681"/>
                </a:lnTo>
                <a:lnTo>
                  <a:pt x="1070" y="1689"/>
                </a:lnTo>
                <a:lnTo>
                  <a:pt x="1059" y="1687"/>
                </a:lnTo>
                <a:lnTo>
                  <a:pt x="1050" y="1689"/>
                </a:lnTo>
                <a:lnTo>
                  <a:pt x="1044" y="1690"/>
                </a:lnTo>
                <a:lnTo>
                  <a:pt x="1038" y="1694"/>
                </a:lnTo>
                <a:lnTo>
                  <a:pt x="1031" y="1705"/>
                </a:lnTo>
                <a:lnTo>
                  <a:pt x="1018" y="1714"/>
                </a:lnTo>
                <a:lnTo>
                  <a:pt x="1000" y="1709"/>
                </a:lnTo>
                <a:lnTo>
                  <a:pt x="981" y="1703"/>
                </a:lnTo>
                <a:lnTo>
                  <a:pt x="957" y="1711"/>
                </a:lnTo>
                <a:lnTo>
                  <a:pt x="935" y="1718"/>
                </a:lnTo>
                <a:lnTo>
                  <a:pt x="929" y="1716"/>
                </a:lnTo>
                <a:lnTo>
                  <a:pt x="924" y="1714"/>
                </a:lnTo>
                <a:lnTo>
                  <a:pt x="920" y="1709"/>
                </a:lnTo>
                <a:lnTo>
                  <a:pt x="913" y="1705"/>
                </a:lnTo>
                <a:lnTo>
                  <a:pt x="907" y="1700"/>
                </a:lnTo>
                <a:lnTo>
                  <a:pt x="898" y="1696"/>
                </a:lnTo>
                <a:lnTo>
                  <a:pt x="889" y="1692"/>
                </a:lnTo>
                <a:lnTo>
                  <a:pt x="874" y="1692"/>
                </a:lnTo>
                <a:lnTo>
                  <a:pt x="848" y="1696"/>
                </a:lnTo>
                <a:lnTo>
                  <a:pt x="828" y="1698"/>
                </a:lnTo>
                <a:lnTo>
                  <a:pt x="815" y="1690"/>
                </a:lnTo>
                <a:lnTo>
                  <a:pt x="802" y="1683"/>
                </a:lnTo>
                <a:lnTo>
                  <a:pt x="778" y="1679"/>
                </a:lnTo>
                <a:lnTo>
                  <a:pt x="767" y="1676"/>
                </a:lnTo>
                <a:lnTo>
                  <a:pt x="752" y="1683"/>
                </a:lnTo>
                <a:lnTo>
                  <a:pt x="737" y="1687"/>
                </a:lnTo>
                <a:lnTo>
                  <a:pt x="723" y="1690"/>
                </a:lnTo>
                <a:lnTo>
                  <a:pt x="704" y="1692"/>
                </a:lnTo>
                <a:lnTo>
                  <a:pt x="693" y="1690"/>
                </a:lnTo>
                <a:lnTo>
                  <a:pt x="686" y="1687"/>
                </a:lnTo>
                <a:lnTo>
                  <a:pt x="682" y="1681"/>
                </a:lnTo>
                <a:lnTo>
                  <a:pt x="680" y="1674"/>
                </a:lnTo>
                <a:lnTo>
                  <a:pt x="680" y="1668"/>
                </a:lnTo>
                <a:lnTo>
                  <a:pt x="680" y="1661"/>
                </a:lnTo>
                <a:lnTo>
                  <a:pt x="678" y="1655"/>
                </a:lnTo>
                <a:lnTo>
                  <a:pt x="676" y="1652"/>
                </a:lnTo>
                <a:lnTo>
                  <a:pt x="671" y="1652"/>
                </a:lnTo>
                <a:lnTo>
                  <a:pt x="663" y="1654"/>
                </a:lnTo>
                <a:lnTo>
                  <a:pt x="660" y="1655"/>
                </a:lnTo>
                <a:lnTo>
                  <a:pt x="656" y="1654"/>
                </a:lnTo>
                <a:lnTo>
                  <a:pt x="652" y="1652"/>
                </a:lnTo>
                <a:lnTo>
                  <a:pt x="649" y="1648"/>
                </a:lnTo>
                <a:lnTo>
                  <a:pt x="647" y="1633"/>
                </a:lnTo>
                <a:lnTo>
                  <a:pt x="647" y="1618"/>
                </a:lnTo>
                <a:lnTo>
                  <a:pt x="638" y="1611"/>
                </a:lnTo>
                <a:lnTo>
                  <a:pt x="628" y="1607"/>
                </a:lnTo>
                <a:lnTo>
                  <a:pt x="632" y="1598"/>
                </a:lnTo>
                <a:lnTo>
                  <a:pt x="632" y="1593"/>
                </a:lnTo>
                <a:lnTo>
                  <a:pt x="630" y="1589"/>
                </a:lnTo>
                <a:lnTo>
                  <a:pt x="626" y="1585"/>
                </a:lnTo>
                <a:lnTo>
                  <a:pt x="619" y="1581"/>
                </a:lnTo>
                <a:lnTo>
                  <a:pt x="615" y="1574"/>
                </a:lnTo>
                <a:lnTo>
                  <a:pt x="614" y="1561"/>
                </a:lnTo>
                <a:lnTo>
                  <a:pt x="612" y="1554"/>
                </a:lnTo>
                <a:lnTo>
                  <a:pt x="608" y="1550"/>
                </a:lnTo>
                <a:lnTo>
                  <a:pt x="604" y="1548"/>
                </a:lnTo>
                <a:lnTo>
                  <a:pt x="602" y="1548"/>
                </a:lnTo>
                <a:lnTo>
                  <a:pt x="599" y="1548"/>
                </a:lnTo>
                <a:lnTo>
                  <a:pt x="597" y="1546"/>
                </a:lnTo>
                <a:lnTo>
                  <a:pt x="593" y="1543"/>
                </a:lnTo>
                <a:lnTo>
                  <a:pt x="595" y="1533"/>
                </a:lnTo>
                <a:lnTo>
                  <a:pt x="595" y="1528"/>
                </a:lnTo>
                <a:lnTo>
                  <a:pt x="595" y="1520"/>
                </a:lnTo>
                <a:lnTo>
                  <a:pt x="591" y="1517"/>
                </a:lnTo>
                <a:lnTo>
                  <a:pt x="588" y="1513"/>
                </a:lnTo>
                <a:lnTo>
                  <a:pt x="584" y="1511"/>
                </a:lnTo>
                <a:lnTo>
                  <a:pt x="578" y="1509"/>
                </a:lnTo>
                <a:lnTo>
                  <a:pt x="573" y="1509"/>
                </a:lnTo>
                <a:lnTo>
                  <a:pt x="571" y="1515"/>
                </a:lnTo>
                <a:lnTo>
                  <a:pt x="567" y="1520"/>
                </a:lnTo>
                <a:lnTo>
                  <a:pt x="566" y="1522"/>
                </a:lnTo>
                <a:lnTo>
                  <a:pt x="564" y="1522"/>
                </a:lnTo>
                <a:lnTo>
                  <a:pt x="560" y="1522"/>
                </a:lnTo>
                <a:lnTo>
                  <a:pt x="554" y="1519"/>
                </a:lnTo>
                <a:lnTo>
                  <a:pt x="549" y="1522"/>
                </a:lnTo>
                <a:lnTo>
                  <a:pt x="542" y="1526"/>
                </a:lnTo>
                <a:lnTo>
                  <a:pt x="532" y="1528"/>
                </a:lnTo>
                <a:lnTo>
                  <a:pt x="523" y="1526"/>
                </a:lnTo>
                <a:lnTo>
                  <a:pt x="523" y="1517"/>
                </a:lnTo>
                <a:lnTo>
                  <a:pt x="523" y="1508"/>
                </a:lnTo>
                <a:lnTo>
                  <a:pt x="521" y="1500"/>
                </a:lnTo>
                <a:lnTo>
                  <a:pt x="518" y="1493"/>
                </a:lnTo>
                <a:lnTo>
                  <a:pt x="514" y="1487"/>
                </a:lnTo>
                <a:lnTo>
                  <a:pt x="508" y="1482"/>
                </a:lnTo>
                <a:lnTo>
                  <a:pt x="503" y="1476"/>
                </a:lnTo>
                <a:lnTo>
                  <a:pt x="495" y="1472"/>
                </a:lnTo>
                <a:lnTo>
                  <a:pt x="482" y="1465"/>
                </a:lnTo>
                <a:lnTo>
                  <a:pt x="466" y="1463"/>
                </a:lnTo>
                <a:lnTo>
                  <a:pt x="449" y="1461"/>
                </a:lnTo>
                <a:lnTo>
                  <a:pt x="433" y="1463"/>
                </a:lnTo>
                <a:lnTo>
                  <a:pt x="421" y="1485"/>
                </a:lnTo>
                <a:lnTo>
                  <a:pt x="416" y="1500"/>
                </a:lnTo>
                <a:lnTo>
                  <a:pt x="414" y="1509"/>
                </a:lnTo>
                <a:lnTo>
                  <a:pt x="414" y="1517"/>
                </a:lnTo>
                <a:lnTo>
                  <a:pt x="416" y="1520"/>
                </a:lnTo>
                <a:lnTo>
                  <a:pt x="418" y="1524"/>
                </a:lnTo>
                <a:lnTo>
                  <a:pt x="416" y="1530"/>
                </a:lnTo>
                <a:lnTo>
                  <a:pt x="414" y="1537"/>
                </a:lnTo>
                <a:lnTo>
                  <a:pt x="399" y="1546"/>
                </a:lnTo>
                <a:lnTo>
                  <a:pt x="385" y="1557"/>
                </a:lnTo>
                <a:lnTo>
                  <a:pt x="381" y="1574"/>
                </a:lnTo>
                <a:lnTo>
                  <a:pt x="375" y="1589"/>
                </a:lnTo>
                <a:lnTo>
                  <a:pt x="373" y="1594"/>
                </a:lnTo>
                <a:lnTo>
                  <a:pt x="370" y="1600"/>
                </a:lnTo>
                <a:lnTo>
                  <a:pt x="366" y="1604"/>
                </a:lnTo>
                <a:lnTo>
                  <a:pt x="360" y="1605"/>
                </a:lnTo>
                <a:lnTo>
                  <a:pt x="360" y="1615"/>
                </a:lnTo>
                <a:lnTo>
                  <a:pt x="357" y="1622"/>
                </a:lnTo>
                <a:lnTo>
                  <a:pt x="353" y="1622"/>
                </a:lnTo>
                <a:lnTo>
                  <a:pt x="351" y="1618"/>
                </a:lnTo>
                <a:lnTo>
                  <a:pt x="351" y="1617"/>
                </a:lnTo>
                <a:lnTo>
                  <a:pt x="351" y="1611"/>
                </a:lnTo>
                <a:lnTo>
                  <a:pt x="349" y="1604"/>
                </a:lnTo>
                <a:lnTo>
                  <a:pt x="348" y="1596"/>
                </a:lnTo>
                <a:lnTo>
                  <a:pt x="336" y="1585"/>
                </a:lnTo>
                <a:lnTo>
                  <a:pt x="329" y="1578"/>
                </a:lnTo>
                <a:lnTo>
                  <a:pt x="322" y="1589"/>
                </a:lnTo>
                <a:lnTo>
                  <a:pt x="316" y="1593"/>
                </a:lnTo>
                <a:lnTo>
                  <a:pt x="312" y="1594"/>
                </a:lnTo>
                <a:lnTo>
                  <a:pt x="307" y="1594"/>
                </a:lnTo>
                <a:lnTo>
                  <a:pt x="292" y="1602"/>
                </a:lnTo>
                <a:lnTo>
                  <a:pt x="283" y="1604"/>
                </a:lnTo>
                <a:lnTo>
                  <a:pt x="277" y="1604"/>
                </a:lnTo>
                <a:lnTo>
                  <a:pt x="268" y="1605"/>
                </a:lnTo>
                <a:lnTo>
                  <a:pt x="257" y="1618"/>
                </a:lnTo>
                <a:lnTo>
                  <a:pt x="246" y="1628"/>
                </a:lnTo>
                <a:lnTo>
                  <a:pt x="235" y="1622"/>
                </a:lnTo>
                <a:lnTo>
                  <a:pt x="227" y="1617"/>
                </a:lnTo>
                <a:lnTo>
                  <a:pt x="224" y="1607"/>
                </a:lnTo>
                <a:lnTo>
                  <a:pt x="220" y="1600"/>
                </a:lnTo>
                <a:lnTo>
                  <a:pt x="220" y="1591"/>
                </a:lnTo>
                <a:lnTo>
                  <a:pt x="220" y="1583"/>
                </a:lnTo>
                <a:lnTo>
                  <a:pt x="220" y="1578"/>
                </a:lnTo>
                <a:lnTo>
                  <a:pt x="222" y="1574"/>
                </a:lnTo>
                <a:lnTo>
                  <a:pt x="220" y="1561"/>
                </a:lnTo>
                <a:lnTo>
                  <a:pt x="218" y="1548"/>
                </a:lnTo>
                <a:lnTo>
                  <a:pt x="218" y="1537"/>
                </a:lnTo>
                <a:lnTo>
                  <a:pt x="220" y="1526"/>
                </a:lnTo>
                <a:lnTo>
                  <a:pt x="224" y="1515"/>
                </a:lnTo>
                <a:lnTo>
                  <a:pt x="229" y="1504"/>
                </a:lnTo>
                <a:lnTo>
                  <a:pt x="235" y="1495"/>
                </a:lnTo>
                <a:lnTo>
                  <a:pt x="240" y="1487"/>
                </a:lnTo>
                <a:lnTo>
                  <a:pt x="240" y="1471"/>
                </a:lnTo>
                <a:lnTo>
                  <a:pt x="242" y="1456"/>
                </a:lnTo>
                <a:lnTo>
                  <a:pt x="227" y="1447"/>
                </a:lnTo>
                <a:lnTo>
                  <a:pt x="215" y="1437"/>
                </a:lnTo>
                <a:lnTo>
                  <a:pt x="203" y="1424"/>
                </a:lnTo>
                <a:lnTo>
                  <a:pt x="192" y="1411"/>
                </a:lnTo>
                <a:lnTo>
                  <a:pt x="196" y="1391"/>
                </a:lnTo>
                <a:lnTo>
                  <a:pt x="200" y="1369"/>
                </a:lnTo>
                <a:lnTo>
                  <a:pt x="194" y="1360"/>
                </a:lnTo>
                <a:lnTo>
                  <a:pt x="185" y="1352"/>
                </a:lnTo>
                <a:lnTo>
                  <a:pt x="181" y="1345"/>
                </a:lnTo>
                <a:lnTo>
                  <a:pt x="179" y="1338"/>
                </a:lnTo>
                <a:lnTo>
                  <a:pt x="178" y="1325"/>
                </a:lnTo>
                <a:lnTo>
                  <a:pt x="179" y="1310"/>
                </a:lnTo>
                <a:lnTo>
                  <a:pt x="179" y="1304"/>
                </a:lnTo>
                <a:lnTo>
                  <a:pt x="178" y="1297"/>
                </a:lnTo>
                <a:lnTo>
                  <a:pt x="174" y="1288"/>
                </a:lnTo>
                <a:lnTo>
                  <a:pt x="168" y="1278"/>
                </a:lnTo>
                <a:lnTo>
                  <a:pt x="159" y="1264"/>
                </a:lnTo>
                <a:lnTo>
                  <a:pt x="152" y="1256"/>
                </a:lnTo>
                <a:lnTo>
                  <a:pt x="143" y="1258"/>
                </a:lnTo>
                <a:lnTo>
                  <a:pt x="135" y="1260"/>
                </a:lnTo>
                <a:lnTo>
                  <a:pt x="130" y="1262"/>
                </a:lnTo>
                <a:lnTo>
                  <a:pt x="128" y="1262"/>
                </a:lnTo>
                <a:lnTo>
                  <a:pt x="124" y="1260"/>
                </a:lnTo>
                <a:lnTo>
                  <a:pt x="124" y="1258"/>
                </a:lnTo>
                <a:lnTo>
                  <a:pt x="122" y="1253"/>
                </a:lnTo>
                <a:lnTo>
                  <a:pt x="122" y="1247"/>
                </a:lnTo>
                <a:lnTo>
                  <a:pt x="122" y="1240"/>
                </a:lnTo>
                <a:lnTo>
                  <a:pt x="124" y="1234"/>
                </a:lnTo>
                <a:lnTo>
                  <a:pt x="131" y="1236"/>
                </a:lnTo>
                <a:lnTo>
                  <a:pt x="137" y="1236"/>
                </a:lnTo>
                <a:lnTo>
                  <a:pt x="141" y="1234"/>
                </a:lnTo>
                <a:lnTo>
                  <a:pt x="141" y="1232"/>
                </a:lnTo>
                <a:lnTo>
                  <a:pt x="143" y="1229"/>
                </a:lnTo>
                <a:lnTo>
                  <a:pt x="141" y="1223"/>
                </a:lnTo>
                <a:lnTo>
                  <a:pt x="126" y="1199"/>
                </a:lnTo>
                <a:lnTo>
                  <a:pt x="111" y="1206"/>
                </a:lnTo>
                <a:lnTo>
                  <a:pt x="104" y="1203"/>
                </a:lnTo>
                <a:lnTo>
                  <a:pt x="94" y="1201"/>
                </a:lnTo>
                <a:lnTo>
                  <a:pt x="83" y="1201"/>
                </a:lnTo>
                <a:lnTo>
                  <a:pt x="74" y="1203"/>
                </a:lnTo>
                <a:lnTo>
                  <a:pt x="67" y="1197"/>
                </a:lnTo>
                <a:lnTo>
                  <a:pt x="61" y="1192"/>
                </a:lnTo>
                <a:lnTo>
                  <a:pt x="54" y="1192"/>
                </a:lnTo>
                <a:lnTo>
                  <a:pt x="48" y="1195"/>
                </a:lnTo>
                <a:lnTo>
                  <a:pt x="45" y="1195"/>
                </a:lnTo>
                <a:lnTo>
                  <a:pt x="41" y="1195"/>
                </a:lnTo>
                <a:lnTo>
                  <a:pt x="37" y="1193"/>
                </a:lnTo>
                <a:lnTo>
                  <a:pt x="30" y="1188"/>
                </a:lnTo>
                <a:lnTo>
                  <a:pt x="28" y="1184"/>
                </a:lnTo>
                <a:lnTo>
                  <a:pt x="28" y="1180"/>
                </a:lnTo>
                <a:lnTo>
                  <a:pt x="28" y="1177"/>
                </a:lnTo>
                <a:lnTo>
                  <a:pt x="32" y="1173"/>
                </a:lnTo>
                <a:lnTo>
                  <a:pt x="37" y="1166"/>
                </a:lnTo>
                <a:lnTo>
                  <a:pt x="45" y="1162"/>
                </a:lnTo>
                <a:lnTo>
                  <a:pt x="39" y="1156"/>
                </a:lnTo>
                <a:lnTo>
                  <a:pt x="35" y="1151"/>
                </a:lnTo>
                <a:lnTo>
                  <a:pt x="50" y="1132"/>
                </a:lnTo>
                <a:lnTo>
                  <a:pt x="67" y="1107"/>
                </a:lnTo>
                <a:lnTo>
                  <a:pt x="58" y="1099"/>
                </a:lnTo>
                <a:lnTo>
                  <a:pt x="54" y="1090"/>
                </a:lnTo>
                <a:lnTo>
                  <a:pt x="50" y="1084"/>
                </a:lnTo>
                <a:lnTo>
                  <a:pt x="48" y="1077"/>
                </a:lnTo>
                <a:lnTo>
                  <a:pt x="35" y="1064"/>
                </a:lnTo>
                <a:lnTo>
                  <a:pt x="22" y="1049"/>
                </a:lnTo>
                <a:lnTo>
                  <a:pt x="26" y="1031"/>
                </a:lnTo>
                <a:lnTo>
                  <a:pt x="30" y="1014"/>
                </a:lnTo>
                <a:lnTo>
                  <a:pt x="30" y="1007"/>
                </a:lnTo>
                <a:lnTo>
                  <a:pt x="28" y="1001"/>
                </a:lnTo>
                <a:lnTo>
                  <a:pt x="22" y="998"/>
                </a:lnTo>
                <a:lnTo>
                  <a:pt x="19" y="996"/>
                </a:lnTo>
                <a:lnTo>
                  <a:pt x="13" y="992"/>
                </a:lnTo>
                <a:lnTo>
                  <a:pt x="10" y="990"/>
                </a:lnTo>
                <a:lnTo>
                  <a:pt x="8" y="986"/>
                </a:lnTo>
                <a:lnTo>
                  <a:pt x="6" y="983"/>
                </a:lnTo>
                <a:lnTo>
                  <a:pt x="26" y="975"/>
                </a:lnTo>
                <a:lnTo>
                  <a:pt x="45" y="968"/>
                </a:lnTo>
                <a:lnTo>
                  <a:pt x="45" y="955"/>
                </a:lnTo>
                <a:lnTo>
                  <a:pt x="43" y="938"/>
                </a:lnTo>
                <a:lnTo>
                  <a:pt x="39" y="922"/>
                </a:lnTo>
                <a:lnTo>
                  <a:pt x="37" y="901"/>
                </a:lnTo>
                <a:lnTo>
                  <a:pt x="35" y="874"/>
                </a:lnTo>
                <a:lnTo>
                  <a:pt x="34" y="850"/>
                </a:lnTo>
                <a:lnTo>
                  <a:pt x="30" y="829"/>
                </a:lnTo>
                <a:lnTo>
                  <a:pt x="24" y="813"/>
                </a:lnTo>
                <a:lnTo>
                  <a:pt x="17" y="804"/>
                </a:lnTo>
                <a:lnTo>
                  <a:pt x="8" y="796"/>
                </a:lnTo>
                <a:lnTo>
                  <a:pt x="4" y="791"/>
                </a:lnTo>
                <a:lnTo>
                  <a:pt x="0" y="787"/>
                </a:lnTo>
                <a:lnTo>
                  <a:pt x="0" y="779"/>
                </a:lnTo>
                <a:lnTo>
                  <a:pt x="0" y="772"/>
                </a:lnTo>
                <a:lnTo>
                  <a:pt x="11" y="772"/>
                </a:lnTo>
                <a:lnTo>
                  <a:pt x="26" y="772"/>
                </a:lnTo>
                <a:lnTo>
                  <a:pt x="46" y="755"/>
                </a:lnTo>
                <a:lnTo>
                  <a:pt x="63" y="743"/>
                </a:lnTo>
                <a:lnTo>
                  <a:pt x="76" y="744"/>
                </a:lnTo>
                <a:lnTo>
                  <a:pt x="91" y="746"/>
                </a:lnTo>
                <a:lnTo>
                  <a:pt x="94" y="726"/>
                </a:lnTo>
                <a:lnTo>
                  <a:pt x="94" y="706"/>
                </a:lnTo>
                <a:lnTo>
                  <a:pt x="98" y="700"/>
                </a:lnTo>
                <a:lnTo>
                  <a:pt x="102" y="694"/>
                </a:lnTo>
                <a:lnTo>
                  <a:pt x="109" y="691"/>
                </a:lnTo>
                <a:lnTo>
                  <a:pt x="120" y="685"/>
                </a:lnTo>
                <a:lnTo>
                  <a:pt x="126" y="678"/>
                </a:lnTo>
                <a:lnTo>
                  <a:pt x="128" y="667"/>
                </a:lnTo>
                <a:lnTo>
                  <a:pt x="150" y="645"/>
                </a:lnTo>
                <a:lnTo>
                  <a:pt x="172" y="622"/>
                </a:lnTo>
                <a:lnTo>
                  <a:pt x="170" y="617"/>
                </a:lnTo>
                <a:lnTo>
                  <a:pt x="168" y="613"/>
                </a:lnTo>
                <a:lnTo>
                  <a:pt x="167" y="609"/>
                </a:lnTo>
                <a:lnTo>
                  <a:pt x="163" y="606"/>
                </a:lnTo>
                <a:lnTo>
                  <a:pt x="155" y="598"/>
                </a:lnTo>
                <a:lnTo>
                  <a:pt x="150" y="593"/>
                </a:lnTo>
                <a:lnTo>
                  <a:pt x="148" y="576"/>
                </a:lnTo>
                <a:lnTo>
                  <a:pt x="146" y="560"/>
                </a:lnTo>
                <a:lnTo>
                  <a:pt x="143" y="552"/>
                </a:lnTo>
                <a:lnTo>
                  <a:pt x="139" y="547"/>
                </a:lnTo>
                <a:lnTo>
                  <a:pt x="135" y="541"/>
                </a:lnTo>
                <a:lnTo>
                  <a:pt x="130" y="537"/>
                </a:lnTo>
                <a:lnTo>
                  <a:pt x="118" y="530"/>
                </a:lnTo>
                <a:lnTo>
                  <a:pt x="109" y="523"/>
                </a:lnTo>
                <a:lnTo>
                  <a:pt x="104" y="510"/>
                </a:lnTo>
                <a:lnTo>
                  <a:pt x="100" y="495"/>
                </a:lnTo>
                <a:lnTo>
                  <a:pt x="94" y="489"/>
                </a:lnTo>
                <a:lnTo>
                  <a:pt x="93" y="484"/>
                </a:lnTo>
                <a:lnTo>
                  <a:pt x="93" y="478"/>
                </a:lnTo>
                <a:lnTo>
                  <a:pt x="94" y="473"/>
                </a:lnTo>
                <a:lnTo>
                  <a:pt x="96" y="464"/>
                </a:lnTo>
                <a:lnTo>
                  <a:pt x="98" y="456"/>
                </a:lnTo>
                <a:lnTo>
                  <a:pt x="91" y="451"/>
                </a:lnTo>
                <a:lnTo>
                  <a:pt x="87" y="445"/>
                </a:lnTo>
                <a:lnTo>
                  <a:pt x="85" y="439"/>
                </a:lnTo>
                <a:lnTo>
                  <a:pt x="85" y="434"/>
                </a:lnTo>
                <a:lnTo>
                  <a:pt x="91" y="423"/>
                </a:lnTo>
                <a:lnTo>
                  <a:pt x="100" y="408"/>
                </a:lnTo>
                <a:lnTo>
                  <a:pt x="111" y="414"/>
                </a:lnTo>
                <a:lnTo>
                  <a:pt x="124" y="419"/>
                </a:lnTo>
                <a:lnTo>
                  <a:pt x="128" y="419"/>
                </a:lnTo>
                <a:lnTo>
                  <a:pt x="131" y="417"/>
                </a:lnTo>
                <a:lnTo>
                  <a:pt x="135" y="415"/>
                </a:lnTo>
                <a:lnTo>
                  <a:pt x="137" y="412"/>
                </a:lnTo>
                <a:lnTo>
                  <a:pt x="135" y="406"/>
                </a:lnTo>
                <a:lnTo>
                  <a:pt x="133" y="403"/>
                </a:lnTo>
                <a:lnTo>
                  <a:pt x="131" y="397"/>
                </a:lnTo>
                <a:lnTo>
                  <a:pt x="133" y="391"/>
                </a:lnTo>
                <a:lnTo>
                  <a:pt x="135" y="391"/>
                </a:lnTo>
                <a:lnTo>
                  <a:pt x="137" y="391"/>
                </a:lnTo>
                <a:lnTo>
                  <a:pt x="139" y="391"/>
                </a:lnTo>
                <a:lnTo>
                  <a:pt x="139" y="393"/>
                </a:lnTo>
                <a:lnTo>
                  <a:pt x="141" y="399"/>
                </a:lnTo>
                <a:lnTo>
                  <a:pt x="143" y="404"/>
                </a:lnTo>
                <a:lnTo>
                  <a:pt x="148" y="415"/>
                </a:lnTo>
                <a:lnTo>
                  <a:pt x="148" y="421"/>
                </a:lnTo>
                <a:lnTo>
                  <a:pt x="146" y="425"/>
                </a:lnTo>
                <a:lnTo>
                  <a:pt x="144" y="432"/>
                </a:lnTo>
                <a:lnTo>
                  <a:pt x="150" y="439"/>
                </a:lnTo>
                <a:lnTo>
                  <a:pt x="157" y="443"/>
                </a:lnTo>
                <a:lnTo>
                  <a:pt x="165" y="445"/>
                </a:lnTo>
                <a:lnTo>
                  <a:pt x="172" y="445"/>
                </a:lnTo>
                <a:lnTo>
                  <a:pt x="163" y="436"/>
                </a:lnTo>
                <a:lnTo>
                  <a:pt x="159" y="427"/>
                </a:lnTo>
                <a:lnTo>
                  <a:pt x="163" y="423"/>
                </a:lnTo>
                <a:lnTo>
                  <a:pt x="176" y="421"/>
                </a:lnTo>
                <a:lnTo>
                  <a:pt x="187" y="414"/>
                </a:lnTo>
                <a:lnTo>
                  <a:pt x="196" y="403"/>
                </a:lnTo>
                <a:lnTo>
                  <a:pt x="203" y="399"/>
                </a:lnTo>
                <a:lnTo>
                  <a:pt x="211" y="397"/>
                </a:lnTo>
                <a:lnTo>
                  <a:pt x="222" y="397"/>
                </a:lnTo>
                <a:lnTo>
                  <a:pt x="237" y="399"/>
                </a:lnTo>
                <a:lnTo>
                  <a:pt x="251" y="393"/>
                </a:lnTo>
                <a:lnTo>
                  <a:pt x="266" y="391"/>
                </a:lnTo>
                <a:lnTo>
                  <a:pt x="274" y="391"/>
                </a:lnTo>
                <a:lnTo>
                  <a:pt x="279" y="393"/>
                </a:lnTo>
                <a:lnTo>
                  <a:pt x="283" y="397"/>
                </a:lnTo>
                <a:lnTo>
                  <a:pt x="285" y="403"/>
                </a:lnTo>
                <a:lnTo>
                  <a:pt x="281" y="406"/>
                </a:lnTo>
                <a:lnTo>
                  <a:pt x="279" y="408"/>
                </a:lnTo>
                <a:lnTo>
                  <a:pt x="277" y="412"/>
                </a:lnTo>
                <a:lnTo>
                  <a:pt x="277" y="415"/>
                </a:lnTo>
                <a:lnTo>
                  <a:pt x="279" y="417"/>
                </a:lnTo>
                <a:lnTo>
                  <a:pt x="283" y="421"/>
                </a:lnTo>
                <a:lnTo>
                  <a:pt x="290" y="423"/>
                </a:lnTo>
                <a:lnTo>
                  <a:pt x="298" y="425"/>
                </a:lnTo>
                <a:lnTo>
                  <a:pt x="312" y="425"/>
                </a:lnTo>
                <a:lnTo>
                  <a:pt x="325" y="427"/>
                </a:lnTo>
                <a:lnTo>
                  <a:pt x="336" y="428"/>
                </a:lnTo>
                <a:lnTo>
                  <a:pt x="342" y="430"/>
                </a:lnTo>
                <a:lnTo>
                  <a:pt x="355" y="425"/>
                </a:lnTo>
                <a:lnTo>
                  <a:pt x="373" y="415"/>
                </a:lnTo>
                <a:lnTo>
                  <a:pt x="396" y="406"/>
                </a:lnTo>
                <a:lnTo>
                  <a:pt x="407" y="401"/>
                </a:lnTo>
                <a:lnTo>
                  <a:pt x="407" y="391"/>
                </a:lnTo>
                <a:lnTo>
                  <a:pt x="403" y="386"/>
                </a:lnTo>
                <a:lnTo>
                  <a:pt x="399" y="382"/>
                </a:lnTo>
                <a:lnTo>
                  <a:pt x="396" y="379"/>
                </a:lnTo>
                <a:lnTo>
                  <a:pt x="394" y="373"/>
                </a:lnTo>
                <a:lnTo>
                  <a:pt x="396" y="367"/>
                </a:lnTo>
                <a:lnTo>
                  <a:pt x="388" y="360"/>
                </a:lnTo>
                <a:lnTo>
                  <a:pt x="386" y="354"/>
                </a:lnTo>
                <a:lnTo>
                  <a:pt x="386" y="351"/>
                </a:lnTo>
                <a:lnTo>
                  <a:pt x="388" y="349"/>
                </a:lnTo>
                <a:lnTo>
                  <a:pt x="392" y="345"/>
                </a:lnTo>
                <a:lnTo>
                  <a:pt x="399" y="343"/>
                </a:lnTo>
                <a:lnTo>
                  <a:pt x="403" y="338"/>
                </a:lnTo>
                <a:lnTo>
                  <a:pt x="407" y="334"/>
                </a:lnTo>
                <a:lnTo>
                  <a:pt x="410" y="332"/>
                </a:lnTo>
                <a:lnTo>
                  <a:pt x="414" y="332"/>
                </a:lnTo>
                <a:lnTo>
                  <a:pt x="423" y="336"/>
                </a:lnTo>
                <a:lnTo>
                  <a:pt x="433" y="343"/>
                </a:lnTo>
                <a:lnTo>
                  <a:pt x="436" y="342"/>
                </a:lnTo>
                <a:lnTo>
                  <a:pt x="440" y="342"/>
                </a:lnTo>
                <a:lnTo>
                  <a:pt x="445" y="340"/>
                </a:lnTo>
                <a:lnTo>
                  <a:pt x="451" y="343"/>
                </a:lnTo>
                <a:lnTo>
                  <a:pt x="455" y="340"/>
                </a:lnTo>
                <a:lnTo>
                  <a:pt x="460" y="340"/>
                </a:lnTo>
                <a:lnTo>
                  <a:pt x="464" y="340"/>
                </a:lnTo>
                <a:lnTo>
                  <a:pt x="469" y="340"/>
                </a:lnTo>
                <a:lnTo>
                  <a:pt x="473" y="329"/>
                </a:lnTo>
                <a:lnTo>
                  <a:pt x="479" y="318"/>
                </a:lnTo>
                <a:lnTo>
                  <a:pt x="482" y="316"/>
                </a:lnTo>
                <a:lnTo>
                  <a:pt x="486" y="316"/>
                </a:lnTo>
                <a:lnTo>
                  <a:pt x="492" y="318"/>
                </a:lnTo>
                <a:lnTo>
                  <a:pt x="495" y="319"/>
                </a:lnTo>
                <a:lnTo>
                  <a:pt x="506" y="325"/>
                </a:lnTo>
                <a:lnTo>
                  <a:pt x="514" y="332"/>
                </a:lnTo>
                <a:lnTo>
                  <a:pt x="527" y="340"/>
                </a:lnTo>
                <a:lnTo>
                  <a:pt x="536" y="347"/>
                </a:lnTo>
                <a:lnTo>
                  <a:pt x="543" y="358"/>
                </a:lnTo>
                <a:lnTo>
                  <a:pt x="551" y="371"/>
                </a:lnTo>
                <a:lnTo>
                  <a:pt x="549" y="377"/>
                </a:lnTo>
                <a:lnTo>
                  <a:pt x="543" y="379"/>
                </a:lnTo>
                <a:lnTo>
                  <a:pt x="542" y="380"/>
                </a:lnTo>
                <a:lnTo>
                  <a:pt x="542" y="382"/>
                </a:lnTo>
                <a:lnTo>
                  <a:pt x="542" y="384"/>
                </a:lnTo>
                <a:lnTo>
                  <a:pt x="543" y="388"/>
                </a:lnTo>
                <a:lnTo>
                  <a:pt x="551" y="386"/>
                </a:lnTo>
                <a:lnTo>
                  <a:pt x="558" y="388"/>
                </a:lnTo>
                <a:lnTo>
                  <a:pt x="564" y="391"/>
                </a:lnTo>
                <a:lnTo>
                  <a:pt x="571" y="401"/>
                </a:lnTo>
                <a:lnTo>
                  <a:pt x="571" y="406"/>
                </a:lnTo>
                <a:lnTo>
                  <a:pt x="569" y="410"/>
                </a:lnTo>
                <a:lnTo>
                  <a:pt x="567" y="412"/>
                </a:lnTo>
                <a:lnTo>
                  <a:pt x="564" y="414"/>
                </a:lnTo>
                <a:lnTo>
                  <a:pt x="556" y="415"/>
                </a:lnTo>
                <a:lnTo>
                  <a:pt x="547" y="417"/>
                </a:lnTo>
                <a:lnTo>
                  <a:pt x="547" y="423"/>
                </a:lnTo>
                <a:lnTo>
                  <a:pt x="549" y="430"/>
                </a:lnTo>
                <a:lnTo>
                  <a:pt x="553" y="434"/>
                </a:lnTo>
                <a:lnTo>
                  <a:pt x="556" y="438"/>
                </a:lnTo>
                <a:lnTo>
                  <a:pt x="560" y="439"/>
                </a:lnTo>
                <a:lnTo>
                  <a:pt x="567" y="441"/>
                </a:lnTo>
                <a:lnTo>
                  <a:pt x="569" y="438"/>
                </a:lnTo>
                <a:lnTo>
                  <a:pt x="569" y="436"/>
                </a:lnTo>
                <a:lnTo>
                  <a:pt x="569" y="432"/>
                </a:lnTo>
                <a:lnTo>
                  <a:pt x="567" y="430"/>
                </a:lnTo>
                <a:lnTo>
                  <a:pt x="564" y="428"/>
                </a:lnTo>
                <a:lnTo>
                  <a:pt x="562" y="425"/>
                </a:lnTo>
                <a:lnTo>
                  <a:pt x="566" y="423"/>
                </a:lnTo>
                <a:lnTo>
                  <a:pt x="573" y="425"/>
                </a:lnTo>
                <a:lnTo>
                  <a:pt x="582" y="427"/>
                </a:lnTo>
                <a:lnTo>
                  <a:pt x="588" y="432"/>
                </a:lnTo>
                <a:lnTo>
                  <a:pt x="586" y="445"/>
                </a:lnTo>
                <a:lnTo>
                  <a:pt x="586" y="456"/>
                </a:lnTo>
                <a:lnTo>
                  <a:pt x="588" y="462"/>
                </a:lnTo>
                <a:lnTo>
                  <a:pt x="593" y="465"/>
                </a:lnTo>
                <a:lnTo>
                  <a:pt x="601" y="471"/>
                </a:lnTo>
                <a:lnTo>
                  <a:pt x="608" y="475"/>
                </a:lnTo>
                <a:lnTo>
                  <a:pt x="628" y="484"/>
                </a:lnTo>
                <a:lnTo>
                  <a:pt x="647" y="493"/>
                </a:lnTo>
                <a:lnTo>
                  <a:pt x="651" y="489"/>
                </a:lnTo>
                <a:lnTo>
                  <a:pt x="651" y="484"/>
                </a:lnTo>
                <a:lnTo>
                  <a:pt x="662" y="489"/>
                </a:lnTo>
                <a:lnTo>
                  <a:pt x="675" y="497"/>
                </a:lnTo>
                <a:lnTo>
                  <a:pt x="671" y="471"/>
                </a:lnTo>
                <a:lnTo>
                  <a:pt x="669" y="445"/>
                </a:lnTo>
                <a:lnTo>
                  <a:pt x="667" y="432"/>
                </a:lnTo>
                <a:lnTo>
                  <a:pt x="660" y="415"/>
                </a:lnTo>
                <a:lnTo>
                  <a:pt x="658" y="406"/>
                </a:lnTo>
                <a:lnTo>
                  <a:pt x="656" y="397"/>
                </a:lnTo>
                <a:lnTo>
                  <a:pt x="656" y="393"/>
                </a:lnTo>
                <a:lnTo>
                  <a:pt x="658" y="391"/>
                </a:lnTo>
                <a:lnTo>
                  <a:pt x="660" y="388"/>
                </a:lnTo>
                <a:lnTo>
                  <a:pt x="662" y="386"/>
                </a:lnTo>
                <a:lnTo>
                  <a:pt x="673" y="395"/>
                </a:lnTo>
                <a:lnTo>
                  <a:pt x="689" y="408"/>
                </a:lnTo>
                <a:lnTo>
                  <a:pt x="699" y="408"/>
                </a:lnTo>
                <a:lnTo>
                  <a:pt x="710" y="408"/>
                </a:lnTo>
                <a:lnTo>
                  <a:pt x="719" y="406"/>
                </a:lnTo>
                <a:lnTo>
                  <a:pt x="728" y="403"/>
                </a:lnTo>
                <a:lnTo>
                  <a:pt x="728" y="390"/>
                </a:lnTo>
                <a:lnTo>
                  <a:pt x="732" y="375"/>
                </a:lnTo>
                <a:lnTo>
                  <a:pt x="737" y="369"/>
                </a:lnTo>
                <a:lnTo>
                  <a:pt x="743" y="364"/>
                </a:lnTo>
                <a:lnTo>
                  <a:pt x="748" y="362"/>
                </a:lnTo>
                <a:lnTo>
                  <a:pt x="754" y="360"/>
                </a:lnTo>
                <a:lnTo>
                  <a:pt x="758" y="360"/>
                </a:lnTo>
                <a:lnTo>
                  <a:pt x="763" y="362"/>
                </a:lnTo>
                <a:lnTo>
                  <a:pt x="767" y="364"/>
                </a:lnTo>
                <a:lnTo>
                  <a:pt x="772" y="367"/>
                </a:lnTo>
                <a:lnTo>
                  <a:pt x="791" y="369"/>
                </a:lnTo>
                <a:lnTo>
                  <a:pt x="809" y="375"/>
                </a:lnTo>
                <a:lnTo>
                  <a:pt x="815" y="371"/>
                </a:lnTo>
                <a:lnTo>
                  <a:pt x="820" y="367"/>
                </a:lnTo>
                <a:lnTo>
                  <a:pt x="822" y="362"/>
                </a:lnTo>
                <a:lnTo>
                  <a:pt x="822" y="356"/>
                </a:lnTo>
                <a:lnTo>
                  <a:pt x="819" y="356"/>
                </a:lnTo>
                <a:lnTo>
                  <a:pt x="815" y="360"/>
                </a:lnTo>
                <a:lnTo>
                  <a:pt x="811" y="362"/>
                </a:lnTo>
                <a:lnTo>
                  <a:pt x="809" y="362"/>
                </a:lnTo>
                <a:lnTo>
                  <a:pt x="808" y="358"/>
                </a:lnTo>
                <a:lnTo>
                  <a:pt x="804" y="353"/>
                </a:lnTo>
                <a:lnTo>
                  <a:pt x="802" y="336"/>
                </a:lnTo>
                <a:lnTo>
                  <a:pt x="804" y="332"/>
                </a:lnTo>
                <a:lnTo>
                  <a:pt x="809" y="330"/>
                </a:lnTo>
                <a:lnTo>
                  <a:pt x="824" y="327"/>
                </a:lnTo>
                <a:lnTo>
                  <a:pt x="828" y="329"/>
                </a:lnTo>
                <a:lnTo>
                  <a:pt x="830" y="332"/>
                </a:lnTo>
                <a:lnTo>
                  <a:pt x="832" y="332"/>
                </a:lnTo>
                <a:lnTo>
                  <a:pt x="833" y="334"/>
                </a:lnTo>
                <a:lnTo>
                  <a:pt x="835" y="334"/>
                </a:lnTo>
                <a:lnTo>
                  <a:pt x="839" y="332"/>
                </a:lnTo>
                <a:lnTo>
                  <a:pt x="841" y="329"/>
                </a:lnTo>
                <a:lnTo>
                  <a:pt x="841" y="323"/>
                </a:lnTo>
                <a:lnTo>
                  <a:pt x="839" y="318"/>
                </a:lnTo>
                <a:lnTo>
                  <a:pt x="835" y="312"/>
                </a:lnTo>
                <a:lnTo>
                  <a:pt x="826" y="303"/>
                </a:lnTo>
                <a:lnTo>
                  <a:pt x="817" y="295"/>
                </a:lnTo>
                <a:lnTo>
                  <a:pt x="819" y="281"/>
                </a:lnTo>
                <a:lnTo>
                  <a:pt x="819" y="266"/>
                </a:lnTo>
                <a:lnTo>
                  <a:pt x="806" y="273"/>
                </a:lnTo>
                <a:lnTo>
                  <a:pt x="795" y="282"/>
                </a:lnTo>
                <a:lnTo>
                  <a:pt x="791" y="279"/>
                </a:lnTo>
                <a:lnTo>
                  <a:pt x="791" y="273"/>
                </a:lnTo>
                <a:lnTo>
                  <a:pt x="793" y="268"/>
                </a:lnTo>
                <a:lnTo>
                  <a:pt x="796" y="264"/>
                </a:lnTo>
                <a:lnTo>
                  <a:pt x="796" y="257"/>
                </a:lnTo>
                <a:lnTo>
                  <a:pt x="795" y="249"/>
                </a:lnTo>
                <a:lnTo>
                  <a:pt x="800" y="244"/>
                </a:lnTo>
                <a:lnTo>
                  <a:pt x="808" y="240"/>
                </a:lnTo>
                <a:lnTo>
                  <a:pt x="813" y="236"/>
                </a:lnTo>
                <a:lnTo>
                  <a:pt x="817" y="229"/>
                </a:lnTo>
                <a:lnTo>
                  <a:pt x="808" y="216"/>
                </a:lnTo>
                <a:lnTo>
                  <a:pt x="796" y="207"/>
                </a:lnTo>
                <a:lnTo>
                  <a:pt x="811" y="203"/>
                </a:lnTo>
                <a:lnTo>
                  <a:pt x="835" y="201"/>
                </a:lnTo>
                <a:lnTo>
                  <a:pt x="863" y="184"/>
                </a:lnTo>
                <a:lnTo>
                  <a:pt x="885" y="172"/>
                </a:lnTo>
                <a:lnTo>
                  <a:pt x="909" y="164"/>
                </a:lnTo>
                <a:lnTo>
                  <a:pt x="926" y="157"/>
                </a:lnTo>
                <a:lnTo>
                  <a:pt x="931" y="153"/>
                </a:lnTo>
                <a:lnTo>
                  <a:pt x="937" y="153"/>
                </a:lnTo>
                <a:lnTo>
                  <a:pt x="941" y="151"/>
                </a:lnTo>
                <a:lnTo>
                  <a:pt x="942" y="153"/>
                </a:lnTo>
                <a:lnTo>
                  <a:pt x="928" y="166"/>
                </a:lnTo>
                <a:lnTo>
                  <a:pt x="907" y="181"/>
                </a:lnTo>
                <a:lnTo>
                  <a:pt x="905" y="190"/>
                </a:lnTo>
                <a:lnTo>
                  <a:pt x="902" y="197"/>
                </a:lnTo>
                <a:lnTo>
                  <a:pt x="907" y="201"/>
                </a:lnTo>
                <a:lnTo>
                  <a:pt x="911" y="201"/>
                </a:lnTo>
                <a:lnTo>
                  <a:pt x="913" y="201"/>
                </a:lnTo>
                <a:lnTo>
                  <a:pt x="917" y="199"/>
                </a:lnTo>
                <a:lnTo>
                  <a:pt x="922" y="192"/>
                </a:lnTo>
                <a:lnTo>
                  <a:pt x="926" y="183"/>
                </a:lnTo>
                <a:lnTo>
                  <a:pt x="929" y="177"/>
                </a:lnTo>
                <a:lnTo>
                  <a:pt x="939" y="170"/>
                </a:lnTo>
                <a:lnTo>
                  <a:pt x="942" y="166"/>
                </a:lnTo>
                <a:lnTo>
                  <a:pt x="946" y="164"/>
                </a:lnTo>
                <a:lnTo>
                  <a:pt x="950" y="164"/>
                </a:lnTo>
                <a:lnTo>
                  <a:pt x="952" y="164"/>
                </a:lnTo>
                <a:lnTo>
                  <a:pt x="953" y="177"/>
                </a:lnTo>
                <a:lnTo>
                  <a:pt x="952" y="190"/>
                </a:lnTo>
                <a:lnTo>
                  <a:pt x="948" y="188"/>
                </a:lnTo>
                <a:lnTo>
                  <a:pt x="946" y="183"/>
                </a:lnTo>
                <a:lnTo>
                  <a:pt x="944" y="181"/>
                </a:lnTo>
                <a:lnTo>
                  <a:pt x="942" y="181"/>
                </a:lnTo>
                <a:lnTo>
                  <a:pt x="941" y="183"/>
                </a:lnTo>
                <a:lnTo>
                  <a:pt x="937" y="186"/>
                </a:lnTo>
                <a:lnTo>
                  <a:pt x="944" y="192"/>
                </a:lnTo>
                <a:lnTo>
                  <a:pt x="944" y="196"/>
                </a:lnTo>
                <a:lnTo>
                  <a:pt x="942" y="201"/>
                </a:lnTo>
                <a:lnTo>
                  <a:pt x="933" y="210"/>
                </a:lnTo>
                <a:lnTo>
                  <a:pt x="939" y="216"/>
                </a:lnTo>
                <a:lnTo>
                  <a:pt x="944" y="227"/>
                </a:lnTo>
                <a:lnTo>
                  <a:pt x="948" y="227"/>
                </a:lnTo>
                <a:lnTo>
                  <a:pt x="952" y="225"/>
                </a:lnTo>
                <a:lnTo>
                  <a:pt x="955" y="221"/>
                </a:lnTo>
                <a:lnTo>
                  <a:pt x="957" y="216"/>
                </a:lnTo>
                <a:lnTo>
                  <a:pt x="959" y="212"/>
                </a:lnTo>
                <a:lnTo>
                  <a:pt x="963" y="209"/>
                </a:lnTo>
                <a:lnTo>
                  <a:pt x="965" y="201"/>
                </a:lnTo>
                <a:lnTo>
                  <a:pt x="965" y="186"/>
                </a:lnTo>
                <a:lnTo>
                  <a:pt x="961" y="166"/>
                </a:lnTo>
                <a:lnTo>
                  <a:pt x="959" y="149"/>
                </a:lnTo>
                <a:lnTo>
                  <a:pt x="959" y="142"/>
                </a:lnTo>
                <a:lnTo>
                  <a:pt x="961" y="136"/>
                </a:lnTo>
                <a:lnTo>
                  <a:pt x="966" y="133"/>
                </a:lnTo>
                <a:lnTo>
                  <a:pt x="974" y="129"/>
                </a:lnTo>
                <a:lnTo>
                  <a:pt x="992" y="122"/>
                </a:lnTo>
                <a:lnTo>
                  <a:pt x="1011" y="116"/>
                </a:lnTo>
                <a:lnTo>
                  <a:pt x="1020" y="114"/>
                </a:lnTo>
                <a:lnTo>
                  <a:pt x="1029" y="114"/>
                </a:lnTo>
                <a:lnTo>
                  <a:pt x="1037" y="116"/>
                </a:lnTo>
                <a:lnTo>
                  <a:pt x="1042" y="124"/>
                </a:lnTo>
                <a:lnTo>
                  <a:pt x="1040" y="127"/>
                </a:lnTo>
                <a:lnTo>
                  <a:pt x="1040" y="131"/>
                </a:lnTo>
                <a:lnTo>
                  <a:pt x="1038" y="133"/>
                </a:lnTo>
                <a:lnTo>
                  <a:pt x="1037" y="135"/>
                </a:lnTo>
                <a:lnTo>
                  <a:pt x="1031" y="135"/>
                </a:lnTo>
                <a:lnTo>
                  <a:pt x="1026" y="138"/>
                </a:lnTo>
                <a:lnTo>
                  <a:pt x="1022" y="142"/>
                </a:lnTo>
                <a:lnTo>
                  <a:pt x="1020" y="148"/>
                </a:lnTo>
                <a:lnTo>
                  <a:pt x="1020" y="149"/>
                </a:lnTo>
                <a:lnTo>
                  <a:pt x="1022" y="151"/>
                </a:lnTo>
                <a:lnTo>
                  <a:pt x="1024" y="151"/>
                </a:lnTo>
                <a:lnTo>
                  <a:pt x="1026" y="151"/>
                </a:lnTo>
                <a:lnTo>
                  <a:pt x="1040" y="148"/>
                </a:lnTo>
                <a:lnTo>
                  <a:pt x="1059" y="144"/>
                </a:lnTo>
                <a:lnTo>
                  <a:pt x="1064" y="140"/>
                </a:lnTo>
                <a:lnTo>
                  <a:pt x="1066" y="138"/>
                </a:lnTo>
                <a:lnTo>
                  <a:pt x="1070" y="140"/>
                </a:lnTo>
                <a:lnTo>
                  <a:pt x="1074" y="146"/>
                </a:lnTo>
                <a:lnTo>
                  <a:pt x="1079" y="136"/>
                </a:lnTo>
                <a:lnTo>
                  <a:pt x="1085" y="133"/>
                </a:lnTo>
                <a:lnTo>
                  <a:pt x="1088" y="131"/>
                </a:lnTo>
                <a:lnTo>
                  <a:pt x="1092" y="131"/>
                </a:lnTo>
                <a:lnTo>
                  <a:pt x="1096" y="131"/>
                </a:lnTo>
                <a:lnTo>
                  <a:pt x="1101" y="135"/>
                </a:lnTo>
                <a:lnTo>
                  <a:pt x="1105" y="133"/>
                </a:lnTo>
                <a:lnTo>
                  <a:pt x="1110" y="131"/>
                </a:lnTo>
                <a:lnTo>
                  <a:pt x="1118" y="135"/>
                </a:lnTo>
                <a:lnTo>
                  <a:pt x="1131" y="138"/>
                </a:lnTo>
                <a:lnTo>
                  <a:pt x="1129" y="142"/>
                </a:lnTo>
                <a:lnTo>
                  <a:pt x="1127" y="146"/>
                </a:lnTo>
                <a:lnTo>
                  <a:pt x="1136" y="146"/>
                </a:lnTo>
                <a:lnTo>
                  <a:pt x="1142" y="144"/>
                </a:lnTo>
                <a:lnTo>
                  <a:pt x="1147" y="138"/>
                </a:lnTo>
                <a:lnTo>
                  <a:pt x="1151" y="133"/>
                </a:lnTo>
                <a:lnTo>
                  <a:pt x="1155" y="125"/>
                </a:lnTo>
                <a:lnTo>
                  <a:pt x="1160" y="120"/>
                </a:lnTo>
                <a:lnTo>
                  <a:pt x="1166" y="114"/>
                </a:lnTo>
                <a:lnTo>
                  <a:pt x="1171" y="111"/>
                </a:lnTo>
                <a:lnTo>
                  <a:pt x="1179" y="87"/>
                </a:lnTo>
                <a:lnTo>
                  <a:pt x="1186" y="70"/>
                </a:lnTo>
                <a:lnTo>
                  <a:pt x="1194" y="59"/>
                </a:lnTo>
                <a:lnTo>
                  <a:pt x="1201" y="51"/>
                </a:lnTo>
                <a:lnTo>
                  <a:pt x="1214" y="42"/>
                </a:lnTo>
                <a:lnTo>
                  <a:pt x="1221" y="37"/>
                </a:lnTo>
                <a:lnTo>
                  <a:pt x="1221" y="29"/>
                </a:lnTo>
                <a:lnTo>
                  <a:pt x="1227" y="24"/>
                </a:lnTo>
                <a:lnTo>
                  <a:pt x="1232" y="18"/>
                </a:lnTo>
                <a:lnTo>
                  <a:pt x="1242" y="16"/>
                </a:lnTo>
                <a:lnTo>
                  <a:pt x="1260" y="13"/>
                </a:lnTo>
                <a:lnTo>
                  <a:pt x="1277" y="7"/>
                </a:lnTo>
                <a:lnTo>
                  <a:pt x="1290" y="7"/>
                </a:lnTo>
                <a:lnTo>
                  <a:pt x="1306" y="7"/>
                </a:lnTo>
                <a:lnTo>
                  <a:pt x="1314" y="11"/>
                </a:lnTo>
                <a:lnTo>
                  <a:pt x="1321" y="14"/>
                </a:lnTo>
                <a:lnTo>
                  <a:pt x="1327" y="22"/>
                </a:lnTo>
                <a:lnTo>
                  <a:pt x="1330" y="33"/>
                </a:lnTo>
                <a:lnTo>
                  <a:pt x="1332" y="37"/>
                </a:lnTo>
                <a:lnTo>
                  <a:pt x="1336" y="40"/>
                </a:lnTo>
                <a:lnTo>
                  <a:pt x="1340" y="44"/>
                </a:lnTo>
                <a:lnTo>
                  <a:pt x="1343" y="46"/>
                </a:lnTo>
                <a:lnTo>
                  <a:pt x="1351" y="48"/>
                </a:lnTo>
                <a:lnTo>
                  <a:pt x="1358" y="48"/>
                </a:lnTo>
                <a:lnTo>
                  <a:pt x="1369" y="40"/>
                </a:lnTo>
                <a:lnTo>
                  <a:pt x="1375" y="39"/>
                </a:lnTo>
                <a:lnTo>
                  <a:pt x="1384" y="39"/>
                </a:lnTo>
                <a:lnTo>
                  <a:pt x="1395" y="40"/>
                </a:lnTo>
                <a:lnTo>
                  <a:pt x="1393" y="33"/>
                </a:lnTo>
                <a:lnTo>
                  <a:pt x="1395" y="24"/>
                </a:lnTo>
                <a:lnTo>
                  <a:pt x="1404" y="27"/>
                </a:lnTo>
                <a:lnTo>
                  <a:pt x="1413" y="31"/>
                </a:lnTo>
                <a:lnTo>
                  <a:pt x="1406" y="11"/>
                </a:lnTo>
                <a:lnTo>
                  <a:pt x="1404" y="0"/>
                </a:lnTo>
                <a:close/>
              </a:path>
            </a:pathLst>
          </a:custGeom>
          <a:solidFill>
            <a:srgbClr val="99FF99"/>
          </a:solidFill>
          <a:ln w="0" cap="flat" cmpd="sng">
            <a:solidFill>
              <a:srgbClr val="00B050"/>
            </a:solidFill>
            <a:prstDash val="solid"/>
            <a:round/>
            <a:headEnd type="none" w="med" len="med"/>
            <a:tailEnd type="none" w="med" len="med"/>
          </a:ln>
        </p:spPr>
        <p:txBody>
          <a:bodyPr/>
          <a:lstStyle/>
          <a:p>
            <a:endParaRPr lang="ru-RU" sz="1807" dirty="0">
              <a:latin typeface="Arial Обычный" charset="0"/>
            </a:endParaRPr>
          </a:p>
        </p:txBody>
      </p:sp>
      <p:sp>
        <p:nvSpPr>
          <p:cNvPr id="170" name="Freeform 4"/>
          <p:cNvSpPr>
            <a:spLocks noEditPoints="1"/>
          </p:cNvSpPr>
          <p:nvPr/>
        </p:nvSpPr>
        <p:spPr bwMode="auto">
          <a:xfrm>
            <a:off x="11136452" y="4658429"/>
            <a:ext cx="251279" cy="1634251"/>
          </a:xfrm>
          <a:custGeom>
            <a:avLst/>
            <a:gdLst>
              <a:gd name="T0" fmla="*/ 76244 w 144"/>
              <a:gd name="T1" fmla="*/ 31750 h 865"/>
              <a:gd name="T2" fmla="*/ 58649 w 144"/>
              <a:gd name="T3" fmla="*/ 49212 h 865"/>
              <a:gd name="T4" fmla="*/ 29325 w 144"/>
              <a:gd name="T5" fmla="*/ 76200 h 865"/>
              <a:gd name="T6" fmla="*/ 89440 w 144"/>
              <a:gd name="T7" fmla="*/ 106362 h 865"/>
              <a:gd name="T8" fmla="*/ 80643 w 144"/>
              <a:gd name="T9" fmla="*/ 144462 h 865"/>
              <a:gd name="T10" fmla="*/ 115833 w 144"/>
              <a:gd name="T11" fmla="*/ 158750 h 865"/>
              <a:gd name="T12" fmla="*/ 140759 w 144"/>
              <a:gd name="T13" fmla="*/ 93662 h 865"/>
              <a:gd name="T14" fmla="*/ 124630 w 144"/>
              <a:gd name="T15" fmla="*/ 14287 h 865"/>
              <a:gd name="T16" fmla="*/ 127563 w 144"/>
              <a:gd name="T17" fmla="*/ 322262 h 865"/>
              <a:gd name="T18" fmla="*/ 118765 w 144"/>
              <a:gd name="T19" fmla="*/ 346075 h 865"/>
              <a:gd name="T20" fmla="*/ 140759 w 144"/>
              <a:gd name="T21" fmla="*/ 355600 h 865"/>
              <a:gd name="T22" fmla="*/ 167151 w 144"/>
              <a:gd name="T23" fmla="*/ 334962 h 865"/>
              <a:gd name="T24" fmla="*/ 131961 w 144"/>
              <a:gd name="T25" fmla="*/ 319087 h 865"/>
              <a:gd name="T26" fmla="*/ 151022 w 144"/>
              <a:gd name="T27" fmla="*/ 238125 h 865"/>
              <a:gd name="T28" fmla="*/ 121698 w 144"/>
              <a:gd name="T29" fmla="*/ 211137 h 865"/>
              <a:gd name="T30" fmla="*/ 112900 w 144"/>
              <a:gd name="T31" fmla="*/ 249237 h 865"/>
              <a:gd name="T32" fmla="*/ 131961 w 144"/>
              <a:gd name="T33" fmla="*/ 276225 h 865"/>
              <a:gd name="T34" fmla="*/ 137826 w 144"/>
              <a:gd name="T35" fmla="*/ 300037 h 865"/>
              <a:gd name="T36" fmla="*/ 156887 w 144"/>
              <a:gd name="T37" fmla="*/ 290512 h 865"/>
              <a:gd name="T38" fmla="*/ 151022 w 144"/>
              <a:gd name="T39" fmla="*/ 273050 h 865"/>
              <a:gd name="T40" fmla="*/ 167151 w 144"/>
              <a:gd name="T41" fmla="*/ 508000 h 865"/>
              <a:gd name="T42" fmla="*/ 200874 w 144"/>
              <a:gd name="T43" fmla="*/ 525462 h 865"/>
              <a:gd name="T44" fmla="*/ 167151 w 144"/>
              <a:gd name="T45" fmla="*/ 452437 h 865"/>
              <a:gd name="T46" fmla="*/ 153955 w 144"/>
              <a:gd name="T47" fmla="*/ 466725 h 865"/>
              <a:gd name="T48" fmla="*/ 162752 w 144"/>
              <a:gd name="T49" fmla="*/ 484187 h 865"/>
              <a:gd name="T50" fmla="*/ 181813 w 144"/>
              <a:gd name="T51" fmla="*/ 477837 h 865"/>
              <a:gd name="T52" fmla="*/ 181813 w 144"/>
              <a:gd name="T53" fmla="*/ 457200 h 865"/>
              <a:gd name="T54" fmla="*/ 178881 w 144"/>
              <a:gd name="T55" fmla="*/ 569912 h 865"/>
              <a:gd name="T56" fmla="*/ 181813 w 144"/>
              <a:gd name="T57" fmla="*/ 601662 h 865"/>
              <a:gd name="T58" fmla="*/ 175948 w 144"/>
              <a:gd name="T59" fmla="*/ 654050 h 865"/>
              <a:gd name="T60" fmla="*/ 205273 w 144"/>
              <a:gd name="T61" fmla="*/ 677862 h 865"/>
              <a:gd name="T62" fmla="*/ 211138 w 144"/>
              <a:gd name="T63" fmla="*/ 622300 h 865"/>
              <a:gd name="T64" fmla="*/ 200874 w 144"/>
              <a:gd name="T65" fmla="*/ 588962 h 865"/>
              <a:gd name="T66" fmla="*/ 134894 w 144"/>
              <a:gd name="T67" fmla="*/ 727075 h 865"/>
              <a:gd name="T68" fmla="*/ 124630 w 144"/>
              <a:gd name="T69" fmla="*/ 750887 h 865"/>
              <a:gd name="T70" fmla="*/ 146624 w 144"/>
              <a:gd name="T71" fmla="*/ 754062 h 865"/>
              <a:gd name="T72" fmla="*/ 170083 w 144"/>
              <a:gd name="T73" fmla="*/ 763587 h 865"/>
              <a:gd name="T74" fmla="*/ 162752 w 144"/>
              <a:gd name="T75" fmla="*/ 736600 h 865"/>
              <a:gd name="T76" fmla="*/ 140759 w 144"/>
              <a:gd name="T77" fmla="*/ 727075 h 865"/>
              <a:gd name="T78" fmla="*/ 111434 w 144"/>
              <a:gd name="T79" fmla="*/ 1300162 h 865"/>
              <a:gd name="T80" fmla="*/ 121698 w 144"/>
              <a:gd name="T81" fmla="*/ 1262062 h 865"/>
              <a:gd name="T82" fmla="*/ 13196 w 144"/>
              <a:gd name="T83" fmla="*/ 1231900 h 865"/>
              <a:gd name="T84" fmla="*/ 10264 w 144"/>
              <a:gd name="T85" fmla="*/ 1282700 h 865"/>
              <a:gd name="T86" fmla="*/ 5865 w 144"/>
              <a:gd name="T87" fmla="*/ 1366837 h 865"/>
              <a:gd name="T88" fmla="*/ 45453 w 144"/>
              <a:gd name="T89" fmla="*/ 1304925 h 865"/>
              <a:gd name="T90" fmla="*/ 61582 w 144"/>
              <a:gd name="T91" fmla="*/ 1244600 h 865"/>
              <a:gd name="T92" fmla="*/ 42521 w 144"/>
              <a:gd name="T93" fmla="*/ 1044575 h 865"/>
              <a:gd name="T94" fmla="*/ 48386 w 144"/>
              <a:gd name="T95" fmla="*/ 1089025 h 865"/>
              <a:gd name="T96" fmla="*/ 51318 w 144"/>
              <a:gd name="T97" fmla="*/ 1165225 h 865"/>
              <a:gd name="T98" fmla="*/ 89440 w 144"/>
              <a:gd name="T99" fmla="*/ 1196975 h 865"/>
              <a:gd name="T100" fmla="*/ 93839 w 144"/>
              <a:gd name="T101" fmla="*/ 1128712 h 865"/>
              <a:gd name="T102" fmla="*/ 115833 w 144"/>
              <a:gd name="T103" fmla="*/ 1038225 h 865"/>
              <a:gd name="T104" fmla="*/ 131961 w 144"/>
              <a:gd name="T105" fmla="*/ 979487 h 865"/>
              <a:gd name="T106" fmla="*/ 99704 w 144"/>
              <a:gd name="T107" fmla="*/ 974725 h 865"/>
              <a:gd name="T108" fmla="*/ 148090 w 144"/>
              <a:gd name="T109" fmla="*/ 809625 h 865"/>
              <a:gd name="T110" fmla="*/ 127563 w 144"/>
              <a:gd name="T111" fmla="*/ 917575 h 865"/>
              <a:gd name="T112" fmla="*/ 156887 w 144"/>
              <a:gd name="T113" fmla="*/ 927100 h 865"/>
              <a:gd name="T114" fmla="*/ 175948 w 144"/>
              <a:gd name="T115" fmla="*/ 830262 h 8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4"/>
              <a:gd name="T175" fmla="*/ 0 h 865"/>
              <a:gd name="T176" fmla="*/ 144 w 144"/>
              <a:gd name="T177" fmla="*/ 865 h 8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4" h="865">
                <a:moveTo>
                  <a:pt x="61" y="0"/>
                </a:moveTo>
                <a:lnTo>
                  <a:pt x="63" y="13"/>
                </a:lnTo>
                <a:lnTo>
                  <a:pt x="63" y="17"/>
                </a:lnTo>
                <a:lnTo>
                  <a:pt x="61" y="17"/>
                </a:lnTo>
                <a:lnTo>
                  <a:pt x="57" y="17"/>
                </a:lnTo>
                <a:lnTo>
                  <a:pt x="53" y="19"/>
                </a:lnTo>
                <a:lnTo>
                  <a:pt x="52" y="20"/>
                </a:lnTo>
                <a:lnTo>
                  <a:pt x="48" y="24"/>
                </a:lnTo>
                <a:lnTo>
                  <a:pt x="46" y="26"/>
                </a:lnTo>
                <a:lnTo>
                  <a:pt x="46" y="30"/>
                </a:lnTo>
                <a:lnTo>
                  <a:pt x="46" y="33"/>
                </a:lnTo>
                <a:lnTo>
                  <a:pt x="46" y="35"/>
                </a:lnTo>
                <a:lnTo>
                  <a:pt x="42" y="33"/>
                </a:lnTo>
                <a:lnTo>
                  <a:pt x="40" y="31"/>
                </a:lnTo>
                <a:lnTo>
                  <a:pt x="37" y="31"/>
                </a:lnTo>
                <a:lnTo>
                  <a:pt x="35" y="31"/>
                </a:lnTo>
                <a:lnTo>
                  <a:pt x="31" y="31"/>
                </a:lnTo>
                <a:lnTo>
                  <a:pt x="28" y="33"/>
                </a:lnTo>
                <a:lnTo>
                  <a:pt x="26" y="35"/>
                </a:lnTo>
                <a:lnTo>
                  <a:pt x="20" y="41"/>
                </a:lnTo>
                <a:lnTo>
                  <a:pt x="20" y="48"/>
                </a:lnTo>
                <a:lnTo>
                  <a:pt x="26" y="54"/>
                </a:lnTo>
                <a:lnTo>
                  <a:pt x="31" y="54"/>
                </a:lnTo>
                <a:lnTo>
                  <a:pt x="33" y="52"/>
                </a:lnTo>
                <a:lnTo>
                  <a:pt x="42" y="48"/>
                </a:lnTo>
                <a:lnTo>
                  <a:pt x="50" y="44"/>
                </a:lnTo>
                <a:lnTo>
                  <a:pt x="55" y="56"/>
                </a:lnTo>
                <a:lnTo>
                  <a:pt x="61" y="67"/>
                </a:lnTo>
                <a:lnTo>
                  <a:pt x="61" y="68"/>
                </a:lnTo>
                <a:lnTo>
                  <a:pt x="57" y="74"/>
                </a:lnTo>
                <a:lnTo>
                  <a:pt x="55" y="81"/>
                </a:lnTo>
                <a:lnTo>
                  <a:pt x="55" y="83"/>
                </a:lnTo>
                <a:lnTo>
                  <a:pt x="53" y="87"/>
                </a:lnTo>
                <a:lnTo>
                  <a:pt x="55" y="91"/>
                </a:lnTo>
                <a:lnTo>
                  <a:pt x="57" y="94"/>
                </a:lnTo>
                <a:lnTo>
                  <a:pt x="59" y="98"/>
                </a:lnTo>
                <a:lnTo>
                  <a:pt x="63" y="102"/>
                </a:lnTo>
                <a:lnTo>
                  <a:pt x="68" y="104"/>
                </a:lnTo>
                <a:lnTo>
                  <a:pt x="74" y="104"/>
                </a:lnTo>
                <a:lnTo>
                  <a:pt x="77" y="102"/>
                </a:lnTo>
                <a:lnTo>
                  <a:pt x="79" y="100"/>
                </a:lnTo>
                <a:lnTo>
                  <a:pt x="81" y="96"/>
                </a:lnTo>
                <a:lnTo>
                  <a:pt x="83" y="92"/>
                </a:lnTo>
                <a:lnTo>
                  <a:pt x="85" y="87"/>
                </a:lnTo>
                <a:lnTo>
                  <a:pt x="87" y="78"/>
                </a:lnTo>
                <a:lnTo>
                  <a:pt x="90" y="67"/>
                </a:lnTo>
                <a:lnTo>
                  <a:pt x="92" y="65"/>
                </a:lnTo>
                <a:lnTo>
                  <a:pt x="96" y="59"/>
                </a:lnTo>
                <a:lnTo>
                  <a:pt x="90" y="50"/>
                </a:lnTo>
                <a:lnTo>
                  <a:pt x="85" y="39"/>
                </a:lnTo>
                <a:lnTo>
                  <a:pt x="79" y="28"/>
                </a:lnTo>
                <a:lnTo>
                  <a:pt x="90" y="31"/>
                </a:lnTo>
                <a:lnTo>
                  <a:pt x="88" y="17"/>
                </a:lnTo>
                <a:lnTo>
                  <a:pt x="87" y="13"/>
                </a:lnTo>
                <a:lnTo>
                  <a:pt x="85" y="9"/>
                </a:lnTo>
                <a:lnTo>
                  <a:pt x="83" y="7"/>
                </a:lnTo>
                <a:lnTo>
                  <a:pt x="81" y="6"/>
                </a:lnTo>
                <a:lnTo>
                  <a:pt x="77" y="4"/>
                </a:lnTo>
                <a:lnTo>
                  <a:pt x="74" y="4"/>
                </a:lnTo>
                <a:lnTo>
                  <a:pt x="61" y="0"/>
                </a:lnTo>
                <a:close/>
                <a:moveTo>
                  <a:pt x="90" y="201"/>
                </a:moveTo>
                <a:lnTo>
                  <a:pt x="87" y="203"/>
                </a:lnTo>
                <a:lnTo>
                  <a:pt x="85" y="205"/>
                </a:lnTo>
                <a:lnTo>
                  <a:pt x="83" y="207"/>
                </a:lnTo>
                <a:lnTo>
                  <a:pt x="81" y="209"/>
                </a:lnTo>
                <a:lnTo>
                  <a:pt x="81" y="211"/>
                </a:lnTo>
                <a:lnTo>
                  <a:pt x="81" y="213"/>
                </a:lnTo>
                <a:lnTo>
                  <a:pt x="81" y="214"/>
                </a:lnTo>
                <a:lnTo>
                  <a:pt x="81" y="218"/>
                </a:lnTo>
                <a:lnTo>
                  <a:pt x="83" y="220"/>
                </a:lnTo>
                <a:lnTo>
                  <a:pt x="85" y="220"/>
                </a:lnTo>
                <a:lnTo>
                  <a:pt x="87" y="222"/>
                </a:lnTo>
                <a:lnTo>
                  <a:pt x="90" y="222"/>
                </a:lnTo>
                <a:lnTo>
                  <a:pt x="94" y="222"/>
                </a:lnTo>
                <a:lnTo>
                  <a:pt x="96" y="222"/>
                </a:lnTo>
                <a:lnTo>
                  <a:pt x="96" y="224"/>
                </a:lnTo>
                <a:lnTo>
                  <a:pt x="100" y="227"/>
                </a:lnTo>
                <a:lnTo>
                  <a:pt x="109" y="233"/>
                </a:lnTo>
                <a:lnTo>
                  <a:pt x="114" y="224"/>
                </a:lnTo>
                <a:lnTo>
                  <a:pt x="114" y="220"/>
                </a:lnTo>
                <a:lnTo>
                  <a:pt x="116" y="216"/>
                </a:lnTo>
                <a:lnTo>
                  <a:pt x="116" y="213"/>
                </a:lnTo>
                <a:lnTo>
                  <a:pt x="114" y="211"/>
                </a:lnTo>
                <a:lnTo>
                  <a:pt x="114" y="207"/>
                </a:lnTo>
                <a:lnTo>
                  <a:pt x="112" y="205"/>
                </a:lnTo>
                <a:lnTo>
                  <a:pt x="101" y="192"/>
                </a:lnTo>
                <a:lnTo>
                  <a:pt x="98" y="205"/>
                </a:lnTo>
                <a:lnTo>
                  <a:pt x="96" y="203"/>
                </a:lnTo>
                <a:lnTo>
                  <a:pt x="94" y="203"/>
                </a:lnTo>
                <a:lnTo>
                  <a:pt x="90" y="201"/>
                </a:lnTo>
                <a:close/>
                <a:moveTo>
                  <a:pt x="98" y="170"/>
                </a:moveTo>
                <a:lnTo>
                  <a:pt x="96" y="170"/>
                </a:lnTo>
                <a:lnTo>
                  <a:pt x="101" y="163"/>
                </a:lnTo>
                <a:lnTo>
                  <a:pt x="103" y="157"/>
                </a:lnTo>
                <a:lnTo>
                  <a:pt x="103" y="155"/>
                </a:lnTo>
                <a:lnTo>
                  <a:pt x="103" y="152"/>
                </a:lnTo>
                <a:lnTo>
                  <a:pt x="103" y="150"/>
                </a:lnTo>
                <a:lnTo>
                  <a:pt x="103" y="146"/>
                </a:lnTo>
                <a:lnTo>
                  <a:pt x="101" y="144"/>
                </a:lnTo>
                <a:lnTo>
                  <a:pt x="100" y="142"/>
                </a:lnTo>
                <a:lnTo>
                  <a:pt x="98" y="141"/>
                </a:lnTo>
                <a:lnTo>
                  <a:pt x="94" y="137"/>
                </a:lnTo>
                <a:lnTo>
                  <a:pt x="88" y="135"/>
                </a:lnTo>
                <a:lnTo>
                  <a:pt x="83" y="133"/>
                </a:lnTo>
                <a:lnTo>
                  <a:pt x="79" y="139"/>
                </a:lnTo>
                <a:lnTo>
                  <a:pt x="77" y="141"/>
                </a:lnTo>
                <a:lnTo>
                  <a:pt x="77" y="144"/>
                </a:lnTo>
                <a:lnTo>
                  <a:pt x="77" y="148"/>
                </a:lnTo>
                <a:lnTo>
                  <a:pt x="77" y="152"/>
                </a:lnTo>
                <a:lnTo>
                  <a:pt x="77" y="155"/>
                </a:lnTo>
                <a:lnTo>
                  <a:pt x="77" y="157"/>
                </a:lnTo>
                <a:lnTo>
                  <a:pt x="79" y="161"/>
                </a:lnTo>
                <a:lnTo>
                  <a:pt x="81" y="165"/>
                </a:lnTo>
                <a:lnTo>
                  <a:pt x="83" y="166"/>
                </a:lnTo>
                <a:lnTo>
                  <a:pt x="85" y="168"/>
                </a:lnTo>
                <a:lnTo>
                  <a:pt x="87" y="170"/>
                </a:lnTo>
                <a:lnTo>
                  <a:pt x="92" y="172"/>
                </a:lnTo>
                <a:lnTo>
                  <a:pt x="90" y="174"/>
                </a:lnTo>
                <a:lnTo>
                  <a:pt x="88" y="177"/>
                </a:lnTo>
                <a:lnTo>
                  <a:pt x="88" y="181"/>
                </a:lnTo>
                <a:lnTo>
                  <a:pt x="88" y="183"/>
                </a:lnTo>
                <a:lnTo>
                  <a:pt x="90" y="185"/>
                </a:lnTo>
                <a:lnTo>
                  <a:pt x="90" y="187"/>
                </a:lnTo>
                <a:lnTo>
                  <a:pt x="92" y="187"/>
                </a:lnTo>
                <a:lnTo>
                  <a:pt x="94" y="189"/>
                </a:lnTo>
                <a:lnTo>
                  <a:pt x="96" y="189"/>
                </a:lnTo>
                <a:lnTo>
                  <a:pt x="98" y="189"/>
                </a:lnTo>
                <a:lnTo>
                  <a:pt x="100" y="189"/>
                </a:lnTo>
                <a:lnTo>
                  <a:pt x="101" y="189"/>
                </a:lnTo>
                <a:lnTo>
                  <a:pt x="103" y="187"/>
                </a:lnTo>
                <a:lnTo>
                  <a:pt x="105" y="187"/>
                </a:lnTo>
                <a:lnTo>
                  <a:pt x="107" y="183"/>
                </a:lnTo>
                <a:lnTo>
                  <a:pt x="107" y="181"/>
                </a:lnTo>
                <a:lnTo>
                  <a:pt x="107" y="179"/>
                </a:lnTo>
                <a:lnTo>
                  <a:pt x="107" y="177"/>
                </a:lnTo>
                <a:lnTo>
                  <a:pt x="107" y="176"/>
                </a:lnTo>
                <a:lnTo>
                  <a:pt x="105" y="176"/>
                </a:lnTo>
                <a:lnTo>
                  <a:pt x="105" y="174"/>
                </a:lnTo>
                <a:lnTo>
                  <a:pt x="103" y="172"/>
                </a:lnTo>
                <a:lnTo>
                  <a:pt x="101" y="172"/>
                </a:lnTo>
                <a:lnTo>
                  <a:pt x="100" y="170"/>
                </a:lnTo>
                <a:lnTo>
                  <a:pt x="98" y="170"/>
                </a:lnTo>
                <a:close/>
                <a:moveTo>
                  <a:pt x="124" y="311"/>
                </a:moveTo>
                <a:lnTo>
                  <a:pt x="118" y="312"/>
                </a:lnTo>
                <a:lnTo>
                  <a:pt x="116" y="316"/>
                </a:lnTo>
                <a:lnTo>
                  <a:pt x="114" y="320"/>
                </a:lnTo>
                <a:lnTo>
                  <a:pt x="114" y="323"/>
                </a:lnTo>
                <a:lnTo>
                  <a:pt x="114" y="327"/>
                </a:lnTo>
                <a:lnTo>
                  <a:pt x="118" y="331"/>
                </a:lnTo>
                <a:lnTo>
                  <a:pt x="120" y="335"/>
                </a:lnTo>
                <a:lnTo>
                  <a:pt x="125" y="336"/>
                </a:lnTo>
                <a:lnTo>
                  <a:pt x="131" y="335"/>
                </a:lnTo>
                <a:lnTo>
                  <a:pt x="137" y="331"/>
                </a:lnTo>
                <a:lnTo>
                  <a:pt x="138" y="325"/>
                </a:lnTo>
                <a:lnTo>
                  <a:pt x="137" y="322"/>
                </a:lnTo>
                <a:lnTo>
                  <a:pt x="135" y="318"/>
                </a:lnTo>
                <a:lnTo>
                  <a:pt x="133" y="314"/>
                </a:lnTo>
                <a:lnTo>
                  <a:pt x="129" y="312"/>
                </a:lnTo>
                <a:lnTo>
                  <a:pt x="124" y="311"/>
                </a:lnTo>
                <a:close/>
                <a:moveTo>
                  <a:pt x="114" y="285"/>
                </a:moveTo>
                <a:lnTo>
                  <a:pt x="112" y="285"/>
                </a:lnTo>
                <a:lnTo>
                  <a:pt x="111" y="285"/>
                </a:lnTo>
                <a:lnTo>
                  <a:pt x="109" y="286"/>
                </a:lnTo>
                <a:lnTo>
                  <a:pt x="107" y="288"/>
                </a:lnTo>
                <a:lnTo>
                  <a:pt x="105" y="288"/>
                </a:lnTo>
                <a:lnTo>
                  <a:pt x="105" y="290"/>
                </a:lnTo>
                <a:lnTo>
                  <a:pt x="105" y="294"/>
                </a:lnTo>
                <a:lnTo>
                  <a:pt x="103" y="296"/>
                </a:lnTo>
                <a:lnTo>
                  <a:pt x="105" y="298"/>
                </a:lnTo>
                <a:lnTo>
                  <a:pt x="105" y="299"/>
                </a:lnTo>
                <a:lnTo>
                  <a:pt x="105" y="301"/>
                </a:lnTo>
                <a:lnTo>
                  <a:pt x="107" y="303"/>
                </a:lnTo>
                <a:lnTo>
                  <a:pt x="109" y="305"/>
                </a:lnTo>
                <a:lnTo>
                  <a:pt x="111" y="305"/>
                </a:lnTo>
                <a:lnTo>
                  <a:pt x="112" y="307"/>
                </a:lnTo>
                <a:lnTo>
                  <a:pt x="114" y="307"/>
                </a:lnTo>
                <a:lnTo>
                  <a:pt x="118" y="307"/>
                </a:lnTo>
                <a:lnTo>
                  <a:pt x="120" y="305"/>
                </a:lnTo>
                <a:lnTo>
                  <a:pt x="122" y="305"/>
                </a:lnTo>
                <a:lnTo>
                  <a:pt x="124" y="303"/>
                </a:lnTo>
                <a:lnTo>
                  <a:pt x="124" y="301"/>
                </a:lnTo>
                <a:lnTo>
                  <a:pt x="125" y="299"/>
                </a:lnTo>
                <a:lnTo>
                  <a:pt x="125" y="298"/>
                </a:lnTo>
                <a:lnTo>
                  <a:pt x="125" y="296"/>
                </a:lnTo>
                <a:lnTo>
                  <a:pt x="125" y="294"/>
                </a:lnTo>
                <a:lnTo>
                  <a:pt x="125" y="290"/>
                </a:lnTo>
                <a:lnTo>
                  <a:pt x="124" y="288"/>
                </a:lnTo>
                <a:lnTo>
                  <a:pt x="122" y="286"/>
                </a:lnTo>
                <a:lnTo>
                  <a:pt x="120" y="285"/>
                </a:lnTo>
                <a:lnTo>
                  <a:pt x="118" y="285"/>
                </a:lnTo>
                <a:lnTo>
                  <a:pt x="114" y="285"/>
                </a:lnTo>
                <a:close/>
                <a:moveTo>
                  <a:pt x="127" y="357"/>
                </a:moveTo>
                <a:lnTo>
                  <a:pt x="124" y="357"/>
                </a:lnTo>
                <a:lnTo>
                  <a:pt x="122" y="359"/>
                </a:lnTo>
                <a:lnTo>
                  <a:pt x="120" y="360"/>
                </a:lnTo>
                <a:lnTo>
                  <a:pt x="118" y="364"/>
                </a:lnTo>
                <a:lnTo>
                  <a:pt x="118" y="368"/>
                </a:lnTo>
                <a:lnTo>
                  <a:pt x="118" y="373"/>
                </a:lnTo>
                <a:lnTo>
                  <a:pt x="120" y="377"/>
                </a:lnTo>
                <a:lnTo>
                  <a:pt x="122" y="377"/>
                </a:lnTo>
                <a:lnTo>
                  <a:pt x="124" y="379"/>
                </a:lnTo>
                <a:lnTo>
                  <a:pt x="125" y="381"/>
                </a:lnTo>
                <a:lnTo>
                  <a:pt x="122" y="383"/>
                </a:lnTo>
                <a:lnTo>
                  <a:pt x="120" y="388"/>
                </a:lnTo>
                <a:lnTo>
                  <a:pt x="120" y="394"/>
                </a:lnTo>
                <a:lnTo>
                  <a:pt x="120" y="397"/>
                </a:lnTo>
                <a:lnTo>
                  <a:pt x="120" y="401"/>
                </a:lnTo>
                <a:lnTo>
                  <a:pt x="120" y="412"/>
                </a:lnTo>
                <a:lnTo>
                  <a:pt x="120" y="423"/>
                </a:lnTo>
                <a:lnTo>
                  <a:pt x="118" y="434"/>
                </a:lnTo>
                <a:lnTo>
                  <a:pt x="129" y="432"/>
                </a:lnTo>
                <a:lnTo>
                  <a:pt x="133" y="431"/>
                </a:lnTo>
                <a:lnTo>
                  <a:pt x="135" y="431"/>
                </a:lnTo>
                <a:lnTo>
                  <a:pt x="138" y="429"/>
                </a:lnTo>
                <a:lnTo>
                  <a:pt x="140" y="427"/>
                </a:lnTo>
                <a:lnTo>
                  <a:pt x="140" y="423"/>
                </a:lnTo>
                <a:lnTo>
                  <a:pt x="142" y="421"/>
                </a:lnTo>
                <a:lnTo>
                  <a:pt x="144" y="416"/>
                </a:lnTo>
                <a:lnTo>
                  <a:pt x="144" y="410"/>
                </a:lnTo>
                <a:lnTo>
                  <a:pt x="144" y="405"/>
                </a:lnTo>
                <a:lnTo>
                  <a:pt x="144" y="399"/>
                </a:lnTo>
                <a:lnTo>
                  <a:pt x="144" y="392"/>
                </a:lnTo>
                <a:lnTo>
                  <a:pt x="142" y="383"/>
                </a:lnTo>
                <a:lnTo>
                  <a:pt x="135" y="381"/>
                </a:lnTo>
                <a:lnTo>
                  <a:pt x="131" y="379"/>
                </a:lnTo>
                <a:lnTo>
                  <a:pt x="133" y="377"/>
                </a:lnTo>
                <a:lnTo>
                  <a:pt x="135" y="377"/>
                </a:lnTo>
                <a:lnTo>
                  <a:pt x="137" y="373"/>
                </a:lnTo>
                <a:lnTo>
                  <a:pt x="137" y="371"/>
                </a:lnTo>
                <a:lnTo>
                  <a:pt x="137" y="368"/>
                </a:lnTo>
                <a:lnTo>
                  <a:pt x="137" y="364"/>
                </a:lnTo>
                <a:lnTo>
                  <a:pt x="135" y="360"/>
                </a:lnTo>
                <a:lnTo>
                  <a:pt x="133" y="359"/>
                </a:lnTo>
                <a:lnTo>
                  <a:pt x="131" y="357"/>
                </a:lnTo>
                <a:lnTo>
                  <a:pt x="127" y="357"/>
                </a:lnTo>
                <a:close/>
                <a:moveTo>
                  <a:pt x="92" y="458"/>
                </a:moveTo>
                <a:lnTo>
                  <a:pt x="90" y="458"/>
                </a:lnTo>
                <a:lnTo>
                  <a:pt x="88" y="460"/>
                </a:lnTo>
                <a:lnTo>
                  <a:pt x="87" y="460"/>
                </a:lnTo>
                <a:lnTo>
                  <a:pt x="85" y="464"/>
                </a:lnTo>
                <a:lnTo>
                  <a:pt x="83" y="468"/>
                </a:lnTo>
                <a:lnTo>
                  <a:pt x="85" y="471"/>
                </a:lnTo>
                <a:lnTo>
                  <a:pt x="85" y="473"/>
                </a:lnTo>
                <a:lnTo>
                  <a:pt x="87" y="475"/>
                </a:lnTo>
                <a:lnTo>
                  <a:pt x="88" y="477"/>
                </a:lnTo>
                <a:lnTo>
                  <a:pt x="90" y="479"/>
                </a:lnTo>
                <a:lnTo>
                  <a:pt x="92" y="479"/>
                </a:lnTo>
                <a:lnTo>
                  <a:pt x="96" y="479"/>
                </a:lnTo>
                <a:lnTo>
                  <a:pt x="98" y="477"/>
                </a:lnTo>
                <a:lnTo>
                  <a:pt x="100" y="475"/>
                </a:lnTo>
                <a:lnTo>
                  <a:pt x="101" y="479"/>
                </a:lnTo>
                <a:lnTo>
                  <a:pt x="103" y="482"/>
                </a:lnTo>
                <a:lnTo>
                  <a:pt x="105" y="484"/>
                </a:lnTo>
                <a:lnTo>
                  <a:pt x="109" y="484"/>
                </a:lnTo>
                <a:lnTo>
                  <a:pt x="111" y="484"/>
                </a:lnTo>
                <a:lnTo>
                  <a:pt x="114" y="482"/>
                </a:lnTo>
                <a:lnTo>
                  <a:pt x="116" y="481"/>
                </a:lnTo>
                <a:lnTo>
                  <a:pt x="116" y="479"/>
                </a:lnTo>
                <a:lnTo>
                  <a:pt x="118" y="477"/>
                </a:lnTo>
                <a:lnTo>
                  <a:pt x="118" y="473"/>
                </a:lnTo>
                <a:lnTo>
                  <a:pt x="118" y="469"/>
                </a:lnTo>
                <a:lnTo>
                  <a:pt x="116" y="466"/>
                </a:lnTo>
                <a:lnTo>
                  <a:pt x="114" y="464"/>
                </a:lnTo>
                <a:lnTo>
                  <a:pt x="111" y="464"/>
                </a:lnTo>
                <a:lnTo>
                  <a:pt x="109" y="462"/>
                </a:lnTo>
                <a:lnTo>
                  <a:pt x="105" y="464"/>
                </a:lnTo>
                <a:lnTo>
                  <a:pt x="103" y="464"/>
                </a:lnTo>
                <a:lnTo>
                  <a:pt x="101" y="466"/>
                </a:lnTo>
                <a:lnTo>
                  <a:pt x="100" y="462"/>
                </a:lnTo>
                <a:lnTo>
                  <a:pt x="98" y="460"/>
                </a:lnTo>
                <a:lnTo>
                  <a:pt x="96" y="458"/>
                </a:lnTo>
                <a:lnTo>
                  <a:pt x="92" y="458"/>
                </a:lnTo>
                <a:close/>
                <a:moveTo>
                  <a:pt x="76" y="778"/>
                </a:moveTo>
                <a:lnTo>
                  <a:pt x="66" y="798"/>
                </a:lnTo>
                <a:lnTo>
                  <a:pt x="57" y="819"/>
                </a:lnTo>
                <a:lnTo>
                  <a:pt x="70" y="821"/>
                </a:lnTo>
                <a:lnTo>
                  <a:pt x="72" y="821"/>
                </a:lnTo>
                <a:lnTo>
                  <a:pt x="76" y="819"/>
                </a:lnTo>
                <a:lnTo>
                  <a:pt x="77" y="819"/>
                </a:lnTo>
                <a:lnTo>
                  <a:pt x="81" y="815"/>
                </a:lnTo>
                <a:lnTo>
                  <a:pt x="83" y="809"/>
                </a:lnTo>
                <a:lnTo>
                  <a:pt x="85" y="806"/>
                </a:lnTo>
                <a:lnTo>
                  <a:pt x="85" y="800"/>
                </a:lnTo>
                <a:lnTo>
                  <a:pt x="83" y="798"/>
                </a:lnTo>
                <a:lnTo>
                  <a:pt x="83" y="795"/>
                </a:lnTo>
                <a:lnTo>
                  <a:pt x="76" y="778"/>
                </a:lnTo>
                <a:close/>
                <a:moveTo>
                  <a:pt x="44" y="772"/>
                </a:moveTo>
                <a:lnTo>
                  <a:pt x="37" y="772"/>
                </a:lnTo>
                <a:lnTo>
                  <a:pt x="29" y="772"/>
                </a:lnTo>
                <a:lnTo>
                  <a:pt x="22" y="772"/>
                </a:lnTo>
                <a:lnTo>
                  <a:pt x="15" y="774"/>
                </a:lnTo>
                <a:lnTo>
                  <a:pt x="9" y="776"/>
                </a:lnTo>
                <a:lnTo>
                  <a:pt x="5" y="778"/>
                </a:lnTo>
                <a:lnTo>
                  <a:pt x="2" y="782"/>
                </a:lnTo>
                <a:lnTo>
                  <a:pt x="0" y="787"/>
                </a:lnTo>
                <a:lnTo>
                  <a:pt x="2" y="793"/>
                </a:lnTo>
                <a:lnTo>
                  <a:pt x="4" y="798"/>
                </a:lnTo>
                <a:lnTo>
                  <a:pt x="5" y="804"/>
                </a:lnTo>
                <a:lnTo>
                  <a:pt x="7" y="808"/>
                </a:lnTo>
                <a:lnTo>
                  <a:pt x="7" y="811"/>
                </a:lnTo>
                <a:lnTo>
                  <a:pt x="7" y="817"/>
                </a:lnTo>
                <a:lnTo>
                  <a:pt x="4" y="833"/>
                </a:lnTo>
                <a:lnTo>
                  <a:pt x="2" y="848"/>
                </a:lnTo>
                <a:lnTo>
                  <a:pt x="2" y="854"/>
                </a:lnTo>
                <a:lnTo>
                  <a:pt x="2" y="857"/>
                </a:lnTo>
                <a:lnTo>
                  <a:pt x="4" y="861"/>
                </a:lnTo>
                <a:lnTo>
                  <a:pt x="7" y="865"/>
                </a:lnTo>
                <a:lnTo>
                  <a:pt x="13" y="865"/>
                </a:lnTo>
                <a:lnTo>
                  <a:pt x="20" y="865"/>
                </a:lnTo>
                <a:lnTo>
                  <a:pt x="24" y="859"/>
                </a:lnTo>
                <a:lnTo>
                  <a:pt x="28" y="846"/>
                </a:lnTo>
                <a:lnTo>
                  <a:pt x="29" y="833"/>
                </a:lnTo>
                <a:lnTo>
                  <a:pt x="31" y="822"/>
                </a:lnTo>
                <a:lnTo>
                  <a:pt x="33" y="811"/>
                </a:lnTo>
                <a:lnTo>
                  <a:pt x="33" y="808"/>
                </a:lnTo>
                <a:lnTo>
                  <a:pt x="33" y="806"/>
                </a:lnTo>
                <a:lnTo>
                  <a:pt x="37" y="798"/>
                </a:lnTo>
                <a:lnTo>
                  <a:pt x="40" y="793"/>
                </a:lnTo>
                <a:lnTo>
                  <a:pt x="42" y="787"/>
                </a:lnTo>
                <a:lnTo>
                  <a:pt x="42" y="784"/>
                </a:lnTo>
                <a:lnTo>
                  <a:pt x="44" y="772"/>
                </a:lnTo>
                <a:close/>
                <a:moveTo>
                  <a:pt x="57" y="641"/>
                </a:moveTo>
                <a:lnTo>
                  <a:pt x="53" y="643"/>
                </a:lnTo>
                <a:lnTo>
                  <a:pt x="48" y="645"/>
                </a:lnTo>
                <a:lnTo>
                  <a:pt x="42" y="649"/>
                </a:lnTo>
                <a:lnTo>
                  <a:pt x="37" y="652"/>
                </a:lnTo>
                <a:lnTo>
                  <a:pt x="29" y="658"/>
                </a:lnTo>
                <a:lnTo>
                  <a:pt x="35" y="665"/>
                </a:lnTo>
                <a:lnTo>
                  <a:pt x="40" y="673"/>
                </a:lnTo>
                <a:lnTo>
                  <a:pt x="40" y="675"/>
                </a:lnTo>
                <a:lnTo>
                  <a:pt x="39" y="678"/>
                </a:lnTo>
                <a:lnTo>
                  <a:pt x="35" y="682"/>
                </a:lnTo>
                <a:lnTo>
                  <a:pt x="33" y="686"/>
                </a:lnTo>
                <a:lnTo>
                  <a:pt x="33" y="687"/>
                </a:lnTo>
                <a:lnTo>
                  <a:pt x="31" y="691"/>
                </a:lnTo>
                <a:lnTo>
                  <a:pt x="31" y="693"/>
                </a:lnTo>
                <a:lnTo>
                  <a:pt x="31" y="699"/>
                </a:lnTo>
                <a:lnTo>
                  <a:pt x="33" y="708"/>
                </a:lnTo>
                <a:lnTo>
                  <a:pt x="37" y="715"/>
                </a:lnTo>
                <a:lnTo>
                  <a:pt x="35" y="734"/>
                </a:lnTo>
                <a:lnTo>
                  <a:pt x="39" y="752"/>
                </a:lnTo>
                <a:lnTo>
                  <a:pt x="40" y="756"/>
                </a:lnTo>
                <a:lnTo>
                  <a:pt x="42" y="760"/>
                </a:lnTo>
                <a:lnTo>
                  <a:pt x="48" y="769"/>
                </a:lnTo>
                <a:lnTo>
                  <a:pt x="57" y="761"/>
                </a:lnTo>
                <a:lnTo>
                  <a:pt x="59" y="758"/>
                </a:lnTo>
                <a:lnTo>
                  <a:pt x="61" y="754"/>
                </a:lnTo>
                <a:lnTo>
                  <a:pt x="63" y="750"/>
                </a:lnTo>
                <a:lnTo>
                  <a:pt x="64" y="748"/>
                </a:lnTo>
                <a:lnTo>
                  <a:pt x="66" y="743"/>
                </a:lnTo>
                <a:lnTo>
                  <a:pt x="66" y="737"/>
                </a:lnTo>
                <a:lnTo>
                  <a:pt x="66" y="732"/>
                </a:lnTo>
                <a:lnTo>
                  <a:pt x="66" y="724"/>
                </a:lnTo>
                <a:lnTo>
                  <a:pt x="64" y="711"/>
                </a:lnTo>
                <a:lnTo>
                  <a:pt x="63" y="699"/>
                </a:lnTo>
                <a:lnTo>
                  <a:pt x="68" y="691"/>
                </a:lnTo>
                <a:lnTo>
                  <a:pt x="72" y="684"/>
                </a:lnTo>
                <a:lnTo>
                  <a:pt x="74" y="678"/>
                </a:lnTo>
                <a:lnTo>
                  <a:pt x="76" y="673"/>
                </a:lnTo>
                <a:lnTo>
                  <a:pt x="77" y="663"/>
                </a:lnTo>
                <a:lnTo>
                  <a:pt x="79" y="654"/>
                </a:lnTo>
                <a:lnTo>
                  <a:pt x="85" y="647"/>
                </a:lnTo>
                <a:lnTo>
                  <a:pt x="90" y="638"/>
                </a:lnTo>
                <a:lnTo>
                  <a:pt x="92" y="634"/>
                </a:lnTo>
                <a:lnTo>
                  <a:pt x="92" y="630"/>
                </a:lnTo>
                <a:lnTo>
                  <a:pt x="92" y="625"/>
                </a:lnTo>
                <a:lnTo>
                  <a:pt x="92" y="621"/>
                </a:lnTo>
                <a:lnTo>
                  <a:pt x="90" y="617"/>
                </a:lnTo>
                <a:lnTo>
                  <a:pt x="88" y="614"/>
                </a:lnTo>
                <a:lnTo>
                  <a:pt x="85" y="610"/>
                </a:lnTo>
                <a:lnTo>
                  <a:pt x="81" y="610"/>
                </a:lnTo>
                <a:lnTo>
                  <a:pt x="77" y="610"/>
                </a:lnTo>
                <a:lnTo>
                  <a:pt x="74" y="610"/>
                </a:lnTo>
                <a:lnTo>
                  <a:pt x="70" y="612"/>
                </a:lnTo>
                <a:lnTo>
                  <a:pt x="68" y="614"/>
                </a:lnTo>
                <a:lnTo>
                  <a:pt x="66" y="615"/>
                </a:lnTo>
                <a:lnTo>
                  <a:pt x="63" y="621"/>
                </a:lnTo>
                <a:lnTo>
                  <a:pt x="59" y="641"/>
                </a:lnTo>
                <a:lnTo>
                  <a:pt x="57" y="641"/>
                </a:lnTo>
                <a:close/>
                <a:moveTo>
                  <a:pt x="111" y="503"/>
                </a:moveTo>
                <a:lnTo>
                  <a:pt x="103" y="508"/>
                </a:lnTo>
                <a:lnTo>
                  <a:pt x="101" y="510"/>
                </a:lnTo>
                <a:lnTo>
                  <a:pt x="100" y="512"/>
                </a:lnTo>
                <a:lnTo>
                  <a:pt x="98" y="519"/>
                </a:lnTo>
                <a:lnTo>
                  <a:pt x="96" y="529"/>
                </a:lnTo>
                <a:lnTo>
                  <a:pt x="92" y="545"/>
                </a:lnTo>
                <a:lnTo>
                  <a:pt x="90" y="562"/>
                </a:lnTo>
                <a:lnTo>
                  <a:pt x="88" y="571"/>
                </a:lnTo>
                <a:lnTo>
                  <a:pt x="87" y="578"/>
                </a:lnTo>
                <a:lnTo>
                  <a:pt x="88" y="582"/>
                </a:lnTo>
                <a:lnTo>
                  <a:pt x="88" y="584"/>
                </a:lnTo>
                <a:lnTo>
                  <a:pt x="90" y="588"/>
                </a:lnTo>
                <a:lnTo>
                  <a:pt x="92" y="590"/>
                </a:lnTo>
                <a:lnTo>
                  <a:pt x="100" y="593"/>
                </a:lnTo>
                <a:lnTo>
                  <a:pt x="105" y="588"/>
                </a:lnTo>
                <a:lnTo>
                  <a:pt x="107" y="584"/>
                </a:lnTo>
                <a:lnTo>
                  <a:pt x="109" y="580"/>
                </a:lnTo>
                <a:lnTo>
                  <a:pt x="114" y="571"/>
                </a:lnTo>
                <a:lnTo>
                  <a:pt x="116" y="560"/>
                </a:lnTo>
                <a:lnTo>
                  <a:pt x="118" y="549"/>
                </a:lnTo>
                <a:lnTo>
                  <a:pt x="120" y="538"/>
                </a:lnTo>
                <a:lnTo>
                  <a:pt x="120" y="530"/>
                </a:lnTo>
                <a:lnTo>
                  <a:pt x="120" y="523"/>
                </a:lnTo>
                <a:lnTo>
                  <a:pt x="120" y="517"/>
                </a:lnTo>
                <a:lnTo>
                  <a:pt x="118" y="514"/>
                </a:lnTo>
                <a:lnTo>
                  <a:pt x="118" y="512"/>
                </a:lnTo>
                <a:lnTo>
                  <a:pt x="116" y="508"/>
                </a:lnTo>
                <a:lnTo>
                  <a:pt x="111" y="503"/>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171" name="Freeform 5"/>
          <p:cNvSpPr>
            <a:spLocks/>
          </p:cNvSpPr>
          <p:nvPr/>
        </p:nvSpPr>
        <p:spPr bwMode="auto">
          <a:xfrm>
            <a:off x="9980198" y="5091079"/>
            <a:ext cx="942765" cy="1347078"/>
          </a:xfrm>
          <a:custGeom>
            <a:avLst/>
            <a:gdLst>
              <a:gd name="T0" fmla="*/ 677951 w 541"/>
              <a:gd name="T1" fmla="*/ 1009650 h 713"/>
              <a:gd name="T2" fmla="*/ 696986 w 541"/>
              <a:gd name="T3" fmla="*/ 1082675 h 713"/>
              <a:gd name="T4" fmla="*/ 680879 w 541"/>
              <a:gd name="T5" fmla="*/ 1120775 h 713"/>
              <a:gd name="T6" fmla="*/ 622309 w 541"/>
              <a:gd name="T7" fmla="*/ 1033463 h 713"/>
              <a:gd name="T8" fmla="*/ 584238 w 541"/>
              <a:gd name="T9" fmla="*/ 947738 h 713"/>
              <a:gd name="T10" fmla="*/ 534454 w 541"/>
              <a:gd name="T11" fmla="*/ 850900 h 713"/>
              <a:gd name="T12" fmla="*/ 470026 w 541"/>
              <a:gd name="T13" fmla="*/ 792163 h 713"/>
              <a:gd name="T14" fmla="*/ 418777 w 541"/>
              <a:gd name="T15" fmla="*/ 722313 h 713"/>
              <a:gd name="T16" fmla="*/ 367528 w 541"/>
              <a:gd name="T17" fmla="*/ 622300 h 713"/>
              <a:gd name="T18" fmla="*/ 303101 w 541"/>
              <a:gd name="T19" fmla="*/ 525463 h 713"/>
              <a:gd name="T20" fmla="*/ 221103 w 541"/>
              <a:gd name="T21" fmla="*/ 419100 h 713"/>
              <a:gd name="T22" fmla="*/ 166925 w 541"/>
              <a:gd name="T23" fmla="*/ 384175 h 713"/>
              <a:gd name="T24" fmla="*/ 121533 w 541"/>
              <a:gd name="T25" fmla="*/ 311150 h 713"/>
              <a:gd name="T26" fmla="*/ 99569 w 541"/>
              <a:gd name="T27" fmla="*/ 252413 h 713"/>
              <a:gd name="T28" fmla="*/ 45392 w 541"/>
              <a:gd name="T29" fmla="*/ 176213 h 713"/>
              <a:gd name="T30" fmla="*/ 61499 w 541"/>
              <a:gd name="T31" fmla="*/ 149225 h 713"/>
              <a:gd name="T32" fmla="*/ 77606 w 541"/>
              <a:gd name="T33" fmla="*/ 117475 h 713"/>
              <a:gd name="T34" fmla="*/ 67356 w 541"/>
              <a:gd name="T35" fmla="*/ 82550 h 713"/>
              <a:gd name="T36" fmla="*/ 42463 w 541"/>
              <a:gd name="T37" fmla="*/ 58738 h 713"/>
              <a:gd name="T38" fmla="*/ 1464 w 541"/>
              <a:gd name="T39" fmla="*/ 33338 h 713"/>
              <a:gd name="T40" fmla="*/ 10250 w 541"/>
              <a:gd name="T41" fmla="*/ 23813 h 713"/>
              <a:gd name="T42" fmla="*/ 29285 w 541"/>
              <a:gd name="T43" fmla="*/ 6350 h 713"/>
              <a:gd name="T44" fmla="*/ 58570 w 541"/>
              <a:gd name="T45" fmla="*/ 9525 h 713"/>
              <a:gd name="T46" fmla="*/ 99569 w 541"/>
              <a:gd name="T47" fmla="*/ 76200 h 713"/>
              <a:gd name="T48" fmla="*/ 156675 w 541"/>
              <a:gd name="T49" fmla="*/ 123825 h 713"/>
              <a:gd name="T50" fmla="*/ 161068 w 541"/>
              <a:gd name="T51" fmla="*/ 147638 h 713"/>
              <a:gd name="T52" fmla="*/ 226960 w 541"/>
              <a:gd name="T53" fmla="*/ 176213 h 713"/>
              <a:gd name="T54" fmla="*/ 229888 w 541"/>
              <a:gd name="T55" fmla="*/ 220663 h 713"/>
              <a:gd name="T56" fmla="*/ 224031 w 541"/>
              <a:gd name="T57" fmla="*/ 241300 h 713"/>
              <a:gd name="T58" fmla="*/ 248924 w 541"/>
              <a:gd name="T59" fmla="*/ 273050 h 713"/>
              <a:gd name="T60" fmla="*/ 326529 w 541"/>
              <a:gd name="T61" fmla="*/ 325438 h 713"/>
              <a:gd name="T62" fmla="*/ 354350 w 541"/>
              <a:gd name="T63" fmla="*/ 358775 h 713"/>
              <a:gd name="T64" fmla="*/ 486133 w 541"/>
              <a:gd name="T65" fmla="*/ 469900 h 713"/>
              <a:gd name="T66" fmla="*/ 572524 w 541"/>
              <a:gd name="T67" fmla="*/ 549275 h 713"/>
              <a:gd name="T68" fmla="*/ 639880 w 541"/>
              <a:gd name="T69" fmla="*/ 574675 h 713"/>
              <a:gd name="T70" fmla="*/ 658916 w 541"/>
              <a:gd name="T71" fmla="*/ 598488 h 713"/>
              <a:gd name="T72" fmla="*/ 556418 w 541"/>
              <a:gd name="T73" fmla="*/ 592138 h 713"/>
              <a:gd name="T74" fmla="*/ 505169 w 541"/>
              <a:gd name="T75" fmla="*/ 630238 h 713"/>
              <a:gd name="T76" fmla="*/ 518347 w 541"/>
              <a:gd name="T77" fmla="*/ 681038 h 713"/>
              <a:gd name="T78" fmla="*/ 534454 w 541"/>
              <a:gd name="T79" fmla="*/ 747713 h 713"/>
              <a:gd name="T80" fmla="*/ 565203 w 541"/>
              <a:gd name="T81" fmla="*/ 806450 h 713"/>
              <a:gd name="T82" fmla="*/ 613524 w 541"/>
              <a:gd name="T83" fmla="*/ 882650 h 713"/>
              <a:gd name="T84" fmla="*/ 705772 w 541"/>
              <a:gd name="T85" fmla="*/ 936625 h 713"/>
              <a:gd name="T86" fmla="*/ 745307 w 541"/>
              <a:gd name="T87" fmla="*/ 919163 h 713"/>
              <a:gd name="T88" fmla="*/ 783377 w 541"/>
              <a:gd name="T89" fmla="*/ 968375 h 713"/>
              <a:gd name="T90" fmla="*/ 783377 w 541"/>
              <a:gd name="T91" fmla="*/ 1017588 h 713"/>
              <a:gd name="T92" fmla="*/ 754092 w 541"/>
              <a:gd name="T93" fmla="*/ 982663 h 713"/>
              <a:gd name="T94" fmla="*/ 705772 w 541"/>
              <a:gd name="T95" fmla="*/ 996950 h 7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41"/>
              <a:gd name="T145" fmla="*/ 0 h 713"/>
              <a:gd name="T146" fmla="*/ 541 w 541"/>
              <a:gd name="T147" fmla="*/ 713 h 7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41" h="713">
                <a:moveTo>
                  <a:pt x="469" y="630"/>
                </a:moveTo>
                <a:lnTo>
                  <a:pt x="467" y="632"/>
                </a:lnTo>
                <a:lnTo>
                  <a:pt x="465" y="634"/>
                </a:lnTo>
                <a:lnTo>
                  <a:pt x="463" y="636"/>
                </a:lnTo>
                <a:lnTo>
                  <a:pt x="463" y="640"/>
                </a:lnTo>
                <a:lnTo>
                  <a:pt x="465" y="647"/>
                </a:lnTo>
                <a:lnTo>
                  <a:pt x="467" y="656"/>
                </a:lnTo>
                <a:lnTo>
                  <a:pt x="476" y="682"/>
                </a:lnTo>
                <a:lnTo>
                  <a:pt x="485" y="713"/>
                </a:lnTo>
                <a:lnTo>
                  <a:pt x="478" y="713"/>
                </a:lnTo>
                <a:lnTo>
                  <a:pt x="473" y="710"/>
                </a:lnTo>
                <a:lnTo>
                  <a:pt x="465" y="706"/>
                </a:lnTo>
                <a:lnTo>
                  <a:pt x="458" y="699"/>
                </a:lnTo>
                <a:lnTo>
                  <a:pt x="445" y="686"/>
                </a:lnTo>
                <a:lnTo>
                  <a:pt x="428" y="673"/>
                </a:lnTo>
                <a:lnTo>
                  <a:pt x="425" y="651"/>
                </a:lnTo>
                <a:lnTo>
                  <a:pt x="419" y="634"/>
                </a:lnTo>
                <a:lnTo>
                  <a:pt x="415" y="621"/>
                </a:lnTo>
                <a:lnTo>
                  <a:pt x="412" y="614"/>
                </a:lnTo>
                <a:lnTo>
                  <a:pt x="399" y="597"/>
                </a:lnTo>
                <a:lnTo>
                  <a:pt x="375" y="571"/>
                </a:lnTo>
                <a:lnTo>
                  <a:pt x="371" y="560"/>
                </a:lnTo>
                <a:lnTo>
                  <a:pt x="369" y="547"/>
                </a:lnTo>
                <a:lnTo>
                  <a:pt x="365" y="536"/>
                </a:lnTo>
                <a:lnTo>
                  <a:pt x="358" y="527"/>
                </a:lnTo>
                <a:lnTo>
                  <a:pt x="345" y="514"/>
                </a:lnTo>
                <a:lnTo>
                  <a:pt x="330" y="505"/>
                </a:lnTo>
                <a:lnTo>
                  <a:pt x="321" y="499"/>
                </a:lnTo>
                <a:lnTo>
                  <a:pt x="314" y="494"/>
                </a:lnTo>
                <a:lnTo>
                  <a:pt x="306" y="486"/>
                </a:lnTo>
                <a:lnTo>
                  <a:pt x="299" y="479"/>
                </a:lnTo>
                <a:lnTo>
                  <a:pt x="286" y="455"/>
                </a:lnTo>
                <a:lnTo>
                  <a:pt x="277" y="433"/>
                </a:lnTo>
                <a:lnTo>
                  <a:pt x="271" y="422"/>
                </a:lnTo>
                <a:lnTo>
                  <a:pt x="262" y="407"/>
                </a:lnTo>
                <a:lnTo>
                  <a:pt x="251" y="392"/>
                </a:lnTo>
                <a:lnTo>
                  <a:pt x="238" y="373"/>
                </a:lnTo>
                <a:lnTo>
                  <a:pt x="223" y="359"/>
                </a:lnTo>
                <a:lnTo>
                  <a:pt x="214" y="344"/>
                </a:lnTo>
                <a:lnTo>
                  <a:pt x="207" y="331"/>
                </a:lnTo>
                <a:lnTo>
                  <a:pt x="201" y="320"/>
                </a:lnTo>
                <a:lnTo>
                  <a:pt x="192" y="298"/>
                </a:lnTo>
                <a:lnTo>
                  <a:pt x="177" y="274"/>
                </a:lnTo>
                <a:lnTo>
                  <a:pt x="151" y="264"/>
                </a:lnTo>
                <a:lnTo>
                  <a:pt x="125" y="257"/>
                </a:lnTo>
                <a:lnTo>
                  <a:pt x="127" y="250"/>
                </a:lnTo>
                <a:lnTo>
                  <a:pt x="123" y="244"/>
                </a:lnTo>
                <a:lnTo>
                  <a:pt x="114" y="242"/>
                </a:lnTo>
                <a:lnTo>
                  <a:pt x="107" y="242"/>
                </a:lnTo>
                <a:lnTo>
                  <a:pt x="99" y="224"/>
                </a:lnTo>
                <a:lnTo>
                  <a:pt x="90" y="203"/>
                </a:lnTo>
                <a:lnTo>
                  <a:pt x="83" y="196"/>
                </a:lnTo>
                <a:lnTo>
                  <a:pt x="77" y="189"/>
                </a:lnTo>
                <a:lnTo>
                  <a:pt x="74" y="179"/>
                </a:lnTo>
                <a:lnTo>
                  <a:pt x="72" y="172"/>
                </a:lnTo>
                <a:lnTo>
                  <a:pt x="68" y="159"/>
                </a:lnTo>
                <a:lnTo>
                  <a:pt x="68" y="146"/>
                </a:lnTo>
                <a:lnTo>
                  <a:pt x="50" y="131"/>
                </a:lnTo>
                <a:lnTo>
                  <a:pt x="35" y="118"/>
                </a:lnTo>
                <a:lnTo>
                  <a:pt x="31" y="111"/>
                </a:lnTo>
                <a:lnTo>
                  <a:pt x="29" y="104"/>
                </a:lnTo>
                <a:lnTo>
                  <a:pt x="31" y="98"/>
                </a:lnTo>
                <a:lnTo>
                  <a:pt x="37" y="91"/>
                </a:lnTo>
                <a:lnTo>
                  <a:pt x="42" y="94"/>
                </a:lnTo>
                <a:lnTo>
                  <a:pt x="50" y="100"/>
                </a:lnTo>
                <a:lnTo>
                  <a:pt x="55" y="91"/>
                </a:lnTo>
                <a:lnTo>
                  <a:pt x="57" y="80"/>
                </a:lnTo>
                <a:lnTo>
                  <a:pt x="53" y="74"/>
                </a:lnTo>
                <a:lnTo>
                  <a:pt x="50" y="70"/>
                </a:lnTo>
                <a:lnTo>
                  <a:pt x="50" y="63"/>
                </a:lnTo>
                <a:lnTo>
                  <a:pt x="48" y="57"/>
                </a:lnTo>
                <a:lnTo>
                  <a:pt x="46" y="52"/>
                </a:lnTo>
                <a:lnTo>
                  <a:pt x="42" y="45"/>
                </a:lnTo>
                <a:lnTo>
                  <a:pt x="38" y="41"/>
                </a:lnTo>
                <a:lnTo>
                  <a:pt x="35" y="39"/>
                </a:lnTo>
                <a:lnTo>
                  <a:pt x="29" y="37"/>
                </a:lnTo>
                <a:lnTo>
                  <a:pt x="22" y="35"/>
                </a:lnTo>
                <a:lnTo>
                  <a:pt x="13" y="30"/>
                </a:lnTo>
                <a:lnTo>
                  <a:pt x="3" y="24"/>
                </a:lnTo>
                <a:lnTo>
                  <a:pt x="1" y="21"/>
                </a:lnTo>
                <a:lnTo>
                  <a:pt x="0" y="19"/>
                </a:lnTo>
                <a:lnTo>
                  <a:pt x="0" y="17"/>
                </a:lnTo>
                <a:lnTo>
                  <a:pt x="1" y="17"/>
                </a:lnTo>
                <a:lnTo>
                  <a:pt x="7" y="15"/>
                </a:lnTo>
                <a:lnTo>
                  <a:pt x="13" y="17"/>
                </a:lnTo>
                <a:lnTo>
                  <a:pt x="18" y="11"/>
                </a:lnTo>
                <a:lnTo>
                  <a:pt x="20" y="8"/>
                </a:lnTo>
                <a:lnTo>
                  <a:pt x="20" y="4"/>
                </a:lnTo>
                <a:lnTo>
                  <a:pt x="18" y="0"/>
                </a:lnTo>
                <a:lnTo>
                  <a:pt x="25" y="0"/>
                </a:lnTo>
                <a:lnTo>
                  <a:pt x="33" y="2"/>
                </a:lnTo>
                <a:lnTo>
                  <a:pt x="40" y="6"/>
                </a:lnTo>
                <a:lnTo>
                  <a:pt x="48" y="13"/>
                </a:lnTo>
                <a:lnTo>
                  <a:pt x="50" y="24"/>
                </a:lnTo>
                <a:lnTo>
                  <a:pt x="51" y="35"/>
                </a:lnTo>
                <a:lnTo>
                  <a:pt x="68" y="48"/>
                </a:lnTo>
                <a:lnTo>
                  <a:pt x="88" y="59"/>
                </a:lnTo>
                <a:lnTo>
                  <a:pt x="107" y="69"/>
                </a:lnTo>
                <a:lnTo>
                  <a:pt x="116" y="76"/>
                </a:lnTo>
                <a:lnTo>
                  <a:pt x="107" y="78"/>
                </a:lnTo>
                <a:lnTo>
                  <a:pt x="99" y="80"/>
                </a:lnTo>
                <a:lnTo>
                  <a:pt x="99" y="85"/>
                </a:lnTo>
                <a:lnTo>
                  <a:pt x="105" y="91"/>
                </a:lnTo>
                <a:lnTo>
                  <a:pt x="110" y="93"/>
                </a:lnTo>
                <a:lnTo>
                  <a:pt x="116" y="96"/>
                </a:lnTo>
                <a:lnTo>
                  <a:pt x="133" y="100"/>
                </a:lnTo>
                <a:lnTo>
                  <a:pt x="147" y="102"/>
                </a:lnTo>
                <a:lnTo>
                  <a:pt x="155" y="111"/>
                </a:lnTo>
                <a:lnTo>
                  <a:pt x="159" y="120"/>
                </a:lnTo>
                <a:lnTo>
                  <a:pt x="162" y="130"/>
                </a:lnTo>
                <a:lnTo>
                  <a:pt x="164" y="139"/>
                </a:lnTo>
                <a:lnTo>
                  <a:pt x="157" y="139"/>
                </a:lnTo>
                <a:lnTo>
                  <a:pt x="147" y="137"/>
                </a:lnTo>
                <a:lnTo>
                  <a:pt x="147" y="142"/>
                </a:lnTo>
                <a:lnTo>
                  <a:pt x="149" y="148"/>
                </a:lnTo>
                <a:lnTo>
                  <a:pt x="153" y="152"/>
                </a:lnTo>
                <a:lnTo>
                  <a:pt x="157" y="154"/>
                </a:lnTo>
                <a:lnTo>
                  <a:pt x="164" y="157"/>
                </a:lnTo>
                <a:lnTo>
                  <a:pt x="170" y="161"/>
                </a:lnTo>
                <a:lnTo>
                  <a:pt x="170" y="172"/>
                </a:lnTo>
                <a:lnTo>
                  <a:pt x="171" y="183"/>
                </a:lnTo>
                <a:lnTo>
                  <a:pt x="195" y="191"/>
                </a:lnTo>
                <a:lnTo>
                  <a:pt x="216" y="200"/>
                </a:lnTo>
                <a:lnTo>
                  <a:pt x="223" y="205"/>
                </a:lnTo>
                <a:lnTo>
                  <a:pt x="229" y="213"/>
                </a:lnTo>
                <a:lnTo>
                  <a:pt x="232" y="220"/>
                </a:lnTo>
                <a:lnTo>
                  <a:pt x="234" y="227"/>
                </a:lnTo>
                <a:lnTo>
                  <a:pt x="242" y="226"/>
                </a:lnTo>
                <a:lnTo>
                  <a:pt x="249" y="220"/>
                </a:lnTo>
                <a:lnTo>
                  <a:pt x="275" y="248"/>
                </a:lnTo>
                <a:lnTo>
                  <a:pt x="304" y="272"/>
                </a:lnTo>
                <a:lnTo>
                  <a:pt x="332" y="296"/>
                </a:lnTo>
                <a:lnTo>
                  <a:pt x="354" y="314"/>
                </a:lnTo>
                <a:lnTo>
                  <a:pt x="364" y="325"/>
                </a:lnTo>
                <a:lnTo>
                  <a:pt x="371" y="335"/>
                </a:lnTo>
                <a:lnTo>
                  <a:pt x="391" y="346"/>
                </a:lnTo>
                <a:lnTo>
                  <a:pt x="412" y="357"/>
                </a:lnTo>
                <a:lnTo>
                  <a:pt x="423" y="357"/>
                </a:lnTo>
                <a:lnTo>
                  <a:pt x="432" y="359"/>
                </a:lnTo>
                <a:lnTo>
                  <a:pt x="437" y="362"/>
                </a:lnTo>
                <a:lnTo>
                  <a:pt x="445" y="364"/>
                </a:lnTo>
                <a:lnTo>
                  <a:pt x="449" y="368"/>
                </a:lnTo>
                <a:lnTo>
                  <a:pt x="450" y="372"/>
                </a:lnTo>
                <a:lnTo>
                  <a:pt x="450" y="377"/>
                </a:lnTo>
                <a:lnTo>
                  <a:pt x="449" y="381"/>
                </a:lnTo>
                <a:lnTo>
                  <a:pt x="421" y="375"/>
                </a:lnTo>
                <a:lnTo>
                  <a:pt x="393" y="373"/>
                </a:lnTo>
                <a:lnTo>
                  <a:pt x="380" y="373"/>
                </a:lnTo>
                <a:lnTo>
                  <a:pt x="369" y="377"/>
                </a:lnTo>
                <a:lnTo>
                  <a:pt x="358" y="381"/>
                </a:lnTo>
                <a:lnTo>
                  <a:pt x="347" y="388"/>
                </a:lnTo>
                <a:lnTo>
                  <a:pt x="345" y="397"/>
                </a:lnTo>
                <a:lnTo>
                  <a:pt x="345" y="407"/>
                </a:lnTo>
                <a:lnTo>
                  <a:pt x="347" y="414"/>
                </a:lnTo>
                <a:lnTo>
                  <a:pt x="351" y="420"/>
                </a:lnTo>
                <a:lnTo>
                  <a:pt x="354" y="429"/>
                </a:lnTo>
                <a:lnTo>
                  <a:pt x="360" y="438"/>
                </a:lnTo>
                <a:lnTo>
                  <a:pt x="360" y="449"/>
                </a:lnTo>
                <a:lnTo>
                  <a:pt x="362" y="460"/>
                </a:lnTo>
                <a:lnTo>
                  <a:pt x="365" y="471"/>
                </a:lnTo>
                <a:lnTo>
                  <a:pt x="369" y="482"/>
                </a:lnTo>
                <a:lnTo>
                  <a:pt x="375" y="490"/>
                </a:lnTo>
                <a:lnTo>
                  <a:pt x="380" y="499"/>
                </a:lnTo>
                <a:lnTo>
                  <a:pt x="386" y="508"/>
                </a:lnTo>
                <a:lnTo>
                  <a:pt x="389" y="518"/>
                </a:lnTo>
                <a:lnTo>
                  <a:pt x="397" y="536"/>
                </a:lnTo>
                <a:lnTo>
                  <a:pt x="404" y="549"/>
                </a:lnTo>
                <a:lnTo>
                  <a:pt x="419" y="556"/>
                </a:lnTo>
                <a:lnTo>
                  <a:pt x="434" y="560"/>
                </a:lnTo>
                <a:lnTo>
                  <a:pt x="449" y="566"/>
                </a:lnTo>
                <a:lnTo>
                  <a:pt x="463" y="571"/>
                </a:lnTo>
                <a:lnTo>
                  <a:pt x="482" y="590"/>
                </a:lnTo>
                <a:lnTo>
                  <a:pt x="495" y="599"/>
                </a:lnTo>
                <a:lnTo>
                  <a:pt x="498" y="586"/>
                </a:lnTo>
                <a:lnTo>
                  <a:pt x="500" y="575"/>
                </a:lnTo>
                <a:lnTo>
                  <a:pt x="509" y="579"/>
                </a:lnTo>
                <a:lnTo>
                  <a:pt x="517" y="586"/>
                </a:lnTo>
                <a:lnTo>
                  <a:pt x="524" y="593"/>
                </a:lnTo>
                <a:lnTo>
                  <a:pt x="532" y="601"/>
                </a:lnTo>
                <a:lnTo>
                  <a:pt x="535" y="610"/>
                </a:lnTo>
                <a:lnTo>
                  <a:pt x="539" y="621"/>
                </a:lnTo>
                <a:lnTo>
                  <a:pt x="541" y="632"/>
                </a:lnTo>
                <a:lnTo>
                  <a:pt x="541" y="645"/>
                </a:lnTo>
                <a:lnTo>
                  <a:pt x="535" y="641"/>
                </a:lnTo>
                <a:lnTo>
                  <a:pt x="530" y="632"/>
                </a:lnTo>
                <a:lnTo>
                  <a:pt x="526" y="627"/>
                </a:lnTo>
                <a:lnTo>
                  <a:pt x="521" y="623"/>
                </a:lnTo>
                <a:lnTo>
                  <a:pt x="515" y="619"/>
                </a:lnTo>
                <a:lnTo>
                  <a:pt x="508" y="617"/>
                </a:lnTo>
                <a:lnTo>
                  <a:pt x="495" y="625"/>
                </a:lnTo>
                <a:lnTo>
                  <a:pt x="487" y="628"/>
                </a:lnTo>
                <a:lnTo>
                  <a:pt x="482" y="628"/>
                </a:lnTo>
                <a:lnTo>
                  <a:pt x="469" y="630"/>
                </a:lnTo>
                <a:close/>
              </a:path>
            </a:pathLst>
          </a:custGeom>
          <a:solidFill>
            <a:srgbClr val="99FF99"/>
          </a:solidFill>
          <a:ln w="3175" cap="flat" cmpd="sng">
            <a:solidFill>
              <a:srgbClr val="00B050"/>
            </a:solidFill>
            <a:prstDash val="solid"/>
            <a:round/>
            <a:headEnd type="none" w="med" len="med"/>
            <a:tailEnd type="none" w="med" len="med"/>
          </a:ln>
        </p:spPr>
        <p:txBody>
          <a:bodyPr/>
          <a:lstStyle/>
          <a:p>
            <a:endParaRPr lang="ru-RU" sz="1807" dirty="0">
              <a:latin typeface="Arial Обычный" charset="0"/>
            </a:endParaRPr>
          </a:p>
        </p:txBody>
      </p:sp>
      <p:sp>
        <p:nvSpPr>
          <p:cNvPr id="172" name="Freeform 6"/>
          <p:cNvSpPr>
            <a:spLocks noEditPoints="1"/>
          </p:cNvSpPr>
          <p:nvPr/>
        </p:nvSpPr>
        <p:spPr bwMode="auto">
          <a:xfrm>
            <a:off x="9419072" y="1166987"/>
            <a:ext cx="1413203" cy="1806179"/>
          </a:xfrm>
          <a:custGeom>
            <a:avLst/>
            <a:gdLst>
              <a:gd name="T0" fmla="*/ 203521 w 811"/>
              <a:gd name="T1" fmla="*/ 196850 h 956"/>
              <a:gd name="T2" fmla="*/ 222555 w 811"/>
              <a:gd name="T3" fmla="*/ 331788 h 956"/>
              <a:gd name="T4" fmla="*/ 168381 w 811"/>
              <a:gd name="T5" fmla="*/ 296863 h 956"/>
              <a:gd name="T6" fmla="*/ 1125954 w 811"/>
              <a:gd name="T7" fmla="*/ 1017588 h 956"/>
              <a:gd name="T8" fmla="*/ 1103992 w 811"/>
              <a:gd name="T9" fmla="*/ 901700 h 956"/>
              <a:gd name="T10" fmla="*/ 1082029 w 811"/>
              <a:gd name="T11" fmla="*/ 850900 h 956"/>
              <a:gd name="T12" fmla="*/ 1133275 w 811"/>
              <a:gd name="T13" fmla="*/ 830263 h 956"/>
              <a:gd name="T14" fmla="*/ 1164023 w 811"/>
              <a:gd name="T15" fmla="*/ 763587 h 956"/>
              <a:gd name="T16" fmla="*/ 1095207 w 811"/>
              <a:gd name="T17" fmla="*/ 715963 h 956"/>
              <a:gd name="T18" fmla="*/ 969287 w 811"/>
              <a:gd name="T19" fmla="*/ 725488 h 956"/>
              <a:gd name="T20" fmla="*/ 931219 w 811"/>
              <a:gd name="T21" fmla="*/ 728663 h 956"/>
              <a:gd name="T22" fmla="*/ 884365 w 811"/>
              <a:gd name="T23" fmla="*/ 742950 h 956"/>
              <a:gd name="T24" fmla="*/ 849225 w 811"/>
              <a:gd name="T25" fmla="*/ 750888 h 956"/>
              <a:gd name="T26" fmla="*/ 879972 w 811"/>
              <a:gd name="T27" fmla="*/ 728663 h 956"/>
              <a:gd name="T28" fmla="*/ 862402 w 811"/>
              <a:gd name="T29" fmla="*/ 536575 h 956"/>
              <a:gd name="T30" fmla="*/ 811156 w 811"/>
              <a:gd name="T31" fmla="*/ 536575 h 956"/>
              <a:gd name="T32" fmla="*/ 756981 w 811"/>
              <a:gd name="T33" fmla="*/ 490538 h 956"/>
              <a:gd name="T34" fmla="*/ 784801 w 811"/>
              <a:gd name="T35" fmla="*/ 446088 h 956"/>
              <a:gd name="T36" fmla="*/ 881436 w 811"/>
              <a:gd name="T37" fmla="*/ 473075 h 956"/>
              <a:gd name="T38" fmla="*/ 915113 w 811"/>
              <a:gd name="T39" fmla="*/ 358775 h 956"/>
              <a:gd name="T40" fmla="*/ 986857 w 811"/>
              <a:gd name="T41" fmla="*/ 369888 h 956"/>
              <a:gd name="T42" fmla="*/ 1079101 w 811"/>
              <a:gd name="T43" fmla="*/ 293688 h 956"/>
              <a:gd name="T44" fmla="*/ 1101063 w 811"/>
              <a:gd name="T45" fmla="*/ 207963 h 956"/>
              <a:gd name="T46" fmla="*/ 1039568 w 811"/>
              <a:gd name="T47" fmla="*/ 214313 h 956"/>
              <a:gd name="T48" fmla="*/ 1008820 w 811"/>
              <a:gd name="T49" fmla="*/ 168275 h 956"/>
              <a:gd name="T50" fmla="*/ 941468 w 811"/>
              <a:gd name="T51" fmla="*/ 161925 h 956"/>
              <a:gd name="T52" fmla="*/ 976608 w 811"/>
              <a:gd name="T53" fmla="*/ 114300 h 956"/>
              <a:gd name="T54" fmla="*/ 944396 w 811"/>
              <a:gd name="T55" fmla="*/ 20638 h 956"/>
              <a:gd name="T56" fmla="*/ 846296 w 811"/>
              <a:gd name="T57" fmla="*/ 71438 h 956"/>
              <a:gd name="T58" fmla="*/ 800907 w 811"/>
              <a:gd name="T59" fmla="*/ 123825 h 956"/>
              <a:gd name="T60" fmla="*/ 755517 w 811"/>
              <a:gd name="T61" fmla="*/ 207963 h 956"/>
              <a:gd name="T62" fmla="*/ 846296 w 811"/>
              <a:gd name="T63" fmla="*/ 214313 h 956"/>
              <a:gd name="T64" fmla="*/ 787729 w 811"/>
              <a:gd name="T65" fmla="*/ 241300 h 956"/>
              <a:gd name="T66" fmla="*/ 705735 w 811"/>
              <a:gd name="T67" fmla="*/ 241300 h 956"/>
              <a:gd name="T68" fmla="*/ 670594 w 811"/>
              <a:gd name="T69" fmla="*/ 269875 h 956"/>
              <a:gd name="T70" fmla="*/ 568102 w 811"/>
              <a:gd name="T71" fmla="*/ 311150 h 956"/>
              <a:gd name="T72" fmla="*/ 389472 w 811"/>
              <a:gd name="T73" fmla="*/ 422275 h 956"/>
              <a:gd name="T74" fmla="*/ 338226 w 811"/>
              <a:gd name="T75" fmla="*/ 463550 h 956"/>
              <a:gd name="T76" fmla="*/ 270873 w 811"/>
              <a:gd name="T77" fmla="*/ 552450 h 956"/>
              <a:gd name="T78" fmla="*/ 243054 w 811"/>
              <a:gd name="T79" fmla="*/ 633413 h 956"/>
              <a:gd name="T80" fmla="*/ 146418 w 811"/>
              <a:gd name="T81" fmla="*/ 709613 h 956"/>
              <a:gd name="T82" fmla="*/ 181558 w 811"/>
              <a:gd name="T83" fmla="*/ 771525 h 956"/>
              <a:gd name="T84" fmla="*/ 284051 w 811"/>
              <a:gd name="T85" fmla="*/ 795337 h 956"/>
              <a:gd name="T86" fmla="*/ 257696 w 811"/>
              <a:gd name="T87" fmla="*/ 850900 h 956"/>
              <a:gd name="T88" fmla="*/ 181558 w 811"/>
              <a:gd name="T89" fmla="*/ 868363 h 956"/>
              <a:gd name="T90" fmla="*/ 105421 w 811"/>
              <a:gd name="T91" fmla="*/ 930275 h 956"/>
              <a:gd name="T92" fmla="*/ 24891 w 811"/>
              <a:gd name="T93" fmla="*/ 1020763 h 956"/>
              <a:gd name="T94" fmla="*/ 102493 w 811"/>
              <a:gd name="T95" fmla="*/ 1144588 h 956"/>
              <a:gd name="T96" fmla="*/ 43925 w 811"/>
              <a:gd name="T97" fmla="*/ 1303338 h 956"/>
              <a:gd name="T98" fmla="*/ 79066 w 811"/>
              <a:gd name="T99" fmla="*/ 1411288 h 956"/>
              <a:gd name="T100" fmla="*/ 197664 w 811"/>
              <a:gd name="T101" fmla="*/ 1473200 h 956"/>
              <a:gd name="T102" fmla="*/ 311870 w 811"/>
              <a:gd name="T103" fmla="*/ 1501775 h 956"/>
              <a:gd name="T104" fmla="*/ 420220 w 811"/>
              <a:gd name="T105" fmla="*/ 1455738 h 956"/>
              <a:gd name="T106" fmla="*/ 500750 w 811"/>
              <a:gd name="T107" fmla="*/ 1393825 h 956"/>
              <a:gd name="T108" fmla="*/ 554924 w 811"/>
              <a:gd name="T109" fmla="*/ 1346200 h 956"/>
              <a:gd name="T110" fmla="*/ 622277 w 811"/>
              <a:gd name="T111" fmla="*/ 1265238 h 956"/>
              <a:gd name="T112" fmla="*/ 739411 w 811"/>
              <a:gd name="T113" fmla="*/ 1196975 h 956"/>
              <a:gd name="T114" fmla="*/ 800907 w 811"/>
              <a:gd name="T115" fmla="*/ 1247775 h 956"/>
              <a:gd name="T116" fmla="*/ 909256 w 811"/>
              <a:gd name="T117" fmla="*/ 1235075 h 956"/>
              <a:gd name="T118" fmla="*/ 989786 w 811"/>
              <a:gd name="T119" fmla="*/ 1171575 h 956"/>
              <a:gd name="T120" fmla="*/ 1043960 w 811"/>
              <a:gd name="T121" fmla="*/ 1023938 h 956"/>
              <a:gd name="T122" fmla="*/ 155203 w 811"/>
              <a:gd name="T123" fmla="*/ 792162 h 956"/>
              <a:gd name="T124" fmla="*/ 101028 w 811"/>
              <a:gd name="T125" fmla="*/ 819150 h 9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11"/>
              <a:gd name="T190" fmla="*/ 0 h 956"/>
              <a:gd name="T191" fmla="*/ 811 w 811"/>
              <a:gd name="T192" fmla="*/ 956 h 9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11" h="956">
                <a:moveTo>
                  <a:pt x="111" y="155"/>
                </a:moveTo>
                <a:lnTo>
                  <a:pt x="109" y="152"/>
                </a:lnTo>
                <a:lnTo>
                  <a:pt x="109" y="146"/>
                </a:lnTo>
                <a:lnTo>
                  <a:pt x="109" y="141"/>
                </a:lnTo>
                <a:lnTo>
                  <a:pt x="111" y="137"/>
                </a:lnTo>
                <a:lnTo>
                  <a:pt x="115" y="133"/>
                </a:lnTo>
                <a:lnTo>
                  <a:pt x="120" y="131"/>
                </a:lnTo>
                <a:lnTo>
                  <a:pt x="126" y="130"/>
                </a:lnTo>
                <a:lnTo>
                  <a:pt x="133" y="131"/>
                </a:lnTo>
                <a:lnTo>
                  <a:pt x="139" y="124"/>
                </a:lnTo>
                <a:lnTo>
                  <a:pt x="146" y="119"/>
                </a:lnTo>
                <a:lnTo>
                  <a:pt x="152" y="117"/>
                </a:lnTo>
                <a:lnTo>
                  <a:pt x="159" y="117"/>
                </a:lnTo>
                <a:lnTo>
                  <a:pt x="161" y="131"/>
                </a:lnTo>
                <a:lnTo>
                  <a:pt x="163" y="144"/>
                </a:lnTo>
                <a:lnTo>
                  <a:pt x="163" y="157"/>
                </a:lnTo>
                <a:lnTo>
                  <a:pt x="161" y="170"/>
                </a:lnTo>
                <a:lnTo>
                  <a:pt x="157" y="185"/>
                </a:lnTo>
                <a:lnTo>
                  <a:pt x="154" y="202"/>
                </a:lnTo>
                <a:lnTo>
                  <a:pt x="152" y="209"/>
                </a:lnTo>
                <a:lnTo>
                  <a:pt x="150" y="218"/>
                </a:lnTo>
                <a:lnTo>
                  <a:pt x="146" y="226"/>
                </a:lnTo>
                <a:lnTo>
                  <a:pt x="142" y="229"/>
                </a:lnTo>
                <a:lnTo>
                  <a:pt x="137" y="228"/>
                </a:lnTo>
                <a:lnTo>
                  <a:pt x="135" y="226"/>
                </a:lnTo>
                <a:lnTo>
                  <a:pt x="131" y="220"/>
                </a:lnTo>
                <a:lnTo>
                  <a:pt x="130" y="216"/>
                </a:lnTo>
                <a:lnTo>
                  <a:pt x="126" y="205"/>
                </a:lnTo>
                <a:lnTo>
                  <a:pt x="122" y="194"/>
                </a:lnTo>
                <a:lnTo>
                  <a:pt x="115" y="187"/>
                </a:lnTo>
                <a:lnTo>
                  <a:pt x="109" y="181"/>
                </a:lnTo>
                <a:lnTo>
                  <a:pt x="106" y="176"/>
                </a:lnTo>
                <a:lnTo>
                  <a:pt x="106" y="170"/>
                </a:lnTo>
                <a:lnTo>
                  <a:pt x="106" y="163"/>
                </a:lnTo>
                <a:lnTo>
                  <a:pt x="111" y="155"/>
                </a:lnTo>
                <a:close/>
                <a:moveTo>
                  <a:pt x="765" y="664"/>
                </a:moveTo>
                <a:lnTo>
                  <a:pt x="769" y="658"/>
                </a:lnTo>
                <a:lnTo>
                  <a:pt x="771" y="651"/>
                </a:lnTo>
                <a:lnTo>
                  <a:pt x="771" y="647"/>
                </a:lnTo>
                <a:lnTo>
                  <a:pt x="769" y="641"/>
                </a:lnTo>
                <a:lnTo>
                  <a:pt x="767" y="636"/>
                </a:lnTo>
                <a:lnTo>
                  <a:pt x="761" y="629"/>
                </a:lnTo>
                <a:lnTo>
                  <a:pt x="767" y="621"/>
                </a:lnTo>
                <a:lnTo>
                  <a:pt x="767" y="617"/>
                </a:lnTo>
                <a:lnTo>
                  <a:pt x="765" y="612"/>
                </a:lnTo>
                <a:lnTo>
                  <a:pt x="761" y="603"/>
                </a:lnTo>
                <a:lnTo>
                  <a:pt x="763" y="593"/>
                </a:lnTo>
                <a:lnTo>
                  <a:pt x="765" y="584"/>
                </a:lnTo>
                <a:lnTo>
                  <a:pt x="759" y="575"/>
                </a:lnTo>
                <a:lnTo>
                  <a:pt x="754" y="568"/>
                </a:lnTo>
                <a:lnTo>
                  <a:pt x="756" y="564"/>
                </a:lnTo>
                <a:lnTo>
                  <a:pt x="758" y="558"/>
                </a:lnTo>
                <a:lnTo>
                  <a:pt x="759" y="553"/>
                </a:lnTo>
                <a:lnTo>
                  <a:pt x="758" y="547"/>
                </a:lnTo>
                <a:lnTo>
                  <a:pt x="748" y="545"/>
                </a:lnTo>
                <a:lnTo>
                  <a:pt x="735" y="545"/>
                </a:lnTo>
                <a:lnTo>
                  <a:pt x="734" y="545"/>
                </a:lnTo>
                <a:lnTo>
                  <a:pt x="734" y="542"/>
                </a:lnTo>
                <a:lnTo>
                  <a:pt x="735" y="540"/>
                </a:lnTo>
                <a:lnTo>
                  <a:pt x="739" y="536"/>
                </a:lnTo>
                <a:lnTo>
                  <a:pt x="741" y="534"/>
                </a:lnTo>
                <a:lnTo>
                  <a:pt x="745" y="532"/>
                </a:lnTo>
                <a:lnTo>
                  <a:pt x="748" y="534"/>
                </a:lnTo>
                <a:lnTo>
                  <a:pt x="752" y="538"/>
                </a:lnTo>
                <a:lnTo>
                  <a:pt x="754" y="538"/>
                </a:lnTo>
                <a:lnTo>
                  <a:pt x="758" y="538"/>
                </a:lnTo>
                <a:lnTo>
                  <a:pt x="759" y="538"/>
                </a:lnTo>
                <a:lnTo>
                  <a:pt x="763" y="536"/>
                </a:lnTo>
                <a:lnTo>
                  <a:pt x="769" y="531"/>
                </a:lnTo>
                <a:lnTo>
                  <a:pt x="774" y="523"/>
                </a:lnTo>
                <a:lnTo>
                  <a:pt x="787" y="508"/>
                </a:lnTo>
                <a:lnTo>
                  <a:pt x="796" y="497"/>
                </a:lnTo>
                <a:lnTo>
                  <a:pt x="802" y="494"/>
                </a:lnTo>
                <a:lnTo>
                  <a:pt x="806" y="492"/>
                </a:lnTo>
                <a:lnTo>
                  <a:pt x="809" y="490"/>
                </a:lnTo>
                <a:lnTo>
                  <a:pt x="811" y="490"/>
                </a:lnTo>
                <a:lnTo>
                  <a:pt x="811" y="488"/>
                </a:lnTo>
                <a:lnTo>
                  <a:pt x="811" y="484"/>
                </a:lnTo>
                <a:lnTo>
                  <a:pt x="804" y="483"/>
                </a:lnTo>
                <a:lnTo>
                  <a:pt x="795" y="481"/>
                </a:lnTo>
                <a:lnTo>
                  <a:pt x="796" y="475"/>
                </a:lnTo>
                <a:lnTo>
                  <a:pt x="796" y="468"/>
                </a:lnTo>
                <a:lnTo>
                  <a:pt x="793" y="462"/>
                </a:lnTo>
                <a:lnTo>
                  <a:pt x="787" y="457"/>
                </a:lnTo>
                <a:lnTo>
                  <a:pt x="769" y="462"/>
                </a:lnTo>
                <a:lnTo>
                  <a:pt x="752" y="468"/>
                </a:lnTo>
                <a:lnTo>
                  <a:pt x="752" y="464"/>
                </a:lnTo>
                <a:lnTo>
                  <a:pt x="752" y="459"/>
                </a:lnTo>
                <a:lnTo>
                  <a:pt x="752" y="455"/>
                </a:lnTo>
                <a:lnTo>
                  <a:pt x="748" y="451"/>
                </a:lnTo>
                <a:lnTo>
                  <a:pt x="737" y="457"/>
                </a:lnTo>
                <a:lnTo>
                  <a:pt x="728" y="466"/>
                </a:lnTo>
                <a:lnTo>
                  <a:pt x="722" y="462"/>
                </a:lnTo>
                <a:lnTo>
                  <a:pt x="715" y="459"/>
                </a:lnTo>
                <a:lnTo>
                  <a:pt x="708" y="470"/>
                </a:lnTo>
                <a:lnTo>
                  <a:pt x="700" y="475"/>
                </a:lnTo>
                <a:lnTo>
                  <a:pt x="695" y="466"/>
                </a:lnTo>
                <a:lnTo>
                  <a:pt x="687" y="453"/>
                </a:lnTo>
                <a:lnTo>
                  <a:pt x="674" y="455"/>
                </a:lnTo>
                <a:lnTo>
                  <a:pt x="662" y="457"/>
                </a:lnTo>
                <a:lnTo>
                  <a:pt x="662" y="453"/>
                </a:lnTo>
                <a:lnTo>
                  <a:pt x="660" y="449"/>
                </a:lnTo>
                <a:lnTo>
                  <a:pt x="660" y="447"/>
                </a:lnTo>
                <a:lnTo>
                  <a:pt x="656" y="447"/>
                </a:lnTo>
                <a:lnTo>
                  <a:pt x="645" y="449"/>
                </a:lnTo>
                <a:lnTo>
                  <a:pt x="636" y="449"/>
                </a:lnTo>
                <a:lnTo>
                  <a:pt x="634" y="453"/>
                </a:lnTo>
                <a:lnTo>
                  <a:pt x="632" y="455"/>
                </a:lnTo>
                <a:lnTo>
                  <a:pt x="634" y="457"/>
                </a:lnTo>
                <a:lnTo>
                  <a:pt x="636" y="459"/>
                </a:lnTo>
                <a:lnTo>
                  <a:pt x="639" y="462"/>
                </a:lnTo>
                <a:lnTo>
                  <a:pt x="643" y="466"/>
                </a:lnTo>
                <a:lnTo>
                  <a:pt x="639" y="470"/>
                </a:lnTo>
                <a:lnTo>
                  <a:pt x="634" y="470"/>
                </a:lnTo>
                <a:lnTo>
                  <a:pt x="630" y="468"/>
                </a:lnTo>
                <a:lnTo>
                  <a:pt x="626" y="470"/>
                </a:lnTo>
                <a:lnTo>
                  <a:pt x="617" y="473"/>
                </a:lnTo>
                <a:lnTo>
                  <a:pt x="614" y="473"/>
                </a:lnTo>
                <a:lnTo>
                  <a:pt x="610" y="471"/>
                </a:lnTo>
                <a:lnTo>
                  <a:pt x="604" y="468"/>
                </a:lnTo>
                <a:lnTo>
                  <a:pt x="601" y="466"/>
                </a:lnTo>
                <a:lnTo>
                  <a:pt x="599" y="468"/>
                </a:lnTo>
                <a:lnTo>
                  <a:pt x="593" y="479"/>
                </a:lnTo>
                <a:lnTo>
                  <a:pt x="586" y="497"/>
                </a:lnTo>
                <a:lnTo>
                  <a:pt x="577" y="499"/>
                </a:lnTo>
                <a:lnTo>
                  <a:pt x="565" y="501"/>
                </a:lnTo>
                <a:lnTo>
                  <a:pt x="577" y="486"/>
                </a:lnTo>
                <a:lnTo>
                  <a:pt x="586" y="473"/>
                </a:lnTo>
                <a:lnTo>
                  <a:pt x="584" y="471"/>
                </a:lnTo>
                <a:lnTo>
                  <a:pt x="580" y="473"/>
                </a:lnTo>
                <a:lnTo>
                  <a:pt x="577" y="475"/>
                </a:lnTo>
                <a:lnTo>
                  <a:pt x="571" y="477"/>
                </a:lnTo>
                <a:lnTo>
                  <a:pt x="565" y="481"/>
                </a:lnTo>
                <a:lnTo>
                  <a:pt x="562" y="481"/>
                </a:lnTo>
                <a:lnTo>
                  <a:pt x="556" y="481"/>
                </a:lnTo>
                <a:lnTo>
                  <a:pt x="554" y="477"/>
                </a:lnTo>
                <a:lnTo>
                  <a:pt x="562" y="471"/>
                </a:lnTo>
                <a:lnTo>
                  <a:pt x="571" y="466"/>
                </a:lnTo>
                <a:lnTo>
                  <a:pt x="586" y="462"/>
                </a:lnTo>
                <a:lnTo>
                  <a:pt x="601" y="459"/>
                </a:lnTo>
                <a:lnTo>
                  <a:pt x="606" y="455"/>
                </a:lnTo>
                <a:lnTo>
                  <a:pt x="610" y="447"/>
                </a:lnTo>
                <a:lnTo>
                  <a:pt x="614" y="442"/>
                </a:lnTo>
                <a:lnTo>
                  <a:pt x="617" y="433"/>
                </a:lnTo>
                <a:lnTo>
                  <a:pt x="621" y="418"/>
                </a:lnTo>
                <a:lnTo>
                  <a:pt x="623" y="405"/>
                </a:lnTo>
                <a:lnTo>
                  <a:pt x="612" y="383"/>
                </a:lnTo>
                <a:lnTo>
                  <a:pt x="604" y="361"/>
                </a:lnTo>
                <a:lnTo>
                  <a:pt x="595" y="348"/>
                </a:lnTo>
                <a:lnTo>
                  <a:pt x="589" y="338"/>
                </a:lnTo>
                <a:lnTo>
                  <a:pt x="588" y="333"/>
                </a:lnTo>
                <a:lnTo>
                  <a:pt x="584" y="329"/>
                </a:lnTo>
                <a:lnTo>
                  <a:pt x="580" y="325"/>
                </a:lnTo>
                <a:lnTo>
                  <a:pt x="575" y="324"/>
                </a:lnTo>
                <a:lnTo>
                  <a:pt x="573" y="322"/>
                </a:lnTo>
                <a:lnTo>
                  <a:pt x="569" y="324"/>
                </a:lnTo>
                <a:lnTo>
                  <a:pt x="567" y="325"/>
                </a:lnTo>
                <a:lnTo>
                  <a:pt x="565" y="327"/>
                </a:lnTo>
                <a:lnTo>
                  <a:pt x="560" y="333"/>
                </a:lnTo>
                <a:lnTo>
                  <a:pt x="554" y="338"/>
                </a:lnTo>
                <a:lnTo>
                  <a:pt x="551" y="337"/>
                </a:lnTo>
                <a:lnTo>
                  <a:pt x="547" y="335"/>
                </a:lnTo>
                <a:lnTo>
                  <a:pt x="543" y="333"/>
                </a:lnTo>
                <a:lnTo>
                  <a:pt x="541" y="329"/>
                </a:lnTo>
                <a:lnTo>
                  <a:pt x="540" y="324"/>
                </a:lnTo>
                <a:lnTo>
                  <a:pt x="538" y="316"/>
                </a:lnTo>
                <a:lnTo>
                  <a:pt x="525" y="316"/>
                </a:lnTo>
                <a:lnTo>
                  <a:pt x="519" y="316"/>
                </a:lnTo>
                <a:lnTo>
                  <a:pt x="516" y="313"/>
                </a:lnTo>
                <a:lnTo>
                  <a:pt x="517" y="309"/>
                </a:lnTo>
                <a:lnTo>
                  <a:pt x="519" y="305"/>
                </a:lnTo>
                <a:lnTo>
                  <a:pt x="521" y="303"/>
                </a:lnTo>
                <a:lnTo>
                  <a:pt x="523" y="303"/>
                </a:lnTo>
                <a:lnTo>
                  <a:pt x="525" y="303"/>
                </a:lnTo>
                <a:lnTo>
                  <a:pt x="529" y="305"/>
                </a:lnTo>
                <a:lnTo>
                  <a:pt x="534" y="305"/>
                </a:lnTo>
                <a:lnTo>
                  <a:pt x="530" y="292"/>
                </a:lnTo>
                <a:lnTo>
                  <a:pt x="525" y="281"/>
                </a:lnTo>
                <a:lnTo>
                  <a:pt x="530" y="279"/>
                </a:lnTo>
                <a:lnTo>
                  <a:pt x="536" y="281"/>
                </a:lnTo>
                <a:lnTo>
                  <a:pt x="540" y="285"/>
                </a:lnTo>
                <a:lnTo>
                  <a:pt x="545" y="290"/>
                </a:lnTo>
                <a:lnTo>
                  <a:pt x="553" y="301"/>
                </a:lnTo>
                <a:lnTo>
                  <a:pt x="558" y="305"/>
                </a:lnTo>
                <a:lnTo>
                  <a:pt x="569" y="301"/>
                </a:lnTo>
                <a:lnTo>
                  <a:pt x="575" y="300"/>
                </a:lnTo>
                <a:lnTo>
                  <a:pt x="582" y="301"/>
                </a:lnTo>
                <a:lnTo>
                  <a:pt x="589" y="305"/>
                </a:lnTo>
                <a:lnTo>
                  <a:pt x="597" y="303"/>
                </a:lnTo>
                <a:lnTo>
                  <a:pt x="602" y="298"/>
                </a:lnTo>
                <a:lnTo>
                  <a:pt x="604" y="292"/>
                </a:lnTo>
                <a:lnTo>
                  <a:pt x="606" y="287"/>
                </a:lnTo>
                <a:lnTo>
                  <a:pt x="606" y="274"/>
                </a:lnTo>
                <a:lnTo>
                  <a:pt x="606" y="261"/>
                </a:lnTo>
                <a:lnTo>
                  <a:pt x="612" y="253"/>
                </a:lnTo>
                <a:lnTo>
                  <a:pt x="617" y="250"/>
                </a:lnTo>
                <a:lnTo>
                  <a:pt x="619" y="246"/>
                </a:lnTo>
                <a:lnTo>
                  <a:pt x="621" y="242"/>
                </a:lnTo>
                <a:lnTo>
                  <a:pt x="623" y="235"/>
                </a:lnTo>
                <a:lnTo>
                  <a:pt x="625" y="226"/>
                </a:lnTo>
                <a:lnTo>
                  <a:pt x="628" y="222"/>
                </a:lnTo>
                <a:lnTo>
                  <a:pt x="630" y="222"/>
                </a:lnTo>
                <a:lnTo>
                  <a:pt x="634" y="224"/>
                </a:lnTo>
                <a:lnTo>
                  <a:pt x="638" y="226"/>
                </a:lnTo>
                <a:lnTo>
                  <a:pt x="643" y="226"/>
                </a:lnTo>
                <a:lnTo>
                  <a:pt x="649" y="224"/>
                </a:lnTo>
                <a:lnTo>
                  <a:pt x="658" y="235"/>
                </a:lnTo>
                <a:lnTo>
                  <a:pt x="667" y="242"/>
                </a:lnTo>
                <a:lnTo>
                  <a:pt x="671" y="239"/>
                </a:lnTo>
                <a:lnTo>
                  <a:pt x="674" y="233"/>
                </a:lnTo>
                <a:lnTo>
                  <a:pt x="676" y="231"/>
                </a:lnTo>
                <a:lnTo>
                  <a:pt x="680" y="229"/>
                </a:lnTo>
                <a:lnTo>
                  <a:pt x="684" y="229"/>
                </a:lnTo>
                <a:lnTo>
                  <a:pt x="687" y="229"/>
                </a:lnTo>
                <a:lnTo>
                  <a:pt x="689" y="220"/>
                </a:lnTo>
                <a:lnTo>
                  <a:pt x="693" y="213"/>
                </a:lnTo>
                <a:lnTo>
                  <a:pt x="698" y="207"/>
                </a:lnTo>
                <a:lnTo>
                  <a:pt x="706" y="202"/>
                </a:lnTo>
                <a:lnTo>
                  <a:pt x="721" y="192"/>
                </a:lnTo>
                <a:lnTo>
                  <a:pt x="737" y="185"/>
                </a:lnTo>
                <a:lnTo>
                  <a:pt x="734" y="174"/>
                </a:lnTo>
                <a:lnTo>
                  <a:pt x="728" y="163"/>
                </a:lnTo>
                <a:lnTo>
                  <a:pt x="737" y="165"/>
                </a:lnTo>
                <a:lnTo>
                  <a:pt x="748" y="165"/>
                </a:lnTo>
                <a:lnTo>
                  <a:pt x="747" y="154"/>
                </a:lnTo>
                <a:lnTo>
                  <a:pt x="743" y="144"/>
                </a:lnTo>
                <a:lnTo>
                  <a:pt x="752" y="143"/>
                </a:lnTo>
                <a:lnTo>
                  <a:pt x="756" y="139"/>
                </a:lnTo>
                <a:lnTo>
                  <a:pt x="756" y="135"/>
                </a:lnTo>
                <a:lnTo>
                  <a:pt x="752" y="131"/>
                </a:lnTo>
                <a:lnTo>
                  <a:pt x="748" y="130"/>
                </a:lnTo>
                <a:lnTo>
                  <a:pt x="743" y="128"/>
                </a:lnTo>
                <a:lnTo>
                  <a:pt x="737" y="128"/>
                </a:lnTo>
                <a:lnTo>
                  <a:pt x="732" y="131"/>
                </a:lnTo>
                <a:lnTo>
                  <a:pt x="728" y="135"/>
                </a:lnTo>
                <a:lnTo>
                  <a:pt x="721" y="141"/>
                </a:lnTo>
                <a:lnTo>
                  <a:pt x="715" y="141"/>
                </a:lnTo>
                <a:lnTo>
                  <a:pt x="711" y="139"/>
                </a:lnTo>
                <a:lnTo>
                  <a:pt x="710" y="137"/>
                </a:lnTo>
                <a:lnTo>
                  <a:pt x="710" y="135"/>
                </a:lnTo>
                <a:lnTo>
                  <a:pt x="717" y="131"/>
                </a:lnTo>
                <a:lnTo>
                  <a:pt x="724" y="126"/>
                </a:lnTo>
                <a:lnTo>
                  <a:pt x="724" y="124"/>
                </a:lnTo>
                <a:lnTo>
                  <a:pt x="722" y="122"/>
                </a:lnTo>
                <a:lnTo>
                  <a:pt x="721" y="120"/>
                </a:lnTo>
                <a:lnTo>
                  <a:pt x="717" y="120"/>
                </a:lnTo>
                <a:lnTo>
                  <a:pt x="710" y="120"/>
                </a:lnTo>
                <a:lnTo>
                  <a:pt x="702" y="119"/>
                </a:lnTo>
                <a:lnTo>
                  <a:pt x="697" y="113"/>
                </a:lnTo>
                <a:lnTo>
                  <a:pt x="689" y="106"/>
                </a:lnTo>
                <a:lnTo>
                  <a:pt x="686" y="109"/>
                </a:lnTo>
                <a:lnTo>
                  <a:pt x="678" y="115"/>
                </a:lnTo>
                <a:lnTo>
                  <a:pt x="676" y="109"/>
                </a:lnTo>
                <a:lnTo>
                  <a:pt x="674" y="106"/>
                </a:lnTo>
                <a:lnTo>
                  <a:pt x="667" y="106"/>
                </a:lnTo>
                <a:lnTo>
                  <a:pt x="662" y="107"/>
                </a:lnTo>
                <a:lnTo>
                  <a:pt x="654" y="109"/>
                </a:lnTo>
                <a:lnTo>
                  <a:pt x="643" y="107"/>
                </a:lnTo>
                <a:lnTo>
                  <a:pt x="643" y="106"/>
                </a:lnTo>
                <a:lnTo>
                  <a:pt x="643" y="102"/>
                </a:lnTo>
                <a:lnTo>
                  <a:pt x="645" y="100"/>
                </a:lnTo>
                <a:lnTo>
                  <a:pt x="649" y="98"/>
                </a:lnTo>
                <a:lnTo>
                  <a:pt x="654" y="94"/>
                </a:lnTo>
                <a:lnTo>
                  <a:pt x="663" y="91"/>
                </a:lnTo>
                <a:lnTo>
                  <a:pt x="665" y="89"/>
                </a:lnTo>
                <a:lnTo>
                  <a:pt x="665" y="85"/>
                </a:lnTo>
                <a:lnTo>
                  <a:pt x="663" y="82"/>
                </a:lnTo>
                <a:lnTo>
                  <a:pt x="662" y="78"/>
                </a:lnTo>
                <a:lnTo>
                  <a:pt x="663" y="74"/>
                </a:lnTo>
                <a:lnTo>
                  <a:pt x="667" y="72"/>
                </a:lnTo>
                <a:lnTo>
                  <a:pt x="669" y="69"/>
                </a:lnTo>
                <a:lnTo>
                  <a:pt x="667" y="65"/>
                </a:lnTo>
                <a:lnTo>
                  <a:pt x="656" y="65"/>
                </a:lnTo>
                <a:lnTo>
                  <a:pt x="643" y="65"/>
                </a:lnTo>
                <a:lnTo>
                  <a:pt x="652" y="54"/>
                </a:lnTo>
                <a:lnTo>
                  <a:pt x="662" y="45"/>
                </a:lnTo>
                <a:lnTo>
                  <a:pt x="652" y="39"/>
                </a:lnTo>
                <a:lnTo>
                  <a:pt x="641" y="34"/>
                </a:lnTo>
                <a:lnTo>
                  <a:pt x="643" y="22"/>
                </a:lnTo>
                <a:lnTo>
                  <a:pt x="645" y="13"/>
                </a:lnTo>
                <a:lnTo>
                  <a:pt x="647" y="9"/>
                </a:lnTo>
                <a:lnTo>
                  <a:pt x="645" y="6"/>
                </a:lnTo>
                <a:lnTo>
                  <a:pt x="643" y="2"/>
                </a:lnTo>
                <a:lnTo>
                  <a:pt x="639" y="0"/>
                </a:lnTo>
                <a:lnTo>
                  <a:pt x="632" y="8"/>
                </a:lnTo>
                <a:lnTo>
                  <a:pt x="617" y="26"/>
                </a:lnTo>
                <a:lnTo>
                  <a:pt x="610" y="30"/>
                </a:lnTo>
                <a:lnTo>
                  <a:pt x="601" y="32"/>
                </a:lnTo>
                <a:lnTo>
                  <a:pt x="589" y="39"/>
                </a:lnTo>
                <a:lnTo>
                  <a:pt x="578" y="45"/>
                </a:lnTo>
                <a:lnTo>
                  <a:pt x="567" y="50"/>
                </a:lnTo>
                <a:lnTo>
                  <a:pt x="553" y="52"/>
                </a:lnTo>
                <a:lnTo>
                  <a:pt x="547" y="54"/>
                </a:lnTo>
                <a:lnTo>
                  <a:pt x="543" y="58"/>
                </a:lnTo>
                <a:lnTo>
                  <a:pt x="541" y="63"/>
                </a:lnTo>
                <a:lnTo>
                  <a:pt x="540" y="70"/>
                </a:lnTo>
                <a:lnTo>
                  <a:pt x="534" y="76"/>
                </a:lnTo>
                <a:lnTo>
                  <a:pt x="532" y="83"/>
                </a:lnTo>
                <a:lnTo>
                  <a:pt x="540" y="80"/>
                </a:lnTo>
                <a:lnTo>
                  <a:pt x="547" y="78"/>
                </a:lnTo>
                <a:lnTo>
                  <a:pt x="545" y="83"/>
                </a:lnTo>
                <a:lnTo>
                  <a:pt x="541" y="89"/>
                </a:lnTo>
                <a:lnTo>
                  <a:pt x="541" y="98"/>
                </a:lnTo>
                <a:lnTo>
                  <a:pt x="540" y="106"/>
                </a:lnTo>
                <a:lnTo>
                  <a:pt x="532" y="104"/>
                </a:lnTo>
                <a:lnTo>
                  <a:pt x="525" y="102"/>
                </a:lnTo>
                <a:lnTo>
                  <a:pt x="521" y="109"/>
                </a:lnTo>
                <a:lnTo>
                  <a:pt x="519" y="120"/>
                </a:lnTo>
                <a:lnTo>
                  <a:pt x="517" y="128"/>
                </a:lnTo>
                <a:lnTo>
                  <a:pt x="516" y="131"/>
                </a:lnTo>
                <a:lnTo>
                  <a:pt x="516" y="135"/>
                </a:lnTo>
                <a:lnTo>
                  <a:pt x="516" y="139"/>
                </a:lnTo>
                <a:lnTo>
                  <a:pt x="525" y="135"/>
                </a:lnTo>
                <a:lnTo>
                  <a:pt x="536" y="130"/>
                </a:lnTo>
                <a:lnTo>
                  <a:pt x="545" y="135"/>
                </a:lnTo>
                <a:lnTo>
                  <a:pt x="554" y="139"/>
                </a:lnTo>
                <a:lnTo>
                  <a:pt x="560" y="133"/>
                </a:lnTo>
                <a:lnTo>
                  <a:pt x="567" y="130"/>
                </a:lnTo>
                <a:lnTo>
                  <a:pt x="575" y="131"/>
                </a:lnTo>
                <a:lnTo>
                  <a:pt x="578" y="135"/>
                </a:lnTo>
                <a:lnTo>
                  <a:pt x="577" y="137"/>
                </a:lnTo>
                <a:lnTo>
                  <a:pt x="567" y="141"/>
                </a:lnTo>
                <a:lnTo>
                  <a:pt x="567" y="146"/>
                </a:lnTo>
                <a:lnTo>
                  <a:pt x="565" y="157"/>
                </a:lnTo>
                <a:lnTo>
                  <a:pt x="558" y="157"/>
                </a:lnTo>
                <a:lnTo>
                  <a:pt x="553" y="157"/>
                </a:lnTo>
                <a:lnTo>
                  <a:pt x="549" y="157"/>
                </a:lnTo>
                <a:lnTo>
                  <a:pt x="543" y="159"/>
                </a:lnTo>
                <a:lnTo>
                  <a:pt x="541" y="157"/>
                </a:lnTo>
                <a:lnTo>
                  <a:pt x="538" y="152"/>
                </a:lnTo>
                <a:lnTo>
                  <a:pt x="534" y="150"/>
                </a:lnTo>
                <a:lnTo>
                  <a:pt x="527" y="150"/>
                </a:lnTo>
                <a:lnTo>
                  <a:pt x="514" y="152"/>
                </a:lnTo>
                <a:lnTo>
                  <a:pt x="506" y="152"/>
                </a:lnTo>
                <a:lnTo>
                  <a:pt x="497" y="148"/>
                </a:lnTo>
                <a:lnTo>
                  <a:pt x="488" y="139"/>
                </a:lnTo>
                <a:lnTo>
                  <a:pt x="484" y="139"/>
                </a:lnTo>
                <a:lnTo>
                  <a:pt x="482" y="143"/>
                </a:lnTo>
                <a:lnTo>
                  <a:pt x="482" y="148"/>
                </a:lnTo>
                <a:lnTo>
                  <a:pt x="482" y="152"/>
                </a:lnTo>
                <a:lnTo>
                  <a:pt x="473" y="150"/>
                </a:lnTo>
                <a:lnTo>
                  <a:pt x="449" y="146"/>
                </a:lnTo>
                <a:lnTo>
                  <a:pt x="447" y="152"/>
                </a:lnTo>
                <a:lnTo>
                  <a:pt x="447" y="157"/>
                </a:lnTo>
                <a:lnTo>
                  <a:pt x="449" y="161"/>
                </a:lnTo>
                <a:lnTo>
                  <a:pt x="451" y="161"/>
                </a:lnTo>
                <a:lnTo>
                  <a:pt x="455" y="163"/>
                </a:lnTo>
                <a:lnTo>
                  <a:pt x="458" y="161"/>
                </a:lnTo>
                <a:lnTo>
                  <a:pt x="458" y="167"/>
                </a:lnTo>
                <a:lnTo>
                  <a:pt x="458" y="170"/>
                </a:lnTo>
                <a:lnTo>
                  <a:pt x="456" y="172"/>
                </a:lnTo>
                <a:lnTo>
                  <a:pt x="453" y="174"/>
                </a:lnTo>
                <a:lnTo>
                  <a:pt x="444" y="168"/>
                </a:lnTo>
                <a:lnTo>
                  <a:pt x="432" y="165"/>
                </a:lnTo>
                <a:lnTo>
                  <a:pt x="425" y="181"/>
                </a:lnTo>
                <a:lnTo>
                  <a:pt x="416" y="194"/>
                </a:lnTo>
                <a:lnTo>
                  <a:pt x="414" y="185"/>
                </a:lnTo>
                <a:lnTo>
                  <a:pt x="414" y="178"/>
                </a:lnTo>
                <a:lnTo>
                  <a:pt x="403" y="185"/>
                </a:lnTo>
                <a:lnTo>
                  <a:pt x="388" y="196"/>
                </a:lnTo>
                <a:lnTo>
                  <a:pt x="375" y="209"/>
                </a:lnTo>
                <a:lnTo>
                  <a:pt x="362" y="222"/>
                </a:lnTo>
                <a:lnTo>
                  <a:pt x="355" y="224"/>
                </a:lnTo>
                <a:lnTo>
                  <a:pt x="344" y="224"/>
                </a:lnTo>
                <a:lnTo>
                  <a:pt x="336" y="226"/>
                </a:lnTo>
                <a:lnTo>
                  <a:pt x="329" y="229"/>
                </a:lnTo>
                <a:lnTo>
                  <a:pt x="318" y="237"/>
                </a:lnTo>
                <a:lnTo>
                  <a:pt x="307" y="246"/>
                </a:lnTo>
                <a:lnTo>
                  <a:pt x="281" y="261"/>
                </a:lnTo>
                <a:lnTo>
                  <a:pt x="266" y="266"/>
                </a:lnTo>
                <a:lnTo>
                  <a:pt x="268" y="263"/>
                </a:lnTo>
                <a:lnTo>
                  <a:pt x="270" y="259"/>
                </a:lnTo>
                <a:lnTo>
                  <a:pt x="270" y="257"/>
                </a:lnTo>
                <a:lnTo>
                  <a:pt x="268" y="257"/>
                </a:lnTo>
                <a:lnTo>
                  <a:pt x="257" y="264"/>
                </a:lnTo>
                <a:lnTo>
                  <a:pt x="250" y="272"/>
                </a:lnTo>
                <a:lnTo>
                  <a:pt x="244" y="281"/>
                </a:lnTo>
                <a:lnTo>
                  <a:pt x="240" y="290"/>
                </a:lnTo>
                <a:lnTo>
                  <a:pt x="235" y="290"/>
                </a:lnTo>
                <a:lnTo>
                  <a:pt x="231" y="292"/>
                </a:lnTo>
                <a:lnTo>
                  <a:pt x="226" y="294"/>
                </a:lnTo>
                <a:lnTo>
                  <a:pt x="222" y="298"/>
                </a:lnTo>
                <a:lnTo>
                  <a:pt x="216" y="303"/>
                </a:lnTo>
                <a:lnTo>
                  <a:pt x="211" y="311"/>
                </a:lnTo>
                <a:lnTo>
                  <a:pt x="202" y="316"/>
                </a:lnTo>
                <a:lnTo>
                  <a:pt x="194" y="320"/>
                </a:lnTo>
                <a:lnTo>
                  <a:pt x="189" y="324"/>
                </a:lnTo>
                <a:lnTo>
                  <a:pt x="187" y="327"/>
                </a:lnTo>
                <a:lnTo>
                  <a:pt x="185" y="337"/>
                </a:lnTo>
                <a:lnTo>
                  <a:pt x="185" y="348"/>
                </a:lnTo>
                <a:lnTo>
                  <a:pt x="178" y="351"/>
                </a:lnTo>
                <a:lnTo>
                  <a:pt x="172" y="355"/>
                </a:lnTo>
                <a:lnTo>
                  <a:pt x="168" y="359"/>
                </a:lnTo>
                <a:lnTo>
                  <a:pt x="168" y="362"/>
                </a:lnTo>
                <a:lnTo>
                  <a:pt x="168" y="372"/>
                </a:lnTo>
                <a:lnTo>
                  <a:pt x="166" y="379"/>
                </a:lnTo>
                <a:lnTo>
                  <a:pt x="161" y="381"/>
                </a:lnTo>
                <a:lnTo>
                  <a:pt x="157" y="385"/>
                </a:lnTo>
                <a:lnTo>
                  <a:pt x="163" y="392"/>
                </a:lnTo>
                <a:lnTo>
                  <a:pt x="166" y="399"/>
                </a:lnTo>
                <a:lnTo>
                  <a:pt x="159" y="403"/>
                </a:lnTo>
                <a:lnTo>
                  <a:pt x="150" y="405"/>
                </a:lnTo>
                <a:lnTo>
                  <a:pt x="141" y="410"/>
                </a:lnTo>
                <a:lnTo>
                  <a:pt x="135" y="416"/>
                </a:lnTo>
                <a:lnTo>
                  <a:pt x="131" y="425"/>
                </a:lnTo>
                <a:lnTo>
                  <a:pt x="122" y="438"/>
                </a:lnTo>
                <a:lnTo>
                  <a:pt x="115" y="442"/>
                </a:lnTo>
                <a:lnTo>
                  <a:pt x="106" y="444"/>
                </a:lnTo>
                <a:lnTo>
                  <a:pt x="104" y="446"/>
                </a:lnTo>
                <a:lnTo>
                  <a:pt x="100" y="447"/>
                </a:lnTo>
                <a:lnTo>
                  <a:pt x="98" y="449"/>
                </a:lnTo>
                <a:lnTo>
                  <a:pt x="98" y="453"/>
                </a:lnTo>
                <a:lnTo>
                  <a:pt x="98" y="457"/>
                </a:lnTo>
                <a:lnTo>
                  <a:pt x="100" y="459"/>
                </a:lnTo>
                <a:lnTo>
                  <a:pt x="102" y="460"/>
                </a:lnTo>
                <a:lnTo>
                  <a:pt x="106" y="462"/>
                </a:lnTo>
                <a:lnTo>
                  <a:pt x="113" y="464"/>
                </a:lnTo>
                <a:lnTo>
                  <a:pt x="120" y="466"/>
                </a:lnTo>
                <a:lnTo>
                  <a:pt x="122" y="477"/>
                </a:lnTo>
                <a:lnTo>
                  <a:pt x="124" y="486"/>
                </a:lnTo>
                <a:lnTo>
                  <a:pt x="141" y="484"/>
                </a:lnTo>
                <a:lnTo>
                  <a:pt x="155" y="479"/>
                </a:lnTo>
                <a:lnTo>
                  <a:pt x="159" y="481"/>
                </a:lnTo>
                <a:lnTo>
                  <a:pt x="161" y="483"/>
                </a:lnTo>
                <a:lnTo>
                  <a:pt x="166" y="483"/>
                </a:lnTo>
                <a:lnTo>
                  <a:pt x="174" y="483"/>
                </a:lnTo>
                <a:lnTo>
                  <a:pt x="179" y="486"/>
                </a:lnTo>
                <a:lnTo>
                  <a:pt x="187" y="494"/>
                </a:lnTo>
                <a:lnTo>
                  <a:pt x="190" y="497"/>
                </a:lnTo>
                <a:lnTo>
                  <a:pt x="194" y="501"/>
                </a:lnTo>
                <a:lnTo>
                  <a:pt x="198" y="503"/>
                </a:lnTo>
                <a:lnTo>
                  <a:pt x="203" y="503"/>
                </a:lnTo>
                <a:lnTo>
                  <a:pt x="203" y="507"/>
                </a:lnTo>
                <a:lnTo>
                  <a:pt x="203" y="508"/>
                </a:lnTo>
                <a:lnTo>
                  <a:pt x="203" y="510"/>
                </a:lnTo>
                <a:lnTo>
                  <a:pt x="202" y="512"/>
                </a:lnTo>
                <a:lnTo>
                  <a:pt x="196" y="514"/>
                </a:lnTo>
                <a:lnTo>
                  <a:pt x="190" y="518"/>
                </a:lnTo>
                <a:lnTo>
                  <a:pt x="185" y="527"/>
                </a:lnTo>
                <a:lnTo>
                  <a:pt x="176" y="536"/>
                </a:lnTo>
                <a:lnTo>
                  <a:pt x="172" y="534"/>
                </a:lnTo>
                <a:lnTo>
                  <a:pt x="168" y="529"/>
                </a:lnTo>
                <a:lnTo>
                  <a:pt x="166" y="527"/>
                </a:lnTo>
                <a:lnTo>
                  <a:pt x="165" y="525"/>
                </a:lnTo>
                <a:lnTo>
                  <a:pt x="163" y="525"/>
                </a:lnTo>
                <a:lnTo>
                  <a:pt x="159" y="525"/>
                </a:lnTo>
                <a:lnTo>
                  <a:pt x="148" y="532"/>
                </a:lnTo>
                <a:lnTo>
                  <a:pt x="137" y="536"/>
                </a:lnTo>
                <a:lnTo>
                  <a:pt x="131" y="544"/>
                </a:lnTo>
                <a:lnTo>
                  <a:pt x="124" y="547"/>
                </a:lnTo>
                <a:lnTo>
                  <a:pt x="118" y="544"/>
                </a:lnTo>
                <a:lnTo>
                  <a:pt x="115" y="536"/>
                </a:lnTo>
                <a:lnTo>
                  <a:pt x="107" y="538"/>
                </a:lnTo>
                <a:lnTo>
                  <a:pt x="98" y="540"/>
                </a:lnTo>
                <a:lnTo>
                  <a:pt x="93" y="538"/>
                </a:lnTo>
                <a:lnTo>
                  <a:pt x="87" y="536"/>
                </a:lnTo>
                <a:lnTo>
                  <a:pt x="85" y="549"/>
                </a:lnTo>
                <a:lnTo>
                  <a:pt x="83" y="562"/>
                </a:lnTo>
                <a:lnTo>
                  <a:pt x="80" y="575"/>
                </a:lnTo>
                <a:lnTo>
                  <a:pt x="72" y="586"/>
                </a:lnTo>
                <a:lnTo>
                  <a:pt x="63" y="599"/>
                </a:lnTo>
                <a:lnTo>
                  <a:pt x="54" y="608"/>
                </a:lnTo>
                <a:lnTo>
                  <a:pt x="48" y="614"/>
                </a:lnTo>
                <a:lnTo>
                  <a:pt x="41" y="616"/>
                </a:lnTo>
                <a:lnTo>
                  <a:pt x="33" y="616"/>
                </a:lnTo>
                <a:lnTo>
                  <a:pt x="28" y="614"/>
                </a:lnTo>
                <a:lnTo>
                  <a:pt x="24" y="619"/>
                </a:lnTo>
                <a:lnTo>
                  <a:pt x="21" y="627"/>
                </a:lnTo>
                <a:lnTo>
                  <a:pt x="19" y="634"/>
                </a:lnTo>
                <a:lnTo>
                  <a:pt x="17" y="643"/>
                </a:lnTo>
                <a:lnTo>
                  <a:pt x="9" y="654"/>
                </a:lnTo>
                <a:lnTo>
                  <a:pt x="4" y="662"/>
                </a:lnTo>
                <a:lnTo>
                  <a:pt x="0" y="669"/>
                </a:lnTo>
                <a:lnTo>
                  <a:pt x="0" y="675"/>
                </a:lnTo>
                <a:lnTo>
                  <a:pt x="15" y="684"/>
                </a:lnTo>
                <a:lnTo>
                  <a:pt x="32" y="693"/>
                </a:lnTo>
                <a:lnTo>
                  <a:pt x="46" y="702"/>
                </a:lnTo>
                <a:lnTo>
                  <a:pt x="61" y="714"/>
                </a:lnTo>
                <a:lnTo>
                  <a:pt x="67" y="717"/>
                </a:lnTo>
                <a:lnTo>
                  <a:pt x="70" y="721"/>
                </a:lnTo>
                <a:lnTo>
                  <a:pt x="72" y="725"/>
                </a:lnTo>
                <a:lnTo>
                  <a:pt x="74" y="728"/>
                </a:lnTo>
                <a:lnTo>
                  <a:pt x="72" y="734"/>
                </a:lnTo>
                <a:lnTo>
                  <a:pt x="67" y="743"/>
                </a:lnTo>
                <a:lnTo>
                  <a:pt x="63" y="762"/>
                </a:lnTo>
                <a:lnTo>
                  <a:pt x="59" y="776"/>
                </a:lnTo>
                <a:lnTo>
                  <a:pt x="54" y="786"/>
                </a:lnTo>
                <a:lnTo>
                  <a:pt x="50" y="793"/>
                </a:lnTo>
                <a:lnTo>
                  <a:pt x="39" y="806"/>
                </a:lnTo>
                <a:lnTo>
                  <a:pt x="30" y="821"/>
                </a:lnTo>
                <a:lnTo>
                  <a:pt x="24" y="832"/>
                </a:lnTo>
                <a:lnTo>
                  <a:pt x="21" y="841"/>
                </a:lnTo>
                <a:lnTo>
                  <a:pt x="19" y="848"/>
                </a:lnTo>
                <a:lnTo>
                  <a:pt x="19" y="854"/>
                </a:lnTo>
                <a:lnTo>
                  <a:pt x="26" y="854"/>
                </a:lnTo>
                <a:lnTo>
                  <a:pt x="33" y="856"/>
                </a:lnTo>
                <a:lnTo>
                  <a:pt x="32" y="865"/>
                </a:lnTo>
                <a:lnTo>
                  <a:pt x="32" y="876"/>
                </a:lnTo>
                <a:lnTo>
                  <a:pt x="45" y="885"/>
                </a:lnTo>
                <a:lnTo>
                  <a:pt x="54" y="889"/>
                </a:lnTo>
                <a:lnTo>
                  <a:pt x="63" y="891"/>
                </a:lnTo>
                <a:lnTo>
                  <a:pt x="72" y="891"/>
                </a:lnTo>
                <a:lnTo>
                  <a:pt x="87" y="889"/>
                </a:lnTo>
                <a:lnTo>
                  <a:pt x="104" y="891"/>
                </a:lnTo>
                <a:lnTo>
                  <a:pt x="111" y="898"/>
                </a:lnTo>
                <a:lnTo>
                  <a:pt x="118" y="911"/>
                </a:lnTo>
                <a:lnTo>
                  <a:pt x="120" y="917"/>
                </a:lnTo>
                <a:lnTo>
                  <a:pt x="126" y="922"/>
                </a:lnTo>
                <a:lnTo>
                  <a:pt x="130" y="926"/>
                </a:lnTo>
                <a:lnTo>
                  <a:pt x="135" y="928"/>
                </a:lnTo>
                <a:lnTo>
                  <a:pt x="144" y="926"/>
                </a:lnTo>
                <a:lnTo>
                  <a:pt x="152" y="924"/>
                </a:lnTo>
                <a:lnTo>
                  <a:pt x="159" y="926"/>
                </a:lnTo>
                <a:lnTo>
                  <a:pt x="166" y="930"/>
                </a:lnTo>
                <a:lnTo>
                  <a:pt x="168" y="939"/>
                </a:lnTo>
                <a:lnTo>
                  <a:pt x="170" y="946"/>
                </a:lnTo>
                <a:lnTo>
                  <a:pt x="172" y="952"/>
                </a:lnTo>
                <a:lnTo>
                  <a:pt x="176" y="956"/>
                </a:lnTo>
                <a:lnTo>
                  <a:pt x="194" y="952"/>
                </a:lnTo>
                <a:lnTo>
                  <a:pt x="213" y="946"/>
                </a:lnTo>
                <a:lnTo>
                  <a:pt x="222" y="944"/>
                </a:lnTo>
                <a:lnTo>
                  <a:pt x="233" y="943"/>
                </a:lnTo>
                <a:lnTo>
                  <a:pt x="244" y="943"/>
                </a:lnTo>
                <a:lnTo>
                  <a:pt x="257" y="943"/>
                </a:lnTo>
                <a:lnTo>
                  <a:pt x="261" y="937"/>
                </a:lnTo>
                <a:lnTo>
                  <a:pt x="263" y="932"/>
                </a:lnTo>
                <a:lnTo>
                  <a:pt x="266" y="928"/>
                </a:lnTo>
                <a:lnTo>
                  <a:pt x="270" y="924"/>
                </a:lnTo>
                <a:lnTo>
                  <a:pt x="279" y="919"/>
                </a:lnTo>
                <a:lnTo>
                  <a:pt x="287" y="917"/>
                </a:lnTo>
                <a:lnTo>
                  <a:pt x="296" y="917"/>
                </a:lnTo>
                <a:lnTo>
                  <a:pt x="305" y="917"/>
                </a:lnTo>
                <a:lnTo>
                  <a:pt x="312" y="915"/>
                </a:lnTo>
                <a:lnTo>
                  <a:pt x="318" y="913"/>
                </a:lnTo>
                <a:lnTo>
                  <a:pt x="329" y="906"/>
                </a:lnTo>
                <a:lnTo>
                  <a:pt x="338" y="898"/>
                </a:lnTo>
                <a:lnTo>
                  <a:pt x="340" y="891"/>
                </a:lnTo>
                <a:lnTo>
                  <a:pt x="340" y="884"/>
                </a:lnTo>
                <a:lnTo>
                  <a:pt x="340" y="882"/>
                </a:lnTo>
                <a:lnTo>
                  <a:pt x="342" y="878"/>
                </a:lnTo>
                <a:lnTo>
                  <a:pt x="344" y="876"/>
                </a:lnTo>
                <a:lnTo>
                  <a:pt x="347" y="874"/>
                </a:lnTo>
                <a:lnTo>
                  <a:pt x="349" y="865"/>
                </a:lnTo>
                <a:lnTo>
                  <a:pt x="353" y="856"/>
                </a:lnTo>
                <a:lnTo>
                  <a:pt x="355" y="852"/>
                </a:lnTo>
                <a:lnTo>
                  <a:pt x="357" y="848"/>
                </a:lnTo>
                <a:lnTo>
                  <a:pt x="360" y="847"/>
                </a:lnTo>
                <a:lnTo>
                  <a:pt x="364" y="845"/>
                </a:lnTo>
                <a:lnTo>
                  <a:pt x="372" y="847"/>
                </a:lnTo>
                <a:lnTo>
                  <a:pt x="379" y="848"/>
                </a:lnTo>
                <a:lnTo>
                  <a:pt x="381" y="837"/>
                </a:lnTo>
                <a:lnTo>
                  <a:pt x="384" y="826"/>
                </a:lnTo>
                <a:lnTo>
                  <a:pt x="390" y="824"/>
                </a:lnTo>
                <a:lnTo>
                  <a:pt x="397" y="824"/>
                </a:lnTo>
                <a:lnTo>
                  <a:pt x="401" y="823"/>
                </a:lnTo>
                <a:lnTo>
                  <a:pt x="405" y="821"/>
                </a:lnTo>
                <a:lnTo>
                  <a:pt x="408" y="815"/>
                </a:lnTo>
                <a:lnTo>
                  <a:pt x="412" y="808"/>
                </a:lnTo>
                <a:lnTo>
                  <a:pt x="421" y="802"/>
                </a:lnTo>
                <a:lnTo>
                  <a:pt x="425" y="797"/>
                </a:lnTo>
                <a:lnTo>
                  <a:pt x="427" y="789"/>
                </a:lnTo>
                <a:lnTo>
                  <a:pt x="431" y="780"/>
                </a:lnTo>
                <a:lnTo>
                  <a:pt x="432" y="776"/>
                </a:lnTo>
                <a:lnTo>
                  <a:pt x="436" y="774"/>
                </a:lnTo>
                <a:lnTo>
                  <a:pt x="442" y="773"/>
                </a:lnTo>
                <a:lnTo>
                  <a:pt x="449" y="771"/>
                </a:lnTo>
                <a:lnTo>
                  <a:pt x="460" y="758"/>
                </a:lnTo>
                <a:lnTo>
                  <a:pt x="469" y="749"/>
                </a:lnTo>
                <a:lnTo>
                  <a:pt x="488" y="750"/>
                </a:lnTo>
                <a:lnTo>
                  <a:pt x="505" y="754"/>
                </a:lnTo>
                <a:lnTo>
                  <a:pt x="516" y="749"/>
                </a:lnTo>
                <a:lnTo>
                  <a:pt x="525" y="743"/>
                </a:lnTo>
                <a:lnTo>
                  <a:pt x="530" y="741"/>
                </a:lnTo>
                <a:lnTo>
                  <a:pt x="536" y="741"/>
                </a:lnTo>
                <a:lnTo>
                  <a:pt x="541" y="739"/>
                </a:lnTo>
                <a:lnTo>
                  <a:pt x="547" y="741"/>
                </a:lnTo>
                <a:lnTo>
                  <a:pt x="549" y="752"/>
                </a:lnTo>
                <a:lnTo>
                  <a:pt x="545" y="767"/>
                </a:lnTo>
                <a:lnTo>
                  <a:pt x="545" y="776"/>
                </a:lnTo>
                <a:lnTo>
                  <a:pt x="547" y="786"/>
                </a:lnTo>
                <a:lnTo>
                  <a:pt x="551" y="797"/>
                </a:lnTo>
                <a:lnTo>
                  <a:pt x="556" y="810"/>
                </a:lnTo>
                <a:lnTo>
                  <a:pt x="560" y="811"/>
                </a:lnTo>
                <a:lnTo>
                  <a:pt x="562" y="811"/>
                </a:lnTo>
                <a:lnTo>
                  <a:pt x="565" y="810"/>
                </a:lnTo>
                <a:lnTo>
                  <a:pt x="569" y="808"/>
                </a:lnTo>
                <a:lnTo>
                  <a:pt x="575" y="800"/>
                </a:lnTo>
                <a:lnTo>
                  <a:pt x="580" y="795"/>
                </a:lnTo>
                <a:lnTo>
                  <a:pt x="601" y="786"/>
                </a:lnTo>
                <a:lnTo>
                  <a:pt x="621" y="778"/>
                </a:lnTo>
                <a:lnTo>
                  <a:pt x="643" y="782"/>
                </a:lnTo>
                <a:lnTo>
                  <a:pt x="665" y="787"/>
                </a:lnTo>
                <a:lnTo>
                  <a:pt x="669" y="782"/>
                </a:lnTo>
                <a:lnTo>
                  <a:pt x="671" y="778"/>
                </a:lnTo>
                <a:lnTo>
                  <a:pt x="673" y="774"/>
                </a:lnTo>
                <a:lnTo>
                  <a:pt x="673" y="769"/>
                </a:lnTo>
                <a:lnTo>
                  <a:pt x="674" y="762"/>
                </a:lnTo>
                <a:lnTo>
                  <a:pt x="674" y="754"/>
                </a:lnTo>
                <a:lnTo>
                  <a:pt x="674" y="745"/>
                </a:lnTo>
                <a:lnTo>
                  <a:pt x="676" y="738"/>
                </a:lnTo>
                <a:lnTo>
                  <a:pt x="680" y="732"/>
                </a:lnTo>
                <a:lnTo>
                  <a:pt x="684" y="726"/>
                </a:lnTo>
                <a:lnTo>
                  <a:pt x="687" y="712"/>
                </a:lnTo>
                <a:lnTo>
                  <a:pt x="697" y="697"/>
                </a:lnTo>
                <a:lnTo>
                  <a:pt x="695" y="686"/>
                </a:lnTo>
                <a:lnTo>
                  <a:pt x="693" y="677"/>
                </a:lnTo>
                <a:lnTo>
                  <a:pt x="693" y="669"/>
                </a:lnTo>
                <a:lnTo>
                  <a:pt x="695" y="662"/>
                </a:lnTo>
                <a:lnTo>
                  <a:pt x="704" y="654"/>
                </a:lnTo>
                <a:lnTo>
                  <a:pt x="713" y="645"/>
                </a:lnTo>
                <a:lnTo>
                  <a:pt x="717" y="647"/>
                </a:lnTo>
                <a:lnTo>
                  <a:pt x="719" y="649"/>
                </a:lnTo>
                <a:lnTo>
                  <a:pt x="721" y="654"/>
                </a:lnTo>
                <a:lnTo>
                  <a:pt x="722" y="658"/>
                </a:lnTo>
                <a:lnTo>
                  <a:pt x="732" y="658"/>
                </a:lnTo>
                <a:lnTo>
                  <a:pt x="747" y="656"/>
                </a:lnTo>
                <a:lnTo>
                  <a:pt x="756" y="660"/>
                </a:lnTo>
                <a:lnTo>
                  <a:pt x="765" y="664"/>
                </a:lnTo>
                <a:close/>
                <a:moveTo>
                  <a:pt x="100" y="494"/>
                </a:moveTo>
                <a:lnTo>
                  <a:pt x="106" y="499"/>
                </a:lnTo>
                <a:lnTo>
                  <a:pt x="111" y="505"/>
                </a:lnTo>
                <a:lnTo>
                  <a:pt x="113" y="510"/>
                </a:lnTo>
                <a:lnTo>
                  <a:pt x="113" y="519"/>
                </a:lnTo>
                <a:lnTo>
                  <a:pt x="102" y="523"/>
                </a:lnTo>
                <a:lnTo>
                  <a:pt x="91" y="525"/>
                </a:lnTo>
                <a:lnTo>
                  <a:pt x="80" y="525"/>
                </a:lnTo>
                <a:lnTo>
                  <a:pt x="69" y="523"/>
                </a:lnTo>
                <a:lnTo>
                  <a:pt x="67" y="519"/>
                </a:lnTo>
                <a:lnTo>
                  <a:pt x="67" y="518"/>
                </a:lnTo>
                <a:lnTo>
                  <a:pt x="69" y="516"/>
                </a:lnTo>
                <a:lnTo>
                  <a:pt x="70" y="514"/>
                </a:lnTo>
                <a:lnTo>
                  <a:pt x="76" y="512"/>
                </a:lnTo>
                <a:lnTo>
                  <a:pt x="83" y="510"/>
                </a:lnTo>
                <a:lnTo>
                  <a:pt x="85" y="505"/>
                </a:lnTo>
                <a:lnTo>
                  <a:pt x="93" y="499"/>
                </a:lnTo>
                <a:lnTo>
                  <a:pt x="98" y="494"/>
                </a:lnTo>
                <a:lnTo>
                  <a:pt x="100" y="494"/>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173" name="Freeform 7"/>
          <p:cNvSpPr>
            <a:spLocks/>
          </p:cNvSpPr>
          <p:nvPr/>
        </p:nvSpPr>
        <p:spPr bwMode="auto">
          <a:xfrm>
            <a:off x="9337831" y="2818242"/>
            <a:ext cx="1046677" cy="1460435"/>
          </a:xfrm>
          <a:custGeom>
            <a:avLst/>
            <a:gdLst>
              <a:gd name="T0" fmla="*/ 447066 w 600"/>
              <a:gd name="T1" fmla="*/ 1227137 h 773"/>
              <a:gd name="T2" fmla="*/ 473451 w 600"/>
              <a:gd name="T3" fmla="*/ 1185862 h 773"/>
              <a:gd name="T4" fmla="*/ 520356 w 600"/>
              <a:gd name="T5" fmla="*/ 1168400 h 773"/>
              <a:gd name="T6" fmla="*/ 505698 w 600"/>
              <a:gd name="T7" fmla="*/ 1127125 h 773"/>
              <a:gd name="T8" fmla="*/ 523288 w 600"/>
              <a:gd name="T9" fmla="*/ 1076325 h 773"/>
              <a:gd name="T10" fmla="*/ 587782 w 600"/>
              <a:gd name="T11" fmla="*/ 1054100 h 773"/>
              <a:gd name="T12" fmla="*/ 612701 w 600"/>
              <a:gd name="T13" fmla="*/ 1023937 h 773"/>
              <a:gd name="T14" fmla="*/ 664004 w 600"/>
              <a:gd name="T15" fmla="*/ 1006475 h 773"/>
              <a:gd name="T16" fmla="*/ 644948 w 600"/>
              <a:gd name="T17" fmla="*/ 1055687 h 773"/>
              <a:gd name="T18" fmla="*/ 680127 w 600"/>
              <a:gd name="T19" fmla="*/ 1076325 h 773"/>
              <a:gd name="T20" fmla="*/ 728498 w 600"/>
              <a:gd name="T21" fmla="*/ 992187 h 773"/>
              <a:gd name="T22" fmla="*/ 788596 w 600"/>
              <a:gd name="T23" fmla="*/ 909637 h 773"/>
              <a:gd name="T24" fmla="*/ 763678 w 600"/>
              <a:gd name="T25" fmla="*/ 874712 h 773"/>
              <a:gd name="T26" fmla="*/ 731430 w 600"/>
              <a:gd name="T27" fmla="*/ 909637 h 773"/>
              <a:gd name="T28" fmla="*/ 687456 w 600"/>
              <a:gd name="T29" fmla="*/ 788987 h 773"/>
              <a:gd name="T30" fmla="*/ 671332 w 600"/>
              <a:gd name="T31" fmla="*/ 654050 h 773"/>
              <a:gd name="T32" fmla="*/ 655209 w 600"/>
              <a:gd name="T33" fmla="*/ 566737 h 773"/>
              <a:gd name="T34" fmla="*/ 680127 w 600"/>
              <a:gd name="T35" fmla="*/ 511175 h 773"/>
              <a:gd name="T36" fmla="*/ 731430 w 600"/>
              <a:gd name="T37" fmla="*/ 449262 h 773"/>
              <a:gd name="T38" fmla="*/ 750485 w 600"/>
              <a:gd name="T39" fmla="*/ 396875 h 773"/>
              <a:gd name="T40" fmla="*/ 779801 w 600"/>
              <a:gd name="T41" fmla="*/ 425450 h 773"/>
              <a:gd name="T42" fmla="*/ 817912 w 600"/>
              <a:gd name="T43" fmla="*/ 484187 h 773"/>
              <a:gd name="T44" fmla="*/ 863351 w 600"/>
              <a:gd name="T45" fmla="*/ 508000 h 773"/>
              <a:gd name="T46" fmla="*/ 872146 w 600"/>
              <a:gd name="T47" fmla="*/ 446087 h 773"/>
              <a:gd name="T48" fmla="*/ 853091 w 600"/>
              <a:gd name="T49" fmla="*/ 311150 h 773"/>
              <a:gd name="T50" fmla="*/ 809117 w 600"/>
              <a:gd name="T51" fmla="*/ 265112 h 773"/>
              <a:gd name="T52" fmla="*/ 735827 w 600"/>
              <a:gd name="T53" fmla="*/ 206375 h 773"/>
              <a:gd name="T54" fmla="*/ 699183 w 600"/>
              <a:gd name="T55" fmla="*/ 150812 h 773"/>
              <a:gd name="T56" fmla="*/ 665469 w 600"/>
              <a:gd name="T57" fmla="*/ 114300 h 773"/>
              <a:gd name="T58" fmla="*/ 614167 w 600"/>
              <a:gd name="T59" fmla="*/ 73025 h 773"/>
              <a:gd name="T60" fmla="*/ 595111 w 600"/>
              <a:gd name="T61" fmla="*/ 41275 h 773"/>
              <a:gd name="T62" fmla="*/ 568727 w 600"/>
              <a:gd name="T63" fmla="*/ 3175 h 773"/>
              <a:gd name="T64" fmla="*/ 549672 w 600"/>
              <a:gd name="T65" fmla="*/ 50800 h 773"/>
              <a:gd name="T66" fmla="*/ 476382 w 600"/>
              <a:gd name="T67" fmla="*/ 71437 h 773"/>
              <a:gd name="T68" fmla="*/ 425080 w 600"/>
              <a:gd name="T69" fmla="*/ 109537 h 773"/>
              <a:gd name="T70" fmla="*/ 319543 w 600"/>
              <a:gd name="T71" fmla="*/ 123825 h 773"/>
              <a:gd name="T72" fmla="*/ 278500 w 600"/>
              <a:gd name="T73" fmla="*/ 79375 h 773"/>
              <a:gd name="T74" fmla="*/ 259445 w 600"/>
              <a:gd name="T75" fmla="*/ 141287 h 773"/>
              <a:gd name="T76" fmla="*/ 222800 w 600"/>
              <a:gd name="T77" fmla="*/ 190500 h 773"/>
              <a:gd name="T78" fmla="*/ 162703 w 600"/>
              <a:gd name="T79" fmla="*/ 300037 h 773"/>
              <a:gd name="T80" fmla="*/ 146579 w 600"/>
              <a:gd name="T81" fmla="*/ 323850 h 773"/>
              <a:gd name="T82" fmla="*/ 150977 w 600"/>
              <a:gd name="T83" fmla="*/ 355600 h 773"/>
              <a:gd name="T84" fmla="*/ 181758 w 600"/>
              <a:gd name="T85" fmla="*/ 387350 h 773"/>
              <a:gd name="T86" fmla="*/ 186156 w 600"/>
              <a:gd name="T87" fmla="*/ 458787 h 773"/>
              <a:gd name="T88" fmla="*/ 211074 w 600"/>
              <a:gd name="T89" fmla="*/ 531812 h 773"/>
              <a:gd name="T90" fmla="*/ 170032 w 600"/>
              <a:gd name="T91" fmla="*/ 598487 h 773"/>
              <a:gd name="T92" fmla="*/ 111400 w 600"/>
              <a:gd name="T93" fmla="*/ 636587 h 773"/>
              <a:gd name="T94" fmla="*/ 67426 w 600"/>
              <a:gd name="T95" fmla="*/ 657225 h 773"/>
              <a:gd name="T96" fmla="*/ 80619 w 600"/>
              <a:gd name="T97" fmla="*/ 692150 h 773"/>
              <a:gd name="T98" fmla="*/ 73290 w 600"/>
              <a:gd name="T99" fmla="*/ 730250 h 773"/>
              <a:gd name="T100" fmla="*/ 35179 w 600"/>
              <a:gd name="T101" fmla="*/ 747712 h 773"/>
              <a:gd name="T102" fmla="*/ 8795 w 600"/>
              <a:gd name="T103" fmla="*/ 777875 h 773"/>
              <a:gd name="T104" fmla="*/ 32247 w 600"/>
              <a:gd name="T105" fmla="*/ 839787 h 773"/>
              <a:gd name="T106" fmla="*/ 89413 w 600"/>
              <a:gd name="T107" fmla="*/ 971550 h 773"/>
              <a:gd name="T108" fmla="*/ 115798 w 600"/>
              <a:gd name="T109" fmla="*/ 1038225 h 773"/>
              <a:gd name="T110" fmla="*/ 200813 w 600"/>
              <a:gd name="T111" fmla="*/ 1003300 h 773"/>
              <a:gd name="T112" fmla="*/ 275569 w 600"/>
              <a:gd name="T113" fmla="*/ 1074737 h 773"/>
              <a:gd name="T114" fmla="*/ 268240 w 600"/>
              <a:gd name="T115" fmla="*/ 1179512 h 773"/>
              <a:gd name="T116" fmla="*/ 310748 w 600"/>
              <a:gd name="T117" fmla="*/ 1176337 h 773"/>
              <a:gd name="T118" fmla="*/ 398695 w 600"/>
              <a:gd name="T119" fmla="*/ 1189037 h 7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0"/>
              <a:gd name="T181" fmla="*/ 0 h 773"/>
              <a:gd name="T182" fmla="*/ 600 w 600"/>
              <a:gd name="T183" fmla="*/ 773 h 7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0" h="773">
                <a:moveTo>
                  <a:pt x="285" y="773"/>
                </a:moveTo>
                <a:lnTo>
                  <a:pt x="290" y="771"/>
                </a:lnTo>
                <a:lnTo>
                  <a:pt x="297" y="769"/>
                </a:lnTo>
                <a:lnTo>
                  <a:pt x="299" y="771"/>
                </a:lnTo>
                <a:lnTo>
                  <a:pt x="303" y="773"/>
                </a:lnTo>
                <a:lnTo>
                  <a:pt x="305" y="773"/>
                </a:lnTo>
                <a:lnTo>
                  <a:pt x="305" y="771"/>
                </a:lnTo>
                <a:lnTo>
                  <a:pt x="307" y="769"/>
                </a:lnTo>
                <a:lnTo>
                  <a:pt x="307" y="763"/>
                </a:lnTo>
                <a:lnTo>
                  <a:pt x="310" y="758"/>
                </a:lnTo>
                <a:lnTo>
                  <a:pt x="320" y="754"/>
                </a:lnTo>
                <a:lnTo>
                  <a:pt x="323" y="747"/>
                </a:lnTo>
                <a:lnTo>
                  <a:pt x="327" y="741"/>
                </a:lnTo>
                <a:lnTo>
                  <a:pt x="333" y="741"/>
                </a:lnTo>
                <a:lnTo>
                  <a:pt x="340" y="745"/>
                </a:lnTo>
                <a:lnTo>
                  <a:pt x="344" y="745"/>
                </a:lnTo>
                <a:lnTo>
                  <a:pt x="349" y="741"/>
                </a:lnTo>
                <a:lnTo>
                  <a:pt x="355" y="736"/>
                </a:lnTo>
                <a:lnTo>
                  <a:pt x="358" y="730"/>
                </a:lnTo>
                <a:lnTo>
                  <a:pt x="344" y="726"/>
                </a:lnTo>
                <a:lnTo>
                  <a:pt x="338" y="723"/>
                </a:lnTo>
                <a:lnTo>
                  <a:pt x="345" y="717"/>
                </a:lnTo>
                <a:lnTo>
                  <a:pt x="347" y="712"/>
                </a:lnTo>
                <a:lnTo>
                  <a:pt x="345" y="710"/>
                </a:lnTo>
                <a:lnTo>
                  <a:pt x="338" y="708"/>
                </a:lnTo>
                <a:lnTo>
                  <a:pt x="340" y="699"/>
                </a:lnTo>
                <a:lnTo>
                  <a:pt x="347" y="688"/>
                </a:lnTo>
                <a:lnTo>
                  <a:pt x="349" y="682"/>
                </a:lnTo>
                <a:lnTo>
                  <a:pt x="351" y="678"/>
                </a:lnTo>
                <a:lnTo>
                  <a:pt x="357" y="678"/>
                </a:lnTo>
                <a:lnTo>
                  <a:pt x="364" y="678"/>
                </a:lnTo>
                <a:lnTo>
                  <a:pt x="373" y="671"/>
                </a:lnTo>
                <a:lnTo>
                  <a:pt x="382" y="664"/>
                </a:lnTo>
                <a:lnTo>
                  <a:pt x="390" y="667"/>
                </a:lnTo>
                <a:lnTo>
                  <a:pt x="401" y="667"/>
                </a:lnTo>
                <a:lnTo>
                  <a:pt x="401" y="664"/>
                </a:lnTo>
                <a:lnTo>
                  <a:pt x="399" y="662"/>
                </a:lnTo>
                <a:lnTo>
                  <a:pt x="399" y="656"/>
                </a:lnTo>
                <a:lnTo>
                  <a:pt x="405" y="649"/>
                </a:lnTo>
                <a:lnTo>
                  <a:pt x="410" y="647"/>
                </a:lnTo>
                <a:lnTo>
                  <a:pt x="414" y="645"/>
                </a:lnTo>
                <a:lnTo>
                  <a:pt x="418" y="645"/>
                </a:lnTo>
                <a:lnTo>
                  <a:pt x="421" y="649"/>
                </a:lnTo>
                <a:lnTo>
                  <a:pt x="429" y="653"/>
                </a:lnTo>
                <a:lnTo>
                  <a:pt x="432" y="654"/>
                </a:lnTo>
                <a:lnTo>
                  <a:pt x="442" y="645"/>
                </a:lnTo>
                <a:lnTo>
                  <a:pt x="449" y="636"/>
                </a:lnTo>
                <a:lnTo>
                  <a:pt x="453" y="634"/>
                </a:lnTo>
                <a:lnTo>
                  <a:pt x="458" y="636"/>
                </a:lnTo>
                <a:lnTo>
                  <a:pt x="462" y="638"/>
                </a:lnTo>
                <a:lnTo>
                  <a:pt x="464" y="641"/>
                </a:lnTo>
                <a:lnTo>
                  <a:pt x="456" y="651"/>
                </a:lnTo>
                <a:lnTo>
                  <a:pt x="449" y="660"/>
                </a:lnTo>
                <a:lnTo>
                  <a:pt x="440" y="665"/>
                </a:lnTo>
                <a:lnTo>
                  <a:pt x="430" y="671"/>
                </a:lnTo>
                <a:lnTo>
                  <a:pt x="436" y="677"/>
                </a:lnTo>
                <a:lnTo>
                  <a:pt x="442" y="680"/>
                </a:lnTo>
                <a:lnTo>
                  <a:pt x="447" y="682"/>
                </a:lnTo>
                <a:lnTo>
                  <a:pt x="453" y="682"/>
                </a:lnTo>
                <a:lnTo>
                  <a:pt x="464" y="678"/>
                </a:lnTo>
                <a:lnTo>
                  <a:pt x="473" y="675"/>
                </a:lnTo>
                <a:lnTo>
                  <a:pt x="475" y="656"/>
                </a:lnTo>
                <a:lnTo>
                  <a:pt x="478" y="638"/>
                </a:lnTo>
                <a:lnTo>
                  <a:pt x="486" y="643"/>
                </a:lnTo>
                <a:lnTo>
                  <a:pt x="493" y="647"/>
                </a:lnTo>
                <a:lnTo>
                  <a:pt x="497" y="625"/>
                </a:lnTo>
                <a:lnTo>
                  <a:pt x="502" y="603"/>
                </a:lnTo>
                <a:lnTo>
                  <a:pt x="515" y="597"/>
                </a:lnTo>
                <a:lnTo>
                  <a:pt x="528" y="593"/>
                </a:lnTo>
                <a:lnTo>
                  <a:pt x="527" y="584"/>
                </a:lnTo>
                <a:lnTo>
                  <a:pt x="527" y="577"/>
                </a:lnTo>
                <a:lnTo>
                  <a:pt x="538" y="573"/>
                </a:lnTo>
                <a:lnTo>
                  <a:pt x="549" y="564"/>
                </a:lnTo>
                <a:lnTo>
                  <a:pt x="547" y="560"/>
                </a:lnTo>
                <a:lnTo>
                  <a:pt x="543" y="556"/>
                </a:lnTo>
                <a:lnTo>
                  <a:pt x="536" y="555"/>
                </a:lnTo>
                <a:lnTo>
                  <a:pt x="528" y="553"/>
                </a:lnTo>
                <a:lnTo>
                  <a:pt x="521" y="551"/>
                </a:lnTo>
                <a:lnTo>
                  <a:pt x="517" y="553"/>
                </a:lnTo>
                <a:lnTo>
                  <a:pt x="514" y="556"/>
                </a:lnTo>
                <a:lnTo>
                  <a:pt x="512" y="560"/>
                </a:lnTo>
                <a:lnTo>
                  <a:pt x="508" y="566"/>
                </a:lnTo>
                <a:lnTo>
                  <a:pt x="504" y="569"/>
                </a:lnTo>
                <a:lnTo>
                  <a:pt x="499" y="573"/>
                </a:lnTo>
                <a:lnTo>
                  <a:pt x="493" y="573"/>
                </a:lnTo>
                <a:lnTo>
                  <a:pt x="486" y="555"/>
                </a:lnTo>
                <a:lnTo>
                  <a:pt x="477" y="527"/>
                </a:lnTo>
                <a:lnTo>
                  <a:pt x="471" y="518"/>
                </a:lnTo>
                <a:lnTo>
                  <a:pt x="469" y="507"/>
                </a:lnTo>
                <a:lnTo>
                  <a:pt x="469" y="497"/>
                </a:lnTo>
                <a:lnTo>
                  <a:pt x="469" y="488"/>
                </a:lnTo>
                <a:lnTo>
                  <a:pt x="469" y="470"/>
                </a:lnTo>
                <a:lnTo>
                  <a:pt x="471" y="449"/>
                </a:lnTo>
                <a:lnTo>
                  <a:pt x="464" y="436"/>
                </a:lnTo>
                <a:lnTo>
                  <a:pt x="458" y="425"/>
                </a:lnTo>
                <a:lnTo>
                  <a:pt x="458" y="412"/>
                </a:lnTo>
                <a:lnTo>
                  <a:pt x="458" y="399"/>
                </a:lnTo>
                <a:lnTo>
                  <a:pt x="447" y="386"/>
                </a:lnTo>
                <a:lnTo>
                  <a:pt x="440" y="374"/>
                </a:lnTo>
                <a:lnTo>
                  <a:pt x="442" y="368"/>
                </a:lnTo>
                <a:lnTo>
                  <a:pt x="443" y="362"/>
                </a:lnTo>
                <a:lnTo>
                  <a:pt x="447" y="357"/>
                </a:lnTo>
                <a:lnTo>
                  <a:pt x="451" y="353"/>
                </a:lnTo>
                <a:lnTo>
                  <a:pt x="451" y="344"/>
                </a:lnTo>
                <a:lnTo>
                  <a:pt x="453" y="338"/>
                </a:lnTo>
                <a:lnTo>
                  <a:pt x="454" y="333"/>
                </a:lnTo>
                <a:lnTo>
                  <a:pt x="456" y="327"/>
                </a:lnTo>
                <a:lnTo>
                  <a:pt x="464" y="322"/>
                </a:lnTo>
                <a:lnTo>
                  <a:pt x="475" y="314"/>
                </a:lnTo>
                <a:lnTo>
                  <a:pt x="475" y="305"/>
                </a:lnTo>
                <a:lnTo>
                  <a:pt x="477" y="298"/>
                </a:lnTo>
                <a:lnTo>
                  <a:pt x="478" y="289"/>
                </a:lnTo>
                <a:lnTo>
                  <a:pt x="482" y="281"/>
                </a:lnTo>
                <a:lnTo>
                  <a:pt x="499" y="283"/>
                </a:lnTo>
                <a:lnTo>
                  <a:pt x="510" y="283"/>
                </a:lnTo>
                <a:lnTo>
                  <a:pt x="510" y="276"/>
                </a:lnTo>
                <a:lnTo>
                  <a:pt x="510" y="265"/>
                </a:lnTo>
                <a:lnTo>
                  <a:pt x="510" y="259"/>
                </a:lnTo>
                <a:lnTo>
                  <a:pt x="510" y="253"/>
                </a:lnTo>
                <a:lnTo>
                  <a:pt x="512" y="250"/>
                </a:lnTo>
                <a:lnTo>
                  <a:pt x="514" y="250"/>
                </a:lnTo>
                <a:lnTo>
                  <a:pt x="517" y="252"/>
                </a:lnTo>
                <a:lnTo>
                  <a:pt x="521" y="259"/>
                </a:lnTo>
                <a:lnTo>
                  <a:pt x="525" y="263"/>
                </a:lnTo>
                <a:lnTo>
                  <a:pt x="528" y="266"/>
                </a:lnTo>
                <a:lnTo>
                  <a:pt x="532" y="268"/>
                </a:lnTo>
                <a:lnTo>
                  <a:pt x="539" y="270"/>
                </a:lnTo>
                <a:lnTo>
                  <a:pt x="541" y="283"/>
                </a:lnTo>
                <a:lnTo>
                  <a:pt x="543" y="294"/>
                </a:lnTo>
                <a:lnTo>
                  <a:pt x="551" y="298"/>
                </a:lnTo>
                <a:lnTo>
                  <a:pt x="554" y="300"/>
                </a:lnTo>
                <a:lnTo>
                  <a:pt x="558" y="305"/>
                </a:lnTo>
                <a:lnTo>
                  <a:pt x="560" y="313"/>
                </a:lnTo>
                <a:lnTo>
                  <a:pt x="567" y="303"/>
                </a:lnTo>
                <a:lnTo>
                  <a:pt x="576" y="296"/>
                </a:lnTo>
                <a:lnTo>
                  <a:pt x="582" y="307"/>
                </a:lnTo>
                <a:lnTo>
                  <a:pt x="586" y="318"/>
                </a:lnTo>
                <a:lnTo>
                  <a:pt x="589" y="320"/>
                </a:lnTo>
                <a:lnTo>
                  <a:pt x="595" y="318"/>
                </a:lnTo>
                <a:lnTo>
                  <a:pt x="595" y="305"/>
                </a:lnTo>
                <a:lnTo>
                  <a:pt x="595" y="300"/>
                </a:lnTo>
                <a:lnTo>
                  <a:pt x="597" y="296"/>
                </a:lnTo>
                <a:lnTo>
                  <a:pt x="600" y="290"/>
                </a:lnTo>
                <a:lnTo>
                  <a:pt x="595" y="281"/>
                </a:lnTo>
                <a:lnTo>
                  <a:pt x="586" y="263"/>
                </a:lnTo>
                <a:lnTo>
                  <a:pt x="582" y="246"/>
                </a:lnTo>
                <a:lnTo>
                  <a:pt x="580" y="231"/>
                </a:lnTo>
                <a:lnTo>
                  <a:pt x="580" y="215"/>
                </a:lnTo>
                <a:lnTo>
                  <a:pt x="582" y="198"/>
                </a:lnTo>
                <a:lnTo>
                  <a:pt x="582" y="196"/>
                </a:lnTo>
                <a:lnTo>
                  <a:pt x="582" y="194"/>
                </a:lnTo>
                <a:lnTo>
                  <a:pt x="569" y="185"/>
                </a:lnTo>
                <a:lnTo>
                  <a:pt x="563" y="180"/>
                </a:lnTo>
                <a:lnTo>
                  <a:pt x="562" y="176"/>
                </a:lnTo>
                <a:lnTo>
                  <a:pt x="562" y="172"/>
                </a:lnTo>
                <a:lnTo>
                  <a:pt x="552" y="167"/>
                </a:lnTo>
                <a:lnTo>
                  <a:pt x="539" y="159"/>
                </a:lnTo>
                <a:lnTo>
                  <a:pt x="538" y="152"/>
                </a:lnTo>
                <a:lnTo>
                  <a:pt x="534" y="144"/>
                </a:lnTo>
                <a:lnTo>
                  <a:pt x="530" y="135"/>
                </a:lnTo>
                <a:lnTo>
                  <a:pt x="525" y="130"/>
                </a:lnTo>
                <a:lnTo>
                  <a:pt x="502" y="130"/>
                </a:lnTo>
                <a:lnTo>
                  <a:pt x="484" y="128"/>
                </a:lnTo>
                <a:lnTo>
                  <a:pt x="488" y="117"/>
                </a:lnTo>
                <a:lnTo>
                  <a:pt x="491" y="107"/>
                </a:lnTo>
                <a:lnTo>
                  <a:pt x="488" y="102"/>
                </a:lnTo>
                <a:lnTo>
                  <a:pt x="482" y="98"/>
                </a:lnTo>
                <a:lnTo>
                  <a:pt x="477" y="95"/>
                </a:lnTo>
                <a:lnTo>
                  <a:pt x="473" y="93"/>
                </a:lnTo>
                <a:lnTo>
                  <a:pt x="467" y="87"/>
                </a:lnTo>
                <a:lnTo>
                  <a:pt x="467" y="83"/>
                </a:lnTo>
                <a:lnTo>
                  <a:pt x="467" y="80"/>
                </a:lnTo>
                <a:lnTo>
                  <a:pt x="466" y="76"/>
                </a:lnTo>
                <a:lnTo>
                  <a:pt x="454" y="72"/>
                </a:lnTo>
                <a:lnTo>
                  <a:pt x="443" y="69"/>
                </a:lnTo>
                <a:lnTo>
                  <a:pt x="432" y="65"/>
                </a:lnTo>
                <a:lnTo>
                  <a:pt x="421" y="56"/>
                </a:lnTo>
                <a:lnTo>
                  <a:pt x="419" y="54"/>
                </a:lnTo>
                <a:lnTo>
                  <a:pt x="419" y="50"/>
                </a:lnTo>
                <a:lnTo>
                  <a:pt x="419" y="46"/>
                </a:lnTo>
                <a:lnTo>
                  <a:pt x="421" y="43"/>
                </a:lnTo>
                <a:lnTo>
                  <a:pt x="421" y="39"/>
                </a:lnTo>
                <a:lnTo>
                  <a:pt x="421" y="35"/>
                </a:lnTo>
                <a:lnTo>
                  <a:pt x="419" y="32"/>
                </a:lnTo>
                <a:lnTo>
                  <a:pt x="414" y="28"/>
                </a:lnTo>
                <a:lnTo>
                  <a:pt x="406" y="26"/>
                </a:lnTo>
                <a:lnTo>
                  <a:pt x="401" y="24"/>
                </a:lnTo>
                <a:lnTo>
                  <a:pt x="397" y="21"/>
                </a:lnTo>
                <a:lnTo>
                  <a:pt x="393" y="19"/>
                </a:lnTo>
                <a:lnTo>
                  <a:pt x="392" y="10"/>
                </a:lnTo>
                <a:lnTo>
                  <a:pt x="392" y="0"/>
                </a:lnTo>
                <a:lnTo>
                  <a:pt x="388" y="2"/>
                </a:lnTo>
                <a:lnTo>
                  <a:pt x="386" y="6"/>
                </a:lnTo>
                <a:lnTo>
                  <a:pt x="386" y="8"/>
                </a:lnTo>
                <a:lnTo>
                  <a:pt x="386" y="11"/>
                </a:lnTo>
                <a:lnTo>
                  <a:pt x="386" y="19"/>
                </a:lnTo>
                <a:lnTo>
                  <a:pt x="384" y="24"/>
                </a:lnTo>
                <a:lnTo>
                  <a:pt x="375" y="32"/>
                </a:lnTo>
                <a:lnTo>
                  <a:pt x="364" y="39"/>
                </a:lnTo>
                <a:lnTo>
                  <a:pt x="358" y="41"/>
                </a:lnTo>
                <a:lnTo>
                  <a:pt x="351" y="43"/>
                </a:lnTo>
                <a:lnTo>
                  <a:pt x="342" y="43"/>
                </a:lnTo>
                <a:lnTo>
                  <a:pt x="333" y="43"/>
                </a:lnTo>
                <a:lnTo>
                  <a:pt x="325" y="45"/>
                </a:lnTo>
                <a:lnTo>
                  <a:pt x="316" y="50"/>
                </a:lnTo>
                <a:lnTo>
                  <a:pt x="312" y="54"/>
                </a:lnTo>
                <a:lnTo>
                  <a:pt x="309" y="58"/>
                </a:lnTo>
                <a:lnTo>
                  <a:pt x="307" y="63"/>
                </a:lnTo>
                <a:lnTo>
                  <a:pt x="303" y="69"/>
                </a:lnTo>
                <a:lnTo>
                  <a:pt x="290" y="69"/>
                </a:lnTo>
                <a:lnTo>
                  <a:pt x="279" y="69"/>
                </a:lnTo>
                <a:lnTo>
                  <a:pt x="268" y="70"/>
                </a:lnTo>
                <a:lnTo>
                  <a:pt x="259" y="72"/>
                </a:lnTo>
                <a:lnTo>
                  <a:pt x="240" y="78"/>
                </a:lnTo>
                <a:lnTo>
                  <a:pt x="222" y="82"/>
                </a:lnTo>
                <a:lnTo>
                  <a:pt x="218" y="78"/>
                </a:lnTo>
                <a:lnTo>
                  <a:pt x="216" y="72"/>
                </a:lnTo>
                <a:lnTo>
                  <a:pt x="214" y="65"/>
                </a:lnTo>
                <a:lnTo>
                  <a:pt x="212" y="56"/>
                </a:lnTo>
                <a:lnTo>
                  <a:pt x="207" y="52"/>
                </a:lnTo>
                <a:lnTo>
                  <a:pt x="200" y="50"/>
                </a:lnTo>
                <a:lnTo>
                  <a:pt x="190" y="50"/>
                </a:lnTo>
                <a:lnTo>
                  <a:pt x="183" y="54"/>
                </a:lnTo>
                <a:lnTo>
                  <a:pt x="185" y="63"/>
                </a:lnTo>
                <a:lnTo>
                  <a:pt x="187" y="72"/>
                </a:lnTo>
                <a:lnTo>
                  <a:pt x="181" y="78"/>
                </a:lnTo>
                <a:lnTo>
                  <a:pt x="177" y="83"/>
                </a:lnTo>
                <a:lnTo>
                  <a:pt x="177" y="89"/>
                </a:lnTo>
                <a:lnTo>
                  <a:pt x="177" y="93"/>
                </a:lnTo>
                <a:lnTo>
                  <a:pt x="177" y="104"/>
                </a:lnTo>
                <a:lnTo>
                  <a:pt x="177" y="111"/>
                </a:lnTo>
                <a:lnTo>
                  <a:pt x="164" y="111"/>
                </a:lnTo>
                <a:lnTo>
                  <a:pt x="153" y="111"/>
                </a:lnTo>
                <a:lnTo>
                  <a:pt x="152" y="120"/>
                </a:lnTo>
                <a:lnTo>
                  <a:pt x="152" y="133"/>
                </a:lnTo>
                <a:lnTo>
                  <a:pt x="133" y="141"/>
                </a:lnTo>
                <a:lnTo>
                  <a:pt x="115" y="148"/>
                </a:lnTo>
                <a:lnTo>
                  <a:pt x="109" y="167"/>
                </a:lnTo>
                <a:lnTo>
                  <a:pt x="103" y="178"/>
                </a:lnTo>
                <a:lnTo>
                  <a:pt x="111" y="189"/>
                </a:lnTo>
                <a:lnTo>
                  <a:pt x="120" y="196"/>
                </a:lnTo>
                <a:lnTo>
                  <a:pt x="116" y="200"/>
                </a:lnTo>
                <a:lnTo>
                  <a:pt x="113" y="202"/>
                </a:lnTo>
                <a:lnTo>
                  <a:pt x="109" y="204"/>
                </a:lnTo>
                <a:lnTo>
                  <a:pt x="105" y="204"/>
                </a:lnTo>
                <a:lnTo>
                  <a:pt x="100" y="204"/>
                </a:lnTo>
                <a:lnTo>
                  <a:pt x="98" y="205"/>
                </a:lnTo>
                <a:lnTo>
                  <a:pt x="96" y="209"/>
                </a:lnTo>
                <a:lnTo>
                  <a:pt x="96" y="213"/>
                </a:lnTo>
                <a:lnTo>
                  <a:pt x="96" y="220"/>
                </a:lnTo>
                <a:lnTo>
                  <a:pt x="100" y="224"/>
                </a:lnTo>
                <a:lnTo>
                  <a:pt x="103" y="224"/>
                </a:lnTo>
                <a:lnTo>
                  <a:pt x="109" y="224"/>
                </a:lnTo>
                <a:lnTo>
                  <a:pt x="113" y="224"/>
                </a:lnTo>
                <a:lnTo>
                  <a:pt x="118" y="226"/>
                </a:lnTo>
                <a:lnTo>
                  <a:pt x="124" y="228"/>
                </a:lnTo>
                <a:lnTo>
                  <a:pt x="127" y="233"/>
                </a:lnTo>
                <a:lnTo>
                  <a:pt x="124" y="244"/>
                </a:lnTo>
                <a:lnTo>
                  <a:pt x="116" y="252"/>
                </a:lnTo>
                <a:lnTo>
                  <a:pt x="113" y="257"/>
                </a:lnTo>
                <a:lnTo>
                  <a:pt x="111" y="263"/>
                </a:lnTo>
                <a:lnTo>
                  <a:pt x="113" y="270"/>
                </a:lnTo>
                <a:lnTo>
                  <a:pt x="118" y="277"/>
                </a:lnTo>
                <a:lnTo>
                  <a:pt x="127" y="289"/>
                </a:lnTo>
                <a:lnTo>
                  <a:pt x="137" y="298"/>
                </a:lnTo>
                <a:lnTo>
                  <a:pt x="142" y="303"/>
                </a:lnTo>
                <a:lnTo>
                  <a:pt x="146" y="309"/>
                </a:lnTo>
                <a:lnTo>
                  <a:pt x="150" y="314"/>
                </a:lnTo>
                <a:lnTo>
                  <a:pt x="152" y="322"/>
                </a:lnTo>
                <a:lnTo>
                  <a:pt x="144" y="335"/>
                </a:lnTo>
                <a:lnTo>
                  <a:pt x="135" y="357"/>
                </a:lnTo>
                <a:lnTo>
                  <a:pt x="129" y="362"/>
                </a:lnTo>
                <a:lnTo>
                  <a:pt x="124" y="366"/>
                </a:lnTo>
                <a:lnTo>
                  <a:pt x="120" y="368"/>
                </a:lnTo>
                <a:lnTo>
                  <a:pt x="118" y="372"/>
                </a:lnTo>
                <a:lnTo>
                  <a:pt x="116" y="377"/>
                </a:lnTo>
                <a:lnTo>
                  <a:pt x="115" y="385"/>
                </a:lnTo>
                <a:lnTo>
                  <a:pt x="98" y="383"/>
                </a:lnTo>
                <a:lnTo>
                  <a:pt x="81" y="383"/>
                </a:lnTo>
                <a:lnTo>
                  <a:pt x="79" y="388"/>
                </a:lnTo>
                <a:lnTo>
                  <a:pt x="76" y="394"/>
                </a:lnTo>
                <a:lnTo>
                  <a:pt x="76" y="401"/>
                </a:lnTo>
                <a:lnTo>
                  <a:pt x="74" y="407"/>
                </a:lnTo>
                <a:lnTo>
                  <a:pt x="67" y="409"/>
                </a:lnTo>
                <a:lnTo>
                  <a:pt x="57" y="409"/>
                </a:lnTo>
                <a:lnTo>
                  <a:pt x="54" y="409"/>
                </a:lnTo>
                <a:lnTo>
                  <a:pt x="50" y="410"/>
                </a:lnTo>
                <a:lnTo>
                  <a:pt x="46" y="414"/>
                </a:lnTo>
                <a:lnTo>
                  <a:pt x="44" y="418"/>
                </a:lnTo>
                <a:lnTo>
                  <a:pt x="43" y="423"/>
                </a:lnTo>
                <a:lnTo>
                  <a:pt x="44" y="429"/>
                </a:lnTo>
                <a:lnTo>
                  <a:pt x="48" y="431"/>
                </a:lnTo>
                <a:lnTo>
                  <a:pt x="52" y="435"/>
                </a:lnTo>
                <a:lnTo>
                  <a:pt x="55" y="436"/>
                </a:lnTo>
                <a:lnTo>
                  <a:pt x="59" y="440"/>
                </a:lnTo>
                <a:lnTo>
                  <a:pt x="61" y="447"/>
                </a:lnTo>
                <a:lnTo>
                  <a:pt x="61" y="457"/>
                </a:lnTo>
                <a:lnTo>
                  <a:pt x="57" y="460"/>
                </a:lnTo>
                <a:lnTo>
                  <a:pt x="54" y="460"/>
                </a:lnTo>
                <a:lnTo>
                  <a:pt x="50" y="460"/>
                </a:lnTo>
                <a:lnTo>
                  <a:pt x="46" y="459"/>
                </a:lnTo>
                <a:lnTo>
                  <a:pt x="41" y="455"/>
                </a:lnTo>
                <a:lnTo>
                  <a:pt x="35" y="453"/>
                </a:lnTo>
                <a:lnTo>
                  <a:pt x="33" y="462"/>
                </a:lnTo>
                <a:lnTo>
                  <a:pt x="31" y="470"/>
                </a:lnTo>
                <a:lnTo>
                  <a:pt x="24" y="471"/>
                </a:lnTo>
                <a:lnTo>
                  <a:pt x="17" y="470"/>
                </a:lnTo>
                <a:lnTo>
                  <a:pt x="13" y="471"/>
                </a:lnTo>
                <a:lnTo>
                  <a:pt x="9" y="473"/>
                </a:lnTo>
                <a:lnTo>
                  <a:pt x="4" y="477"/>
                </a:lnTo>
                <a:lnTo>
                  <a:pt x="0" y="484"/>
                </a:lnTo>
                <a:lnTo>
                  <a:pt x="6" y="490"/>
                </a:lnTo>
                <a:lnTo>
                  <a:pt x="9" y="497"/>
                </a:lnTo>
                <a:lnTo>
                  <a:pt x="11" y="503"/>
                </a:lnTo>
                <a:lnTo>
                  <a:pt x="11" y="508"/>
                </a:lnTo>
                <a:lnTo>
                  <a:pt x="11" y="518"/>
                </a:lnTo>
                <a:lnTo>
                  <a:pt x="13" y="525"/>
                </a:lnTo>
                <a:lnTo>
                  <a:pt x="22" y="529"/>
                </a:lnTo>
                <a:lnTo>
                  <a:pt x="28" y="534"/>
                </a:lnTo>
                <a:lnTo>
                  <a:pt x="28" y="549"/>
                </a:lnTo>
                <a:lnTo>
                  <a:pt x="26" y="560"/>
                </a:lnTo>
                <a:lnTo>
                  <a:pt x="33" y="575"/>
                </a:lnTo>
                <a:lnTo>
                  <a:pt x="46" y="593"/>
                </a:lnTo>
                <a:lnTo>
                  <a:pt x="61" y="612"/>
                </a:lnTo>
                <a:lnTo>
                  <a:pt x="70" y="623"/>
                </a:lnTo>
                <a:lnTo>
                  <a:pt x="67" y="643"/>
                </a:lnTo>
                <a:lnTo>
                  <a:pt x="67" y="660"/>
                </a:lnTo>
                <a:lnTo>
                  <a:pt x="70" y="660"/>
                </a:lnTo>
                <a:lnTo>
                  <a:pt x="74" y="658"/>
                </a:lnTo>
                <a:lnTo>
                  <a:pt x="79" y="654"/>
                </a:lnTo>
                <a:lnTo>
                  <a:pt x="83" y="651"/>
                </a:lnTo>
                <a:lnTo>
                  <a:pt x="92" y="638"/>
                </a:lnTo>
                <a:lnTo>
                  <a:pt x="100" y="627"/>
                </a:lnTo>
                <a:lnTo>
                  <a:pt x="109" y="627"/>
                </a:lnTo>
                <a:lnTo>
                  <a:pt x="122" y="627"/>
                </a:lnTo>
                <a:lnTo>
                  <a:pt x="137" y="632"/>
                </a:lnTo>
                <a:lnTo>
                  <a:pt x="152" y="640"/>
                </a:lnTo>
                <a:lnTo>
                  <a:pt x="166" y="647"/>
                </a:lnTo>
                <a:lnTo>
                  <a:pt x="179" y="658"/>
                </a:lnTo>
                <a:lnTo>
                  <a:pt x="183" y="664"/>
                </a:lnTo>
                <a:lnTo>
                  <a:pt x="187" y="671"/>
                </a:lnTo>
                <a:lnTo>
                  <a:pt x="188" y="677"/>
                </a:lnTo>
                <a:lnTo>
                  <a:pt x="188" y="682"/>
                </a:lnTo>
                <a:lnTo>
                  <a:pt x="187" y="704"/>
                </a:lnTo>
                <a:lnTo>
                  <a:pt x="183" y="721"/>
                </a:lnTo>
                <a:lnTo>
                  <a:pt x="181" y="728"/>
                </a:lnTo>
                <a:lnTo>
                  <a:pt x="181" y="736"/>
                </a:lnTo>
                <a:lnTo>
                  <a:pt x="183" y="743"/>
                </a:lnTo>
                <a:lnTo>
                  <a:pt x="190" y="749"/>
                </a:lnTo>
                <a:lnTo>
                  <a:pt x="194" y="750"/>
                </a:lnTo>
                <a:lnTo>
                  <a:pt x="198" y="749"/>
                </a:lnTo>
                <a:lnTo>
                  <a:pt x="201" y="747"/>
                </a:lnTo>
                <a:lnTo>
                  <a:pt x="207" y="745"/>
                </a:lnTo>
                <a:lnTo>
                  <a:pt x="212" y="741"/>
                </a:lnTo>
                <a:lnTo>
                  <a:pt x="222" y="739"/>
                </a:lnTo>
                <a:lnTo>
                  <a:pt x="233" y="738"/>
                </a:lnTo>
                <a:lnTo>
                  <a:pt x="248" y="739"/>
                </a:lnTo>
                <a:lnTo>
                  <a:pt x="257" y="741"/>
                </a:lnTo>
                <a:lnTo>
                  <a:pt x="266" y="745"/>
                </a:lnTo>
                <a:lnTo>
                  <a:pt x="272" y="749"/>
                </a:lnTo>
                <a:lnTo>
                  <a:pt x="275" y="754"/>
                </a:lnTo>
                <a:lnTo>
                  <a:pt x="281" y="762"/>
                </a:lnTo>
                <a:lnTo>
                  <a:pt x="285" y="773"/>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174" name="Freeform 8"/>
          <p:cNvSpPr>
            <a:spLocks/>
          </p:cNvSpPr>
          <p:nvPr/>
        </p:nvSpPr>
        <p:spPr bwMode="auto">
          <a:xfrm>
            <a:off x="7144346" y="3097860"/>
            <a:ext cx="71793" cy="62347"/>
          </a:xfrm>
          <a:custGeom>
            <a:avLst/>
            <a:gdLst>
              <a:gd name="T0" fmla="*/ 8828 w 41"/>
              <a:gd name="T1" fmla="*/ 23812 h 33"/>
              <a:gd name="T2" fmla="*/ 5885 w 41"/>
              <a:gd name="T3" fmla="*/ 17462 h 33"/>
              <a:gd name="T4" fmla="*/ 0 w 41"/>
              <a:gd name="T5" fmla="*/ 11112 h 33"/>
              <a:gd name="T6" fmla="*/ 0 w 41"/>
              <a:gd name="T7" fmla="*/ 9525 h 33"/>
              <a:gd name="T8" fmla="*/ 0 w 41"/>
              <a:gd name="T9" fmla="*/ 6350 h 33"/>
              <a:gd name="T10" fmla="*/ 0 w 41"/>
              <a:gd name="T11" fmla="*/ 3175 h 33"/>
              <a:gd name="T12" fmla="*/ 5885 w 41"/>
              <a:gd name="T13" fmla="*/ 3175 h 33"/>
              <a:gd name="T14" fmla="*/ 8828 w 41"/>
              <a:gd name="T15" fmla="*/ 0 h 33"/>
              <a:gd name="T16" fmla="*/ 13242 w 41"/>
              <a:gd name="T17" fmla="*/ 3175 h 33"/>
              <a:gd name="T18" fmla="*/ 19127 w 41"/>
              <a:gd name="T19" fmla="*/ 6350 h 33"/>
              <a:gd name="T20" fmla="*/ 25013 w 41"/>
              <a:gd name="T21" fmla="*/ 9525 h 33"/>
              <a:gd name="T22" fmla="*/ 35312 w 41"/>
              <a:gd name="T23" fmla="*/ 3175 h 33"/>
              <a:gd name="T24" fmla="*/ 44140 w 41"/>
              <a:gd name="T25" fmla="*/ 0 h 33"/>
              <a:gd name="T26" fmla="*/ 48554 w 41"/>
              <a:gd name="T27" fmla="*/ 0 h 33"/>
              <a:gd name="T28" fmla="*/ 54440 w 41"/>
              <a:gd name="T29" fmla="*/ 0 h 33"/>
              <a:gd name="T30" fmla="*/ 60325 w 41"/>
              <a:gd name="T31" fmla="*/ 6350 h 33"/>
              <a:gd name="T32" fmla="*/ 60325 w 41"/>
              <a:gd name="T33" fmla="*/ 11112 h 33"/>
              <a:gd name="T34" fmla="*/ 60325 w 41"/>
              <a:gd name="T35" fmla="*/ 20637 h 33"/>
              <a:gd name="T36" fmla="*/ 54440 w 41"/>
              <a:gd name="T37" fmla="*/ 31750 h 33"/>
              <a:gd name="T38" fmla="*/ 54440 w 41"/>
              <a:gd name="T39" fmla="*/ 41275 h 33"/>
              <a:gd name="T40" fmla="*/ 51497 w 41"/>
              <a:gd name="T41" fmla="*/ 44450 h 33"/>
              <a:gd name="T42" fmla="*/ 48554 w 41"/>
              <a:gd name="T43" fmla="*/ 47625 h 33"/>
              <a:gd name="T44" fmla="*/ 44140 w 41"/>
              <a:gd name="T45" fmla="*/ 50800 h 33"/>
              <a:gd name="T46" fmla="*/ 32370 w 41"/>
              <a:gd name="T47" fmla="*/ 52387 h 33"/>
              <a:gd name="T48" fmla="*/ 22070 w 41"/>
              <a:gd name="T49" fmla="*/ 50800 h 33"/>
              <a:gd name="T50" fmla="*/ 5885 w 41"/>
              <a:gd name="T51" fmla="*/ 44450 h 33"/>
              <a:gd name="T52" fmla="*/ 0 w 41"/>
              <a:gd name="T53" fmla="*/ 41275 h 33"/>
              <a:gd name="T54" fmla="*/ 2943 w 41"/>
              <a:gd name="T55" fmla="*/ 31750 h 33"/>
              <a:gd name="T56" fmla="*/ 8828 w 41"/>
              <a:gd name="T57" fmla="*/ 2381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33"/>
              <a:gd name="T89" fmla="*/ 41 w 41"/>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33">
                <a:moveTo>
                  <a:pt x="6" y="15"/>
                </a:moveTo>
                <a:lnTo>
                  <a:pt x="4" y="11"/>
                </a:lnTo>
                <a:lnTo>
                  <a:pt x="0" y="7"/>
                </a:lnTo>
                <a:lnTo>
                  <a:pt x="0" y="6"/>
                </a:lnTo>
                <a:lnTo>
                  <a:pt x="0" y="4"/>
                </a:lnTo>
                <a:lnTo>
                  <a:pt x="0" y="2"/>
                </a:lnTo>
                <a:lnTo>
                  <a:pt x="4" y="2"/>
                </a:lnTo>
                <a:lnTo>
                  <a:pt x="6" y="0"/>
                </a:lnTo>
                <a:lnTo>
                  <a:pt x="9" y="2"/>
                </a:lnTo>
                <a:lnTo>
                  <a:pt x="13" y="4"/>
                </a:lnTo>
                <a:lnTo>
                  <a:pt x="17" y="6"/>
                </a:lnTo>
                <a:lnTo>
                  <a:pt x="24" y="2"/>
                </a:lnTo>
                <a:lnTo>
                  <a:pt x="30" y="0"/>
                </a:lnTo>
                <a:lnTo>
                  <a:pt x="33" y="0"/>
                </a:lnTo>
                <a:lnTo>
                  <a:pt x="37" y="0"/>
                </a:lnTo>
                <a:lnTo>
                  <a:pt x="41" y="4"/>
                </a:lnTo>
                <a:lnTo>
                  <a:pt x="41" y="7"/>
                </a:lnTo>
                <a:lnTo>
                  <a:pt x="41" y="13"/>
                </a:lnTo>
                <a:lnTo>
                  <a:pt x="37" y="20"/>
                </a:lnTo>
                <a:lnTo>
                  <a:pt x="37" y="26"/>
                </a:lnTo>
                <a:lnTo>
                  <a:pt x="35" y="28"/>
                </a:lnTo>
                <a:lnTo>
                  <a:pt x="33" y="30"/>
                </a:lnTo>
                <a:lnTo>
                  <a:pt x="30" y="32"/>
                </a:lnTo>
                <a:lnTo>
                  <a:pt x="22" y="33"/>
                </a:lnTo>
                <a:lnTo>
                  <a:pt x="15" y="32"/>
                </a:lnTo>
                <a:lnTo>
                  <a:pt x="4" y="28"/>
                </a:lnTo>
                <a:lnTo>
                  <a:pt x="0" y="26"/>
                </a:lnTo>
                <a:lnTo>
                  <a:pt x="2" y="20"/>
                </a:lnTo>
                <a:lnTo>
                  <a:pt x="6" y="15"/>
                </a:lnTo>
                <a:close/>
              </a:path>
            </a:pathLst>
          </a:custGeom>
          <a:solidFill>
            <a:schemeClr val="accent1"/>
          </a:solidFill>
          <a:ln w="3175" cmpd="sng">
            <a:solidFill>
              <a:schemeClr val="bg1"/>
            </a:solidFill>
            <a:round/>
            <a:headEnd/>
            <a:tailEnd/>
          </a:ln>
        </p:spPr>
        <p:txBody>
          <a:bodyPr/>
          <a:lstStyle/>
          <a:p>
            <a:endParaRPr lang="ru-RU" sz="1807" dirty="0">
              <a:latin typeface="Arial Обычный" charset="0"/>
            </a:endParaRPr>
          </a:p>
        </p:txBody>
      </p:sp>
      <p:sp>
        <p:nvSpPr>
          <p:cNvPr id="175" name="Freeform 9"/>
          <p:cNvSpPr>
            <a:spLocks noEditPoints="1"/>
          </p:cNvSpPr>
          <p:nvPr/>
        </p:nvSpPr>
        <p:spPr bwMode="auto">
          <a:xfrm>
            <a:off x="7935964" y="2126756"/>
            <a:ext cx="1473660" cy="699044"/>
          </a:xfrm>
          <a:custGeom>
            <a:avLst/>
            <a:gdLst>
              <a:gd name="T0" fmla="*/ 252046 w 845"/>
              <a:gd name="T1" fmla="*/ 490538 h 370"/>
              <a:gd name="T2" fmla="*/ 284285 w 845"/>
              <a:gd name="T3" fmla="*/ 493713 h 370"/>
              <a:gd name="T4" fmla="*/ 271096 w 845"/>
              <a:gd name="T5" fmla="*/ 446088 h 370"/>
              <a:gd name="T6" fmla="*/ 298938 w 845"/>
              <a:gd name="T7" fmla="*/ 538163 h 370"/>
              <a:gd name="T8" fmla="*/ 303335 w 845"/>
              <a:gd name="T9" fmla="*/ 563563 h 370"/>
              <a:gd name="T10" fmla="*/ 382465 w 845"/>
              <a:gd name="T11" fmla="*/ 531813 h 370"/>
              <a:gd name="T12" fmla="*/ 423496 w 845"/>
              <a:gd name="T13" fmla="*/ 504825 h 370"/>
              <a:gd name="T14" fmla="*/ 398585 w 845"/>
              <a:gd name="T15" fmla="*/ 476250 h 370"/>
              <a:gd name="T16" fmla="*/ 360485 w 845"/>
              <a:gd name="T17" fmla="*/ 455613 h 370"/>
              <a:gd name="T18" fmla="*/ 306265 w 845"/>
              <a:gd name="T19" fmla="*/ 469900 h 370"/>
              <a:gd name="T20" fmla="*/ 105508 w 845"/>
              <a:gd name="T21" fmla="*/ 569913 h 370"/>
              <a:gd name="T22" fmla="*/ 143608 w 845"/>
              <a:gd name="T23" fmla="*/ 587375 h 370"/>
              <a:gd name="T24" fmla="*/ 120162 w 845"/>
              <a:gd name="T25" fmla="*/ 557213 h 370"/>
              <a:gd name="T26" fmla="*/ 33704 w 845"/>
              <a:gd name="T27" fmla="*/ 431800 h 370"/>
              <a:gd name="T28" fmla="*/ 41031 w 845"/>
              <a:gd name="T29" fmla="*/ 407988 h 370"/>
              <a:gd name="T30" fmla="*/ 19050 w 845"/>
              <a:gd name="T31" fmla="*/ 376237 h 370"/>
              <a:gd name="T32" fmla="*/ 70338 w 845"/>
              <a:gd name="T33" fmla="*/ 346075 h 370"/>
              <a:gd name="T34" fmla="*/ 68873 w 845"/>
              <a:gd name="T35" fmla="*/ 376237 h 370"/>
              <a:gd name="T36" fmla="*/ 87923 w 845"/>
              <a:gd name="T37" fmla="*/ 422275 h 370"/>
              <a:gd name="T38" fmla="*/ 152400 w 845"/>
              <a:gd name="T39" fmla="*/ 455613 h 370"/>
              <a:gd name="T40" fmla="*/ 190500 w 845"/>
              <a:gd name="T41" fmla="*/ 428625 h 370"/>
              <a:gd name="T42" fmla="*/ 193431 w 845"/>
              <a:gd name="T43" fmla="*/ 414338 h 370"/>
              <a:gd name="T44" fmla="*/ 213946 w 845"/>
              <a:gd name="T45" fmla="*/ 387350 h 370"/>
              <a:gd name="T46" fmla="*/ 249115 w 845"/>
              <a:gd name="T47" fmla="*/ 358775 h 370"/>
              <a:gd name="T48" fmla="*/ 290146 w 845"/>
              <a:gd name="T49" fmla="*/ 331787 h 370"/>
              <a:gd name="T50" fmla="*/ 238858 w 845"/>
              <a:gd name="T51" fmla="*/ 320675 h 370"/>
              <a:gd name="T52" fmla="*/ 206619 w 845"/>
              <a:gd name="T53" fmla="*/ 279400 h 370"/>
              <a:gd name="T54" fmla="*/ 219808 w 845"/>
              <a:gd name="T55" fmla="*/ 258763 h 370"/>
              <a:gd name="T56" fmla="*/ 235927 w 845"/>
              <a:gd name="T57" fmla="*/ 303212 h 370"/>
              <a:gd name="T58" fmla="*/ 309196 w 845"/>
              <a:gd name="T59" fmla="*/ 300037 h 370"/>
              <a:gd name="T60" fmla="*/ 296008 w 845"/>
              <a:gd name="T61" fmla="*/ 249238 h 370"/>
              <a:gd name="T62" fmla="*/ 284285 w 845"/>
              <a:gd name="T63" fmla="*/ 211138 h 370"/>
              <a:gd name="T64" fmla="*/ 225669 w 845"/>
              <a:gd name="T65" fmla="*/ 217488 h 370"/>
              <a:gd name="T66" fmla="*/ 152400 w 845"/>
              <a:gd name="T67" fmla="*/ 227013 h 370"/>
              <a:gd name="T68" fmla="*/ 146538 w 845"/>
              <a:gd name="T69" fmla="*/ 258763 h 370"/>
              <a:gd name="T70" fmla="*/ 168519 w 845"/>
              <a:gd name="T71" fmla="*/ 290513 h 370"/>
              <a:gd name="T72" fmla="*/ 123092 w 845"/>
              <a:gd name="T73" fmla="*/ 276225 h 370"/>
              <a:gd name="T74" fmla="*/ 82062 w 845"/>
              <a:gd name="T75" fmla="*/ 265113 h 370"/>
              <a:gd name="T76" fmla="*/ 54219 w 845"/>
              <a:gd name="T77" fmla="*/ 320675 h 370"/>
              <a:gd name="T78" fmla="*/ 376604 w 845"/>
              <a:gd name="T79" fmla="*/ 230188 h 370"/>
              <a:gd name="T80" fmla="*/ 424962 w 845"/>
              <a:gd name="T81" fmla="*/ 231775 h 370"/>
              <a:gd name="T82" fmla="*/ 471854 w 845"/>
              <a:gd name="T83" fmla="*/ 158750 h 370"/>
              <a:gd name="T84" fmla="*/ 455735 w 845"/>
              <a:gd name="T85" fmla="*/ 134938 h 370"/>
              <a:gd name="T86" fmla="*/ 414704 w 845"/>
              <a:gd name="T87" fmla="*/ 150812 h 370"/>
              <a:gd name="T88" fmla="*/ 363415 w 845"/>
              <a:gd name="T89" fmla="*/ 165100 h 370"/>
              <a:gd name="T90" fmla="*/ 338504 w 845"/>
              <a:gd name="T91" fmla="*/ 203200 h 370"/>
              <a:gd name="T92" fmla="*/ 317988 w 845"/>
              <a:gd name="T93" fmla="*/ 206375 h 370"/>
              <a:gd name="T94" fmla="*/ 344365 w 845"/>
              <a:gd name="T95" fmla="*/ 234950 h 370"/>
              <a:gd name="T96" fmla="*/ 287215 w 845"/>
              <a:gd name="T97" fmla="*/ 38100 h 370"/>
              <a:gd name="T98" fmla="*/ 293077 w 845"/>
              <a:gd name="T99" fmla="*/ 3175 h 370"/>
              <a:gd name="T100" fmla="*/ 274027 w 845"/>
              <a:gd name="T101" fmla="*/ 20637 h 370"/>
              <a:gd name="T102" fmla="*/ 1075592 w 845"/>
              <a:gd name="T103" fmla="*/ 223838 h 370"/>
              <a:gd name="T104" fmla="*/ 1091712 w 845"/>
              <a:gd name="T105" fmla="*/ 241300 h 370"/>
              <a:gd name="T106" fmla="*/ 1116623 w 845"/>
              <a:gd name="T107" fmla="*/ 211138 h 370"/>
              <a:gd name="T108" fmla="*/ 1126881 w 845"/>
              <a:gd name="T109" fmla="*/ 200025 h 370"/>
              <a:gd name="T110" fmla="*/ 1099039 w 845"/>
              <a:gd name="T111" fmla="*/ 203200 h 370"/>
              <a:gd name="T112" fmla="*/ 1145931 w 845"/>
              <a:gd name="T113" fmla="*/ 185737 h 370"/>
              <a:gd name="T114" fmla="*/ 1156188 w 845"/>
              <a:gd name="T115" fmla="*/ 179387 h 370"/>
              <a:gd name="T116" fmla="*/ 1229458 w 845"/>
              <a:gd name="T117" fmla="*/ 285750 h 370"/>
              <a:gd name="T118" fmla="*/ 1223596 w 845"/>
              <a:gd name="T119" fmla="*/ 285750 h 370"/>
              <a:gd name="T120" fmla="*/ 1222131 w 845"/>
              <a:gd name="T121" fmla="*/ 300037 h 370"/>
              <a:gd name="T122" fmla="*/ 1232388 w 845"/>
              <a:gd name="T123" fmla="*/ 287338 h 3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5"/>
              <a:gd name="T187" fmla="*/ 0 h 370"/>
              <a:gd name="T188" fmla="*/ 845 w 845"/>
              <a:gd name="T189" fmla="*/ 370 h 3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5" h="370">
                <a:moveTo>
                  <a:pt x="170" y="289"/>
                </a:moveTo>
                <a:lnTo>
                  <a:pt x="169" y="291"/>
                </a:lnTo>
                <a:lnTo>
                  <a:pt x="169" y="292"/>
                </a:lnTo>
                <a:lnTo>
                  <a:pt x="169" y="294"/>
                </a:lnTo>
                <a:lnTo>
                  <a:pt x="169" y="296"/>
                </a:lnTo>
                <a:lnTo>
                  <a:pt x="167" y="298"/>
                </a:lnTo>
                <a:lnTo>
                  <a:pt x="169" y="300"/>
                </a:lnTo>
                <a:lnTo>
                  <a:pt x="169" y="302"/>
                </a:lnTo>
                <a:lnTo>
                  <a:pt x="169" y="303"/>
                </a:lnTo>
                <a:lnTo>
                  <a:pt x="169" y="305"/>
                </a:lnTo>
                <a:lnTo>
                  <a:pt x="170" y="305"/>
                </a:lnTo>
                <a:lnTo>
                  <a:pt x="170" y="307"/>
                </a:lnTo>
                <a:lnTo>
                  <a:pt x="172" y="309"/>
                </a:lnTo>
                <a:lnTo>
                  <a:pt x="174" y="311"/>
                </a:lnTo>
                <a:lnTo>
                  <a:pt x="176" y="311"/>
                </a:lnTo>
                <a:lnTo>
                  <a:pt x="178" y="313"/>
                </a:lnTo>
                <a:lnTo>
                  <a:pt x="181" y="313"/>
                </a:lnTo>
                <a:lnTo>
                  <a:pt x="183" y="315"/>
                </a:lnTo>
                <a:lnTo>
                  <a:pt x="185" y="315"/>
                </a:lnTo>
                <a:lnTo>
                  <a:pt x="187" y="315"/>
                </a:lnTo>
                <a:lnTo>
                  <a:pt x="189" y="315"/>
                </a:lnTo>
                <a:lnTo>
                  <a:pt x="189" y="313"/>
                </a:lnTo>
                <a:lnTo>
                  <a:pt x="191" y="313"/>
                </a:lnTo>
                <a:lnTo>
                  <a:pt x="193" y="313"/>
                </a:lnTo>
                <a:lnTo>
                  <a:pt x="194" y="311"/>
                </a:lnTo>
                <a:lnTo>
                  <a:pt x="196" y="309"/>
                </a:lnTo>
                <a:lnTo>
                  <a:pt x="198" y="309"/>
                </a:lnTo>
                <a:lnTo>
                  <a:pt x="200" y="305"/>
                </a:lnTo>
                <a:lnTo>
                  <a:pt x="198" y="302"/>
                </a:lnTo>
                <a:lnTo>
                  <a:pt x="198" y="298"/>
                </a:lnTo>
                <a:lnTo>
                  <a:pt x="196" y="294"/>
                </a:lnTo>
                <a:lnTo>
                  <a:pt x="196" y="291"/>
                </a:lnTo>
                <a:lnTo>
                  <a:pt x="194" y="289"/>
                </a:lnTo>
                <a:lnTo>
                  <a:pt x="193" y="287"/>
                </a:lnTo>
                <a:lnTo>
                  <a:pt x="191" y="285"/>
                </a:lnTo>
                <a:lnTo>
                  <a:pt x="189" y="283"/>
                </a:lnTo>
                <a:lnTo>
                  <a:pt x="185" y="281"/>
                </a:lnTo>
                <a:lnTo>
                  <a:pt x="183" y="281"/>
                </a:lnTo>
                <a:lnTo>
                  <a:pt x="181" y="281"/>
                </a:lnTo>
                <a:lnTo>
                  <a:pt x="178" y="283"/>
                </a:lnTo>
                <a:lnTo>
                  <a:pt x="176" y="283"/>
                </a:lnTo>
                <a:lnTo>
                  <a:pt x="174" y="285"/>
                </a:lnTo>
                <a:lnTo>
                  <a:pt x="172" y="287"/>
                </a:lnTo>
                <a:lnTo>
                  <a:pt x="170" y="289"/>
                </a:lnTo>
                <a:close/>
                <a:moveTo>
                  <a:pt x="204" y="327"/>
                </a:moveTo>
                <a:lnTo>
                  <a:pt x="204" y="331"/>
                </a:lnTo>
                <a:lnTo>
                  <a:pt x="206" y="337"/>
                </a:lnTo>
                <a:lnTo>
                  <a:pt x="204" y="337"/>
                </a:lnTo>
                <a:lnTo>
                  <a:pt x="204" y="339"/>
                </a:lnTo>
                <a:lnTo>
                  <a:pt x="200" y="342"/>
                </a:lnTo>
                <a:lnTo>
                  <a:pt x="198" y="348"/>
                </a:lnTo>
                <a:lnTo>
                  <a:pt x="198" y="350"/>
                </a:lnTo>
                <a:lnTo>
                  <a:pt x="198" y="351"/>
                </a:lnTo>
                <a:lnTo>
                  <a:pt x="198" y="353"/>
                </a:lnTo>
                <a:lnTo>
                  <a:pt x="200" y="353"/>
                </a:lnTo>
                <a:lnTo>
                  <a:pt x="200" y="355"/>
                </a:lnTo>
                <a:lnTo>
                  <a:pt x="202" y="355"/>
                </a:lnTo>
                <a:lnTo>
                  <a:pt x="204" y="355"/>
                </a:lnTo>
                <a:lnTo>
                  <a:pt x="206" y="355"/>
                </a:lnTo>
                <a:lnTo>
                  <a:pt x="207" y="355"/>
                </a:lnTo>
                <a:lnTo>
                  <a:pt x="209" y="355"/>
                </a:lnTo>
                <a:lnTo>
                  <a:pt x="211" y="353"/>
                </a:lnTo>
                <a:lnTo>
                  <a:pt x="218" y="350"/>
                </a:lnTo>
                <a:lnTo>
                  <a:pt x="226" y="344"/>
                </a:lnTo>
                <a:lnTo>
                  <a:pt x="230" y="346"/>
                </a:lnTo>
                <a:lnTo>
                  <a:pt x="233" y="346"/>
                </a:lnTo>
                <a:lnTo>
                  <a:pt x="237" y="348"/>
                </a:lnTo>
                <a:lnTo>
                  <a:pt x="239" y="348"/>
                </a:lnTo>
                <a:lnTo>
                  <a:pt x="241" y="348"/>
                </a:lnTo>
                <a:lnTo>
                  <a:pt x="242" y="348"/>
                </a:lnTo>
                <a:lnTo>
                  <a:pt x="250" y="344"/>
                </a:lnTo>
                <a:lnTo>
                  <a:pt x="257" y="339"/>
                </a:lnTo>
                <a:lnTo>
                  <a:pt x="261" y="335"/>
                </a:lnTo>
                <a:lnTo>
                  <a:pt x="266" y="329"/>
                </a:lnTo>
                <a:lnTo>
                  <a:pt x="268" y="329"/>
                </a:lnTo>
                <a:lnTo>
                  <a:pt x="270" y="329"/>
                </a:lnTo>
                <a:lnTo>
                  <a:pt x="276" y="329"/>
                </a:lnTo>
                <a:lnTo>
                  <a:pt x="281" y="329"/>
                </a:lnTo>
                <a:lnTo>
                  <a:pt x="283" y="327"/>
                </a:lnTo>
                <a:lnTo>
                  <a:pt x="285" y="327"/>
                </a:lnTo>
                <a:lnTo>
                  <a:pt x="287" y="326"/>
                </a:lnTo>
                <a:lnTo>
                  <a:pt x="289" y="324"/>
                </a:lnTo>
                <a:lnTo>
                  <a:pt x="289" y="322"/>
                </a:lnTo>
                <a:lnTo>
                  <a:pt x="289" y="318"/>
                </a:lnTo>
                <a:lnTo>
                  <a:pt x="289" y="316"/>
                </a:lnTo>
                <a:lnTo>
                  <a:pt x="289" y="315"/>
                </a:lnTo>
                <a:lnTo>
                  <a:pt x="287" y="313"/>
                </a:lnTo>
                <a:lnTo>
                  <a:pt x="285" y="313"/>
                </a:lnTo>
                <a:lnTo>
                  <a:pt x="283" y="311"/>
                </a:lnTo>
                <a:lnTo>
                  <a:pt x="281" y="309"/>
                </a:lnTo>
                <a:lnTo>
                  <a:pt x="278" y="307"/>
                </a:lnTo>
                <a:lnTo>
                  <a:pt x="276" y="307"/>
                </a:lnTo>
                <a:lnTo>
                  <a:pt x="276" y="305"/>
                </a:lnTo>
                <a:lnTo>
                  <a:pt x="274" y="303"/>
                </a:lnTo>
                <a:lnTo>
                  <a:pt x="274" y="302"/>
                </a:lnTo>
                <a:lnTo>
                  <a:pt x="272" y="300"/>
                </a:lnTo>
                <a:lnTo>
                  <a:pt x="270" y="300"/>
                </a:lnTo>
                <a:lnTo>
                  <a:pt x="270" y="298"/>
                </a:lnTo>
                <a:lnTo>
                  <a:pt x="268" y="298"/>
                </a:lnTo>
                <a:lnTo>
                  <a:pt x="265" y="296"/>
                </a:lnTo>
                <a:lnTo>
                  <a:pt x="261" y="294"/>
                </a:lnTo>
                <a:lnTo>
                  <a:pt x="257" y="294"/>
                </a:lnTo>
                <a:lnTo>
                  <a:pt x="252" y="292"/>
                </a:lnTo>
                <a:lnTo>
                  <a:pt x="250" y="291"/>
                </a:lnTo>
                <a:lnTo>
                  <a:pt x="248" y="289"/>
                </a:lnTo>
                <a:lnTo>
                  <a:pt x="246" y="287"/>
                </a:lnTo>
                <a:lnTo>
                  <a:pt x="244" y="287"/>
                </a:lnTo>
                <a:lnTo>
                  <a:pt x="242" y="287"/>
                </a:lnTo>
                <a:lnTo>
                  <a:pt x="241" y="287"/>
                </a:lnTo>
                <a:lnTo>
                  <a:pt x="239" y="287"/>
                </a:lnTo>
                <a:lnTo>
                  <a:pt x="233" y="287"/>
                </a:lnTo>
                <a:lnTo>
                  <a:pt x="228" y="289"/>
                </a:lnTo>
                <a:lnTo>
                  <a:pt x="224" y="289"/>
                </a:lnTo>
                <a:lnTo>
                  <a:pt x="220" y="289"/>
                </a:lnTo>
                <a:lnTo>
                  <a:pt x="218" y="289"/>
                </a:lnTo>
                <a:lnTo>
                  <a:pt x="217" y="289"/>
                </a:lnTo>
                <a:lnTo>
                  <a:pt x="213" y="289"/>
                </a:lnTo>
                <a:lnTo>
                  <a:pt x="211" y="292"/>
                </a:lnTo>
                <a:lnTo>
                  <a:pt x="209" y="296"/>
                </a:lnTo>
                <a:lnTo>
                  <a:pt x="207" y="300"/>
                </a:lnTo>
                <a:lnTo>
                  <a:pt x="206" y="303"/>
                </a:lnTo>
                <a:lnTo>
                  <a:pt x="204" y="305"/>
                </a:lnTo>
                <a:lnTo>
                  <a:pt x="204" y="309"/>
                </a:lnTo>
                <a:lnTo>
                  <a:pt x="204" y="311"/>
                </a:lnTo>
                <a:lnTo>
                  <a:pt x="204" y="315"/>
                </a:lnTo>
                <a:lnTo>
                  <a:pt x="204" y="316"/>
                </a:lnTo>
                <a:lnTo>
                  <a:pt x="204" y="320"/>
                </a:lnTo>
                <a:lnTo>
                  <a:pt x="204" y="322"/>
                </a:lnTo>
                <a:lnTo>
                  <a:pt x="204" y="326"/>
                </a:lnTo>
                <a:lnTo>
                  <a:pt x="204" y="327"/>
                </a:lnTo>
                <a:close/>
                <a:moveTo>
                  <a:pt x="71" y="357"/>
                </a:moveTo>
                <a:lnTo>
                  <a:pt x="72" y="359"/>
                </a:lnTo>
                <a:lnTo>
                  <a:pt x="74" y="361"/>
                </a:lnTo>
                <a:lnTo>
                  <a:pt x="76" y="363"/>
                </a:lnTo>
                <a:lnTo>
                  <a:pt x="78" y="364"/>
                </a:lnTo>
                <a:lnTo>
                  <a:pt x="80" y="364"/>
                </a:lnTo>
                <a:lnTo>
                  <a:pt x="82" y="366"/>
                </a:lnTo>
                <a:lnTo>
                  <a:pt x="85" y="368"/>
                </a:lnTo>
                <a:lnTo>
                  <a:pt x="87" y="368"/>
                </a:lnTo>
                <a:lnTo>
                  <a:pt x="89" y="370"/>
                </a:lnTo>
                <a:lnTo>
                  <a:pt x="91" y="370"/>
                </a:lnTo>
                <a:lnTo>
                  <a:pt x="93" y="370"/>
                </a:lnTo>
                <a:lnTo>
                  <a:pt x="97" y="370"/>
                </a:lnTo>
                <a:lnTo>
                  <a:pt x="98" y="370"/>
                </a:lnTo>
                <a:lnTo>
                  <a:pt x="100" y="368"/>
                </a:lnTo>
                <a:lnTo>
                  <a:pt x="102" y="368"/>
                </a:lnTo>
                <a:lnTo>
                  <a:pt x="104" y="366"/>
                </a:lnTo>
                <a:lnTo>
                  <a:pt x="104" y="364"/>
                </a:lnTo>
                <a:lnTo>
                  <a:pt x="104" y="363"/>
                </a:lnTo>
                <a:lnTo>
                  <a:pt x="104" y="361"/>
                </a:lnTo>
                <a:lnTo>
                  <a:pt x="104" y="359"/>
                </a:lnTo>
                <a:lnTo>
                  <a:pt x="102" y="359"/>
                </a:lnTo>
                <a:lnTo>
                  <a:pt x="102" y="357"/>
                </a:lnTo>
                <a:lnTo>
                  <a:pt x="98" y="357"/>
                </a:lnTo>
                <a:lnTo>
                  <a:pt x="91" y="353"/>
                </a:lnTo>
                <a:lnTo>
                  <a:pt x="82" y="351"/>
                </a:lnTo>
                <a:lnTo>
                  <a:pt x="78" y="351"/>
                </a:lnTo>
                <a:lnTo>
                  <a:pt x="74" y="351"/>
                </a:lnTo>
                <a:lnTo>
                  <a:pt x="72" y="351"/>
                </a:lnTo>
                <a:lnTo>
                  <a:pt x="71" y="351"/>
                </a:lnTo>
                <a:lnTo>
                  <a:pt x="71" y="355"/>
                </a:lnTo>
                <a:lnTo>
                  <a:pt x="71" y="357"/>
                </a:lnTo>
                <a:close/>
                <a:moveTo>
                  <a:pt x="8" y="250"/>
                </a:moveTo>
                <a:lnTo>
                  <a:pt x="12" y="259"/>
                </a:lnTo>
                <a:lnTo>
                  <a:pt x="17" y="268"/>
                </a:lnTo>
                <a:lnTo>
                  <a:pt x="19" y="270"/>
                </a:lnTo>
                <a:lnTo>
                  <a:pt x="21" y="270"/>
                </a:lnTo>
                <a:lnTo>
                  <a:pt x="21" y="272"/>
                </a:lnTo>
                <a:lnTo>
                  <a:pt x="23" y="272"/>
                </a:lnTo>
                <a:lnTo>
                  <a:pt x="24" y="274"/>
                </a:lnTo>
                <a:lnTo>
                  <a:pt x="26" y="274"/>
                </a:lnTo>
                <a:lnTo>
                  <a:pt x="28" y="274"/>
                </a:lnTo>
                <a:lnTo>
                  <a:pt x="30" y="272"/>
                </a:lnTo>
                <a:lnTo>
                  <a:pt x="32" y="272"/>
                </a:lnTo>
                <a:lnTo>
                  <a:pt x="34" y="270"/>
                </a:lnTo>
                <a:lnTo>
                  <a:pt x="34" y="268"/>
                </a:lnTo>
                <a:lnTo>
                  <a:pt x="34" y="266"/>
                </a:lnTo>
                <a:lnTo>
                  <a:pt x="32" y="261"/>
                </a:lnTo>
                <a:lnTo>
                  <a:pt x="28" y="257"/>
                </a:lnTo>
                <a:lnTo>
                  <a:pt x="26" y="255"/>
                </a:lnTo>
                <a:lnTo>
                  <a:pt x="26" y="254"/>
                </a:lnTo>
                <a:lnTo>
                  <a:pt x="26" y="252"/>
                </a:lnTo>
                <a:lnTo>
                  <a:pt x="26" y="248"/>
                </a:lnTo>
                <a:lnTo>
                  <a:pt x="24" y="244"/>
                </a:lnTo>
                <a:lnTo>
                  <a:pt x="24" y="242"/>
                </a:lnTo>
                <a:lnTo>
                  <a:pt x="23" y="242"/>
                </a:lnTo>
                <a:lnTo>
                  <a:pt x="21" y="241"/>
                </a:lnTo>
                <a:lnTo>
                  <a:pt x="19" y="241"/>
                </a:lnTo>
                <a:lnTo>
                  <a:pt x="17" y="239"/>
                </a:lnTo>
                <a:lnTo>
                  <a:pt x="15" y="239"/>
                </a:lnTo>
                <a:lnTo>
                  <a:pt x="13" y="237"/>
                </a:lnTo>
                <a:lnTo>
                  <a:pt x="13" y="235"/>
                </a:lnTo>
                <a:lnTo>
                  <a:pt x="12" y="233"/>
                </a:lnTo>
                <a:lnTo>
                  <a:pt x="10" y="231"/>
                </a:lnTo>
                <a:lnTo>
                  <a:pt x="8" y="231"/>
                </a:lnTo>
                <a:lnTo>
                  <a:pt x="6" y="231"/>
                </a:lnTo>
                <a:lnTo>
                  <a:pt x="4" y="231"/>
                </a:lnTo>
                <a:lnTo>
                  <a:pt x="0" y="231"/>
                </a:lnTo>
                <a:lnTo>
                  <a:pt x="4" y="241"/>
                </a:lnTo>
                <a:lnTo>
                  <a:pt x="8" y="250"/>
                </a:lnTo>
                <a:close/>
                <a:moveTo>
                  <a:pt x="45" y="217"/>
                </a:moveTo>
                <a:lnTo>
                  <a:pt x="47" y="217"/>
                </a:lnTo>
                <a:lnTo>
                  <a:pt x="48" y="218"/>
                </a:lnTo>
                <a:lnTo>
                  <a:pt x="47" y="220"/>
                </a:lnTo>
                <a:lnTo>
                  <a:pt x="45" y="220"/>
                </a:lnTo>
                <a:lnTo>
                  <a:pt x="43" y="222"/>
                </a:lnTo>
                <a:lnTo>
                  <a:pt x="41" y="222"/>
                </a:lnTo>
                <a:lnTo>
                  <a:pt x="41" y="224"/>
                </a:lnTo>
                <a:lnTo>
                  <a:pt x="39" y="226"/>
                </a:lnTo>
                <a:lnTo>
                  <a:pt x="39" y="228"/>
                </a:lnTo>
                <a:lnTo>
                  <a:pt x="39" y="230"/>
                </a:lnTo>
                <a:lnTo>
                  <a:pt x="41" y="231"/>
                </a:lnTo>
                <a:lnTo>
                  <a:pt x="41" y="233"/>
                </a:lnTo>
                <a:lnTo>
                  <a:pt x="47" y="237"/>
                </a:lnTo>
                <a:lnTo>
                  <a:pt x="50" y="239"/>
                </a:lnTo>
                <a:lnTo>
                  <a:pt x="52" y="241"/>
                </a:lnTo>
                <a:lnTo>
                  <a:pt x="54" y="242"/>
                </a:lnTo>
                <a:lnTo>
                  <a:pt x="54" y="244"/>
                </a:lnTo>
                <a:lnTo>
                  <a:pt x="52" y="250"/>
                </a:lnTo>
                <a:lnTo>
                  <a:pt x="52" y="255"/>
                </a:lnTo>
                <a:lnTo>
                  <a:pt x="50" y="257"/>
                </a:lnTo>
                <a:lnTo>
                  <a:pt x="52" y="259"/>
                </a:lnTo>
                <a:lnTo>
                  <a:pt x="54" y="261"/>
                </a:lnTo>
                <a:lnTo>
                  <a:pt x="56" y="265"/>
                </a:lnTo>
                <a:lnTo>
                  <a:pt x="58" y="265"/>
                </a:lnTo>
                <a:lnTo>
                  <a:pt x="60" y="266"/>
                </a:lnTo>
                <a:lnTo>
                  <a:pt x="61" y="266"/>
                </a:lnTo>
                <a:lnTo>
                  <a:pt x="63" y="268"/>
                </a:lnTo>
                <a:lnTo>
                  <a:pt x="65" y="268"/>
                </a:lnTo>
                <a:lnTo>
                  <a:pt x="74" y="270"/>
                </a:lnTo>
                <a:lnTo>
                  <a:pt x="84" y="272"/>
                </a:lnTo>
                <a:lnTo>
                  <a:pt x="87" y="272"/>
                </a:lnTo>
                <a:lnTo>
                  <a:pt x="91" y="272"/>
                </a:lnTo>
                <a:lnTo>
                  <a:pt x="93" y="274"/>
                </a:lnTo>
                <a:lnTo>
                  <a:pt x="93" y="276"/>
                </a:lnTo>
                <a:lnTo>
                  <a:pt x="97" y="279"/>
                </a:lnTo>
                <a:lnTo>
                  <a:pt x="98" y="283"/>
                </a:lnTo>
                <a:lnTo>
                  <a:pt x="100" y="285"/>
                </a:lnTo>
                <a:lnTo>
                  <a:pt x="104" y="287"/>
                </a:lnTo>
                <a:lnTo>
                  <a:pt x="106" y="287"/>
                </a:lnTo>
                <a:lnTo>
                  <a:pt x="108" y="285"/>
                </a:lnTo>
                <a:lnTo>
                  <a:pt x="111" y="283"/>
                </a:lnTo>
                <a:lnTo>
                  <a:pt x="117" y="279"/>
                </a:lnTo>
                <a:lnTo>
                  <a:pt x="119" y="279"/>
                </a:lnTo>
                <a:lnTo>
                  <a:pt x="121" y="281"/>
                </a:lnTo>
                <a:lnTo>
                  <a:pt x="124" y="281"/>
                </a:lnTo>
                <a:lnTo>
                  <a:pt x="128" y="281"/>
                </a:lnTo>
                <a:lnTo>
                  <a:pt x="130" y="281"/>
                </a:lnTo>
                <a:lnTo>
                  <a:pt x="130" y="276"/>
                </a:lnTo>
                <a:lnTo>
                  <a:pt x="130" y="274"/>
                </a:lnTo>
                <a:lnTo>
                  <a:pt x="130" y="270"/>
                </a:lnTo>
                <a:lnTo>
                  <a:pt x="130" y="268"/>
                </a:lnTo>
                <a:lnTo>
                  <a:pt x="130" y="265"/>
                </a:lnTo>
                <a:lnTo>
                  <a:pt x="128" y="259"/>
                </a:lnTo>
                <a:lnTo>
                  <a:pt x="126" y="254"/>
                </a:lnTo>
                <a:lnTo>
                  <a:pt x="126" y="250"/>
                </a:lnTo>
                <a:lnTo>
                  <a:pt x="124" y="246"/>
                </a:lnTo>
                <a:lnTo>
                  <a:pt x="126" y="248"/>
                </a:lnTo>
                <a:lnTo>
                  <a:pt x="128" y="252"/>
                </a:lnTo>
                <a:lnTo>
                  <a:pt x="128" y="255"/>
                </a:lnTo>
                <a:lnTo>
                  <a:pt x="130" y="259"/>
                </a:lnTo>
                <a:lnTo>
                  <a:pt x="132" y="261"/>
                </a:lnTo>
                <a:lnTo>
                  <a:pt x="133" y="261"/>
                </a:lnTo>
                <a:lnTo>
                  <a:pt x="135" y="261"/>
                </a:lnTo>
                <a:lnTo>
                  <a:pt x="137" y="259"/>
                </a:lnTo>
                <a:lnTo>
                  <a:pt x="139" y="259"/>
                </a:lnTo>
                <a:lnTo>
                  <a:pt x="141" y="257"/>
                </a:lnTo>
                <a:lnTo>
                  <a:pt x="143" y="255"/>
                </a:lnTo>
                <a:lnTo>
                  <a:pt x="145" y="254"/>
                </a:lnTo>
                <a:lnTo>
                  <a:pt x="145" y="250"/>
                </a:lnTo>
                <a:lnTo>
                  <a:pt x="146" y="246"/>
                </a:lnTo>
                <a:lnTo>
                  <a:pt x="146" y="244"/>
                </a:lnTo>
                <a:lnTo>
                  <a:pt x="148" y="242"/>
                </a:lnTo>
                <a:lnTo>
                  <a:pt x="152" y="241"/>
                </a:lnTo>
                <a:lnTo>
                  <a:pt x="156" y="239"/>
                </a:lnTo>
                <a:lnTo>
                  <a:pt x="156" y="237"/>
                </a:lnTo>
                <a:lnTo>
                  <a:pt x="157" y="235"/>
                </a:lnTo>
                <a:lnTo>
                  <a:pt x="159" y="233"/>
                </a:lnTo>
                <a:lnTo>
                  <a:pt x="161" y="231"/>
                </a:lnTo>
                <a:lnTo>
                  <a:pt x="165" y="228"/>
                </a:lnTo>
                <a:lnTo>
                  <a:pt x="167" y="222"/>
                </a:lnTo>
                <a:lnTo>
                  <a:pt x="169" y="224"/>
                </a:lnTo>
                <a:lnTo>
                  <a:pt x="170" y="226"/>
                </a:lnTo>
                <a:lnTo>
                  <a:pt x="174" y="228"/>
                </a:lnTo>
                <a:lnTo>
                  <a:pt x="176" y="230"/>
                </a:lnTo>
                <a:lnTo>
                  <a:pt x="178" y="230"/>
                </a:lnTo>
                <a:lnTo>
                  <a:pt x="180" y="230"/>
                </a:lnTo>
                <a:lnTo>
                  <a:pt x="181" y="228"/>
                </a:lnTo>
                <a:lnTo>
                  <a:pt x="183" y="228"/>
                </a:lnTo>
                <a:lnTo>
                  <a:pt x="187" y="224"/>
                </a:lnTo>
                <a:lnTo>
                  <a:pt x="191" y="222"/>
                </a:lnTo>
                <a:lnTo>
                  <a:pt x="194" y="217"/>
                </a:lnTo>
                <a:lnTo>
                  <a:pt x="198" y="213"/>
                </a:lnTo>
                <a:lnTo>
                  <a:pt x="198" y="211"/>
                </a:lnTo>
                <a:lnTo>
                  <a:pt x="198" y="209"/>
                </a:lnTo>
                <a:lnTo>
                  <a:pt x="198" y="207"/>
                </a:lnTo>
                <a:lnTo>
                  <a:pt x="198" y="206"/>
                </a:lnTo>
                <a:lnTo>
                  <a:pt x="196" y="206"/>
                </a:lnTo>
                <a:lnTo>
                  <a:pt x="196" y="204"/>
                </a:lnTo>
                <a:lnTo>
                  <a:pt x="194" y="204"/>
                </a:lnTo>
                <a:lnTo>
                  <a:pt x="193" y="204"/>
                </a:lnTo>
                <a:lnTo>
                  <a:pt x="191" y="204"/>
                </a:lnTo>
                <a:lnTo>
                  <a:pt x="185" y="204"/>
                </a:lnTo>
                <a:lnTo>
                  <a:pt x="180" y="204"/>
                </a:lnTo>
                <a:lnTo>
                  <a:pt x="176" y="204"/>
                </a:lnTo>
                <a:lnTo>
                  <a:pt x="170" y="204"/>
                </a:lnTo>
                <a:lnTo>
                  <a:pt x="167" y="202"/>
                </a:lnTo>
                <a:lnTo>
                  <a:pt x="163" y="202"/>
                </a:lnTo>
                <a:lnTo>
                  <a:pt x="159" y="200"/>
                </a:lnTo>
                <a:lnTo>
                  <a:pt x="157" y="200"/>
                </a:lnTo>
                <a:lnTo>
                  <a:pt x="156" y="198"/>
                </a:lnTo>
                <a:lnTo>
                  <a:pt x="154" y="196"/>
                </a:lnTo>
                <a:lnTo>
                  <a:pt x="150" y="193"/>
                </a:lnTo>
                <a:lnTo>
                  <a:pt x="148" y="191"/>
                </a:lnTo>
                <a:lnTo>
                  <a:pt x="146" y="189"/>
                </a:lnTo>
                <a:lnTo>
                  <a:pt x="145" y="185"/>
                </a:lnTo>
                <a:lnTo>
                  <a:pt x="145" y="183"/>
                </a:lnTo>
                <a:lnTo>
                  <a:pt x="143" y="181"/>
                </a:lnTo>
                <a:lnTo>
                  <a:pt x="141" y="180"/>
                </a:lnTo>
                <a:lnTo>
                  <a:pt x="141" y="176"/>
                </a:lnTo>
                <a:lnTo>
                  <a:pt x="141" y="174"/>
                </a:lnTo>
                <a:lnTo>
                  <a:pt x="141" y="172"/>
                </a:lnTo>
                <a:lnTo>
                  <a:pt x="141" y="170"/>
                </a:lnTo>
                <a:lnTo>
                  <a:pt x="141" y="169"/>
                </a:lnTo>
                <a:lnTo>
                  <a:pt x="143" y="167"/>
                </a:lnTo>
                <a:lnTo>
                  <a:pt x="143" y="165"/>
                </a:lnTo>
                <a:lnTo>
                  <a:pt x="145" y="165"/>
                </a:lnTo>
                <a:lnTo>
                  <a:pt x="145" y="163"/>
                </a:lnTo>
                <a:lnTo>
                  <a:pt x="148" y="163"/>
                </a:lnTo>
                <a:lnTo>
                  <a:pt x="150" y="161"/>
                </a:lnTo>
                <a:lnTo>
                  <a:pt x="150" y="163"/>
                </a:lnTo>
                <a:lnTo>
                  <a:pt x="150" y="165"/>
                </a:lnTo>
                <a:lnTo>
                  <a:pt x="150" y="169"/>
                </a:lnTo>
                <a:lnTo>
                  <a:pt x="150" y="172"/>
                </a:lnTo>
                <a:lnTo>
                  <a:pt x="150" y="176"/>
                </a:lnTo>
                <a:lnTo>
                  <a:pt x="150" y="178"/>
                </a:lnTo>
                <a:lnTo>
                  <a:pt x="150" y="180"/>
                </a:lnTo>
                <a:lnTo>
                  <a:pt x="152" y="181"/>
                </a:lnTo>
                <a:lnTo>
                  <a:pt x="152" y="183"/>
                </a:lnTo>
                <a:lnTo>
                  <a:pt x="152" y="185"/>
                </a:lnTo>
                <a:lnTo>
                  <a:pt x="154" y="187"/>
                </a:lnTo>
                <a:lnTo>
                  <a:pt x="156" y="189"/>
                </a:lnTo>
                <a:lnTo>
                  <a:pt x="157" y="189"/>
                </a:lnTo>
                <a:lnTo>
                  <a:pt x="161" y="191"/>
                </a:lnTo>
                <a:lnTo>
                  <a:pt x="165" y="193"/>
                </a:lnTo>
                <a:lnTo>
                  <a:pt x="169" y="194"/>
                </a:lnTo>
                <a:lnTo>
                  <a:pt x="170" y="194"/>
                </a:lnTo>
                <a:lnTo>
                  <a:pt x="174" y="194"/>
                </a:lnTo>
                <a:lnTo>
                  <a:pt x="176" y="196"/>
                </a:lnTo>
                <a:lnTo>
                  <a:pt x="180" y="196"/>
                </a:lnTo>
                <a:lnTo>
                  <a:pt x="193" y="196"/>
                </a:lnTo>
                <a:lnTo>
                  <a:pt x="206" y="194"/>
                </a:lnTo>
                <a:lnTo>
                  <a:pt x="207" y="194"/>
                </a:lnTo>
                <a:lnTo>
                  <a:pt x="209" y="193"/>
                </a:lnTo>
                <a:lnTo>
                  <a:pt x="211" y="191"/>
                </a:lnTo>
                <a:lnTo>
                  <a:pt x="211" y="189"/>
                </a:lnTo>
                <a:lnTo>
                  <a:pt x="211" y="185"/>
                </a:lnTo>
                <a:lnTo>
                  <a:pt x="209" y="181"/>
                </a:lnTo>
                <a:lnTo>
                  <a:pt x="207" y="176"/>
                </a:lnTo>
                <a:lnTo>
                  <a:pt x="207" y="174"/>
                </a:lnTo>
                <a:lnTo>
                  <a:pt x="207" y="172"/>
                </a:lnTo>
                <a:lnTo>
                  <a:pt x="207" y="170"/>
                </a:lnTo>
                <a:lnTo>
                  <a:pt x="209" y="169"/>
                </a:lnTo>
                <a:lnTo>
                  <a:pt x="207" y="169"/>
                </a:lnTo>
                <a:lnTo>
                  <a:pt x="207" y="167"/>
                </a:lnTo>
                <a:lnTo>
                  <a:pt x="207" y="165"/>
                </a:lnTo>
                <a:lnTo>
                  <a:pt x="207" y="163"/>
                </a:lnTo>
                <a:lnTo>
                  <a:pt x="204" y="159"/>
                </a:lnTo>
                <a:lnTo>
                  <a:pt x="202" y="157"/>
                </a:lnTo>
                <a:lnTo>
                  <a:pt x="200" y="154"/>
                </a:lnTo>
                <a:lnTo>
                  <a:pt x="198" y="152"/>
                </a:lnTo>
                <a:lnTo>
                  <a:pt x="198" y="150"/>
                </a:lnTo>
                <a:lnTo>
                  <a:pt x="198" y="148"/>
                </a:lnTo>
                <a:lnTo>
                  <a:pt x="198" y="146"/>
                </a:lnTo>
                <a:lnTo>
                  <a:pt x="200" y="146"/>
                </a:lnTo>
                <a:lnTo>
                  <a:pt x="200" y="141"/>
                </a:lnTo>
                <a:lnTo>
                  <a:pt x="200" y="137"/>
                </a:lnTo>
                <a:lnTo>
                  <a:pt x="200" y="135"/>
                </a:lnTo>
                <a:lnTo>
                  <a:pt x="200" y="133"/>
                </a:lnTo>
                <a:lnTo>
                  <a:pt x="198" y="133"/>
                </a:lnTo>
                <a:lnTo>
                  <a:pt x="196" y="133"/>
                </a:lnTo>
                <a:lnTo>
                  <a:pt x="194" y="133"/>
                </a:lnTo>
                <a:lnTo>
                  <a:pt x="189" y="133"/>
                </a:lnTo>
                <a:lnTo>
                  <a:pt x="185" y="135"/>
                </a:lnTo>
                <a:lnTo>
                  <a:pt x="183" y="137"/>
                </a:lnTo>
                <a:lnTo>
                  <a:pt x="181" y="137"/>
                </a:lnTo>
                <a:lnTo>
                  <a:pt x="180" y="139"/>
                </a:lnTo>
                <a:lnTo>
                  <a:pt x="174" y="135"/>
                </a:lnTo>
                <a:lnTo>
                  <a:pt x="169" y="133"/>
                </a:lnTo>
                <a:lnTo>
                  <a:pt x="167" y="133"/>
                </a:lnTo>
                <a:lnTo>
                  <a:pt x="161" y="135"/>
                </a:lnTo>
                <a:lnTo>
                  <a:pt x="156" y="135"/>
                </a:lnTo>
                <a:lnTo>
                  <a:pt x="154" y="137"/>
                </a:lnTo>
                <a:lnTo>
                  <a:pt x="152" y="139"/>
                </a:lnTo>
                <a:lnTo>
                  <a:pt x="148" y="143"/>
                </a:lnTo>
                <a:lnTo>
                  <a:pt x="145" y="146"/>
                </a:lnTo>
                <a:lnTo>
                  <a:pt x="143" y="148"/>
                </a:lnTo>
                <a:lnTo>
                  <a:pt x="141" y="150"/>
                </a:lnTo>
                <a:lnTo>
                  <a:pt x="141" y="152"/>
                </a:lnTo>
                <a:lnTo>
                  <a:pt x="137" y="152"/>
                </a:lnTo>
                <a:lnTo>
                  <a:pt x="135" y="154"/>
                </a:lnTo>
                <a:lnTo>
                  <a:pt x="124" y="148"/>
                </a:lnTo>
                <a:lnTo>
                  <a:pt x="113" y="145"/>
                </a:lnTo>
                <a:lnTo>
                  <a:pt x="109" y="145"/>
                </a:lnTo>
                <a:lnTo>
                  <a:pt x="106" y="143"/>
                </a:lnTo>
                <a:lnTo>
                  <a:pt x="104" y="143"/>
                </a:lnTo>
                <a:lnTo>
                  <a:pt x="104" y="145"/>
                </a:lnTo>
                <a:lnTo>
                  <a:pt x="102" y="145"/>
                </a:lnTo>
                <a:lnTo>
                  <a:pt x="100" y="145"/>
                </a:lnTo>
                <a:lnTo>
                  <a:pt x="98" y="148"/>
                </a:lnTo>
                <a:lnTo>
                  <a:pt x="98" y="150"/>
                </a:lnTo>
                <a:lnTo>
                  <a:pt x="98" y="152"/>
                </a:lnTo>
                <a:lnTo>
                  <a:pt x="100" y="154"/>
                </a:lnTo>
                <a:lnTo>
                  <a:pt x="102" y="157"/>
                </a:lnTo>
                <a:lnTo>
                  <a:pt x="102" y="159"/>
                </a:lnTo>
                <a:lnTo>
                  <a:pt x="102" y="161"/>
                </a:lnTo>
                <a:lnTo>
                  <a:pt x="100" y="163"/>
                </a:lnTo>
                <a:lnTo>
                  <a:pt x="100" y="165"/>
                </a:lnTo>
                <a:lnTo>
                  <a:pt x="100" y="167"/>
                </a:lnTo>
                <a:lnTo>
                  <a:pt x="100" y="169"/>
                </a:lnTo>
                <a:lnTo>
                  <a:pt x="102" y="170"/>
                </a:lnTo>
                <a:lnTo>
                  <a:pt x="102" y="172"/>
                </a:lnTo>
                <a:lnTo>
                  <a:pt x="104" y="174"/>
                </a:lnTo>
                <a:lnTo>
                  <a:pt x="108" y="176"/>
                </a:lnTo>
                <a:lnTo>
                  <a:pt x="111" y="178"/>
                </a:lnTo>
                <a:lnTo>
                  <a:pt x="113" y="180"/>
                </a:lnTo>
                <a:lnTo>
                  <a:pt x="115" y="181"/>
                </a:lnTo>
                <a:lnTo>
                  <a:pt x="115" y="183"/>
                </a:lnTo>
                <a:lnTo>
                  <a:pt x="117" y="185"/>
                </a:lnTo>
                <a:lnTo>
                  <a:pt x="117" y="187"/>
                </a:lnTo>
                <a:lnTo>
                  <a:pt x="117" y="189"/>
                </a:lnTo>
                <a:lnTo>
                  <a:pt x="109" y="191"/>
                </a:lnTo>
                <a:lnTo>
                  <a:pt x="104" y="189"/>
                </a:lnTo>
                <a:lnTo>
                  <a:pt x="102" y="187"/>
                </a:lnTo>
                <a:lnTo>
                  <a:pt x="98" y="185"/>
                </a:lnTo>
                <a:lnTo>
                  <a:pt x="93" y="181"/>
                </a:lnTo>
                <a:lnTo>
                  <a:pt x="89" y="178"/>
                </a:lnTo>
                <a:lnTo>
                  <a:pt x="87" y="176"/>
                </a:lnTo>
                <a:lnTo>
                  <a:pt x="85" y="174"/>
                </a:lnTo>
                <a:lnTo>
                  <a:pt x="84" y="174"/>
                </a:lnTo>
                <a:lnTo>
                  <a:pt x="82" y="174"/>
                </a:lnTo>
                <a:lnTo>
                  <a:pt x="76" y="174"/>
                </a:lnTo>
                <a:lnTo>
                  <a:pt x="69" y="174"/>
                </a:lnTo>
                <a:lnTo>
                  <a:pt x="67" y="172"/>
                </a:lnTo>
                <a:lnTo>
                  <a:pt x="65" y="172"/>
                </a:lnTo>
                <a:lnTo>
                  <a:pt x="65" y="170"/>
                </a:lnTo>
                <a:lnTo>
                  <a:pt x="63" y="169"/>
                </a:lnTo>
                <a:lnTo>
                  <a:pt x="60" y="169"/>
                </a:lnTo>
                <a:lnTo>
                  <a:pt x="58" y="167"/>
                </a:lnTo>
                <a:lnTo>
                  <a:pt x="56" y="167"/>
                </a:lnTo>
                <a:lnTo>
                  <a:pt x="54" y="169"/>
                </a:lnTo>
                <a:lnTo>
                  <a:pt x="52" y="169"/>
                </a:lnTo>
                <a:lnTo>
                  <a:pt x="50" y="170"/>
                </a:lnTo>
                <a:lnTo>
                  <a:pt x="48" y="172"/>
                </a:lnTo>
                <a:lnTo>
                  <a:pt x="45" y="178"/>
                </a:lnTo>
                <a:lnTo>
                  <a:pt x="43" y="185"/>
                </a:lnTo>
                <a:lnTo>
                  <a:pt x="43" y="187"/>
                </a:lnTo>
                <a:lnTo>
                  <a:pt x="43" y="189"/>
                </a:lnTo>
                <a:lnTo>
                  <a:pt x="41" y="193"/>
                </a:lnTo>
                <a:lnTo>
                  <a:pt x="41" y="194"/>
                </a:lnTo>
                <a:lnTo>
                  <a:pt x="39" y="198"/>
                </a:lnTo>
                <a:lnTo>
                  <a:pt x="37" y="202"/>
                </a:lnTo>
                <a:lnTo>
                  <a:pt x="36" y="204"/>
                </a:lnTo>
                <a:lnTo>
                  <a:pt x="36" y="206"/>
                </a:lnTo>
                <a:lnTo>
                  <a:pt x="36" y="207"/>
                </a:lnTo>
                <a:lnTo>
                  <a:pt x="36" y="209"/>
                </a:lnTo>
                <a:lnTo>
                  <a:pt x="37" y="211"/>
                </a:lnTo>
                <a:lnTo>
                  <a:pt x="39" y="213"/>
                </a:lnTo>
                <a:lnTo>
                  <a:pt x="41" y="215"/>
                </a:lnTo>
                <a:lnTo>
                  <a:pt x="43" y="215"/>
                </a:lnTo>
                <a:lnTo>
                  <a:pt x="45" y="217"/>
                </a:lnTo>
                <a:close/>
                <a:moveTo>
                  <a:pt x="257" y="145"/>
                </a:moveTo>
                <a:lnTo>
                  <a:pt x="265" y="143"/>
                </a:lnTo>
                <a:lnTo>
                  <a:pt x="272" y="141"/>
                </a:lnTo>
                <a:lnTo>
                  <a:pt x="274" y="141"/>
                </a:lnTo>
                <a:lnTo>
                  <a:pt x="274" y="143"/>
                </a:lnTo>
                <a:lnTo>
                  <a:pt x="278" y="145"/>
                </a:lnTo>
                <a:lnTo>
                  <a:pt x="279" y="145"/>
                </a:lnTo>
                <a:lnTo>
                  <a:pt x="281" y="146"/>
                </a:lnTo>
                <a:lnTo>
                  <a:pt x="283" y="146"/>
                </a:lnTo>
                <a:lnTo>
                  <a:pt x="285" y="146"/>
                </a:lnTo>
                <a:lnTo>
                  <a:pt x="287" y="146"/>
                </a:lnTo>
                <a:lnTo>
                  <a:pt x="289" y="146"/>
                </a:lnTo>
                <a:lnTo>
                  <a:pt x="290" y="146"/>
                </a:lnTo>
                <a:lnTo>
                  <a:pt x="292" y="143"/>
                </a:lnTo>
                <a:lnTo>
                  <a:pt x="296" y="141"/>
                </a:lnTo>
                <a:lnTo>
                  <a:pt x="303" y="133"/>
                </a:lnTo>
                <a:lnTo>
                  <a:pt x="309" y="124"/>
                </a:lnTo>
                <a:lnTo>
                  <a:pt x="313" y="122"/>
                </a:lnTo>
                <a:lnTo>
                  <a:pt x="314" y="119"/>
                </a:lnTo>
                <a:lnTo>
                  <a:pt x="316" y="115"/>
                </a:lnTo>
                <a:lnTo>
                  <a:pt x="318" y="113"/>
                </a:lnTo>
                <a:lnTo>
                  <a:pt x="320" y="109"/>
                </a:lnTo>
                <a:lnTo>
                  <a:pt x="320" y="106"/>
                </a:lnTo>
                <a:lnTo>
                  <a:pt x="322" y="104"/>
                </a:lnTo>
                <a:lnTo>
                  <a:pt x="322" y="102"/>
                </a:lnTo>
                <a:lnTo>
                  <a:pt x="322" y="100"/>
                </a:lnTo>
                <a:lnTo>
                  <a:pt x="322" y="98"/>
                </a:lnTo>
                <a:lnTo>
                  <a:pt x="322" y="96"/>
                </a:lnTo>
                <a:lnTo>
                  <a:pt x="322" y="95"/>
                </a:lnTo>
                <a:lnTo>
                  <a:pt x="322" y="91"/>
                </a:lnTo>
                <a:lnTo>
                  <a:pt x="320" y="89"/>
                </a:lnTo>
                <a:lnTo>
                  <a:pt x="320" y="87"/>
                </a:lnTo>
                <a:lnTo>
                  <a:pt x="318" y="85"/>
                </a:lnTo>
                <a:lnTo>
                  <a:pt x="316" y="85"/>
                </a:lnTo>
                <a:lnTo>
                  <a:pt x="314" y="85"/>
                </a:lnTo>
                <a:lnTo>
                  <a:pt x="313" y="85"/>
                </a:lnTo>
                <a:lnTo>
                  <a:pt x="311" y="85"/>
                </a:lnTo>
                <a:lnTo>
                  <a:pt x="307" y="89"/>
                </a:lnTo>
                <a:lnTo>
                  <a:pt x="303" y="93"/>
                </a:lnTo>
                <a:lnTo>
                  <a:pt x="302" y="93"/>
                </a:lnTo>
                <a:lnTo>
                  <a:pt x="300" y="93"/>
                </a:lnTo>
                <a:lnTo>
                  <a:pt x="298" y="93"/>
                </a:lnTo>
                <a:lnTo>
                  <a:pt x="296" y="93"/>
                </a:lnTo>
                <a:lnTo>
                  <a:pt x="294" y="91"/>
                </a:lnTo>
                <a:lnTo>
                  <a:pt x="292" y="91"/>
                </a:lnTo>
                <a:lnTo>
                  <a:pt x="290" y="91"/>
                </a:lnTo>
                <a:lnTo>
                  <a:pt x="289" y="93"/>
                </a:lnTo>
                <a:lnTo>
                  <a:pt x="285" y="95"/>
                </a:lnTo>
                <a:lnTo>
                  <a:pt x="283" y="95"/>
                </a:lnTo>
                <a:lnTo>
                  <a:pt x="281" y="96"/>
                </a:lnTo>
                <a:lnTo>
                  <a:pt x="279" y="100"/>
                </a:lnTo>
                <a:lnTo>
                  <a:pt x="276" y="102"/>
                </a:lnTo>
                <a:lnTo>
                  <a:pt x="274" y="106"/>
                </a:lnTo>
                <a:lnTo>
                  <a:pt x="270" y="108"/>
                </a:lnTo>
                <a:lnTo>
                  <a:pt x="265" y="108"/>
                </a:lnTo>
                <a:lnTo>
                  <a:pt x="257" y="106"/>
                </a:lnTo>
                <a:lnTo>
                  <a:pt x="255" y="106"/>
                </a:lnTo>
                <a:lnTo>
                  <a:pt x="254" y="104"/>
                </a:lnTo>
                <a:lnTo>
                  <a:pt x="252" y="104"/>
                </a:lnTo>
                <a:lnTo>
                  <a:pt x="250" y="104"/>
                </a:lnTo>
                <a:lnTo>
                  <a:pt x="248" y="104"/>
                </a:lnTo>
                <a:lnTo>
                  <a:pt x="246" y="104"/>
                </a:lnTo>
                <a:lnTo>
                  <a:pt x="244" y="104"/>
                </a:lnTo>
                <a:lnTo>
                  <a:pt x="244" y="106"/>
                </a:lnTo>
                <a:lnTo>
                  <a:pt x="242" y="106"/>
                </a:lnTo>
                <a:lnTo>
                  <a:pt x="241" y="106"/>
                </a:lnTo>
                <a:lnTo>
                  <a:pt x="241" y="108"/>
                </a:lnTo>
                <a:lnTo>
                  <a:pt x="239" y="109"/>
                </a:lnTo>
                <a:lnTo>
                  <a:pt x="237" y="111"/>
                </a:lnTo>
                <a:lnTo>
                  <a:pt x="235" y="113"/>
                </a:lnTo>
                <a:lnTo>
                  <a:pt x="233" y="121"/>
                </a:lnTo>
                <a:lnTo>
                  <a:pt x="231" y="128"/>
                </a:lnTo>
                <a:lnTo>
                  <a:pt x="230" y="128"/>
                </a:lnTo>
                <a:lnTo>
                  <a:pt x="228" y="126"/>
                </a:lnTo>
                <a:lnTo>
                  <a:pt x="226" y="122"/>
                </a:lnTo>
                <a:lnTo>
                  <a:pt x="224" y="122"/>
                </a:lnTo>
                <a:lnTo>
                  <a:pt x="222" y="121"/>
                </a:lnTo>
                <a:lnTo>
                  <a:pt x="220" y="122"/>
                </a:lnTo>
                <a:lnTo>
                  <a:pt x="218" y="122"/>
                </a:lnTo>
                <a:lnTo>
                  <a:pt x="217" y="124"/>
                </a:lnTo>
                <a:lnTo>
                  <a:pt x="215" y="126"/>
                </a:lnTo>
                <a:lnTo>
                  <a:pt x="217" y="130"/>
                </a:lnTo>
                <a:lnTo>
                  <a:pt x="218" y="133"/>
                </a:lnTo>
                <a:lnTo>
                  <a:pt x="218" y="135"/>
                </a:lnTo>
                <a:lnTo>
                  <a:pt x="220" y="137"/>
                </a:lnTo>
                <a:lnTo>
                  <a:pt x="220" y="139"/>
                </a:lnTo>
                <a:lnTo>
                  <a:pt x="222" y="141"/>
                </a:lnTo>
                <a:lnTo>
                  <a:pt x="224" y="143"/>
                </a:lnTo>
                <a:lnTo>
                  <a:pt x="226" y="145"/>
                </a:lnTo>
                <a:lnTo>
                  <a:pt x="228" y="145"/>
                </a:lnTo>
                <a:lnTo>
                  <a:pt x="230" y="146"/>
                </a:lnTo>
                <a:lnTo>
                  <a:pt x="231" y="146"/>
                </a:lnTo>
                <a:lnTo>
                  <a:pt x="233" y="146"/>
                </a:lnTo>
                <a:lnTo>
                  <a:pt x="235" y="148"/>
                </a:lnTo>
                <a:lnTo>
                  <a:pt x="239" y="148"/>
                </a:lnTo>
                <a:lnTo>
                  <a:pt x="242" y="148"/>
                </a:lnTo>
                <a:lnTo>
                  <a:pt x="244" y="148"/>
                </a:lnTo>
                <a:lnTo>
                  <a:pt x="248" y="146"/>
                </a:lnTo>
                <a:lnTo>
                  <a:pt x="252" y="146"/>
                </a:lnTo>
                <a:lnTo>
                  <a:pt x="257" y="145"/>
                </a:lnTo>
                <a:close/>
                <a:moveTo>
                  <a:pt x="185" y="23"/>
                </a:moveTo>
                <a:lnTo>
                  <a:pt x="187" y="23"/>
                </a:lnTo>
                <a:lnTo>
                  <a:pt x="189" y="24"/>
                </a:lnTo>
                <a:lnTo>
                  <a:pt x="191" y="24"/>
                </a:lnTo>
                <a:lnTo>
                  <a:pt x="193" y="24"/>
                </a:lnTo>
                <a:lnTo>
                  <a:pt x="194" y="24"/>
                </a:lnTo>
                <a:lnTo>
                  <a:pt x="196" y="24"/>
                </a:lnTo>
                <a:lnTo>
                  <a:pt x="202" y="23"/>
                </a:lnTo>
                <a:lnTo>
                  <a:pt x="206" y="17"/>
                </a:lnTo>
                <a:lnTo>
                  <a:pt x="206" y="15"/>
                </a:lnTo>
                <a:lnTo>
                  <a:pt x="206" y="13"/>
                </a:lnTo>
                <a:lnTo>
                  <a:pt x="206" y="11"/>
                </a:lnTo>
                <a:lnTo>
                  <a:pt x="206" y="10"/>
                </a:lnTo>
                <a:lnTo>
                  <a:pt x="206" y="8"/>
                </a:lnTo>
                <a:lnTo>
                  <a:pt x="204" y="6"/>
                </a:lnTo>
                <a:lnTo>
                  <a:pt x="204" y="4"/>
                </a:lnTo>
                <a:lnTo>
                  <a:pt x="202" y="2"/>
                </a:lnTo>
                <a:lnTo>
                  <a:pt x="200" y="2"/>
                </a:lnTo>
                <a:lnTo>
                  <a:pt x="198" y="2"/>
                </a:lnTo>
                <a:lnTo>
                  <a:pt x="198" y="0"/>
                </a:lnTo>
                <a:lnTo>
                  <a:pt x="196" y="0"/>
                </a:lnTo>
                <a:lnTo>
                  <a:pt x="194" y="2"/>
                </a:lnTo>
                <a:lnTo>
                  <a:pt x="193" y="2"/>
                </a:lnTo>
                <a:lnTo>
                  <a:pt x="191" y="4"/>
                </a:lnTo>
                <a:lnTo>
                  <a:pt x="191" y="6"/>
                </a:lnTo>
                <a:lnTo>
                  <a:pt x="189" y="8"/>
                </a:lnTo>
                <a:lnTo>
                  <a:pt x="189" y="10"/>
                </a:lnTo>
                <a:lnTo>
                  <a:pt x="187" y="13"/>
                </a:lnTo>
                <a:lnTo>
                  <a:pt x="187" y="17"/>
                </a:lnTo>
                <a:lnTo>
                  <a:pt x="185" y="23"/>
                </a:lnTo>
                <a:close/>
                <a:moveTo>
                  <a:pt x="747" y="146"/>
                </a:moveTo>
                <a:lnTo>
                  <a:pt x="747" y="146"/>
                </a:lnTo>
                <a:lnTo>
                  <a:pt x="747" y="145"/>
                </a:lnTo>
                <a:lnTo>
                  <a:pt x="745" y="143"/>
                </a:lnTo>
                <a:lnTo>
                  <a:pt x="741" y="141"/>
                </a:lnTo>
                <a:lnTo>
                  <a:pt x="736" y="141"/>
                </a:lnTo>
                <a:lnTo>
                  <a:pt x="734" y="141"/>
                </a:lnTo>
                <a:lnTo>
                  <a:pt x="732" y="143"/>
                </a:lnTo>
                <a:lnTo>
                  <a:pt x="732" y="145"/>
                </a:lnTo>
                <a:lnTo>
                  <a:pt x="732" y="146"/>
                </a:lnTo>
                <a:lnTo>
                  <a:pt x="732" y="148"/>
                </a:lnTo>
                <a:lnTo>
                  <a:pt x="734" y="150"/>
                </a:lnTo>
                <a:lnTo>
                  <a:pt x="736" y="150"/>
                </a:lnTo>
                <a:lnTo>
                  <a:pt x="738" y="152"/>
                </a:lnTo>
                <a:lnTo>
                  <a:pt x="739" y="152"/>
                </a:lnTo>
                <a:lnTo>
                  <a:pt x="741" y="154"/>
                </a:lnTo>
                <a:lnTo>
                  <a:pt x="743" y="154"/>
                </a:lnTo>
                <a:lnTo>
                  <a:pt x="745" y="152"/>
                </a:lnTo>
                <a:lnTo>
                  <a:pt x="747" y="152"/>
                </a:lnTo>
                <a:lnTo>
                  <a:pt x="747" y="150"/>
                </a:lnTo>
                <a:lnTo>
                  <a:pt x="747" y="148"/>
                </a:lnTo>
                <a:lnTo>
                  <a:pt x="747" y="146"/>
                </a:lnTo>
                <a:close/>
                <a:moveTo>
                  <a:pt x="767" y="126"/>
                </a:moveTo>
                <a:lnTo>
                  <a:pt x="765" y="126"/>
                </a:lnTo>
                <a:lnTo>
                  <a:pt x="763" y="126"/>
                </a:lnTo>
                <a:lnTo>
                  <a:pt x="762" y="130"/>
                </a:lnTo>
                <a:lnTo>
                  <a:pt x="762" y="133"/>
                </a:lnTo>
                <a:lnTo>
                  <a:pt x="763" y="135"/>
                </a:lnTo>
                <a:lnTo>
                  <a:pt x="763" y="137"/>
                </a:lnTo>
                <a:lnTo>
                  <a:pt x="765" y="137"/>
                </a:lnTo>
                <a:lnTo>
                  <a:pt x="765" y="139"/>
                </a:lnTo>
                <a:lnTo>
                  <a:pt x="767" y="139"/>
                </a:lnTo>
                <a:lnTo>
                  <a:pt x="769" y="137"/>
                </a:lnTo>
                <a:lnTo>
                  <a:pt x="771" y="137"/>
                </a:lnTo>
                <a:lnTo>
                  <a:pt x="771" y="133"/>
                </a:lnTo>
                <a:lnTo>
                  <a:pt x="771" y="130"/>
                </a:lnTo>
                <a:lnTo>
                  <a:pt x="771" y="128"/>
                </a:lnTo>
                <a:lnTo>
                  <a:pt x="769" y="126"/>
                </a:lnTo>
                <a:lnTo>
                  <a:pt x="767" y="126"/>
                </a:lnTo>
                <a:close/>
                <a:moveTo>
                  <a:pt x="749" y="119"/>
                </a:moveTo>
                <a:lnTo>
                  <a:pt x="749" y="119"/>
                </a:lnTo>
                <a:lnTo>
                  <a:pt x="745" y="119"/>
                </a:lnTo>
                <a:lnTo>
                  <a:pt x="743" y="122"/>
                </a:lnTo>
                <a:lnTo>
                  <a:pt x="743" y="126"/>
                </a:lnTo>
                <a:lnTo>
                  <a:pt x="745" y="128"/>
                </a:lnTo>
                <a:lnTo>
                  <a:pt x="747" y="128"/>
                </a:lnTo>
                <a:lnTo>
                  <a:pt x="749" y="130"/>
                </a:lnTo>
                <a:lnTo>
                  <a:pt x="750" y="128"/>
                </a:lnTo>
                <a:lnTo>
                  <a:pt x="752" y="128"/>
                </a:lnTo>
                <a:lnTo>
                  <a:pt x="754" y="126"/>
                </a:lnTo>
                <a:lnTo>
                  <a:pt x="754" y="122"/>
                </a:lnTo>
                <a:lnTo>
                  <a:pt x="754" y="121"/>
                </a:lnTo>
                <a:lnTo>
                  <a:pt x="752" y="119"/>
                </a:lnTo>
                <a:lnTo>
                  <a:pt x="750" y="119"/>
                </a:lnTo>
                <a:lnTo>
                  <a:pt x="749" y="119"/>
                </a:lnTo>
                <a:close/>
                <a:moveTo>
                  <a:pt x="786" y="111"/>
                </a:moveTo>
                <a:lnTo>
                  <a:pt x="786" y="111"/>
                </a:lnTo>
                <a:lnTo>
                  <a:pt x="784" y="113"/>
                </a:lnTo>
                <a:lnTo>
                  <a:pt x="782" y="113"/>
                </a:lnTo>
                <a:lnTo>
                  <a:pt x="782" y="117"/>
                </a:lnTo>
                <a:lnTo>
                  <a:pt x="782" y="119"/>
                </a:lnTo>
                <a:lnTo>
                  <a:pt x="782" y="121"/>
                </a:lnTo>
                <a:lnTo>
                  <a:pt x="784" y="122"/>
                </a:lnTo>
                <a:lnTo>
                  <a:pt x="786" y="122"/>
                </a:lnTo>
                <a:lnTo>
                  <a:pt x="787" y="122"/>
                </a:lnTo>
                <a:lnTo>
                  <a:pt x="789" y="122"/>
                </a:lnTo>
                <a:lnTo>
                  <a:pt x="791" y="121"/>
                </a:lnTo>
                <a:lnTo>
                  <a:pt x="791" y="117"/>
                </a:lnTo>
                <a:lnTo>
                  <a:pt x="791" y="115"/>
                </a:lnTo>
                <a:lnTo>
                  <a:pt x="791" y="113"/>
                </a:lnTo>
                <a:lnTo>
                  <a:pt x="789" y="113"/>
                </a:lnTo>
                <a:lnTo>
                  <a:pt x="787" y="111"/>
                </a:lnTo>
                <a:lnTo>
                  <a:pt x="786" y="111"/>
                </a:lnTo>
                <a:close/>
                <a:moveTo>
                  <a:pt x="841" y="167"/>
                </a:moveTo>
                <a:lnTo>
                  <a:pt x="839" y="167"/>
                </a:lnTo>
                <a:lnTo>
                  <a:pt x="837" y="167"/>
                </a:lnTo>
                <a:lnTo>
                  <a:pt x="837" y="169"/>
                </a:lnTo>
                <a:lnTo>
                  <a:pt x="835" y="172"/>
                </a:lnTo>
                <a:lnTo>
                  <a:pt x="835" y="176"/>
                </a:lnTo>
                <a:lnTo>
                  <a:pt x="837" y="178"/>
                </a:lnTo>
                <a:lnTo>
                  <a:pt x="839" y="180"/>
                </a:lnTo>
                <a:lnTo>
                  <a:pt x="841" y="180"/>
                </a:lnTo>
                <a:lnTo>
                  <a:pt x="843" y="180"/>
                </a:lnTo>
                <a:lnTo>
                  <a:pt x="843" y="178"/>
                </a:lnTo>
                <a:lnTo>
                  <a:pt x="845" y="178"/>
                </a:lnTo>
                <a:lnTo>
                  <a:pt x="845" y="174"/>
                </a:lnTo>
                <a:lnTo>
                  <a:pt x="845" y="169"/>
                </a:lnTo>
                <a:lnTo>
                  <a:pt x="843" y="167"/>
                </a:lnTo>
                <a:lnTo>
                  <a:pt x="841" y="167"/>
                </a:lnTo>
                <a:close/>
                <a:moveTo>
                  <a:pt x="835" y="180"/>
                </a:moveTo>
                <a:lnTo>
                  <a:pt x="835" y="180"/>
                </a:lnTo>
                <a:lnTo>
                  <a:pt x="834" y="180"/>
                </a:lnTo>
                <a:lnTo>
                  <a:pt x="832" y="181"/>
                </a:lnTo>
                <a:lnTo>
                  <a:pt x="832" y="183"/>
                </a:lnTo>
                <a:lnTo>
                  <a:pt x="832" y="185"/>
                </a:lnTo>
                <a:lnTo>
                  <a:pt x="832" y="187"/>
                </a:lnTo>
                <a:lnTo>
                  <a:pt x="834" y="189"/>
                </a:lnTo>
                <a:lnTo>
                  <a:pt x="835" y="189"/>
                </a:lnTo>
                <a:lnTo>
                  <a:pt x="837" y="189"/>
                </a:lnTo>
                <a:lnTo>
                  <a:pt x="839" y="189"/>
                </a:lnTo>
                <a:lnTo>
                  <a:pt x="839" y="187"/>
                </a:lnTo>
                <a:lnTo>
                  <a:pt x="841" y="187"/>
                </a:lnTo>
                <a:lnTo>
                  <a:pt x="841" y="185"/>
                </a:lnTo>
                <a:lnTo>
                  <a:pt x="841" y="183"/>
                </a:lnTo>
                <a:lnTo>
                  <a:pt x="841" y="181"/>
                </a:lnTo>
                <a:lnTo>
                  <a:pt x="839" y="181"/>
                </a:lnTo>
                <a:lnTo>
                  <a:pt x="839" y="180"/>
                </a:lnTo>
                <a:lnTo>
                  <a:pt x="837" y="180"/>
                </a:lnTo>
                <a:lnTo>
                  <a:pt x="835" y="180"/>
                </a:lnTo>
                <a:close/>
              </a:path>
            </a:pathLst>
          </a:custGeom>
          <a:solidFill>
            <a:schemeClr val="accent5"/>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176" name="Freeform 10"/>
          <p:cNvSpPr>
            <a:spLocks/>
          </p:cNvSpPr>
          <p:nvPr/>
        </p:nvSpPr>
        <p:spPr bwMode="auto">
          <a:xfrm>
            <a:off x="9492754" y="6235999"/>
            <a:ext cx="430762" cy="385419"/>
          </a:xfrm>
          <a:custGeom>
            <a:avLst/>
            <a:gdLst>
              <a:gd name="T0" fmla="*/ 10258 w 247"/>
              <a:gd name="T1" fmla="*/ 223838 h 204"/>
              <a:gd name="T2" fmla="*/ 29308 w 247"/>
              <a:gd name="T3" fmla="*/ 249238 h 204"/>
              <a:gd name="T4" fmla="*/ 51288 w 247"/>
              <a:gd name="T5" fmla="*/ 276225 h 204"/>
              <a:gd name="T6" fmla="*/ 54219 w 247"/>
              <a:gd name="T7" fmla="*/ 296863 h 204"/>
              <a:gd name="T8" fmla="*/ 73269 w 247"/>
              <a:gd name="T9" fmla="*/ 304800 h 204"/>
              <a:gd name="T10" fmla="*/ 93785 w 247"/>
              <a:gd name="T11" fmla="*/ 314325 h 204"/>
              <a:gd name="T12" fmla="*/ 127488 w 247"/>
              <a:gd name="T13" fmla="*/ 307975 h 204"/>
              <a:gd name="T14" fmla="*/ 156796 w 247"/>
              <a:gd name="T15" fmla="*/ 282575 h 204"/>
              <a:gd name="T16" fmla="*/ 199292 w 247"/>
              <a:gd name="T17" fmla="*/ 234950 h 204"/>
              <a:gd name="T18" fmla="*/ 224204 w 247"/>
              <a:gd name="T19" fmla="*/ 190500 h 204"/>
              <a:gd name="T20" fmla="*/ 253512 w 247"/>
              <a:gd name="T21" fmla="*/ 161925 h 204"/>
              <a:gd name="T22" fmla="*/ 272562 w 247"/>
              <a:gd name="T23" fmla="*/ 130175 h 204"/>
              <a:gd name="T24" fmla="*/ 303335 w 247"/>
              <a:gd name="T25" fmla="*/ 92075 h 204"/>
              <a:gd name="T26" fmla="*/ 326781 w 247"/>
              <a:gd name="T27" fmla="*/ 61913 h 204"/>
              <a:gd name="T28" fmla="*/ 342900 w 247"/>
              <a:gd name="T29" fmla="*/ 50800 h 204"/>
              <a:gd name="T30" fmla="*/ 359019 w 247"/>
              <a:gd name="T31" fmla="*/ 17463 h 204"/>
              <a:gd name="T32" fmla="*/ 361950 w 247"/>
              <a:gd name="T33" fmla="*/ 3175 h 204"/>
              <a:gd name="T34" fmla="*/ 342900 w 247"/>
              <a:gd name="T35" fmla="*/ 3175 h 204"/>
              <a:gd name="T36" fmla="*/ 319454 w 247"/>
              <a:gd name="T37" fmla="*/ 12700 h 204"/>
              <a:gd name="T38" fmla="*/ 291612 w 247"/>
              <a:gd name="T39" fmla="*/ 33338 h 204"/>
              <a:gd name="T40" fmla="*/ 269631 w 247"/>
              <a:gd name="T41" fmla="*/ 65088 h 204"/>
              <a:gd name="T42" fmla="*/ 250581 w 247"/>
              <a:gd name="T43" fmla="*/ 88900 h 204"/>
              <a:gd name="T44" fmla="*/ 234462 w 247"/>
              <a:gd name="T45" fmla="*/ 92075 h 204"/>
              <a:gd name="T46" fmla="*/ 213946 w 247"/>
              <a:gd name="T47" fmla="*/ 85725 h 204"/>
              <a:gd name="T48" fmla="*/ 180242 w 247"/>
              <a:gd name="T49" fmla="*/ 65088 h 204"/>
              <a:gd name="T50" fmla="*/ 143608 w 247"/>
              <a:gd name="T51" fmla="*/ 61913 h 204"/>
              <a:gd name="T52" fmla="*/ 102577 w 247"/>
              <a:gd name="T53" fmla="*/ 65088 h 204"/>
              <a:gd name="T54" fmla="*/ 77665 w 247"/>
              <a:gd name="T55" fmla="*/ 82550 h 204"/>
              <a:gd name="T56" fmla="*/ 54219 w 247"/>
              <a:gd name="T57" fmla="*/ 103188 h 204"/>
              <a:gd name="T58" fmla="*/ 38100 w 247"/>
              <a:gd name="T59" fmla="*/ 100012 h 204"/>
              <a:gd name="T60" fmla="*/ 23446 w 247"/>
              <a:gd name="T61" fmla="*/ 123825 h 204"/>
              <a:gd name="T62" fmla="*/ 16119 w 247"/>
              <a:gd name="T63" fmla="*/ 169862 h 204"/>
              <a:gd name="T64" fmla="*/ 7327 w 247"/>
              <a:gd name="T65" fmla="*/ 193675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7"/>
              <a:gd name="T100" fmla="*/ 0 h 204"/>
              <a:gd name="T101" fmla="*/ 247 w 247"/>
              <a:gd name="T102" fmla="*/ 204 h 2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7" h="204">
                <a:moveTo>
                  <a:pt x="0" y="130"/>
                </a:moveTo>
                <a:lnTo>
                  <a:pt x="7" y="141"/>
                </a:lnTo>
                <a:lnTo>
                  <a:pt x="13" y="150"/>
                </a:lnTo>
                <a:lnTo>
                  <a:pt x="20" y="157"/>
                </a:lnTo>
                <a:lnTo>
                  <a:pt x="33" y="167"/>
                </a:lnTo>
                <a:lnTo>
                  <a:pt x="35" y="174"/>
                </a:lnTo>
                <a:lnTo>
                  <a:pt x="35" y="180"/>
                </a:lnTo>
                <a:lnTo>
                  <a:pt x="37" y="187"/>
                </a:lnTo>
                <a:lnTo>
                  <a:pt x="44" y="192"/>
                </a:lnTo>
                <a:lnTo>
                  <a:pt x="50" y="192"/>
                </a:lnTo>
                <a:lnTo>
                  <a:pt x="57" y="192"/>
                </a:lnTo>
                <a:lnTo>
                  <a:pt x="64" y="198"/>
                </a:lnTo>
                <a:lnTo>
                  <a:pt x="79" y="204"/>
                </a:lnTo>
                <a:lnTo>
                  <a:pt x="87" y="194"/>
                </a:lnTo>
                <a:lnTo>
                  <a:pt x="92" y="187"/>
                </a:lnTo>
                <a:lnTo>
                  <a:pt x="107" y="178"/>
                </a:lnTo>
                <a:lnTo>
                  <a:pt x="133" y="165"/>
                </a:lnTo>
                <a:lnTo>
                  <a:pt x="136" y="148"/>
                </a:lnTo>
                <a:lnTo>
                  <a:pt x="142" y="130"/>
                </a:lnTo>
                <a:lnTo>
                  <a:pt x="153" y="120"/>
                </a:lnTo>
                <a:lnTo>
                  <a:pt x="168" y="115"/>
                </a:lnTo>
                <a:lnTo>
                  <a:pt x="173" y="102"/>
                </a:lnTo>
                <a:lnTo>
                  <a:pt x="179" y="91"/>
                </a:lnTo>
                <a:lnTo>
                  <a:pt x="186" y="82"/>
                </a:lnTo>
                <a:lnTo>
                  <a:pt x="192" y="72"/>
                </a:lnTo>
                <a:lnTo>
                  <a:pt x="207" y="58"/>
                </a:lnTo>
                <a:lnTo>
                  <a:pt x="218" y="39"/>
                </a:lnTo>
                <a:lnTo>
                  <a:pt x="223" y="39"/>
                </a:lnTo>
                <a:lnTo>
                  <a:pt x="229" y="39"/>
                </a:lnTo>
                <a:lnTo>
                  <a:pt x="234" y="32"/>
                </a:lnTo>
                <a:lnTo>
                  <a:pt x="242" y="19"/>
                </a:lnTo>
                <a:lnTo>
                  <a:pt x="245" y="11"/>
                </a:lnTo>
                <a:lnTo>
                  <a:pt x="247" y="8"/>
                </a:lnTo>
                <a:lnTo>
                  <a:pt x="247" y="2"/>
                </a:lnTo>
                <a:lnTo>
                  <a:pt x="244" y="0"/>
                </a:lnTo>
                <a:lnTo>
                  <a:pt x="234" y="2"/>
                </a:lnTo>
                <a:lnTo>
                  <a:pt x="225" y="6"/>
                </a:lnTo>
                <a:lnTo>
                  <a:pt x="218" y="8"/>
                </a:lnTo>
                <a:lnTo>
                  <a:pt x="212" y="11"/>
                </a:lnTo>
                <a:lnTo>
                  <a:pt x="199" y="21"/>
                </a:lnTo>
                <a:lnTo>
                  <a:pt x="192" y="32"/>
                </a:lnTo>
                <a:lnTo>
                  <a:pt x="184" y="41"/>
                </a:lnTo>
                <a:lnTo>
                  <a:pt x="177" y="48"/>
                </a:lnTo>
                <a:lnTo>
                  <a:pt x="171" y="56"/>
                </a:lnTo>
                <a:lnTo>
                  <a:pt x="166" y="58"/>
                </a:lnTo>
                <a:lnTo>
                  <a:pt x="160" y="58"/>
                </a:lnTo>
                <a:lnTo>
                  <a:pt x="153" y="56"/>
                </a:lnTo>
                <a:lnTo>
                  <a:pt x="146" y="54"/>
                </a:lnTo>
                <a:lnTo>
                  <a:pt x="138" y="48"/>
                </a:lnTo>
                <a:lnTo>
                  <a:pt x="123" y="41"/>
                </a:lnTo>
                <a:lnTo>
                  <a:pt x="111" y="34"/>
                </a:lnTo>
                <a:lnTo>
                  <a:pt x="98" y="39"/>
                </a:lnTo>
                <a:lnTo>
                  <a:pt x="85" y="46"/>
                </a:lnTo>
                <a:lnTo>
                  <a:pt x="70" y="41"/>
                </a:lnTo>
                <a:lnTo>
                  <a:pt x="61" y="39"/>
                </a:lnTo>
                <a:lnTo>
                  <a:pt x="53" y="52"/>
                </a:lnTo>
                <a:lnTo>
                  <a:pt x="42" y="63"/>
                </a:lnTo>
                <a:lnTo>
                  <a:pt x="37" y="65"/>
                </a:lnTo>
                <a:lnTo>
                  <a:pt x="31" y="63"/>
                </a:lnTo>
                <a:lnTo>
                  <a:pt x="26" y="63"/>
                </a:lnTo>
                <a:lnTo>
                  <a:pt x="22" y="59"/>
                </a:lnTo>
                <a:lnTo>
                  <a:pt x="16" y="78"/>
                </a:lnTo>
                <a:lnTo>
                  <a:pt x="13" y="98"/>
                </a:lnTo>
                <a:lnTo>
                  <a:pt x="11" y="107"/>
                </a:lnTo>
                <a:lnTo>
                  <a:pt x="9" y="115"/>
                </a:lnTo>
                <a:lnTo>
                  <a:pt x="5" y="122"/>
                </a:lnTo>
                <a:lnTo>
                  <a:pt x="0" y="130"/>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177" name="Freeform 11"/>
          <p:cNvSpPr>
            <a:spLocks/>
          </p:cNvSpPr>
          <p:nvPr/>
        </p:nvSpPr>
        <p:spPr bwMode="auto">
          <a:xfrm>
            <a:off x="9798822" y="6128311"/>
            <a:ext cx="529006" cy="1222381"/>
          </a:xfrm>
          <a:custGeom>
            <a:avLst/>
            <a:gdLst>
              <a:gd name="T0" fmla="*/ 136431 w 303"/>
              <a:gd name="T1" fmla="*/ 439737 h 647"/>
              <a:gd name="T2" fmla="*/ 140832 w 303"/>
              <a:gd name="T3" fmla="*/ 463550 h 647"/>
              <a:gd name="T4" fmla="*/ 124695 w 303"/>
              <a:gd name="T5" fmla="*/ 512762 h 647"/>
              <a:gd name="T6" fmla="*/ 136431 w 303"/>
              <a:gd name="T7" fmla="*/ 560387 h 647"/>
              <a:gd name="T8" fmla="*/ 137898 w 303"/>
              <a:gd name="T9" fmla="*/ 587375 h 647"/>
              <a:gd name="T10" fmla="*/ 133497 w 303"/>
              <a:gd name="T11" fmla="*/ 622300 h 647"/>
              <a:gd name="T12" fmla="*/ 83619 w 303"/>
              <a:gd name="T13" fmla="*/ 647700 h 647"/>
              <a:gd name="T14" fmla="*/ 35208 w 303"/>
              <a:gd name="T15" fmla="*/ 674687 h 647"/>
              <a:gd name="T16" fmla="*/ 0 w 303"/>
              <a:gd name="T17" fmla="*/ 733425 h 647"/>
              <a:gd name="T18" fmla="*/ 46944 w 303"/>
              <a:gd name="T19" fmla="*/ 795337 h 647"/>
              <a:gd name="T20" fmla="*/ 82152 w 303"/>
              <a:gd name="T21" fmla="*/ 889000 h 647"/>
              <a:gd name="T22" fmla="*/ 101223 w 303"/>
              <a:gd name="T23" fmla="*/ 968375 h 647"/>
              <a:gd name="T24" fmla="*/ 48411 w 303"/>
              <a:gd name="T25" fmla="*/ 985837 h 647"/>
              <a:gd name="T26" fmla="*/ 54279 w 303"/>
              <a:gd name="T27" fmla="*/ 1000125 h 647"/>
              <a:gd name="T28" fmla="*/ 86553 w 303"/>
              <a:gd name="T29" fmla="*/ 1027112 h 647"/>
              <a:gd name="T30" fmla="*/ 130563 w 303"/>
              <a:gd name="T31" fmla="*/ 982662 h 647"/>
              <a:gd name="T32" fmla="*/ 140832 w 303"/>
              <a:gd name="T33" fmla="*/ 933450 h 647"/>
              <a:gd name="T34" fmla="*/ 143766 w 303"/>
              <a:gd name="T35" fmla="*/ 906462 h 647"/>
              <a:gd name="T36" fmla="*/ 165771 w 303"/>
              <a:gd name="T37" fmla="*/ 892175 h 647"/>
              <a:gd name="T38" fmla="*/ 178974 w 303"/>
              <a:gd name="T39" fmla="*/ 882650 h 647"/>
              <a:gd name="T40" fmla="*/ 192177 w 303"/>
              <a:gd name="T41" fmla="*/ 882650 h 647"/>
              <a:gd name="T42" fmla="*/ 198045 w 303"/>
              <a:gd name="T43" fmla="*/ 915987 h 647"/>
              <a:gd name="T44" fmla="*/ 242054 w 303"/>
              <a:gd name="T45" fmla="*/ 906462 h 647"/>
              <a:gd name="T46" fmla="*/ 281663 w 303"/>
              <a:gd name="T47" fmla="*/ 889000 h 647"/>
              <a:gd name="T48" fmla="*/ 322739 w 303"/>
              <a:gd name="T49" fmla="*/ 850900 h 647"/>
              <a:gd name="T50" fmla="*/ 363815 w 303"/>
              <a:gd name="T51" fmla="*/ 782637 h 647"/>
              <a:gd name="T52" fmla="*/ 401957 w 303"/>
              <a:gd name="T53" fmla="*/ 684212 h 647"/>
              <a:gd name="T54" fmla="*/ 396089 w 303"/>
              <a:gd name="T55" fmla="*/ 615950 h 647"/>
              <a:gd name="T56" fmla="*/ 421028 w 303"/>
              <a:gd name="T57" fmla="*/ 560387 h 647"/>
              <a:gd name="T58" fmla="*/ 418094 w 303"/>
              <a:gd name="T59" fmla="*/ 484187 h 647"/>
              <a:gd name="T60" fmla="*/ 441566 w 303"/>
              <a:gd name="T61" fmla="*/ 349250 h 647"/>
              <a:gd name="T62" fmla="*/ 438632 w 303"/>
              <a:gd name="T63" fmla="*/ 203200 h 647"/>
              <a:gd name="T64" fmla="*/ 441566 w 303"/>
              <a:gd name="T65" fmla="*/ 111125 h 647"/>
              <a:gd name="T66" fmla="*/ 415160 w 303"/>
              <a:gd name="T67" fmla="*/ 85725 h 647"/>
              <a:gd name="T68" fmla="*/ 385820 w 303"/>
              <a:gd name="T69" fmla="*/ 100012 h 647"/>
              <a:gd name="T70" fmla="*/ 379952 w 303"/>
              <a:gd name="T71" fmla="*/ 65087 h 647"/>
              <a:gd name="T72" fmla="*/ 357947 w 303"/>
              <a:gd name="T73" fmla="*/ 38100 h 647"/>
              <a:gd name="T74" fmla="*/ 347678 w 303"/>
              <a:gd name="T75" fmla="*/ 14287 h 647"/>
              <a:gd name="T76" fmla="*/ 331541 w 303"/>
              <a:gd name="T77" fmla="*/ 3175 h 647"/>
              <a:gd name="T78" fmla="*/ 296333 w 303"/>
              <a:gd name="T79" fmla="*/ 26987 h 647"/>
              <a:gd name="T80" fmla="*/ 262592 w 303"/>
              <a:gd name="T81" fmla="*/ 65087 h 647"/>
              <a:gd name="T82" fmla="*/ 274328 w 303"/>
              <a:gd name="T83" fmla="*/ 87312 h 647"/>
              <a:gd name="T84" fmla="*/ 284597 w 303"/>
              <a:gd name="T85" fmla="*/ 111125 h 647"/>
              <a:gd name="T86" fmla="*/ 309536 w 303"/>
              <a:gd name="T87" fmla="*/ 107950 h 647"/>
              <a:gd name="T88" fmla="*/ 331541 w 303"/>
              <a:gd name="T89" fmla="*/ 120650 h 647"/>
              <a:gd name="T90" fmla="*/ 322739 w 303"/>
              <a:gd name="T91" fmla="*/ 163512 h 647"/>
              <a:gd name="T92" fmla="*/ 296333 w 303"/>
              <a:gd name="T93" fmla="*/ 179387 h 647"/>
              <a:gd name="T94" fmla="*/ 281663 w 303"/>
              <a:gd name="T95" fmla="*/ 190500 h 647"/>
              <a:gd name="T96" fmla="*/ 303668 w 303"/>
              <a:gd name="T97" fmla="*/ 241300 h 647"/>
              <a:gd name="T98" fmla="*/ 277262 w 303"/>
              <a:gd name="T99" fmla="*/ 273050 h 647"/>
              <a:gd name="T100" fmla="*/ 246455 w 303"/>
              <a:gd name="T101" fmla="*/ 276225 h 647"/>
              <a:gd name="T102" fmla="*/ 222983 w 303"/>
              <a:gd name="T103" fmla="*/ 293687 h 647"/>
              <a:gd name="T104" fmla="*/ 189243 w 303"/>
              <a:gd name="T105" fmla="*/ 307975 h 647"/>
              <a:gd name="T106" fmla="*/ 156969 w 303"/>
              <a:gd name="T107" fmla="*/ 280987 h 647"/>
              <a:gd name="T108" fmla="*/ 152568 w 303"/>
              <a:gd name="T109" fmla="*/ 290512 h 647"/>
              <a:gd name="T110" fmla="*/ 133497 w 303"/>
              <a:gd name="T111" fmla="*/ 325437 h 647"/>
              <a:gd name="T112" fmla="*/ 133497 w 303"/>
              <a:gd name="T113" fmla="*/ 355600 h 647"/>
              <a:gd name="T114" fmla="*/ 130563 w 303"/>
              <a:gd name="T115" fmla="*/ 398462 h 6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3"/>
              <a:gd name="T175" fmla="*/ 0 h 647"/>
              <a:gd name="T176" fmla="*/ 303 w 303"/>
              <a:gd name="T177" fmla="*/ 647 h 6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3" h="647">
                <a:moveTo>
                  <a:pt x="80" y="261"/>
                </a:moveTo>
                <a:lnTo>
                  <a:pt x="85" y="270"/>
                </a:lnTo>
                <a:lnTo>
                  <a:pt x="93" y="277"/>
                </a:lnTo>
                <a:lnTo>
                  <a:pt x="94" y="283"/>
                </a:lnTo>
                <a:lnTo>
                  <a:pt x="96" y="286"/>
                </a:lnTo>
                <a:lnTo>
                  <a:pt x="96" y="292"/>
                </a:lnTo>
                <a:lnTo>
                  <a:pt x="96" y="298"/>
                </a:lnTo>
                <a:lnTo>
                  <a:pt x="89" y="310"/>
                </a:lnTo>
                <a:lnTo>
                  <a:pt x="85" y="323"/>
                </a:lnTo>
                <a:lnTo>
                  <a:pt x="85" y="333"/>
                </a:lnTo>
                <a:lnTo>
                  <a:pt x="87" y="344"/>
                </a:lnTo>
                <a:lnTo>
                  <a:pt x="93" y="353"/>
                </a:lnTo>
                <a:lnTo>
                  <a:pt x="98" y="362"/>
                </a:lnTo>
                <a:lnTo>
                  <a:pt x="96" y="366"/>
                </a:lnTo>
                <a:lnTo>
                  <a:pt x="94" y="370"/>
                </a:lnTo>
                <a:lnTo>
                  <a:pt x="93" y="375"/>
                </a:lnTo>
                <a:lnTo>
                  <a:pt x="93" y="381"/>
                </a:lnTo>
                <a:lnTo>
                  <a:pt x="91" y="392"/>
                </a:lnTo>
                <a:lnTo>
                  <a:pt x="89" y="403"/>
                </a:lnTo>
                <a:lnTo>
                  <a:pt x="72" y="405"/>
                </a:lnTo>
                <a:lnTo>
                  <a:pt x="57" y="408"/>
                </a:lnTo>
                <a:lnTo>
                  <a:pt x="43" y="407"/>
                </a:lnTo>
                <a:lnTo>
                  <a:pt x="28" y="407"/>
                </a:lnTo>
                <a:lnTo>
                  <a:pt x="24" y="425"/>
                </a:lnTo>
                <a:lnTo>
                  <a:pt x="21" y="440"/>
                </a:lnTo>
                <a:lnTo>
                  <a:pt x="8" y="453"/>
                </a:lnTo>
                <a:lnTo>
                  <a:pt x="0" y="462"/>
                </a:lnTo>
                <a:lnTo>
                  <a:pt x="9" y="473"/>
                </a:lnTo>
                <a:lnTo>
                  <a:pt x="24" y="486"/>
                </a:lnTo>
                <a:lnTo>
                  <a:pt x="32" y="501"/>
                </a:lnTo>
                <a:lnTo>
                  <a:pt x="41" y="519"/>
                </a:lnTo>
                <a:lnTo>
                  <a:pt x="48" y="540"/>
                </a:lnTo>
                <a:lnTo>
                  <a:pt x="56" y="560"/>
                </a:lnTo>
                <a:lnTo>
                  <a:pt x="63" y="580"/>
                </a:lnTo>
                <a:lnTo>
                  <a:pt x="67" y="597"/>
                </a:lnTo>
                <a:lnTo>
                  <a:pt x="69" y="610"/>
                </a:lnTo>
                <a:lnTo>
                  <a:pt x="69" y="617"/>
                </a:lnTo>
                <a:lnTo>
                  <a:pt x="52" y="619"/>
                </a:lnTo>
                <a:lnTo>
                  <a:pt x="33" y="621"/>
                </a:lnTo>
                <a:lnTo>
                  <a:pt x="33" y="623"/>
                </a:lnTo>
                <a:lnTo>
                  <a:pt x="35" y="626"/>
                </a:lnTo>
                <a:lnTo>
                  <a:pt x="37" y="630"/>
                </a:lnTo>
                <a:lnTo>
                  <a:pt x="43" y="634"/>
                </a:lnTo>
                <a:lnTo>
                  <a:pt x="52" y="643"/>
                </a:lnTo>
                <a:lnTo>
                  <a:pt x="59" y="647"/>
                </a:lnTo>
                <a:lnTo>
                  <a:pt x="78" y="641"/>
                </a:lnTo>
                <a:lnTo>
                  <a:pt x="91" y="636"/>
                </a:lnTo>
                <a:lnTo>
                  <a:pt x="89" y="619"/>
                </a:lnTo>
                <a:lnTo>
                  <a:pt x="89" y="604"/>
                </a:lnTo>
                <a:lnTo>
                  <a:pt x="93" y="597"/>
                </a:lnTo>
                <a:lnTo>
                  <a:pt x="96" y="588"/>
                </a:lnTo>
                <a:lnTo>
                  <a:pt x="98" y="584"/>
                </a:lnTo>
                <a:lnTo>
                  <a:pt x="98" y="578"/>
                </a:lnTo>
                <a:lnTo>
                  <a:pt x="98" y="571"/>
                </a:lnTo>
                <a:lnTo>
                  <a:pt x="96" y="562"/>
                </a:lnTo>
                <a:lnTo>
                  <a:pt x="105" y="562"/>
                </a:lnTo>
                <a:lnTo>
                  <a:pt x="113" y="562"/>
                </a:lnTo>
                <a:lnTo>
                  <a:pt x="117" y="562"/>
                </a:lnTo>
                <a:lnTo>
                  <a:pt x="118" y="560"/>
                </a:lnTo>
                <a:lnTo>
                  <a:pt x="122" y="556"/>
                </a:lnTo>
                <a:lnTo>
                  <a:pt x="124" y="553"/>
                </a:lnTo>
                <a:lnTo>
                  <a:pt x="128" y="554"/>
                </a:lnTo>
                <a:lnTo>
                  <a:pt x="131" y="556"/>
                </a:lnTo>
                <a:lnTo>
                  <a:pt x="131" y="564"/>
                </a:lnTo>
                <a:lnTo>
                  <a:pt x="131" y="569"/>
                </a:lnTo>
                <a:lnTo>
                  <a:pt x="135" y="577"/>
                </a:lnTo>
                <a:lnTo>
                  <a:pt x="141" y="578"/>
                </a:lnTo>
                <a:lnTo>
                  <a:pt x="152" y="575"/>
                </a:lnTo>
                <a:lnTo>
                  <a:pt x="165" y="571"/>
                </a:lnTo>
                <a:lnTo>
                  <a:pt x="176" y="569"/>
                </a:lnTo>
                <a:lnTo>
                  <a:pt x="189" y="569"/>
                </a:lnTo>
                <a:lnTo>
                  <a:pt x="192" y="560"/>
                </a:lnTo>
                <a:lnTo>
                  <a:pt x="198" y="551"/>
                </a:lnTo>
                <a:lnTo>
                  <a:pt x="209" y="541"/>
                </a:lnTo>
                <a:lnTo>
                  <a:pt x="220" y="536"/>
                </a:lnTo>
                <a:lnTo>
                  <a:pt x="231" y="528"/>
                </a:lnTo>
                <a:lnTo>
                  <a:pt x="238" y="519"/>
                </a:lnTo>
                <a:lnTo>
                  <a:pt x="248" y="493"/>
                </a:lnTo>
                <a:lnTo>
                  <a:pt x="259" y="464"/>
                </a:lnTo>
                <a:lnTo>
                  <a:pt x="268" y="443"/>
                </a:lnTo>
                <a:lnTo>
                  <a:pt x="274" y="431"/>
                </a:lnTo>
                <a:lnTo>
                  <a:pt x="274" y="416"/>
                </a:lnTo>
                <a:lnTo>
                  <a:pt x="272" y="403"/>
                </a:lnTo>
                <a:lnTo>
                  <a:pt x="270" y="388"/>
                </a:lnTo>
                <a:lnTo>
                  <a:pt x="268" y="373"/>
                </a:lnTo>
                <a:lnTo>
                  <a:pt x="277" y="362"/>
                </a:lnTo>
                <a:lnTo>
                  <a:pt x="287" y="353"/>
                </a:lnTo>
                <a:lnTo>
                  <a:pt x="283" y="338"/>
                </a:lnTo>
                <a:lnTo>
                  <a:pt x="277" y="323"/>
                </a:lnTo>
                <a:lnTo>
                  <a:pt x="285" y="305"/>
                </a:lnTo>
                <a:lnTo>
                  <a:pt x="292" y="281"/>
                </a:lnTo>
                <a:lnTo>
                  <a:pt x="296" y="253"/>
                </a:lnTo>
                <a:lnTo>
                  <a:pt x="301" y="220"/>
                </a:lnTo>
                <a:lnTo>
                  <a:pt x="303" y="188"/>
                </a:lnTo>
                <a:lnTo>
                  <a:pt x="303" y="157"/>
                </a:lnTo>
                <a:lnTo>
                  <a:pt x="299" y="128"/>
                </a:lnTo>
                <a:lnTo>
                  <a:pt x="292" y="102"/>
                </a:lnTo>
                <a:lnTo>
                  <a:pt x="298" y="83"/>
                </a:lnTo>
                <a:lnTo>
                  <a:pt x="301" y="70"/>
                </a:lnTo>
                <a:lnTo>
                  <a:pt x="301" y="57"/>
                </a:lnTo>
                <a:lnTo>
                  <a:pt x="299" y="46"/>
                </a:lnTo>
                <a:lnTo>
                  <a:pt x="283" y="54"/>
                </a:lnTo>
                <a:lnTo>
                  <a:pt x="272" y="57"/>
                </a:lnTo>
                <a:lnTo>
                  <a:pt x="266" y="61"/>
                </a:lnTo>
                <a:lnTo>
                  <a:pt x="263" y="63"/>
                </a:lnTo>
                <a:lnTo>
                  <a:pt x="259" y="61"/>
                </a:lnTo>
                <a:lnTo>
                  <a:pt x="259" y="57"/>
                </a:lnTo>
                <a:lnTo>
                  <a:pt x="259" y="41"/>
                </a:lnTo>
                <a:lnTo>
                  <a:pt x="255" y="31"/>
                </a:lnTo>
                <a:lnTo>
                  <a:pt x="251" y="28"/>
                </a:lnTo>
                <a:lnTo>
                  <a:pt x="244" y="24"/>
                </a:lnTo>
                <a:lnTo>
                  <a:pt x="240" y="18"/>
                </a:lnTo>
                <a:lnTo>
                  <a:pt x="238" y="13"/>
                </a:lnTo>
                <a:lnTo>
                  <a:pt x="237" y="9"/>
                </a:lnTo>
                <a:lnTo>
                  <a:pt x="235" y="7"/>
                </a:lnTo>
                <a:lnTo>
                  <a:pt x="231" y="4"/>
                </a:lnTo>
                <a:lnTo>
                  <a:pt x="226" y="2"/>
                </a:lnTo>
                <a:lnTo>
                  <a:pt x="218" y="0"/>
                </a:lnTo>
                <a:lnTo>
                  <a:pt x="211" y="0"/>
                </a:lnTo>
                <a:lnTo>
                  <a:pt x="202" y="17"/>
                </a:lnTo>
                <a:lnTo>
                  <a:pt x="192" y="35"/>
                </a:lnTo>
                <a:lnTo>
                  <a:pt x="187" y="37"/>
                </a:lnTo>
                <a:lnTo>
                  <a:pt x="179" y="41"/>
                </a:lnTo>
                <a:lnTo>
                  <a:pt x="179" y="44"/>
                </a:lnTo>
                <a:lnTo>
                  <a:pt x="181" y="50"/>
                </a:lnTo>
                <a:lnTo>
                  <a:pt x="187" y="55"/>
                </a:lnTo>
                <a:lnTo>
                  <a:pt x="190" y="59"/>
                </a:lnTo>
                <a:lnTo>
                  <a:pt x="192" y="67"/>
                </a:lnTo>
                <a:lnTo>
                  <a:pt x="194" y="70"/>
                </a:lnTo>
                <a:lnTo>
                  <a:pt x="198" y="72"/>
                </a:lnTo>
                <a:lnTo>
                  <a:pt x="202" y="74"/>
                </a:lnTo>
                <a:lnTo>
                  <a:pt x="211" y="68"/>
                </a:lnTo>
                <a:lnTo>
                  <a:pt x="218" y="65"/>
                </a:lnTo>
                <a:lnTo>
                  <a:pt x="224" y="70"/>
                </a:lnTo>
                <a:lnTo>
                  <a:pt x="226" y="76"/>
                </a:lnTo>
                <a:lnTo>
                  <a:pt x="227" y="83"/>
                </a:lnTo>
                <a:lnTo>
                  <a:pt x="226" y="91"/>
                </a:lnTo>
                <a:lnTo>
                  <a:pt x="220" y="103"/>
                </a:lnTo>
                <a:lnTo>
                  <a:pt x="214" y="109"/>
                </a:lnTo>
                <a:lnTo>
                  <a:pt x="209" y="111"/>
                </a:lnTo>
                <a:lnTo>
                  <a:pt x="202" y="113"/>
                </a:lnTo>
                <a:lnTo>
                  <a:pt x="198" y="115"/>
                </a:lnTo>
                <a:lnTo>
                  <a:pt x="194" y="116"/>
                </a:lnTo>
                <a:lnTo>
                  <a:pt x="192" y="120"/>
                </a:lnTo>
                <a:lnTo>
                  <a:pt x="190" y="124"/>
                </a:lnTo>
                <a:lnTo>
                  <a:pt x="200" y="137"/>
                </a:lnTo>
                <a:lnTo>
                  <a:pt x="207" y="152"/>
                </a:lnTo>
                <a:lnTo>
                  <a:pt x="200" y="161"/>
                </a:lnTo>
                <a:lnTo>
                  <a:pt x="194" y="168"/>
                </a:lnTo>
                <a:lnTo>
                  <a:pt x="189" y="172"/>
                </a:lnTo>
                <a:lnTo>
                  <a:pt x="185" y="174"/>
                </a:lnTo>
                <a:lnTo>
                  <a:pt x="176" y="172"/>
                </a:lnTo>
                <a:lnTo>
                  <a:pt x="168" y="174"/>
                </a:lnTo>
                <a:lnTo>
                  <a:pt x="165" y="179"/>
                </a:lnTo>
                <a:lnTo>
                  <a:pt x="161" y="187"/>
                </a:lnTo>
                <a:lnTo>
                  <a:pt x="152" y="185"/>
                </a:lnTo>
                <a:lnTo>
                  <a:pt x="144" y="185"/>
                </a:lnTo>
                <a:lnTo>
                  <a:pt x="137" y="190"/>
                </a:lnTo>
                <a:lnTo>
                  <a:pt x="129" y="194"/>
                </a:lnTo>
                <a:lnTo>
                  <a:pt x="122" y="187"/>
                </a:lnTo>
                <a:lnTo>
                  <a:pt x="111" y="177"/>
                </a:lnTo>
                <a:lnTo>
                  <a:pt x="107" y="177"/>
                </a:lnTo>
                <a:lnTo>
                  <a:pt x="105" y="179"/>
                </a:lnTo>
                <a:lnTo>
                  <a:pt x="104" y="181"/>
                </a:lnTo>
                <a:lnTo>
                  <a:pt x="104" y="183"/>
                </a:lnTo>
                <a:lnTo>
                  <a:pt x="102" y="188"/>
                </a:lnTo>
                <a:lnTo>
                  <a:pt x="96" y="196"/>
                </a:lnTo>
                <a:lnTo>
                  <a:pt x="91" y="205"/>
                </a:lnTo>
                <a:lnTo>
                  <a:pt x="89" y="211"/>
                </a:lnTo>
                <a:lnTo>
                  <a:pt x="89" y="218"/>
                </a:lnTo>
                <a:lnTo>
                  <a:pt x="91" y="224"/>
                </a:lnTo>
                <a:lnTo>
                  <a:pt x="96" y="233"/>
                </a:lnTo>
                <a:lnTo>
                  <a:pt x="96" y="240"/>
                </a:lnTo>
                <a:lnTo>
                  <a:pt x="89" y="251"/>
                </a:lnTo>
                <a:lnTo>
                  <a:pt x="80" y="261"/>
                </a:lnTo>
                <a:close/>
              </a:path>
            </a:pathLst>
          </a:custGeom>
          <a:solidFill>
            <a:srgbClr val="D8D8D8"/>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178" name="Freeform 12"/>
          <p:cNvSpPr>
            <a:spLocks noEditPoints="1"/>
          </p:cNvSpPr>
          <p:nvPr/>
        </p:nvSpPr>
        <p:spPr bwMode="auto">
          <a:xfrm>
            <a:off x="8980754" y="4002839"/>
            <a:ext cx="1339519" cy="2618581"/>
          </a:xfrm>
          <a:custGeom>
            <a:avLst/>
            <a:gdLst>
              <a:gd name="T0" fmla="*/ 779669 w 768"/>
              <a:gd name="T1" fmla="*/ 2132013 h 1386"/>
              <a:gd name="T2" fmla="*/ 817773 w 768"/>
              <a:gd name="T3" fmla="*/ 2132013 h 1386"/>
              <a:gd name="T4" fmla="*/ 888119 w 768"/>
              <a:gd name="T5" fmla="*/ 2087563 h 1386"/>
              <a:gd name="T6" fmla="*/ 980448 w 768"/>
              <a:gd name="T7" fmla="*/ 2003425 h 1386"/>
              <a:gd name="T8" fmla="*/ 1015621 w 768"/>
              <a:gd name="T9" fmla="*/ 1897063 h 1386"/>
              <a:gd name="T10" fmla="*/ 961396 w 768"/>
              <a:gd name="T11" fmla="*/ 1844675 h 1386"/>
              <a:gd name="T12" fmla="*/ 1055191 w 768"/>
              <a:gd name="T13" fmla="*/ 1830388 h 1386"/>
              <a:gd name="T14" fmla="*/ 1118209 w 768"/>
              <a:gd name="T15" fmla="*/ 1779588 h 1386"/>
              <a:gd name="T16" fmla="*/ 1083036 w 768"/>
              <a:gd name="T17" fmla="*/ 1585912 h 1386"/>
              <a:gd name="T18" fmla="*/ 1025880 w 768"/>
              <a:gd name="T19" fmla="*/ 1495425 h 1386"/>
              <a:gd name="T20" fmla="*/ 965793 w 768"/>
              <a:gd name="T21" fmla="*/ 1325562 h 1386"/>
              <a:gd name="T22" fmla="*/ 885188 w 768"/>
              <a:gd name="T23" fmla="*/ 1181100 h 1386"/>
              <a:gd name="T24" fmla="*/ 814842 w 768"/>
              <a:gd name="T25" fmla="*/ 1128712 h 1386"/>
              <a:gd name="T26" fmla="*/ 725444 w 768"/>
              <a:gd name="T27" fmla="*/ 1096963 h 1386"/>
              <a:gd name="T28" fmla="*/ 665356 w 768"/>
              <a:gd name="T29" fmla="*/ 1155700 h 1386"/>
              <a:gd name="T30" fmla="*/ 663891 w 768"/>
              <a:gd name="T31" fmla="*/ 1169987 h 1386"/>
              <a:gd name="T32" fmla="*/ 614062 w 768"/>
              <a:gd name="T33" fmla="*/ 1270000 h 1386"/>
              <a:gd name="T34" fmla="*/ 590614 w 768"/>
              <a:gd name="T35" fmla="*/ 1190625 h 1386"/>
              <a:gd name="T36" fmla="*/ 578889 w 768"/>
              <a:gd name="T37" fmla="*/ 1252537 h 1386"/>
              <a:gd name="T38" fmla="*/ 523199 w 768"/>
              <a:gd name="T39" fmla="*/ 1196975 h 1386"/>
              <a:gd name="T40" fmla="*/ 446991 w 768"/>
              <a:gd name="T41" fmla="*/ 1214437 h 1386"/>
              <a:gd name="T42" fmla="*/ 435266 w 768"/>
              <a:gd name="T43" fmla="*/ 1063625 h 1386"/>
              <a:gd name="T44" fmla="*/ 473370 w 768"/>
              <a:gd name="T45" fmla="*/ 911225 h 1386"/>
              <a:gd name="T46" fmla="*/ 468974 w 768"/>
              <a:gd name="T47" fmla="*/ 820738 h 1386"/>
              <a:gd name="T48" fmla="*/ 495354 w 768"/>
              <a:gd name="T49" fmla="*/ 723900 h 1386"/>
              <a:gd name="T50" fmla="*/ 511475 w 768"/>
              <a:gd name="T51" fmla="*/ 460375 h 1386"/>
              <a:gd name="T52" fmla="*/ 663891 w 768"/>
              <a:gd name="T53" fmla="*/ 274638 h 1386"/>
              <a:gd name="T54" fmla="*/ 693202 w 768"/>
              <a:gd name="T55" fmla="*/ 273050 h 1386"/>
              <a:gd name="T56" fmla="*/ 663891 w 768"/>
              <a:gd name="T57" fmla="*/ 177800 h 1386"/>
              <a:gd name="T58" fmla="*/ 568631 w 768"/>
              <a:gd name="T59" fmla="*/ 149225 h 1386"/>
              <a:gd name="T60" fmla="*/ 446991 w 768"/>
              <a:gd name="T61" fmla="*/ 0 h 1386"/>
              <a:gd name="T62" fmla="*/ 411818 w 768"/>
              <a:gd name="T63" fmla="*/ 84137 h 1386"/>
              <a:gd name="T64" fmla="*/ 325351 w 768"/>
              <a:gd name="T65" fmla="*/ 96837 h 1386"/>
              <a:gd name="T66" fmla="*/ 194917 w 768"/>
              <a:gd name="T67" fmla="*/ 139700 h 1386"/>
              <a:gd name="T68" fmla="*/ 175865 w 768"/>
              <a:gd name="T69" fmla="*/ 398462 h 1386"/>
              <a:gd name="T70" fmla="*/ 271125 w 768"/>
              <a:gd name="T71" fmla="*/ 557212 h 1386"/>
              <a:gd name="T72" fmla="*/ 208107 w 768"/>
              <a:gd name="T73" fmla="*/ 636587 h 1386"/>
              <a:gd name="T74" fmla="*/ 99657 w 768"/>
              <a:gd name="T75" fmla="*/ 717550 h 1386"/>
              <a:gd name="T76" fmla="*/ 13190 w 768"/>
              <a:gd name="T77" fmla="*/ 765175 h 1386"/>
              <a:gd name="T78" fmla="*/ 5862 w 768"/>
              <a:gd name="T79" fmla="*/ 896938 h 1386"/>
              <a:gd name="T80" fmla="*/ 32242 w 768"/>
              <a:gd name="T81" fmla="*/ 1079500 h 1386"/>
              <a:gd name="T82" fmla="*/ 92329 w 768"/>
              <a:gd name="T83" fmla="*/ 1235075 h 1386"/>
              <a:gd name="T84" fmla="*/ 216900 w 768"/>
              <a:gd name="T85" fmla="*/ 1228725 h 1386"/>
              <a:gd name="T86" fmla="*/ 159744 w 768"/>
              <a:gd name="T87" fmla="*/ 1349375 h 1386"/>
              <a:gd name="T88" fmla="*/ 159744 w 768"/>
              <a:gd name="T89" fmla="*/ 1474787 h 1386"/>
              <a:gd name="T90" fmla="*/ 246211 w 768"/>
              <a:gd name="T91" fmla="*/ 1530350 h 1386"/>
              <a:gd name="T92" fmla="*/ 329747 w 768"/>
              <a:gd name="T93" fmla="*/ 1474787 h 1386"/>
              <a:gd name="T94" fmla="*/ 457249 w 768"/>
              <a:gd name="T95" fmla="*/ 1377950 h 1386"/>
              <a:gd name="T96" fmla="*/ 489491 w 768"/>
              <a:gd name="T97" fmla="*/ 1495425 h 1386"/>
              <a:gd name="T98" fmla="*/ 414749 w 768"/>
              <a:gd name="T99" fmla="*/ 1554162 h 1386"/>
              <a:gd name="T100" fmla="*/ 332678 w 768"/>
              <a:gd name="T101" fmla="*/ 1709738 h 1386"/>
              <a:gd name="T102" fmla="*/ 370782 w 768"/>
              <a:gd name="T103" fmla="*/ 1871663 h 1386"/>
              <a:gd name="T104" fmla="*/ 470439 w 768"/>
              <a:gd name="T105" fmla="*/ 1976438 h 1386"/>
              <a:gd name="T106" fmla="*/ 486560 w 768"/>
              <a:gd name="T107" fmla="*/ 1979613 h 1386"/>
              <a:gd name="T108" fmla="*/ 555441 w 768"/>
              <a:gd name="T109" fmla="*/ 1949450 h 1386"/>
              <a:gd name="T110" fmla="*/ 712254 w 768"/>
              <a:gd name="T111" fmla="*/ 1927225 h 1386"/>
              <a:gd name="T112" fmla="*/ 766479 w 768"/>
              <a:gd name="T113" fmla="*/ 1938338 h 1386"/>
              <a:gd name="T114" fmla="*/ 486560 w 768"/>
              <a:gd name="T115" fmla="*/ 1125537 h 1386"/>
              <a:gd name="T116" fmla="*/ 571562 w 768"/>
              <a:gd name="T117" fmla="*/ 1087438 h 1386"/>
              <a:gd name="T118" fmla="*/ 527595 w 768"/>
              <a:gd name="T119" fmla="*/ 1128712 h 1386"/>
              <a:gd name="T120" fmla="*/ 565700 w 768"/>
              <a:gd name="T121" fmla="*/ 1166812 h 1386"/>
              <a:gd name="T122" fmla="*/ 587683 w 768"/>
              <a:gd name="T123" fmla="*/ 1155700 h 13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8"/>
              <a:gd name="T187" fmla="*/ 0 h 1386"/>
              <a:gd name="T188" fmla="*/ 768 w 768"/>
              <a:gd name="T189" fmla="*/ 1386 h 13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8" h="1386">
                <a:moveTo>
                  <a:pt x="523" y="1221"/>
                </a:moveTo>
                <a:lnTo>
                  <a:pt x="519" y="1232"/>
                </a:lnTo>
                <a:lnTo>
                  <a:pt x="519" y="1243"/>
                </a:lnTo>
                <a:lnTo>
                  <a:pt x="519" y="1254"/>
                </a:lnTo>
                <a:lnTo>
                  <a:pt x="521" y="1265"/>
                </a:lnTo>
                <a:lnTo>
                  <a:pt x="536" y="1284"/>
                </a:lnTo>
                <a:lnTo>
                  <a:pt x="545" y="1295"/>
                </a:lnTo>
                <a:lnTo>
                  <a:pt x="536" y="1310"/>
                </a:lnTo>
                <a:lnTo>
                  <a:pt x="526" y="1330"/>
                </a:lnTo>
                <a:lnTo>
                  <a:pt x="526" y="1336"/>
                </a:lnTo>
                <a:lnTo>
                  <a:pt x="528" y="1339"/>
                </a:lnTo>
                <a:lnTo>
                  <a:pt x="532" y="1343"/>
                </a:lnTo>
                <a:lnTo>
                  <a:pt x="534" y="1345"/>
                </a:lnTo>
                <a:lnTo>
                  <a:pt x="541" y="1349"/>
                </a:lnTo>
                <a:lnTo>
                  <a:pt x="545" y="1354"/>
                </a:lnTo>
                <a:lnTo>
                  <a:pt x="545" y="1367"/>
                </a:lnTo>
                <a:lnTo>
                  <a:pt x="547" y="1382"/>
                </a:lnTo>
                <a:lnTo>
                  <a:pt x="549" y="1384"/>
                </a:lnTo>
                <a:lnTo>
                  <a:pt x="549" y="1386"/>
                </a:lnTo>
                <a:lnTo>
                  <a:pt x="558" y="1376"/>
                </a:lnTo>
                <a:lnTo>
                  <a:pt x="565" y="1365"/>
                </a:lnTo>
                <a:lnTo>
                  <a:pt x="565" y="1358"/>
                </a:lnTo>
                <a:lnTo>
                  <a:pt x="560" y="1349"/>
                </a:lnTo>
                <a:lnTo>
                  <a:pt x="558" y="1343"/>
                </a:lnTo>
                <a:lnTo>
                  <a:pt x="558" y="1336"/>
                </a:lnTo>
                <a:lnTo>
                  <a:pt x="560" y="1330"/>
                </a:lnTo>
                <a:lnTo>
                  <a:pt x="565" y="1321"/>
                </a:lnTo>
                <a:lnTo>
                  <a:pt x="571" y="1313"/>
                </a:lnTo>
                <a:lnTo>
                  <a:pt x="573" y="1308"/>
                </a:lnTo>
                <a:lnTo>
                  <a:pt x="573" y="1306"/>
                </a:lnTo>
                <a:lnTo>
                  <a:pt x="574" y="1304"/>
                </a:lnTo>
                <a:lnTo>
                  <a:pt x="576" y="1302"/>
                </a:lnTo>
                <a:lnTo>
                  <a:pt x="580" y="1302"/>
                </a:lnTo>
                <a:lnTo>
                  <a:pt x="591" y="1312"/>
                </a:lnTo>
                <a:lnTo>
                  <a:pt x="598" y="1319"/>
                </a:lnTo>
                <a:lnTo>
                  <a:pt x="606" y="1315"/>
                </a:lnTo>
                <a:lnTo>
                  <a:pt x="613" y="1310"/>
                </a:lnTo>
                <a:lnTo>
                  <a:pt x="621" y="1310"/>
                </a:lnTo>
                <a:lnTo>
                  <a:pt x="630" y="1312"/>
                </a:lnTo>
                <a:lnTo>
                  <a:pt x="634" y="1304"/>
                </a:lnTo>
                <a:lnTo>
                  <a:pt x="637" y="1299"/>
                </a:lnTo>
                <a:lnTo>
                  <a:pt x="645" y="1297"/>
                </a:lnTo>
                <a:lnTo>
                  <a:pt x="654" y="1299"/>
                </a:lnTo>
                <a:lnTo>
                  <a:pt x="658" y="1297"/>
                </a:lnTo>
                <a:lnTo>
                  <a:pt x="663" y="1293"/>
                </a:lnTo>
                <a:lnTo>
                  <a:pt x="669" y="1286"/>
                </a:lnTo>
                <a:lnTo>
                  <a:pt x="676" y="1277"/>
                </a:lnTo>
                <a:lnTo>
                  <a:pt x="669" y="1262"/>
                </a:lnTo>
                <a:lnTo>
                  <a:pt x="659" y="1249"/>
                </a:lnTo>
                <a:lnTo>
                  <a:pt x="661" y="1245"/>
                </a:lnTo>
                <a:lnTo>
                  <a:pt x="663" y="1241"/>
                </a:lnTo>
                <a:lnTo>
                  <a:pt x="667" y="1240"/>
                </a:lnTo>
                <a:lnTo>
                  <a:pt x="671" y="1238"/>
                </a:lnTo>
                <a:lnTo>
                  <a:pt x="678" y="1236"/>
                </a:lnTo>
                <a:lnTo>
                  <a:pt x="683" y="1234"/>
                </a:lnTo>
                <a:lnTo>
                  <a:pt x="689" y="1228"/>
                </a:lnTo>
                <a:lnTo>
                  <a:pt x="695" y="1216"/>
                </a:lnTo>
                <a:lnTo>
                  <a:pt x="696" y="1208"/>
                </a:lnTo>
                <a:lnTo>
                  <a:pt x="695" y="1201"/>
                </a:lnTo>
                <a:lnTo>
                  <a:pt x="693" y="1195"/>
                </a:lnTo>
                <a:lnTo>
                  <a:pt x="687" y="1190"/>
                </a:lnTo>
                <a:lnTo>
                  <a:pt x="680" y="1193"/>
                </a:lnTo>
                <a:lnTo>
                  <a:pt x="671" y="1199"/>
                </a:lnTo>
                <a:lnTo>
                  <a:pt x="667" y="1197"/>
                </a:lnTo>
                <a:lnTo>
                  <a:pt x="663" y="1195"/>
                </a:lnTo>
                <a:lnTo>
                  <a:pt x="661" y="1192"/>
                </a:lnTo>
                <a:lnTo>
                  <a:pt x="659" y="1184"/>
                </a:lnTo>
                <a:lnTo>
                  <a:pt x="656" y="1180"/>
                </a:lnTo>
                <a:lnTo>
                  <a:pt x="650" y="1175"/>
                </a:lnTo>
                <a:lnTo>
                  <a:pt x="648" y="1169"/>
                </a:lnTo>
                <a:lnTo>
                  <a:pt x="648" y="1166"/>
                </a:lnTo>
                <a:lnTo>
                  <a:pt x="656" y="1162"/>
                </a:lnTo>
                <a:lnTo>
                  <a:pt x="661" y="1160"/>
                </a:lnTo>
                <a:lnTo>
                  <a:pt x="671" y="1142"/>
                </a:lnTo>
                <a:lnTo>
                  <a:pt x="680" y="1125"/>
                </a:lnTo>
                <a:lnTo>
                  <a:pt x="687" y="1125"/>
                </a:lnTo>
                <a:lnTo>
                  <a:pt x="695" y="1127"/>
                </a:lnTo>
                <a:lnTo>
                  <a:pt x="700" y="1129"/>
                </a:lnTo>
                <a:lnTo>
                  <a:pt x="704" y="1132"/>
                </a:lnTo>
                <a:lnTo>
                  <a:pt x="706" y="1134"/>
                </a:lnTo>
                <a:lnTo>
                  <a:pt x="707" y="1138"/>
                </a:lnTo>
                <a:lnTo>
                  <a:pt x="709" y="1143"/>
                </a:lnTo>
                <a:lnTo>
                  <a:pt x="713" y="1149"/>
                </a:lnTo>
                <a:lnTo>
                  <a:pt x="720" y="1153"/>
                </a:lnTo>
                <a:lnTo>
                  <a:pt x="724" y="1156"/>
                </a:lnTo>
                <a:lnTo>
                  <a:pt x="728" y="1166"/>
                </a:lnTo>
                <a:lnTo>
                  <a:pt x="728" y="1182"/>
                </a:lnTo>
                <a:lnTo>
                  <a:pt x="728" y="1186"/>
                </a:lnTo>
                <a:lnTo>
                  <a:pt x="732" y="1188"/>
                </a:lnTo>
                <a:lnTo>
                  <a:pt x="735" y="1186"/>
                </a:lnTo>
                <a:lnTo>
                  <a:pt x="741" y="1182"/>
                </a:lnTo>
                <a:lnTo>
                  <a:pt x="752" y="1179"/>
                </a:lnTo>
                <a:lnTo>
                  <a:pt x="768" y="1171"/>
                </a:lnTo>
                <a:lnTo>
                  <a:pt x="765" y="1158"/>
                </a:lnTo>
                <a:lnTo>
                  <a:pt x="759" y="1143"/>
                </a:lnTo>
                <a:lnTo>
                  <a:pt x="763" y="1121"/>
                </a:lnTo>
                <a:lnTo>
                  <a:pt x="767" y="1097"/>
                </a:lnTo>
                <a:lnTo>
                  <a:pt x="767" y="1086"/>
                </a:lnTo>
                <a:lnTo>
                  <a:pt x="767" y="1077"/>
                </a:lnTo>
                <a:lnTo>
                  <a:pt x="765" y="1068"/>
                </a:lnTo>
                <a:lnTo>
                  <a:pt x="763" y="1060"/>
                </a:lnTo>
                <a:lnTo>
                  <a:pt x="761" y="1055"/>
                </a:lnTo>
                <a:lnTo>
                  <a:pt x="759" y="1042"/>
                </a:lnTo>
                <a:lnTo>
                  <a:pt x="757" y="1034"/>
                </a:lnTo>
                <a:lnTo>
                  <a:pt x="752" y="1027"/>
                </a:lnTo>
                <a:lnTo>
                  <a:pt x="746" y="1018"/>
                </a:lnTo>
                <a:lnTo>
                  <a:pt x="739" y="1007"/>
                </a:lnTo>
                <a:lnTo>
                  <a:pt x="739" y="999"/>
                </a:lnTo>
                <a:lnTo>
                  <a:pt x="737" y="990"/>
                </a:lnTo>
                <a:lnTo>
                  <a:pt x="732" y="985"/>
                </a:lnTo>
                <a:lnTo>
                  <a:pt x="726" y="979"/>
                </a:lnTo>
                <a:lnTo>
                  <a:pt x="722" y="975"/>
                </a:lnTo>
                <a:lnTo>
                  <a:pt x="719" y="973"/>
                </a:lnTo>
                <a:lnTo>
                  <a:pt x="717" y="970"/>
                </a:lnTo>
                <a:lnTo>
                  <a:pt x="717" y="966"/>
                </a:lnTo>
                <a:lnTo>
                  <a:pt x="717" y="961"/>
                </a:lnTo>
                <a:lnTo>
                  <a:pt x="717" y="953"/>
                </a:lnTo>
                <a:lnTo>
                  <a:pt x="713" y="949"/>
                </a:lnTo>
                <a:lnTo>
                  <a:pt x="704" y="946"/>
                </a:lnTo>
                <a:lnTo>
                  <a:pt x="700" y="942"/>
                </a:lnTo>
                <a:lnTo>
                  <a:pt x="695" y="937"/>
                </a:lnTo>
                <a:lnTo>
                  <a:pt x="689" y="929"/>
                </a:lnTo>
                <a:lnTo>
                  <a:pt x="683" y="918"/>
                </a:lnTo>
                <a:lnTo>
                  <a:pt x="674" y="900"/>
                </a:lnTo>
                <a:lnTo>
                  <a:pt x="667" y="887"/>
                </a:lnTo>
                <a:lnTo>
                  <a:pt x="663" y="876"/>
                </a:lnTo>
                <a:lnTo>
                  <a:pt x="663" y="866"/>
                </a:lnTo>
                <a:lnTo>
                  <a:pt x="665" y="861"/>
                </a:lnTo>
                <a:lnTo>
                  <a:pt x="669" y="855"/>
                </a:lnTo>
                <a:lnTo>
                  <a:pt x="661" y="850"/>
                </a:lnTo>
                <a:lnTo>
                  <a:pt x="658" y="844"/>
                </a:lnTo>
                <a:lnTo>
                  <a:pt x="659" y="835"/>
                </a:lnTo>
                <a:lnTo>
                  <a:pt x="663" y="828"/>
                </a:lnTo>
                <a:lnTo>
                  <a:pt x="661" y="820"/>
                </a:lnTo>
                <a:lnTo>
                  <a:pt x="661" y="815"/>
                </a:lnTo>
                <a:lnTo>
                  <a:pt x="661" y="809"/>
                </a:lnTo>
                <a:lnTo>
                  <a:pt x="663" y="800"/>
                </a:lnTo>
                <a:lnTo>
                  <a:pt x="656" y="791"/>
                </a:lnTo>
                <a:lnTo>
                  <a:pt x="647" y="778"/>
                </a:lnTo>
                <a:lnTo>
                  <a:pt x="634" y="776"/>
                </a:lnTo>
                <a:lnTo>
                  <a:pt x="628" y="772"/>
                </a:lnTo>
                <a:lnTo>
                  <a:pt x="623" y="765"/>
                </a:lnTo>
                <a:lnTo>
                  <a:pt x="617" y="746"/>
                </a:lnTo>
                <a:lnTo>
                  <a:pt x="604" y="744"/>
                </a:lnTo>
                <a:lnTo>
                  <a:pt x="597" y="743"/>
                </a:lnTo>
                <a:lnTo>
                  <a:pt x="600" y="737"/>
                </a:lnTo>
                <a:lnTo>
                  <a:pt x="602" y="731"/>
                </a:lnTo>
                <a:lnTo>
                  <a:pt x="602" y="726"/>
                </a:lnTo>
                <a:lnTo>
                  <a:pt x="600" y="720"/>
                </a:lnTo>
                <a:lnTo>
                  <a:pt x="597" y="717"/>
                </a:lnTo>
                <a:lnTo>
                  <a:pt x="591" y="713"/>
                </a:lnTo>
                <a:lnTo>
                  <a:pt x="584" y="713"/>
                </a:lnTo>
                <a:lnTo>
                  <a:pt x="576" y="713"/>
                </a:lnTo>
                <a:lnTo>
                  <a:pt x="569" y="711"/>
                </a:lnTo>
                <a:lnTo>
                  <a:pt x="562" y="711"/>
                </a:lnTo>
                <a:lnTo>
                  <a:pt x="556" y="711"/>
                </a:lnTo>
                <a:lnTo>
                  <a:pt x="549" y="711"/>
                </a:lnTo>
                <a:lnTo>
                  <a:pt x="545" y="707"/>
                </a:lnTo>
                <a:lnTo>
                  <a:pt x="541" y="704"/>
                </a:lnTo>
                <a:lnTo>
                  <a:pt x="538" y="702"/>
                </a:lnTo>
                <a:lnTo>
                  <a:pt x="536" y="700"/>
                </a:lnTo>
                <a:lnTo>
                  <a:pt x="530" y="698"/>
                </a:lnTo>
                <a:lnTo>
                  <a:pt x="525" y="698"/>
                </a:lnTo>
                <a:lnTo>
                  <a:pt x="517" y="693"/>
                </a:lnTo>
                <a:lnTo>
                  <a:pt x="512" y="691"/>
                </a:lnTo>
                <a:lnTo>
                  <a:pt x="508" y="693"/>
                </a:lnTo>
                <a:lnTo>
                  <a:pt x="502" y="694"/>
                </a:lnTo>
                <a:lnTo>
                  <a:pt x="495" y="691"/>
                </a:lnTo>
                <a:lnTo>
                  <a:pt x="488" y="691"/>
                </a:lnTo>
                <a:lnTo>
                  <a:pt x="484" y="693"/>
                </a:lnTo>
                <a:lnTo>
                  <a:pt x="480" y="694"/>
                </a:lnTo>
                <a:lnTo>
                  <a:pt x="473" y="700"/>
                </a:lnTo>
                <a:lnTo>
                  <a:pt x="464" y="709"/>
                </a:lnTo>
                <a:lnTo>
                  <a:pt x="458" y="709"/>
                </a:lnTo>
                <a:lnTo>
                  <a:pt x="451" y="709"/>
                </a:lnTo>
                <a:lnTo>
                  <a:pt x="449" y="709"/>
                </a:lnTo>
                <a:lnTo>
                  <a:pt x="447" y="711"/>
                </a:lnTo>
                <a:lnTo>
                  <a:pt x="445" y="711"/>
                </a:lnTo>
                <a:lnTo>
                  <a:pt x="443" y="713"/>
                </a:lnTo>
                <a:lnTo>
                  <a:pt x="454" y="728"/>
                </a:lnTo>
                <a:lnTo>
                  <a:pt x="469" y="750"/>
                </a:lnTo>
                <a:lnTo>
                  <a:pt x="469" y="755"/>
                </a:lnTo>
                <a:lnTo>
                  <a:pt x="469" y="761"/>
                </a:lnTo>
                <a:lnTo>
                  <a:pt x="467" y="763"/>
                </a:lnTo>
                <a:lnTo>
                  <a:pt x="465" y="767"/>
                </a:lnTo>
                <a:lnTo>
                  <a:pt x="462" y="767"/>
                </a:lnTo>
                <a:lnTo>
                  <a:pt x="460" y="767"/>
                </a:lnTo>
                <a:lnTo>
                  <a:pt x="458" y="763"/>
                </a:lnTo>
                <a:lnTo>
                  <a:pt x="458" y="759"/>
                </a:lnTo>
                <a:lnTo>
                  <a:pt x="458" y="748"/>
                </a:lnTo>
                <a:lnTo>
                  <a:pt x="456" y="737"/>
                </a:lnTo>
                <a:lnTo>
                  <a:pt x="453" y="737"/>
                </a:lnTo>
                <a:lnTo>
                  <a:pt x="451" y="737"/>
                </a:lnTo>
                <a:lnTo>
                  <a:pt x="451" y="739"/>
                </a:lnTo>
                <a:lnTo>
                  <a:pt x="449" y="743"/>
                </a:lnTo>
                <a:lnTo>
                  <a:pt x="449" y="750"/>
                </a:lnTo>
                <a:lnTo>
                  <a:pt x="449" y="763"/>
                </a:lnTo>
                <a:lnTo>
                  <a:pt x="445" y="768"/>
                </a:lnTo>
                <a:lnTo>
                  <a:pt x="443" y="774"/>
                </a:lnTo>
                <a:lnTo>
                  <a:pt x="443" y="779"/>
                </a:lnTo>
                <a:lnTo>
                  <a:pt x="445" y="785"/>
                </a:lnTo>
                <a:lnTo>
                  <a:pt x="436" y="792"/>
                </a:lnTo>
                <a:lnTo>
                  <a:pt x="429" y="798"/>
                </a:lnTo>
                <a:lnTo>
                  <a:pt x="419" y="800"/>
                </a:lnTo>
                <a:lnTo>
                  <a:pt x="416" y="800"/>
                </a:lnTo>
                <a:lnTo>
                  <a:pt x="417" y="791"/>
                </a:lnTo>
                <a:lnTo>
                  <a:pt x="421" y="783"/>
                </a:lnTo>
                <a:lnTo>
                  <a:pt x="419" y="778"/>
                </a:lnTo>
                <a:lnTo>
                  <a:pt x="417" y="774"/>
                </a:lnTo>
                <a:lnTo>
                  <a:pt x="419" y="768"/>
                </a:lnTo>
                <a:lnTo>
                  <a:pt x="421" y="763"/>
                </a:lnTo>
                <a:lnTo>
                  <a:pt x="412" y="763"/>
                </a:lnTo>
                <a:lnTo>
                  <a:pt x="397" y="767"/>
                </a:lnTo>
                <a:lnTo>
                  <a:pt x="395" y="761"/>
                </a:lnTo>
                <a:lnTo>
                  <a:pt x="397" y="757"/>
                </a:lnTo>
                <a:lnTo>
                  <a:pt x="403" y="750"/>
                </a:lnTo>
                <a:lnTo>
                  <a:pt x="406" y="741"/>
                </a:lnTo>
                <a:lnTo>
                  <a:pt x="403" y="741"/>
                </a:lnTo>
                <a:lnTo>
                  <a:pt x="399" y="741"/>
                </a:lnTo>
                <a:lnTo>
                  <a:pt x="395" y="743"/>
                </a:lnTo>
                <a:lnTo>
                  <a:pt x="390" y="744"/>
                </a:lnTo>
                <a:lnTo>
                  <a:pt x="386" y="748"/>
                </a:lnTo>
                <a:lnTo>
                  <a:pt x="384" y="752"/>
                </a:lnTo>
                <a:lnTo>
                  <a:pt x="382" y="755"/>
                </a:lnTo>
                <a:lnTo>
                  <a:pt x="382" y="759"/>
                </a:lnTo>
                <a:lnTo>
                  <a:pt x="390" y="772"/>
                </a:lnTo>
                <a:lnTo>
                  <a:pt x="395" y="785"/>
                </a:lnTo>
                <a:lnTo>
                  <a:pt x="395" y="789"/>
                </a:lnTo>
                <a:lnTo>
                  <a:pt x="393" y="791"/>
                </a:lnTo>
                <a:lnTo>
                  <a:pt x="390" y="792"/>
                </a:lnTo>
                <a:lnTo>
                  <a:pt x="388" y="792"/>
                </a:lnTo>
                <a:lnTo>
                  <a:pt x="381" y="794"/>
                </a:lnTo>
                <a:lnTo>
                  <a:pt x="377" y="792"/>
                </a:lnTo>
                <a:lnTo>
                  <a:pt x="375" y="783"/>
                </a:lnTo>
                <a:lnTo>
                  <a:pt x="375" y="774"/>
                </a:lnTo>
                <a:lnTo>
                  <a:pt x="369" y="770"/>
                </a:lnTo>
                <a:lnTo>
                  <a:pt x="364" y="767"/>
                </a:lnTo>
                <a:lnTo>
                  <a:pt x="360" y="763"/>
                </a:lnTo>
                <a:lnTo>
                  <a:pt x="358" y="759"/>
                </a:lnTo>
                <a:lnTo>
                  <a:pt x="357" y="754"/>
                </a:lnTo>
                <a:lnTo>
                  <a:pt x="357" y="744"/>
                </a:lnTo>
                <a:lnTo>
                  <a:pt x="353" y="743"/>
                </a:lnTo>
                <a:lnTo>
                  <a:pt x="351" y="743"/>
                </a:lnTo>
                <a:lnTo>
                  <a:pt x="347" y="743"/>
                </a:lnTo>
                <a:lnTo>
                  <a:pt x="345" y="744"/>
                </a:lnTo>
                <a:lnTo>
                  <a:pt x="342" y="748"/>
                </a:lnTo>
                <a:lnTo>
                  <a:pt x="340" y="752"/>
                </a:lnTo>
                <a:lnTo>
                  <a:pt x="327" y="755"/>
                </a:lnTo>
                <a:lnTo>
                  <a:pt x="318" y="763"/>
                </a:lnTo>
                <a:lnTo>
                  <a:pt x="314" y="765"/>
                </a:lnTo>
                <a:lnTo>
                  <a:pt x="310" y="767"/>
                </a:lnTo>
                <a:lnTo>
                  <a:pt x="305" y="765"/>
                </a:lnTo>
                <a:lnTo>
                  <a:pt x="297" y="763"/>
                </a:lnTo>
                <a:lnTo>
                  <a:pt x="286" y="767"/>
                </a:lnTo>
                <a:lnTo>
                  <a:pt x="275" y="768"/>
                </a:lnTo>
                <a:lnTo>
                  <a:pt x="273" y="755"/>
                </a:lnTo>
                <a:lnTo>
                  <a:pt x="273" y="744"/>
                </a:lnTo>
                <a:lnTo>
                  <a:pt x="273" y="737"/>
                </a:lnTo>
                <a:lnTo>
                  <a:pt x="277" y="731"/>
                </a:lnTo>
                <a:lnTo>
                  <a:pt x="286" y="720"/>
                </a:lnTo>
                <a:lnTo>
                  <a:pt x="297" y="707"/>
                </a:lnTo>
                <a:lnTo>
                  <a:pt x="297" y="691"/>
                </a:lnTo>
                <a:lnTo>
                  <a:pt x="294" y="676"/>
                </a:lnTo>
                <a:lnTo>
                  <a:pt x="297" y="670"/>
                </a:lnTo>
                <a:lnTo>
                  <a:pt x="303" y="661"/>
                </a:lnTo>
                <a:lnTo>
                  <a:pt x="305" y="652"/>
                </a:lnTo>
                <a:lnTo>
                  <a:pt x="307" y="643"/>
                </a:lnTo>
                <a:lnTo>
                  <a:pt x="310" y="633"/>
                </a:lnTo>
                <a:lnTo>
                  <a:pt x="316" y="626"/>
                </a:lnTo>
                <a:lnTo>
                  <a:pt x="320" y="611"/>
                </a:lnTo>
                <a:lnTo>
                  <a:pt x="321" y="591"/>
                </a:lnTo>
                <a:lnTo>
                  <a:pt x="327" y="585"/>
                </a:lnTo>
                <a:lnTo>
                  <a:pt x="329" y="580"/>
                </a:lnTo>
                <a:lnTo>
                  <a:pt x="327" y="578"/>
                </a:lnTo>
                <a:lnTo>
                  <a:pt x="327" y="576"/>
                </a:lnTo>
                <a:lnTo>
                  <a:pt x="323" y="574"/>
                </a:lnTo>
                <a:lnTo>
                  <a:pt x="320" y="573"/>
                </a:lnTo>
                <a:lnTo>
                  <a:pt x="318" y="567"/>
                </a:lnTo>
                <a:lnTo>
                  <a:pt x="316" y="558"/>
                </a:lnTo>
                <a:lnTo>
                  <a:pt x="316" y="554"/>
                </a:lnTo>
                <a:lnTo>
                  <a:pt x="318" y="548"/>
                </a:lnTo>
                <a:lnTo>
                  <a:pt x="320" y="543"/>
                </a:lnTo>
                <a:lnTo>
                  <a:pt x="323" y="539"/>
                </a:lnTo>
                <a:lnTo>
                  <a:pt x="323" y="534"/>
                </a:lnTo>
                <a:lnTo>
                  <a:pt x="320" y="530"/>
                </a:lnTo>
                <a:lnTo>
                  <a:pt x="320" y="526"/>
                </a:lnTo>
                <a:lnTo>
                  <a:pt x="320" y="523"/>
                </a:lnTo>
                <a:lnTo>
                  <a:pt x="320" y="517"/>
                </a:lnTo>
                <a:lnTo>
                  <a:pt x="323" y="512"/>
                </a:lnTo>
                <a:lnTo>
                  <a:pt x="323" y="508"/>
                </a:lnTo>
                <a:lnTo>
                  <a:pt x="323" y="500"/>
                </a:lnTo>
                <a:lnTo>
                  <a:pt x="323" y="497"/>
                </a:lnTo>
                <a:lnTo>
                  <a:pt x="323" y="493"/>
                </a:lnTo>
                <a:lnTo>
                  <a:pt x="325" y="489"/>
                </a:lnTo>
                <a:lnTo>
                  <a:pt x="327" y="488"/>
                </a:lnTo>
                <a:lnTo>
                  <a:pt x="329" y="480"/>
                </a:lnTo>
                <a:lnTo>
                  <a:pt x="329" y="476"/>
                </a:lnTo>
                <a:lnTo>
                  <a:pt x="331" y="471"/>
                </a:lnTo>
                <a:lnTo>
                  <a:pt x="338" y="462"/>
                </a:lnTo>
                <a:lnTo>
                  <a:pt x="338" y="456"/>
                </a:lnTo>
                <a:lnTo>
                  <a:pt x="338" y="447"/>
                </a:lnTo>
                <a:lnTo>
                  <a:pt x="338" y="438"/>
                </a:lnTo>
                <a:lnTo>
                  <a:pt x="344" y="428"/>
                </a:lnTo>
                <a:lnTo>
                  <a:pt x="345" y="419"/>
                </a:lnTo>
                <a:lnTo>
                  <a:pt x="344" y="406"/>
                </a:lnTo>
                <a:lnTo>
                  <a:pt x="340" y="393"/>
                </a:lnTo>
                <a:lnTo>
                  <a:pt x="338" y="380"/>
                </a:lnTo>
                <a:lnTo>
                  <a:pt x="344" y="366"/>
                </a:lnTo>
                <a:lnTo>
                  <a:pt x="355" y="351"/>
                </a:lnTo>
                <a:lnTo>
                  <a:pt x="351" y="327"/>
                </a:lnTo>
                <a:lnTo>
                  <a:pt x="347" y="301"/>
                </a:lnTo>
                <a:lnTo>
                  <a:pt x="349" y="290"/>
                </a:lnTo>
                <a:lnTo>
                  <a:pt x="353" y="279"/>
                </a:lnTo>
                <a:lnTo>
                  <a:pt x="358" y="268"/>
                </a:lnTo>
                <a:lnTo>
                  <a:pt x="364" y="257"/>
                </a:lnTo>
                <a:lnTo>
                  <a:pt x="369" y="253"/>
                </a:lnTo>
                <a:lnTo>
                  <a:pt x="377" y="247"/>
                </a:lnTo>
                <a:lnTo>
                  <a:pt x="381" y="240"/>
                </a:lnTo>
                <a:lnTo>
                  <a:pt x="382" y="233"/>
                </a:lnTo>
                <a:lnTo>
                  <a:pt x="390" y="225"/>
                </a:lnTo>
                <a:lnTo>
                  <a:pt x="397" y="218"/>
                </a:lnTo>
                <a:lnTo>
                  <a:pt x="434" y="186"/>
                </a:lnTo>
                <a:lnTo>
                  <a:pt x="449" y="172"/>
                </a:lnTo>
                <a:lnTo>
                  <a:pt x="453" y="173"/>
                </a:lnTo>
                <a:lnTo>
                  <a:pt x="456" y="177"/>
                </a:lnTo>
                <a:lnTo>
                  <a:pt x="458" y="181"/>
                </a:lnTo>
                <a:lnTo>
                  <a:pt x="460" y="184"/>
                </a:lnTo>
                <a:lnTo>
                  <a:pt x="464" y="190"/>
                </a:lnTo>
                <a:lnTo>
                  <a:pt x="465" y="192"/>
                </a:lnTo>
                <a:lnTo>
                  <a:pt x="469" y="194"/>
                </a:lnTo>
                <a:lnTo>
                  <a:pt x="475" y="192"/>
                </a:lnTo>
                <a:lnTo>
                  <a:pt x="478" y="190"/>
                </a:lnTo>
                <a:lnTo>
                  <a:pt x="478" y="186"/>
                </a:lnTo>
                <a:lnTo>
                  <a:pt x="478" y="183"/>
                </a:lnTo>
                <a:lnTo>
                  <a:pt x="477" y="179"/>
                </a:lnTo>
                <a:lnTo>
                  <a:pt x="473" y="172"/>
                </a:lnTo>
                <a:lnTo>
                  <a:pt x="471" y="164"/>
                </a:lnTo>
                <a:lnTo>
                  <a:pt x="473" y="159"/>
                </a:lnTo>
                <a:lnTo>
                  <a:pt x="477" y="155"/>
                </a:lnTo>
                <a:lnTo>
                  <a:pt x="482" y="151"/>
                </a:lnTo>
                <a:lnTo>
                  <a:pt x="490" y="146"/>
                </a:lnTo>
                <a:lnTo>
                  <a:pt x="486" y="135"/>
                </a:lnTo>
                <a:lnTo>
                  <a:pt x="480" y="127"/>
                </a:lnTo>
                <a:lnTo>
                  <a:pt x="477" y="122"/>
                </a:lnTo>
                <a:lnTo>
                  <a:pt x="471" y="118"/>
                </a:lnTo>
                <a:lnTo>
                  <a:pt x="462" y="114"/>
                </a:lnTo>
                <a:lnTo>
                  <a:pt x="453" y="112"/>
                </a:lnTo>
                <a:lnTo>
                  <a:pt x="438" y="111"/>
                </a:lnTo>
                <a:lnTo>
                  <a:pt x="427" y="112"/>
                </a:lnTo>
                <a:lnTo>
                  <a:pt x="417" y="114"/>
                </a:lnTo>
                <a:lnTo>
                  <a:pt x="412" y="118"/>
                </a:lnTo>
                <a:lnTo>
                  <a:pt x="406" y="120"/>
                </a:lnTo>
                <a:lnTo>
                  <a:pt x="403" y="122"/>
                </a:lnTo>
                <a:lnTo>
                  <a:pt x="399" y="123"/>
                </a:lnTo>
                <a:lnTo>
                  <a:pt x="395" y="122"/>
                </a:lnTo>
                <a:lnTo>
                  <a:pt x="388" y="116"/>
                </a:lnTo>
                <a:lnTo>
                  <a:pt x="386" y="109"/>
                </a:lnTo>
                <a:lnTo>
                  <a:pt x="386" y="101"/>
                </a:lnTo>
                <a:lnTo>
                  <a:pt x="388" y="94"/>
                </a:lnTo>
                <a:lnTo>
                  <a:pt x="392" y="77"/>
                </a:lnTo>
                <a:lnTo>
                  <a:pt x="393" y="55"/>
                </a:lnTo>
                <a:lnTo>
                  <a:pt x="393" y="50"/>
                </a:lnTo>
                <a:lnTo>
                  <a:pt x="392" y="44"/>
                </a:lnTo>
                <a:lnTo>
                  <a:pt x="388" y="37"/>
                </a:lnTo>
                <a:lnTo>
                  <a:pt x="384" y="31"/>
                </a:lnTo>
                <a:lnTo>
                  <a:pt x="371" y="20"/>
                </a:lnTo>
                <a:lnTo>
                  <a:pt x="357" y="13"/>
                </a:lnTo>
                <a:lnTo>
                  <a:pt x="342" y="5"/>
                </a:lnTo>
                <a:lnTo>
                  <a:pt x="327" y="0"/>
                </a:lnTo>
                <a:lnTo>
                  <a:pt x="314" y="0"/>
                </a:lnTo>
                <a:lnTo>
                  <a:pt x="305" y="0"/>
                </a:lnTo>
                <a:lnTo>
                  <a:pt x="297" y="11"/>
                </a:lnTo>
                <a:lnTo>
                  <a:pt x="288" y="22"/>
                </a:lnTo>
                <a:lnTo>
                  <a:pt x="284" y="27"/>
                </a:lnTo>
                <a:lnTo>
                  <a:pt x="279" y="31"/>
                </a:lnTo>
                <a:lnTo>
                  <a:pt x="275" y="33"/>
                </a:lnTo>
                <a:lnTo>
                  <a:pt x="272" y="33"/>
                </a:lnTo>
                <a:lnTo>
                  <a:pt x="277" y="38"/>
                </a:lnTo>
                <a:lnTo>
                  <a:pt x="281" y="44"/>
                </a:lnTo>
                <a:lnTo>
                  <a:pt x="283" y="46"/>
                </a:lnTo>
                <a:lnTo>
                  <a:pt x="283" y="48"/>
                </a:lnTo>
                <a:lnTo>
                  <a:pt x="283" y="51"/>
                </a:lnTo>
                <a:lnTo>
                  <a:pt x="281" y="53"/>
                </a:lnTo>
                <a:lnTo>
                  <a:pt x="275" y="57"/>
                </a:lnTo>
                <a:lnTo>
                  <a:pt x="270" y="59"/>
                </a:lnTo>
                <a:lnTo>
                  <a:pt x="266" y="57"/>
                </a:lnTo>
                <a:lnTo>
                  <a:pt x="262" y="53"/>
                </a:lnTo>
                <a:lnTo>
                  <a:pt x="257" y="46"/>
                </a:lnTo>
                <a:lnTo>
                  <a:pt x="253" y="42"/>
                </a:lnTo>
                <a:lnTo>
                  <a:pt x="249" y="48"/>
                </a:lnTo>
                <a:lnTo>
                  <a:pt x="249" y="53"/>
                </a:lnTo>
                <a:lnTo>
                  <a:pt x="240" y="51"/>
                </a:lnTo>
                <a:lnTo>
                  <a:pt x="229" y="51"/>
                </a:lnTo>
                <a:lnTo>
                  <a:pt x="223" y="55"/>
                </a:lnTo>
                <a:lnTo>
                  <a:pt x="222" y="61"/>
                </a:lnTo>
                <a:lnTo>
                  <a:pt x="222" y="64"/>
                </a:lnTo>
                <a:lnTo>
                  <a:pt x="222" y="70"/>
                </a:lnTo>
                <a:lnTo>
                  <a:pt x="223" y="74"/>
                </a:lnTo>
                <a:lnTo>
                  <a:pt x="223" y="79"/>
                </a:lnTo>
                <a:lnTo>
                  <a:pt x="222" y="85"/>
                </a:lnTo>
                <a:lnTo>
                  <a:pt x="218" y="90"/>
                </a:lnTo>
                <a:lnTo>
                  <a:pt x="194" y="90"/>
                </a:lnTo>
                <a:lnTo>
                  <a:pt x="166" y="88"/>
                </a:lnTo>
                <a:lnTo>
                  <a:pt x="151" y="87"/>
                </a:lnTo>
                <a:lnTo>
                  <a:pt x="140" y="87"/>
                </a:lnTo>
                <a:lnTo>
                  <a:pt x="137" y="87"/>
                </a:lnTo>
                <a:lnTo>
                  <a:pt x="133" y="88"/>
                </a:lnTo>
                <a:lnTo>
                  <a:pt x="131" y="90"/>
                </a:lnTo>
                <a:lnTo>
                  <a:pt x="131" y="94"/>
                </a:lnTo>
                <a:lnTo>
                  <a:pt x="133" y="109"/>
                </a:lnTo>
                <a:lnTo>
                  <a:pt x="137" y="129"/>
                </a:lnTo>
                <a:lnTo>
                  <a:pt x="140" y="146"/>
                </a:lnTo>
                <a:lnTo>
                  <a:pt x="140" y="155"/>
                </a:lnTo>
                <a:lnTo>
                  <a:pt x="137" y="183"/>
                </a:lnTo>
                <a:lnTo>
                  <a:pt x="127" y="208"/>
                </a:lnTo>
                <a:lnTo>
                  <a:pt x="124" y="221"/>
                </a:lnTo>
                <a:lnTo>
                  <a:pt x="120" y="233"/>
                </a:lnTo>
                <a:lnTo>
                  <a:pt x="120" y="244"/>
                </a:lnTo>
                <a:lnTo>
                  <a:pt x="120" y="251"/>
                </a:lnTo>
                <a:lnTo>
                  <a:pt x="126" y="260"/>
                </a:lnTo>
                <a:lnTo>
                  <a:pt x="131" y="266"/>
                </a:lnTo>
                <a:lnTo>
                  <a:pt x="137" y="269"/>
                </a:lnTo>
                <a:lnTo>
                  <a:pt x="144" y="273"/>
                </a:lnTo>
                <a:lnTo>
                  <a:pt x="148" y="286"/>
                </a:lnTo>
                <a:lnTo>
                  <a:pt x="150" y="299"/>
                </a:lnTo>
                <a:lnTo>
                  <a:pt x="161" y="318"/>
                </a:lnTo>
                <a:lnTo>
                  <a:pt x="172" y="329"/>
                </a:lnTo>
                <a:lnTo>
                  <a:pt x="177" y="334"/>
                </a:lnTo>
                <a:lnTo>
                  <a:pt x="181" y="338"/>
                </a:lnTo>
                <a:lnTo>
                  <a:pt x="183" y="345"/>
                </a:lnTo>
                <a:lnTo>
                  <a:pt x="185" y="351"/>
                </a:lnTo>
                <a:lnTo>
                  <a:pt x="183" y="354"/>
                </a:lnTo>
                <a:lnTo>
                  <a:pt x="179" y="356"/>
                </a:lnTo>
                <a:lnTo>
                  <a:pt x="174" y="354"/>
                </a:lnTo>
                <a:lnTo>
                  <a:pt x="168" y="353"/>
                </a:lnTo>
                <a:lnTo>
                  <a:pt x="161" y="356"/>
                </a:lnTo>
                <a:lnTo>
                  <a:pt x="157" y="360"/>
                </a:lnTo>
                <a:lnTo>
                  <a:pt x="155" y="366"/>
                </a:lnTo>
                <a:lnTo>
                  <a:pt x="153" y="371"/>
                </a:lnTo>
                <a:lnTo>
                  <a:pt x="153" y="377"/>
                </a:lnTo>
                <a:lnTo>
                  <a:pt x="151" y="384"/>
                </a:lnTo>
                <a:lnTo>
                  <a:pt x="148" y="393"/>
                </a:lnTo>
                <a:lnTo>
                  <a:pt x="142" y="401"/>
                </a:lnTo>
                <a:lnTo>
                  <a:pt x="135" y="408"/>
                </a:lnTo>
                <a:lnTo>
                  <a:pt x="129" y="412"/>
                </a:lnTo>
                <a:lnTo>
                  <a:pt x="124" y="414"/>
                </a:lnTo>
                <a:lnTo>
                  <a:pt x="116" y="415"/>
                </a:lnTo>
                <a:lnTo>
                  <a:pt x="107" y="417"/>
                </a:lnTo>
                <a:lnTo>
                  <a:pt x="100" y="421"/>
                </a:lnTo>
                <a:lnTo>
                  <a:pt x="98" y="434"/>
                </a:lnTo>
                <a:lnTo>
                  <a:pt x="102" y="454"/>
                </a:lnTo>
                <a:lnTo>
                  <a:pt x="92" y="456"/>
                </a:lnTo>
                <a:lnTo>
                  <a:pt x="85" y="454"/>
                </a:lnTo>
                <a:lnTo>
                  <a:pt x="78" y="452"/>
                </a:lnTo>
                <a:lnTo>
                  <a:pt x="68" y="452"/>
                </a:lnTo>
                <a:lnTo>
                  <a:pt x="63" y="460"/>
                </a:lnTo>
                <a:lnTo>
                  <a:pt x="57" y="469"/>
                </a:lnTo>
                <a:lnTo>
                  <a:pt x="50" y="467"/>
                </a:lnTo>
                <a:lnTo>
                  <a:pt x="41" y="463"/>
                </a:lnTo>
                <a:lnTo>
                  <a:pt x="37" y="471"/>
                </a:lnTo>
                <a:lnTo>
                  <a:pt x="31" y="478"/>
                </a:lnTo>
                <a:lnTo>
                  <a:pt x="26" y="478"/>
                </a:lnTo>
                <a:lnTo>
                  <a:pt x="20" y="476"/>
                </a:lnTo>
                <a:lnTo>
                  <a:pt x="17" y="476"/>
                </a:lnTo>
                <a:lnTo>
                  <a:pt x="15" y="476"/>
                </a:lnTo>
                <a:lnTo>
                  <a:pt x="11" y="478"/>
                </a:lnTo>
                <a:lnTo>
                  <a:pt x="9" y="482"/>
                </a:lnTo>
                <a:lnTo>
                  <a:pt x="6" y="488"/>
                </a:lnTo>
                <a:lnTo>
                  <a:pt x="6" y="493"/>
                </a:lnTo>
                <a:lnTo>
                  <a:pt x="6" y="497"/>
                </a:lnTo>
                <a:lnTo>
                  <a:pt x="7" y="499"/>
                </a:lnTo>
                <a:lnTo>
                  <a:pt x="13" y="502"/>
                </a:lnTo>
                <a:lnTo>
                  <a:pt x="15" y="508"/>
                </a:lnTo>
                <a:lnTo>
                  <a:pt x="7" y="515"/>
                </a:lnTo>
                <a:lnTo>
                  <a:pt x="2" y="521"/>
                </a:lnTo>
                <a:lnTo>
                  <a:pt x="4" y="534"/>
                </a:lnTo>
                <a:lnTo>
                  <a:pt x="7" y="545"/>
                </a:lnTo>
                <a:lnTo>
                  <a:pt x="6" y="556"/>
                </a:lnTo>
                <a:lnTo>
                  <a:pt x="4" y="565"/>
                </a:lnTo>
                <a:lnTo>
                  <a:pt x="11" y="573"/>
                </a:lnTo>
                <a:lnTo>
                  <a:pt x="17" y="584"/>
                </a:lnTo>
                <a:lnTo>
                  <a:pt x="9" y="585"/>
                </a:lnTo>
                <a:lnTo>
                  <a:pt x="0" y="591"/>
                </a:lnTo>
                <a:lnTo>
                  <a:pt x="15" y="604"/>
                </a:lnTo>
                <a:lnTo>
                  <a:pt x="30" y="615"/>
                </a:lnTo>
                <a:lnTo>
                  <a:pt x="24" y="624"/>
                </a:lnTo>
                <a:lnTo>
                  <a:pt x="20" y="635"/>
                </a:lnTo>
                <a:lnTo>
                  <a:pt x="30" y="645"/>
                </a:lnTo>
                <a:lnTo>
                  <a:pt x="37" y="654"/>
                </a:lnTo>
                <a:lnTo>
                  <a:pt x="30" y="667"/>
                </a:lnTo>
                <a:lnTo>
                  <a:pt x="22" y="680"/>
                </a:lnTo>
                <a:lnTo>
                  <a:pt x="39" y="685"/>
                </a:lnTo>
                <a:lnTo>
                  <a:pt x="55" y="696"/>
                </a:lnTo>
                <a:lnTo>
                  <a:pt x="54" y="707"/>
                </a:lnTo>
                <a:lnTo>
                  <a:pt x="54" y="722"/>
                </a:lnTo>
                <a:lnTo>
                  <a:pt x="46" y="730"/>
                </a:lnTo>
                <a:lnTo>
                  <a:pt x="44" y="737"/>
                </a:lnTo>
                <a:lnTo>
                  <a:pt x="44" y="744"/>
                </a:lnTo>
                <a:lnTo>
                  <a:pt x="48" y="750"/>
                </a:lnTo>
                <a:lnTo>
                  <a:pt x="57" y="759"/>
                </a:lnTo>
                <a:lnTo>
                  <a:pt x="65" y="765"/>
                </a:lnTo>
                <a:lnTo>
                  <a:pt x="65" y="772"/>
                </a:lnTo>
                <a:lnTo>
                  <a:pt x="63" y="778"/>
                </a:lnTo>
                <a:lnTo>
                  <a:pt x="63" y="783"/>
                </a:lnTo>
                <a:lnTo>
                  <a:pt x="59" y="787"/>
                </a:lnTo>
                <a:lnTo>
                  <a:pt x="68" y="783"/>
                </a:lnTo>
                <a:lnTo>
                  <a:pt x="96" y="772"/>
                </a:lnTo>
                <a:lnTo>
                  <a:pt x="111" y="768"/>
                </a:lnTo>
                <a:lnTo>
                  <a:pt x="124" y="765"/>
                </a:lnTo>
                <a:lnTo>
                  <a:pt x="137" y="765"/>
                </a:lnTo>
                <a:lnTo>
                  <a:pt x="144" y="767"/>
                </a:lnTo>
                <a:lnTo>
                  <a:pt x="146" y="768"/>
                </a:lnTo>
                <a:lnTo>
                  <a:pt x="148" y="770"/>
                </a:lnTo>
                <a:lnTo>
                  <a:pt x="148" y="772"/>
                </a:lnTo>
                <a:lnTo>
                  <a:pt x="148" y="774"/>
                </a:lnTo>
                <a:lnTo>
                  <a:pt x="146" y="778"/>
                </a:lnTo>
                <a:lnTo>
                  <a:pt x="144" y="783"/>
                </a:lnTo>
                <a:lnTo>
                  <a:pt x="146" y="789"/>
                </a:lnTo>
                <a:lnTo>
                  <a:pt x="148" y="794"/>
                </a:lnTo>
                <a:lnTo>
                  <a:pt x="144" y="798"/>
                </a:lnTo>
                <a:lnTo>
                  <a:pt x="139" y="800"/>
                </a:lnTo>
                <a:lnTo>
                  <a:pt x="137" y="803"/>
                </a:lnTo>
                <a:lnTo>
                  <a:pt x="133" y="807"/>
                </a:lnTo>
                <a:lnTo>
                  <a:pt x="131" y="815"/>
                </a:lnTo>
                <a:lnTo>
                  <a:pt x="129" y="826"/>
                </a:lnTo>
                <a:lnTo>
                  <a:pt x="116" y="839"/>
                </a:lnTo>
                <a:lnTo>
                  <a:pt x="109" y="850"/>
                </a:lnTo>
                <a:lnTo>
                  <a:pt x="109" y="866"/>
                </a:lnTo>
                <a:lnTo>
                  <a:pt x="109" y="885"/>
                </a:lnTo>
                <a:lnTo>
                  <a:pt x="103" y="894"/>
                </a:lnTo>
                <a:lnTo>
                  <a:pt x="98" y="903"/>
                </a:lnTo>
                <a:lnTo>
                  <a:pt x="96" y="907"/>
                </a:lnTo>
                <a:lnTo>
                  <a:pt x="94" y="911"/>
                </a:lnTo>
                <a:lnTo>
                  <a:pt x="94" y="916"/>
                </a:lnTo>
                <a:lnTo>
                  <a:pt x="96" y="922"/>
                </a:lnTo>
                <a:lnTo>
                  <a:pt x="100" y="925"/>
                </a:lnTo>
                <a:lnTo>
                  <a:pt x="102" y="927"/>
                </a:lnTo>
                <a:lnTo>
                  <a:pt x="105" y="929"/>
                </a:lnTo>
                <a:lnTo>
                  <a:pt x="109" y="929"/>
                </a:lnTo>
                <a:lnTo>
                  <a:pt x="116" y="929"/>
                </a:lnTo>
                <a:lnTo>
                  <a:pt x="126" y="925"/>
                </a:lnTo>
                <a:lnTo>
                  <a:pt x="133" y="924"/>
                </a:lnTo>
                <a:lnTo>
                  <a:pt x="142" y="924"/>
                </a:lnTo>
                <a:lnTo>
                  <a:pt x="151" y="924"/>
                </a:lnTo>
                <a:lnTo>
                  <a:pt x="161" y="929"/>
                </a:lnTo>
                <a:lnTo>
                  <a:pt x="163" y="935"/>
                </a:lnTo>
                <a:lnTo>
                  <a:pt x="164" y="942"/>
                </a:lnTo>
                <a:lnTo>
                  <a:pt x="164" y="949"/>
                </a:lnTo>
                <a:lnTo>
                  <a:pt x="164" y="955"/>
                </a:lnTo>
                <a:lnTo>
                  <a:pt x="166" y="961"/>
                </a:lnTo>
                <a:lnTo>
                  <a:pt x="168" y="964"/>
                </a:lnTo>
                <a:lnTo>
                  <a:pt x="174" y="966"/>
                </a:lnTo>
                <a:lnTo>
                  <a:pt x="181" y="966"/>
                </a:lnTo>
                <a:lnTo>
                  <a:pt x="188" y="966"/>
                </a:lnTo>
                <a:lnTo>
                  <a:pt x="192" y="962"/>
                </a:lnTo>
                <a:lnTo>
                  <a:pt x="194" y="959"/>
                </a:lnTo>
                <a:lnTo>
                  <a:pt x="196" y="953"/>
                </a:lnTo>
                <a:lnTo>
                  <a:pt x="196" y="949"/>
                </a:lnTo>
                <a:lnTo>
                  <a:pt x="196" y="944"/>
                </a:lnTo>
                <a:lnTo>
                  <a:pt x="198" y="940"/>
                </a:lnTo>
                <a:lnTo>
                  <a:pt x="201" y="937"/>
                </a:lnTo>
                <a:lnTo>
                  <a:pt x="212" y="935"/>
                </a:lnTo>
                <a:lnTo>
                  <a:pt x="225" y="929"/>
                </a:lnTo>
                <a:lnTo>
                  <a:pt x="233" y="909"/>
                </a:lnTo>
                <a:lnTo>
                  <a:pt x="244" y="888"/>
                </a:lnTo>
                <a:lnTo>
                  <a:pt x="259" y="887"/>
                </a:lnTo>
                <a:lnTo>
                  <a:pt x="270" y="887"/>
                </a:lnTo>
                <a:lnTo>
                  <a:pt x="275" y="879"/>
                </a:lnTo>
                <a:lnTo>
                  <a:pt x="283" y="870"/>
                </a:lnTo>
                <a:lnTo>
                  <a:pt x="286" y="866"/>
                </a:lnTo>
                <a:lnTo>
                  <a:pt x="290" y="864"/>
                </a:lnTo>
                <a:lnTo>
                  <a:pt x="296" y="863"/>
                </a:lnTo>
                <a:lnTo>
                  <a:pt x="303" y="863"/>
                </a:lnTo>
                <a:lnTo>
                  <a:pt x="308" y="864"/>
                </a:lnTo>
                <a:lnTo>
                  <a:pt x="312" y="868"/>
                </a:lnTo>
                <a:lnTo>
                  <a:pt x="314" y="874"/>
                </a:lnTo>
                <a:lnTo>
                  <a:pt x="316" y="879"/>
                </a:lnTo>
                <a:lnTo>
                  <a:pt x="318" y="892"/>
                </a:lnTo>
                <a:lnTo>
                  <a:pt x="318" y="905"/>
                </a:lnTo>
                <a:lnTo>
                  <a:pt x="323" y="911"/>
                </a:lnTo>
                <a:lnTo>
                  <a:pt x="331" y="914"/>
                </a:lnTo>
                <a:lnTo>
                  <a:pt x="334" y="918"/>
                </a:lnTo>
                <a:lnTo>
                  <a:pt x="336" y="922"/>
                </a:lnTo>
                <a:lnTo>
                  <a:pt x="338" y="927"/>
                </a:lnTo>
                <a:lnTo>
                  <a:pt x="338" y="935"/>
                </a:lnTo>
                <a:lnTo>
                  <a:pt x="338" y="938"/>
                </a:lnTo>
                <a:lnTo>
                  <a:pt x="334" y="942"/>
                </a:lnTo>
                <a:lnTo>
                  <a:pt x="331" y="944"/>
                </a:lnTo>
                <a:lnTo>
                  <a:pt x="327" y="946"/>
                </a:lnTo>
                <a:lnTo>
                  <a:pt x="316" y="949"/>
                </a:lnTo>
                <a:lnTo>
                  <a:pt x="303" y="953"/>
                </a:lnTo>
                <a:lnTo>
                  <a:pt x="292" y="955"/>
                </a:lnTo>
                <a:lnTo>
                  <a:pt x="281" y="957"/>
                </a:lnTo>
                <a:lnTo>
                  <a:pt x="273" y="959"/>
                </a:lnTo>
                <a:lnTo>
                  <a:pt x="270" y="961"/>
                </a:lnTo>
                <a:lnTo>
                  <a:pt x="270" y="966"/>
                </a:lnTo>
                <a:lnTo>
                  <a:pt x="273" y="972"/>
                </a:lnTo>
                <a:lnTo>
                  <a:pt x="277" y="975"/>
                </a:lnTo>
                <a:lnTo>
                  <a:pt x="283" y="979"/>
                </a:lnTo>
                <a:lnTo>
                  <a:pt x="288" y="983"/>
                </a:lnTo>
                <a:lnTo>
                  <a:pt x="292" y="986"/>
                </a:lnTo>
                <a:lnTo>
                  <a:pt x="296" y="990"/>
                </a:lnTo>
                <a:lnTo>
                  <a:pt x="297" y="994"/>
                </a:lnTo>
                <a:lnTo>
                  <a:pt x="288" y="1003"/>
                </a:lnTo>
                <a:lnTo>
                  <a:pt x="270" y="1023"/>
                </a:lnTo>
                <a:lnTo>
                  <a:pt x="264" y="1034"/>
                </a:lnTo>
                <a:lnTo>
                  <a:pt x="262" y="1044"/>
                </a:lnTo>
                <a:lnTo>
                  <a:pt x="260" y="1051"/>
                </a:lnTo>
                <a:lnTo>
                  <a:pt x="259" y="1060"/>
                </a:lnTo>
                <a:lnTo>
                  <a:pt x="242" y="1068"/>
                </a:lnTo>
                <a:lnTo>
                  <a:pt x="227" y="1077"/>
                </a:lnTo>
                <a:lnTo>
                  <a:pt x="233" y="1090"/>
                </a:lnTo>
                <a:lnTo>
                  <a:pt x="240" y="1103"/>
                </a:lnTo>
                <a:lnTo>
                  <a:pt x="233" y="1116"/>
                </a:lnTo>
                <a:lnTo>
                  <a:pt x="225" y="1127"/>
                </a:lnTo>
                <a:lnTo>
                  <a:pt x="222" y="1132"/>
                </a:lnTo>
                <a:lnTo>
                  <a:pt x="220" y="1140"/>
                </a:lnTo>
                <a:lnTo>
                  <a:pt x="218" y="1149"/>
                </a:lnTo>
                <a:lnTo>
                  <a:pt x="220" y="1158"/>
                </a:lnTo>
                <a:lnTo>
                  <a:pt x="229" y="1166"/>
                </a:lnTo>
                <a:lnTo>
                  <a:pt x="236" y="1171"/>
                </a:lnTo>
                <a:lnTo>
                  <a:pt x="244" y="1175"/>
                </a:lnTo>
                <a:lnTo>
                  <a:pt x="253" y="1179"/>
                </a:lnTo>
                <a:lnTo>
                  <a:pt x="272" y="1182"/>
                </a:lnTo>
                <a:lnTo>
                  <a:pt x="296" y="1186"/>
                </a:lnTo>
                <a:lnTo>
                  <a:pt x="297" y="1195"/>
                </a:lnTo>
                <a:lnTo>
                  <a:pt x="299" y="1212"/>
                </a:lnTo>
                <a:lnTo>
                  <a:pt x="303" y="1223"/>
                </a:lnTo>
                <a:lnTo>
                  <a:pt x="305" y="1230"/>
                </a:lnTo>
                <a:lnTo>
                  <a:pt x="310" y="1240"/>
                </a:lnTo>
                <a:lnTo>
                  <a:pt x="320" y="1243"/>
                </a:lnTo>
                <a:lnTo>
                  <a:pt x="320" y="1245"/>
                </a:lnTo>
                <a:lnTo>
                  <a:pt x="321" y="1245"/>
                </a:lnTo>
                <a:lnTo>
                  <a:pt x="325" y="1245"/>
                </a:lnTo>
                <a:lnTo>
                  <a:pt x="329" y="1247"/>
                </a:lnTo>
                <a:lnTo>
                  <a:pt x="331" y="1247"/>
                </a:lnTo>
                <a:lnTo>
                  <a:pt x="332" y="1247"/>
                </a:lnTo>
                <a:lnTo>
                  <a:pt x="334" y="1247"/>
                </a:lnTo>
                <a:lnTo>
                  <a:pt x="334" y="1245"/>
                </a:lnTo>
                <a:lnTo>
                  <a:pt x="336" y="1245"/>
                </a:lnTo>
                <a:lnTo>
                  <a:pt x="347" y="1234"/>
                </a:lnTo>
                <a:lnTo>
                  <a:pt x="355" y="1221"/>
                </a:lnTo>
                <a:lnTo>
                  <a:pt x="364" y="1223"/>
                </a:lnTo>
                <a:lnTo>
                  <a:pt x="379" y="1228"/>
                </a:lnTo>
                <a:lnTo>
                  <a:pt x="392" y="1221"/>
                </a:lnTo>
                <a:lnTo>
                  <a:pt x="405" y="1216"/>
                </a:lnTo>
                <a:lnTo>
                  <a:pt x="417" y="1223"/>
                </a:lnTo>
                <a:lnTo>
                  <a:pt x="432" y="1230"/>
                </a:lnTo>
                <a:lnTo>
                  <a:pt x="440" y="1236"/>
                </a:lnTo>
                <a:lnTo>
                  <a:pt x="447" y="1238"/>
                </a:lnTo>
                <a:lnTo>
                  <a:pt x="454" y="1240"/>
                </a:lnTo>
                <a:lnTo>
                  <a:pt x="460" y="1240"/>
                </a:lnTo>
                <a:lnTo>
                  <a:pt x="465" y="1238"/>
                </a:lnTo>
                <a:lnTo>
                  <a:pt x="471" y="1230"/>
                </a:lnTo>
                <a:lnTo>
                  <a:pt x="478" y="1223"/>
                </a:lnTo>
                <a:lnTo>
                  <a:pt x="486" y="1214"/>
                </a:lnTo>
                <a:lnTo>
                  <a:pt x="493" y="1203"/>
                </a:lnTo>
                <a:lnTo>
                  <a:pt x="506" y="1193"/>
                </a:lnTo>
                <a:lnTo>
                  <a:pt x="512" y="1190"/>
                </a:lnTo>
                <a:lnTo>
                  <a:pt x="519" y="1188"/>
                </a:lnTo>
                <a:lnTo>
                  <a:pt x="528" y="1184"/>
                </a:lnTo>
                <a:lnTo>
                  <a:pt x="538" y="1182"/>
                </a:lnTo>
                <a:lnTo>
                  <a:pt x="541" y="1184"/>
                </a:lnTo>
                <a:lnTo>
                  <a:pt x="541" y="1190"/>
                </a:lnTo>
                <a:lnTo>
                  <a:pt x="539" y="1193"/>
                </a:lnTo>
                <a:lnTo>
                  <a:pt x="536" y="1201"/>
                </a:lnTo>
                <a:lnTo>
                  <a:pt x="528" y="1214"/>
                </a:lnTo>
                <a:lnTo>
                  <a:pt x="523" y="1221"/>
                </a:lnTo>
                <a:close/>
                <a:moveTo>
                  <a:pt x="331" y="726"/>
                </a:moveTo>
                <a:lnTo>
                  <a:pt x="336" y="720"/>
                </a:lnTo>
                <a:lnTo>
                  <a:pt x="340" y="713"/>
                </a:lnTo>
                <a:lnTo>
                  <a:pt x="344" y="713"/>
                </a:lnTo>
                <a:lnTo>
                  <a:pt x="349" y="713"/>
                </a:lnTo>
                <a:lnTo>
                  <a:pt x="349" y="707"/>
                </a:lnTo>
                <a:lnTo>
                  <a:pt x="349" y="702"/>
                </a:lnTo>
                <a:lnTo>
                  <a:pt x="344" y="700"/>
                </a:lnTo>
                <a:lnTo>
                  <a:pt x="342" y="700"/>
                </a:lnTo>
                <a:lnTo>
                  <a:pt x="338" y="700"/>
                </a:lnTo>
                <a:lnTo>
                  <a:pt x="336" y="702"/>
                </a:lnTo>
                <a:lnTo>
                  <a:pt x="332" y="709"/>
                </a:lnTo>
                <a:lnTo>
                  <a:pt x="332" y="718"/>
                </a:lnTo>
                <a:lnTo>
                  <a:pt x="331" y="718"/>
                </a:lnTo>
                <a:lnTo>
                  <a:pt x="329" y="720"/>
                </a:lnTo>
                <a:lnTo>
                  <a:pt x="329" y="722"/>
                </a:lnTo>
                <a:lnTo>
                  <a:pt x="331" y="726"/>
                </a:lnTo>
                <a:close/>
                <a:moveTo>
                  <a:pt x="362" y="682"/>
                </a:moveTo>
                <a:lnTo>
                  <a:pt x="369" y="683"/>
                </a:lnTo>
                <a:lnTo>
                  <a:pt x="375" y="685"/>
                </a:lnTo>
                <a:lnTo>
                  <a:pt x="382" y="682"/>
                </a:lnTo>
                <a:lnTo>
                  <a:pt x="390" y="678"/>
                </a:lnTo>
                <a:lnTo>
                  <a:pt x="390" y="682"/>
                </a:lnTo>
                <a:lnTo>
                  <a:pt x="390" y="685"/>
                </a:lnTo>
                <a:lnTo>
                  <a:pt x="388" y="689"/>
                </a:lnTo>
                <a:lnTo>
                  <a:pt x="384" y="694"/>
                </a:lnTo>
                <a:lnTo>
                  <a:pt x="386" y="700"/>
                </a:lnTo>
                <a:lnTo>
                  <a:pt x="388" y="707"/>
                </a:lnTo>
                <a:lnTo>
                  <a:pt x="388" y="711"/>
                </a:lnTo>
                <a:lnTo>
                  <a:pt x="388" y="715"/>
                </a:lnTo>
                <a:lnTo>
                  <a:pt x="388" y="717"/>
                </a:lnTo>
                <a:lnTo>
                  <a:pt x="386" y="717"/>
                </a:lnTo>
                <a:lnTo>
                  <a:pt x="377" y="713"/>
                </a:lnTo>
                <a:lnTo>
                  <a:pt x="369" y="709"/>
                </a:lnTo>
                <a:lnTo>
                  <a:pt x="366" y="709"/>
                </a:lnTo>
                <a:lnTo>
                  <a:pt x="360" y="711"/>
                </a:lnTo>
                <a:lnTo>
                  <a:pt x="358" y="709"/>
                </a:lnTo>
                <a:lnTo>
                  <a:pt x="358" y="706"/>
                </a:lnTo>
                <a:lnTo>
                  <a:pt x="360" y="704"/>
                </a:lnTo>
                <a:lnTo>
                  <a:pt x="360" y="691"/>
                </a:lnTo>
                <a:lnTo>
                  <a:pt x="362" y="682"/>
                </a:lnTo>
                <a:close/>
                <a:moveTo>
                  <a:pt x="388" y="728"/>
                </a:moveTo>
                <a:lnTo>
                  <a:pt x="388" y="730"/>
                </a:lnTo>
                <a:lnTo>
                  <a:pt x="390" y="731"/>
                </a:lnTo>
                <a:lnTo>
                  <a:pt x="388" y="735"/>
                </a:lnTo>
                <a:lnTo>
                  <a:pt x="386" y="735"/>
                </a:lnTo>
                <a:lnTo>
                  <a:pt x="386" y="731"/>
                </a:lnTo>
                <a:lnTo>
                  <a:pt x="386" y="730"/>
                </a:lnTo>
                <a:lnTo>
                  <a:pt x="388" y="728"/>
                </a:lnTo>
                <a:close/>
                <a:moveTo>
                  <a:pt x="401" y="728"/>
                </a:moveTo>
                <a:lnTo>
                  <a:pt x="403" y="728"/>
                </a:lnTo>
                <a:lnTo>
                  <a:pt x="405" y="730"/>
                </a:lnTo>
                <a:lnTo>
                  <a:pt x="403" y="730"/>
                </a:lnTo>
                <a:lnTo>
                  <a:pt x="401" y="731"/>
                </a:lnTo>
                <a:lnTo>
                  <a:pt x="397" y="730"/>
                </a:lnTo>
                <a:lnTo>
                  <a:pt x="397" y="728"/>
                </a:lnTo>
                <a:lnTo>
                  <a:pt x="401" y="728"/>
                </a:lnTo>
                <a:close/>
                <a:moveTo>
                  <a:pt x="395" y="667"/>
                </a:moveTo>
                <a:lnTo>
                  <a:pt x="395" y="667"/>
                </a:lnTo>
                <a:lnTo>
                  <a:pt x="395" y="669"/>
                </a:lnTo>
                <a:lnTo>
                  <a:pt x="395" y="670"/>
                </a:lnTo>
                <a:lnTo>
                  <a:pt x="393" y="669"/>
                </a:lnTo>
                <a:lnTo>
                  <a:pt x="393" y="667"/>
                </a:lnTo>
                <a:lnTo>
                  <a:pt x="395" y="667"/>
                </a:lnTo>
                <a:close/>
              </a:path>
            </a:pathLst>
          </a:custGeom>
          <a:solidFill>
            <a:srgbClr val="99FF99"/>
          </a:solidFill>
          <a:ln w="3175" cap="flat" cmpd="sng">
            <a:solidFill>
              <a:srgbClr val="00B050"/>
            </a:solidFill>
            <a:prstDash val="solid"/>
            <a:round/>
            <a:headEnd type="none" w="med" len="med"/>
            <a:tailEnd type="none" w="med" len="med"/>
          </a:ln>
        </p:spPr>
        <p:txBody>
          <a:bodyPr/>
          <a:lstStyle/>
          <a:p>
            <a:endParaRPr lang="ru-RU" sz="1807" dirty="0">
              <a:latin typeface="Arial Обычный" charset="0"/>
            </a:endParaRPr>
          </a:p>
        </p:txBody>
      </p:sp>
      <p:sp>
        <p:nvSpPr>
          <p:cNvPr id="179" name="Freeform 13"/>
          <p:cNvSpPr>
            <a:spLocks/>
          </p:cNvSpPr>
          <p:nvPr/>
        </p:nvSpPr>
        <p:spPr bwMode="auto">
          <a:xfrm>
            <a:off x="8194800" y="5448159"/>
            <a:ext cx="1375417" cy="1033451"/>
          </a:xfrm>
          <a:custGeom>
            <a:avLst/>
            <a:gdLst>
              <a:gd name="T0" fmla="*/ 335431 w 789"/>
              <a:gd name="T1" fmla="*/ 561975 h 547"/>
              <a:gd name="T2" fmla="*/ 457007 w 789"/>
              <a:gd name="T3" fmla="*/ 542925 h 547"/>
              <a:gd name="T4" fmla="*/ 484837 w 789"/>
              <a:gd name="T5" fmla="*/ 527050 h 547"/>
              <a:gd name="T6" fmla="*/ 615202 w 789"/>
              <a:gd name="T7" fmla="*/ 595312 h 547"/>
              <a:gd name="T8" fmla="*/ 663539 w 789"/>
              <a:gd name="T9" fmla="*/ 654050 h 547"/>
              <a:gd name="T10" fmla="*/ 708946 w 789"/>
              <a:gd name="T11" fmla="*/ 703262 h 547"/>
              <a:gd name="T12" fmla="*/ 760213 w 789"/>
              <a:gd name="T13" fmla="*/ 761999 h 547"/>
              <a:gd name="T14" fmla="*/ 830522 w 789"/>
              <a:gd name="T15" fmla="*/ 852487 h 547"/>
              <a:gd name="T16" fmla="*/ 919873 w 789"/>
              <a:gd name="T17" fmla="*/ 847725 h 547"/>
              <a:gd name="T18" fmla="*/ 1009223 w 789"/>
              <a:gd name="T19" fmla="*/ 852487 h 547"/>
              <a:gd name="T20" fmla="*/ 1091250 w 789"/>
              <a:gd name="T21" fmla="*/ 868362 h 547"/>
              <a:gd name="T22" fmla="*/ 1114687 w 789"/>
              <a:gd name="T23" fmla="*/ 785812 h 547"/>
              <a:gd name="T24" fmla="*/ 1123475 w 789"/>
              <a:gd name="T25" fmla="*/ 755649 h 547"/>
              <a:gd name="T26" fmla="*/ 1095645 w 789"/>
              <a:gd name="T27" fmla="*/ 682624 h 547"/>
              <a:gd name="T28" fmla="*/ 1006294 w 789"/>
              <a:gd name="T29" fmla="*/ 644525 h 547"/>
              <a:gd name="T30" fmla="*/ 985787 w 789"/>
              <a:gd name="T31" fmla="*/ 582612 h 547"/>
              <a:gd name="T32" fmla="*/ 993111 w 789"/>
              <a:gd name="T33" fmla="*/ 495300 h 547"/>
              <a:gd name="T34" fmla="*/ 1047307 w 789"/>
              <a:gd name="T35" fmla="*/ 427037 h 547"/>
              <a:gd name="T36" fmla="*/ 1088321 w 789"/>
              <a:gd name="T37" fmla="*/ 350837 h 547"/>
              <a:gd name="T38" fmla="*/ 1056096 w 789"/>
              <a:gd name="T39" fmla="*/ 319087 h 547"/>
              <a:gd name="T40" fmla="*/ 1104433 w 789"/>
              <a:gd name="T41" fmla="*/ 298450 h 547"/>
              <a:gd name="T42" fmla="*/ 1155700 w 789"/>
              <a:gd name="T43" fmla="*/ 274637 h 547"/>
              <a:gd name="T44" fmla="*/ 1145447 w 789"/>
              <a:gd name="T45" fmla="*/ 236537 h 547"/>
              <a:gd name="T46" fmla="*/ 1120546 w 789"/>
              <a:gd name="T47" fmla="*/ 173037 h 547"/>
              <a:gd name="T48" fmla="*/ 1085391 w 789"/>
              <a:gd name="T49" fmla="*/ 157162 h 547"/>
              <a:gd name="T50" fmla="*/ 1039984 w 789"/>
              <a:gd name="T51" fmla="*/ 193675 h 547"/>
              <a:gd name="T52" fmla="*/ 955027 w 789"/>
              <a:gd name="T53" fmla="*/ 273050 h 547"/>
              <a:gd name="T54" fmla="*/ 944774 w 789"/>
              <a:gd name="T55" fmla="*/ 307975 h 547"/>
              <a:gd name="T56" fmla="*/ 906690 w 789"/>
              <a:gd name="T57" fmla="*/ 315912 h 547"/>
              <a:gd name="T58" fmla="*/ 899366 w 789"/>
              <a:gd name="T59" fmla="*/ 269875 h 547"/>
              <a:gd name="T60" fmla="*/ 845170 w 789"/>
              <a:gd name="T61" fmla="*/ 254000 h 547"/>
              <a:gd name="T62" fmla="*/ 807086 w 789"/>
              <a:gd name="T63" fmla="*/ 254000 h 547"/>
              <a:gd name="T64" fmla="*/ 804156 w 789"/>
              <a:gd name="T65" fmla="*/ 219075 h 547"/>
              <a:gd name="T66" fmla="*/ 830522 w 789"/>
              <a:gd name="T67" fmla="*/ 117475 h 547"/>
              <a:gd name="T68" fmla="*/ 864212 w 789"/>
              <a:gd name="T69" fmla="*/ 55562 h 547"/>
              <a:gd name="T70" fmla="*/ 874465 w 789"/>
              <a:gd name="T71" fmla="*/ 20637 h 547"/>
              <a:gd name="T72" fmla="*/ 871536 w 789"/>
              <a:gd name="T73" fmla="*/ 3175 h 547"/>
              <a:gd name="T74" fmla="*/ 766072 w 789"/>
              <a:gd name="T75" fmla="*/ 25400 h 547"/>
              <a:gd name="T76" fmla="*/ 682581 w 789"/>
              <a:gd name="T77" fmla="*/ 66675 h 547"/>
              <a:gd name="T78" fmla="*/ 638638 w 789"/>
              <a:gd name="T79" fmla="*/ 134937 h 547"/>
              <a:gd name="T80" fmla="*/ 539034 w 789"/>
              <a:gd name="T81" fmla="*/ 155575 h 547"/>
              <a:gd name="T82" fmla="*/ 481908 w 789"/>
              <a:gd name="T83" fmla="*/ 180975 h 547"/>
              <a:gd name="T84" fmla="*/ 341290 w 789"/>
              <a:gd name="T85" fmla="*/ 201612 h 547"/>
              <a:gd name="T86" fmla="*/ 300277 w 789"/>
              <a:gd name="T87" fmla="*/ 173037 h 547"/>
              <a:gd name="T88" fmla="*/ 184560 w 789"/>
              <a:gd name="T89" fmla="*/ 169862 h 547"/>
              <a:gd name="T90" fmla="*/ 73238 w 789"/>
              <a:gd name="T91" fmla="*/ 146050 h 547"/>
              <a:gd name="T92" fmla="*/ 2930 w 789"/>
              <a:gd name="T93" fmla="*/ 187325 h 547"/>
              <a:gd name="T94" fmla="*/ 57126 w 789"/>
              <a:gd name="T95" fmla="*/ 242887 h 547"/>
              <a:gd name="T96" fmla="*/ 51267 w 789"/>
              <a:gd name="T97" fmla="*/ 277812 h 547"/>
              <a:gd name="T98" fmla="*/ 92280 w 789"/>
              <a:gd name="T99" fmla="*/ 257175 h 547"/>
              <a:gd name="T100" fmla="*/ 130364 w 789"/>
              <a:gd name="T101" fmla="*/ 266700 h 547"/>
              <a:gd name="T102" fmla="*/ 140617 w 789"/>
              <a:gd name="T103" fmla="*/ 315912 h 547"/>
              <a:gd name="T104" fmla="*/ 187490 w 789"/>
              <a:gd name="T105" fmla="*/ 301625 h 547"/>
              <a:gd name="T106" fmla="*/ 187490 w 789"/>
              <a:gd name="T107" fmla="*/ 384175 h 547"/>
              <a:gd name="T108" fmla="*/ 222644 w 789"/>
              <a:gd name="T109" fmla="*/ 409575 h 547"/>
              <a:gd name="T110" fmla="*/ 216785 w 789"/>
              <a:gd name="T111" fmla="*/ 471487 h 547"/>
              <a:gd name="T112" fmla="*/ 260728 w 789"/>
              <a:gd name="T113" fmla="*/ 519112 h 5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9"/>
              <a:gd name="T172" fmla="*/ 0 h 547"/>
              <a:gd name="T173" fmla="*/ 789 w 789"/>
              <a:gd name="T174" fmla="*/ 547 h 54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9" h="547">
                <a:moveTo>
                  <a:pt x="192" y="360"/>
                </a:moveTo>
                <a:lnTo>
                  <a:pt x="194" y="358"/>
                </a:lnTo>
                <a:lnTo>
                  <a:pt x="196" y="358"/>
                </a:lnTo>
                <a:lnTo>
                  <a:pt x="211" y="356"/>
                </a:lnTo>
                <a:lnTo>
                  <a:pt x="229" y="354"/>
                </a:lnTo>
                <a:lnTo>
                  <a:pt x="244" y="342"/>
                </a:lnTo>
                <a:lnTo>
                  <a:pt x="259" y="332"/>
                </a:lnTo>
                <a:lnTo>
                  <a:pt x="279" y="334"/>
                </a:lnTo>
                <a:lnTo>
                  <a:pt x="299" y="340"/>
                </a:lnTo>
                <a:lnTo>
                  <a:pt x="312" y="342"/>
                </a:lnTo>
                <a:lnTo>
                  <a:pt x="322" y="343"/>
                </a:lnTo>
                <a:lnTo>
                  <a:pt x="324" y="342"/>
                </a:lnTo>
                <a:lnTo>
                  <a:pt x="327" y="340"/>
                </a:lnTo>
                <a:lnTo>
                  <a:pt x="329" y="338"/>
                </a:lnTo>
                <a:lnTo>
                  <a:pt x="331" y="332"/>
                </a:lnTo>
                <a:lnTo>
                  <a:pt x="355" y="336"/>
                </a:lnTo>
                <a:lnTo>
                  <a:pt x="375" y="336"/>
                </a:lnTo>
                <a:lnTo>
                  <a:pt x="392" y="351"/>
                </a:lnTo>
                <a:lnTo>
                  <a:pt x="414" y="366"/>
                </a:lnTo>
                <a:lnTo>
                  <a:pt x="420" y="375"/>
                </a:lnTo>
                <a:lnTo>
                  <a:pt x="425" y="384"/>
                </a:lnTo>
                <a:lnTo>
                  <a:pt x="434" y="386"/>
                </a:lnTo>
                <a:lnTo>
                  <a:pt x="442" y="390"/>
                </a:lnTo>
                <a:lnTo>
                  <a:pt x="447" y="401"/>
                </a:lnTo>
                <a:lnTo>
                  <a:pt x="453" y="412"/>
                </a:lnTo>
                <a:lnTo>
                  <a:pt x="458" y="415"/>
                </a:lnTo>
                <a:lnTo>
                  <a:pt x="464" y="423"/>
                </a:lnTo>
                <a:lnTo>
                  <a:pt x="469" y="430"/>
                </a:lnTo>
                <a:lnTo>
                  <a:pt x="471" y="439"/>
                </a:lnTo>
                <a:lnTo>
                  <a:pt x="484" y="443"/>
                </a:lnTo>
                <a:lnTo>
                  <a:pt x="492" y="445"/>
                </a:lnTo>
                <a:lnTo>
                  <a:pt x="495" y="452"/>
                </a:lnTo>
                <a:lnTo>
                  <a:pt x="501" y="467"/>
                </a:lnTo>
                <a:lnTo>
                  <a:pt x="514" y="476"/>
                </a:lnTo>
                <a:lnTo>
                  <a:pt x="519" y="480"/>
                </a:lnTo>
                <a:lnTo>
                  <a:pt x="521" y="488"/>
                </a:lnTo>
                <a:lnTo>
                  <a:pt x="521" y="500"/>
                </a:lnTo>
                <a:lnTo>
                  <a:pt x="536" y="515"/>
                </a:lnTo>
                <a:lnTo>
                  <a:pt x="553" y="526"/>
                </a:lnTo>
                <a:lnTo>
                  <a:pt x="567" y="537"/>
                </a:lnTo>
                <a:lnTo>
                  <a:pt x="580" y="543"/>
                </a:lnTo>
                <a:lnTo>
                  <a:pt x="595" y="545"/>
                </a:lnTo>
                <a:lnTo>
                  <a:pt x="608" y="545"/>
                </a:lnTo>
                <a:lnTo>
                  <a:pt x="617" y="541"/>
                </a:lnTo>
                <a:lnTo>
                  <a:pt x="628" y="534"/>
                </a:lnTo>
                <a:lnTo>
                  <a:pt x="641" y="536"/>
                </a:lnTo>
                <a:lnTo>
                  <a:pt x="654" y="537"/>
                </a:lnTo>
                <a:lnTo>
                  <a:pt x="665" y="532"/>
                </a:lnTo>
                <a:lnTo>
                  <a:pt x="678" y="530"/>
                </a:lnTo>
                <a:lnTo>
                  <a:pt x="689" y="537"/>
                </a:lnTo>
                <a:lnTo>
                  <a:pt x="700" y="543"/>
                </a:lnTo>
                <a:lnTo>
                  <a:pt x="726" y="543"/>
                </a:lnTo>
                <a:lnTo>
                  <a:pt x="745" y="545"/>
                </a:lnTo>
                <a:lnTo>
                  <a:pt x="745" y="547"/>
                </a:lnTo>
                <a:lnTo>
                  <a:pt x="750" y="539"/>
                </a:lnTo>
                <a:lnTo>
                  <a:pt x="754" y="532"/>
                </a:lnTo>
                <a:lnTo>
                  <a:pt x="756" y="524"/>
                </a:lnTo>
                <a:lnTo>
                  <a:pt x="758" y="515"/>
                </a:lnTo>
                <a:lnTo>
                  <a:pt x="761" y="495"/>
                </a:lnTo>
                <a:lnTo>
                  <a:pt x="767" y="476"/>
                </a:lnTo>
                <a:lnTo>
                  <a:pt x="759" y="471"/>
                </a:lnTo>
                <a:lnTo>
                  <a:pt x="756" y="463"/>
                </a:lnTo>
                <a:lnTo>
                  <a:pt x="752" y="454"/>
                </a:lnTo>
                <a:lnTo>
                  <a:pt x="750" y="445"/>
                </a:lnTo>
                <a:lnTo>
                  <a:pt x="748" y="430"/>
                </a:lnTo>
                <a:lnTo>
                  <a:pt x="747" y="421"/>
                </a:lnTo>
                <a:lnTo>
                  <a:pt x="723" y="417"/>
                </a:lnTo>
                <a:lnTo>
                  <a:pt x="704" y="414"/>
                </a:lnTo>
                <a:lnTo>
                  <a:pt x="695" y="410"/>
                </a:lnTo>
                <a:lnTo>
                  <a:pt x="687" y="406"/>
                </a:lnTo>
                <a:lnTo>
                  <a:pt x="680" y="401"/>
                </a:lnTo>
                <a:lnTo>
                  <a:pt x="671" y="393"/>
                </a:lnTo>
                <a:lnTo>
                  <a:pt x="669" y="384"/>
                </a:lnTo>
                <a:lnTo>
                  <a:pt x="671" y="375"/>
                </a:lnTo>
                <a:lnTo>
                  <a:pt x="673" y="367"/>
                </a:lnTo>
                <a:lnTo>
                  <a:pt x="676" y="362"/>
                </a:lnTo>
                <a:lnTo>
                  <a:pt x="684" y="351"/>
                </a:lnTo>
                <a:lnTo>
                  <a:pt x="691" y="338"/>
                </a:lnTo>
                <a:lnTo>
                  <a:pt x="684" y="325"/>
                </a:lnTo>
                <a:lnTo>
                  <a:pt x="678" y="312"/>
                </a:lnTo>
                <a:lnTo>
                  <a:pt x="693" y="303"/>
                </a:lnTo>
                <a:lnTo>
                  <a:pt x="710" y="295"/>
                </a:lnTo>
                <a:lnTo>
                  <a:pt x="711" y="286"/>
                </a:lnTo>
                <a:lnTo>
                  <a:pt x="713" y="279"/>
                </a:lnTo>
                <a:lnTo>
                  <a:pt x="715" y="269"/>
                </a:lnTo>
                <a:lnTo>
                  <a:pt x="721" y="258"/>
                </a:lnTo>
                <a:lnTo>
                  <a:pt x="739" y="238"/>
                </a:lnTo>
                <a:lnTo>
                  <a:pt x="748" y="229"/>
                </a:lnTo>
                <a:lnTo>
                  <a:pt x="747" y="225"/>
                </a:lnTo>
                <a:lnTo>
                  <a:pt x="743" y="221"/>
                </a:lnTo>
                <a:lnTo>
                  <a:pt x="739" y="218"/>
                </a:lnTo>
                <a:lnTo>
                  <a:pt x="734" y="214"/>
                </a:lnTo>
                <a:lnTo>
                  <a:pt x="728" y="210"/>
                </a:lnTo>
                <a:lnTo>
                  <a:pt x="724" y="207"/>
                </a:lnTo>
                <a:lnTo>
                  <a:pt x="721" y="201"/>
                </a:lnTo>
                <a:lnTo>
                  <a:pt x="721" y="196"/>
                </a:lnTo>
                <a:lnTo>
                  <a:pt x="724" y="194"/>
                </a:lnTo>
                <a:lnTo>
                  <a:pt x="732" y="192"/>
                </a:lnTo>
                <a:lnTo>
                  <a:pt x="743" y="190"/>
                </a:lnTo>
                <a:lnTo>
                  <a:pt x="754" y="188"/>
                </a:lnTo>
                <a:lnTo>
                  <a:pt x="767" y="184"/>
                </a:lnTo>
                <a:lnTo>
                  <a:pt x="778" y="181"/>
                </a:lnTo>
                <a:lnTo>
                  <a:pt x="782" y="179"/>
                </a:lnTo>
                <a:lnTo>
                  <a:pt x="785" y="177"/>
                </a:lnTo>
                <a:lnTo>
                  <a:pt x="789" y="173"/>
                </a:lnTo>
                <a:lnTo>
                  <a:pt x="789" y="170"/>
                </a:lnTo>
                <a:lnTo>
                  <a:pt x="789" y="162"/>
                </a:lnTo>
                <a:lnTo>
                  <a:pt x="787" y="157"/>
                </a:lnTo>
                <a:lnTo>
                  <a:pt x="785" y="153"/>
                </a:lnTo>
                <a:lnTo>
                  <a:pt x="782" y="149"/>
                </a:lnTo>
                <a:lnTo>
                  <a:pt x="774" y="146"/>
                </a:lnTo>
                <a:lnTo>
                  <a:pt x="769" y="140"/>
                </a:lnTo>
                <a:lnTo>
                  <a:pt x="769" y="127"/>
                </a:lnTo>
                <a:lnTo>
                  <a:pt x="767" y="114"/>
                </a:lnTo>
                <a:lnTo>
                  <a:pt x="765" y="109"/>
                </a:lnTo>
                <a:lnTo>
                  <a:pt x="763" y="103"/>
                </a:lnTo>
                <a:lnTo>
                  <a:pt x="759" y="99"/>
                </a:lnTo>
                <a:lnTo>
                  <a:pt x="754" y="98"/>
                </a:lnTo>
                <a:lnTo>
                  <a:pt x="747" y="98"/>
                </a:lnTo>
                <a:lnTo>
                  <a:pt x="741" y="99"/>
                </a:lnTo>
                <a:lnTo>
                  <a:pt x="737" y="101"/>
                </a:lnTo>
                <a:lnTo>
                  <a:pt x="734" y="105"/>
                </a:lnTo>
                <a:lnTo>
                  <a:pt x="726" y="114"/>
                </a:lnTo>
                <a:lnTo>
                  <a:pt x="721" y="122"/>
                </a:lnTo>
                <a:lnTo>
                  <a:pt x="710" y="122"/>
                </a:lnTo>
                <a:lnTo>
                  <a:pt x="695" y="123"/>
                </a:lnTo>
                <a:lnTo>
                  <a:pt x="684" y="144"/>
                </a:lnTo>
                <a:lnTo>
                  <a:pt x="676" y="164"/>
                </a:lnTo>
                <a:lnTo>
                  <a:pt x="663" y="170"/>
                </a:lnTo>
                <a:lnTo>
                  <a:pt x="652" y="172"/>
                </a:lnTo>
                <a:lnTo>
                  <a:pt x="649" y="175"/>
                </a:lnTo>
                <a:lnTo>
                  <a:pt x="647" y="179"/>
                </a:lnTo>
                <a:lnTo>
                  <a:pt x="647" y="184"/>
                </a:lnTo>
                <a:lnTo>
                  <a:pt x="647" y="188"/>
                </a:lnTo>
                <a:lnTo>
                  <a:pt x="645" y="194"/>
                </a:lnTo>
                <a:lnTo>
                  <a:pt x="643" y="197"/>
                </a:lnTo>
                <a:lnTo>
                  <a:pt x="639" y="201"/>
                </a:lnTo>
                <a:lnTo>
                  <a:pt x="632" y="201"/>
                </a:lnTo>
                <a:lnTo>
                  <a:pt x="625" y="201"/>
                </a:lnTo>
                <a:lnTo>
                  <a:pt x="619" y="199"/>
                </a:lnTo>
                <a:lnTo>
                  <a:pt x="617" y="196"/>
                </a:lnTo>
                <a:lnTo>
                  <a:pt x="615" y="190"/>
                </a:lnTo>
                <a:lnTo>
                  <a:pt x="615" y="184"/>
                </a:lnTo>
                <a:lnTo>
                  <a:pt x="615" y="177"/>
                </a:lnTo>
                <a:lnTo>
                  <a:pt x="614" y="170"/>
                </a:lnTo>
                <a:lnTo>
                  <a:pt x="612" y="164"/>
                </a:lnTo>
                <a:lnTo>
                  <a:pt x="602" y="159"/>
                </a:lnTo>
                <a:lnTo>
                  <a:pt x="593" y="159"/>
                </a:lnTo>
                <a:lnTo>
                  <a:pt x="584" y="159"/>
                </a:lnTo>
                <a:lnTo>
                  <a:pt x="577" y="160"/>
                </a:lnTo>
                <a:lnTo>
                  <a:pt x="567" y="164"/>
                </a:lnTo>
                <a:lnTo>
                  <a:pt x="560" y="164"/>
                </a:lnTo>
                <a:lnTo>
                  <a:pt x="556" y="164"/>
                </a:lnTo>
                <a:lnTo>
                  <a:pt x="553" y="162"/>
                </a:lnTo>
                <a:lnTo>
                  <a:pt x="551" y="160"/>
                </a:lnTo>
                <a:lnTo>
                  <a:pt x="547" y="157"/>
                </a:lnTo>
                <a:lnTo>
                  <a:pt x="545" y="151"/>
                </a:lnTo>
                <a:lnTo>
                  <a:pt x="545" y="146"/>
                </a:lnTo>
                <a:lnTo>
                  <a:pt x="547" y="142"/>
                </a:lnTo>
                <a:lnTo>
                  <a:pt x="549" y="138"/>
                </a:lnTo>
                <a:lnTo>
                  <a:pt x="554" y="129"/>
                </a:lnTo>
                <a:lnTo>
                  <a:pt x="560" y="120"/>
                </a:lnTo>
                <a:lnTo>
                  <a:pt x="560" y="101"/>
                </a:lnTo>
                <a:lnTo>
                  <a:pt x="560" y="85"/>
                </a:lnTo>
                <a:lnTo>
                  <a:pt x="567" y="74"/>
                </a:lnTo>
                <a:lnTo>
                  <a:pt x="580" y="61"/>
                </a:lnTo>
                <a:lnTo>
                  <a:pt x="582" y="50"/>
                </a:lnTo>
                <a:lnTo>
                  <a:pt x="584" y="42"/>
                </a:lnTo>
                <a:lnTo>
                  <a:pt x="588" y="38"/>
                </a:lnTo>
                <a:lnTo>
                  <a:pt x="590" y="35"/>
                </a:lnTo>
                <a:lnTo>
                  <a:pt x="595" y="33"/>
                </a:lnTo>
                <a:lnTo>
                  <a:pt x="599" y="29"/>
                </a:lnTo>
                <a:lnTo>
                  <a:pt x="597" y="24"/>
                </a:lnTo>
                <a:lnTo>
                  <a:pt x="595" y="18"/>
                </a:lnTo>
                <a:lnTo>
                  <a:pt x="597" y="13"/>
                </a:lnTo>
                <a:lnTo>
                  <a:pt x="599" y="9"/>
                </a:lnTo>
                <a:lnTo>
                  <a:pt x="599" y="7"/>
                </a:lnTo>
                <a:lnTo>
                  <a:pt x="599" y="5"/>
                </a:lnTo>
                <a:lnTo>
                  <a:pt x="597" y="3"/>
                </a:lnTo>
                <a:lnTo>
                  <a:pt x="595" y="2"/>
                </a:lnTo>
                <a:lnTo>
                  <a:pt x="588" y="0"/>
                </a:lnTo>
                <a:lnTo>
                  <a:pt x="577" y="0"/>
                </a:lnTo>
                <a:lnTo>
                  <a:pt x="562" y="3"/>
                </a:lnTo>
                <a:lnTo>
                  <a:pt x="549" y="7"/>
                </a:lnTo>
                <a:lnTo>
                  <a:pt x="523" y="16"/>
                </a:lnTo>
                <a:lnTo>
                  <a:pt x="510" y="22"/>
                </a:lnTo>
                <a:lnTo>
                  <a:pt x="488" y="31"/>
                </a:lnTo>
                <a:lnTo>
                  <a:pt x="466" y="42"/>
                </a:lnTo>
                <a:lnTo>
                  <a:pt x="447" y="51"/>
                </a:lnTo>
                <a:lnTo>
                  <a:pt x="442" y="59"/>
                </a:lnTo>
                <a:lnTo>
                  <a:pt x="445" y="70"/>
                </a:lnTo>
                <a:lnTo>
                  <a:pt x="445" y="81"/>
                </a:lnTo>
                <a:lnTo>
                  <a:pt x="436" y="85"/>
                </a:lnTo>
                <a:lnTo>
                  <a:pt x="427" y="85"/>
                </a:lnTo>
                <a:lnTo>
                  <a:pt x="416" y="83"/>
                </a:lnTo>
                <a:lnTo>
                  <a:pt x="401" y="83"/>
                </a:lnTo>
                <a:lnTo>
                  <a:pt x="386" y="90"/>
                </a:lnTo>
                <a:lnTo>
                  <a:pt x="368" y="98"/>
                </a:lnTo>
                <a:lnTo>
                  <a:pt x="357" y="96"/>
                </a:lnTo>
                <a:lnTo>
                  <a:pt x="348" y="98"/>
                </a:lnTo>
                <a:lnTo>
                  <a:pt x="342" y="99"/>
                </a:lnTo>
                <a:lnTo>
                  <a:pt x="336" y="103"/>
                </a:lnTo>
                <a:lnTo>
                  <a:pt x="329" y="114"/>
                </a:lnTo>
                <a:lnTo>
                  <a:pt x="316" y="123"/>
                </a:lnTo>
                <a:lnTo>
                  <a:pt x="298" y="118"/>
                </a:lnTo>
                <a:lnTo>
                  <a:pt x="279" y="112"/>
                </a:lnTo>
                <a:lnTo>
                  <a:pt x="255" y="120"/>
                </a:lnTo>
                <a:lnTo>
                  <a:pt x="233" y="127"/>
                </a:lnTo>
                <a:lnTo>
                  <a:pt x="227" y="125"/>
                </a:lnTo>
                <a:lnTo>
                  <a:pt x="222" y="123"/>
                </a:lnTo>
                <a:lnTo>
                  <a:pt x="218" y="118"/>
                </a:lnTo>
                <a:lnTo>
                  <a:pt x="211" y="114"/>
                </a:lnTo>
                <a:lnTo>
                  <a:pt x="205" y="109"/>
                </a:lnTo>
                <a:lnTo>
                  <a:pt x="196" y="105"/>
                </a:lnTo>
                <a:lnTo>
                  <a:pt x="187" y="101"/>
                </a:lnTo>
                <a:lnTo>
                  <a:pt x="172" y="101"/>
                </a:lnTo>
                <a:lnTo>
                  <a:pt x="146" y="105"/>
                </a:lnTo>
                <a:lnTo>
                  <a:pt x="126" y="107"/>
                </a:lnTo>
                <a:lnTo>
                  <a:pt x="113" y="99"/>
                </a:lnTo>
                <a:lnTo>
                  <a:pt x="100" y="92"/>
                </a:lnTo>
                <a:lnTo>
                  <a:pt x="76" y="88"/>
                </a:lnTo>
                <a:lnTo>
                  <a:pt x="65" y="85"/>
                </a:lnTo>
                <a:lnTo>
                  <a:pt x="50" y="92"/>
                </a:lnTo>
                <a:lnTo>
                  <a:pt x="39" y="96"/>
                </a:lnTo>
                <a:lnTo>
                  <a:pt x="26" y="98"/>
                </a:lnTo>
                <a:lnTo>
                  <a:pt x="9" y="99"/>
                </a:lnTo>
                <a:lnTo>
                  <a:pt x="6" y="109"/>
                </a:lnTo>
                <a:lnTo>
                  <a:pt x="2" y="118"/>
                </a:lnTo>
                <a:lnTo>
                  <a:pt x="0" y="123"/>
                </a:lnTo>
                <a:lnTo>
                  <a:pt x="2" y="129"/>
                </a:lnTo>
                <a:lnTo>
                  <a:pt x="19" y="136"/>
                </a:lnTo>
                <a:lnTo>
                  <a:pt x="39" y="146"/>
                </a:lnTo>
                <a:lnTo>
                  <a:pt x="39" y="153"/>
                </a:lnTo>
                <a:lnTo>
                  <a:pt x="35" y="160"/>
                </a:lnTo>
                <a:lnTo>
                  <a:pt x="33" y="164"/>
                </a:lnTo>
                <a:lnTo>
                  <a:pt x="32" y="168"/>
                </a:lnTo>
                <a:lnTo>
                  <a:pt x="33" y="172"/>
                </a:lnTo>
                <a:lnTo>
                  <a:pt x="35" y="175"/>
                </a:lnTo>
                <a:lnTo>
                  <a:pt x="43" y="177"/>
                </a:lnTo>
                <a:lnTo>
                  <a:pt x="48" y="177"/>
                </a:lnTo>
                <a:lnTo>
                  <a:pt x="54" y="173"/>
                </a:lnTo>
                <a:lnTo>
                  <a:pt x="59" y="168"/>
                </a:lnTo>
                <a:lnTo>
                  <a:pt x="63" y="162"/>
                </a:lnTo>
                <a:lnTo>
                  <a:pt x="70" y="159"/>
                </a:lnTo>
                <a:lnTo>
                  <a:pt x="76" y="157"/>
                </a:lnTo>
                <a:lnTo>
                  <a:pt x="82" y="159"/>
                </a:lnTo>
                <a:lnTo>
                  <a:pt x="87" y="162"/>
                </a:lnTo>
                <a:lnTo>
                  <a:pt x="89" y="168"/>
                </a:lnTo>
                <a:lnTo>
                  <a:pt x="89" y="175"/>
                </a:lnTo>
                <a:lnTo>
                  <a:pt x="91" y="183"/>
                </a:lnTo>
                <a:lnTo>
                  <a:pt x="91" y="190"/>
                </a:lnTo>
                <a:lnTo>
                  <a:pt x="93" y="196"/>
                </a:lnTo>
                <a:lnTo>
                  <a:pt x="96" y="199"/>
                </a:lnTo>
                <a:lnTo>
                  <a:pt x="102" y="201"/>
                </a:lnTo>
                <a:lnTo>
                  <a:pt x="111" y="194"/>
                </a:lnTo>
                <a:lnTo>
                  <a:pt x="118" y="184"/>
                </a:lnTo>
                <a:lnTo>
                  <a:pt x="124" y="186"/>
                </a:lnTo>
                <a:lnTo>
                  <a:pt x="128" y="190"/>
                </a:lnTo>
                <a:lnTo>
                  <a:pt x="130" y="194"/>
                </a:lnTo>
                <a:lnTo>
                  <a:pt x="133" y="197"/>
                </a:lnTo>
                <a:lnTo>
                  <a:pt x="135" y="208"/>
                </a:lnTo>
                <a:lnTo>
                  <a:pt x="135" y="221"/>
                </a:lnTo>
                <a:lnTo>
                  <a:pt x="128" y="242"/>
                </a:lnTo>
                <a:lnTo>
                  <a:pt x="124" y="258"/>
                </a:lnTo>
                <a:lnTo>
                  <a:pt x="131" y="258"/>
                </a:lnTo>
                <a:lnTo>
                  <a:pt x="141" y="257"/>
                </a:lnTo>
                <a:lnTo>
                  <a:pt x="146" y="257"/>
                </a:lnTo>
                <a:lnTo>
                  <a:pt x="152" y="258"/>
                </a:lnTo>
                <a:lnTo>
                  <a:pt x="157" y="262"/>
                </a:lnTo>
                <a:lnTo>
                  <a:pt x="161" y="271"/>
                </a:lnTo>
                <a:lnTo>
                  <a:pt x="157" y="281"/>
                </a:lnTo>
                <a:lnTo>
                  <a:pt x="152" y="292"/>
                </a:lnTo>
                <a:lnTo>
                  <a:pt x="148" y="297"/>
                </a:lnTo>
                <a:lnTo>
                  <a:pt x="146" y="303"/>
                </a:lnTo>
                <a:lnTo>
                  <a:pt x="146" y="308"/>
                </a:lnTo>
                <a:lnTo>
                  <a:pt x="148" y="316"/>
                </a:lnTo>
                <a:lnTo>
                  <a:pt x="161" y="323"/>
                </a:lnTo>
                <a:lnTo>
                  <a:pt x="178" y="327"/>
                </a:lnTo>
                <a:lnTo>
                  <a:pt x="192" y="360"/>
                </a:lnTo>
                <a:close/>
              </a:path>
            </a:pathLst>
          </a:custGeom>
          <a:solidFill>
            <a:srgbClr val="99FF99"/>
          </a:solidFill>
          <a:ln w="3175" cap="flat" cmpd="sng">
            <a:solidFill>
              <a:srgbClr val="00B050"/>
            </a:solidFill>
            <a:prstDash val="solid"/>
            <a:round/>
            <a:headEnd type="none" w="med" len="med"/>
            <a:tailEnd type="none" w="med" len="med"/>
          </a:ln>
        </p:spPr>
        <p:txBody>
          <a:bodyPr/>
          <a:lstStyle/>
          <a:p>
            <a:endParaRPr lang="ru-RU" sz="1807" dirty="0">
              <a:latin typeface="Arial Обычный" charset="0"/>
            </a:endParaRPr>
          </a:p>
        </p:txBody>
      </p:sp>
      <p:sp>
        <p:nvSpPr>
          <p:cNvPr id="180" name="Freeform 14"/>
          <p:cNvSpPr>
            <a:spLocks noEditPoints="1"/>
          </p:cNvSpPr>
          <p:nvPr/>
        </p:nvSpPr>
        <p:spPr bwMode="auto">
          <a:xfrm>
            <a:off x="10681131" y="3456828"/>
            <a:ext cx="751945" cy="1184595"/>
          </a:xfrm>
          <a:custGeom>
            <a:avLst/>
            <a:gdLst>
              <a:gd name="T0" fmla="*/ 49842 w 431"/>
              <a:gd name="T1" fmla="*/ 666750 h 627"/>
              <a:gd name="T2" fmla="*/ 175914 w 431"/>
              <a:gd name="T3" fmla="*/ 777875 h 627"/>
              <a:gd name="T4" fmla="*/ 263871 w 431"/>
              <a:gd name="T5" fmla="*/ 842962 h 627"/>
              <a:gd name="T6" fmla="*/ 316645 w 431"/>
              <a:gd name="T7" fmla="*/ 871537 h 627"/>
              <a:gd name="T8" fmla="*/ 344499 w 431"/>
              <a:gd name="T9" fmla="*/ 898525 h 627"/>
              <a:gd name="T10" fmla="*/ 392875 w 431"/>
              <a:gd name="T11" fmla="*/ 933450 h 627"/>
              <a:gd name="T12" fmla="*/ 444183 w 431"/>
              <a:gd name="T13" fmla="*/ 981075 h 627"/>
              <a:gd name="T14" fmla="*/ 494026 w 431"/>
              <a:gd name="T15" fmla="*/ 992187 h 627"/>
              <a:gd name="T16" fmla="*/ 482298 w 431"/>
              <a:gd name="T17" fmla="*/ 960437 h 627"/>
              <a:gd name="T18" fmla="*/ 482298 w 431"/>
              <a:gd name="T19" fmla="*/ 919162 h 627"/>
              <a:gd name="T20" fmla="*/ 476434 w 431"/>
              <a:gd name="T21" fmla="*/ 860425 h 627"/>
              <a:gd name="T22" fmla="*/ 463241 w 431"/>
              <a:gd name="T23" fmla="*/ 809624 h 627"/>
              <a:gd name="T24" fmla="*/ 439785 w 431"/>
              <a:gd name="T25" fmla="*/ 766762 h 627"/>
              <a:gd name="T26" fmla="*/ 417796 w 431"/>
              <a:gd name="T27" fmla="*/ 728662 h 627"/>
              <a:gd name="T28" fmla="*/ 389943 w 431"/>
              <a:gd name="T29" fmla="*/ 712787 h 627"/>
              <a:gd name="T30" fmla="*/ 395807 w 431"/>
              <a:gd name="T31" fmla="*/ 695325 h 627"/>
              <a:gd name="T32" fmla="*/ 425126 w 431"/>
              <a:gd name="T33" fmla="*/ 614362 h 627"/>
              <a:gd name="T34" fmla="*/ 425126 w 431"/>
              <a:gd name="T35" fmla="*/ 596900 h 627"/>
              <a:gd name="T36" fmla="*/ 392875 w 431"/>
              <a:gd name="T37" fmla="*/ 563562 h 627"/>
              <a:gd name="T38" fmla="*/ 357692 w 431"/>
              <a:gd name="T39" fmla="*/ 534987 h 627"/>
              <a:gd name="T40" fmla="*/ 344499 w 431"/>
              <a:gd name="T41" fmla="*/ 458787 h 627"/>
              <a:gd name="T42" fmla="*/ 366488 w 431"/>
              <a:gd name="T43" fmla="*/ 414337 h 627"/>
              <a:gd name="T44" fmla="*/ 382613 w 431"/>
              <a:gd name="T45" fmla="*/ 355600 h 627"/>
              <a:gd name="T46" fmla="*/ 316645 w 431"/>
              <a:gd name="T47" fmla="*/ 323850 h 627"/>
              <a:gd name="T48" fmla="*/ 260939 w 431"/>
              <a:gd name="T49" fmla="*/ 258762 h 627"/>
              <a:gd name="T50" fmla="*/ 271201 w 431"/>
              <a:gd name="T51" fmla="*/ 200025 h 627"/>
              <a:gd name="T52" fmla="*/ 296122 w 431"/>
              <a:gd name="T53" fmla="*/ 179387 h 627"/>
              <a:gd name="T54" fmla="*/ 293190 w 431"/>
              <a:gd name="T55" fmla="*/ 153987 h 627"/>
              <a:gd name="T56" fmla="*/ 246280 w 431"/>
              <a:gd name="T57" fmla="*/ 127000 h 627"/>
              <a:gd name="T58" fmla="*/ 219893 w 431"/>
              <a:gd name="T59" fmla="*/ 134937 h 627"/>
              <a:gd name="T60" fmla="*/ 184710 w 431"/>
              <a:gd name="T61" fmla="*/ 117475 h 627"/>
              <a:gd name="T62" fmla="*/ 155391 w 431"/>
              <a:gd name="T63" fmla="*/ 100012 h 627"/>
              <a:gd name="T64" fmla="*/ 98219 w 431"/>
              <a:gd name="T65" fmla="*/ 155575 h 627"/>
              <a:gd name="T66" fmla="*/ 60104 w 431"/>
              <a:gd name="T67" fmla="*/ 176212 h 627"/>
              <a:gd name="T68" fmla="*/ 68900 w 431"/>
              <a:gd name="T69" fmla="*/ 234950 h 627"/>
              <a:gd name="T70" fmla="*/ 92355 w 431"/>
              <a:gd name="T71" fmla="*/ 306387 h 627"/>
              <a:gd name="T72" fmla="*/ 82093 w 431"/>
              <a:gd name="T73" fmla="*/ 365125 h 627"/>
              <a:gd name="T74" fmla="*/ 30785 w 431"/>
              <a:gd name="T75" fmla="*/ 393700 h 627"/>
              <a:gd name="T76" fmla="*/ 16125 w 431"/>
              <a:gd name="T77" fmla="*/ 420687 h 627"/>
              <a:gd name="T78" fmla="*/ 27853 w 431"/>
              <a:gd name="T79" fmla="*/ 449262 h 627"/>
              <a:gd name="T80" fmla="*/ 76229 w 431"/>
              <a:gd name="T81" fmla="*/ 449262 h 627"/>
              <a:gd name="T82" fmla="*/ 101151 w 431"/>
              <a:gd name="T83" fmla="*/ 452437 h 627"/>
              <a:gd name="T84" fmla="*/ 85025 w 431"/>
              <a:gd name="T85" fmla="*/ 534987 h 627"/>
              <a:gd name="T86" fmla="*/ 57172 w 431"/>
              <a:gd name="T87" fmla="*/ 581025 h 627"/>
              <a:gd name="T88" fmla="*/ 19057 w 431"/>
              <a:gd name="T89" fmla="*/ 619125 h 627"/>
              <a:gd name="T90" fmla="*/ 603972 w 431"/>
              <a:gd name="T91" fmla="*/ 0 h 627"/>
              <a:gd name="T92" fmla="*/ 609836 w 431"/>
              <a:gd name="T93" fmla="*/ 12700 h 627"/>
              <a:gd name="T94" fmla="*/ 494026 w 431"/>
              <a:gd name="T95" fmla="*/ 58737 h 627"/>
              <a:gd name="T96" fmla="*/ 529208 w 431"/>
              <a:gd name="T97" fmla="*/ 58737 h 627"/>
              <a:gd name="T98" fmla="*/ 555596 w 431"/>
              <a:gd name="T99" fmla="*/ 68262 h 627"/>
              <a:gd name="T100" fmla="*/ 498423 w 431"/>
              <a:gd name="T101" fmla="*/ 71437 h 627"/>
              <a:gd name="T102" fmla="*/ 485230 w 431"/>
              <a:gd name="T103" fmla="*/ 57150 h 6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1"/>
              <a:gd name="T157" fmla="*/ 0 h 627"/>
              <a:gd name="T158" fmla="*/ 431 w 431"/>
              <a:gd name="T159" fmla="*/ 627 h 62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1" h="627">
                <a:moveTo>
                  <a:pt x="0" y="394"/>
                </a:moveTo>
                <a:lnTo>
                  <a:pt x="8" y="400"/>
                </a:lnTo>
                <a:lnTo>
                  <a:pt x="19" y="407"/>
                </a:lnTo>
                <a:lnTo>
                  <a:pt x="34" y="420"/>
                </a:lnTo>
                <a:lnTo>
                  <a:pt x="52" y="442"/>
                </a:lnTo>
                <a:lnTo>
                  <a:pt x="76" y="457"/>
                </a:lnTo>
                <a:lnTo>
                  <a:pt x="100" y="470"/>
                </a:lnTo>
                <a:lnTo>
                  <a:pt x="120" y="490"/>
                </a:lnTo>
                <a:lnTo>
                  <a:pt x="137" y="503"/>
                </a:lnTo>
                <a:lnTo>
                  <a:pt x="152" y="514"/>
                </a:lnTo>
                <a:lnTo>
                  <a:pt x="168" y="522"/>
                </a:lnTo>
                <a:lnTo>
                  <a:pt x="180" y="531"/>
                </a:lnTo>
                <a:lnTo>
                  <a:pt x="191" y="538"/>
                </a:lnTo>
                <a:lnTo>
                  <a:pt x="198" y="544"/>
                </a:lnTo>
                <a:lnTo>
                  <a:pt x="205" y="546"/>
                </a:lnTo>
                <a:lnTo>
                  <a:pt x="216" y="549"/>
                </a:lnTo>
                <a:lnTo>
                  <a:pt x="220" y="549"/>
                </a:lnTo>
                <a:lnTo>
                  <a:pt x="226" y="557"/>
                </a:lnTo>
                <a:lnTo>
                  <a:pt x="229" y="562"/>
                </a:lnTo>
                <a:lnTo>
                  <a:pt x="235" y="566"/>
                </a:lnTo>
                <a:lnTo>
                  <a:pt x="239" y="568"/>
                </a:lnTo>
                <a:lnTo>
                  <a:pt x="248" y="571"/>
                </a:lnTo>
                <a:lnTo>
                  <a:pt x="257" y="577"/>
                </a:lnTo>
                <a:lnTo>
                  <a:pt x="268" y="588"/>
                </a:lnTo>
                <a:lnTo>
                  <a:pt x="277" y="601"/>
                </a:lnTo>
                <a:lnTo>
                  <a:pt x="283" y="608"/>
                </a:lnTo>
                <a:lnTo>
                  <a:pt x="290" y="612"/>
                </a:lnTo>
                <a:lnTo>
                  <a:pt x="303" y="618"/>
                </a:lnTo>
                <a:lnTo>
                  <a:pt x="318" y="621"/>
                </a:lnTo>
                <a:lnTo>
                  <a:pt x="327" y="625"/>
                </a:lnTo>
                <a:lnTo>
                  <a:pt x="335" y="627"/>
                </a:lnTo>
                <a:lnTo>
                  <a:pt x="337" y="625"/>
                </a:lnTo>
                <a:lnTo>
                  <a:pt x="337" y="621"/>
                </a:lnTo>
                <a:lnTo>
                  <a:pt x="335" y="618"/>
                </a:lnTo>
                <a:lnTo>
                  <a:pt x="333" y="614"/>
                </a:lnTo>
                <a:lnTo>
                  <a:pt x="329" y="605"/>
                </a:lnTo>
                <a:lnTo>
                  <a:pt x="327" y="599"/>
                </a:lnTo>
                <a:lnTo>
                  <a:pt x="329" y="590"/>
                </a:lnTo>
                <a:lnTo>
                  <a:pt x="331" y="584"/>
                </a:lnTo>
                <a:lnTo>
                  <a:pt x="329" y="579"/>
                </a:lnTo>
                <a:lnTo>
                  <a:pt x="322" y="568"/>
                </a:lnTo>
                <a:lnTo>
                  <a:pt x="327" y="555"/>
                </a:lnTo>
                <a:lnTo>
                  <a:pt x="327" y="549"/>
                </a:lnTo>
                <a:lnTo>
                  <a:pt x="325" y="542"/>
                </a:lnTo>
                <a:lnTo>
                  <a:pt x="320" y="531"/>
                </a:lnTo>
                <a:lnTo>
                  <a:pt x="322" y="522"/>
                </a:lnTo>
                <a:lnTo>
                  <a:pt x="322" y="516"/>
                </a:lnTo>
                <a:lnTo>
                  <a:pt x="316" y="510"/>
                </a:lnTo>
                <a:lnTo>
                  <a:pt x="309" y="503"/>
                </a:lnTo>
                <a:lnTo>
                  <a:pt x="307" y="494"/>
                </a:lnTo>
                <a:lnTo>
                  <a:pt x="303" y="488"/>
                </a:lnTo>
                <a:lnTo>
                  <a:pt x="300" y="483"/>
                </a:lnTo>
                <a:lnTo>
                  <a:pt x="296" y="477"/>
                </a:lnTo>
                <a:lnTo>
                  <a:pt x="287" y="470"/>
                </a:lnTo>
                <a:lnTo>
                  <a:pt x="283" y="464"/>
                </a:lnTo>
                <a:lnTo>
                  <a:pt x="285" y="459"/>
                </a:lnTo>
                <a:lnTo>
                  <a:pt x="285" y="453"/>
                </a:lnTo>
                <a:lnTo>
                  <a:pt x="285" y="449"/>
                </a:lnTo>
                <a:lnTo>
                  <a:pt x="281" y="449"/>
                </a:lnTo>
                <a:lnTo>
                  <a:pt x="266" y="449"/>
                </a:lnTo>
                <a:lnTo>
                  <a:pt x="261" y="449"/>
                </a:lnTo>
                <a:lnTo>
                  <a:pt x="259" y="444"/>
                </a:lnTo>
                <a:lnTo>
                  <a:pt x="261" y="440"/>
                </a:lnTo>
                <a:lnTo>
                  <a:pt x="270" y="438"/>
                </a:lnTo>
                <a:lnTo>
                  <a:pt x="276" y="433"/>
                </a:lnTo>
                <a:lnTo>
                  <a:pt x="279" y="411"/>
                </a:lnTo>
                <a:lnTo>
                  <a:pt x="287" y="388"/>
                </a:lnTo>
                <a:lnTo>
                  <a:pt x="290" y="387"/>
                </a:lnTo>
                <a:lnTo>
                  <a:pt x="296" y="387"/>
                </a:lnTo>
                <a:lnTo>
                  <a:pt x="298" y="383"/>
                </a:lnTo>
                <a:lnTo>
                  <a:pt x="301" y="379"/>
                </a:lnTo>
                <a:lnTo>
                  <a:pt x="290" y="376"/>
                </a:lnTo>
                <a:lnTo>
                  <a:pt x="279" y="370"/>
                </a:lnTo>
                <a:lnTo>
                  <a:pt x="276" y="363"/>
                </a:lnTo>
                <a:lnTo>
                  <a:pt x="272" y="359"/>
                </a:lnTo>
                <a:lnTo>
                  <a:pt x="268" y="355"/>
                </a:lnTo>
                <a:lnTo>
                  <a:pt x="265" y="353"/>
                </a:lnTo>
                <a:lnTo>
                  <a:pt x="255" y="352"/>
                </a:lnTo>
                <a:lnTo>
                  <a:pt x="250" y="348"/>
                </a:lnTo>
                <a:lnTo>
                  <a:pt x="244" y="337"/>
                </a:lnTo>
                <a:lnTo>
                  <a:pt x="242" y="326"/>
                </a:lnTo>
                <a:lnTo>
                  <a:pt x="240" y="313"/>
                </a:lnTo>
                <a:lnTo>
                  <a:pt x="240" y="302"/>
                </a:lnTo>
                <a:lnTo>
                  <a:pt x="235" y="289"/>
                </a:lnTo>
                <a:lnTo>
                  <a:pt x="235" y="278"/>
                </a:lnTo>
                <a:lnTo>
                  <a:pt x="237" y="272"/>
                </a:lnTo>
                <a:lnTo>
                  <a:pt x="240" y="268"/>
                </a:lnTo>
                <a:lnTo>
                  <a:pt x="250" y="261"/>
                </a:lnTo>
                <a:lnTo>
                  <a:pt x="261" y="252"/>
                </a:lnTo>
                <a:lnTo>
                  <a:pt x="263" y="244"/>
                </a:lnTo>
                <a:lnTo>
                  <a:pt x="263" y="233"/>
                </a:lnTo>
                <a:lnTo>
                  <a:pt x="261" y="224"/>
                </a:lnTo>
                <a:lnTo>
                  <a:pt x="255" y="218"/>
                </a:lnTo>
                <a:lnTo>
                  <a:pt x="242" y="213"/>
                </a:lnTo>
                <a:lnTo>
                  <a:pt x="226" y="207"/>
                </a:lnTo>
                <a:lnTo>
                  <a:pt x="216" y="204"/>
                </a:lnTo>
                <a:lnTo>
                  <a:pt x="207" y="200"/>
                </a:lnTo>
                <a:lnTo>
                  <a:pt x="196" y="191"/>
                </a:lnTo>
                <a:lnTo>
                  <a:pt x="187" y="180"/>
                </a:lnTo>
                <a:lnTo>
                  <a:pt x="178" y="163"/>
                </a:lnTo>
                <a:lnTo>
                  <a:pt x="172" y="148"/>
                </a:lnTo>
                <a:lnTo>
                  <a:pt x="170" y="135"/>
                </a:lnTo>
                <a:lnTo>
                  <a:pt x="172" y="126"/>
                </a:lnTo>
                <a:lnTo>
                  <a:pt x="185" y="126"/>
                </a:lnTo>
                <a:lnTo>
                  <a:pt x="194" y="122"/>
                </a:lnTo>
                <a:lnTo>
                  <a:pt x="198" y="121"/>
                </a:lnTo>
                <a:lnTo>
                  <a:pt x="200" y="119"/>
                </a:lnTo>
                <a:lnTo>
                  <a:pt x="202" y="113"/>
                </a:lnTo>
                <a:lnTo>
                  <a:pt x="204" y="108"/>
                </a:lnTo>
                <a:lnTo>
                  <a:pt x="204" y="104"/>
                </a:lnTo>
                <a:lnTo>
                  <a:pt x="202" y="100"/>
                </a:lnTo>
                <a:lnTo>
                  <a:pt x="200" y="97"/>
                </a:lnTo>
                <a:lnTo>
                  <a:pt x="194" y="95"/>
                </a:lnTo>
                <a:lnTo>
                  <a:pt x="185" y="89"/>
                </a:lnTo>
                <a:lnTo>
                  <a:pt x="174" y="84"/>
                </a:lnTo>
                <a:lnTo>
                  <a:pt x="168" y="80"/>
                </a:lnTo>
                <a:lnTo>
                  <a:pt x="163" y="78"/>
                </a:lnTo>
                <a:lnTo>
                  <a:pt x="159" y="78"/>
                </a:lnTo>
                <a:lnTo>
                  <a:pt x="156" y="80"/>
                </a:lnTo>
                <a:lnTo>
                  <a:pt x="150" y="85"/>
                </a:lnTo>
                <a:lnTo>
                  <a:pt x="144" y="89"/>
                </a:lnTo>
                <a:lnTo>
                  <a:pt x="139" y="82"/>
                </a:lnTo>
                <a:lnTo>
                  <a:pt x="135" y="76"/>
                </a:lnTo>
                <a:lnTo>
                  <a:pt x="126" y="74"/>
                </a:lnTo>
                <a:lnTo>
                  <a:pt x="117" y="72"/>
                </a:lnTo>
                <a:lnTo>
                  <a:pt x="111" y="71"/>
                </a:lnTo>
                <a:lnTo>
                  <a:pt x="107" y="69"/>
                </a:lnTo>
                <a:lnTo>
                  <a:pt x="106" y="63"/>
                </a:lnTo>
                <a:lnTo>
                  <a:pt x="104" y="58"/>
                </a:lnTo>
                <a:lnTo>
                  <a:pt x="83" y="84"/>
                </a:lnTo>
                <a:lnTo>
                  <a:pt x="76" y="93"/>
                </a:lnTo>
                <a:lnTo>
                  <a:pt x="67" y="98"/>
                </a:lnTo>
                <a:lnTo>
                  <a:pt x="54" y="104"/>
                </a:lnTo>
                <a:lnTo>
                  <a:pt x="48" y="106"/>
                </a:lnTo>
                <a:lnTo>
                  <a:pt x="45" y="108"/>
                </a:lnTo>
                <a:lnTo>
                  <a:pt x="41" y="111"/>
                </a:lnTo>
                <a:lnTo>
                  <a:pt x="39" y="115"/>
                </a:lnTo>
                <a:lnTo>
                  <a:pt x="39" y="126"/>
                </a:lnTo>
                <a:lnTo>
                  <a:pt x="43" y="137"/>
                </a:lnTo>
                <a:lnTo>
                  <a:pt x="47" y="148"/>
                </a:lnTo>
                <a:lnTo>
                  <a:pt x="54" y="159"/>
                </a:lnTo>
                <a:lnTo>
                  <a:pt x="58" y="172"/>
                </a:lnTo>
                <a:lnTo>
                  <a:pt x="63" y="185"/>
                </a:lnTo>
                <a:lnTo>
                  <a:pt x="63" y="193"/>
                </a:lnTo>
                <a:lnTo>
                  <a:pt x="63" y="202"/>
                </a:lnTo>
                <a:lnTo>
                  <a:pt x="63" y="211"/>
                </a:lnTo>
                <a:lnTo>
                  <a:pt x="61" y="220"/>
                </a:lnTo>
                <a:lnTo>
                  <a:pt x="56" y="230"/>
                </a:lnTo>
                <a:lnTo>
                  <a:pt x="48" y="235"/>
                </a:lnTo>
                <a:lnTo>
                  <a:pt x="39" y="239"/>
                </a:lnTo>
                <a:lnTo>
                  <a:pt x="30" y="242"/>
                </a:lnTo>
                <a:lnTo>
                  <a:pt x="21" y="248"/>
                </a:lnTo>
                <a:lnTo>
                  <a:pt x="15" y="254"/>
                </a:lnTo>
                <a:lnTo>
                  <a:pt x="13" y="255"/>
                </a:lnTo>
                <a:lnTo>
                  <a:pt x="11" y="259"/>
                </a:lnTo>
                <a:lnTo>
                  <a:pt x="11" y="265"/>
                </a:lnTo>
                <a:lnTo>
                  <a:pt x="11" y="270"/>
                </a:lnTo>
                <a:lnTo>
                  <a:pt x="13" y="276"/>
                </a:lnTo>
                <a:lnTo>
                  <a:pt x="15" y="279"/>
                </a:lnTo>
                <a:lnTo>
                  <a:pt x="19" y="283"/>
                </a:lnTo>
                <a:lnTo>
                  <a:pt x="23" y="285"/>
                </a:lnTo>
                <a:lnTo>
                  <a:pt x="32" y="285"/>
                </a:lnTo>
                <a:lnTo>
                  <a:pt x="43" y="285"/>
                </a:lnTo>
                <a:lnTo>
                  <a:pt x="52" y="283"/>
                </a:lnTo>
                <a:lnTo>
                  <a:pt x="61" y="283"/>
                </a:lnTo>
                <a:lnTo>
                  <a:pt x="65" y="283"/>
                </a:lnTo>
                <a:lnTo>
                  <a:pt x="67" y="283"/>
                </a:lnTo>
                <a:lnTo>
                  <a:pt x="69" y="285"/>
                </a:lnTo>
                <a:lnTo>
                  <a:pt x="69" y="289"/>
                </a:lnTo>
                <a:lnTo>
                  <a:pt x="67" y="311"/>
                </a:lnTo>
                <a:lnTo>
                  <a:pt x="65" y="333"/>
                </a:lnTo>
                <a:lnTo>
                  <a:pt x="58" y="337"/>
                </a:lnTo>
                <a:lnTo>
                  <a:pt x="52" y="342"/>
                </a:lnTo>
                <a:lnTo>
                  <a:pt x="47" y="350"/>
                </a:lnTo>
                <a:lnTo>
                  <a:pt x="43" y="357"/>
                </a:lnTo>
                <a:lnTo>
                  <a:pt x="39" y="366"/>
                </a:lnTo>
                <a:lnTo>
                  <a:pt x="34" y="374"/>
                </a:lnTo>
                <a:lnTo>
                  <a:pt x="30" y="379"/>
                </a:lnTo>
                <a:lnTo>
                  <a:pt x="24" y="383"/>
                </a:lnTo>
                <a:lnTo>
                  <a:pt x="13" y="390"/>
                </a:lnTo>
                <a:lnTo>
                  <a:pt x="0" y="394"/>
                </a:lnTo>
                <a:close/>
                <a:moveTo>
                  <a:pt x="399" y="10"/>
                </a:moveTo>
                <a:lnTo>
                  <a:pt x="405" y="4"/>
                </a:lnTo>
                <a:lnTo>
                  <a:pt x="412" y="0"/>
                </a:lnTo>
                <a:lnTo>
                  <a:pt x="422" y="0"/>
                </a:lnTo>
                <a:lnTo>
                  <a:pt x="431" y="0"/>
                </a:lnTo>
                <a:lnTo>
                  <a:pt x="423" y="6"/>
                </a:lnTo>
                <a:lnTo>
                  <a:pt x="416" y="8"/>
                </a:lnTo>
                <a:lnTo>
                  <a:pt x="409" y="10"/>
                </a:lnTo>
                <a:lnTo>
                  <a:pt x="399" y="10"/>
                </a:lnTo>
                <a:close/>
                <a:moveTo>
                  <a:pt x="335" y="32"/>
                </a:moveTo>
                <a:lnTo>
                  <a:pt x="337" y="37"/>
                </a:lnTo>
                <a:lnTo>
                  <a:pt x="342" y="39"/>
                </a:lnTo>
                <a:lnTo>
                  <a:pt x="348" y="39"/>
                </a:lnTo>
                <a:lnTo>
                  <a:pt x="353" y="39"/>
                </a:lnTo>
                <a:lnTo>
                  <a:pt x="361" y="37"/>
                </a:lnTo>
                <a:lnTo>
                  <a:pt x="368" y="37"/>
                </a:lnTo>
                <a:lnTo>
                  <a:pt x="375" y="39"/>
                </a:lnTo>
                <a:lnTo>
                  <a:pt x="381" y="41"/>
                </a:lnTo>
                <a:lnTo>
                  <a:pt x="379" y="43"/>
                </a:lnTo>
                <a:lnTo>
                  <a:pt x="379" y="47"/>
                </a:lnTo>
                <a:lnTo>
                  <a:pt x="364" y="47"/>
                </a:lnTo>
                <a:lnTo>
                  <a:pt x="348" y="47"/>
                </a:lnTo>
                <a:lnTo>
                  <a:pt x="340" y="45"/>
                </a:lnTo>
                <a:lnTo>
                  <a:pt x="335" y="45"/>
                </a:lnTo>
                <a:lnTo>
                  <a:pt x="329" y="43"/>
                </a:lnTo>
                <a:lnTo>
                  <a:pt x="325" y="39"/>
                </a:lnTo>
                <a:lnTo>
                  <a:pt x="331" y="36"/>
                </a:lnTo>
                <a:lnTo>
                  <a:pt x="335" y="32"/>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181" name="Freeform 15"/>
          <p:cNvSpPr>
            <a:spLocks noEditPoints="1"/>
          </p:cNvSpPr>
          <p:nvPr/>
        </p:nvSpPr>
        <p:spPr bwMode="auto">
          <a:xfrm>
            <a:off x="10021761" y="2385590"/>
            <a:ext cx="840742" cy="1815626"/>
          </a:xfrm>
          <a:custGeom>
            <a:avLst/>
            <a:gdLst>
              <a:gd name="T0" fmla="*/ 297525 w 482"/>
              <a:gd name="T1" fmla="*/ 649288 h 961"/>
              <a:gd name="T2" fmla="*/ 285800 w 482"/>
              <a:gd name="T3" fmla="*/ 636588 h 961"/>
              <a:gd name="T4" fmla="*/ 227174 w 482"/>
              <a:gd name="T5" fmla="*/ 574675 h 961"/>
              <a:gd name="T6" fmla="*/ 281403 w 482"/>
              <a:gd name="T7" fmla="*/ 477838 h 961"/>
              <a:gd name="T8" fmla="*/ 275540 w 482"/>
              <a:gd name="T9" fmla="*/ 536575 h 961"/>
              <a:gd name="T10" fmla="*/ 326838 w 482"/>
              <a:gd name="T11" fmla="*/ 609600 h 961"/>
              <a:gd name="T12" fmla="*/ 373738 w 482"/>
              <a:gd name="T13" fmla="*/ 671513 h 961"/>
              <a:gd name="T14" fmla="*/ 397188 w 482"/>
              <a:gd name="T15" fmla="*/ 687388 h 961"/>
              <a:gd name="T16" fmla="*/ 375204 w 482"/>
              <a:gd name="T17" fmla="*/ 806450 h 961"/>
              <a:gd name="T18" fmla="*/ 410379 w 482"/>
              <a:gd name="T19" fmla="*/ 974725 h 961"/>
              <a:gd name="T20" fmla="*/ 467539 w 482"/>
              <a:gd name="T21" fmla="*/ 1190625 h 961"/>
              <a:gd name="T22" fmla="*/ 422104 w 482"/>
              <a:gd name="T23" fmla="*/ 1276350 h 961"/>
              <a:gd name="T24" fmla="*/ 467539 w 482"/>
              <a:gd name="T25" fmla="*/ 1325563 h 961"/>
              <a:gd name="T26" fmla="*/ 480730 w 482"/>
              <a:gd name="T27" fmla="*/ 1381125 h 961"/>
              <a:gd name="T28" fmla="*/ 540821 w 482"/>
              <a:gd name="T29" fmla="*/ 1511300 h 961"/>
              <a:gd name="T30" fmla="*/ 611171 w 482"/>
              <a:gd name="T31" fmla="*/ 1481138 h 961"/>
              <a:gd name="T32" fmla="*/ 655141 w 482"/>
              <a:gd name="T33" fmla="*/ 1358900 h 961"/>
              <a:gd name="T34" fmla="*/ 600912 w 482"/>
              <a:gd name="T35" fmla="*/ 1352550 h 961"/>
              <a:gd name="T36" fmla="*/ 570134 w 482"/>
              <a:gd name="T37" fmla="*/ 1311275 h 961"/>
              <a:gd name="T38" fmla="*/ 636087 w 482"/>
              <a:gd name="T39" fmla="*/ 1265238 h 961"/>
              <a:gd name="T40" fmla="*/ 633156 w 482"/>
              <a:gd name="T41" fmla="*/ 1152525 h 961"/>
              <a:gd name="T42" fmla="*/ 624362 w 482"/>
              <a:gd name="T43" fmla="*/ 1068388 h 961"/>
              <a:gd name="T44" fmla="*/ 703507 w 482"/>
              <a:gd name="T45" fmla="*/ 974725 h 961"/>
              <a:gd name="T46" fmla="*/ 659538 w 482"/>
              <a:gd name="T47" fmla="*/ 950913 h 961"/>
              <a:gd name="T48" fmla="*/ 652209 w 482"/>
              <a:gd name="T49" fmla="*/ 989013 h 961"/>
              <a:gd name="T50" fmla="*/ 578927 w 482"/>
              <a:gd name="T51" fmla="*/ 923925 h 961"/>
              <a:gd name="T52" fmla="*/ 549615 w 482"/>
              <a:gd name="T53" fmla="*/ 841375 h 961"/>
              <a:gd name="T54" fmla="*/ 530561 w 482"/>
              <a:gd name="T55" fmla="*/ 812800 h 961"/>
              <a:gd name="T56" fmla="*/ 480730 w 482"/>
              <a:gd name="T57" fmla="*/ 742950 h 961"/>
              <a:gd name="T58" fmla="*/ 515905 w 482"/>
              <a:gd name="T59" fmla="*/ 695325 h 961"/>
              <a:gd name="T60" fmla="*/ 546683 w 482"/>
              <a:gd name="T61" fmla="*/ 674688 h 961"/>
              <a:gd name="T62" fmla="*/ 527630 w 482"/>
              <a:gd name="T63" fmla="*/ 612775 h 961"/>
              <a:gd name="T64" fmla="*/ 546683 w 482"/>
              <a:gd name="T65" fmla="*/ 595313 h 961"/>
              <a:gd name="T66" fmla="*/ 570134 w 482"/>
              <a:gd name="T67" fmla="*/ 498475 h 961"/>
              <a:gd name="T68" fmla="*/ 608240 w 482"/>
              <a:gd name="T69" fmla="*/ 398463 h 961"/>
              <a:gd name="T70" fmla="*/ 703507 w 482"/>
              <a:gd name="T71" fmla="*/ 373063 h 961"/>
              <a:gd name="T72" fmla="*/ 662469 w 482"/>
              <a:gd name="T73" fmla="*/ 269875 h 961"/>
              <a:gd name="T74" fmla="*/ 652209 w 482"/>
              <a:gd name="T75" fmla="*/ 203200 h 961"/>
              <a:gd name="T76" fmla="*/ 622897 w 482"/>
              <a:gd name="T77" fmla="*/ 155575 h 961"/>
              <a:gd name="T78" fmla="*/ 614103 w 482"/>
              <a:gd name="T79" fmla="*/ 88900 h 961"/>
              <a:gd name="T80" fmla="*/ 614103 w 482"/>
              <a:gd name="T81" fmla="*/ 30163 h 961"/>
              <a:gd name="T82" fmla="*/ 543752 w 482"/>
              <a:gd name="T83" fmla="*/ 3175 h 961"/>
              <a:gd name="T84" fmla="*/ 514439 w 482"/>
              <a:gd name="T85" fmla="*/ 82550 h 961"/>
              <a:gd name="T86" fmla="*/ 480730 w 482"/>
              <a:gd name="T87" fmla="*/ 185738 h 961"/>
              <a:gd name="T88" fmla="*/ 403051 w 482"/>
              <a:gd name="T89" fmla="*/ 211138 h 961"/>
              <a:gd name="T90" fmla="*/ 313647 w 482"/>
              <a:gd name="T91" fmla="*/ 263525 h 961"/>
              <a:gd name="T92" fmla="*/ 294593 w 482"/>
              <a:gd name="T93" fmla="*/ 152400 h 961"/>
              <a:gd name="T94" fmla="*/ 208121 w 482"/>
              <a:gd name="T95" fmla="*/ 166688 h 961"/>
              <a:gd name="T96" fmla="*/ 124579 w 482"/>
              <a:gd name="T97" fmla="*/ 214313 h 961"/>
              <a:gd name="T98" fmla="*/ 80610 w 482"/>
              <a:gd name="T99" fmla="*/ 282575 h 961"/>
              <a:gd name="T100" fmla="*/ 26382 w 482"/>
              <a:gd name="T101" fmla="*/ 317500 h 961"/>
              <a:gd name="T102" fmla="*/ 0 w 482"/>
              <a:gd name="T103" fmla="*/ 363538 h 961"/>
              <a:gd name="T104" fmla="*/ 32244 w 482"/>
              <a:gd name="T105" fmla="*/ 407988 h 961"/>
              <a:gd name="T106" fmla="*/ 39572 w 482"/>
              <a:gd name="T107" fmla="*/ 449263 h 961"/>
              <a:gd name="T108" fmla="*/ 109923 w 482"/>
              <a:gd name="T109" fmla="*/ 495300 h 961"/>
              <a:gd name="T110" fmla="*/ 140701 w 482"/>
              <a:gd name="T111" fmla="*/ 549275 h 961"/>
              <a:gd name="T112" fmla="*/ 215449 w 482"/>
              <a:gd name="T113" fmla="*/ 615950 h 961"/>
              <a:gd name="T114" fmla="*/ 622897 w 482"/>
              <a:gd name="T115" fmla="*/ 777875 h 961"/>
              <a:gd name="T116" fmla="*/ 614103 w 482"/>
              <a:gd name="T117" fmla="*/ 877888 h 961"/>
              <a:gd name="T118" fmla="*/ 589187 w 482"/>
              <a:gd name="T119" fmla="*/ 819150 h 961"/>
              <a:gd name="T120" fmla="*/ 608240 w 482"/>
              <a:gd name="T121" fmla="*/ 768350 h 96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2"/>
              <a:gd name="T184" fmla="*/ 0 h 961"/>
              <a:gd name="T185" fmla="*/ 482 w 482"/>
              <a:gd name="T186" fmla="*/ 961 h 96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2" h="961">
                <a:moveTo>
                  <a:pt x="190" y="423"/>
                </a:moveTo>
                <a:lnTo>
                  <a:pt x="190" y="418"/>
                </a:lnTo>
                <a:lnTo>
                  <a:pt x="192" y="412"/>
                </a:lnTo>
                <a:lnTo>
                  <a:pt x="194" y="410"/>
                </a:lnTo>
                <a:lnTo>
                  <a:pt x="197" y="409"/>
                </a:lnTo>
                <a:lnTo>
                  <a:pt x="201" y="409"/>
                </a:lnTo>
                <a:lnTo>
                  <a:pt x="203" y="409"/>
                </a:lnTo>
                <a:lnTo>
                  <a:pt x="207" y="410"/>
                </a:lnTo>
                <a:lnTo>
                  <a:pt x="208" y="414"/>
                </a:lnTo>
                <a:lnTo>
                  <a:pt x="212" y="410"/>
                </a:lnTo>
                <a:lnTo>
                  <a:pt x="212" y="407"/>
                </a:lnTo>
                <a:lnTo>
                  <a:pt x="210" y="405"/>
                </a:lnTo>
                <a:lnTo>
                  <a:pt x="207" y="403"/>
                </a:lnTo>
                <a:lnTo>
                  <a:pt x="195" y="401"/>
                </a:lnTo>
                <a:lnTo>
                  <a:pt x="190" y="401"/>
                </a:lnTo>
                <a:lnTo>
                  <a:pt x="177" y="388"/>
                </a:lnTo>
                <a:lnTo>
                  <a:pt x="171" y="381"/>
                </a:lnTo>
                <a:lnTo>
                  <a:pt x="170" y="373"/>
                </a:lnTo>
                <a:lnTo>
                  <a:pt x="168" y="370"/>
                </a:lnTo>
                <a:lnTo>
                  <a:pt x="160" y="364"/>
                </a:lnTo>
                <a:lnTo>
                  <a:pt x="155" y="362"/>
                </a:lnTo>
                <a:lnTo>
                  <a:pt x="151" y="359"/>
                </a:lnTo>
                <a:lnTo>
                  <a:pt x="146" y="349"/>
                </a:lnTo>
                <a:lnTo>
                  <a:pt x="153" y="336"/>
                </a:lnTo>
                <a:lnTo>
                  <a:pt x="170" y="303"/>
                </a:lnTo>
                <a:lnTo>
                  <a:pt x="175" y="303"/>
                </a:lnTo>
                <a:lnTo>
                  <a:pt x="183" y="305"/>
                </a:lnTo>
                <a:lnTo>
                  <a:pt x="192" y="301"/>
                </a:lnTo>
                <a:lnTo>
                  <a:pt x="195" y="301"/>
                </a:lnTo>
                <a:lnTo>
                  <a:pt x="195" y="307"/>
                </a:lnTo>
                <a:lnTo>
                  <a:pt x="192" y="312"/>
                </a:lnTo>
                <a:lnTo>
                  <a:pt x="190" y="316"/>
                </a:lnTo>
                <a:lnTo>
                  <a:pt x="186" y="318"/>
                </a:lnTo>
                <a:lnTo>
                  <a:pt x="186" y="327"/>
                </a:lnTo>
                <a:lnTo>
                  <a:pt x="188" y="338"/>
                </a:lnTo>
                <a:lnTo>
                  <a:pt x="190" y="349"/>
                </a:lnTo>
                <a:lnTo>
                  <a:pt x="195" y="357"/>
                </a:lnTo>
                <a:lnTo>
                  <a:pt x="201" y="364"/>
                </a:lnTo>
                <a:lnTo>
                  <a:pt x="205" y="370"/>
                </a:lnTo>
                <a:lnTo>
                  <a:pt x="210" y="372"/>
                </a:lnTo>
                <a:lnTo>
                  <a:pt x="218" y="375"/>
                </a:lnTo>
                <a:lnTo>
                  <a:pt x="223" y="384"/>
                </a:lnTo>
                <a:lnTo>
                  <a:pt x="231" y="392"/>
                </a:lnTo>
                <a:lnTo>
                  <a:pt x="240" y="397"/>
                </a:lnTo>
                <a:lnTo>
                  <a:pt x="251" y="401"/>
                </a:lnTo>
                <a:lnTo>
                  <a:pt x="255" y="407"/>
                </a:lnTo>
                <a:lnTo>
                  <a:pt x="255" y="412"/>
                </a:lnTo>
                <a:lnTo>
                  <a:pt x="255" y="420"/>
                </a:lnTo>
                <a:lnTo>
                  <a:pt x="255" y="423"/>
                </a:lnTo>
                <a:lnTo>
                  <a:pt x="256" y="425"/>
                </a:lnTo>
                <a:lnTo>
                  <a:pt x="262" y="423"/>
                </a:lnTo>
                <a:lnTo>
                  <a:pt x="264" y="421"/>
                </a:lnTo>
                <a:lnTo>
                  <a:pt x="266" y="423"/>
                </a:lnTo>
                <a:lnTo>
                  <a:pt x="268" y="423"/>
                </a:lnTo>
                <a:lnTo>
                  <a:pt x="269" y="427"/>
                </a:lnTo>
                <a:lnTo>
                  <a:pt x="271" y="433"/>
                </a:lnTo>
                <a:lnTo>
                  <a:pt x="271" y="436"/>
                </a:lnTo>
                <a:lnTo>
                  <a:pt x="269" y="440"/>
                </a:lnTo>
                <a:lnTo>
                  <a:pt x="269" y="444"/>
                </a:lnTo>
                <a:lnTo>
                  <a:pt x="264" y="451"/>
                </a:lnTo>
                <a:lnTo>
                  <a:pt x="258" y="458"/>
                </a:lnTo>
                <a:lnTo>
                  <a:pt x="256" y="482"/>
                </a:lnTo>
                <a:lnTo>
                  <a:pt x="256" y="508"/>
                </a:lnTo>
                <a:lnTo>
                  <a:pt x="262" y="518"/>
                </a:lnTo>
                <a:lnTo>
                  <a:pt x="268" y="527"/>
                </a:lnTo>
                <a:lnTo>
                  <a:pt x="271" y="534"/>
                </a:lnTo>
                <a:lnTo>
                  <a:pt x="273" y="543"/>
                </a:lnTo>
                <a:lnTo>
                  <a:pt x="279" y="566"/>
                </a:lnTo>
                <a:lnTo>
                  <a:pt x="280" y="590"/>
                </a:lnTo>
                <a:lnTo>
                  <a:pt x="280" y="614"/>
                </a:lnTo>
                <a:lnTo>
                  <a:pt x="282" y="636"/>
                </a:lnTo>
                <a:lnTo>
                  <a:pt x="295" y="656"/>
                </a:lnTo>
                <a:lnTo>
                  <a:pt x="306" y="676"/>
                </a:lnTo>
                <a:lnTo>
                  <a:pt x="310" y="708"/>
                </a:lnTo>
                <a:lnTo>
                  <a:pt x="314" y="726"/>
                </a:lnTo>
                <a:lnTo>
                  <a:pt x="317" y="737"/>
                </a:lnTo>
                <a:lnTo>
                  <a:pt x="319" y="750"/>
                </a:lnTo>
                <a:lnTo>
                  <a:pt x="312" y="763"/>
                </a:lnTo>
                <a:lnTo>
                  <a:pt x="308" y="776"/>
                </a:lnTo>
                <a:lnTo>
                  <a:pt x="308" y="785"/>
                </a:lnTo>
                <a:lnTo>
                  <a:pt x="306" y="795"/>
                </a:lnTo>
                <a:lnTo>
                  <a:pt x="299" y="798"/>
                </a:lnTo>
                <a:lnTo>
                  <a:pt x="290" y="800"/>
                </a:lnTo>
                <a:lnTo>
                  <a:pt x="288" y="804"/>
                </a:lnTo>
                <a:lnTo>
                  <a:pt x="290" y="808"/>
                </a:lnTo>
                <a:lnTo>
                  <a:pt x="292" y="811"/>
                </a:lnTo>
                <a:lnTo>
                  <a:pt x="295" y="815"/>
                </a:lnTo>
                <a:lnTo>
                  <a:pt x="304" y="819"/>
                </a:lnTo>
                <a:lnTo>
                  <a:pt x="317" y="822"/>
                </a:lnTo>
                <a:lnTo>
                  <a:pt x="319" y="828"/>
                </a:lnTo>
                <a:lnTo>
                  <a:pt x="319" y="835"/>
                </a:lnTo>
                <a:lnTo>
                  <a:pt x="321" y="839"/>
                </a:lnTo>
                <a:lnTo>
                  <a:pt x="321" y="843"/>
                </a:lnTo>
                <a:lnTo>
                  <a:pt x="325" y="846"/>
                </a:lnTo>
                <a:lnTo>
                  <a:pt x="328" y="850"/>
                </a:lnTo>
                <a:lnTo>
                  <a:pt x="327" y="858"/>
                </a:lnTo>
                <a:lnTo>
                  <a:pt x="327" y="863"/>
                </a:lnTo>
                <a:lnTo>
                  <a:pt x="328" y="870"/>
                </a:lnTo>
                <a:lnTo>
                  <a:pt x="332" y="876"/>
                </a:lnTo>
                <a:lnTo>
                  <a:pt x="332" y="882"/>
                </a:lnTo>
                <a:lnTo>
                  <a:pt x="332" y="889"/>
                </a:lnTo>
                <a:lnTo>
                  <a:pt x="334" y="896"/>
                </a:lnTo>
                <a:lnTo>
                  <a:pt x="338" y="904"/>
                </a:lnTo>
                <a:lnTo>
                  <a:pt x="354" y="926"/>
                </a:lnTo>
                <a:lnTo>
                  <a:pt x="369" y="952"/>
                </a:lnTo>
                <a:lnTo>
                  <a:pt x="375" y="957"/>
                </a:lnTo>
                <a:lnTo>
                  <a:pt x="378" y="961"/>
                </a:lnTo>
                <a:lnTo>
                  <a:pt x="391" y="957"/>
                </a:lnTo>
                <a:lnTo>
                  <a:pt x="402" y="950"/>
                </a:lnTo>
                <a:lnTo>
                  <a:pt x="408" y="946"/>
                </a:lnTo>
                <a:lnTo>
                  <a:pt x="412" y="941"/>
                </a:lnTo>
                <a:lnTo>
                  <a:pt x="417" y="933"/>
                </a:lnTo>
                <a:lnTo>
                  <a:pt x="421" y="924"/>
                </a:lnTo>
                <a:lnTo>
                  <a:pt x="425" y="917"/>
                </a:lnTo>
                <a:lnTo>
                  <a:pt x="430" y="909"/>
                </a:lnTo>
                <a:lnTo>
                  <a:pt x="436" y="904"/>
                </a:lnTo>
                <a:lnTo>
                  <a:pt x="443" y="900"/>
                </a:lnTo>
                <a:lnTo>
                  <a:pt x="445" y="878"/>
                </a:lnTo>
                <a:lnTo>
                  <a:pt x="447" y="856"/>
                </a:lnTo>
                <a:lnTo>
                  <a:pt x="447" y="852"/>
                </a:lnTo>
                <a:lnTo>
                  <a:pt x="445" y="850"/>
                </a:lnTo>
                <a:lnTo>
                  <a:pt x="443" y="850"/>
                </a:lnTo>
                <a:lnTo>
                  <a:pt x="439" y="850"/>
                </a:lnTo>
                <a:lnTo>
                  <a:pt x="430" y="850"/>
                </a:lnTo>
                <a:lnTo>
                  <a:pt x="421" y="852"/>
                </a:lnTo>
                <a:lnTo>
                  <a:pt x="410" y="852"/>
                </a:lnTo>
                <a:lnTo>
                  <a:pt x="401" y="852"/>
                </a:lnTo>
                <a:lnTo>
                  <a:pt x="397" y="850"/>
                </a:lnTo>
                <a:lnTo>
                  <a:pt x="393" y="846"/>
                </a:lnTo>
                <a:lnTo>
                  <a:pt x="391" y="843"/>
                </a:lnTo>
                <a:lnTo>
                  <a:pt x="389" y="837"/>
                </a:lnTo>
                <a:lnTo>
                  <a:pt x="389" y="832"/>
                </a:lnTo>
                <a:lnTo>
                  <a:pt x="389" y="826"/>
                </a:lnTo>
                <a:lnTo>
                  <a:pt x="391" y="822"/>
                </a:lnTo>
                <a:lnTo>
                  <a:pt x="393" y="821"/>
                </a:lnTo>
                <a:lnTo>
                  <a:pt x="399" y="815"/>
                </a:lnTo>
                <a:lnTo>
                  <a:pt x="408" y="809"/>
                </a:lnTo>
                <a:lnTo>
                  <a:pt x="417" y="806"/>
                </a:lnTo>
                <a:lnTo>
                  <a:pt x="426" y="802"/>
                </a:lnTo>
                <a:lnTo>
                  <a:pt x="434" y="797"/>
                </a:lnTo>
                <a:lnTo>
                  <a:pt x="439" y="787"/>
                </a:lnTo>
                <a:lnTo>
                  <a:pt x="441" y="778"/>
                </a:lnTo>
                <a:lnTo>
                  <a:pt x="441" y="769"/>
                </a:lnTo>
                <a:lnTo>
                  <a:pt x="441" y="760"/>
                </a:lnTo>
                <a:lnTo>
                  <a:pt x="441" y="752"/>
                </a:lnTo>
                <a:lnTo>
                  <a:pt x="436" y="739"/>
                </a:lnTo>
                <a:lnTo>
                  <a:pt x="432" y="726"/>
                </a:lnTo>
                <a:lnTo>
                  <a:pt x="425" y="715"/>
                </a:lnTo>
                <a:lnTo>
                  <a:pt x="421" y="704"/>
                </a:lnTo>
                <a:lnTo>
                  <a:pt x="417" y="693"/>
                </a:lnTo>
                <a:lnTo>
                  <a:pt x="417" y="682"/>
                </a:lnTo>
                <a:lnTo>
                  <a:pt x="419" y="678"/>
                </a:lnTo>
                <a:lnTo>
                  <a:pt x="423" y="675"/>
                </a:lnTo>
                <a:lnTo>
                  <a:pt x="426" y="673"/>
                </a:lnTo>
                <a:lnTo>
                  <a:pt x="432" y="671"/>
                </a:lnTo>
                <a:lnTo>
                  <a:pt x="445" y="665"/>
                </a:lnTo>
                <a:lnTo>
                  <a:pt x="454" y="660"/>
                </a:lnTo>
                <a:lnTo>
                  <a:pt x="461" y="651"/>
                </a:lnTo>
                <a:lnTo>
                  <a:pt x="482" y="625"/>
                </a:lnTo>
                <a:lnTo>
                  <a:pt x="480" y="619"/>
                </a:lnTo>
                <a:lnTo>
                  <a:pt x="480" y="614"/>
                </a:lnTo>
                <a:lnTo>
                  <a:pt x="480" y="604"/>
                </a:lnTo>
                <a:lnTo>
                  <a:pt x="478" y="597"/>
                </a:lnTo>
                <a:lnTo>
                  <a:pt x="474" y="593"/>
                </a:lnTo>
                <a:lnTo>
                  <a:pt x="471" y="591"/>
                </a:lnTo>
                <a:lnTo>
                  <a:pt x="463" y="591"/>
                </a:lnTo>
                <a:lnTo>
                  <a:pt x="458" y="593"/>
                </a:lnTo>
                <a:lnTo>
                  <a:pt x="450" y="599"/>
                </a:lnTo>
                <a:lnTo>
                  <a:pt x="445" y="604"/>
                </a:lnTo>
                <a:lnTo>
                  <a:pt x="441" y="606"/>
                </a:lnTo>
                <a:lnTo>
                  <a:pt x="441" y="608"/>
                </a:lnTo>
                <a:lnTo>
                  <a:pt x="441" y="610"/>
                </a:lnTo>
                <a:lnTo>
                  <a:pt x="443" y="614"/>
                </a:lnTo>
                <a:lnTo>
                  <a:pt x="445" y="619"/>
                </a:lnTo>
                <a:lnTo>
                  <a:pt x="445" y="623"/>
                </a:lnTo>
                <a:lnTo>
                  <a:pt x="437" y="627"/>
                </a:lnTo>
                <a:lnTo>
                  <a:pt x="432" y="627"/>
                </a:lnTo>
                <a:lnTo>
                  <a:pt x="426" y="627"/>
                </a:lnTo>
                <a:lnTo>
                  <a:pt x="421" y="625"/>
                </a:lnTo>
                <a:lnTo>
                  <a:pt x="413" y="617"/>
                </a:lnTo>
                <a:lnTo>
                  <a:pt x="406" y="608"/>
                </a:lnTo>
                <a:lnTo>
                  <a:pt x="395" y="582"/>
                </a:lnTo>
                <a:lnTo>
                  <a:pt x="384" y="556"/>
                </a:lnTo>
                <a:lnTo>
                  <a:pt x="384" y="551"/>
                </a:lnTo>
                <a:lnTo>
                  <a:pt x="384" y="547"/>
                </a:lnTo>
                <a:lnTo>
                  <a:pt x="380" y="545"/>
                </a:lnTo>
                <a:lnTo>
                  <a:pt x="375" y="538"/>
                </a:lnTo>
                <a:lnTo>
                  <a:pt x="373" y="534"/>
                </a:lnTo>
                <a:lnTo>
                  <a:pt x="375" y="530"/>
                </a:lnTo>
                <a:lnTo>
                  <a:pt x="375" y="529"/>
                </a:lnTo>
                <a:lnTo>
                  <a:pt x="373" y="527"/>
                </a:lnTo>
                <a:lnTo>
                  <a:pt x="371" y="525"/>
                </a:lnTo>
                <a:lnTo>
                  <a:pt x="364" y="523"/>
                </a:lnTo>
                <a:lnTo>
                  <a:pt x="362" y="518"/>
                </a:lnTo>
                <a:lnTo>
                  <a:pt x="362" y="514"/>
                </a:lnTo>
                <a:lnTo>
                  <a:pt x="362" y="512"/>
                </a:lnTo>
                <a:lnTo>
                  <a:pt x="360" y="512"/>
                </a:lnTo>
                <a:lnTo>
                  <a:pt x="356" y="512"/>
                </a:lnTo>
                <a:lnTo>
                  <a:pt x="349" y="514"/>
                </a:lnTo>
                <a:lnTo>
                  <a:pt x="341" y="501"/>
                </a:lnTo>
                <a:lnTo>
                  <a:pt x="336" y="490"/>
                </a:lnTo>
                <a:lnTo>
                  <a:pt x="330" y="477"/>
                </a:lnTo>
                <a:lnTo>
                  <a:pt x="328" y="468"/>
                </a:lnTo>
                <a:lnTo>
                  <a:pt x="338" y="464"/>
                </a:lnTo>
                <a:lnTo>
                  <a:pt x="343" y="460"/>
                </a:lnTo>
                <a:lnTo>
                  <a:pt x="345" y="455"/>
                </a:lnTo>
                <a:lnTo>
                  <a:pt x="345" y="449"/>
                </a:lnTo>
                <a:lnTo>
                  <a:pt x="343" y="440"/>
                </a:lnTo>
                <a:lnTo>
                  <a:pt x="343" y="436"/>
                </a:lnTo>
                <a:lnTo>
                  <a:pt x="352" y="438"/>
                </a:lnTo>
                <a:lnTo>
                  <a:pt x="360" y="442"/>
                </a:lnTo>
                <a:lnTo>
                  <a:pt x="362" y="442"/>
                </a:lnTo>
                <a:lnTo>
                  <a:pt x="365" y="442"/>
                </a:lnTo>
                <a:lnTo>
                  <a:pt x="369" y="440"/>
                </a:lnTo>
                <a:lnTo>
                  <a:pt x="371" y="434"/>
                </a:lnTo>
                <a:lnTo>
                  <a:pt x="373" y="429"/>
                </a:lnTo>
                <a:lnTo>
                  <a:pt x="373" y="425"/>
                </a:lnTo>
                <a:lnTo>
                  <a:pt x="371" y="421"/>
                </a:lnTo>
                <a:lnTo>
                  <a:pt x="367" y="418"/>
                </a:lnTo>
                <a:lnTo>
                  <a:pt x="360" y="414"/>
                </a:lnTo>
                <a:lnTo>
                  <a:pt x="358" y="410"/>
                </a:lnTo>
                <a:lnTo>
                  <a:pt x="360" y="407"/>
                </a:lnTo>
                <a:lnTo>
                  <a:pt x="360" y="405"/>
                </a:lnTo>
                <a:lnTo>
                  <a:pt x="360" y="386"/>
                </a:lnTo>
                <a:lnTo>
                  <a:pt x="358" y="366"/>
                </a:lnTo>
                <a:lnTo>
                  <a:pt x="360" y="364"/>
                </a:lnTo>
                <a:lnTo>
                  <a:pt x="362" y="364"/>
                </a:lnTo>
                <a:lnTo>
                  <a:pt x="364" y="364"/>
                </a:lnTo>
                <a:lnTo>
                  <a:pt x="365" y="366"/>
                </a:lnTo>
                <a:lnTo>
                  <a:pt x="369" y="370"/>
                </a:lnTo>
                <a:lnTo>
                  <a:pt x="373" y="375"/>
                </a:lnTo>
                <a:lnTo>
                  <a:pt x="384" y="383"/>
                </a:lnTo>
                <a:lnTo>
                  <a:pt x="401" y="390"/>
                </a:lnTo>
                <a:lnTo>
                  <a:pt x="395" y="375"/>
                </a:lnTo>
                <a:lnTo>
                  <a:pt x="386" y="349"/>
                </a:lnTo>
                <a:lnTo>
                  <a:pt x="388" y="340"/>
                </a:lnTo>
                <a:lnTo>
                  <a:pt x="391" y="329"/>
                </a:lnTo>
                <a:lnTo>
                  <a:pt x="389" y="314"/>
                </a:lnTo>
                <a:lnTo>
                  <a:pt x="388" y="303"/>
                </a:lnTo>
                <a:lnTo>
                  <a:pt x="389" y="298"/>
                </a:lnTo>
                <a:lnTo>
                  <a:pt x="393" y="290"/>
                </a:lnTo>
                <a:lnTo>
                  <a:pt x="399" y="281"/>
                </a:lnTo>
                <a:lnTo>
                  <a:pt x="406" y="270"/>
                </a:lnTo>
                <a:lnTo>
                  <a:pt x="410" y="259"/>
                </a:lnTo>
                <a:lnTo>
                  <a:pt x="415" y="251"/>
                </a:lnTo>
                <a:lnTo>
                  <a:pt x="432" y="246"/>
                </a:lnTo>
                <a:lnTo>
                  <a:pt x="447" y="244"/>
                </a:lnTo>
                <a:lnTo>
                  <a:pt x="463" y="244"/>
                </a:lnTo>
                <a:lnTo>
                  <a:pt x="480" y="242"/>
                </a:lnTo>
                <a:lnTo>
                  <a:pt x="482" y="240"/>
                </a:lnTo>
                <a:lnTo>
                  <a:pt x="482" y="237"/>
                </a:lnTo>
                <a:lnTo>
                  <a:pt x="480" y="235"/>
                </a:lnTo>
                <a:lnTo>
                  <a:pt x="476" y="231"/>
                </a:lnTo>
                <a:lnTo>
                  <a:pt x="469" y="226"/>
                </a:lnTo>
                <a:lnTo>
                  <a:pt x="463" y="218"/>
                </a:lnTo>
                <a:lnTo>
                  <a:pt x="458" y="207"/>
                </a:lnTo>
                <a:lnTo>
                  <a:pt x="456" y="194"/>
                </a:lnTo>
                <a:lnTo>
                  <a:pt x="454" y="183"/>
                </a:lnTo>
                <a:lnTo>
                  <a:pt x="452" y="170"/>
                </a:lnTo>
                <a:lnTo>
                  <a:pt x="449" y="161"/>
                </a:lnTo>
                <a:lnTo>
                  <a:pt x="447" y="152"/>
                </a:lnTo>
                <a:lnTo>
                  <a:pt x="450" y="144"/>
                </a:lnTo>
                <a:lnTo>
                  <a:pt x="452" y="141"/>
                </a:lnTo>
                <a:lnTo>
                  <a:pt x="452" y="137"/>
                </a:lnTo>
                <a:lnTo>
                  <a:pt x="450" y="133"/>
                </a:lnTo>
                <a:lnTo>
                  <a:pt x="445" y="128"/>
                </a:lnTo>
                <a:lnTo>
                  <a:pt x="432" y="126"/>
                </a:lnTo>
                <a:lnTo>
                  <a:pt x="436" y="113"/>
                </a:lnTo>
                <a:lnTo>
                  <a:pt x="437" y="100"/>
                </a:lnTo>
                <a:lnTo>
                  <a:pt x="434" y="98"/>
                </a:lnTo>
                <a:lnTo>
                  <a:pt x="430" y="98"/>
                </a:lnTo>
                <a:lnTo>
                  <a:pt x="426" y="98"/>
                </a:lnTo>
                <a:lnTo>
                  <a:pt x="425" y="98"/>
                </a:lnTo>
                <a:lnTo>
                  <a:pt x="425" y="96"/>
                </a:lnTo>
                <a:lnTo>
                  <a:pt x="425" y="94"/>
                </a:lnTo>
                <a:lnTo>
                  <a:pt x="430" y="85"/>
                </a:lnTo>
                <a:lnTo>
                  <a:pt x="432" y="78"/>
                </a:lnTo>
                <a:lnTo>
                  <a:pt x="426" y="72"/>
                </a:lnTo>
                <a:lnTo>
                  <a:pt x="417" y="61"/>
                </a:lnTo>
                <a:lnTo>
                  <a:pt x="419" y="56"/>
                </a:lnTo>
                <a:lnTo>
                  <a:pt x="421" y="48"/>
                </a:lnTo>
                <a:lnTo>
                  <a:pt x="423" y="44"/>
                </a:lnTo>
                <a:lnTo>
                  <a:pt x="423" y="39"/>
                </a:lnTo>
                <a:lnTo>
                  <a:pt x="421" y="32"/>
                </a:lnTo>
                <a:lnTo>
                  <a:pt x="419" y="24"/>
                </a:lnTo>
                <a:lnTo>
                  <a:pt x="419" y="20"/>
                </a:lnTo>
                <a:lnTo>
                  <a:pt x="419" y="19"/>
                </a:lnTo>
                <a:lnTo>
                  <a:pt x="410" y="15"/>
                </a:lnTo>
                <a:lnTo>
                  <a:pt x="401" y="11"/>
                </a:lnTo>
                <a:lnTo>
                  <a:pt x="386" y="13"/>
                </a:lnTo>
                <a:lnTo>
                  <a:pt x="376" y="13"/>
                </a:lnTo>
                <a:lnTo>
                  <a:pt x="375" y="9"/>
                </a:lnTo>
                <a:lnTo>
                  <a:pt x="373" y="4"/>
                </a:lnTo>
                <a:lnTo>
                  <a:pt x="371" y="2"/>
                </a:lnTo>
                <a:lnTo>
                  <a:pt x="367" y="0"/>
                </a:lnTo>
                <a:lnTo>
                  <a:pt x="358" y="9"/>
                </a:lnTo>
                <a:lnTo>
                  <a:pt x="349" y="17"/>
                </a:lnTo>
                <a:lnTo>
                  <a:pt x="347" y="24"/>
                </a:lnTo>
                <a:lnTo>
                  <a:pt x="347" y="32"/>
                </a:lnTo>
                <a:lnTo>
                  <a:pt x="349" y="41"/>
                </a:lnTo>
                <a:lnTo>
                  <a:pt x="351" y="52"/>
                </a:lnTo>
                <a:lnTo>
                  <a:pt x="341" y="67"/>
                </a:lnTo>
                <a:lnTo>
                  <a:pt x="338" y="81"/>
                </a:lnTo>
                <a:lnTo>
                  <a:pt x="334" y="87"/>
                </a:lnTo>
                <a:lnTo>
                  <a:pt x="330" y="93"/>
                </a:lnTo>
                <a:lnTo>
                  <a:pt x="328" y="100"/>
                </a:lnTo>
                <a:lnTo>
                  <a:pt x="328" y="109"/>
                </a:lnTo>
                <a:lnTo>
                  <a:pt x="328" y="117"/>
                </a:lnTo>
                <a:lnTo>
                  <a:pt x="327" y="124"/>
                </a:lnTo>
                <a:lnTo>
                  <a:pt x="327" y="129"/>
                </a:lnTo>
                <a:lnTo>
                  <a:pt x="325" y="133"/>
                </a:lnTo>
                <a:lnTo>
                  <a:pt x="323" y="137"/>
                </a:lnTo>
                <a:lnTo>
                  <a:pt x="319" y="142"/>
                </a:lnTo>
                <a:lnTo>
                  <a:pt x="297" y="137"/>
                </a:lnTo>
                <a:lnTo>
                  <a:pt x="275" y="133"/>
                </a:lnTo>
                <a:lnTo>
                  <a:pt x="255" y="141"/>
                </a:lnTo>
                <a:lnTo>
                  <a:pt x="234" y="150"/>
                </a:lnTo>
                <a:lnTo>
                  <a:pt x="229" y="155"/>
                </a:lnTo>
                <a:lnTo>
                  <a:pt x="223" y="163"/>
                </a:lnTo>
                <a:lnTo>
                  <a:pt x="219" y="165"/>
                </a:lnTo>
                <a:lnTo>
                  <a:pt x="216" y="166"/>
                </a:lnTo>
                <a:lnTo>
                  <a:pt x="214" y="166"/>
                </a:lnTo>
                <a:lnTo>
                  <a:pt x="210" y="165"/>
                </a:lnTo>
                <a:lnTo>
                  <a:pt x="205" y="152"/>
                </a:lnTo>
                <a:lnTo>
                  <a:pt x="201" y="141"/>
                </a:lnTo>
                <a:lnTo>
                  <a:pt x="199" y="131"/>
                </a:lnTo>
                <a:lnTo>
                  <a:pt x="199" y="122"/>
                </a:lnTo>
                <a:lnTo>
                  <a:pt x="203" y="107"/>
                </a:lnTo>
                <a:lnTo>
                  <a:pt x="201" y="96"/>
                </a:lnTo>
                <a:lnTo>
                  <a:pt x="195" y="94"/>
                </a:lnTo>
                <a:lnTo>
                  <a:pt x="190" y="96"/>
                </a:lnTo>
                <a:lnTo>
                  <a:pt x="184" y="96"/>
                </a:lnTo>
                <a:lnTo>
                  <a:pt x="179" y="98"/>
                </a:lnTo>
                <a:lnTo>
                  <a:pt x="170" y="104"/>
                </a:lnTo>
                <a:lnTo>
                  <a:pt x="159" y="109"/>
                </a:lnTo>
                <a:lnTo>
                  <a:pt x="142" y="105"/>
                </a:lnTo>
                <a:lnTo>
                  <a:pt x="123" y="104"/>
                </a:lnTo>
                <a:lnTo>
                  <a:pt x="114" y="113"/>
                </a:lnTo>
                <a:lnTo>
                  <a:pt x="103" y="126"/>
                </a:lnTo>
                <a:lnTo>
                  <a:pt x="96" y="128"/>
                </a:lnTo>
                <a:lnTo>
                  <a:pt x="90" y="129"/>
                </a:lnTo>
                <a:lnTo>
                  <a:pt x="86" y="131"/>
                </a:lnTo>
                <a:lnTo>
                  <a:pt x="85" y="135"/>
                </a:lnTo>
                <a:lnTo>
                  <a:pt x="81" y="144"/>
                </a:lnTo>
                <a:lnTo>
                  <a:pt x="79" y="152"/>
                </a:lnTo>
                <a:lnTo>
                  <a:pt x="75" y="157"/>
                </a:lnTo>
                <a:lnTo>
                  <a:pt x="66" y="163"/>
                </a:lnTo>
                <a:lnTo>
                  <a:pt x="62" y="170"/>
                </a:lnTo>
                <a:lnTo>
                  <a:pt x="59" y="176"/>
                </a:lnTo>
                <a:lnTo>
                  <a:pt x="55" y="178"/>
                </a:lnTo>
                <a:lnTo>
                  <a:pt x="51" y="179"/>
                </a:lnTo>
                <a:lnTo>
                  <a:pt x="44" y="179"/>
                </a:lnTo>
                <a:lnTo>
                  <a:pt x="38" y="181"/>
                </a:lnTo>
                <a:lnTo>
                  <a:pt x="35" y="192"/>
                </a:lnTo>
                <a:lnTo>
                  <a:pt x="33" y="203"/>
                </a:lnTo>
                <a:lnTo>
                  <a:pt x="26" y="202"/>
                </a:lnTo>
                <a:lnTo>
                  <a:pt x="18" y="200"/>
                </a:lnTo>
                <a:lnTo>
                  <a:pt x="14" y="202"/>
                </a:lnTo>
                <a:lnTo>
                  <a:pt x="11" y="203"/>
                </a:lnTo>
                <a:lnTo>
                  <a:pt x="9" y="207"/>
                </a:lnTo>
                <a:lnTo>
                  <a:pt x="7" y="211"/>
                </a:lnTo>
                <a:lnTo>
                  <a:pt x="3" y="220"/>
                </a:lnTo>
                <a:lnTo>
                  <a:pt x="1" y="229"/>
                </a:lnTo>
                <a:lnTo>
                  <a:pt x="0" y="229"/>
                </a:lnTo>
                <a:lnTo>
                  <a:pt x="0" y="239"/>
                </a:lnTo>
                <a:lnTo>
                  <a:pt x="1" y="248"/>
                </a:lnTo>
                <a:lnTo>
                  <a:pt x="5" y="250"/>
                </a:lnTo>
                <a:lnTo>
                  <a:pt x="9" y="253"/>
                </a:lnTo>
                <a:lnTo>
                  <a:pt x="14" y="255"/>
                </a:lnTo>
                <a:lnTo>
                  <a:pt x="22" y="257"/>
                </a:lnTo>
                <a:lnTo>
                  <a:pt x="27" y="261"/>
                </a:lnTo>
                <a:lnTo>
                  <a:pt x="29" y="264"/>
                </a:lnTo>
                <a:lnTo>
                  <a:pt x="29" y="268"/>
                </a:lnTo>
                <a:lnTo>
                  <a:pt x="29" y="272"/>
                </a:lnTo>
                <a:lnTo>
                  <a:pt x="27" y="275"/>
                </a:lnTo>
                <a:lnTo>
                  <a:pt x="27" y="279"/>
                </a:lnTo>
                <a:lnTo>
                  <a:pt x="27" y="283"/>
                </a:lnTo>
                <a:lnTo>
                  <a:pt x="29" y="285"/>
                </a:lnTo>
                <a:lnTo>
                  <a:pt x="40" y="294"/>
                </a:lnTo>
                <a:lnTo>
                  <a:pt x="51" y="298"/>
                </a:lnTo>
                <a:lnTo>
                  <a:pt x="62" y="301"/>
                </a:lnTo>
                <a:lnTo>
                  <a:pt x="74" y="305"/>
                </a:lnTo>
                <a:lnTo>
                  <a:pt x="75" y="309"/>
                </a:lnTo>
                <a:lnTo>
                  <a:pt x="75" y="312"/>
                </a:lnTo>
                <a:lnTo>
                  <a:pt x="75" y="316"/>
                </a:lnTo>
                <a:lnTo>
                  <a:pt x="81" y="322"/>
                </a:lnTo>
                <a:lnTo>
                  <a:pt x="85" y="324"/>
                </a:lnTo>
                <a:lnTo>
                  <a:pt x="90" y="327"/>
                </a:lnTo>
                <a:lnTo>
                  <a:pt x="96" y="331"/>
                </a:lnTo>
                <a:lnTo>
                  <a:pt x="99" y="336"/>
                </a:lnTo>
                <a:lnTo>
                  <a:pt x="96" y="346"/>
                </a:lnTo>
                <a:lnTo>
                  <a:pt x="92" y="357"/>
                </a:lnTo>
                <a:lnTo>
                  <a:pt x="110" y="359"/>
                </a:lnTo>
                <a:lnTo>
                  <a:pt x="133" y="359"/>
                </a:lnTo>
                <a:lnTo>
                  <a:pt x="138" y="364"/>
                </a:lnTo>
                <a:lnTo>
                  <a:pt x="142" y="373"/>
                </a:lnTo>
                <a:lnTo>
                  <a:pt x="146" y="381"/>
                </a:lnTo>
                <a:lnTo>
                  <a:pt x="147" y="388"/>
                </a:lnTo>
                <a:lnTo>
                  <a:pt x="160" y="396"/>
                </a:lnTo>
                <a:lnTo>
                  <a:pt x="170" y="401"/>
                </a:lnTo>
                <a:lnTo>
                  <a:pt x="170" y="405"/>
                </a:lnTo>
                <a:lnTo>
                  <a:pt x="171" y="409"/>
                </a:lnTo>
                <a:lnTo>
                  <a:pt x="177" y="414"/>
                </a:lnTo>
                <a:lnTo>
                  <a:pt x="190" y="423"/>
                </a:lnTo>
                <a:close/>
                <a:moveTo>
                  <a:pt x="425" y="490"/>
                </a:moveTo>
                <a:lnTo>
                  <a:pt x="423" y="505"/>
                </a:lnTo>
                <a:lnTo>
                  <a:pt x="421" y="519"/>
                </a:lnTo>
                <a:lnTo>
                  <a:pt x="423" y="536"/>
                </a:lnTo>
                <a:lnTo>
                  <a:pt x="425" y="553"/>
                </a:lnTo>
                <a:lnTo>
                  <a:pt x="423" y="554"/>
                </a:lnTo>
                <a:lnTo>
                  <a:pt x="421" y="554"/>
                </a:lnTo>
                <a:lnTo>
                  <a:pt x="419" y="553"/>
                </a:lnTo>
                <a:lnTo>
                  <a:pt x="417" y="551"/>
                </a:lnTo>
                <a:lnTo>
                  <a:pt x="413" y="543"/>
                </a:lnTo>
                <a:lnTo>
                  <a:pt x="412" y="530"/>
                </a:lnTo>
                <a:lnTo>
                  <a:pt x="408" y="527"/>
                </a:lnTo>
                <a:lnTo>
                  <a:pt x="404" y="523"/>
                </a:lnTo>
                <a:lnTo>
                  <a:pt x="402" y="519"/>
                </a:lnTo>
                <a:lnTo>
                  <a:pt x="402" y="516"/>
                </a:lnTo>
                <a:lnTo>
                  <a:pt x="404" y="510"/>
                </a:lnTo>
                <a:lnTo>
                  <a:pt x="410" y="505"/>
                </a:lnTo>
                <a:lnTo>
                  <a:pt x="406" y="497"/>
                </a:lnTo>
                <a:lnTo>
                  <a:pt x="404" y="490"/>
                </a:lnTo>
                <a:lnTo>
                  <a:pt x="404" y="484"/>
                </a:lnTo>
                <a:lnTo>
                  <a:pt x="406" y="481"/>
                </a:lnTo>
                <a:lnTo>
                  <a:pt x="415" y="484"/>
                </a:lnTo>
                <a:lnTo>
                  <a:pt x="425" y="490"/>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182" name="Freeform 16"/>
          <p:cNvSpPr>
            <a:spLocks/>
          </p:cNvSpPr>
          <p:nvPr/>
        </p:nvSpPr>
        <p:spPr bwMode="auto">
          <a:xfrm>
            <a:off x="9874395" y="6889700"/>
            <a:ext cx="79351" cy="100134"/>
          </a:xfrm>
          <a:custGeom>
            <a:avLst/>
            <a:gdLst>
              <a:gd name="T0" fmla="*/ 57978 w 46"/>
              <a:gd name="T1" fmla="*/ 0 h 53"/>
              <a:gd name="T2" fmla="*/ 37686 w 46"/>
              <a:gd name="T3" fmla="*/ 3175 h 53"/>
              <a:gd name="T4" fmla="*/ 20292 w 46"/>
              <a:gd name="T5" fmla="*/ 7938 h 53"/>
              <a:gd name="T6" fmla="*/ 13045 w 46"/>
              <a:gd name="T7" fmla="*/ 7938 h 53"/>
              <a:gd name="T8" fmla="*/ 7247 w 46"/>
              <a:gd name="T9" fmla="*/ 6350 h 53"/>
              <a:gd name="T10" fmla="*/ 2899 w 46"/>
              <a:gd name="T11" fmla="*/ 17463 h 53"/>
              <a:gd name="T12" fmla="*/ 0 w 46"/>
              <a:gd name="T13" fmla="*/ 25400 h 53"/>
              <a:gd name="T14" fmla="*/ 7247 w 46"/>
              <a:gd name="T15" fmla="*/ 38100 h 53"/>
              <a:gd name="T16" fmla="*/ 18843 w 46"/>
              <a:gd name="T17" fmla="*/ 46038 h 53"/>
              <a:gd name="T18" fmla="*/ 23191 w 46"/>
              <a:gd name="T19" fmla="*/ 66675 h 53"/>
              <a:gd name="T20" fmla="*/ 34787 w 46"/>
              <a:gd name="T21" fmla="*/ 82550 h 53"/>
              <a:gd name="T22" fmla="*/ 44933 w 46"/>
              <a:gd name="T23" fmla="*/ 84138 h 53"/>
              <a:gd name="T24" fmla="*/ 55079 w 46"/>
              <a:gd name="T25" fmla="*/ 82550 h 53"/>
              <a:gd name="T26" fmla="*/ 60877 w 46"/>
              <a:gd name="T27" fmla="*/ 76200 h 53"/>
              <a:gd name="T28" fmla="*/ 66675 w 46"/>
              <a:gd name="T29" fmla="*/ 66675 h 53"/>
              <a:gd name="T30" fmla="*/ 66675 w 46"/>
              <a:gd name="T31" fmla="*/ 49213 h 53"/>
              <a:gd name="T32" fmla="*/ 63776 w 46"/>
              <a:gd name="T33" fmla="*/ 31750 h 53"/>
              <a:gd name="T34" fmla="*/ 60877 w 46"/>
              <a:gd name="T35" fmla="*/ 17463 h 53"/>
              <a:gd name="T36" fmla="*/ 57978 w 46"/>
              <a:gd name="T37" fmla="*/ 0 h 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53"/>
              <a:gd name="T59" fmla="*/ 46 w 46"/>
              <a:gd name="T60" fmla="*/ 53 h 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53">
                <a:moveTo>
                  <a:pt x="40" y="0"/>
                </a:moveTo>
                <a:lnTo>
                  <a:pt x="26" y="2"/>
                </a:lnTo>
                <a:lnTo>
                  <a:pt x="14" y="5"/>
                </a:lnTo>
                <a:lnTo>
                  <a:pt x="9" y="5"/>
                </a:lnTo>
                <a:lnTo>
                  <a:pt x="5" y="4"/>
                </a:lnTo>
                <a:lnTo>
                  <a:pt x="2" y="11"/>
                </a:lnTo>
                <a:lnTo>
                  <a:pt x="0" y="16"/>
                </a:lnTo>
                <a:lnTo>
                  <a:pt x="5" y="24"/>
                </a:lnTo>
                <a:lnTo>
                  <a:pt x="13" y="29"/>
                </a:lnTo>
                <a:lnTo>
                  <a:pt x="16" y="42"/>
                </a:lnTo>
                <a:lnTo>
                  <a:pt x="24" y="52"/>
                </a:lnTo>
                <a:lnTo>
                  <a:pt x="31" y="53"/>
                </a:lnTo>
                <a:lnTo>
                  <a:pt x="38" y="52"/>
                </a:lnTo>
                <a:lnTo>
                  <a:pt x="42" y="48"/>
                </a:lnTo>
                <a:lnTo>
                  <a:pt x="46" y="42"/>
                </a:lnTo>
                <a:lnTo>
                  <a:pt x="46" y="31"/>
                </a:lnTo>
                <a:lnTo>
                  <a:pt x="44" y="20"/>
                </a:lnTo>
                <a:lnTo>
                  <a:pt x="42" y="11"/>
                </a:lnTo>
                <a:lnTo>
                  <a:pt x="40" y="0"/>
                </a:lnTo>
                <a:close/>
              </a:path>
            </a:pathLst>
          </a:custGeom>
          <a:solidFill>
            <a:schemeClr val="accent6">
              <a:lumMod val="40000"/>
              <a:lumOff val="60000"/>
            </a:schemeClr>
          </a:solidFill>
          <a:ln w="3175" cmpd="sng">
            <a:solidFill>
              <a:schemeClr val="bg1"/>
            </a:solidFill>
            <a:round/>
            <a:headEnd/>
            <a:tailEnd/>
          </a:ln>
        </p:spPr>
        <p:txBody>
          <a:bodyPr/>
          <a:lstStyle/>
          <a:p>
            <a:endParaRPr lang="ru-RU" sz="1807" dirty="0">
              <a:latin typeface="Arial Обычный" charset="0"/>
            </a:endParaRPr>
          </a:p>
        </p:txBody>
      </p:sp>
      <p:sp>
        <p:nvSpPr>
          <p:cNvPr id="183" name="Freeform 17"/>
          <p:cNvSpPr>
            <a:spLocks/>
          </p:cNvSpPr>
          <p:nvPr/>
        </p:nvSpPr>
        <p:spPr bwMode="auto">
          <a:xfrm>
            <a:off x="5619672" y="2640647"/>
            <a:ext cx="1649367" cy="1568126"/>
          </a:xfrm>
          <a:custGeom>
            <a:avLst/>
            <a:gdLst>
              <a:gd name="T0" fmla="*/ 1232063 w 946"/>
              <a:gd name="T1" fmla="*/ 474663 h 830"/>
              <a:gd name="T2" fmla="*/ 1264293 w 946"/>
              <a:gd name="T3" fmla="*/ 492125 h 830"/>
              <a:gd name="T4" fmla="*/ 1191043 w 946"/>
              <a:gd name="T5" fmla="*/ 566738 h 830"/>
              <a:gd name="T6" fmla="*/ 1085564 w 946"/>
              <a:gd name="T7" fmla="*/ 647700 h 830"/>
              <a:gd name="T8" fmla="*/ 1111933 w 946"/>
              <a:gd name="T9" fmla="*/ 577850 h 830"/>
              <a:gd name="T10" fmla="*/ 1215948 w 946"/>
              <a:gd name="T11" fmla="*/ 449263 h 830"/>
              <a:gd name="T12" fmla="*/ 1264293 w 946"/>
              <a:gd name="T13" fmla="*/ 384175 h 830"/>
              <a:gd name="T14" fmla="*/ 1305313 w 946"/>
              <a:gd name="T15" fmla="*/ 328613 h 830"/>
              <a:gd name="T16" fmla="*/ 1305313 w 946"/>
              <a:gd name="T17" fmla="*/ 258763 h 830"/>
              <a:gd name="T18" fmla="*/ 1299453 w 946"/>
              <a:gd name="T19" fmla="*/ 231775 h 830"/>
              <a:gd name="T20" fmla="*/ 1293593 w 946"/>
              <a:gd name="T21" fmla="*/ 161925 h 830"/>
              <a:gd name="T22" fmla="*/ 1264293 w 946"/>
              <a:gd name="T23" fmla="*/ 146050 h 830"/>
              <a:gd name="T24" fmla="*/ 1213018 w 946"/>
              <a:gd name="T25" fmla="*/ 103188 h 830"/>
              <a:gd name="T26" fmla="*/ 1120723 w 946"/>
              <a:gd name="T27" fmla="*/ 146050 h 830"/>
              <a:gd name="T28" fmla="*/ 1094353 w 946"/>
              <a:gd name="T29" fmla="*/ 87312 h 830"/>
              <a:gd name="T30" fmla="*/ 1021104 w 946"/>
              <a:gd name="T31" fmla="*/ 85725 h 830"/>
              <a:gd name="T32" fmla="*/ 1031359 w 946"/>
              <a:gd name="T33" fmla="*/ 23812 h 830"/>
              <a:gd name="T34" fmla="*/ 980084 w 946"/>
              <a:gd name="T35" fmla="*/ 14288 h 830"/>
              <a:gd name="T36" fmla="*/ 934669 w 946"/>
              <a:gd name="T37" fmla="*/ 52388 h 830"/>
              <a:gd name="T38" fmla="*/ 912694 w 946"/>
              <a:gd name="T39" fmla="*/ 149225 h 830"/>
              <a:gd name="T40" fmla="*/ 900974 w 946"/>
              <a:gd name="T41" fmla="*/ 173037 h 830"/>
              <a:gd name="T42" fmla="*/ 861419 w 946"/>
              <a:gd name="T43" fmla="*/ 217488 h 830"/>
              <a:gd name="T44" fmla="*/ 753009 w 946"/>
              <a:gd name="T45" fmla="*/ 238125 h 830"/>
              <a:gd name="T46" fmla="*/ 663644 w 946"/>
              <a:gd name="T47" fmla="*/ 214313 h 830"/>
              <a:gd name="T48" fmla="*/ 625554 w 946"/>
              <a:gd name="T49" fmla="*/ 255588 h 830"/>
              <a:gd name="T50" fmla="*/ 544979 w 946"/>
              <a:gd name="T51" fmla="*/ 276225 h 830"/>
              <a:gd name="T52" fmla="*/ 476124 w 946"/>
              <a:gd name="T53" fmla="*/ 342900 h 830"/>
              <a:gd name="T54" fmla="*/ 449754 w 946"/>
              <a:gd name="T55" fmla="*/ 377825 h 830"/>
              <a:gd name="T56" fmla="*/ 449754 w 946"/>
              <a:gd name="T57" fmla="*/ 487363 h 830"/>
              <a:gd name="T58" fmla="*/ 417524 w 946"/>
              <a:gd name="T59" fmla="*/ 473075 h 830"/>
              <a:gd name="T60" fmla="*/ 241725 w 946"/>
              <a:gd name="T61" fmla="*/ 454025 h 830"/>
              <a:gd name="T62" fmla="*/ 184590 w 946"/>
              <a:gd name="T63" fmla="*/ 554038 h 830"/>
              <a:gd name="T64" fmla="*/ 232935 w 946"/>
              <a:gd name="T65" fmla="*/ 677862 h 830"/>
              <a:gd name="T66" fmla="*/ 230005 w 946"/>
              <a:gd name="T67" fmla="*/ 833438 h 830"/>
              <a:gd name="T68" fmla="*/ 230005 w 946"/>
              <a:gd name="T69" fmla="*/ 992188 h 830"/>
              <a:gd name="T70" fmla="*/ 178730 w 946"/>
              <a:gd name="T71" fmla="*/ 912813 h 830"/>
              <a:gd name="T72" fmla="*/ 208030 w 946"/>
              <a:gd name="T73" fmla="*/ 806450 h 830"/>
              <a:gd name="T74" fmla="*/ 172870 w 946"/>
              <a:gd name="T75" fmla="*/ 788987 h 830"/>
              <a:gd name="T76" fmla="*/ 219750 w 946"/>
              <a:gd name="T77" fmla="*/ 701675 h 830"/>
              <a:gd name="T78" fmla="*/ 84970 w 946"/>
              <a:gd name="T79" fmla="*/ 577850 h 830"/>
              <a:gd name="T80" fmla="*/ 92295 w 946"/>
              <a:gd name="T81" fmla="*/ 665162 h 830"/>
              <a:gd name="T82" fmla="*/ 108410 w 946"/>
              <a:gd name="T83" fmla="*/ 762000 h 830"/>
              <a:gd name="T84" fmla="*/ 41020 w 946"/>
              <a:gd name="T85" fmla="*/ 868363 h 830"/>
              <a:gd name="T86" fmla="*/ 19045 w 946"/>
              <a:gd name="T87" fmla="*/ 954088 h 830"/>
              <a:gd name="T88" fmla="*/ 120130 w 946"/>
              <a:gd name="T89" fmla="*/ 1012825 h 830"/>
              <a:gd name="T90" fmla="*/ 124525 w 946"/>
              <a:gd name="T91" fmla="*/ 1144588 h 830"/>
              <a:gd name="T92" fmla="*/ 187520 w 946"/>
              <a:gd name="T93" fmla="*/ 1293813 h 830"/>
              <a:gd name="T94" fmla="*/ 279815 w 946"/>
              <a:gd name="T95" fmla="*/ 1203325 h 830"/>
              <a:gd name="T96" fmla="*/ 351599 w 946"/>
              <a:gd name="T97" fmla="*/ 1311275 h 830"/>
              <a:gd name="T98" fmla="*/ 587464 w 946"/>
              <a:gd name="T99" fmla="*/ 1204913 h 830"/>
              <a:gd name="T100" fmla="*/ 650459 w 946"/>
              <a:gd name="T101" fmla="*/ 1111250 h 830"/>
              <a:gd name="T102" fmla="*/ 864349 w 946"/>
              <a:gd name="T103" fmla="*/ 1012825 h 830"/>
              <a:gd name="T104" fmla="*/ 1021104 w 946"/>
              <a:gd name="T105" fmla="*/ 1096963 h 830"/>
              <a:gd name="T106" fmla="*/ 1110468 w 946"/>
              <a:gd name="T107" fmla="*/ 1085850 h 830"/>
              <a:gd name="T108" fmla="*/ 1201298 w 946"/>
              <a:gd name="T109" fmla="*/ 1031875 h 830"/>
              <a:gd name="T110" fmla="*/ 1318498 w 946"/>
              <a:gd name="T111" fmla="*/ 909638 h 830"/>
              <a:gd name="T112" fmla="*/ 1350728 w 946"/>
              <a:gd name="T113" fmla="*/ 747712 h 830"/>
              <a:gd name="T114" fmla="*/ 1271618 w 946"/>
              <a:gd name="T115" fmla="*/ 609600 h 830"/>
              <a:gd name="T116" fmla="*/ 1267223 w 946"/>
              <a:gd name="T117" fmla="*/ 504825 h 8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46"/>
              <a:gd name="T178" fmla="*/ 0 h 830"/>
              <a:gd name="T179" fmla="*/ 946 w 946"/>
              <a:gd name="T180" fmla="*/ 830 h 8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46" h="830">
                <a:moveTo>
                  <a:pt x="874" y="303"/>
                </a:moveTo>
                <a:lnTo>
                  <a:pt x="874" y="303"/>
                </a:lnTo>
                <a:lnTo>
                  <a:pt x="872" y="301"/>
                </a:lnTo>
                <a:lnTo>
                  <a:pt x="872" y="294"/>
                </a:lnTo>
                <a:lnTo>
                  <a:pt x="867" y="286"/>
                </a:lnTo>
                <a:lnTo>
                  <a:pt x="861" y="294"/>
                </a:lnTo>
                <a:lnTo>
                  <a:pt x="854" y="299"/>
                </a:lnTo>
                <a:lnTo>
                  <a:pt x="850" y="296"/>
                </a:lnTo>
                <a:lnTo>
                  <a:pt x="844" y="294"/>
                </a:lnTo>
                <a:lnTo>
                  <a:pt x="841" y="299"/>
                </a:lnTo>
                <a:lnTo>
                  <a:pt x="833" y="305"/>
                </a:lnTo>
                <a:lnTo>
                  <a:pt x="830" y="312"/>
                </a:lnTo>
                <a:lnTo>
                  <a:pt x="828" y="318"/>
                </a:lnTo>
                <a:lnTo>
                  <a:pt x="833" y="320"/>
                </a:lnTo>
                <a:lnTo>
                  <a:pt x="839" y="318"/>
                </a:lnTo>
                <a:lnTo>
                  <a:pt x="846" y="314"/>
                </a:lnTo>
                <a:lnTo>
                  <a:pt x="854" y="309"/>
                </a:lnTo>
                <a:lnTo>
                  <a:pt x="859" y="309"/>
                </a:lnTo>
                <a:lnTo>
                  <a:pt x="863" y="309"/>
                </a:lnTo>
                <a:lnTo>
                  <a:pt x="863" y="310"/>
                </a:lnTo>
                <a:lnTo>
                  <a:pt x="865" y="312"/>
                </a:lnTo>
                <a:lnTo>
                  <a:pt x="861" y="320"/>
                </a:lnTo>
                <a:lnTo>
                  <a:pt x="856" y="329"/>
                </a:lnTo>
                <a:lnTo>
                  <a:pt x="850" y="334"/>
                </a:lnTo>
                <a:lnTo>
                  <a:pt x="844" y="344"/>
                </a:lnTo>
                <a:lnTo>
                  <a:pt x="832" y="338"/>
                </a:lnTo>
                <a:lnTo>
                  <a:pt x="822" y="333"/>
                </a:lnTo>
                <a:lnTo>
                  <a:pt x="820" y="344"/>
                </a:lnTo>
                <a:lnTo>
                  <a:pt x="820" y="355"/>
                </a:lnTo>
                <a:lnTo>
                  <a:pt x="813" y="357"/>
                </a:lnTo>
                <a:lnTo>
                  <a:pt x="806" y="357"/>
                </a:lnTo>
                <a:lnTo>
                  <a:pt x="804" y="366"/>
                </a:lnTo>
                <a:lnTo>
                  <a:pt x="800" y="375"/>
                </a:lnTo>
                <a:lnTo>
                  <a:pt x="780" y="375"/>
                </a:lnTo>
                <a:lnTo>
                  <a:pt x="765" y="375"/>
                </a:lnTo>
                <a:lnTo>
                  <a:pt x="759" y="384"/>
                </a:lnTo>
                <a:lnTo>
                  <a:pt x="754" y="395"/>
                </a:lnTo>
                <a:lnTo>
                  <a:pt x="752" y="401"/>
                </a:lnTo>
                <a:lnTo>
                  <a:pt x="747" y="405"/>
                </a:lnTo>
                <a:lnTo>
                  <a:pt x="741" y="408"/>
                </a:lnTo>
                <a:lnTo>
                  <a:pt x="734" y="410"/>
                </a:lnTo>
                <a:lnTo>
                  <a:pt x="732" y="408"/>
                </a:lnTo>
                <a:lnTo>
                  <a:pt x="730" y="407"/>
                </a:lnTo>
                <a:lnTo>
                  <a:pt x="732" y="403"/>
                </a:lnTo>
                <a:lnTo>
                  <a:pt x="735" y="399"/>
                </a:lnTo>
                <a:lnTo>
                  <a:pt x="743" y="390"/>
                </a:lnTo>
                <a:lnTo>
                  <a:pt x="748" y="386"/>
                </a:lnTo>
                <a:lnTo>
                  <a:pt x="748" y="381"/>
                </a:lnTo>
                <a:lnTo>
                  <a:pt x="747" y="375"/>
                </a:lnTo>
                <a:lnTo>
                  <a:pt x="759" y="364"/>
                </a:lnTo>
                <a:lnTo>
                  <a:pt x="774" y="355"/>
                </a:lnTo>
                <a:lnTo>
                  <a:pt x="774" y="346"/>
                </a:lnTo>
                <a:lnTo>
                  <a:pt x="774" y="336"/>
                </a:lnTo>
                <a:lnTo>
                  <a:pt x="787" y="333"/>
                </a:lnTo>
                <a:lnTo>
                  <a:pt x="802" y="329"/>
                </a:lnTo>
                <a:lnTo>
                  <a:pt x="806" y="318"/>
                </a:lnTo>
                <a:lnTo>
                  <a:pt x="809" y="307"/>
                </a:lnTo>
                <a:lnTo>
                  <a:pt x="820" y="299"/>
                </a:lnTo>
                <a:lnTo>
                  <a:pt x="832" y="292"/>
                </a:lnTo>
                <a:lnTo>
                  <a:pt x="830" y="283"/>
                </a:lnTo>
                <a:lnTo>
                  <a:pt x="826" y="270"/>
                </a:lnTo>
                <a:lnTo>
                  <a:pt x="830" y="266"/>
                </a:lnTo>
                <a:lnTo>
                  <a:pt x="835" y="266"/>
                </a:lnTo>
                <a:lnTo>
                  <a:pt x="841" y="262"/>
                </a:lnTo>
                <a:lnTo>
                  <a:pt x="846" y="253"/>
                </a:lnTo>
                <a:lnTo>
                  <a:pt x="850" y="251"/>
                </a:lnTo>
                <a:lnTo>
                  <a:pt x="856" y="251"/>
                </a:lnTo>
                <a:lnTo>
                  <a:pt x="857" y="249"/>
                </a:lnTo>
                <a:lnTo>
                  <a:pt x="859" y="248"/>
                </a:lnTo>
                <a:lnTo>
                  <a:pt x="863" y="242"/>
                </a:lnTo>
                <a:lnTo>
                  <a:pt x="863" y="233"/>
                </a:lnTo>
                <a:lnTo>
                  <a:pt x="868" y="231"/>
                </a:lnTo>
                <a:lnTo>
                  <a:pt x="874" y="229"/>
                </a:lnTo>
                <a:lnTo>
                  <a:pt x="878" y="227"/>
                </a:lnTo>
                <a:lnTo>
                  <a:pt x="880" y="225"/>
                </a:lnTo>
                <a:lnTo>
                  <a:pt x="881" y="222"/>
                </a:lnTo>
                <a:lnTo>
                  <a:pt x="881" y="214"/>
                </a:lnTo>
                <a:lnTo>
                  <a:pt x="883" y="211"/>
                </a:lnTo>
                <a:lnTo>
                  <a:pt x="887" y="209"/>
                </a:lnTo>
                <a:lnTo>
                  <a:pt x="891" y="207"/>
                </a:lnTo>
                <a:lnTo>
                  <a:pt x="894" y="207"/>
                </a:lnTo>
                <a:lnTo>
                  <a:pt x="896" y="205"/>
                </a:lnTo>
                <a:lnTo>
                  <a:pt x="900" y="200"/>
                </a:lnTo>
                <a:lnTo>
                  <a:pt x="902" y="192"/>
                </a:lnTo>
                <a:lnTo>
                  <a:pt x="904" y="179"/>
                </a:lnTo>
                <a:lnTo>
                  <a:pt x="904" y="174"/>
                </a:lnTo>
                <a:lnTo>
                  <a:pt x="902" y="168"/>
                </a:lnTo>
                <a:lnTo>
                  <a:pt x="900" y="164"/>
                </a:lnTo>
                <a:lnTo>
                  <a:pt x="896" y="163"/>
                </a:lnTo>
                <a:lnTo>
                  <a:pt x="891" y="163"/>
                </a:lnTo>
                <a:lnTo>
                  <a:pt x="883" y="161"/>
                </a:lnTo>
                <a:lnTo>
                  <a:pt x="876" y="155"/>
                </a:lnTo>
                <a:lnTo>
                  <a:pt x="870" y="148"/>
                </a:lnTo>
                <a:lnTo>
                  <a:pt x="870" y="144"/>
                </a:lnTo>
                <a:lnTo>
                  <a:pt x="868" y="142"/>
                </a:lnTo>
                <a:lnTo>
                  <a:pt x="868" y="139"/>
                </a:lnTo>
                <a:lnTo>
                  <a:pt x="870" y="137"/>
                </a:lnTo>
                <a:lnTo>
                  <a:pt x="878" y="139"/>
                </a:lnTo>
                <a:lnTo>
                  <a:pt x="885" y="140"/>
                </a:lnTo>
                <a:lnTo>
                  <a:pt x="887" y="146"/>
                </a:lnTo>
                <a:lnTo>
                  <a:pt x="889" y="150"/>
                </a:lnTo>
                <a:lnTo>
                  <a:pt x="891" y="150"/>
                </a:lnTo>
                <a:lnTo>
                  <a:pt x="894" y="150"/>
                </a:lnTo>
                <a:lnTo>
                  <a:pt x="894" y="139"/>
                </a:lnTo>
                <a:lnTo>
                  <a:pt x="894" y="133"/>
                </a:lnTo>
                <a:lnTo>
                  <a:pt x="892" y="128"/>
                </a:lnTo>
                <a:lnTo>
                  <a:pt x="887" y="124"/>
                </a:lnTo>
                <a:lnTo>
                  <a:pt x="887" y="116"/>
                </a:lnTo>
                <a:lnTo>
                  <a:pt x="885" y="109"/>
                </a:lnTo>
                <a:lnTo>
                  <a:pt x="883" y="102"/>
                </a:lnTo>
                <a:lnTo>
                  <a:pt x="878" y="100"/>
                </a:lnTo>
                <a:lnTo>
                  <a:pt x="874" y="107"/>
                </a:lnTo>
                <a:lnTo>
                  <a:pt x="872" y="115"/>
                </a:lnTo>
                <a:lnTo>
                  <a:pt x="867" y="111"/>
                </a:lnTo>
                <a:lnTo>
                  <a:pt x="865" y="107"/>
                </a:lnTo>
                <a:lnTo>
                  <a:pt x="863" y="105"/>
                </a:lnTo>
                <a:lnTo>
                  <a:pt x="865" y="102"/>
                </a:lnTo>
                <a:lnTo>
                  <a:pt x="865" y="96"/>
                </a:lnTo>
                <a:lnTo>
                  <a:pt x="865" y="92"/>
                </a:lnTo>
                <a:lnTo>
                  <a:pt x="863" y="92"/>
                </a:lnTo>
                <a:lnTo>
                  <a:pt x="859" y="92"/>
                </a:lnTo>
                <a:lnTo>
                  <a:pt x="850" y="96"/>
                </a:lnTo>
                <a:lnTo>
                  <a:pt x="844" y="96"/>
                </a:lnTo>
                <a:lnTo>
                  <a:pt x="843" y="91"/>
                </a:lnTo>
                <a:lnTo>
                  <a:pt x="844" y="83"/>
                </a:lnTo>
                <a:lnTo>
                  <a:pt x="839" y="78"/>
                </a:lnTo>
                <a:lnTo>
                  <a:pt x="835" y="74"/>
                </a:lnTo>
                <a:lnTo>
                  <a:pt x="833" y="70"/>
                </a:lnTo>
                <a:lnTo>
                  <a:pt x="832" y="67"/>
                </a:lnTo>
                <a:lnTo>
                  <a:pt x="828" y="65"/>
                </a:lnTo>
                <a:lnTo>
                  <a:pt x="822" y="67"/>
                </a:lnTo>
                <a:lnTo>
                  <a:pt x="809" y="72"/>
                </a:lnTo>
                <a:lnTo>
                  <a:pt x="795" y="76"/>
                </a:lnTo>
                <a:lnTo>
                  <a:pt x="776" y="72"/>
                </a:lnTo>
                <a:lnTo>
                  <a:pt x="761" y="72"/>
                </a:lnTo>
                <a:lnTo>
                  <a:pt x="759" y="74"/>
                </a:lnTo>
                <a:lnTo>
                  <a:pt x="761" y="78"/>
                </a:lnTo>
                <a:lnTo>
                  <a:pt x="763" y="81"/>
                </a:lnTo>
                <a:lnTo>
                  <a:pt x="767" y="87"/>
                </a:lnTo>
                <a:lnTo>
                  <a:pt x="765" y="92"/>
                </a:lnTo>
                <a:lnTo>
                  <a:pt x="761" y="94"/>
                </a:lnTo>
                <a:lnTo>
                  <a:pt x="758" y="96"/>
                </a:lnTo>
                <a:lnTo>
                  <a:pt x="750" y="98"/>
                </a:lnTo>
                <a:lnTo>
                  <a:pt x="745" y="96"/>
                </a:lnTo>
                <a:lnTo>
                  <a:pt x="741" y="94"/>
                </a:lnTo>
                <a:lnTo>
                  <a:pt x="737" y="92"/>
                </a:lnTo>
                <a:lnTo>
                  <a:pt x="735" y="89"/>
                </a:lnTo>
                <a:lnTo>
                  <a:pt x="745" y="74"/>
                </a:lnTo>
                <a:lnTo>
                  <a:pt x="750" y="57"/>
                </a:lnTo>
                <a:lnTo>
                  <a:pt x="747" y="55"/>
                </a:lnTo>
                <a:lnTo>
                  <a:pt x="743" y="54"/>
                </a:lnTo>
                <a:lnTo>
                  <a:pt x="739" y="55"/>
                </a:lnTo>
                <a:lnTo>
                  <a:pt x="735" y="55"/>
                </a:lnTo>
                <a:lnTo>
                  <a:pt x="724" y="57"/>
                </a:lnTo>
                <a:lnTo>
                  <a:pt x="715" y="59"/>
                </a:lnTo>
                <a:lnTo>
                  <a:pt x="711" y="55"/>
                </a:lnTo>
                <a:lnTo>
                  <a:pt x="710" y="52"/>
                </a:lnTo>
                <a:lnTo>
                  <a:pt x="704" y="52"/>
                </a:lnTo>
                <a:lnTo>
                  <a:pt x="700" y="54"/>
                </a:lnTo>
                <a:lnTo>
                  <a:pt x="697" y="54"/>
                </a:lnTo>
                <a:lnTo>
                  <a:pt x="695" y="52"/>
                </a:lnTo>
                <a:lnTo>
                  <a:pt x="693" y="50"/>
                </a:lnTo>
                <a:lnTo>
                  <a:pt x="693" y="46"/>
                </a:lnTo>
                <a:lnTo>
                  <a:pt x="695" y="41"/>
                </a:lnTo>
                <a:lnTo>
                  <a:pt x="702" y="35"/>
                </a:lnTo>
                <a:lnTo>
                  <a:pt x="711" y="31"/>
                </a:lnTo>
                <a:lnTo>
                  <a:pt x="719" y="28"/>
                </a:lnTo>
                <a:lnTo>
                  <a:pt x="715" y="20"/>
                </a:lnTo>
                <a:lnTo>
                  <a:pt x="708" y="15"/>
                </a:lnTo>
                <a:lnTo>
                  <a:pt x="704" y="15"/>
                </a:lnTo>
                <a:lnTo>
                  <a:pt x="702" y="15"/>
                </a:lnTo>
                <a:lnTo>
                  <a:pt x="699" y="15"/>
                </a:lnTo>
                <a:lnTo>
                  <a:pt x="695" y="11"/>
                </a:lnTo>
                <a:lnTo>
                  <a:pt x="693" y="6"/>
                </a:lnTo>
                <a:lnTo>
                  <a:pt x="689" y="2"/>
                </a:lnTo>
                <a:lnTo>
                  <a:pt x="686" y="0"/>
                </a:lnTo>
                <a:lnTo>
                  <a:pt x="680" y="0"/>
                </a:lnTo>
                <a:lnTo>
                  <a:pt x="675" y="0"/>
                </a:lnTo>
                <a:lnTo>
                  <a:pt x="671" y="4"/>
                </a:lnTo>
                <a:lnTo>
                  <a:pt x="669" y="9"/>
                </a:lnTo>
                <a:lnTo>
                  <a:pt x="665" y="13"/>
                </a:lnTo>
                <a:lnTo>
                  <a:pt x="662" y="15"/>
                </a:lnTo>
                <a:lnTo>
                  <a:pt x="658" y="17"/>
                </a:lnTo>
                <a:lnTo>
                  <a:pt x="656" y="19"/>
                </a:lnTo>
                <a:lnTo>
                  <a:pt x="656" y="20"/>
                </a:lnTo>
                <a:lnTo>
                  <a:pt x="654" y="26"/>
                </a:lnTo>
                <a:lnTo>
                  <a:pt x="652" y="31"/>
                </a:lnTo>
                <a:lnTo>
                  <a:pt x="647" y="33"/>
                </a:lnTo>
                <a:lnTo>
                  <a:pt x="641" y="33"/>
                </a:lnTo>
                <a:lnTo>
                  <a:pt x="638" y="33"/>
                </a:lnTo>
                <a:lnTo>
                  <a:pt x="634" y="37"/>
                </a:lnTo>
                <a:lnTo>
                  <a:pt x="632" y="43"/>
                </a:lnTo>
                <a:lnTo>
                  <a:pt x="630" y="50"/>
                </a:lnTo>
                <a:lnTo>
                  <a:pt x="626" y="61"/>
                </a:lnTo>
                <a:lnTo>
                  <a:pt x="625" y="72"/>
                </a:lnTo>
                <a:lnTo>
                  <a:pt x="619" y="76"/>
                </a:lnTo>
                <a:lnTo>
                  <a:pt x="619" y="79"/>
                </a:lnTo>
                <a:lnTo>
                  <a:pt x="623" y="85"/>
                </a:lnTo>
                <a:lnTo>
                  <a:pt x="625" y="91"/>
                </a:lnTo>
                <a:lnTo>
                  <a:pt x="623" y="94"/>
                </a:lnTo>
                <a:lnTo>
                  <a:pt x="623" y="100"/>
                </a:lnTo>
                <a:lnTo>
                  <a:pt x="630" y="104"/>
                </a:lnTo>
                <a:lnTo>
                  <a:pt x="639" y="109"/>
                </a:lnTo>
                <a:lnTo>
                  <a:pt x="641" y="111"/>
                </a:lnTo>
                <a:lnTo>
                  <a:pt x="643" y="115"/>
                </a:lnTo>
                <a:lnTo>
                  <a:pt x="643" y="116"/>
                </a:lnTo>
                <a:lnTo>
                  <a:pt x="641" y="120"/>
                </a:lnTo>
                <a:lnTo>
                  <a:pt x="634" y="116"/>
                </a:lnTo>
                <a:lnTo>
                  <a:pt x="623" y="111"/>
                </a:lnTo>
                <a:lnTo>
                  <a:pt x="615" y="109"/>
                </a:lnTo>
                <a:lnTo>
                  <a:pt x="604" y="105"/>
                </a:lnTo>
                <a:lnTo>
                  <a:pt x="591" y="105"/>
                </a:lnTo>
                <a:lnTo>
                  <a:pt x="575" y="105"/>
                </a:lnTo>
                <a:lnTo>
                  <a:pt x="578" y="115"/>
                </a:lnTo>
                <a:lnTo>
                  <a:pt x="586" y="122"/>
                </a:lnTo>
                <a:lnTo>
                  <a:pt x="590" y="128"/>
                </a:lnTo>
                <a:lnTo>
                  <a:pt x="593" y="131"/>
                </a:lnTo>
                <a:lnTo>
                  <a:pt x="593" y="137"/>
                </a:lnTo>
                <a:lnTo>
                  <a:pt x="593" y="140"/>
                </a:lnTo>
                <a:lnTo>
                  <a:pt x="588" y="137"/>
                </a:lnTo>
                <a:lnTo>
                  <a:pt x="582" y="131"/>
                </a:lnTo>
                <a:lnTo>
                  <a:pt x="575" y="129"/>
                </a:lnTo>
                <a:lnTo>
                  <a:pt x="569" y="128"/>
                </a:lnTo>
                <a:lnTo>
                  <a:pt x="564" y="128"/>
                </a:lnTo>
                <a:lnTo>
                  <a:pt x="558" y="131"/>
                </a:lnTo>
                <a:lnTo>
                  <a:pt x="553" y="137"/>
                </a:lnTo>
                <a:lnTo>
                  <a:pt x="549" y="144"/>
                </a:lnTo>
                <a:lnTo>
                  <a:pt x="540" y="148"/>
                </a:lnTo>
                <a:lnTo>
                  <a:pt x="529" y="153"/>
                </a:lnTo>
                <a:lnTo>
                  <a:pt x="514" y="150"/>
                </a:lnTo>
                <a:lnTo>
                  <a:pt x="505" y="150"/>
                </a:lnTo>
                <a:lnTo>
                  <a:pt x="508" y="144"/>
                </a:lnTo>
                <a:lnTo>
                  <a:pt x="510" y="137"/>
                </a:lnTo>
                <a:lnTo>
                  <a:pt x="490" y="133"/>
                </a:lnTo>
                <a:lnTo>
                  <a:pt x="469" y="129"/>
                </a:lnTo>
                <a:lnTo>
                  <a:pt x="466" y="135"/>
                </a:lnTo>
                <a:lnTo>
                  <a:pt x="462" y="139"/>
                </a:lnTo>
                <a:lnTo>
                  <a:pt x="458" y="137"/>
                </a:lnTo>
                <a:lnTo>
                  <a:pt x="457" y="135"/>
                </a:lnTo>
                <a:lnTo>
                  <a:pt x="453" y="135"/>
                </a:lnTo>
                <a:lnTo>
                  <a:pt x="449" y="137"/>
                </a:lnTo>
                <a:lnTo>
                  <a:pt x="449" y="140"/>
                </a:lnTo>
                <a:lnTo>
                  <a:pt x="449" y="142"/>
                </a:lnTo>
                <a:lnTo>
                  <a:pt x="453" y="142"/>
                </a:lnTo>
                <a:lnTo>
                  <a:pt x="455" y="144"/>
                </a:lnTo>
                <a:lnTo>
                  <a:pt x="460" y="146"/>
                </a:lnTo>
                <a:lnTo>
                  <a:pt x="462" y="148"/>
                </a:lnTo>
                <a:lnTo>
                  <a:pt x="451" y="155"/>
                </a:lnTo>
                <a:lnTo>
                  <a:pt x="433" y="164"/>
                </a:lnTo>
                <a:lnTo>
                  <a:pt x="427" y="161"/>
                </a:lnTo>
                <a:lnTo>
                  <a:pt x="423" y="161"/>
                </a:lnTo>
                <a:lnTo>
                  <a:pt x="418" y="163"/>
                </a:lnTo>
                <a:lnTo>
                  <a:pt x="412" y="166"/>
                </a:lnTo>
                <a:lnTo>
                  <a:pt x="405" y="166"/>
                </a:lnTo>
                <a:lnTo>
                  <a:pt x="399" y="163"/>
                </a:lnTo>
                <a:lnTo>
                  <a:pt x="396" y="163"/>
                </a:lnTo>
                <a:lnTo>
                  <a:pt x="392" y="163"/>
                </a:lnTo>
                <a:lnTo>
                  <a:pt x="386" y="166"/>
                </a:lnTo>
                <a:lnTo>
                  <a:pt x="381" y="172"/>
                </a:lnTo>
                <a:lnTo>
                  <a:pt x="372" y="174"/>
                </a:lnTo>
                <a:lnTo>
                  <a:pt x="362" y="170"/>
                </a:lnTo>
                <a:lnTo>
                  <a:pt x="359" y="172"/>
                </a:lnTo>
                <a:lnTo>
                  <a:pt x="351" y="174"/>
                </a:lnTo>
                <a:lnTo>
                  <a:pt x="346" y="181"/>
                </a:lnTo>
                <a:lnTo>
                  <a:pt x="336" y="192"/>
                </a:lnTo>
                <a:lnTo>
                  <a:pt x="327" y="192"/>
                </a:lnTo>
                <a:lnTo>
                  <a:pt x="322" y="194"/>
                </a:lnTo>
                <a:lnTo>
                  <a:pt x="325" y="205"/>
                </a:lnTo>
                <a:lnTo>
                  <a:pt x="327" y="214"/>
                </a:lnTo>
                <a:lnTo>
                  <a:pt x="325" y="216"/>
                </a:lnTo>
                <a:lnTo>
                  <a:pt x="320" y="220"/>
                </a:lnTo>
                <a:lnTo>
                  <a:pt x="316" y="224"/>
                </a:lnTo>
                <a:lnTo>
                  <a:pt x="311" y="224"/>
                </a:lnTo>
                <a:lnTo>
                  <a:pt x="305" y="216"/>
                </a:lnTo>
                <a:lnTo>
                  <a:pt x="300" y="211"/>
                </a:lnTo>
                <a:lnTo>
                  <a:pt x="298" y="214"/>
                </a:lnTo>
                <a:lnTo>
                  <a:pt x="298" y="218"/>
                </a:lnTo>
                <a:lnTo>
                  <a:pt x="300" y="224"/>
                </a:lnTo>
                <a:lnTo>
                  <a:pt x="301" y="227"/>
                </a:lnTo>
                <a:lnTo>
                  <a:pt x="307" y="238"/>
                </a:lnTo>
                <a:lnTo>
                  <a:pt x="311" y="249"/>
                </a:lnTo>
                <a:lnTo>
                  <a:pt x="307" y="257"/>
                </a:lnTo>
                <a:lnTo>
                  <a:pt x="305" y="262"/>
                </a:lnTo>
                <a:lnTo>
                  <a:pt x="307" y="268"/>
                </a:lnTo>
                <a:lnTo>
                  <a:pt x="307" y="272"/>
                </a:lnTo>
                <a:lnTo>
                  <a:pt x="307" y="277"/>
                </a:lnTo>
                <a:lnTo>
                  <a:pt x="305" y="283"/>
                </a:lnTo>
                <a:lnTo>
                  <a:pt x="309" y="292"/>
                </a:lnTo>
                <a:lnTo>
                  <a:pt x="312" y="299"/>
                </a:lnTo>
                <a:lnTo>
                  <a:pt x="307" y="307"/>
                </a:lnTo>
                <a:lnTo>
                  <a:pt x="301" y="312"/>
                </a:lnTo>
                <a:lnTo>
                  <a:pt x="294" y="316"/>
                </a:lnTo>
                <a:lnTo>
                  <a:pt x="288" y="316"/>
                </a:lnTo>
                <a:lnTo>
                  <a:pt x="283" y="316"/>
                </a:lnTo>
                <a:lnTo>
                  <a:pt x="281" y="316"/>
                </a:lnTo>
                <a:lnTo>
                  <a:pt x="277" y="312"/>
                </a:lnTo>
                <a:lnTo>
                  <a:pt x="279" y="309"/>
                </a:lnTo>
                <a:lnTo>
                  <a:pt x="283" y="303"/>
                </a:lnTo>
                <a:lnTo>
                  <a:pt x="285" y="299"/>
                </a:lnTo>
                <a:lnTo>
                  <a:pt x="285" y="298"/>
                </a:lnTo>
                <a:lnTo>
                  <a:pt x="281" y="294"/>
                </a:lnTo>
                <a:lnTo>
                  <a:pt x="268" y="296"/>
                </a:lnTo>
                <a:lnTo>
                  <a:pt x="257" y="299"/>
                </a:lnTo>
                <a:lnTo>
                  <a:pt x="242" y="296"/>
                </a:lnTo>
                <a:lnTo>
                  <a:pt x="227" y="296"/>
                </a:lnTo>
                <a:lnTo>
                  <a:pt x="213" y="294"/>
                </a:lnTo>
                <a:lnTo>
                  <a:pt x="196" y="294"/>
                </a:lnTo>
                <a:lnTo>
                  <a:pt x="185" y="292"/>
                </a:lnTo>
                <a:lnTo>
                  <a:pt x="172" y="288"/>
                </a:lnTo>
                <a:lnTo>
                  <a:pt x="165" y="286"/>
                </a:lnTo>
                <a:lnTo>
                  <a:pt x="157" y="286"/>
                </a:lnTo>
                <a:lnTo>
                  <a:pt x="150" y="286"/>
                </a:lnTo>
                <a:lnTo>
                  <a:pt x="142" y="288"/>
                </a:lnTo>
                <a:lnTo>
                  <a:pt x="137" y="294"/>
                </a:lnTo>
                <a:lnTo>
                  <a:pt x="133" y="298"/>
                </a:lnTo>
                <a:lnTo>
                  <a:pt x="130" y="305"/>
                </a:lnTo>
                <a:lnTo>
                  <a:pt x="130" y="310"/>
                </a:lnTo>
                <a:lnTo>
                  <a:pt x="130" y="323"/>
                </a:lnTo>
                <a:lnTo>
                  <a:pt x="130" y="336"/>
                </a:lnTo>
                <a:lnTo>
                  <a:pt x="126" y="349"/>
                </a:lnTo>
                <a:lnTo>
                  <a:pt x="122" y="360"/>
                </a:lnTo>
                <a:lnTo>
                  <a:pt x="122" y="366"/>
                </a:lnTo>
                <a:lnTo>
                  <a:pt x="122" y="371"/>
                </a:lnTo>
                <a:lnTo>
                  <a:pt x="122" y="375"/>
                </a:lnTo>
                <a:lnTo>
                  <a:pt x="124" y="377"/>
                </a:lnTo>
                <a:lnTo>
                  <a:pt x="141" y="386"/>
                </a:lnTo>
                <a:lnTo>
                  <a:pt x="154" y="397"/>
                </a:lnTo>
                <a:lnTo>
                  <a:pt x="154" y="410"/>
                </a:lnTo>
                <a:lnTo>
                  <a:pt x="154" y="421"/>
                </a:lnTo>
                <a:lnTo>
                  <a:pt x="159" y="427"/>
                </a:lnTo>
                <a:lnTo>
                  <a:pt x="165" y="432"/>
                </a:lnTo>
                <a:lnTo>
                  <a:pt x="168" y="436"/>
                </a:lnTo>
                <a:lnTo>
                  <a:pt x="168" y="442"/>
                </a:lnTo>
                <a:lnTo>
                  <a:pt x="168" y="447"/>
                </a:lnTo>
                <a:lnTo>
                  <a:pt x="168" y="456"/>
                </a:lnTo>
                <a:lnTo>
                  <a:pt x="161" y="469"/>
                </a:lnTo>
                <a:lnTo>
                  <a:pt x="155" y="482"/>
                </a:lnTo>
                <a:lnTo>
                  <a:pt x="155" y="497"/>
                </a:lnTo>
                <a:lnTo>
                  <a:pt x="157" y="510"/>
                </a:lnTo>
                <a:lnTo>
                  <a:pt x="157" y="525"/>
                </a:lnTo>
                <a:lnTo>
                  <a:pt x="157" y="540"/>
                </a:lnTo>
                <a:lnTo>
                  <a:pt x="150" y="553"/>
                </a:lnTo>
                <a:lnTo>
                  <a:pt x="141" y="565"/>
                </a:lnTo>
                <a:lnTo>
                  <a:pt x="139" y="582"/>
                </a:lnTo>
                <a:lnTo>
                  <a:pt x="139" y="595"/>
                </a:lnTo>
                <a:lnTo>
                  <a:pt x="144" y="602"/>
                </a:lnTo>
                <a:lnTo>
                  <a:pt x="154" y="612"/>
                </a:lnTo>
                <a:lnTo>
                  <a:pt x="157" y="615"/>
                </a:lnTo>
                <a:lnTo>
                  <a:pt x="159" y="621"/>
                </a:lnTo>
                <a:lnTo>
                  <a:pt x="157" y="625"/>
                </a:lnTo>
                <a:lnTo>
                  <a:pt x="154" y="628"/>
                </a:lnTo>
                <a:lnTo>
                  <a:pt x="148" y="628"/>
                </a:lnTo>
                <a:lnTo>
                  <a:pt x="144" y="630"/>
                </a:lnTo>
                <a:lnTo>
                  <a:pt x="141" y="628"/>
                </a:lnTo>
                <a:lnTo>
                  <a:pt x="139" y="626"/>
                </a:lnTo>
                <a:lnTo>
                  <a:pt x="133" y="619"/>
                </a:lnTo>
                <a:lnTo>
                  <a:pt x="124" y="604"/>
                </a:lnTo>
                <a:lnTo>
                  <a:pt x="124" y="589"/>
                </a:lnTo>
                <a:lnTo>
                  <a:pt x="126" y="582"/>
                </a:lnTo>
                <a:lnTo>
                  <a:pt x="122" y="575"/>
                </a:lnTo>
                <a:lnTo>
                  <a:pt x="111" y="565"/>
                </a:lnTo>
                <a:lnTo>
                  <a:pt x="111" y="562"/>
                </a:lnTo>
                <a:lnTo>
                  <a:pt x="113" y="558"/>
                </a:lnTo>
                <a:lnTo>
                  <a:pt x="117" y="554"/>
                </a:lnTo>
                <a:lnTo>
                  <a:pt x="124" y="553"/>
                </a:lnTo>
                <a:lnTo>
                  <a:pt x="128" y="540"/>
                </a:lnTo>
                <a:lnTo>
                  <a:pt x="133" y="527"/>
                </a:lnTo>
                <a:lnTo>
                  <a:pt x="141" y="521"/>
                </a:lnTo>
                <a:lnTo>
                  <a:pt x="142" y="514"/>
                </a:lnTo>
                <a:lnTo>
                  <a:pt x="142" y="508"/>
                </a:lnTo>
                <a:lnTo>
                  <a:pt x="139" y="503"/>
                </a:lnTo>
                <a:lnTo>
                  <a:pt x="133" y="508"/>
                </a:lnTo>
                <a:lnTo>
                  <a:pt x="130" y="516"/>
                </a:lnTo>
                <a:lnTo>
                  <a:pt x="126" y="519"/>
                </a:lnTo>
                <a:lnTo>
                  <a:pt x="124" y="521"/>
                </a:lnTo>
                <a:lnTo>
                  <a:pt x="118" y="523"/>
                </a:lnTo>
                <a:lnTo>
                  <a:pt x="113" y="521"/>
                </a:lnTo>
                <a:lnTo>
                  <a:pt x="113" y="514"/>
                </a:lnTo>
                <a:lnTo>
                  <a:pt x="115" y="506"/>
                </a:lnTo>
                <a:lnTo>
                  <a:pt x="118" y="497"/>
                </a:lnTo>
                <a:lnTo>
                  <a:pt x="124" y="490"/>
                </a:lnTo>
                <a:lnTo>
                  <a:pt x="124" y="480"/>
                </a:lnTo>
                <a:lnTo>
                  <a:pt x="126" y="473"/>
                </a:lnTo>
                <a:lnTo>
                  <a:pt x="139" y="471"/>
                </a:lnTo>
                <a:lnTo>
                  <a:pt x="155" y="464"/>
                </a:lnTo>
                <a:lnTo>
                  <a:pt x="157" y="456"/>
                </a:lnTo>
                <a:lnTo>
                  <a:pt x="161" y="449"/>
                </a:lnTo>
                <a:lnTo>
                  <a:pt x="159" y="445"/>
                </a:lnTo>
                <a:lnTo>
                  <a:pt x="155" y="444"/>
                </a:lnTo>
                <a:lnTo>
                  <a:pt x="150" y="442"/>
                </a:lnTo>
                <a:lnTo>
                  <a:pt x="142" y="440"/>
                </a:lnTo>
                <a:lnTo>
                  <a:pt x="128" y="438"/>
                </a:lnTo>
                <a:lnTo>
                  <a:pt x="117" y="434"/>
                </a:lnTo>
                <a:lnTo>
                  <a:pt x="109" y="412"/>
                </a:lnTo>
                <a:lnTo>
                  <a:pt x="102" y="394"/>
                </a:lnTo>
                <a:lnTo>
                  <a:pt x="89" y="377"/>
                </a:lnTo>
                <a:lnTo>
                  <a:pt x="74" y="360"/>
                </a:lnTo>
                <a:lnTo>
                  <a:pt x="67" y="360"/>
                </a:lnTo>
                <a:lnTo>
                  <a:pt x="59" y="360"/>
                </a:lnTo>
                <a:lnTo>
                  <a:pt x="58" y="364"/>
                </a:lnTo>
                <a:lnTo>
                  <a:pt x="59" y="368"/>
                </a:lnTo>
                <a:lnTo>
                  <a:pt x="59" y="371"/>
                </a:lnTo>
                <a:lnTo>
                  <a:pt x="63" y="375"/>
                </a:lnTo>
                <a:lnTo>
                  <a:pt x="70" y="379"/>
                </a:lnTo>
                <a:lnTo>
                  <a:pt x="83" y="381"/>
                </a:lnTo>
                <a:lnTo>
                  <a:pt x="83" y="397"/>
                </a:lnTo>
                <a:lnTo>
                  <a:pt x="80" y="408"/>
                </a:lnTo>
                <a:lnTo>
                  <a:pt x="74" y="414"/>
                </a:lnTo>
                <a:lnTo>
                  <a:pt x="69" y="418"/>
                </a:lnTo>
                <a:lnTo>
                  <a:pt x="63" y="419"/>
                </a:lnTo>
                <a:lnTo>
                  <a:pt x="56" y="421"/>
                </a:lnTo>
                <a:lnTo>
                  <a:pt x="52" y="423"/>
                </a:lnTo>
                <a:lnTo>
                  <a:pt x="50" y="429"/>
                </a:lnTo>
                <a:lnTo>
                  <a:pt x="52" y="436"/>
                </a:lnTo>
                <a:lnTo>
                  <a:pt x="56" y="442"/>
                </a:lnTo>
                <a:lnTo>
                  <a:pt x="61" y="449"/>
                </a:lnTo>
                <a:lnTo>
                  <a:pt x="65" y="455"/>
                </a:lnTo>
                <a:lnTo>
                  <a:pt x="70" y="462"/>
                </a:lnTo>
                <a:lnTo>
                  <a:pt x="72" y="471"/>
                </a:lnTo>
                <a:lnTo>
                  <a:pt x="74" y="480"/>
                </a:lnTo>
                <a:lnTo>
                  <a:pt x="74" y="493"/>
                </a:lnTo>
                <a:lnTo>
                  <a:pt x="74" y="503"/>
                </a:lnTo>
                <a:lnTo>
                  <a:pt x="74" y="512"/>
                </a:lnTo>
                <a:lnTo>
                  <a:pt x="72" y="519"/>
                </a:lnTo>
                <a:lnTo>
                  <a:pt x="69" y="525"/>
                </a:lnTo>
                <a:lnTo>
                  <a:pt x="59" y="525"/>
                </a:lnTo>
                <a:lnTo>
                  <a:pt x="48" y="525"/>
                </a:lnTo>
                <a:lnTo>
                  <a:pt x="41" y="536"/>
                </a:lnTo>
                <a:lnTo>
                  <a:pt x="34" y="543"/>
                </a:lnTo>
                <a:lnTo>
                  <a:pt x="28" y="547"/>
                </a:lnTo>
                <a:lnTo>
                  <a:pt x="21" y="551"/>
                </a:lnTo>
                <a:lnTo>
                  <a:pt x="15" y="553"/>
                </a:lnTo>
                <a:lnTo>
                  <a:pt x="9" y="554"/>
                </a:lnTo>
                <a:lnTo>
                  <a:pt x="6" y="558"/>
                </a:lnTo>
                <a:lnTo>
                  <a:pt x="2" y="564"/>
                </a:lnTo>
                <a:lnTo>
                  <a:pt x="0" y="571"/>
                </a:lnTo>
                <a:lnTo>
                  <a:pt x="2" y="577"/>
                </a:lnTo>
                <a:lnTo>
                  <a:pt x="4" y="580"/>
                </a:lnTo>
                <a:lnTo>
                  <a:pt x="6" y="586"/>
                </a:lnTo>
                <a:lnTo>
                  <a:pt x="13" y="601"/>
                </a:lnTo>
                <a:lnTo>
                  <a:pt x="21" y="625"/>
                </a:lnTo>
                <a:lnTo>
                  <a:pt x="26" y="628"/>
                </a:lnTo>
                <a:lnTo>
                  <a:pt x="35" y="628"/>
                </a:lnTo>
                <a:lnTo>
                  <a:pt x="43" y="628"/>
                </a:lnTo>
                <a:lnTo>
                  <a:pt x="52" y="626"/>
                </a:lnTo>
                <a:lnTo>
                  <a:pt x="59" y="625"/>
                </a:lnTo>
                <a:lnTo>
                  <a:pt x="67" y="623"/>
                </a:lnTo>
                <a:lnTo>
                  <a:pt x="72" y="623"/>
                </a:lnTo>
                <a:lnTo>
                  <a:pt x="76" y="625"/>
                </a:lnTo>
                <a:lnTo>
                  <a:pt x="82" y="638"/>
                </a:lnTo>
                <a:lnTo>
                  <a:pt x="82" y="649"/>
                </a:lnTo>
                <a:lnTo>
                  <a:pt x="82" y="658"/>
                </a:lnTo>
                <a:lnTo>
                  <a:pt x="83" y="667"/>
                </a:lnTo>
                <a:lnTo>
                  <a:pt x="85" y="678"/>
                </a:lnTo>
                <a:lnTo>
                  <a:pt x="87" y="687"/>
                </a:lnTo>
                <a:lnTo>
                  <a:pt x="85" y="697"/>
                </a:lnTo>
                <a:lnTo>
                  <a:pt x="83" y="704"/>
                </a:lnTo>
                <a:lnTo>
                  <a:pt x="80" y="710"/>
                </a:lnTo>
                <a:lnTo>
                  <a:pt x="78" y="711"/>
                </a:lnTo>
                <a:lnTo>
                  <a:pt x="85" y="721"/>
                </a:lnTo>
                <a:lnTo>
                  <a:pt x="93" y="730"/>
                </a:lnTo>
                <a:lnTo>
                  <a:pt x="89" y="739"/>
                </a:lnTo>
                <a:lnTo>
                  <a:pt x="83" y="754"/>
                </a:lnTo>
                <a:lnTo>
                  <a:pt x="96" y="771"/>
                </a:lnTo>
                <a:lnTo>
                  <a:pt x="107" y="787"/>
                </a:lnTo>
                <a:lnTo>
                  <a:pt x="111" y="798"/>
                </a:lnTo>
                <a:lnTo>
                  <a:pt x="113" y="809"/>
                </a:lnTo>
                <a:lnTo>
                  <a:pt x="117" y="819"/>
                </a:lnTo>
                <a:lnTo>
                  <a:pt x="122" y="822"/>
                </a:lnTo>
                <a:lnTo>
                  <a:pt x="128" y="815"/>
                </a:lnTo>
                <a:lnTo>
                  <a:pt x="137" y="800"/>
                </a:lnTo>
                <a:lnTo>
                  <a:pt x="148" y="784"/>
                </a:lnTo>
                <a:lnTo>
                  <a:pt x="155" y="769"/>
                </a:lnTo>
                <a:lnTo>
                  <a:pt x="159" y="761"/>
                </a:lnTo>
                <a:lnTo>
                  <a:pt x="167" y="756"/>
                </a:lnTo>
                <a:lnTo>
                  <a:pt x="174" y="752"/>
                </a:lnTo>
                <a:lnTo>
                  <a:pt x="181" y="750"/>
                </a:lnTo>
                <a:lnTo>
                  <a:pt x="185" y="752"/>
                </a:lnTo>
                <a:lnTo>
                  <a:pt x="187" y="754"/>
                </a:lnTo>
                <a:lnTo>
                  <a:pt x="191" y="758"/>
                </a:lnTo>
                <a:lnTo>
                  <a:pt x="192" y="763"/>
                </a:lnTo>
                <a:lnTo>
                  <a:pt x="196" y="776"/>
                </a:lnTo>
                <a:lnTo>
                  <a:pt x="200" y="789"/>
                </a:lnTo>
                <a:lnTo>
                  <a:pt x="202" y="804"/>
                </a:lnTo>
                <a:lnTo>
                  <a:pt x="207" y="815"/>
                </a:lnTo>
                <a:lnTo>
                  <a:pt x="209" y="820"/>
                </a:lnTo>
                <a:lnTo>
                  <a:pt x="213" y="826"/>
                </a:lnTo>
                <a:lnTo>
                  <a:pt x="216" y="828"/>
                </a:lnTo>
                <a:lnTo>
                  <a:pt x="222" y="830"/>
                </a:lnTo>
                <a:lnTo>
                  <a:pt x="240" y="826"/>
                </a:lnTo>
                <a:lnTo>
                  <a:pt x="263" y="822"/>
                </a:lnTo>
                <a:lnTo>
                  <a:pt x="285" y="826"/>
                </a:lnTo>
                <a:lnTo>
                  <a:pt x="309" y="830"/>
                </a:lnTo>
                <a:lnTo>
                  <a:pt x="322" y="826"/>
                </a:lnTo>
                <a:lnTo>
                  <a:pt x="333" y="819"/>
                </a:lnTo>
                <a:lnTo>
                  <a:pt x="342" y="809"/>
                </a:lnTo>
                <a:lnTo>
                  <a:pt x="351" y="798"/>
                </a:lnTo>
                <a:lnTo>
                  <a:pt x="366" y="780"/>
                </a:lnTo>
                <a:lnTo>
                  <a:pt x="379" y="765"/>
                </a:lnTo>
                <a:lnTo>
                  <a:pt x="401" y="759"/>
                </a:lnTo>
                <a:lnTo>
                  <a:pt x="421" y="756"/>
                </a:lnTo>
                <a:lnTo>
                  <a:pt x="423" y="747"/>
                </a:lnTo>
                <a:lnTo>
                  <a:pt x="427" y="737"/>
                </a:lnTo>
                <a:lnTo>
                  <a:pt x="434" y="735"/>
                </a:lnTo>
                <a:lnTo>
                  <a:pt x="442" y="732"/>
                </a:lnTo>
                <a:lnTo>
                  <a:pt x="442" y="724"/>
                </a:lnTo>
                <a:lnTo>
                  <a:pt x="442" y="713"/>
                </a:lnTo>
                <a:lnTo>
                  <a:pt x="440" y="710"/>
                </a:lnTo>
                <a:lnTo>
                  <a:pt x="442" y="704"/>
                </a:lnTo>
                <a:lnTo>
                  <a:pt x="444" y="700"/>
                </a:lnTo>
                <a:lnTo>
                  <a:pt x="445" y="697"/>
                </a:lnTo>
                <a:lnTo>
                  <a:pt x="471" y="680"/>
                </a:lnTo>
                <a:lnTo>
                  <a:pt x="495" y="665"/>
                </a:lnTo>
                <a:lnTo>
                  <a:pt x="508" y="660"/>
                </a:lnTo>
                <a:lnTo>
                  <a:pt x="523" y="656"/>
                </a:lnTo>
                <a:lnTo>
                  <a:pt x="540" y="654"/>
                </a:lnTo>
                <a:lnTo>
                  <a:pt x="556" y="654"/>
                </a:lnTo>
                <a:lnTo>
                  <a:pt x="571" y="649"/>
                </a:lnTo>
                <a:lnTo>
                  <a:pt x="582" y="639"/>
                </a:lnTo>
                <a:lnTo>
                  <a:pt x="590" y="638"/>
                </a:lnTo>
                <a:lnTo>
                  <a:pt x="597" y="638"/>
                </a:lnTo>
                <a:lnTo>
                  <a:pt x="604" y="639"/>
                </a:lnTo>
                <a:lnTo>
                  <a:pt x="614" y="645"/>
                </a:lnTo>
                <a:lnTo>
                  <a:pt x="612" y="660"/>
                </a:lnTo>
                <a:lnTo>
                  <a:pt x="606" y="673"/>
                </a:lnTo>
                <a:lnTo>
                  <a:pt x="625" y="671"/>
                </a:lnTo>
                <a:lnTo>
                  <a:pt x="654" y="673"/>
                </a:lnTo>
                <a:lnTo>
                  <a:pt x="667" y="678"/>
                </a:lnTo>
                <a:lnTo>
                  <a:pt x="686" y="687"/>
                </a:lnTo>
                <a:lnTo>
                  <a:pt x="697" y="691"/>
                </a:lnTo>
                <a:lnTo>
                  <a:pt x="708" y="693"/>
                </a:lnTo>
                <a:lnTo>
                  <a:pt x="719" y="691"/>
                </a:lnTo>
                <a:lnTo>
                  <a:pt x="730" y="687"/>
                </a:lnTo>
                <a:lnTo>
                  <a:pt x="728" y="684"/>
                </a:lnTo>
                <a:lnTo>
                  <a:pt x="726" y="680"/>
                </a:lnTo>
                <a:lnTo>
                  <a:pt x="735" y="676"/>
                </a:lnTo>
                <a:lnTo>
                  <a:pt x="743" y="674"/>
                </a:lnTo>
                <a:lnTo>
                  <a:pt x="748" y="678"/>
                </a:lnTo>
                <a:lnTo>
                  <a:pt x="752" y="682"/>
                </a:lnTo>
                <a:lnTo>
                  <a:pt x="758" y="684"/>
                </a:lnTo>
                <a:lnTo>
                  <a:pt x="761" y="682"/>
                </a:lnTo>
                <a:lnTo>
                  <a:pt x="763" y="680"/>
                </a:lnTo>
                <a:lnTo>
                  <a:pt x="763" y="678"/>
                </a:lnTo>
                <a:lnTo>
                  <a:pt x="763" y="674"/>
                </a:lnTo>
                <a:lnTo>
                  <a:pt x="763" y="671"/>
                </a:lnTo>
                <a:lnTo>
                  <a:pt x="769" y="667"/>
                </a:lnTo>
                <a:lnTo>
                  <a:pt x="774" y="667"/>
                </a:lnTo>
                <a:lnTo>
                  <a:pt x="785" y="667"/>
                </a:lnTo>
                <a:lnTo>
                  <a:pt x="800" y="667"/>
                </a:lnTo>
                <a:lnTo>
                  <a:pt x="820" y="650"/>
                </a:lnTo>
                <a:lnTo>
                  <a:pt x="837" y="638"/>
                </a:lnTo>
                <a:lnTo>
                  <a:pt x="850" y="639"/>
                </a:lnTo>
                <a:lnTo>
                  <a:pt x="865" y="641"/>
                </a:lnTo>
                <a:lnTo>
                  <a:pt x="868" y="621"/>
                </a:lnTo>
                <a:lnTo>
                  <a:pt x="868" y="601"/>
                </a:lnTo>
                <a:lnTo>
                  <a:pt x="872" y="595"/>
                </a:lnTo>
                <a:lnTo>
                  <a:pt x="876" y="589"/>
                </a:lnTo>
                <a:lnTo>
                  <a:pt x="883" y="586"/>
                </a:lnTo>
                <a:lnTo>
                  <a:pt x="894" y="580"/>
                </a:lnTo>
                <a:lnTo>
                  <a:pt x="900" y="573"/>
                </a:lnTo>
                <a:lnTo>
                  <a:pt x="902" y="562"/>
                </a:lnTo>
                <a:lnTo>
                  <a:pt x="924" y="540"/>
                </a:lnTo>
                <a:lnTo>
                  <a:pt x="946" y="517"/>
                </a:lnTo>
                <a:lnTo>
                  <a:pt x="944" y="512"/>
                </a:lnTo>
                <a:lnTo>
                  <a:pt x="942" y="508"/>
                </a:lnTo>
                <a:lnTo>
                  <a:pt x="941" y="504"/>
                </a:lnTo>
                <a:lnTo>
                  <a:pt x="937" y="501"/>
                </a:lnTo>
                <a:lnTo>
                  <a:pt x="929" y="493"/>
                </a:lnTo>
                <a:lnTo>
                  <a:pt x="924" y="488"/>
                </a:lnTo>
                <a:lnTo>
                  <a:pt x="922" y="471"/>
                </a:lnTo>
                <a:lnTo>
                  <a:pt x="920" y="455"/>
                </a:lnTo>
                <a:lnTo>
                  <a:pt x="917" y="447"/>
                </a:lnTo>
                <a:lnTo>
                  <a:pt x="913" y="442"/>
                </a:lnTo>
                <a:lnTo>
                  <a:pt x="909" y="436"/>
                </a:lnTo>
                <a:lnTo>
                  <a:pt x="904" y="432"/>
                </a:lnTo>
                <a:lnTo>
                  <a:pt x="892" y="425"/>
                </a:lnTo>
                <a:lnTo>
                  <a:pt x="883" y="418"/>
                </a:lnTo>
                <a:lnTo>
                  <a:pt x="878" y="405"/>
                </a:lnTo>
                <a:lnTo>
                  <a:pt x="874" y="390"/>
                </a:lnTo>
                <a:lnTo>
                  <a:pt x="868" y="384"/>
                </a:lnTo>
                <a:lnTo>
                  <a:pt x="867" y="379"/>
                </a:lnTo>
                <a:lnTo>
                  <a:pt x="867" y="373"/>
                </a:lnTo>
                <a:lnTo>
                  <a:pt x="868" y="368"/>
                </a:lnTo>
                <a:lnTo>
                  <a:pt x="870" y="359"/>
                </a:lnTo>
                <a:lnTo>
                  <a:pt x="872" y="351"/>
                </a:lnTo>
                <a:lnTo>
                  <a:pt x="865" y="346"/>
                </a:lnTo>
                <a:lnTo>
                  <a:pt x="861" y="340"/>
                </a:lnTo>
                <a:lnTo>
                  <a:pt x="859" y="334"/>
                </a:lnTo>
                <a:lnTo>
                  <a:pt x="859" y="329"/>
                </a:lnTo>
                <a:lnTo>
                  <a:pt x="865" y="318"/>
                </a:lnTo>
                <a:lnTo>
                  <a:pt x="874" y="303"/>
                </a:lnTo>
                <a:close/>
              </a:path>
            </a:pathLst>
          </a:custGeom>
          <a:solidFill>
            <a:schemeClr val="accent6">
              <a:lumMod val="40000"/>
              <a:lumOff val="60000"/>
            </a:schemeClr>
          </a:solidFill>
          <a:ln w="3175" cmpd="sng">
            <a:solidFill>
              <a:schemeClr val="bg1"/>
            </a:solidFill>
            <a:round/>
            <a:headEnd/>
            <a:tailEnd/>
          </a:ln>
        </p:spPr>
        <p:txBody>
          <a:bodyPr/>
          <a:lstStyle/>
          <a:p>
            <a:endParaRPr lang="ru-RU" sz="1807" dirty="0">
              <a:latin typeface="Arial Обычный" charset="0"/>
            </a:endParaRPr>
          </a:p>
        </p:txBody>
      </p:sp>
      <p:sp>
        <p:nvSpPr>
          <p:cNvPr id="184" name="Freeform 18"/>
          <p:cNvSpPr>
            <a:spLocks/>
          </p:cNvSpPr>
          <p:nvPr/>
        </p:nvSpPr>
        <p:spPr bwMode="auto">
          <a:xfrm>
            <a:off x="7144346" y="3097860"/>
            <a:ext cx="71793" cy="62347"/>
          </a:xfrm>
          <a:custGeom>
            <a:avLst/>
            <a:gdLst>
              <a:gd name="T0" fmla="*/ 8828 w 41"/>
              <a:gd name="T1" fmla="*/ 23812 h 33"/>
              <a:gd name="T2" fmla="*/ 5885 w 41"/>
              <a:gd name="T3" fmla="*/ 17462 h 33"/>
              <a:gd name="T4" fmla="*/ 0 w 41"/>
              <a:gd name="T5" fmla="*/ 11112 h 33"/>
              <a:gd name="T6" fmla="*/ 0 w 41"/>
              <a:gd name="T7" fmla="*/ 9525 h 33"/>
              <a:gd name="T8" fmla="*/ 0 w 41"/>
              <a:gd name="T9" fmla="*/ 6350 h 33"/>
              <a:gd name="T10" fmla="*/ 0 w 41"/>
              <a:gd name="T11" fmla="*/ 3175 h 33"/>
              <a:gd name="T12" fmla="*/ 5885 w 41"/>
              <a:gd name="T13" fmla="*/ 3175 h 33"/>
              <a:gd name="T14" fmla="*/ 8828 w 41"/>
              <a:gd name="T15" fmla="*/ 0 h 33"/>
              <a:gd name="T16" fmla="*/ 13242 w 41"/>
              <a:gd name="T17" fmla="*/ 3175 h 33"/>
              <a:gd name="T18" fmla="*/ 19127 w 41"/>
              <a:gd name="T19" fmla="*/ 6350 h 33"/>
              <a:gd name="T20" fmla="*/ 25013 w 41"/>
              <a:gd name="T21" fmla="*/ 9525 h 33"/>
              <a:gd name="T22" fmla="*/ 35312 w 41"/>
              <a:gd name="T23" fmla="*/ 3175 h 33"/>
              <a:gd name="T24" fmla="*/ 44140 w 41"/>
              <a:gd name="T25" fmla="*/ 0 h 33"/>
              <a:gd name="T26" fmla="*/ 48554 w 41"/>
              <a:gd name="T27" fmla="*/ 0 h 33"/>
              <a:gd name="T28" fmla="*/ 54440 w 41"/>
              <a:gd name="T29" fmla="*/ 0 h 33"/>
              <a:gd name="T30" fmla="*/ 60325 w 41"/>
              <a:gd name="T31" fmla="*/ 6350 h 33"/>
              <a:gd name="T32" fmla="*/ 60325 w 41"/>
              <a:gd name="T33" fmla="*/ 11112 h 33"/>
              <a:gd name="T34" fmla="*/ 60325 w 41"/>
              <a:gd name="T35" fmla="*/ 20637 h 33"/>
              <a:gd name="T36" fmla="*/ 54440 w 41"/>
              <a:gd name="T37" fmla="*/ 31750 h 33"/>
              <a:gd name="T38" fmla="*/ 54440 w 41"/>
              <a:gd name="T39" fmla="*/ 41275 h 33"/>
              <a:gd name="T40" fmla="*/ 51497 w 41"/>
              <a:gd name="T41" fmla="*/ 44450 h 33"/>
              <a:gd name="T42" fmla="*/ 48554 w 41"/>
              <a:gd name="T43" fmla="*/ 47625 h 33"/>
              <a:gd name="T44" fmla="*/ 44140 w 41"/>
              <a:gd name="T45" fmla="*/ 50800 h 33"/>
              <a:gd name="T46" fmla="*/ 32370 w 41"/>
              <a:gd name="T47" fmla="*/ 52387 h 33"/>
              <a:gd name="T48" fmla="*/ 22070 w 41"/>
              <a:gd name="T49" fmla="*/ 50800 h 33"/>
              <a:gd name="T50" fmla="*/ 5885 w 41"/>
              <a:gd name="T51" fmla="*/ 44450 h 33"/>
              <a:gd name="T52" fmla="*/ 0 w 41"/>
              <a:gd name="T53" fmla="*/ 41275 h 33"/>
              <a:gd name="T54" fmla="*/ 2943 w 41"/>
              <a:gd name="T55" fmla="*/ 31750 h 33"/>
              <a:gd name="T56" fmla="*/ 8828 w 41"/>
              <a:gd name="T57" fmla="*/ 2381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33"/>
              <a:gd name="T89" fmla="*/ 41 w 41"/>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33">
                <a:moveTo>
                  <a:pt x="6" y="15"/>
                </a:moveTo>
                <a:lnTo>
                  <a:pt x="4" y="11"/>
                </a:lnTo>
                <a:lnTo>
                  <a:pt x="0" y="7"/>
                </a:lnTo>
                <a:lnTo>
                  <a:pt x="0" y="6"/>
                </a:lnTo>
                <a:lnTo>
                  <a:pt x="0" y="4"/>
                </a:lnTo>
                <a:lnTo>
                  <a:pt x="0" y="2"/>
                </a:lnTo>
                <a:lnTo>
                  <a:pt x="4" y="2"/>
                </a:lnTo>
                <a:lnTo>
                  <a:pt x="6" y="0"/>
                </a:lnTo>
                <a:lnTo>
                  <a:pt x="9" y="2"/>
                </a:lnTo>
                <a:lnTo>
                  <a:pt x="13" y="4"/>
                </a:lnTo>
                <a:lnTo>
                  <a:pt x="17" y="6"/>
                </a:lnTo>
                <a:lnTo>
                  <a:pt x="24" y="2"/>
                </a:lnTo>
                <a:lnTo>
                  <a:pt x="30" y="0"/>
                </a:lnTo>
                <a:lnTo>
                  <a:pt x="33" y="0"/>
                </a:lnTo>
                <a:lnTo>
                  <a:pt x="37" y="0"/>
                </a:lnTo>
                <a:lnTo>
                  <a:pt x="41" y="4"/>
                </a:lnTo>
                <a:lnTo>
                  <a:pt x="41" y="7"/>
                </a:lnTo>
                <a:lnTo>
                  <a:pt x="41" y="13"/>
                </a:lnTo>
                <a:lnTo>
                  <a:pt x="37" y="20"/>
                </a:lnTo>
                <a:lnTo>
                  <a:pt x="37" y="26"/>
                </a:lnTo>
                <a:lnTo>
                  <a:pt x="35" y="28"/>
                </a:lnTo>
                <a:lnTo>
                  <a:pt x="33" y="30"/>
                </a:lnTo>
                <a:lnTo>
                  <a:pt x="30" y="32"/>
                </a:lnTo>
                <a:lnTo>
                  <a:pt x="22" y="33"/>
                </a:lnTo>
                <a:lnTo>
                  <a:pt x="15" y="32"/>
                </a:lnTo>
                <a:lnTo>
                  <a:pt x="4" y="28"/>
                </a:lnTo>
                <a:lnTo>
                  <a:pt x="0" y="26"/>
                </a:lnTo>
                <a:lnTo>
                  <a:pt x="2" y="20"/>
                </a:lnTo>
                <a:lnTo>
                  <a:pt x="6" y="15"/>
                </a:lnTo>
                <a:close/>
              </a:path>
            </a:pathLst>
          </a:custGeom>
          <a:solidFill>
            <a:schemeClr val="bg1">
              <a:lumMod val="65000"/>
            </a:schemeClr>
          </a:solidFill>
          <a:ln w="3175" cmpd="sng">
            <a:solidFill>
              <a:schemeClr val="bg1"/>
            </a:solidFill>
            <a:round/>
            <a:headEnd/>
            <a:tailEnd/>
          </a:ln>
        </p:spPr>
        <p:txBody>
          <a:bodyPr/>
          <a:lstStyle/>
          <a:p>
            <a:endParaRPr lang="ru-RU" sz="1807" dirty="0">
              <a:latin typeface="Arial Обычный" charset="0"/>
            </a:endParaRPr>
          </a:p>
        </p:txBody>
      </p:sp>
      <p:sp>
        <p:nvSpPr>
          <p:cNvPr id="185" name="Freeform 19"/>
          <p:cNvSpPr>
            <a:spLocks/>
          </p:cNvSpPr>
          <p:nvPr/>
        </p:nvSpPr>
        <p:spPr bwMode="auto">
          <a:xfrm>
            <a:off x="7372950" y="5472719"/>
            <a:ext cx="1156257" cy="1573795"/>
          </a:xfrm>
          <a:custGeom>
            <a:avLst/>
            <a:gdLst>
              <a:gd name="T0" fmla="*/ 76200 w 663"/>
              <a:gd name="T1" fmla="*/ 1312863 h 833"/>
              <a:gd name="T2" fmla="*/ 165588 w 663"/>
              <a:gd name="T3" fmla="*/ 1319213 h 833"/>
              <a:gd name="T4" fmla="*/ 257908 w 663"/>
              <a:gd name="T5" fmla="*/ 1319213 h 833"/>
              <a:gd name="T6" fmla="*/ 427892 w 663"/>
              <a:gd name="T7" fmla="*/ 1208088 h 833"/>
              <a:gd name="T8" fmla="*/ 507023 w 663"/>
              <a:gd name="T9" fmla="*/ 1122363 h 833"/>
              <a:gd name="T10" fmla="*/ 558312 w 663"/>
              <a:gd name="T11" fmla="*/ 1119188 h 833"/>
              <a:gd name="T12" fmla="*/ 666750 w 663"/>
              <a:gd name="T13" fmla="*/ 1114425 h 833"/>
              <a:gd name="T14" fmla="*/ 750277 w 663"/>
              <a:gd name="T15" fmla="*/ 1146175 h 833"/>
              <a:gd name="T16" fmla="*/ 833804 w 663"/>
              <a:gd name="T17" fmla="*/ 1100138 h 833"/>
              <a:gd name="T18" fmla="*/ 896815 w 663"/>
              <a:gd name="T19" fmla="*/ 1062038 h 833"/>
              <a:gd name="T20" fmla="*/ 893885 w 663"/>
              <a:gd name="T21" fmla="*/ 1020763 h 833"/>
              <a:gd name="T22" fmla="*/ 885092 w 663"/>
              <a:gd name="T23" fmla="*/ 908050 h 833"/>
              <a:gd name="T24" fmla="*/ 915865 w 663"/>
              <a:gd name="T25" fmla="*/ 796925 h 833"/>
              <a:gd name="T26" fmla="*/ 907073 w 663"/>
              <a:gd name="T27" fmla="*/ 712788 h 833"/>
              <a:gd name="T28" fmla="*/ 855785 w 663"/>
              <a:gd name="T29" fmla="*/ 668338 h 833"/>
              <a:gd name="T30" fmla="*/ 920262 w 663"/>
              <a:gd name="T31" fmla="*/ 598488 h 833"/>
              <a:gd name="T32" fmla="*/ 951035 w 663"/>
              <a:gd name="T33" fmla="*/ 498475 h 833"/>
              <a:gd name="T34" fmla="*/ 907073 w 663"/>
              <a:gd name="T35" fmla="*/ 450850 h 833"/>
              <a:gd name="T36" fmla="*/ 912935 w 663"/>
              <a:gd name="T37" fmla="*/ 388938 h 833"/>
              <a:gd name="T38" fmla="*/ 877765 w 663"/>
              <a:gd name="T39" fmla="*/ 363538 h 833"/>
              <a:gd name="T40" fmla="*/ 877765 w 663"/>
              <a:gd name="T41" fmla="*/ 280988 h 833"/>
              <a:gd name="T42" fmla="*/ 830873 w 663"/>
              <a:gd name="T43" fmla="*/ 295275 h 833"/>
              <a:gd name="T44" fmla="*/ 820615 w 663"/>
              <a:gd name="T45" fmla="*/ 246063 h 833"/>
              <a:gd name="T46" fmla="*/ 782515 w 663"/>
              <a:gd name="T47" fmla="*/ 236538 h 833"/>
              <a:gd name="T48" fmla="*/ 741485 w 663"/>
              <a:gd name="T49" fmla="*/ 257175 h 833"/>
              <a:gd name="T50" fmla="*/ 747346 w 663"/>
              <a:gd name="T51" fmla="*/ 222250 h 833"/>
              <a:gd name="T52" fmla="*/ 693127 w 663"/>
              <a:gd name="T53" fmla="*/ 166688 h 833"/>
              <a:gd name="T54" fmla="*/ 693127 w 663"/>
              <a:gd name="T55" fmla="*/ 139700 h 833"/>
              <a:gd name="T56" fmla="*/ 657958 w 663"/>
              <a:gd name="T57" fmla="*/ 101600 h 833"/>
              <a:gd name="T58" fmla="*/ 633046 w 663"/>
              <a:gd name="T59" fmla="*/ 79375 h 833"/>
              <a:gd name="T60" fmla="*/ 609600 w 663"/>
              <a:gd name="T61" fmla="*/ 46038 h 833"/>
              <a:gd name="T62" fmla="*/ 581758 w 663"/>
              <a:gd name="T63" fmla="*/ 4763 h 833"/>
              <a:gd name="T64" fmla="*/ 555381 w 663"/>
              <a:gd name="T65" fmla="*/ 17463 h 833"/>
              <a:gd name="T66" fmla="*/ 507023 w 663"/>
              <a:gd name="T67" fmla="*/ 7938 h 833"/>
              <a:gd name="T68" fmla="*/ 501162 w 663"/>
              <a:gd name="T69" fmla="*/ 42863 h 833"/>
              <a:gd name="T70" fmla="*/ 504092 w 663"/>
              <a:gd name="T71" fmla="*/ 122238 h 833"/>
              <a:gd name="T72" fmla="*/ 527538 w 663"/>
              <a:gd name="T73" fmla="*/ 160338 h 833"/>
              <a:gd name="T74" fmla="*/ 490904 w 663"/>
              <a:gd name="T75" fmla="*/ 219075 h 833"/>
              <a:gd name="T76" fmla="*/ 422031 w 663"/>
              <a:gd name="T77" fmla="*/ 280988 h 833"/>
              <a:gd name="T78" fmla="*/ 473319 w 663"/>
              <a:gd name="T79" fmla="*/ 404813 h 833"/>
              <a:gd name="T80" fmla="*/ 536331 w 663"/>
              <a:gd name="T81" fmla="*/ 444500 h 833"/>
              <a:gd name="T82" fmla="*/ 562708 w 663"/>
              <a:gd name="T83" fmla="*/ 498475 h 833"/>
              <a:gd name="T84" fmla="*/ 468923 w 663"/>
              <a:gd name="T85" fmla="*/ 603250 h 833"/>
              <a:gd name="T86" fmla="*/ 395654 w 663"/>
              <a:gd name="T87" fmla="*/ 679450 h 833"/>
              <a:gd name="T88" fmla="*/ 427892 w 663"/>
              <a:gd name="T89" fmla="*/ 733425 h 833"/>
              <a:gd name="T90" fmla="*/ 430823 w 663"/>
              <a:gd name="T91" fmla="*/ 796925 h 833"/>
              <a:gd name="T92" fmla="*/ 366346 w 663"/>
              <a:gd name="T93" fmla="*/ 855663 h 833"/>
              <a:gd name="T94" fmla="*/ 325315 w 663"/>
              <a:gd name="T95" fmla="*/ 865188 h 833"/>
              <a:gd name="T96" fmla="*/ 257908 w 663"/>
              <a:gd name="T97" fmla="*/ 920750 h 833"/>
              <a:gd name="T98" fmla="*/ 194896 w 663"/>
              <a:gd name="T99" fmla="*/ 987425 h 833"/>
              <a:gd name="T100" fmla="*/ 86458 w 663"/>
              <a:gd name="T101" fmla="*/ 1025525 h 833"/>
              <a:gd name="T102" fmla="*/ 38100 w 663"/>
              <a:gd name="T103" fmla="*/ 1041400 h 833"/>
              <a:gd name="T104" fmla="*/ 41031 w 663"/>
              <a:gd name="T105" fmla="*/ 1066800 h 833"/>
              <a:gd name="T106" fmla="*/ 29308 w 663"/>
              <a:gd name="T107" fmla="*/ 1111250 h 833"/>
              <a:gd name="T108" fmla="*/ 63012 w 663"/>
              <a:gd name="T109" fmla="*/ 1166813 h 833"/>
              <a:gd name="T110" fmla="*/ 13188 w 663"/>
              <a:gd name="T111" fmla="*/ 1193800 h 8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63"/>
              <a:gd name="T169" fmla="*/ 0 h 833"/>
              <a:gd name="T170" fmla="*/ 663 w 663"/>
              <a:gd name="T171" fmla="*/ 833 h 83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63" h="833">
                <a:moveTo>
                  <a:pt x="4" y="792"/>
                </a:moveTo>
                <a:lnTo>
                  <a:pt x="19" y="805"/>
                </a:lnTo>
                <a:lnTo>
                  <a:pt x="33" y="818"/>
                </a:lnTo>
                <a:lnTo>
                  <a:pt x="41" y="824"/>
                </a:lnTo>
                <a:lnTo>
                  <a:pt x="52" y="827"/>
                </a:lnTo>
                <a:lnTo>
                  <a:pt x="65" y="829"/>
                </a:lnTo>
                <a:lnTo>
                  <a:pt x="81" y="827"/>
                </a:lnTo>
                <a:lnTo>
                  <a:pt x="94" y="826"/>
                </a:lnTo>
                <a:lnTo>
                  <a:pt x="104" y="827"/>
                </a:lnTo>
                <a:lnTo>
                  <a:pt x="113" y="831"/>
                </a:lnTo>
                <a:lnTo>
                  <a:pt x="124" y="833"/>
                </a:lnTo>
                <a:lnTo>
                  <a:pt x="135" y="829"/>
                </a:lnTo>
                <a:lnTo>
                  <a:pt x="148" y="822"/>
                </a:lnTo>
                <a:lnTo>
                  <a:pt x="161" y="827"/>
                </a:lnTo>
                <a:lnTo>
                  <a:pt x="176" y="831"/>
                </a:lnTo>
                <a:lnTo>
                  <a:pt x="200" y="815"/>
                </a:lnTo>
                <a:lnTo>
                  <a:pt x="224" y="798"/>
                </a:lnTo>
                <a:lnTo>
                  <a:pt x="251" y="792"/>
                </a:lnTo>
                <a:lnTo>
                  <a:pt x="279" y="785"/>
                </a:lnTo>
                <a:lnTo>
                  <a:pt x="292" y="761"/>
                </a:lnTo>
                <a:lnTo>
                  <a:pt x="301" y="739"/>
                </a:lnTo>
                <a:lnTo>
                  <a:pt x="318" y="728"/>
                </a:lnTo>
                <a:lnTo>
                  <a:pt x="333" y="720"/>
                </a:lnTo>
                <a:lnTo>
                  <a:pt x="340" y="715"/>
                </a:lnTo>
                <a:lnTo>
                  <a:pt x="346" y="707"/>
                </a:lnTo>
                <a:lnTo>
                  <a:pt x="351" y="704"/>
                </a:lnTo>
                <a:lnTo>
                  <a:pt x="359" y="700"/>
                </a:lnTo>
                <a:lnTo>
                  <a:pt x="366" y="700"/>
                </a:lnTo>
                <a:lnTo>
                  <a:pt x="373" y="704"/>
                </a:lnTo>
                <a:lnTo>
                  <a:pt x="381" y="705"/>
                </a:lnTo>
                <a:lnTo>
                  <a:pt x="388" y="711"/>
                </a:lnTo>
                <a:lnTo>
                  <a:pt x="401" y="718"/>
                </a:lnTo>
                <a:lnTo>
                  <a:pt x="414" y="722"/>
                </a:lnTo>
                <a:lnTo>
                  <a:pt x="436" y="713"/>
                </a:lnTo>
                <a:lnTo>
                  <a:pt x="455" y="702"/>
                </a:lnTo>
                <a:lnTo>
                  <a:pt x="468" y="704"/>
                </a:lnTo>
                <a:lnTo>
                  <a:pt x="480" y="707"/>
                </a:lnTo>
                <a:lnTo>
                  <a:pt x="492" y="713"/>
                </a:lnTo>
                <a:lnTo>
                  <a:pt x="501" y="718"/>
                </a:lnTo>
                <a:lnTo>
                  <a:pt x="512" y="722"/>
                </a:lnTo>
                <a:lnTo>
                  <a:pt x="525" y="726"/>
                </a:lnTo>
                <a:lnTo>
                  <a:pt x="538" y="726"/>
                </a:lnTo>
                <a:lnTo>
                  <a:pt x="553" y="724"/>
                </a:lnTo>
                <a:lnTo>
                  <a:pt x="560" y="709"/>
                </a:lnTo>
                <a:lnTo>
                  <a:pt x="569" y="693"/>
                </a:lnTo>
                <a:lnTo>
                  <a:pt x="580" y="687"/>
                </a:lnTo>
                <a:lnTo>
                  <a:pt x="595" y="681"/>
                </a:lnTo>
                <a:lnTo>
                  <a:pt x="602" y="678"/>
                </a:lnTo>
                <a:lnTo>
                  <a:pt x="608" y="674"/>
                </a:lnTo>
                <a:lnTo>
                  <a:pt x="612" y="669"/>
                </a:lnTo>
                <a:lnTo>
                  <a:pt x="615" y="661"/>
                </a:lnTo>
                <a:lnTo>
                  <a:pt x="615" y="656"/>
                </a:lnTo>
                <a:lnTo>
                  <a:pt x="613" y="650"/>
                </a:lnTo>
                <a:lnTo>
                  <a:pt x="612" y="646"/>
                </a:lnTo>
                <a:lnTo>
                  <a:pt x="610" y="643"/>
                </a:lnTo>
                <a:lnTo>
                  <a:pt x="604" y="637"/>
                </a:lnTo>
                <a:lnTo>
                  <a:pt x="599" y="630"/>
                </a:lnTo>
                <a:lnTo>
                  <a:pt x="599" y="613"/>
                </a:lnTo>
                <a:lnTo>
                  <a:pt x="601" y="593"/>
                </a:lnTo>
                <a:lnTo>
                  <a:pt x="604" y="572"/>
                </a:lnTo>
                <a:lnTo>
                  <a:pt x="608" y="556"/>
                </a:lnTo>
                <a:lnTo>
                  <a:pt x="610" y="543"/>
                </a:lnTo>
                <a:lnTo>
                  <a:pt x="613" y="530"/>
                </a:lnTo>
                <a:lnTo>
                  <a:pt x="619" y="517"/>
                </a:lnTo>
                <a:lnTo>
                  <a:pt x="625" y="502"/>
                </a:lnTo>
                <a:lnTo>
                  <a:pt x="626" y="491"/>
                </a:lnTo>
                <a:lnTo>
                  <a:pt x="626" y="480"/>
                </a:lnTo>
                <a:lnTo>
                  <a:pt x="626" y="471"/>
                </a:lnTo>
                <a:lnTo>
                  <a:pt x="625" y="462"/>
                </a:lnTo>
                <a:lnTo>
                  <a:pt x="619" y="449"/>
                </a:lnTo>
                <a:lnTo>
                  <a:pt x="613" y="438"/>
                </a:lnTo>
                <a:lnTo>
                  <a:pt x="604" y="434"/>
                </a:lnTo>
                <a:lnTo>
                  <a:pt x="595" y="430"/>
                </a:lnTo>
                <a:lnTo>
                  <a:pt x="588" y="426"/>
                </a:lnTo>
                <a:lnTo>
                  <a:pt x="584" y="421"/>
                </a:lnTo>
                <a:lnTo>
                  <a:pt x="586" y="414"/>
                </a:lnTo>
                <a:lnTo>
                  <a:pt x="589" y="406"/>
                </a:lnTo>
                <a:lnTo>
                  <a:pt x="599" y="399"/>
                </a:lnTo>
                <a:lnTo>
                  <a:pt x="608" y="391"/>
                </a:lnTo>
                <a:lnTo>
                  <a:pt x="628" y="377"/>
                </a:lnTo>
                <a:lnTo>
                  <a:pt x="643" y="365"/>
                </a:lnTo>
                <a:lnTo>
                  <a:pt x="654" y="354"/>
                </a:lnTo>
                <a:lnTo>
                  <a:pt x="663" y="347"/>
                </a:lnTo>
                <a:lnTo>
                  <a:pt x="649" y="314"/>
                </a:lnTo>
                <a:lnTo>
                  <a:pt x="632" y="310"/>
                </a:lnTo>
                <a:lnTo>
                  <a:pt x="619" y="303"/>
                </a:lnTo>
                <a:lnTo>
                  <a:pt x="617" y="295"/>
                </a:lnTo>
                <a:lnTo>
                  <a:pt x="617" y="290"/>
                </a:lnTo>
                <a:lnTo>
                  <a:pt x="619" y="284"/>
                </a:lnTo>
                <a:lnTo>
                  <a:pt x="623" y="279"/>
                </a:lnTo>
                <a:lnTo>
                  <a:pt x="628" y="268"/>
                </a:lnTo>
                <a:lnTo>
                  <a:pt x="632" y="258"/>
                </a:lnTo>
                <a:lnTo>
                  <a:pt x="628" y="249"/>
                </a:lnTo>
                <a:lnTo>
                  <a:pt x="623" y="245"/>
                </a:lnTo>
                <a:lnTo>
                  <a:pt x="617" y="244"/>
                </a:lnTo>
                <a:lnTo>
                  <a:pt x="612" y="244"/>
                </a:lnTo>
                <a:lnTo>
                  <a:pt x="602" y="245"/>
                </a:lnTo>
                <a:lnTo>
                  <a:pt x="595" y="245"/>
                </a:lnTo>
                <a:lnTo>
                  <a:pt x="599" y="229"/>
                </a:lnTo>
                <a:lnTo>
                  <a:pt x="606" y="208"/>
                </a:lnTo>
                <a:lnTo>
                  <a:pt x="606" y="195"/>
                </a:lnTo>
                <a:lnTo>
                  <a:pt x="604" y="184"/>
                </a:lnTo>
                <a:lnTo>
                  <a:pt x="601" y="181"/>
                </a:lnTo>
                <a:lnTo>
                  <a:pt x="599" y="177"/>
                </a:lnTo>
                <a:lnTo>
                  <a:pt x="595" y="173"/>
                </a:lnTo>
                <a:lnTo>
                  <a:pt x="589" y="171"/>
                </a:lnTo>
                <a:lnTo>
                  <a:pt x="582" y="181"/>
                </a:lnTo>
                <a:lnTo>
                  <a:pt x="573" y="188"/>
                </a:lnTo>
                <a:lnTo>
                  <a:pt x="567" y="186"/>
                </a:lnTo>
                <a:lnTo>
                  <a:pt x="564" y="183"/>
                </a:lnTo>
                <a:lnTo>
                  <a:pt x="562" y="177"/>
                </a:lnTo>
                <a:lnTo>
                  <a:pt x="562" y="170"/>
                </a:lnTo>
                <a:lnTo>
                  <a:pt x="560" y="162"/>
                </a:lnTo>
                <a:lnTo>
                  <a:pt x="560" y="155"/>
                </a:lnTo>
                <a:lnTo>
                  <a:pt x="558" y="149"/>
                </a:lnTo>
                <a:lnTo>
                  <a:pt x="553" y="146"/>
                </a:lnTo>
                <a:lnTo>
                  <a:pt x="547" y="144"/>
                </a:lnTo>
                <a:lnTo>
                  <a:pt x="541" y="146"/>
                </a:lnTo>
                <a:lnTo>
                  <a:pt x="534" y="149"/>
                </a:lnTo>
                <a:lnTo>
                  <a:pt x="530" y="155"/>
                </a:lnTo>
                <a:lnTo>
                  <a:pt x="525" y="160"/>
                </a:lnTo>
                <a:lnTo>
                  <a:pt x="519" y="164"/>
                </a:lnTo>
                <a:lnTo>
                  <a:pt x="514" y="164"/>
                </a:lnTo>
                <a:lnTo>
                  <a:pt x="506" y="162"/>
                </a:lnTo>
                <a:lnTo>
                  <a:pt x="504" y="159"/>
                </a:lnTo>
                <a:lnTo>
                  <a:pt x="503" y="155"/>
                </a:lnTo>
                <a:lnTo>
                  <a:pt x="504" y="151"/>
                </a:lnTo>
                <a:lnTo>
                  <a:pt x="506" y="147"/>
                </a:lnTo>
                <a:lnTo>
                  <a:pt x="510" y="140"/>
                </a:lnTo>
                <a:lnTo>
                  <a:pt x="510" y="133"/>
                </a:lnTo>
                <a:lnTo>
                  <a:pt x="490" y="123"/>
                </a:lnTo>
                <a:lnTo>
                  <a:pt x="473" y="116"/>
                </a:lnTo>
                <a:lnTo>
                  <a:pt x="471" y="110"/>
                </a:lnTo>
                <a:lnTo>
                  <a:pt x="473" y="105"/>
                </a:lnTo>
                <a:lnTo>
                  <a:pt x="477" y="96"/>
                </a:lnTo>
                <a:lnTo>
                  <a:pt x="480" y="86"/>
                </a:lnTo>
                <a:lnTo>
                  <a:pt x="477" y="88"/>
                </a:lnTo>
                <a:lnTo>
                  <a:pt x="473" y="88"/>
                </a:lnTo>
                <a:lnTo>
                  <a:pt x="462" y="86"/>
                </a:lnTo>
                <a:lnTo>
                  <a:pt x="455" y="83"/>
                </a:lnTo>
                <a:lnTo>
                  <a:pt x="451" y="77"/>
                </a:lnTo>
                <a:lnTo>
                  <a:pt x="449" y="70"/>
                </a:lnTo>
                <a:lnTo>
                  <a:pt x="449" y="64"/>
                </a:lnTo>
                <a:lnTo>
                  <a:pt x="449" y="57"/>
                </a:lnTo>
                <a:lnTo>
                  <a:pt x="447" y="51"/>
                </a:lnTo>
                <a:lnTo>
                  <a:pt x="445" y="48"/>
                </a:lnTo>
                <a:lnTo>
                  <a:pt x="440" y="48"/>
                </a:lnTo>
                <a:lnTo>
                  <a:pt x="432" y="50"/>
                </a:lnTo>
                <a:lnTo>
                  <a:pt x="429" y="51"/>
                </a:lnTo>
                <a:lnTo>
                  <a:pt x="425" y="50"/>
                </a:lnTo>
                <a:lnTo>
                  <a:pt x="421" y="48"/>
                </a:lnTo>
                <a:lnTo>
                  <a:pt x="418" y="44"/>
                </a:lnTo>
                <a:lnTo>
                  <a:pt x="416" y="29"/>
                </a:lnTo>
                <a:lnTo>
                  <a:pt x="416" y="14"/>
                </a:lnTo>
                <a:lnTo>
                  <a:pt x="412" y="11"/>
                </a:lnTo>
                <a:lnTo>
                  <a:pt x="408" y="7"/>
                </a:lnTo>
                <a:lnTo>
                  <a:pt x="403" y="5"/>
                </a:lnTo>
                <a:lnTo>
                  <a:pt x="397" y="3"/>
                </a:lnTo>
                <a:lnTo>
                  <a:pt x="392" y="9"/>
                </a:lnTo>
                <a:lnTo>
                  <a:pt x="388" y="14"/>
                </a:lnTo>
                <a:lnTo>
                  <a:pt x="379" y="11"/>
                </a:lnTo>
                <a:lnTo>
                  <a:pt x="371" y="3"/>
                </a:lnTo>
                <a:lnTo>
                  <a:pt x="366" y="1"/>
                </a:lnTo>
                <a:lnTo>
                  <a:pt x="360" y="0"/>
                </a:lnTo>
                <a:lnTo>
                  <a:pt x="355" y="0"/>
                </a:lnTo>
                <a:lnTo>
                  <a:pt x="346" y="5"/>
                </a:lnTo>
                <a:lnTo>
                  <a:pt x="344" y="7"/>
                </a:lnTo>
                <a:lnTo>
                  <a:pt x="342" y="11"/>
                </a:lnTo>
                <a:lnTo>
                  <a:pt x="340" y="14"/>
                </a:lnTo>
                <a:lnTo>
                  <a:pt x="340" y="18"/>
                </a:lnTo>
                <a:lnTo>
                  <a:pt x="342" y="27"/>
                </a:lnTo>
                <a:lnTo>
                  <a:pt x="346" y="40"/>
                </a:lnTo>
                <a:lnTo>
                  <a:pt x="340" y="50"/>
                </a:lnTo>
                <a:lnTo>
                  <a:pt x="335" y="62"/>
                </a:lnTo>
                <a:lnTo>
                  <a:pt x="338" y="70"/>
                </a:lnTo>
                <a:lnTo>
                  <a:pt x="344" y="77"/>
                </a:lnTo>
                <a:lnTo>
                  <a:pt x="344" y="86"/>
                </a:lnTo>
                <a:lnTo>
                  <a:pt x="346" y="96"/>
                </a:lnTo>
                <a:lnTo>
                  <a:pt x="351" y="99"/>
                </a:lnTo>
                <a:lnTo>
                  <a:pt x="359" y="99"/>
                </a:lnTo>
                <a:lnTo>
                  <a:pt x="360" y="101"/>
                </a:lnTo>
                <a:lnTo>
                  <a:pt x="364" y="105"/>
                </a:lnTo>
                <a:lnTo>
                  <a:pt x="366" y="110"/>
                </a:lnTo>
                <a:lnTo>
                  <a:pt x="368" y="123"/>
                </a:lnTo>
                <a:lnTo>
                  <a:pt x="357" y="129"/>
                </a:lnTo>
                <a:lnTo>
                  <a:pt x="335" y="138"/>
                </a:lnTo>
                <a:lnTo>
                  <a:pt x="309" y="146"/>
                </a:lnTo>
                <a:lnTo>
                  <a:pt x="292" y="149"/>
                </a:lnTo>
                <a:lnTo>
                  <a:pt x="288" y="159"/>
                </a:lnTo>
                <a:lnTo>
                  <a:pt x="287" y="168"/>
                </a:lnTo>
                <a:lnTo>
                  <a:pt x="288" y="177"/>
                </a:lnTo>
                <a:lnTo>
                  <a:pt x="292" y="186"/>
                </a:lnTo>
                <a:lnTo>
                  <a:pt x="301" y="205"/>
                </a:lnTo>
                <a:lnTo>
                  <a:pt x="309" y="221"/>
                </a:lnTo>
                <a:lnTo>
                  <a:pt x="316" y="238"/>
                </a:lnTo>
                <a:lnTo>
                  <a:pt x="323" y="255"/>
                </a:lnTo>
                <a:lnTo>
                  <a:pt x="329" y="268"/>
                </a:lnTo>
                <a:lnTo>
                  <a:pt x="336" y="275"/>
                </a:lnTo>
                <a:lnTo>
                  <a:pt x="347" y="277"/>
                </a:lnTo>
                <a:lnTo>
                  <a:pt x="360" y="279"/>
                </a:lnTo>
                <a:lnTo>
                  <a:pt x="366" y="280"/>
                </a:lnTo>
                <a:lnTo>
                  <a:pt x="371" y="284"/>
                </a:lnTo>
                <a:lnTo>
                  <a:pt x="377" y="288"/>
                </a:lnTo>
                <a:lnTo>
                  <a:pt x="381" y="292"/>
                </a:lnTo>
                <a:lnTo>
                  <a:pt x="384" y="301"/>
                </a:lnTo>
                <a:lnTo>
                  <a:pt x="384" y="314"/>
                </a:lnTo>
                <a:lnTo>
                  <a:pt x="384" y="327"/>
                </a:lnTo>
                <a:lnTo>
                  <a:pt x="383" y="336"/>
                </a:lnTo>
                <a:lnTo>
                  <a:pt x="357" y="347"/>
                </a:lnTo>
                <a:lnTo>
                  <a:pt x="333" y="360"/>
                </a:lnTo>
                <a:lnTo>
                  <a:pt x="320" y="380"/>
                </a:lnTo>
                <a:lnTo>
                  <a:pt x="303" y="404"/>
                </a:lnTo>
                <a:lnTo>
                  <a:pt x="292" y="414"/>
                </a:lnTo>
                <a:lnTo>
                  <a:pt x="281" y="421"/>
                </a:lnTo>
                <a:lnTo>
                  <a:pt x="275" y="425"/>
                </a:lnTo>
                <a:lnTo>
                  <a:pt x="270" y="428"/>
                </a:lnTo>
                <a:lnTo>
                  <a:pt x="264" y="434"/>
                </a:lnTo>
                <a:lnTo>
                  <a:pt x="262" y="439"/>
                </a:lnTo>
                <a:lnTo>
                  <a:pt x="272" y="449"/>
                </a:lnTo>
                <a:lnTo>
                  <a:pt x="285" y="456"/>
                </a:lnTo>
                <a:lnTo>
                  <a:pt x="292" y="462"/>
                </a:lnTo>
                <a:lnTo>
                  <a:pt x="298" y="465"/>
                </a:lnTo>
                <a:lnTo>
                  <a:pt x="301" y="471"/>
                </a:lnTo>
                <a:lnTo>
                  <a:pt x="303" y="476"/>
                </a:lnTo>
                <a:lnTo>
                  <a:pt x="301" y="487"/>
                </a:lnTo>
                <a:lnTo>
                  <a:pt x="294" y="502"/>
                </a:lnTo>
                <a:lnTo>
                  <a:pt x="287" y="517"/>
                </a:lnTo>
                <a:lnTo>
                  <a:pt x="281" y="526"/>
                </a:lnTo>
                <a:lnTo>
                  <a:pt x="268" y="532"/>
                </a:lnTo>
                <a:lnTo>
                  <a:pt x="257" y="534"/>
                </a:lnTo>
                <a:lnTo>
                  <a:pt x="250" y="539"/>
                </a:lnTo>
                <a:lnTo>
                  <a:pt x="244" y="545"/>
                </a:lnTo>
                <a:lnTo>
                  <a:pt x="238" y="545"/>
                </a:lnTo>
                <a:lnTo>
                  <a:pt x="233" y="545"/>
                </a:lnTo>
                <a:lnTo>
                  <a:pt x="227" y="543"/>
                </a:lnTo>
                <a:lnTo>
                  <a:pt x="222" y="545"/>
                </a:lnTo>
                <a:lnTo>
                  <a:pt x="214" y="554"/>
                </a:lnTo>
                <a:lnTo>
                  <a:pt x="209" y="563"/>
                </a:lnTo>
                <a:lnTo>
                  <a:pt x="198" y="565"/>
                </a:lnTo>
                <a:lnTo>
                  <a:pt x="187" y="567"/>
                </a:lnTo>
                <a:lnTo>
                  <a:pt x="176" y="580"/>
                </a:lnTo>
                <a:lnTo>
                  <a:pt x="168" y="593"/>
                </a:lnTo>
                <a:lnTo>
                  <a:pt x="161" y="596"/>
                </a:lnTo>
                <a:lnTo>
                  <a:pt x="150" y="602"/>
                </a:lnTo>
                <a:lnTo>
                  <a:pt x="142" y="611"/>
                </a:lnTo>
                <a:lnTo>
                  <a:pt x="133" y="622"/>
                </a:lnTo>
                <a:lnTo>
                  <a:pt x="120" y="620"/>
                </a:lnTo>
                <a:lnTo>
                  <a:pt x="104" y="619"/>
                </a:lnTo>
                <a:lnTo>
                  <a:pt x="87" y="632"/>
                </a:lnTo>
                <a:lnTo>
                  <a:pt x="70" y="643"/>
                </a:lnTo>
                <a:lnTo>
                  <a:pt x="59" y="646"/>
                </a:lnTo>
                <a:lnTo>
                  <a:pt x="50" y="648"/>
                </a:lnTo>
                <a:lnTo>
                  <a:pt x="41" y="648"/>
                </a:lnTo>
                <a:lnTo>
                  <a:pt x="33" y="650"/>
                </a:lnTo>
                <a:lnTo>
                  <a:pt x="30" y="652"/>
                </a:lnTo>
                <a:lnTo>
                  <a:pt x="26" y="656"/>
                </a:lnTo>
                <a:lnTo>
                  <a:pt x="24" y="661"/>
                </a:lnTo>
                <a:lnTo>
                  <a:pt x="22" y="665"/>
                </a:lnTo>
                <a:lnTo>
                  <a:pt x="24" y="669"/>
                </a:lnTo>
                <a:lnTo>
                  <a:pt x="26" y="670"/>
                </a:lnTo>
                <a:lnTo>
                  <a:pt x="28" y="672"/>
                </a:lnTo>
                <a:lnTo>
                  <a:pt x="30" y="674"/>
                </a:lnTo>
                <a:lnTo>
                  <a:pt x="32" y="676"/>
                </a:lnTo>
                <a:lnTo>
                  <a:pt x="32" y="678"/>
                </a:lnTo>
                <a:lnTo>
                  <a:pt x="24" y="687"/>
                </a:lnTo>
                <a:lnTo>
                  <a:pt x="20" y="700"/>
                </a:lnTo>
                <a:lnTo>
                  <a:pt x="17" y="711"/>
                </a:lnTo>
                <a:lnTo>
                  <a:pt x="13" y="724"/>
                </a:lnTo>
                <a:lnTo>
                  <a:pt x="28" y="728"/>
                </a:lnTo>
                <a:lnTo>
                  <a:pt x="43" y="728"/>
                </a:lnTo>
                <a:lnTo>
                  <a:pt x="43" y="735"/>
                </a:lnTo>
                <a:lnTo>
                  <a:pt x="39" y="741"/>
                </a:lnTo>
                <a:lnTo>
                  <a:pt x="32" y="744"/>
                </a:lnTo>
                <a:lnTo>
                  <a:pt x="24" y="746"/>
                </a:lnTo>
                <a:lnTo>
                  <a:pt x="17" y="750"/>
                </a:lnTo>
                <a:lnTo>
                  <a:pt x="9" y="752"/>
                </a:lnTo>
                <a:lnTo>
                  <a:pt x="4" y="755"/>
                </a:lnTo>
                <a:lnTo>
                  <a:pt x="0" y="759"/>
                </a:lnTo>
                <a:lnTo>
                  <a:pt x="0" y="772"/>
                </a:lnTo>
                <a:lnTo>
                  <a:pt x="4" y="792"/>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186" name="Freeform 20"/>
          <p:cNvSpPr>
            <a:spLocks/>
          </p:cNvSpPr>
          <p:nvPr/>
        </p:nvSpPr>
        <p:spPr bwMode="auto">
          <a:xfrm>
            <a:off x="6989420" y="6026288"/>
            <a:ext cx="481773" cy="719826"/>
          </a:xfrm>
          <a:custGeom>
            <a:avLst/>
            <a:gdLst>
              <a:gd name="T0" fmla="*/ 255208 w 276"/>
              <a:gd name="T1" fmla="*/ 317500 h 381"/>
              <a:gd name="T2" fmla="*/ 211206 w 276"/>
              <a:gd name="T3" fmla="*/ 400050 h 381"/>
              <a:gd name="T4" fmla="*/ 174538 w 276"/>
              <a:gd name="T5" fmla="*/ 455612 h 381"/>
              <a:gd name="T6" fmla="*/ 121737 w 276"/>
              <a:gd name="T7" fmla="*/ 514350 h 381"/>
              <a:gd name="T8" fmla="*/ 95336 w 276"/>
              <a:gd name="T9" fmla="*/ 539750 h 381"/>
              <a:gd name="T10" fmla="*/ 79202 w 276"/>
              <a:gd name="T11" fmla="*/ 538162 h 381"/>
              <a:gd name="T12" fmla="*/ 60135 w 276"/>
              <a:gd name="T13" fmla="*/ 522287 h 381"/>
              <a:gd name="T14" fmla="*/ 49868 w 276"/>
              <a:gd name="T15" fmla="*/ 528637 h 381"/>
              <a:gd name="T16" fmla="*/ 57202 w 276"/>
              <a:gd name="T17" fmla="*/ 542925 h 381"/>
              <a:gd name="T18" fmla="*/ 66002 w 276"/>
              <a:gd name="T19" fmla="*/ 555625 h 381"/>
              <a:gd name="T20" fmla="*/ 60135 w 276"/>
              <a:gd name="T21" fmla="*/ 560387 h 381"/>
              <a:gd name="T22" fmla="*/ 46935 w 276"/>
              <a:gd name="T23" fmla="*/ 566737 h 381"/>
              <a:gd name="T24" fmla="*/ 19067 w 276"/>
              <a:gd name="T25" fmla="*/ 569912 h 381"/>
              <a:gd name="T26" fmla="*/ 5867 w 276"/>
              <a:gd name="T27" fmla="*/ 576262 h 381"/>
              <a:gd name="T28" fmla="*/ 0 w 276"/>
              <a:gd name="T29" fmla="*/ 581025 h 381"/>
              <a:gd name="T30" fmla="*/ 2933 w 276"/>
              <a:gd name="T31" fmla="*/ 593725 h 381"/>
              <a:gd name="T32" fmla="*/ 16134 w 276"/>
              <a:gd name="T33" fmla="*/ 601662 h 381"/>
              <a:gd name="T34" fmla="*/ 51335 w 276"/>
              <a:gd name="T35" fmla="*/ 604837 h 381"/>
              <a:gd name="T36" fmla="*/ 95336 w 276"/>
              <a:gd name="T37" fmla="*/ 598487 h 381"/>
              <a:gd name="T38" fmla="*/ 139337 w 276"/>
              <a:gd name="T39" fmla="*/ 577850 h 381"/>
              <a:gd name="T40" fmla="*/ 174538 w 276"/>
              <a:gd name="T41" fmla="*/ 522287 h 381"/>
              <a:gd name="T42" fmla="*/ 203873 w 276"/>
              <a:gd name="T43" fmla="*/ 479425 h 381"/>
              <a:gd name="T44" fmla="*/ 228807 w 276"/>
              <a:gd name="T45" fmla="*/ 463550 h 381"/>
              <a:gd name="T46" fmla="*/ 242007 w 276"/>
              <a:gd name="T47" fmla="*/ 449262 h 381"/>
              <a:gd name="T48" fmla="*/ 274275 w 276"/>
              <a:gd name="T49" fmla="*/ 428625 h 381"/>
              <a:gd name="T50" fmla="*/ 312409 w 276"/>
              <a:gd name="T51" fmla="*/ 393700 h 381"/>
              <a:gd name="T52" fmla="*/ 338810 w 276"/>
              <a:gd name="T53" fmla="*/ 349250 h 381"/>
              <a:gd name="T54" fmla="*/ 344677 w 276"/>
              <a:gd name="T55" fmla="*/ 314325 h 381"/>
              <a:gd name="T56" fmla="*/ 335877 w 276"/>
              <a:gd name="T57" fmla="*/ 285750 h 381"/>
              <a:gd name="T58" fmla="*/ 352010 w 276"/>
              <a:gd name="T59" fmla="*/ 273050 h 381"/>
              <a:gd name="T60" fmla="*/ 363744 w 276"/>
              <a:gd name="T61" fmla="*/ 279400 h 381"/>
              <a:gd name="T62" fmla="*/ 363744 w 276"/>
              <a:gd name="T63" fmla="*/ 290512 h 381"/>
              <a:gd name="T64" fmla="*/ 366677 w 276"/>
              <a:gd name="T65" fmla="*/ 296862 h 381"/>
              <a:gd name="T66" fmla="*/ 382811 w 276"/>
              <a:gd name="T67" fmla="*/ 268287 h 381"/>
              <a:gd name="T68" fmla="*/ 393078 w 276"/>
              <a:gd name="T69" fmla="*/ 203200 h 381"/>
              <a:gd name="T70" fmla="*/ 393078 w 276"/>
              <a:gd name="T71" fmla="*/ 161925 h 381"/>
              <a:gd name="T72" fmla="*/ 398945 w 276"/>
              <a:gd name="T73" fmla="*/ 112712 h 381"/>
              <a:gd name="T74" fmla="*/ 401879 w 276"/>
              <a:gd name="T75" fmla="*/ 65087 h 381"/>
              <a:gd name="T76" fmla="*/ 393078 w 276"/>
              <a:gd name="T77" fmla="*/ 44450 h 381"/>
              <a:gd name="T78" fmla="*/ 396012 w 276"/>
              <a:gd name="T79" fmla="*/ 23812 h 381"/>
              <a:gd name="T80" fmla="*/ 396012 w 276"/>
              <a:gd name="T81" fmla="*/ 6350 h 381"/>
              <a:gd name="T82" fmla="*/ 376945 w 276"/>
              <a:gd name="T83" fmla="*/ 0 h 381"/>
              <a:gd name="T84" fmla="*/ 360811 w 276"/>
              <a:gd name="T85" fmla="*/ 23812 h 381"/>
              <a:gd name="T86" fmla="*/ 352010 w 276"/>
              <a:gd name="T87" fmla="*/ 58737 h 381"/>
              <a:gd name="T88" fmla="*/ 350544 w 276"/>
              <a:gd name="T89" fmla="*/ 88900 h 381"/>
              <a:gd name="T90" fmla="*/ 338810 w 276"/>
              <a:gd name="T91" fmla="*/ 120650 h 381"/>
              <a:gd name="T92" fmla="*/ 334410 w 276"/>
              <a:gd name="T93" fmla="*/ 150812 h 381"/>
              <a:gd name="T94" fmla="*/ 322676 w 276"/>
              <a:gd name="T95" fmla="*/ 196850 h 381"/>
              <a:gd name="T96" fmla="*/ 299209 w 276"/>
              <a:gd name="T97" fmla="*/ 249237 h 3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6"/>
              <a:gd name="T148" fmla="*/ 0 h 381"/>
              <a:gd name="T149" fmla="*/ 276 w 276"/>
              <a:gd name="T150" fmla="*/ 381 h 3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6" h="381">
                <a:moveTo>
                  <a:pt x="196" y="174"/>
                </a:moveTo>
                <a:lnTo>
                  <a:pt x="174" y="200"/>
                </a:lnTo>
                <a:lnTo>
                  <a:pt x="152" y="226"/>
                </a:lnTo>
                <a:lnTo>
                  <a:pt x="144" y="252"/>
                </a:lnTo>
                <a:lnTo>
                  <a:pt x="135" y="272"/>
                </a:lnTo>
                <a:lnTo>
                  <a:pt x="119" y="287"/>
                </a:lnTo>
                <a:lnTo>
                  <a:pt x="98" y="302"/>
                </a:lnTo>
                <a:lnTo>
                  <a:pt x="83" y="324"/>
                </a:lnTo>
                <a:lnTo>
                  <a:pt x="69" y="339"/>
                </a:lnTo>
                <a:lnTo>
                  <a:pt x="65" y="340"/>
                </a:lnTo>
                <a:lnTo>
                  <a:pt x="59" y="340"/>
                </a:lnTo>
                <a:lnTo>
                  <a:pt x="54" y="339"/>
                </a:lnTo>
                <a:lnTo>
                  <a:pt x="50" y="335"/>
                </a:lnTo>
                <a:lnTo>
                  <a:pt x="41" y="329"/>
                </a:lnTo>
                <a:lnTo>
                  <a:pt x="34" y="327"/>
                </a:lnTo>
                <a:lnTo>
                  <a:pt x="34" y="333"/>
                </a:lnTo>
                <a:lnTo>
                  <a:pt x="35" y="337"/>
                </a:lnTo>
                <a:lnTo>
                  <a:pt x="39" y="342"/>
                </a:lnTo>
                <a:lnTo>
                  <a:pt x="45" y="348"/>
                </a:lnTo>
                <a:lnTo>
                  <a:pt x="45" y="350"/>
                </a:lnTo>
                <a:lnTo>
                  <a:pt x="43" y="352"/>
                </a:lnTo>
                <a:lnTo>
                  <a:pt x="41" y="353"/>
                </a:lnTo>
                <a:lnTo>
                  <a:pt x="39" y="355"/>
                </a:lnTo>
                <a:lnTo>
                  <a:pt x="32" y="357"/>
                </a:lnTo>
                <a:lnTo>
                  <a:pt x="23" y="357"/>
                </a:lnTo>
                <a:lnTo>
                  <a:pt x="13" y="359"/>
                </a:lnTo>
                <a:lnTo>
                  <a:pt x="6" y="361"/>
                </a:lnTo>
                <a:lnTo>
                  <a:pt x="4" y="363"/>
                </a:lnTo>
                <a:lnTo>
                  <a:pt x="2" y="364"/>
                </a:lnTo>
                <a:lnTo>
                  <a:pt x="0" y="366"/>
                </a:lnTo>
                <a:lnTo>
                  <a:pt x="0" y="368"/>
                </a:lnTo>
                <a:lnTo>
                  <a:pt x="2" y="374"/>
                </a:lnTo>
                <a:lnTo>
                  <a:pt x="6" y="376"/>
                </a:lnTo>
                <a:lnTo>
                  <a:pt x="11" y="379"/>
                </a:lnTo>
                <a:lnTo>
                  <a:pt x="19" y="379"/>
                </a:lnTo>
                <a:lnTo>
                  <a:pt x="35" y="381"/>
                </a:lnTo>
                <a:lnTo>
                  <a:pt x="48" y="381"/>
                </a:lnTo>
                <a:lnTo>
                  <a:pt x="65" y="377"/>
                </a:lnTo>
                <a:lnTo>
                  <a:pt x="80" y="370"/>
                </a:lnTo>
                <a:lnTo>
                  <a:pt x="95" y="364"/>
                </a:lnTo>
                <a:lnTo>
                  <a:pt x="111" y="357"/>
                </a:lnTo>
                <a:lnTo>
                  <a:pt x="119" y="329"/>
                </a:lnTo>
                <a:lnTo>
                  <a:pt x="128" y="305"/>
                </a:lnTo>
                <a:lnTo>
                  <a:pt x="139" y="302"/>
                </a:lnTo>
                <a:lnTo>
                  <a:pt x="152" y="300"/>
                </a:lnTo>
                <a:lnTo>
                  <a:pt x="156" y="292"/>
                </a:lnTo>
                <a:lnTo>
                  <a:pt x="159" y="287"/>
                </a:lnTo>
                <a:lnTo>
                  <a:pt x="165" y="283"/>
                </a:lnTo>
                <a:lnTo>
                  <a:pt x="172" y="278"/>
                </a:lnTo>
                <a:lnTo>
                  <a:pt x="187" y="270"/>
                </a:lnTo>
                <a:lnTo>
                  <a:pt x="207" y="261"/>
                </a:lnTo>
                <a:lnTo>
                  <a:pt x="213" y="248"/>
                </a:lnTo>
                <a:lnTo>
                  <a:pt x="216" y="230"/>
                </a:lnTo>
                <a:lnTo>
                  <a:pt x="231" y="220"/>
                </a:lnTo>
                <a:lnTo>
                  <a:pt x="244" y="209"/>
                </a:lnTo>
                <a:lnTo>
                  <a:pt x="235" y="198"/>
                </a:lnTo>
                <a:lnTo>
                  <a:pt x="226" y="185"/>
                </a:lnTo>
                <a:lnTo>
                  <a:pt x="229" y="180"/>
                </a:lnTo>
                <a:lnTo>
                  <a:pt x="233" y="176"/>
                </a:lnTo>
                <a:lnTo>
                  <a:pt x="240" y="172"/>
                </a:lnTo>
                <a:lnTo>
                  <a:pt x="248" y="170"/>
                </a:lnTo>
                <a:lnTo>
                  <a:pt x="248" y="176"/>
                </a:lnTo>
                <a:lnTo>
                  <a:pt x="248" y="180"/>
                </a:lnTo>
                <a:lnTo>
                  <a:pt x="248" y="183"/>
                </a:lnTo>
                <a:lnTo>
                  <a:pt x="248" y="185"/>
                </a:lnTo>
                <a:lnTo>
                  <a:pt x="250" y="187"/>
                </a:lnTo>
                <a:lnTo>
                  <a:pt x="253" y="187"/>
                </a:lnTo>
                <a:lnTo>
                  <a:pt x="261" y="169"/>
                </a:lnTo>
                <a:lnTo>
                  <a:pt x="270" y="137"/>
                </a:lnTo>
                <a:lnTo>
                  <a:pt x="268" y="128"/>
                </a:lnTo>
                <a:lnTo>
                  <a:pt x="265" y="115"/>
                </a:lnTo>
                <a:lnTo>
                  <a:pt x="268" y="102"/>
                </a:lnTo>
                <a:lnTo>
                  <a:pt x="270" y="87"/>
                </a:lnTo>
                <a:lnTo>
                  <a:pt x="272" y="71"/>
                </a:lnTo>
                <a:lnTo>
                  <a:pt x="274" y="50"/>
                </a:lnTo>
                <a:lnTo>
                  <a:pt x="274" y="41"/>
                </a:lnTo>
                <a:lnTo>
                  <a:pt x="270" y="34"/>
                </a:lnTo>
                <a:lnTo>
                  <a:pt x="268" y="28"/>
                </a:lnTo>
                <a:lnTo>
                  <a:pt x="266" y="24"/>
                </a:lnTo>
                <a:lnTo>
                  <a:pt x="270" y="15"/>
                </a:lnTo>
                <a:lnTo>
                  <a:pt x="276" y="6"/>
                </a:lnTo>
                <a:lnTo>
                  <a:pt x="270" y="4"/>
                </a:lnTo>
                <a:lnTo>
                  <a:pt x="265" y="2"/>
                </a:lnTo>
                <a:lnTo>
                  <a:pt x="257" y="0"/>
                </a:lnTo>
                <a:lnTo>
                  <a:pt x="253" y="2"/>
                </a:lnTo>
                <a:lnTo>
                  <a:pt x="246" y="15"/>
                </a:lnTo>
                <a:lnTo>
                  <a:pt x="240" y="26"/>
                </a:lnTo>
                <a:lnTo>
                  <a:pt x="240" y="37"/>
                </a:lnTo>
                <a:lnTo>
                  <a:pt x="240" y="47"/>
                </a:lnTo>
                <a:lnTo>
                  <a:pt x="239" y="56"/>
                </a:lnTo>
                <a:lnTo>
                  <a:pt x="237" y="65"/>
                </a:lnTo>
                <a:lnTo>
                  <a:pt x="231" y="76"/>
                </a:lnTo>
                <a:lnTo>
                  <a:pt x="229" y="87"/>
                </a:lnTo>
                <a:lnTo>
                  <a:pt x="228" y="95"/>
                </a:lnTo>
                <a:lnTo>
                  <a:pt x="228" y="104"/>
                </a:lnTo>
                <a:lnTo>
                  <a:pt x="220" y="124"/>
                </a:lnTo>
                <a:lnTo>
                  <a:pt x="213" y="141"/>
                </a:lnTo>
                <a:lnTo>
                  <a:pt x="204" y="157"/>
                </a:lnTo>
                <a:lnTo>
                  <a:pt x="196" y="174"/>
                </a:lnTo>
                <a:close/>
              </a:path>
            </a:pathLst>
          </a:custGeom>
          <a:solidFill>
            <a:schemeClr val="accent6">
              <a:lumMod val="40000"/>
              <a:lumOff val="60000"/>
            </a:schemeClr>
          </a:solidFill>
          <a:ln w="3175" cmpd="sng">
            <a:solidFill>
              <a:schemeClr val="bg1"/>
            </a:solidFill>
            <a:round/>
            <a:headEnd/>
            <a:tailEnd/>
          </a:ln>
        </p:spPr>
        <p:txBody>
          <a:bodyPr/>
          <a:lstStyle/>
          <a:p>
            <a:endParaRPr lang="ru-RU" sz="1807" dirty="0">
              <a:latin typeface="Arial Обычный" charset="0"/>
            </a:endParaRPr>
          </a:p>
        </p:txBody>
      </p:sp>
      <p:sp>
        <p:nvSpPr>
          <p:cNvPr id="187" name="Freeform 21"/>
          <p:cNvSpPr>
            <a:spLocks/>
          </p:cNvSpPr>
          <p:nvPr/>
        </p:nvSpPr>
        <p:spPr bwMode="auto">
          <a:xfrm>
            <a:off x="6543546" y="5680544"/>
            <a:ext cx="1498221" cy="1288509"/>
          </a:xfrm>
          <a:custGeom>
            <a:avLst/>
            <a:gdLst>
              <a:gd name="T0" fmla="*/ 87932 w 859"/>
              <a:gd name="T1" fmla="*/ 860425 h 682"/>
              <a:gd name="T2" fmla="*/ 146553 w 859"/>
              <a:gd name="T3" fmla="*/ 881063 h 682"/>
              <a:gd name="T4" fmla="*/ 257933 w 859"/>
              <a:gd name="T5" fmla="*/ 930275 h 682"/>
              <a:gd name="T6" fmla="*/ 284312 w 859"/>
              <a:gd name="T7" fmla="*/ 1016000 h 682"/>
              <a:gd name="T8" fmla="*/ 392761 w 859"/>
              <a:gd name="T9" fmla="*/ 1074738 h 682"/>
              <a:gd name="T10" fmla="*/ 477762 w 859"/>
              <a:gd name="T11" fmla="*/ 1036638 h 682"/>
              <a:gd name="T12" fmla="*/ 587676 w 859"/>
              <a:gd name="T13" fmla="*/ 1030288 h 682"/>
              <a:gd name="T14" fmla="*/ 637504 w 859"/>
              <a:gd name="T15" fmla="*/ 1079500 h 682"/>
              <a:gd name="T16" fmla="*/ 699056 w 859"/>
              <a:gd name="T17" fmla="*/ 1079500 h 682"/>
              <a:gd name="T18" fmla="*/ 709315 w 859"/>
              <a:gd name="T19" fmla="*/ 1019175 h 682"/>
              <a:gd name="T20" fmla="*/ 759143 w 859"/>
              <a:gd name="T21" fmla="*/ 981075 h 682"/>
              <a:gd name="T22" fmla="*/ 743022 w 859"/>
              <a:gd name="T23" fmla="*/ 901700 h 682"/>
              <a:gd name="T24" fmla="*/ 728366 w 859"/>
              <a:gd name="T25" fmla="*/ 881063 h 682"/>
              <a:gd name="T26" fmla="*/ 769401 w 859"/>
              <a:gd name="T27" fmla="*/ 854075 h 682"/>
              <a:gd name="T28" fmla="*/ 891040 w 859"/>
              <a:gd name="T29" fmla="*/ 812800 h 682"/>
              <a:gd name="T30" fmla="*/ 970178 w 859"/>
              <a:gd name="T31" fmla="*/ 725487 h 682"/>
              <a:gd name="T32" fmla="*/ 1037593 w 859"/>
              <a:gd name="T33" fmla="*/ 690562 h 682"/>
              <a:gd name="T34" fmla="*/ 1107938 w 859"/>
              <a:gd name="T35" fmla="*/ 660400 h 682"/>
              <a:gd name="T36" fmla="*/ 1132852 w 859"/>
              <a:gd name="T37" fmla="*/ 563562 h 682"/>
              <a:gd name="T38" fmla="*/ 1091817 w 859"/>
              <a:gd name="T39" fmla="*/ 504825 h 682"/>
              <a:gd name="T40" fmla="*/ 1184145 w 859"/>
              <a:gd name="T41" fmla="*/ 396875 h 682"/>
              <a:gd name="T42" fmla="*/ 1254490 w 859"/>
              <a:gd name="T43" fmla="*/ 288925 h 682"/>
              <a:gd name="T44" fmla="*/ 1188542 w 859"/>
              <a:gd name="T45" fmla="*/ 261938 h 682"/>
              <a:gd name="T46" fmla="*/ 1124059 w 859"/>
              <a:gd name="T47" fmla="*/ 120650 h 682"/>
              <a:gd name="T48" fmla="*/ 1124059 w 859"/>
              <a:gd name="T49" fmla="*/ 61913 h 682"/>
              <a:gd name="T50" fmla="*/ 1121128 w 859"/>
              <a:gd name="T51" fmla="*/ 0 h 682"/>
              <a:gd name="T52" fmla="*/ 1102076 w 859"/>
              <a:gd name="T53" fmla="*/ 39687 h 682"/>
              <a:gd name="T54" fmla="*/ 1047851 w 859"/>
              <a:gd name="T55" fmla="*/ 109538 h 682"/>
              <a:gd name="T56" fmla="*/ 970178 w 859"/>
              <a:gd name="T57" fmla="*/ 127000 h 682"/>
              <a:gd name="T58" fmla="*/ 923282 w 859"/>
              <a:gd name="T59" fmla="*/ 117475 h 682"/>
              <a:gd name="T60" fmla="*/ 852936 w 859"/>
              <a:gd name="T61" fmla="*/ 103188 h 682"/>
              <a:gd name="T62" fmla="*/ 747418 w 859"/>
              <a:gd name="T63" fmla="*/ 153987 h 682"/>
              <a:gd name="T64" fmla="*/ 680004 w 859"/>
              <a:gd name="T65" fmla="*/ 188912 h 682"/>
              <a:gd name="T66" fmla="*/ 690263 w 859"/>
              <a:gd name="T67" fmla="*/ 241300 h 682"/>
              <a:gd name="T68" fmla="*/ 690263 w 859"/>
              <a:gd name="T69" fmla="*/ 327025 h 682"/>
              <a:gd name="T70" fmla="*/ 721039 w 859"/>
              <a:gd name="T71" fmla="*/ 393700 h 682"/>
              <a:gd name="T72" fmla="*/ 744487 w 859"/>
              <a:gd name="T73" fmla="*/ 293687 h 682"/>
              <a:gd name="T74" fmla="*/ 763539 w 859"/>
              <a:gd name="T75" fmla="*/ 328612 h 682"/>
              <a:gd name="T76" fmla="*/ 769401 w 859"/>
              <a:gd name="T77" fmla="*/ 428625 h 682"/>
              <a:gd name="T78" fmla="*/ 744487 w 859"/>
              <a:gd name="T79" fmla="*/ 587375 h 682"/>
              <a:gd name="T80" fmla="*/ 737160 w 859"/>
              <a:gd name="T81" fmla="*/ 560387 h 682"/>
              <a:gd name="T82" fmla="*/ 731298 w 859"/>
              <a:gd name="T83" fmla="*/ 622300 h 682"/>
              <a:gd name="T84" fmla="*/ 625780 w 859"/>
              <a:gd name="T85" fmla="*/ 731837 h 682"/>
              <a:gd name="T86" fmla="*/ 561297 w 859"/>
              <a:gd name="T87" fmla="*/ 774700 h 682"/>
              <a:gd name="T88" fmla="*/ 444054 w 859"/>
              <a:gd name="T89" fmla="*/ 895350 h 682"/>
              <a:gd name="T90" fmla="*/ 408882 w 859"/>
              <a:gd name="T91" fmla="*/ 919163 h 682"/>
              <a:gd name="T92" fmla="*/ 373709 w 859"/>
              <a:gd name="T93" fmla="*/ 915988 h 682"/>
              <a:gd name="T94" fmla="*/ 325347 w 859"/>
              <a:gd name="T95" fmla="*/ 881063 h 682"/>
              <a:gd name="T96" fmla="*/ 312157 w 859"/>
              <a:gd name="T97" fmla="*/ 842963 h 682"/>
              <a:gd name="T98" fmla="*/ 274053 w 859"/>
              <a:gd name="T99" fmla="*/ 801687 h 682"/>
              <a:gd name="T100" fmla="*/ 200777 w 859"/>
              <a:gd name="T101" fmla="*/ 760412 h 682"/>
              <a:gd name="T102" fmla="*/ 108449 w 859"/>
              <a:gd name="T103" fmla="*/ 649287 h 682"/>
              <a:gd name="T104" fmla="*/ 2931 w 859"/>
              <a:gd name="T105" fmla="*/ 722312 h 682"/>
              <a:gd name="T106" fmla="*/ 0 w 859"/>
              <a:gd name="T107" fmla="*/ 792162 h 6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9"/>
              <a:gd name="T163" fmla="*/ 0 h 682"/>
              <a:gd name="T164" fmla="*/ 859 w 859"/>
              <a:gd name="T165" fmla="*/ 682 h 6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9" h="682">
                <a:moveTo>
                  <a:pt x="2" y="512"/>
                </a:moveTo>
                <a:lnTo>
                  <a:pt x="12" y="520"/>
                </a:lnTo>
                <a:lnTo>
                  <a:pt x="23" y="525"/>
                </a:lnTo>
                <a:lnTo>
                  <a:pt x="34" y="529"/>
                </a:lnTo>
                <a:lnTo>
                  <a:pt x="47" y="533"/>
                </a:lnTo>
                <a:lnTo>
                  <a:pt x="60" y="542"/>
                </a:lnTo>
                <a:lnTo>
                  <a:pt x="69" y="547"/>
                </a:lnTo>
                <a:lnTo>
                  <a:pt x="72" y="551"/>
                </a:lnTo>
                <a:lnTo>
                  <a:pt x="78" y="551"/>
                </a:lnTo>
                <a:lnTo>
                  <a:pt x="82" y="551"/>
                </a:lnTo>
                <a:lnTo>
                  <a:pt x="87" y="549"/>
                </a:lnTo>
                <a:lnTo>
                  <a:pt x="100" y="555"/>
                </a:lnTo>
                <a:lnTo>
                  <a:pt x="120" y="562"/>
                </a:lnTo>
                <a:lnTo>
                  <a:pt x="145" y="571"/>
                </a:lnTo>
                <a:lnTo>
                  <a:pt x="163" y="577"/>
                </a:lnTo>
                <a:lnTo>
                  <a:pt x="170" y="581"/>
                </a:lnTo>
                <a:lnTo>
                  <a:pt x="174" y="583"/>
                </a:lnTo>
                <a:lnTo>
                  <a:pt x="176" y="586"/>
                </a:lnTo>
                <a:lnTo>
                  <a:pt x="178" y="590"/>
                </a:lnTo>
                <a:lnTo>
                  <a:pt x="178" y="597"/>
                </a:lnTo>
                <a:lnTo>
                  <a:pt x="178" y="608"/>
                </a:lnTo>
                <a:lnTo>
                  <a:pt x="180" y="618"/>
                </a:lnTo>
                <a:lnTo>
                  <a:pt x="185" y="627"/>
                </a:lnTo>
                <a:lnTo>
                  <a:pt x="194" y="640"/>
                </a:lnTo>
                <a:lnTo>
                  <a:pt x="205" y="656"/>
                </a:lnTo>
                <a:lnTo>
                  <a:pt x="224" y="666"/>
                </a:lnTo>
                <a:lnTo>
                  <a:pt x="242" y="679"/>
                </a:lnTo>
                <a:lnTo>
                  <a:pt x="254" y="679"/>
                </a:lnTo>
                <a:lnTo>
                  <a:pt x="265" y="679"/>
                </a:lnTo>
                <a:lnTo>
                  <a:pt x="268" y="677"/>
                </a:lnTo>
                <a:lnTo>
                  <a:pt x="274" y="677"/>
                </a:lnTo>
                <a:lnTo>
                  <a:pt x="278" y="675"/>
                </a:lnTo>
                <a:lnTo>
                  <a:pt x="279" y="671"/>
                </a:lnTo>
                <a:lnTo>
                  <a:pt x="294" y="666"/>
                </a:lnTo>
                <a:lnTo>
                  <a:pt x="309" y="660"/>
                </a:lnTo>
                <a:lnTo>
                  <a:pt x="326" y="653"/>
                </a:lnTo>
                <a:lnTo>
                  <a:pt x="338" y="647"/>
                </a:lnTo>
                <a:lnTo>
                  <a:pt x="351" y="649"/>
                </a:lnTo>
                <a:lnTo>
                  <a:pt x="364" y="651"/>
                </a:lnTo>
                <a:lnTo>
                  <a:pt x="375" y="651"/>
                </a:lnTo>
                <a:lnTo>
                  <a:pt x="388" y="647"/>
                </a:lnTo>
                <a:lnTo>
                  <a:pt x="401" y="649"/>
                </a:lnTo>
                <a:lnTo>
                  <a:pt x="411" y="653"/>
                </a:lnTo>
                <a:lnTo>
                  <a:pt x="418" y="658"/>
                </a:lnTo>
                <a:lnTo>
                  <a:pt x="423" y="664"/>
                </a:lnTo>
                <a:lnTo>
                  <a:pt x="427" y="669"/>
                </a:lnTo>
                <a:lnTo>
                  <a:pt x="431" y="675"/>
                </a:lnTo>
                <a:lnTo>
                  <a:pt x="435" y="680"/>
                </a:lnTo>
                <a:lnTo>
                  <a:pt x="440" y="682"/>
                </a:lnTo>
                <a:lnTo>
                  <a:pt x="449" y="680"/>
                </a:lnTo>
                <a:lnTo>
                  <a:pt x="459" y="679"/>
                </a:lnTo>
                <a:lnTo>
                  <a:pt x="468" y="679"/>
                </a:lnTo>
                <a:lnTo>
                  <a:pt x="477" y="680"/>
                </a:lnTo>
                <a:lnTo>
                  <a:pt x="479" y="682"/>
                </a:lnTo>
                <a:lnTo>
                  <a:pt x="475" y="662"/>
                </a:lnTo>
                <a:lnTo>
                  <a:pt x="475" y="649"/>
                </a:lnTo>
                <a:lnTo>
                  <a:pt x="479" y="645"/>
                </a:lnTo>
                <a:lnTo>
                  <a:pt x="484" y="642"/>
                </a:lnTo>
                <a:lnTo>
                  <a:pt x="492" y="640"/>
                </a:lnTo>
                <a:lnTo>
                  <a:pt x="499" y="636"/>
                </a:lnTo>
                <a:lnTo>
                  <a:pt x="507" y="634"/>
                </a:lnTo>
                <a:lnTo>
                  <a:pt x="514" y="631"/>
                </a:lnTo>
                <a:lnTo>
                  <a:pt x="518" y="625"/>
                </a:lnTo>
                <a:lnTo>
                  <a:pt x="518" y="618"/>
                </a:lnTo>
                <a:lnTo>
                  <a:pt x="503" y="618"/>
                </a:lnTo>
                <a:lnTo>
                  <a:pt x="488" y="614"/>
                </a:lnTo>
                <a:lnTo>
                  <a:pt x="492" y="601"/>
                </a:lnTo>
                <a:lnTo>
                  <a:pt x="495" y="590"/>
                </a:lnTo>
                <a:lnTo>
                  <a:pt x="499" y="577"/>
                </a:lnTo>
                <a:lnTo>
                  <a:pt x="507" y="568"/>
                </a:lnTo>
                <a:lnTo>
                  <a:pt x="507" y="566"/>
                </a:lnTo>
                <a:lnTo>
                  <a:pt x="505" y="564"/>
                </a:lnTo>
                <a:lnTo>
                  <a:pt x="503" y="562"/>
                </a:lnTo>
                <a:lnTo>
                  <a:pt x="501" y="560"/>
                </a:lnTo>
                <a:lnTo>
                  <a:pt x="499" y="559"/>
                </a:lnTo>
                <a:lnTo>
                  <a:pt x="497" y="555"/>
                </a:lnTo>
                <a:lnTo>
                  <a:pt x="499" y="551"/>
                </a:lnTo>
                <a:lnTo>
                  <a:pt x="501" y="546"/>
                </a:lnTo>
                <a:lnTo>
                  <a:pt x="505" y="542"/>
                </a:lnTo>
                <a:lnTo>
                  <a:pt x="508" y="540"/>
                </a:lnTo>
                <a:lnTo>
                  <a:pt x="516" y="538"/>
                </a:lnTo>
                <a:lnTo>
                  <a:pt x="525" y="538"/>
                </a:lnTo>
                <a:lnTo>
                  <a:pt x="534" y="536"/>
                </a:lnTo>
                <a:lnTo>
                  <a:pt x="545" y="533"/>
                </a:lnTo>
                <a:lnTo>
                  <a:pt x="562" y="522"/>
                </a:lnTo>
                <a:lnTo>
                  <a:pt x="579" y="509"/>
                </a:lnTo>
                <a:lnTo>
                  <a:pt x="595" y="510"/>
                </a:lnTo>
                <a:lnTo>
                  <a:pt x="608" y="512"/>
                </a:lnTo>
                <a:lnTo>
                  <a:pt x="617" y="501"/>
                </a:lnTo>
                <a:lnTo>
                  <a:pt x="625" y="492"/>
                </a:lnTo>
                <a:lnTo>
                  <a:pt x="636" y="486"/>
                </a:lnTo>
                <a:lnTo>
                  <a:pt x="643" y="483"/>
                </a:lnTo>
                <a:lnTo>
                  <a:pt x="651" y="470"/>
                </a:lnTo>
                <a:lnTo>
                  <a:pt x="662" y="457"/>
                </a:lnTo>
                <a:lnTo>
                  <a:pt x="673" y="455"/>
                </a:lnTo>
                <a:lnTo>
                  <a:pt x="684" y="453"/>
                </a:lnTo>
                <a:lnTo>
                  <a:pt x="689" y="444"/>
                </a:lnTo>
                <a:lnTo>
                  <a:pt x="697" y="435"/>
                </a:lnTo>
                <a:lnTo>
                  <a:pt x="702" y="433"/>
                </a:lnTo>
                <a:lnTo>
                  <a:pt x="708" y="435"/>
                </a:lnTo>
                <a:lnTo>
                  <a:pt x="713" y="435"/>
                </a:lnTo>
                <a:lnTo>
                  <a:pt x="719" y="435"/>
                </a:lnTo>
                <a:lnTo>
                  <a:pt x="725" y="429"/>
                </a:lnTo>
                <a:lnTo>
                  <a:pt x="732" y="424"/>
                </a:lnTo>
                <a:lnTo>
                  <a:pt x="743" y="422"/>
                </a:lnTo>
                <a:lnTo>
                  <a:pt x="756" y="416"/>
                </a:lnTo>
                <a:lnTo>
                  <a:pt x="762" y="407"/>
                </a:lnTo>
                <a:lnTo>
                  <a:pt x="769" y="392"/>
                </a:lnTo>
                <a:lnTo>
                  <a:pt x="776" y="377"/>
                </a:lnTo>
                <a:lnTo>
                  <a:pt x="778" y="366"/>
                </a:lnTo>
                <a:lnTo>
                  <a:pt x="776" y="361"/>
                </a:lnTo>
                <a:lnTo>
                  <a:pt x="773" y="355"/>
                </a:lnTo>
                <a:lnTo>
                  <a:pt x="767" y="352"/>
                </a:lnTo>
                <a:lnTo>
                  <a:pt x="760" y="346"/>
                </a:lnTo>
                <a:lnTo>
                  <a:pt x="747" y="339"/>
                </a:lnTo>
                <a:lnTo>
                  <a:pt x="737" y="329"/>
                </a:lnTo>
                <a:lnTo>
                  <a:pt x="739" y="324"/>
                </a:lnTo>
                <a:lnTo>
                  <a:pt x="745" y="318"/>
                </a:lnTo>
                <a:lnTo>
                  <a:pt x="750" y="315"/>
                </a:lnTo>
                <a:lnTo>
                  <a:pt x="756" y="311"/>
                </a:lnTo>
                <a:lnTo>
                  <a:pt x="767" y="304"/>
                </a:lnTo>
                <a:lnTo>
                  <a:pt x="778" y="294"/>
                </a:lnTo>
                <a:lnTo>
                  <a:pt x="795" y="270"/>
                </a:lnTo>
                <a:lnTo>
                  <a:pt x="808" y="250"/>
                </a:lnTo>
                <a:lnTo>
                  <a:pt x="832" y="237"/>
                </a:lnTo>
                <a:lnTo>
                  <a:pt x="858" y="226"/>
                </a:lnTo>
                <a:lnTo>
                  <a:pt x="859" y="217"/>
                </a:lnTo>
                <a:lnTo>
                  <a:pt x="859" y="204"/>
                </a:lnTo>
                <a:lnTo>
                  <a:pt x="859" y="191"/>
                </a:lnTo>
                <a:lnTo>
                  <a:pt x="856" y="182"/>
                </a:lnTo>
                <a:lnTo>
                  <a:pt x="852" y="178"/>
                </a:lnTo>
                <a:lnTo>
                  <a:pt x="846" y="174"/>
                </a:lnTo>
                <a:lnTo>
                  <a:pt x="841" y="170"/>
                </a:lnTo>
                <a:lnTo>
                  <a:pt x="835" y="169"/>
                </a:lnTo>
                <a:lnTo>
                  <a:pt x="822" y="167"/>
                </a:lnTo>
                <a:lnTo>
                  <a:pt x="811" y="165"/>
                </a:lnTo>
                <a:lnTo>
                  <a:pt x="804" y="158"/>
                </a:lnTo>
                <a:lnTo>
                  <a:pt x="798" y="145"/>
                </a:lnTo>
                <a:lnTo>
                  <a:pt x="791" y="128"/>
                </a:lnTo>
                <a:lnTo>
                  <a:pt x="784" y="111"/>
                </a:lnTo>
                <a:lnTo>
                  <a:pt x="776" y="95"/>
                </a:lnTo>
                <a:lnTo>
                  <a:pt x="767" y="76"/>
                </a:lnTo>
                <a:lnTo>
                  <a:pt x="763" y="67"/>
                </a:lnTo>
                <a:lnTo>
                  <a:pt x="762" y="58"/>
                </a:lnTo>
                <a:lnTo>
                  <a:pt x="763" y="49"/>
                </a:lnTo>
                <a:lnTo>
                  <a:pt x="767" y="39"/>
                </a:lnTo>
                <a:lnTo>
                  <a:pt x="782" y="21"/>
                </a:lnTo>
                <a:lnTo>
                  <a:pt x="789" y="12"/>
                </a:lnTo>
                <a:lnTo>
                  <a:pt x="784" y="6"/>
                </a:lnTo>
                <a:lnTo>
                  <a:pt x="778" y="2"/>
                </a:lnTo>
                <a:lnTo>
                  <a:pt x="771" y="0"/>
                </a:lnTo>
                <a:lnTo>
                  <a:pt x="765" y="0"/>
                </a:lnTo>
                <a:lnTo>
                  <a:pt x="760" y="2"/>
                </a:lnTo>
                <a:lnTo>
                  <a:pt x="758" y="4"/>
                </a:lnTo>
                <a:lnTo>
                  <a:pt x="756" y="8"/>
                </a:lnTo>
                <a:lnTo>
                  <a:pt x="754" y="12"/>
                </a:lnTo>
                <a:lnTo>
                  <a:pt x="754" y="19"/>
                </a:lnTo>
                <a:lnTo>
                  <a:pt x="752" y="25"/>
                </a:lnTo>
                <a:lnTo>
                  <a:pt x="739" y="26"/>
                </a:lnTo>
                <a:lnTo>
                  <a:pt x="726" y="28"/>
                </a:lnTo>
                <a:lnTo>
                  <a:pt x="728" y="43"/>
                </a:lnTo>
                <a:lnTo>
                  <a:pt x="726" y="58"/>
                </a:lnTo>
                <a:lnTo>
                  <a:pt x="721" y="65"/>
                </a:lnTo>
                <a:lnTo>
                  <a:pt x="715" y="69"/>
                </a:lnTo>
                <a:lnTo>
                  <a:pt x="710" y="71"/>
                </a:lnTo>
                <a:lnTo>
                  <a:pt x="704" y="73"/>
                </a:lnTo>
                <a:lnTo>
                  <a:pt x="697" y="82"/>
                </a:lnTo>
                <a:lnTo>
                  <a:pt x="689" y="89"/>
                </a:lnTo>
                <a:lnTo>
                  <a:pt x="673" y="85"/>
                </a:lnTo>
                <a:lnTo>
                  <a:pt x="662" y="80"/>
                </a:lnTo>
                <a:lnTo>
                  <a:pt x="653" y="84"/>
                </a:lnTo>
                <a:lnTo>
                  <a:pt x="643" y="85"/>
                </a:lnTo>
                <a:lnTo>
                  <a:pt x="638" y="84"/>
                </a:lnTo>
                <a:lnTo>
                  <a:pt x="634" y="82"/>
                </a:lnTo>
                <a:lnTo>
                  <a:pt x="632" y="78"/>
                </a:lnTo>
                <a:lnTo>
                  <a:pt x="630" y="74"/>
                </a:lnTo>
                <a:lnTo>
                  <a:pt x="627" y="67"/>
                </a:lnTo>
                <a:lnTo>
                  <a:pt x="621" y="63"/>
                </a:lnTo>
                <a:lnTo>
                  <a:pt x="616" y="69"/>
                </a:lnTo>
                <a:lnTo>
                  <a:pt x="610" y="76"/>
                </a:lnTo>
                <a:lnTo>
                  <a:pt x="597" y="69"/>
                </a:lnTo>
                <a:lnTo>
                  <a:pt x="582" y="65"/>
                </a:lnTo>
                <a:lnTo>
                  <a:pt x="573" y="76"/>
                </a:lnTo>
                <a:lnTo>
                  <a:pt x="564" y="91"/>
                </a:lnTo>
                <a:lnTo>
                  <a:pt x="545" y="91"/>
                </a:lnTo>
                <a:lnTo>
                  <a:pt x="531" y="87"/>
                </a:lnTo>
                <a:lnTo>
                  <a:pt x="520" y="91"/>
                </a:lnTo>
                <a:lnTo>
                  <a:pt x="510" y="97"/>
                </a:lnTo>
                <a:lnTo>
                  <a:pt x="505" y="102"/>
                </a:lnTo>
                <a:lnTo>
                  <a:pt x="497" y="108"/>
                </a:lnTo>
                <a:lnTo>
                  <a:pt x="488" y="110"/>
                </a:lnTo>
                <a:lnTo>
                  <a:pt x="477" y="113"/>
                </a:lnTo>
                <a:lnTo>
                  <a:pt x="470" y="115"/>
                </a:lnTo>
                <a:lnTo>
                  <a:pt x="464" y="119"/>
                </a:lnTo>
                <a:lnTo>
                  <a:pt x="460" y="124"/>
                </a:lnTo>
                <a:lnTo>
                  <a:pt x="457" y="132"/>
                </a:lnTo>
                <a:lnTo>
                  <a:pt x="457" y="137"/>
                </a:lnTo>
                <a:lnTo>
                  <a:pt x="460" y="145"/>
                </a:lnTo>
                <a:lnTo>
                  <a:pt x="466" y="148"/>
                </a:lnTo>
                <a:lnTo>
                  <a:pt x="471" y="152"/>
                </a:lnTo>
                <a:lnTo>
                  <a:pt x="483" y="159"/>
                </a:lnTo>
                <a:lnTo>
                  <a:pt x="488" y="165"/>
                </a:lnTo>
                <a:lnTo>
                  <a:pt x="483" y="174"/>
                </a:lnTo>
                <a:lnTo>
                  <a:pt x="475" y="185"/>
                </a:lnTo>
                <a:lnTo>
                  <a:pt x="473" y="195"/>
                </a:lnTo>
                <a:lnTo>
                  <a:pt x="471" y="206"/>
                </a:lnTo>
                <a:lnTo>
                  <a:pt x="473" y="215"/>
                </a:lnTo>
                <a:lnTo>
                  <a:pt x="475" y="226"/>
                </a:lnTo>
                <a:lnTo>
                  <a:pt x="479" y="246"/>
                </a:lnTo>
                <a:lnTo>
                  <a:pt x="484" y="270"/>
                </a:lnTo>
                <a:lnTo>
                  <a:pt x="486" y="259"/>
                </a:lnTo>
                <a:lnTo>
                  <a:pt x="492" y="248"/>
                </a:lnTo>
                <a:lnTo>
                  <a:pt x="494" y="239"/>
                </a:lnTo>
                <a:lnTo>
                  <a:pt x="495" y="230"/>
                </a:lnTo>
                <a:lnTo>
                  <a:pt x="495" y="220"/>
                </a:lnTo>
                <a:lnTo>
                  <a:pt x="495" y="209"/>
                </a:lnTo>
                <a:lnTo>
                  <a:pt x="501" y="198"/>
                </a:lnTo>
                <a:lnTo>
                  <a:pt x="508" y="185"/>
                </a:lnTo>
                <a:lnTo>
                  <a:pt x="512" y="183"/>
                </a:lnTo>
                <a:lnTo>
                  <a:pt x="520" y="185"/>
                </a:lnTo>
                <a:lnTo>
                  <a:pt x="525" y="187"/>
                </a:lnTo>
                <a:lnTo>
                  <a:pt x="531" y="189"/>
                </a:lnTo>
                <a:lnTo>
                  <a:pt x="525" y="198"/>
                </a:lnTo>
                <a:lnTo>
                  <a:pt x="521" y="207"/>
                </a:lnTo>
                <a:lnTo>
                  <a:pt x="523" y="211"/>
                </a:lnTo>
                <a:lnTo>
                  <a:pt x="525" y="217"/>
                </a:lnTo>
                <a:lnTo>
                  <a:pt x="529" y="224"/>
                </a:lnTo>
                <a:lnTo>
                  <a:pt x="529" y="233"/>
                </a:lnTo>
                <a:lnTo>
                  <a:pt x="527" y="254"/>
                </a:lnTo>
                <a:lnTo>
                  <a:pt x="525" y="270"/>
                </a:lnTo>
                <a:lnTo>
                  <a:pt x="523" y="285"/>
                </a:lnTo>
                <a:lnTo>
                  <a:pt x="520" y="298"/>
                </a:lnTo>
                <a:lnTo>
                  <a:pt x="523" y="311"/>
                </a:lnTo>
                <a:lnTo>
                  <a:pt x="525" y="320"/>
                </a:lnTo>
                <a:lnTo>
                  <a:pt x="516" y="352"/>
                </a:lnTo>
                <a:lnTo>
                  <a:pt x="508" y="370"/>
                </a:lnTo>
                <a:lnTo>
                  <a:pt x="505" y="370"/>
                </a:lnTo>
                <a:lnTo>
                  <a:pt x="503" y="368"/>
                </a:lnTo>
                <a:lnTo>
                  <a:pt x="503" y="366"/>
                </a:lnTo>
                <a:lnTo>
                  <a:pt x="503" y="363"/>
                </a:lnTo>
                <a:lnTo>
                  <a:pt x="503" y="359"/>
                </a:lnTo>
                <a:lnTo>
                  <a:pt x="503" y="353"/>
                </a:lnTo>
                <a:lnTo>
                  <a:pt x="495" y="355"/>
                </a:lnTo>
                <a:lnTo>
                  <a:pt x="488" y="359"/>
                </a:lnTo>
                <a:lnTo>
                  <a:pt x="484" y="363"/>
                </a:lnTo>
                <a:lnTo>
                  <a:pt x="481" y="368"/>
                </a:lnTo>
                <a:lnTo>
                  <a:pt x="490" y="381"/>
                </a:lnTo>
                <a:lnTo>
                  <a:pt x="499" y="392"/>
                </a:lnTo>
                <a:lnTo>
                  <a:pt x="486" y="403"/>
                </a:lnTo>
                <a:lnTo>
                  <a:pt x="471" y="413"/>
                </a:lnTo>
                <a:lnTo>
                  <a:pt x="468" y="431"/>
                </a:lnTo>
                <a:lnTo>
                  <a:pt x="462" y="444"/>
                </a:lnTo>
                <a:lnTo>
                  <a:pt x="442" y="453"/>
                </a:lnTo>
                <a:lnTo>
                  <a:pt x="427" y="461"/>
                </a:lnTo>
                <a:lnTo>
                  <a:pt x="420" y="466"/>
                </a:lnTo>
                <a:lnTo>
                  <a:pt x="414" y="470"/>
                </a:lnTo>
                <a:lnTo>
                  <a:pt x="411" y="475"/>
                </a:lnTo>
                <a:lnTo>
                  <a:pt x="407" y="483"/>
                </a:lnTo>
                <a:lnTo>
                  <a:pt x="394" y="485"/>
                </a:lnTo>
                <a:lnTo>
                  <a:pt x="383" y="488"/>
                </a:lnTo>
                <a:lnTo>
                  <a:pt x="374" y="512"/>
                </a:lnTo>
                <a:lnTo>
                  <a:pt x="366" y="540"/>
                </a:lnTo>
                <a:lnTo>
                  <a:pt x="350" y="547"/>
                </a:lnTo>
                <a:lnTo>
                  <a:pt x="335" y="553"/>
                </a:lnTo>
                <a:lnTo>
                  <a:pt x="320" y="560"/>
                </a:lnTo>
                <a:lnTo>
                  <a:pt x="303" y="564"/>
                </a:lnTo>
                <a:lnTo>
                  <a:pt x="302" y="564"/>
                </a:lnTo>
                <a:lnTo>
                  <a:pt x="300" y="564"/>
                </a:lnTo>
                <a:lnTo>
                  <a:pt x="296" y="573"/>
                </a:lnTo>
                <a:lnTo>
                  <a:pt x="290" y="579"/>
                </a:lnTo>
                <a:lnTo>
                  <a:pt x="285" y="579"/>
                </a:lnTo>
                <a:lnTo>
                  <a:pt x="279" y="579"/>
                </a:lnTo>
                <a:lnTo>
                  <a:pt x="272" y="584"/>
                </a:lnTo>
                <a:lnTo>
                  <a:pt x="266" y="588"/>
                </a:lnTo>
                <a:lnTo>
                  <a:pt x="263" y="586"/>
                </a:lnTo>
                <a:lnTo>
                  <a:pt x="259" y="584"/>
                </a:lnTo>
                <a:lnTo>
                  <a:pt x="257" y="581"/>
                </a:lnTo>
                <a:lnTo>
                  <a:pt x="255" y="577"/>
                </a:lnTo>
                <a:lnTo>
                  <a:pt x="254" y="568"/>
                </a:lnTo>
                <a:lnTo>
                  <a:pt x="250" y="562"/>
                </a:lnTo>
                <a:lnTo>
                  <a:pt x="239" y="562"/>
                </a:lnTo>
                <a:lnTo>
                  <a:pt x="226" y="564"/>
                </a:lnTo>
                <a:lnTo>
                  <a:pt x="224" y="560"/>
                </a:lnTo>
                <a:lnTo>
                  <a:pt x="222" y="555"/>
                </a:lnTo>
                <a:lnTo>
                  <a:pt x="222" y="549"/>
                </a:lnTo>
                <a:lnTo>
                  <a:pt x="222" y="544"/>
                </a:lnTo>
                <a:lnTo>
                  <a:pt x="220" y="538"/>
                </a:lnTo>
                <a:lnTo>
                  <a:pt x="218" y="535"/>
                </a:lnTo>
                <a:lnTo>
                  <a:pt x="217" y="533"/>
                </a:lnTo>
                <a:lnTo>
                  <a:pt x="213" y="531"/>
                </a:lnTo>
                <a:lnTo>
                  <a:pt x="205" y="531"/>
                </a:lnTo>
                <a:lnTo>
                  <a:pt x="200" y="527"/>
                </a:lnTo>
                <a:lnTo>
                  <a:pt x="196" y="518"/>
                </a:lnTo>
                <a:lnTo>
                  <a:pt x="194" y="512"/>
                </a:lnTo>
                <a:lnTo>
                  <a:pt x="191" y="507"/>
                </a:lnTo>
                <a:lnTo>
                  <a:pt x="187" y="505"/>
                </a:lnTo>
                <a:lnTo>
                  <a:pt x="174" y="503"/>
                </a:lnTo>
                <a:lnTo>
                  <a:pt x="159" y="505"/>
                </a:lnTo>
                <a:lnTo>
                  <a:pt x="154" y="503"/>
                </a:lnTo>
                <a:lnTo>
                  <a:pt x="148" y="498"/>
                </a:lnTo>
                <a:lnTo>
                  <a:pt x="143" y="488"/>
                </a:lnTo>
                <a:lnTo>
                  <a:pt x="137" y="479"/>
                </a:lnTo>
                <a:lnTo>
                  <a:pt x="130" y="470"/>
                </a:lnTo>
                <a:lnTo>
                  <a:pt x="120" y="462"/>
                </a:lnTo>
                <a:lnTo>
                  <a:pt x="111" y="453"/>
                </a:lnTo>
                <a:lnTo>
                  <a:pt x="102" y="448"/>
                </a:lnTo>
                <a:lnTo>
                  <a:pt x="84" y="424"/>
                </a:lnTo>
                <a:lnTo>
                  <a:pt x="74" y="409"/>
                </a:lnTo>
                <a:lnTo>
                  <a:pt x="52" y="425"/>
                </a:lnTo>
                <a:lnTo>
                  <a:pt x="23" y="451"/>
                </a:lnTo>
                <a:lnTo>
                  <a:pt x="19" y="453"/>
                </a:lnTo>
                <a:lnTo>
                  <a:pt x="13" y="455"/>
                </a:lnTo>
                <a:lnTo>
                  <a:pt x="8" y="455"/>
                </a:lnTo>
                <a:lnTo>
                  <a:pt x="2" y="455"/>
                </a:lnTo>
                <a:lnTo>
                  <a:pt x="4" y="461"/>
                </a:lnTo>
                <a:lnTo>
                  <a:pt x="4" y="468"/>
                </a:lnTo>
                <a:lnTo>
                  <a:pt x="2" y="475"/>
                </a:lnTo>
                <a:lnTo>
                  <a:pt x="2" y="485"/>
                </a:lnTo>
                <a:lnTo>
                  <a:pt x="0" y="492"/>
                </a:lnTo>
                <a:lnTo>
                  <a:pt x="0" y="499"/>
                </a:lnTo>
                <a:lnTo>
                  <a:pt x="0" y="507"/>
                </a:lnTo>
                <a:lnTo>
                  <a:pt x="2" y="512"/>
                </a:lnTo>
                <a:close/>
              </a:path>
            </a:pathLst>
          </a:custGeom>
          <a:solidFill>
            <a:srgbClr val="99FF99"/>
          </a:solidFill>
          <a:ln w="3175" cmpd="sng">
            <a:solidFill>
              <a:srgbClr val="00B050"/>
            </a:solidFill>
            <a:round/>
            <a:headEnd/>
            <a:tailEnd/>
          </a:ln>
        </p:spPr>
        <p:txBody>
          <a:bodyPr/>
          <a:lstStyle/>
          <a:p>
            <a:endParaRPr lang="ru-RU" sz="1807" dirty="0">
              <a:latin typeface="Arial Обычный" charset="0"/>
            </a:endParaRPr>
          </a:p>
        </p:txBody>
      </p:sp>
      <p:sp>
        <p:nvSpPr>
          <p:cNvPr id="188" name="Freeform 22"/>
          <p:cNvSpPr>
            <a:spLocks/>
          </p:cNvSpPr>
          <p:nvPr/>
        </p:nvSpPr>
        <p:spPr bwMode="auto">
          <a:xfrm>
            <a:off x="5665016" y="6400370"/>
            <a:ext cx="920094" cy="632918"/>
          </a:xfrm>
          <a:custGeom>
            <a:avLst/>
            <a:gdLst>
              <a:gd name="T0" fmla="*/ 48411 w 527"/>
              <a:gd name="T1" fmla="*/ 425450 h 335"/>
              <a:gd name="T2" fmla="*/ 70416 w 527"/>
              <a:gd name="T3" fmla="*/ 434975 h 335"/>
              <a:gd name="T4" fmla="*/ 95355 w 527"/>
              <a:gd name="T5" fmla="*/ 434975 h 335"/>
              <a:gd name="T6" fmla="*/ 149635 w 527"/>
              <a:gd name="T7" fmla="*/ 401637 h 335"/>
              <a:gd name="T8" fmla="*/ 176041 w 527"/>
              <a:gd name="T9" fmla="*/ 396875 h 335"/>
              <a:gd name="T10" fmla="*/ 278731 w 527"/>
              <a:gd name="T11" fmla="*/ 363537 h 335"/>
              <a:gd name="T12" fmla="*/ 287533 w 527"/>
              <a:gd name="T13" fmla="*/ 411162 h 335"/>
              <a:gd name="T14" fmla="*/ 347681 w 527"/>
              <a:gd name="T15" fmla="*/ 390525 h 335"/>
              <a:gd name="T16" fmla="*/ 399026 w 527"/>
              <a:gd name="T17" fmla="*/ 401637 h 335"/>
              <a:gd name="T18" fmla="*/ 412229 w 527"/>
              <a:gd name="T19" fmla="*/ 439737 h 335"/>
              <a:gd name="T20" fmla="*/ 460640 w 527"/>
              <a:gd name="T21" fmla="*/ 495300 h 335"/>
              <a:gd name="T22" fmla="*/ 492915 w 527"/>
              <a:gd name="T23" fmla="*/ 490537 h 335"/>
              <a:gd name="T24" fmla="*/ 539859 w 527"/>
              <a:gd name="T25" fmla="*/ 519112 h 335"/>
              <a:gd name="T26" fmla="*/ 566265 w 527"/>
              <a:gd name="T27" fmla="*/ 519112 h 335"/>
              <a:gd name="T28" fmla="*/ 588270 w 527"/>
              <a:gd name="T29" fmla="*/ 525462 h 335"/>
              <a:gd name="T30" fmla="*/ 610275 w 527"/>
              <a:gd name="T31" fmla="*/ 531812 h 335"/>
              <a:gd name="T32" fmla="*/ 661620 w 527"/>
              <a:gd name="T33" fmla="*/ 490537 h 335"/>
              <a:gd name="T34" fmla="*/ 685092 w 527"/>
              <a:gd name="T35" fmla="*/ 466725 h 335"/>
              <a:gd name="T36" fmla="*/ 693894 w 527"/>
              <a:gd name="T37" fmla="*/ 442912 h 335"/>
              <a:gd name="T38" fmla="*/ 668955 w 527"/>
              <a:gd name="T39" fmla="*/ 342900 h 335"/>
              <a:gd name="T40" fmla="*/ 685092 w 527"/>
              <a:gd name="T41" fmla="*/ 296862 h 335"/>
              <a:gd name="T42" fmla="*/ 718834 w 527"/>
              <a:gd name="T43" fmla="*/ 261937 h 335"/>
              <a:gd name="T44" fmla="*/ 742306 w 527"/>
              <a:gd name="T45" fmla="*/ 207962 h 335"/>
              <a:gd name="T46" fmla="*/ 739372 w 527"/>
              <a:gd name="T47" fmla="*/ 176212 h 335"/>
              <a:gd name="T48" fmla="*/ 745240 w 527"/>
              <a:gd name="T49" fmla="*/ 138112 h 335"/>
              <a:gd name="T50" fmla="*/ 751108 w 527"/>
              <a:gd name="T51" fmla="*/ 117475 h 335"/>
              <a:gd name="T52" fmla="*/ 773113 w 527"/>
              <a:gd name="T53" fmla="*/ 111125 h 335"/>
              <a:gd name="T54" fmla="*/ 745240 w 527"/>
              <a:gd name="T55" fmla="*/ 68262 h 335"/>
              <a:gd name="T56" fmla="*/ 726169 w 527"/>
              <a:gd name="T57" fmla="*/ 76200 h 335"/>
              <a:gd name="T58" fmla="*/ 704163 w 527"/>
              <a:gd name="T59" fmla="*/ 79375 h 335"/>
              <a:gd name="T60" fmla="*/ 683625 w 527"/>
              <a:gd name="T61" fmla="*/ 50800 h 335"/>
              <a:gd name="T62" fmla="*/ 664554 w 527"/>
              <a:gd name="T63" fmla="*/ 38100 h 335"/>
              <a:gd name="T64" fmla="*/ 601473 w 527"/>
              <a:gd name="T65" fmla="*/ 0 h 335"/>
              <a:gd name="T66" fmla="*/ 579468 w 527"/>
              <a:gd name="T67" fmla="*/ 17462 h 335"/>
              <a:gd name="T68" fmla="*/ 547194 w 527"/>
              <a:gd name="T69" fmla="*/ 26987 h 335"/>
              <a:gd name="T70" fmla="*/ 492915 w 527"/>
              <a:gd name="T71" fmla="*/ 23812 h 335"/>
              <a:gd name="T72" fmla="*/ 469442 w 527"/>
              <a:gd name="T73" fmla="*/ 17462 h 335"/>
              <a:gd name="T74" fmla="*/ 453305 w 527"/>
              <a:gd name="T75" fmla="*/ 17462 h 335"/>
              <a:gd name="T76" fmla="*/ 438635 w 527"/>
              <a:gd name="T77" fmla="*/ 90487 h 335"/>
              <a:gd name="T78" fmla="*/ 360884 w 527"/>
              <a:gd name="T79" fmla="*/ 165100 h 335"/>
              <a:gd name="T80" fmla="*/ 303671 w 527"/>
              <a:gd name="T81" fmla="*/ 203200 h 335"/>
              <a:gd name="T82" fmla="*/ 258193 w 527"/>
              <a:gd name="T83" fmla="*/ 220662 h 335"/>
              <a:gd name="T84" fmla="*/ 233254 w 527"/>
              <a:gd name="T85" fmla="*/ 207962 h 335"/>
              <a:gd name="T86" fmla="*/ 178975 w 527"/>
              <a:gd name="T87" fmla="*/ 190500 h 335"/>
              <a:gd name="T88" fmla="*/ 137899 w 527"/>
              <a:gd name="T89" fmla="*/ 149225 h 335"/>
              <a:gd name="T90" fmla="*/ 99757 w 527"/>
              <a:gd name="T91" fmla="*/ 152400 h 335"/>
              <a:gd name="T92" fmla="*/ 89487 w 527"/>
              <a:gd name="T93" fmla="*/ 182562 h 335"/>
              <a:gd name="T94" fmla="*/ 35208 w 527"/>
              <a:gd name="T95" fmla="*/ 200025 h 335"/>
              <a:gd name="T96" fmla="*/ 0 w 527"/>
              <a:gd name="T97" fmla="*/ 255587 h 335"/>
              <a:gd name="T98" fmla="*/ 24939 w 527"/>
              <a:gd name="T99" fmla="*/ 320675 h 335"/>
              <a:gd name="T100" fmla="*/ 60147 w 527"/>
              <a:gd name="T101" fmla="*/ 373062 h 335"/>
              <a:gd name="T102" fmla="*/ 60147 w 527"/>
              <a:gd name="T103" fmla="*/ 390525 h 335"/>
              <a:gd name="T104" fmla="*/ 38142 w 527"/>
              <a:gd name="T105" fmla="*/ 384175 h 335"/>
              <a:gd name="T106" fmla="*/ 24939 w 527"/>
              <a:gd name="T107" fmla="*/ 381000 h 335"/>
              <a:gd name="T108" fmla="*/ 24939 w 527"/>
              <a:gd name="T109" fmla="*/ 407987 h 3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27"/>
              <a:gd name="T166" fmla="*/ 0 h 335"/>
              <a:gd name="T167" fmla="*/ 527 w 527"/>
              <a:gd name="T168" fmla="*/ 335 h 33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27" h="335">
                <a:moveTo>
                  <a:pt x="32" y="270"/>
                </a:moveTo>
                <a:lnTo>
                  <a:pt x="32" y="268"/>
                </a:lnTo>
                <a:lnTo>
                  <a:pt x="33" y="268"/>
                </a:lnTo>
                <a:lnTo>
                  <a:pt x="39" y="268"/>
                </a:lnTo>
                <a:lnTo>
                  <a:pt x="44" y="272"/>
                </a:lnTo>
                <a:lnTo>
                  <a:pt x="48" y="274"/>
                </a:lnTo>
                <a:lnTo>
                  <a:pt x="54" y="275"/>
                </a:lnTo>
                <a:lnTo>
                  <a:pt x="59" y="275"/>
                </a:lnTo>
                <a:lnTo>
                  <a:pt x="65" y="274"/>
                </a:lnTo>
                <a:lnTo>
                  <a:pt x="80" y="266"/>
                </a:lnTo>
                <a:lnTo>
                  <a:pt x="94" y="257"/>
                </a:lnTo>
                <a:lnTo>
                  <a:pt x="102" y="253"/>
                </a:lnTo>
                <a:lnTo>
                  <a:pt x="109" y="251"/>
                </a:lnTo>
                <a:lnTo>
                  <a:pt x="115" y="250"/>
                </a:lnTo>
                <a:lnTo>
                  <a:pt x="120" y="250"/>
                </a:lnTo>
                <a:lnTo>
                  <a:pt x="148" y="239"/>
                </a:lnTo>
                <a:lnTo>
                  <a:pt x="174" y="229"/>
                </a:lnTo>
                <a:lnTo>
                  <a:pt x="190" y="229"/>
                </a:lnTo>
                <a:lnTo>
                  <a:pt x="201" y="231"/>
                </a:lnTo>
                <a:lnTo>
                  <a:pt x="196" y="248"/>
                </a:lnTo>
                <a:lnTo>
                  <a:pt x="196" y="259"/>
                </a:lnTo>
                <a:lnTo>
                  <a:pt x="209" y="253"/>
                </a:lnTo>
                <a:lnTo>
                  <a:pt x="224" y="250"/>
                </a:lnTo>
                <a:lnTo>
                  <a:pt x="237" y="246"/>
                </a:lnTo>
                <a:lnTo>
                  <a:pt x="251" y="246"/>
                </a:lnTo>
                <a:lnTo>
                  <a:pt x="262" y="250"/>
                </a:lnTo>
                <a:lnTo>
                  <a:pt x="272" y="253"/>
                </a:lnTo>
                <a:lnTo>
                  <a:pt x="277" y="257"/>
                </a:lnTo>
                <a:lnTo>
                  <a:pt x="279" y="264"/>
                </a:lnTo>
                <a:lnTo>
                  <a:pt x="281" y="277"/>
                </a:lnTo>
                <a:lnTo>
                  <a:pt x="285" y="292"/>
                </a:lnTo>
                <a:lnTo>
                  <a:pt x="299" y="303"/>
                </a:lnTo>
                <a:lnTo>
                  <a:pt x="314" y="312"/>
                </a:lnTo>
                <a:lnTo>
                  <a:pt x="322" y="311"/>
                </a:lnTo>
                <a:lnTo>
                  <a:pt x="329" y="311"/>
                </a:lnTo>
                <a:lnTo>
                  <a:pt x="336" y="309"/>
                </a:lnTo>
                <a:lnTo>
                  <a:pt x="344" y="312"/>
                </a:lnTo>
                <a:lnTo>
                  <a:pt x="357" y="322"/>
                </a:lnTo>
                <a:lnTo>
                  <a:pt x="368" y="327"/>
                </a:lnTo>
                <a:lnTo>
                  <a:pt x="373" y="327"/>
                </a:lnTo>
                <a:lnTo>
                  <a:pt x="381" y="327"/>
                </a:lnTo>
                <a:lnTo>
                  <a:pt x="386" y="327"/>
                </a:lnTo>
                <a:lnTo>
                  <a:pt x="394" y="325"/>
                </a:lnTo>
                <a:lnTo>
                  <a:pt x="397" y="327"/>
                </a:lnTo>
                <a:lnTo>
                  <a:pt x="401" y="331"/>
                </a:lnTo>
                <a:lnTo>
                  <a:pt x="405" y="333"/>
                </a:lnTo>
                <a:lnTo>
                  <a:pt x="410" y="335"/>
                </a:lnTo>
                <a:lnTo>
                  <a:pt x="416" y="335"/>
                </a:lnTo>
                <a:lnTo>
                  <a:pt x="423" y="333"/>
                </a:lnTo>
                <a:lnTo>
                  <a:pt x="438" y="322"/>
                </a:lnTo>
                <a:lnTo>
                  <a:pt x="451" y="309"/>
                </a:lnTo>
                <a:lnTo>
                  <a:pt x="456" y="303"/>
                </a:lnTo>
                <a:lnTo>
                  <a:pt x="464" y="298"/>
                </a:lnTo>
                <a:lnTo>
                  <a:pt x="467" y="294"/>
                </a:lnTo>
                <a:lnTo>
                  <a:pt x="471" y="290"/>
                </a:lnTo>
                <a:lnTo>
                  <a:pt x="473" y="285"/>
                </a:lnTo>
                <a:lnTo>
                  <a:pt x="473" y="279"/>
                </a:lnTo>
                <a:lnTo>
                  <a:pt x="464" y="259"/>
                </a:lnTo>
                <a:lnTo>
                  <a:pt x="455" y="233"/>
                </a:lnTo>
                <a:lnTo>
                  <a:pt x="456" y="216"/>
                </a:lnTo>
                <a:lnTo>
                  <a:pt x="460" y="202"/>
                </a:lnTo>
                <a:lnTo>
                  <a:pt x="464" y="194"/>
                </a:lnTo>
                <a:lnTo>
                  <a:pt x="467" y="187"/>
                </a:lnTo>
                <a:lnTo>
                  <a:pt x="471" y="181"/>
                </a:lnTo>
                <a:lnTo>
                  <a:pt x="477" y="176"/>
                </a:lnTo>
                <a:lnTo>
                  <a:pt x="490" y="165"/>
                </a:lnTo>
                <a:lnTo>
                  <a:pt x="497" y="159"/>
                </a:lnTo>
                <a:lnTo>
                  <a:pt x="501" y="152"/>
                </a:lnTo>
                <a:lnTo>
                  <a:pt x="506" y="131"/>
                </a:lnTo>
                <a:lnTo>
                  <a:pt x="504" y="126"/>
                </a:lnTo>
                <a:lnTo>
                  <a:pt x="504" y="118"/>
                </a:lnTo>
                <a:lnTo>
                  <a:pt x="504" y="111"/>
                </a:lnTo>
                <a:lnTo>
                  <a:pt x="506" y="104"/>
                </a:lnTo>
                <a:lnTo>
                  <a:pt x="506" y="94"/>
                </a:lnTo>
                <a:lnTo>
                  <a:pt x="508" y="87"/>
                </a:lnTo>
                <a:lnTo>
                  <a:pt x="508" y="80"/>
                </a:lnTo>
                <a:lnTo>
                  <a:pt x="506" y="74"/>
                </a:lnTo>
                <a:lnTo>
                  <a:pt x="512" y="74"/>
                </a:lnTo>
                <a:lnTo>
                  <a:pt x="517" y="74"/>
                </a:lnTo>
                <a:lnTo>
                  <a:pt x="521" y="72"/>
                </a:lnTo>
                <a:lnTo>
                  <a:pt x="527" y="70"/>
                </a:lnTo>
                <a:lnTo>
                  <a:pt x="517" y="52"/>
                </a:lnTo>
                <a:lnTo>
                  <a:pt x="514" y="43"/>
                </a:lnTo>
                <a:lnTo>
                  <a:pt x="508" y="43"/>
                </a:lnTo>
                <a:lnTo>
                  <a:pt x="503" y="44"/>
                </a:lnTo>
                <a:lnTo>
                  <a:pt x="499" y="46"/>
                </a:lnTo>
                <a:lnTo>
                  <a:pt x="495" y="48"/>
                </a:lnTo>
                <a:lnTo>
                  <a:pt x="491" y="50"/>
                </a:lnTo>
                <a:lnTo>
                  <a:pt x="486" y="50"/>
                </a:lnTo>
                <a:lnTo>
                  <a:pt x="480" y="50"/>
                </a:lnTo>
                <a:lnTo>
                  <a:pt x="475" y="44"/>
                </a:lnTo>
                <a:lnTo>
                  <a:pt x="469" y="37"/>
                </a:lnTo>
                <a:lnTo>
                  <a:pt x="466" y="32"/>
                </a:lnTo>
                <a:lnTo>
                  <a:pt x="462" y="28"/>
                </a:lnTo>
                <a:lnTo>
                  <a:pt x="460" y="26"/>
                </a:lnTo>
                <a:lnTo>
                  <a:pt x="453" y="24"/>
                </a:lnTo>
                <a:lnTo>
                  <a:pt x="445" y="19"/>
                </a:lnTo>
                <a:lnTo>
                  <a:pt x="425" y="6"/>
                </a:lnTo>
                <a:lnTo>
                  <a:pt x="410" y="0"/>
                </a:lnTo>
                <a:lnTo>
                  <a:pt x="403" y="2"/>
                </a:lnTo>
                <a:lnTo>
                  <a:pt x="394" y="6"/>
                </a:lnTo>
                <a:lnTo>
                  <a:pt x="395" y="11"/>
                </a:lnTo>
                <a:lnTo>
                  <a:pt x="395" y="15"/>
                </a:lnTo>
                <a:lnTo>
                  <a:pt x="388" y="17"/>
                </a:lnTo>
                <a:lnTo>
                  <a:pt x="373" y="17"/>
                </a:lnTo>
                <a:lnTo>
                  <a:pt x="358" y="15"/>
                </a:lnTo>
                <a:lnTo>
                  <a:pt x="344" y="15"/>
                </a:lnTo>
                <a:lnTo>
                  <a:pt x="336" y="15"/>
                </a:lnTo>
                <a:lnTo>
                  <a:pt x="329" y="15"/>
                </a:lnTo>
                <a:lnTo>
                  <a:pt x="323" y="13"/>
                </a:lnTo>
                <a:lnTo>
                  <a:pt x="320" y="11"/>
                </a:lnTo>
                <a:lnTo>
                  <a:pt x="316" y="9"/>
                </a:lnTo>
                <a:lnTo>
                  <a:pt x="312" y="9"/>
                </a:lnTo>
                <a:lnTo>
                  <a:pt x="309" y="11"/>
                </a:lnTo>
                <a:lnTo>
                  <a:pt x="303" y="15"/>
                </a:lnTo>
                <a:lnTo>
                  <a:pt x="301" y="35"/>
                </a:lnTo>
                <a:lnTo>
                  <a:pt x="299" y="57"/>
                </a:lnTo>
                <a:lnTo>
                  <a:pt x="283" y="74"/>
                </a:lnTo>
                <a:lnTo>
                  <a:pt x="264" y="89"/>
                </a:lnTo>
                <a:lnTo>
                  <a:pt x="246" y="104"/>
                </a:lnTo>
                <a:lnTo>
                  <a:pt x="227" y="117"/>
                </a:lnTo>
                <a:lnTo>
                  <a:pt x="216" y="122"/>
                </a:lnTo>
                <a:lnTo>
                  <a:pt x="207" y="128"/>
                </a:lnTo>
                <a:lnTo>
                  <a:pt x="196" y="135"/>
                </a:lnTo>
                <a:lnTo>
                  <a:pt x="183" y="139"/>
                </a:lnTo>
                <a:lnTo>
                  <a:pt x="176" y="139"/>
                </a:lnTo>
                <a:lnTo>
                  <a:pt x="168" y="137"/>
                </a:lnTo>
                <a:lnTo>
                  <a:pt x="165" y="135"/>
                </a:lnTo>
                <a:lnTo>
                  <a:pt x="159" y="131"/>
                </a:lnTo>
                <a:lnTo>
                  <a:pt x="152" y="124"/>
                </a:lnTo>
                <a:lnTo>
                  <a:pt x="142" y="117"/>
                </a:lnTo>
                <a:lnTo>
                  <a:pt x="122" y="120"/>
                </a:lnTo>
                <a:lnTo>
                  <a:pt x="107" y="124"/>
                </a:lnTo>
                <a:lnTo>
                  <a:pt x="102" y="107"/>
                </a:lnTo>
                <a:lnTo>
                  <a:pt x="94" y="94"/>
                </a:lnTo>
                <a:lnTo>
                  <a:pt x="81" y="93"/>
                </a:lnTo>
                <a:lnTo>
                  <a:pt x="72" y="93"/>
                </a:lnTo>
                <a:lnTo>
                  <a:pt x="68" y="96"/>
                </a:lnTo>
                <a:lnTo>
                  <a:pt x="65" y="102"/>
                </a:lnTo>
                <a:lnTo>
                  <a:pt x="63" y="107"/>
                </a:lnTo>
                <a:lnTo>
                  <a:pt x="61" y="115"/>
                </a:lnTo>
                <a:lnTo>
                  <a:pt x="56" y="122"/>
                </a:lnTo>
                <a:lnTo>
                  <a:pt x="48" y="128"/>
                </a:lnTo>
                <a:lnTo>
                  <a:pt x="24" y="126"/>
                </a:lnTo>
                <a:lnTo>
                  <a:pt x="0" y="124"/>
                </a:lnTo>
                <a:lnTo>
                  <a:pt x="0" y="144"/>
                </a:lnTo>
                <a:lnTo>
                  <a:pt x="0" y="161"/>
                </a:lnTo>
                <a:lnTo>
                  <a:pt x="2" y="178"/>
                </a:lnTo>
                <a:lnTo>
                  <a:pt x="6" y="189"/>
                </a:lnTo>
                <a:lnTo>
                  <a:pt x="17" y="202"/>
                </a:lnTo>
                <a:lnTo>
                  <a:pt x="30" y="218"/>
                </a:lnTo>
                <a:lnTo>
                  <a:pt x="35" y="227"/>
                </a:lnTo>
                <a:lnTo>
                  <a:pt x="41" y="235"/>
                </a:lnTo>
                <a:lnTo>
                  <a:pt x="41" y="239"/>
                </a:lnTo>
                <a:lnTo>
                  <a:pt x="41" y="242"/>
                </a:lnTo>
                <a:lnTo>
                  <a:pt x="41" y="246"/>
                </a:lnTo>
                <a:lnTo>
                  <a:pt x="39" y="248"/>
                </a:lnTo>
                <a:lnTo>
                  <a:pt x="32" y="246"/>
                </a:lnTo>
                <a:lnTo>
                  <a:pt x="26" y="242"/>
                </a:lnTo>
                <a:lnTo>
                  <a:pt x="22" y="240"/>
                </a:lnTo>
                <a:lnTo>
                  <a:pt x="19" y="239"/>
                </a:lnTo>
                <a:lnTo>
                  <a:pt x="17" y="240"/>
                </a:lnTo>
                <a:lnTo>
                  <a:pt x="13" y="244"/>
                </a:lnTo>
                <a:lnTo>
                  <a:pt x="13" y="251"/>
                </a:lnTo>
                <a:lnTo>
                  <a:pt x="17" y="257"/>
                </a:lnTo>
                <a:lnTo>
                  <a:pt x="22" y="264"/>
                </a:lnTo>
                <a:lnTo>
                  <a:pt x="32" y="270"/>
                </a:lnTo>
                <a:close/>
              </a:path>
            </a:pathLst>
          </a:custGeom>
          <a:solidFill>
            <a:schemeClr val="accent6">
              <a:lumMod val="40000"/>
              <a:lumOff val="60000"/>
            </a:schemeClr>
          </a:solidFill>
          <a:ln w="3175" cmpd="sng">
            <a:solidFill>
              <a:schemeClr val="bg1"/>
            </a:solidFill>
            <a:round/>
            <a:headEnd/>
            <a:tailEnd/>
          </a:ln>
        </p:spPr>
        <p:txBody>
          <a:bodyPr/>
          <a:lstStyle/>
          <a:p>
            <a:endParaRPr lang="ru-RU" sz="1807" dirty="0">
              <a:latin typeface="Arial Обычный" charset="0"/>
            </a:endParaRPr>
          </a:p>
        </p:txBody>
      </p:sp>
      <p:sp>
        <p:nvSpPr>
          <p:cNvPr id="189" name="Freeform 23"/>
          <p:cNvSpPr>
            <a:spLocks/>
          </p:cNvSpPr>
          <p:nvPr/>
        </p:nvSpPr>
        <p:spPr bwMode="auto">
          <a:xfrm>
            <a:off x="6284710" y="4707549"/>
            <a:ext cx="1787285" cy="2083907"/>
          </a:xfrm>
          <a:custGeom>
            <a:avLst/>
            <a:gdLst>
              <a:gd name="T0" fmla="*/ 668107 w 1025"/>
              <a:gd name="T1" fmla="*/ 44450 h 1103"/>
              <a:gd name="T2" fmla="*/ 676897 w 1025"/>
              <a:gd name="T3" fmla="*/ 125412 h 1103"/>
              <a:gd name="T4" fmla="*/ 671037 w 1025"/>
              <a:gd name="T5" fmla="*/ 277812 h 1103"/>
              <a:gd name="T6" fmla="*/ 632943 w 1025"/>
              <a:gd name="T7" fmla="*/ 390525 h 1103"/>
              <a:gd name="T8" fmla="*/ 610966 w 1025"/>
              <a:gd name="T9" fmla="*/ 542925 h 1103"/>
              <a:gd name="T10" fmla="*/ 608036 w 1025"/>
              <a:gd name="T11" fmla="*/ 622300 h 1103"/>
              <a:gd name="T12" fmla="*/ 649060 w 1025"/>
              <a:gd name="T13" fmla="*/ 688975 h 1103"/>
              <a:gd name="T14" fmla="*/ 575802 w 1025"/>
              <a:gd name="T15" fmla="*/ 760412 h 1103"/>
              <a:gd name="T16" fmla="*/ 517197 w 1025"/>
              <a:gd name="T17" fmla="*/ 698500 h 1103"/>
              <a:gd name="T18" fmla="*/ 470312 w 1025"/>
              <a:gd name="T19" fmla="*/ 741362 h 1103"/>
              <a:gd name="T20" fmla="*/ 386799 w 1025"/>
              <a:gd name="T21" fmla="*/ 830262 h 1103"/>
              <a:gd name="T22" fmla="*/ 378008 w 1025"/>
              <a:gd name="T23" fmla="*/ 917575 h 1103"/>
              <a:gd name="T24" fmla="*/ 335518 w 1025"/>
              <a:gd name="T25" fmla="*/ 889000 h 1103"/>
              <a:gd name="T26" fmla="*/ 284238 w 1025"/>
              <a:gd name="T27" fmla="*/ 868362 h 1103"/>
              <a:gd name="T28" fmla="*/ 224167 w 1025"/>
              <a:gd name="T29" fmla="*/ 885825 h 1103"/>
              <a:gd name="T30" fmla="*/ 147980 w 1025"/>
              <a:gd name="T31" fmla="*/ 1003300 h 1103"/>
              <a:gd name="T32" fmla="*/ 108421 w 1025"/>
              <a:gd name="T33" fmla="*/ 1135062 h 1103"/>
              <a:gd name="T34" fmla="*/ 76188 w 1025"/>
              <a:gd name="T35" fmla="*/ 1228724 h 1103"/>
              <a:gd name="T36" fmla="*/ 2930 w 1025"/>
              <a:gd name="T37" fmla="*/ 1339849 h 1103"/>
              <a:gd name="T38" fmla="*/ 102560 w 1025"/>
              <a:gd name="T39" fmla="*/ 1431924 h 1103"/>
              <a:gd name="T40" fmla="*/ 191934 w 1025"/>
              <a:gd name="T41" fmla="*/ 1501774 h 1103"/>
              <a:gd name="T42" fmla="*/ 252005 w 1025"/>
              <a:gd name="T43" fmla="*/ 1533524 h 1103"/>
              <a:gd name="T44" fmla="*/ 419032 w 1025"/>
              <a:gd name="T45" fmla="*/ 1577974 h 1103"/>
              <a:gd name="T46" fmla="*/ 505475 w 1025"/>
              <a:gd name="T47" fmla="*/ 1639887 h 1103"/>
              <a:gd name="T48" fmla="*/ 543569 w 1025"/>
              <a:gd name="T49" fmla="*/ 1698625 h 1103"/>
              <a:gd name="T50" fmla="*/ 603640 w 1025"/>
              <a:gd name="T51" fmla="*/ 1747837 h 1103"/>
              <a:gd name="T52" fmla="*/ 638804 w 1025"/>
              <a:gd name="T53" fmla="*/ 1712912 h 1103"/>
              <a:gd name="T54" fmla="*/ 600710 w 1025"/>
              <a:gd name="T55" fmla="*/ 1681162 h 1103"/>
              <a:gd name="T56" fmla="*/ 649060 w 1025"/>
              <a:gd name="T57" fmla="*/ 1651000 h 1103"/>
              <a:gd name="T58" fmla="*/ 693014 w 1025"/>
              <a:gd name="T59" fmla="*/ 1646237 h 1103"/>
              <a:gd name="T60" fmla="*/ 890809 w 1025"/>
              <a:gd name="T61" fmla="*/ 1357312 h 1103"/>
              <a:gd name="T62" fmla="*/ 911321 w 1025"/>
              <a:gd name="T63" fmla="*/ 1158875 h 1103"/>
              <a:gd name="T64" fmla="*/ 892274 w 1025"/>
              <a:gd name="T65" fmla="*/ 1047750 h 1103"/>
              <a:gd name="T66" fmla="*/ 958206 w 1025"/>
              <a:gd name="T67" fmla="*/ 979487 h 1103"/>
              <a:gd name="T68" fmla="*/ 1112046 w 1025"/>
              <a:gd name="T69" fmla="*/ 938212 h 1103"/>
              <a:gd name="T70" fmla="*/ 1175047 w 1025"/>
              <a:gd name="T71" fmla="*/ 950912 h 1103"/>
              <a:gd name="T72" fmla="*/ 1282003 w 1025"/>
              <a:gd name="T73" fmla="*/ 909637 h 1103"/>
              <a:gd name="T74" fmla="*/ 1331818 w 1025"/>
              <a:gd name="T75" fmla="*/ 820737 h 1103"/>
              <a:gd name="T76" fmla="*/ 1405075 w 1025"/>
              <a:gd name="T77" fmla="*/ 862012 h 1103"/>
              <a:gd name="T78" fmla="*/ 1418261 w 1025"/>
              <a:gd name="T79" fmla="*/ 779462 h 1103"/>
              <a:gd name="T80" fmla="*/ 1415331 w 1025"/>
              <a:gd name="T81" fmla="*/ 660400 h 1103"/>
              <a:gd name="T82" fmla="*/ 1488588 w 1025"/>
              <a:gd name="T83" fmla="*/ 657225 h 1103"/>
              <a:gd name="T84" fmla="*/ 1472472 w 1025"/>
              <a:gd name="T85" fmla="*/ 563562 h 1103"/>
              <a:gd name="T86" fmla="*/ 1447564 w 1025"/>
              <a:gd name="T87" fmla="*/ 509587 h 1103"/>
              <a:gd name="T88" fmla="*/ 1402145 w 1025"/>
              <a:gd name="T89" fmla="*/ 512762 h 1103"/>
              <a:gd name="T90" fmla="*/ 1339143 w 1025"/>
              <a:gd name="T91" fmla="*/ 477837 h 1103"/>
              <a:gd name="T92" fmla="*/ 1210211 w 1025"/>
              <a:gd name="T93" fmla="*/ 419100 h 1103"/>
              <a:gd name="T94" fmla="*/ 1160396 w 1025"/>
              <a:gd name="T95" fmla="*/ 550862 h 1103"/>
              <a:gd name="T96" fmla="*/ 1098860 w 1025"/>
              <a:gd name="T97" fmla="*/ 671512 h 1103"/>
              <a:gd name="T98" fmla="*/ 1047579 w 1025"/>
              <a:gd name="T99" fmla="*/ 619125 h 1103"/>
              <a:gd name="T100" fmla="*/ 936228 w 1025"/>
              <a:gd name="T101" fmla="*/ 681037 h 1103"/>
              <a:gd name="T102" fmla="*/ 898135 w 1025"/>
              <a:gd name="T103" fmla="*/ 574675 h 1103"/>
              <a:gd name="T104" fmla="*/ 930368 w 1025"/>
              <a:gd name="T105" fmla="*/ 407987 h 1103"/>
              <a:gd name="T106" fmla="*/ 840994 w 1025"/>
              <a:gd name="T107" fmla="*/ 231775 h 1103"/>
              <a:gd name="T108" fmla="*/ 798505 w 1025"/>
              <a:gd name="T109" fmla="*/ 90487 h 1103"/>
              <a:gd name="T110" fmla="*/ 754550 w 1025"/>
              <a:gd name="T111" fmla="*/ 65087 h 1103"/>
              <a:gd name="T112" fmla="*/ 738434 w 1025"/>
              <a:gd name="T113" fmla="*/ 7937 h 11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5"/>
              <a:gd name="T172" fmla="*/ 0 h 1103"/>
              <a:gd name="T173" fmla="*/ 1025 w 1025"/>
              <a:gd name="T174" fmla="*/ 1103 h 110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5" h="1103">
                <a:moveTo>
                  <a:pt x="504" y="5"/>
                </a:moveTo>
                <a:lnTo>
                  <a:pt x="510" y="11"/>
                </a:lnTo>
                <a:lnTo>
                  <a:pt x="511" y="18"/>
                </a:lnTo>
                <a:lnTo>
                  <a:pt x="511" y="20"/>
                </a:lnTo>
                <a:lnTo>
                  <a:pt x="510" y="24"/>
                </a:lnTo>
                <a:lnTo>
                  <a:pt x="506" y="28"/>
                </a:lnTo>
                <a:lnTo>
                  <a:pt x="502" y="30"/>
                </a:lnTo>
                <a:lnTo>
                  <a:pt x="471" y="30"/>
                </a:lnTo>
                <a:lnTo>
                  <a:pt x="456" y="28"/>
                </a:lnTo>
                <a:lnTo>
                  <a:pt x="458" y="41"/>
                </a:lnTo>
                <a:lnTo>
                  <a:pt x="458" y="50"/>
                </a:lnTo>
                <a:lnTo>
                  <a:pt x="458" y="55"/>
                </a:lnTo>
                <a:lnTo>
                  <a:pt x="456" y="61"/>
                </a:lnTo>
                <a:lnTo>
                  <a:pt x="451" y="68"/>
                </a:lnTo>
                <a:lnTo>
                  <a:pt x="451" y="79"/>
                </a:lnTo>
                <a:lnTo>
                  <a:pt x="454" y="79"/>
                </a:lnTo>
                <a:lnTo>
                  <a:pt x="460" y="79"/>
                </a:lnTo>
                <a:lnTo>
                  <a:pt x="462" y="79"/>
                </a:lnTo>
                <a:lnTo>
                  <a:pt x="463" y="81"/>
                </a:lnTo>
                <a:lnTo>
                  <a:pt x="463" y="85"/>
                </a:lnTo>
                <a:lnTo>
                  <a:pt x="463" y="92"/>
                </a:lnTo>
                <a:lnTo>
                  <a:pt x="456" y="96"/>
                </a:lnTo>
                <a:lnTo>
                  <a:pt x="447" y="100"/>
                </a:lnTo>
                <a:lnTo>
                  <a:pt x="454" y="120"/>
                </a:lnTo>
                <a:lnTo>
                  <a:pt x="467" y="148"/>
                </a:lnTo>
                <a:lnTo>
                  <a:pt x="462" y="161"/>
                </a:lnTo>
                <a:lnTo>
                  <a:pt x="458" y="175"/>
                </a:lnTo>
                <a:lnTo>
                  <a:pt x="460" y="187"/>
                </a:lnTo>
                <a:lnTo>
                  <a:pt x="460" y="196"/>
                </a:lnTo>
                <a:lnTo>
                  <a:pt x="451" y="205"/>
                </a:lnTo>
                <a:lnTo>
                  <a:pt x="439" y="214"/>
                </a:lnTo>
                <a:lnTo>
                  <a:pt x="441" y="227"/>
                </a:lnTo>
                <a:lnTo>
                  <a:pt x="445" y="233"/>
                </a:lnTo>
                <a:lnTo>
                  <a:pt x="443" y="238"/>
                </a:lnTo>
                <a:lnTo>
                  <a:pt x="438" y="242"/>
                </a:lnTo>
                <a:lnTo>
                  <a:pt x="432" y="246"/>
                </a:lnTo>
                <a:lnTo>
                  <a:pt x="425" y="249"/>
                </a:lnTo>
                <a:lnTo>
                  <a:pt x="412" y="255"/>
                </a:lnTo>
                <a:lnTo>
                  <a:pt x="403" y="262"/>
                </a:lnTo>
                <a:lnTo>
                  <a:pt x="403" y="277"/>
                </a:lnTo>
                <a:lnTo>
                  <a:pt x="401" y="299"/>
                </a:lnTo>
                <a:lnTo>
                  <a:pt x="403" y="316"/>
                </a:lnTo>
                <a:lnTo>
                  <a:pt x="406" y="327"/>
                </a:lnTo>
                <a:lnTo>
                  <a:pt x="410" y="336"/>
                </a:lnTo>
                <a:lnTo>
                  <a:pt x="417" y="342"/>
                </a:lnTo>
                <a:lnTo>
                  <a:pt x="430" y="345"/>
                </a:lnTo>
                <a:lnTo>
                  <a:pt x="441" y="347"/>
                </a:lnTo>
                <a:lnTo>
                  <a:pt x="441" y="358"/>
                </a:lnTo>
                <a:lnTo>
                  <a:pt x="438" y="368"/>
                </a:lnTo>
                <a:lnTo>
                  <a:pt x="434" y="375"/>
                </a:lnTo>
                <a:lnTo>
                  <a:pt x="428" y="381"/>
                </a:lnTo>
                <a:lnTo>
                  <a:pt x="423" y="384"/>
                </a:lnTo>
                <a:lnTo>
                  <a:pt x="419" y="388"/>
                </a:lnTo>
                <a:lnTo>
                  <a:pt x="415" y="392"/>
                </a:lnTo>
                <a:lnTo>
                  <a:pt x="414" y="395"/>
                </a:lnTo>
                <a:lnTo>
                  <a:pt x="415" y="401"/>
                </a:lnTo>
                <a:lnTo>
                  <a:pt x="419" y="405"/>
                </a:lnTo>
                <a:lnTo>
                  <a:pt x="423" y="408"/>
                </a:lnTo>
                <a:lnTo>
                  <a:pt x="428" y="410"/>
                </a:lnTo>
                <a:lnTo>
                  <a:pt x="434" y="414"/>
                </a:lnTo>
                <a:lnTo>
                  <a:pt x="439" y="418"/>
                </a:lnTo>
                <a:lnTo>
                  <a:pt x="441" y="425"/>
                </a:lnTo>
                <a:lnTo>
                  <a:pt x="443" y="434"/>
                </a:lnTo>
                <a:lnTo>
                  <a:pt x="441" y="440"/>
                </a:lnTo>
                <a:lnTo>
                  <a:pt x="436" y="445"/>
                </a:lnTo>
                <a:lnTo>
                  <a:pt x="430" y="449"/>
                </a:lnTo>
                <a:lnTo>
                  <a:pt x="423" y="455"/>
                </a:lnTo>
                <a:lnTo>
                  <a:pt x="419" y="469"/>
                </a:lnTo>
                <a:lnTo>
                  <a:pt x="415" y="482"/>
                </a:lnTo>
                <a:lnTo>
                  <a:pt x="410" y="484"/>
                </a:lnTo>
                <a:lnTo>
                  <a:pt x="399" y="482"/>
                </a:lnTo>
                <a:lnTo>
                  <a:pt x="393" y="479"/>
                </a:lnTo>
                <a:lnTo>
                  <a:pt x="390" y="477"/>
                </a:lnTo>
                <a:lnTo>
                  <a:pt x="386" y="471"/>
                </a:lnTo>
                <a:lnTo>
                  <a:pt x="384" y="467"/>
                </a:lnTo>
                <a:lnTo>
                  <a:pt x="378" y="464"/>
                </a:lnTo>
                <a:lnTo>
                  <a:pt x="373" y="462"/>
                </a:lnTo>
                <a:lnTo>
                  <a:pt x="366" y="464"/>
                </a:lnTo>
                <a:lnTo>
                  <a:pt x="362" y="464"/>
                </a:lnTo>
                <a:lnTo>
                  <a:pt x="358" y="455"/>
                </a:lnTo>
                <a:lnTo>
                  <a:pt x="353" y="440"/>
                </a:lnTo>
                <a:lnTo>
                  <a:pt x="349" y="434"/>
                </a:lnTo>
                <a:lnTo>
                  <a:pt x="345" y="432"/>
                </a:lnTo>
                <a:lnTo>
                  <a:pt x="340" y="434"/>
                </a:lnTo>
                <a:lnTo>
                  <a:pt x="334" y="443"/>
                </a:lnTo>
                <a:lnTo>
                  <a:pt x="327" y="445"/>
                </a:lnTo>
                <a:lnTo>
                  <a:pt x="321" y="451"/>
                </a:lnTo>
                <a:lnTo>
                  <a:pt x="319" y="455"/>
                </a:lnTo>
                <a:lnTo>
                  <a:pt x="319" y="462"/>
                </a:lnTo>
                <a:lnTo>
                  <a:pt x="321" y="467"/>
                </a:lnTo>
                <a:lnTo>
                  <a:pt x="321" y="473"/>
                </a:lnTo>
                <a:lnTo>
                  <a:pt x="319" y="479"/>
                </a:lnTo>
                <a:lnTo>
                  <a:pt x="318" y="484"/>
                </a:lnTo>
                <a:lnTo>
                  <a:pt x="299" y="491"/>
                </a:lnTo>
                <a:lnTo>
                  <a:pt x="282" y="499"/>
                </a:lnTo>
                <a:lnTo>
                  <a:pt x="279" y="514"/>
                </a:lnTo>
                <a:lnTo>
                  <a:pt x="279" y="525"/>
                </a:lnTo>
                <a:lnTo>
                  <a:pt x="269" y="523"/>
                </a:lnTo>
                <a:lnTo>
                  <a:pt x="264" y="523"/>
                </a:lnTo>
                <a:lnTo>
                  <a:pt x="258" y="525"/>
                </a:lnTo>
                <a:lnTo>
                  <a:pt x="255" y="528"/>
                </a:lnTo>
                <a:lnTo>
                  <a:pt x="253" y="532"/>
                </a:lnTo>
                <a:lnTo>
                  <a:pt x="253" y="538"/>
                </a:lnTo>
                <a:lnTo>
                  <a:pt x="253" y="543"/>
                </a:lnTo>
                <a:lnTo>
                  <a:pt x="253" y="549"/>
                </a:lnTo>
                <a:lnTo>
                  <a:pt x="257" y="562"/>
                </a:lnTo>
                <a:lnTo>
                  <a:pt x="258" y="573"/>
                </a:lnTo>
                <a:lnTo>
                  <a:pt x="258" y="578"/>
                </a:lnTo>
                <a:lnTo>
                  <a:pt x="260" y="582"/>
                </a:lnTo>
                <a:lnTo>
                  <a:pt x="258" y="586"/>
                </a:lnTo>
                <a:lnTo>
                  <a:pt x="257" y="588"/>
                </a:lnTo>
                <a:lnTo>
                  <a:pt x="253" y="588"/>
                </a:lnTo>
                <a:lnTo>
                  <a:pt x="247" y="586"/>
                </a:lnTo>
                <a:lnTo>
                  <a:pt x="244" y="584"/>
                </a:lnTo>
                <a:lnTo>
                  <a:pt x="240" y="580"/>
                </a:lnTo>
                <a:lnTo>
                  <a:pt x="234" y="571"/>
                </a:lnTo>
                <a:lnTo>
                  <a:pt x="229" y="560"/>
                </a:lnTo>
                <a:lnTo>
                  <a:pt x="223" y="551"/>
                </a:lnTo>
                <a:lnTo>
                  <a:pt x="218" y="541"/>
                </a:lnTo>
                <a:lnTo>
                  <a:pt x="216" y="538"/>
                </a:lnTo>
                <a:lnTo>
                  <a:pt x="212" y="536"/>
                </a:lnTo>
                <a:lnTo>
                  <a:pt x="210" y="536"/>
                </a:lnTo>
                <a:lnTo>
                  <a:pt x="207" y="536"/>
                </a:lnTo>
                <a:lnTo>
                  <a:pt x="201" y="538"/>
                </a:lnTo>
                <a:lnTo>
                  <a:pt x="197" y="541"/>
                </a:lnTo>
                <a:lnTo>
                  <a:pt x="194" y="547"/>
                </a:lnTo>
                <a:lnTo>
                  <a:pt x="192" y="552"/>
                </a:lnTo>
                <a:lnTo>
                  <a:pt x="188" y="560"/>
                </a:lnTo>
                <a:lnTo>
                  <a:pt x="185" y="565"/>
                </a:lnTo>
                <a:lnTo>
                  <a:pt x="179" y="569"/>
                </a:lnTo>
                <a:lnTo>
                  <a:pt x="170" y="571"/>
                </a:lnTo>
                <a:lnTo>
                  <a:pt x="162" y="569"/>
                </a:lnTo>
                <a:lnTo>
                  <a:pt x="157" y="565"/>
                </a:lnTo>
                <a:lnTo>
                  <a:pt x="155" y="560"/>
                </a:lnTo>
                <a:lnTo>
                  <a:pt x="153" y="558"/>
                </a:lnTo>
                <a:lnTo>
                  <a:pt x="138" y="556"/>
                </a:lnTo>
                <a:lnTo>
                  <a:pt x="120" y="558"/>
                </a:lnTo>
                <a:lnTo>
                  <a:pt x="111" y="580"/>
                </a:lnTo>
                <a:lnTo>
                  <a:pt x="101" y="599"/>
                </a:lnTo>
                <a:lnTo>
                  <a:pt x="92" y="612"/>
                </a:lnTo>
                <a:lnTo>
                  <a:pt x="87" y="619"/>
                </a:lnTo>
                <a:lnTo>
                  <a:pt x="94" y="625"/>
                </a:lnTo>
                <a:lnTo>
                  <a:pt x="103" y="628"/>
                </a:lnTo>
                <a:lnTo>
                  <a:pt x="101" y="632"/>
                </a:lnTo>
                <a:lnTo>
                  <a:pt x="98" y="636"/>
                </a:lnTo>
                <a:lnTo>
                  <a:pt x="105" y="639"/>
                </a:lnTo>
                <a:lnTo>
                  <a:pt x="112" y="647"/>
                </a:lnTo>
                <a:lnTo>
                  <a:pt x="112" y="665"/>
                </a:lnTo>
                <a:lnTo>
                  <a:pt x="111" y="678"/>
                </a:lnTo>
                <a:lnTo>
                  <a:pt x="103" y="687"/>
                </a:lnTo>
                <a:lnTo>
                  <a:pt x="90" y="698"/>
                </a:lnTo>
                <a:lnTo>
                  <a:pt x="81" y="708"/>
                </a:lnTo>
                <a:lnTo>
                  <a:pt x="74" y="715"/>
                </a:lnTo>
                <a:lnTo>
                  <a:pt x="70" y="722"/>
                </a:lnTo>
                <a:lnTo>
                  <a:pt x="68" y="728"/>
                </a:lnTo>
                <a:lnTo>
                  <a:pt x="64" y="741"/>
                </a:lnTo>
                <a:lnTo>
                  <a:pt x="66" y="758"/>
                </a:lnTo>
                <a:lnTo>
                  <a:pt x="61" y="758"/>
                </a:lnTo>
                <a:lnTo>
                  <a:pt x="59" y="759"/>
                </a:lnTo>
                <a:lnTo>
                  <a:pt x="55" y="763"/>
                </a:lnTo>
                <a:lnTo>
                  <a:pt x="53" y="765"/>
                </a:lnTo>
                <a:lnTo>
                  <a:pt x="52" y="774"/>
                </a:lnTo>
                <a:lnTo>
                  <a:pt x="52" y="782"/>
                </a:lnTo>
                <a:lnTo>
                  <a:pt x="50" y="791"/>
                </a:lnTo>
                <a:lnTo>
                  <a:pt x="50" y="800"/>
                </a:lnTo>
                <a:lnTo>
                  <a:pt x="48" y="809"/>
                </a:lnTo>
                <a:lnTo>
                  <a:pt x="44" y="815"/>
                </a:lnTo>
                <a:lnTo>
                  <a:pt x="24" y="820"/>
                </a:lnTo>
                <a:lnTo>
                  <a:pt x="2" y="830"/>
                </a:lnTo>
                <a:lnTo>
                  <a:pt x="0" y="837"/>
                </a:lnTo>
                <a:lnTo>
                  <a:pt x="2" y="844"/>
                </a:lnTo>
                <a:lnTo>
                  <a:pt x="5" y="854"/>
                </a:lnTo>
                <a:lnTo>
                  <a:pt x="11" y="863"/>
                </a:lnTo>
                <a:lnTo>
                  <a:pt x="26" y="883"/>
                </a:lnTo>
                <a:lnTo>
                  <a:pt x="39" y="902"/>
                </a:lnTo>
                <a:lnTo>
                  <a:pt x="48" y="898"/>
                </a:lnTo>
                <a:lnTo>
                  <a:pt x="55" y="896"/>
                </a:lnTo>
                <a:lnTo>
                  <a:pt x="70" y="902"/>
                </a:lnTo>
                <a:lnTo>
                  <a:pt x="90" y="915"/>
                </a:lnTo>
                <a:lnTo>
                  <a:pt x="98" y="920"/>
                </a:lnTo>
                <a:lnTo>
                  <a:pt x="105" y="922"/>
                </a:lnTo>
                <a:lnTo>
                  <a:pt x="107" y="924"/>
                </a:lnTo>
                <a:lnTo>
                  <a:pt x="111" y="928"/>
                </a:lnTo>
                <a:lnTo>
                  <a:pt x="114" y="933"/>
                </a:lnTo>
                <a:lnTo>
                  <a:pt x="120" y="940"/>
                </a:lnTo>
                <a:lnTo>
                  <a:pt x="125" y="946"/>
                </a:lnTo>
                <a:lnTo>
                  <a:pt x="131" y="946"/>
                </a:lnTo>
                <a:lnTo>
                  <a:pt x="136" y="946"/>
                </a:lnTo>
                <a:lnTo>
                  <a:pt x="140" y="944"/>
                </a:lnTo>
                <a:lnTo>
                  <a:pt x="144" y="942"/>
                </a:lnTo>
                <a:lnTo>
                  <a:pt x="148" y="940"/>
                </a:lnTo>
                <a:lnTo>
                  <a:pt x="153" y="939"/>
                </a:lnTo>
                <a:lnTo>
                  <a:pt x="159" y="939"/>
                </a:lnTo>
                <a:lnTo>
                  <a:pt x="162" y="948"/>
                </a:lnTo>
                <a:lnTo>
                  <a:pt x="172" y="966"/>
                </a:lnTo>
                <a:lnTo>
                  <a:pt x="201" y="940"/>
                </a:lnTo>
                <a:lnTo>
                  <a:pt x="223" y="924"/>
                </a:lnTo>
                <a:lnTo>
                  <a:pt x="233" y="939"/>
                </a:lnTo>
                <a:lnTo>
                  <a:pt x="251" y="963"/>
                </a:lnTo>
                <a:lnTo>
                  <a:pt x="260" y="968"/>
                </a:lnTo>
                <a:lnTo>
                  <a:pt x="269" y="977"/>
                </a:lnTo>
                <a:lnTo>
                  <a:pt x="279" y="985"/>
                </a:lnTo>
                <a:lnTo>
                  <a:pt x="286" y="994"/>
                </a:lnTo>
                <a:lnTo>
                  <a:pt x="292" y="1003"/>
                </a:lnTo>
                <a:lnTo>
                  <a:pt x="297" y="1013"/>
                </a:lnTo>
                <a:lnTo>
                  <a:pt x="303" y="1018"/>
                </a:lnTo>
                <a:lnTo>
                  <a:pt x="308" y="1020"/>
                </a:lnTo>
                <a:lnTo>
                  <a:pt x="323" y="1018"/>
                </a:lnTo>
                <a:lnTo>
                  <a:pt x="336" y="1020"/>
                </a:lnTo>
                <a:lnTo>
                  <a:pt x="340" y="1022"/>
                </a:lnTo>
                <a:lnTo>
                  <a:pt x="343" y="1027"/>
                </a:lnTo>
                <a:lnTo>
                  <a:pt x="345" y="1033"/>
                </a:lnTo>
                <a:lnTo>
                  <a:pt x="349" y="1042"/>
                </a:lnTo>
                <a:lnTo>
                  <a:pt x="354" y="1046"/>
                </a:lnTo>
                <a:lnTo>
                  <a:pt x="362" y="1046"/>
                </a:lnTo>
                <a:lnTo>
                  <a:pt x="366" y="1048"/>
                </a:lnTo>
                <a:lnTo>
                  <a:pt x="367" y="1050"/>
                </a:lnTo>
                <a:lnTo>
                  <a:pt x="369" y="1053"/>
                </a:lnTo>
                <a:lnTo>
                  <a:pt x="371" y="1059"/>
                </a:lnTo>
                <a:lnTo>
                  <a:pt x="371" y="1064"/>
                </a:lnTo>
                <a:lnTo>
                  <a:pt x="371" y="1070"/>
                </a:lnTo>
                <a:lnTo>
                  <a:pt x="373" y="1075"/>
                </a:lnTo>
                <a:lnTo>
                  <a:pt x="375" y="1079"/>
                </a:lnTo>
                <a:lnTo>
                  <a:pt x="388" y="1077"/>
                </a:lnTo>
                <a:lnTo>
                  <a:pt x="399" y="1077"/>
                </a:lnTo>
                <a:lnTo>
                  <a:pt x="403" y="1083"/>
                </a:lnTo>
                <a:lnTo>
                  <a:pt x="404" y="1092"/>
                </a:lnTo>
                <a:lnTo>
                  <a:pt x="406" y="1096"/>
                </a:lnTo>
                <a:lnTo>
                  <a:pt x="408" y="1099"/>
                </a:lnTo>
                <a:lnTo>
                  <a:pt x="412" y="1101"/>
                </a:lnTo>
                <a:lnTo>
                  <a:pt x="415" y="1103"/>
                </a:lnTo>
                <a:lnTo>
                  <a:pt x="421" y="1099"/>
                </a:lnTo>
                <a:lnTo>
                  <a:pt x="428" y="1094"/>
                </a:lnTo>
                <a:lnTo>
                  <a:pt x="434" y="1094"/>
                </a:lnTo>
                <a:lnTo>
                  <a:pt x="439" y="1094"/>
                </a:lnTo>
                <a:lnTo>
                  <a:pt x="445" y="1088"/>
                </a:lnTo>
                <a:lnTo>
                  <a:pt x="449" y="1079"/>
                </a:lnTo>
                <a:lnTo>
                  <a:pt x="436" y="1079"/>
                </a:lnTo>
                <a:lnTo>
                  <a:pt x="421" y="1077"/>
                </a:lnTo>
                <a:lnTo>
                  <a:pt x="415" y="1075"/>
                </a:lnTo>
                <a:lnTo>
                  <a:pt x="410" y="1074"/>
                </a:lnTo>
                <a:lnTo>
                  <a:pt x="406" y="1072"/>
                </a:lnTo>
                <a:lnTo>
                  <a:pt x="404" y="1066"/>
                </a:lnTo>
                <a:lnTo>
                  <a:pt x="404" y="1064"/>
                </a:lnTo>
                <a:lnTo>
                  <a:pt x="406" y="1062"/>
                </a:lnTo>
                <a:lnTo>
                  <a:pt x="408" y="1061"/>
                </a:lnTo>
                <a:lnTo>
                  <a:pt x="410" y="1059"/>
                </a:lnTo>
                <a:lnTo>
                  <a:pt x="417" y="1057"/>
                </a:lnTo>
                <a:lnTo>
                  <a:pt x="427" y="1055"/>
                </a:lnTo>
                <a:lnTo>
                  <a:pt x="436" y="1055"/>
                </a:lnTo>
                <a:lnTo>
                  <a:pt x="443" y="1053"/>
                </a:lnTo>
                <a:lnTo>
                  <a:pt x="445" y="1051"/>
                </a:lnTo>
                <a:lnTo>
                  <a:pt x="447" y="1050"/>
                </a:lnTo>
                <a:lnTo>
                  <a:pt x="449" y="1048"/>
                </a:lnTo>
                <a:lnTo>
                  <a:pt x="449" y="1046"/>
                </a:lnTo>
                <a:lnTo>
                  <a:pt x="443" y="1040"/>
                </a:lnTo>
                <a:lnTo>
                  <a:pt x="439" y="1035"/>
                </a:lnTo>
                <a:lnTo>
                  <a:pt x="438" y="1031"/>
                </a:lnTo>
                <a:lnTo>
                  <a:pt x="438" y="1025"/>
                </a:lnTo>
                <a:lnTo>
                  <a:pt x="445" y="1027"/>
                </a:lnTo>
                <a:lnTo>
                  <a:pt x="454" y="1033"/>
                </a:lnTo>
                <a:lnTo>
                  <a:pt x="458" y="1037"/>
                </a:lnTo>
                <a:lnTo>
                  <a:pt x="463" y="1038"/>
                </a:lnTo>
                <a:lnTo>
                  <a:pt x="469" y="1038"/>
                </a:lnTo>
                <a:lnTo>
                  <a:pt x="473" y="1037"/>
                </a:lnTo>
                <a:lnTo>
                  <a:pt x="487" y="1022"/>
                </a:lnTo>
                <a:lnTo>
                  <a:pt x="502" y="1000"/>
                </a:lnTo>
                <a:lnTo>
                  <a:pt x="523" y="985"/>
                </a:lnTo>
                <a:lnTo>
                  <a:pt x="539" y="970"/>
                </a:lnTo>
                <a:lnTo>
                  <a:pt x="548" y="950"/>
                </a:lnTo>
                <a:lnTo>
                  <a:pt x="556" y="924"/>
                </a:lnTo>
                <a:lnTo>
                  <a:pt x="578" y="898"/>
                </a:lnTo>
                <a:lnTo>
                  <a:pt x="600" y="872"/>
                </a:lnTo>
                <a:lnTo>
                  <a:pt x="608" y="855"/>
                </a:lnTo>
                <a:lnTo>
                  <a:pt x="617" y="839"/>
                </a:lnTo>
                <a:lnTo>
                  <a:pt x="624" y="822"/>
                </a:lnTo>
                <a:lnTo>
                  <a:pt x="632" y="802"/>
                </a:lnTo>
                <a:lnTo>
                  <a:pt x="632" y="793"/>
                </a:lnTo>
                <a:lnTo>
                  <a:pt x="633" y="785"/>
                </a:lnTo>
                <a:lnTo>
                  <a:pt x="628" y="761"/>
                </a:lnTo>
                <a:lnTo>
                  <a:pt x="624" y="741"/>
                </a:lnTo>
                <a:lnTo>
                  <a:pt x="622" y="730"/>
                </a:lnTo>
                <a:lnTo>
                  <a:pt x="620" y="721"/>
                </a:lnTo>
                <a:lnTo>
                  <a:pt x="622" y="710"/>
                </a:lnTo>
                <a:lnTo>
                  <a:pt x="624" y="700"/>
                </a:lnTo>
                <a:lnTo>
                  <a:pt x="632" y="689"/>
                </a:lnTo>
                <a:lnTo>
                  <a:pt x="637" y="680"/>
                </a:lnTo>
                <a:lnTo>
                  <a:pt x="632" y="674"/>
                </a:lnTo>
                <a:lnTo>
                  <a:pt x="620" y="667"/>
                </a:lnTo>
                <a:lnTo>
                  <a:pt x="615" y="663"/>
                </a:lnTo>
                <a:lnTo>
                  <a:pt x="609" y="660"/>
                </a:lnTo>
                <a:lnTo>
                  <a:pt x="606" y="652"/>
                </a:lnTo>
                <a:lnTo>
                  <a:pt x="606" y="647"/>
                </a:lnTo>
                <a:lnTo>
                  <a:pt x="609" y="639"/>
                </a:lnTo>
                <a:lnTo>
                  <a:pt x="613" y="634"/>
                </a:lnTo>
                <a:lnTo>
                  <a:pt x="619" y="630"/>
                </a:lnTo>
                <a:lnTo>
                  <a:pt x="626" y="628"/>
                </a:lnTo>
                <a:lnTo>
                  <a:pt x="637" y="625"/>
                </a:lnTo>
                <a:lnTo>
                  <a:pt x="646" y="623"/>
                </a:lnTo>
                <a:lnTo>
                  <a:pt x="654" y="617"/>
                </a:lnTo>
                <a:lnTo>
                  <a:pt x="659" y="612"/>
                </a:lnTo>
                <a:lnTo>
                  <a:pt x="669" y="606"/>
                </a:lnTo>
                <a:lnTo>
                  <a:pt x="680" y="602"/>
                </a:lnTo>
                <a:lnTo>
                  <a:pt x="694" y="606"/>
                </a:lnTo>
                <a:lnTo>
                  <a:pt x="713" y="606"/>
                </a:lnTo>
                <a:lnTo>
                  <a:pt x="722" y="591"/>
                </a:lnTo>
                <a:lnTo>
                  <a:pt x="731" y="580"/>
                </a:lnTo>
                <a:lnTo>
                  <a:pt x="746" y="584"/>
                </a:lnTo>
                <a:lnTo>
                  <a:pt x="759" y="591"/>
                </a:lnTo>
                <a:lnTo>
                  <a:pt x="765" y="584"/>
                </a:lnTo>
                <a:lnTo>
                  <a:pt x="770" y="578"/>
                </a:lnTo>
                <a:lnTo>
                  <a:pt x="776" y="582"/>
                </a:lnTo>
                <a:lnTo>
                  <a:pt x="779" y="589"/>
                </a:lnTo>
                <a:lnTo>
                  <a:pt x="781" y="593"/>
                </a:lnTo>
                <a:lnTo>
                  <a:pt x="783" y="597"/>
                </a:lnTo>
                <a:lnTo>
                  <a:pt x="787" y="599"/>
                </a:lnTo>
                <a:lnTo>
                  <a:pt x="792" y="600"/>
                </a:lnTo>
                <a:lnTo>
                  <a:pt x="802" y="599"/>
                </a:lnTo>
                <a:lnTo>
                  <a:pt x="811" y="595"/>
                </a:lnTo>
                <a:lnTo>
                  <a:pt x="822" y="600"/>
                </a:lnTo>
                <a:lnTo>
                  <a:pt x="838" y="604"/>
                </a:lnTo>
                <a:lnTo>
                  <a:pt x="846" y="597"/>
                </a:lnTo>
                <a:lnTo>
                  <a:pt x="853" y="588"/>
                </a:lnTo>
                <a:lnTo>
                  <a:pt x="859" y="586"/>
                </a:lnTo>
                <a:lnTo>
                  <a:pt x="864" y="584"/>
                </a:lnTo>
                <a:lnTo>
                  <a:pt x="870" y="580"/>
                </a:lnTo>
                <a:lnTo>
                  <a:pt x="875" y="573"/>
                </a:lnTo>
                <a:lnTo>
                  <a:pt x="877" y="558"/>
                </a:lnTo>
                <a:lnTo>
                  <a:pt x="875" y="543"/>
                </a:lnTo>
                <a:lnTo>
                  <a:pt x="888" y="541"/>
                </a:lnTo>
                <a:lnTo>
                  <a:pt x="901" y="540"/>
                </a:lnTo>
                <a:lnTo>
                  <a:pt x="903" y="534"/>
                </a:lnTo>
                <a:lnTo>
                  <a:pt x="903" y="527"/>
                </a:lnTo>
                <a:lnTo>
                  <a:pt x="905" y="523"/>
                </a:lnTo>
                <a:lnTo>
                  <a:pt x="907" y="519"/>
                </a:lnTo>
                <a:lnTo>
                  <a:pt x="909" y="517"/>
                </a:lnTo>
                <a:lnTo>
                  <a:pt x="914" y="515"/>
                </a:lnTo>
                <a:lnTo>
                  <a:pt x="920" y="515"/>
                </a:lnTo>
                <a:lnTo>
                  <a:pt x="927" y="517"/>
                </a:lnTo>
                <a:lnTo>
                  <a:pt x="933" y="521"/>
                </a:lnTo>
                <a:lnTo>
                  <a:pt x="938" y="527"/>
                </a:lnTo>
                <a:lnTo>
                  <a:pt x="931" y="536"/>
                </a:lnTo>
                <a:lnTo>
                  <a:pt x="916" y="554"/>
                </a:lnTo>
                <a:lnTo>
                  <a:pt x="935" y="551"/>
                </a:lnTo>
                <a:lnTo>
                  <a:pt x="959" y="543"/>
                </a:lnTo>
                <a:lnTo>
                  <a:pt x="981" y="534"/>
                </a:lnTo>
                <a:lnTo>
                  <a:pt x="992" y="528"/>
                </a:lnTo>
                <a:lnTo>
                  <a:pt x="990" y="515"/>
                </a:lnTo>
                <a:lnTo>
                  <a:pt x="988" y="510"/>
                </a:lnTo>
                <a:lnTo>
                  <a:pt x="984" y="506"/>
                </a:lnTo>
                <a:lnTo>
                  <a:pt x="983" y="504"/>
                </a:lnTo>
                <a:lnTo>
                  <a:pt x="975" y="504"/>
                </a:lnTo>
                <a:lnTo>
                  <a:pt x="970" y="501"/>
                </a:lnTo>
                <a:lnTo>
                  <a:pt x="968" y="491"/>
                </a:lnTo>
                <a:lnTo>
                  <a:pt x="968" y="482"/>
                </a:lnTo>
                <a:lnTo>
                  <a:pt x="962" y="475"/>
                </a:lnTo>
                <a:lnTo>
                  <a:pt x="959" y="467"/>
                </a:lnTo>
                <a:lnTo>
                  <a:pt x="964" y="455"/>
                </a:lnTo>
                <a:lnTo>
                  <a:pt x="970" y="445"/>
                </a:lnTo>
                <a:lnTo>
                  <a:pt x="966" y="432"/>
                </a:lnTo>
                <a:lnTo>
                  <a:pt x="964" y="423"/>
                </a:lnTo>
                <a:lnTo>
                  <a:pt x="964" y="419"/>
                </a:lnTo>
                <a:lnTo>
                  <a:pt x="966" y="416"/>
                </a:lnTo>
                <a:lnTo>
                  <a:pt x="968" y="412"/>
                </a:lnTo>
                <a:lnTo>
                  <a:pt x="970" y="410"/>
                </a:lnTo>
                <a:lnTo>
                  <a:pt x="979" y="405"/>
                </a:lnTo>
                <a:lnTo>
                  <a:pt x="984" y="405"/>
                </a:lnTo>
                <a:lnTo>
                  <a:pt x="990" y="406"/>
                </a:lnTo>
                <a:lnTo>
                  <a:pt x="995" y="408"/>
                </a:lnTo>
                <a:lnTo>
                  <a:pt x="1003" y="416"/>
                </a:lnTo>
                <a:lnTo>
                  <a:pt x="1012" y="419"/>
                </a:lnTo>
                <a:lnTo>
                  <a:pt x="1016" y="414"/>
                </a:lnTo>
                <a:lnTo>
                  <a:pt x="1021" y="408"/>
                </a:lnTo>
                <a:lnTo>
                  <a:pt x="1025" y="399"/>
                </a:lnTo>
                <a:lnTo>
                  <a:pt x="1025" y="394"/>
                </a:lnTo>
                <a:lnTo>
                  <a:pt x="1023" y="390"/>
                </a:lnTo>
                <a:lnTo>
                  <a:pt x="1019" y="386"/>
                </a:lnTo>
                <a:lnTo>
                  <a:pt x="1012" y="382"/>
                </a:lnTo>
                <a:lnTo>
                  <a:pt x="1008" y="375"/>
                </a:lnTo>
                <a:lnTo>
                  <a:pt x="1007" y="362"/>
                </a:lnTo>
                <a:lnTo>
                  <a:pt x="1005" y="355"/>
                </a:lnTo>
                <a:lnTo>
                  <a:pt x="1001" y="351"/>
                </a:lnTo>
                <a:lnTo>
                  <a:pt x="997" y="349"/>
                </a:lnTo>
                <a:lnTo>
                  <a:pt x="995" y="349"/>
                </a:lnTo>
                <a:lnTo>
                  <a:pt x="992" y="349"/>
                </a:lnTo>
                <a:lnTo>
                  <a:pt x="990" y="347"/>
                </a:lnTo>
                <a:lnTo>
                  <a:pt x="986" y="344"/>
                </a:lnTo>
                <a:lnTo>
                  <a:pt x="988" y="334"/>
                </a:lnTo>
                <a:lnTo>
                  <a:pt x="988" y="329"/>
                </a:lnTo>
                <a:lnTo>
                  <a:pt x="988" y="321"/>
                </a:lnTo>
                <a:lnTo>
                  <a:pt x="984" y="318"/>
                </a:lnTo>
                <a:lnTo>
                  <a:pt x="981" y="314"/>
                </a:lnTo>
                <a:lnTo>
                  <a:pt x="977" y="312"/>
                </a:lnTo>
                <a:lnTo>
                  <a:pt x="971" y="310"/>
                </a:lnTo>
                <a:lnTo>
                  <a:pt x="966" y="310"/>
                </a:lnTo>
                <a:lnTo>
                  <a:pt x="964" y="316"/>
                </a:lnTo>
                <a:lnTo>
                  <a:pt x="960" y="321"/>
                </a:lnTo>
                <a:lnTo>
                  <a:pt x="959" y="323"/>
                </a:lnTo>
                <a:lnTo>
                  <a:pt x="957" y="323"/>
                </a:lnTo>
                <a:lnTo>
                  <a:pt x="953" y="323"/>
                </a:lnTo>
                <a:lnTo>
                  <a:pt x="947" y="320"/>
                </a:lnTo>
                <a:lnTo>
                  <a:pt x="942" y="323"/>
                </a:lnTo>
                <a:lnTo>
                  <a:pt x="935" y="327"/>
                </a:lnTo>
                <a:lnTo>
                  <a:pt x="925" y="329"/>
                </a:lnTo>
                <a:lnTo>
                  <a:pt x="916" y="327"/>
                </a:lnTo>
                <a:lnTo>
                  <a:pt x="916" y="318"/>
                </a:lnTo>
                <a:lnTo>
                  <a:pt x="916" y="309"/>
                </a:lnTo>
                <a:lnTo>
                  <a:pt x="914" y="301"/>
                </a:lnTo>
                <a:lnTo>
                  <a:pt x="911" y="294"/>
                </a:lnTo>
                <a:lnTo>
                  <a:pt x="907" y="288"/>
                </a:lnTo>
                <a:lnTo>
                  <a:pt x="901" y="283"/>
                </a:lnTo>
                <a:lnTo>
                  <a:pt x="896" y="277"/>
                </a:lnTo>
                <a:lnTo>
                  <a:pt x="888" y="273"/>
                </a:lnTo>
                <a:lnTo>
                  <a:pt x="875" y="266"/>
                </a:lnTo>
                <a:lnTo>
                  <a:pt x="859" y="264"/>
                </a:lnTo>
                <a:lnTo>
                  <a:pt x="842" y="262"/>
                </a:lnTo>
                <a:lnTo>
                  <a:pt x="826" y="264"/>
                </a:lnTo>
                <a:lnTo>
                  <a:pt x="814" y="286"/>
                </a:lnTo>
                <a:lnTo>
                  <a:pt x="809" y="301"/>
                </a:lnTo>
                <a:lnTo>
                  <a:pt x="807" y="310"/>
                </a:lnTo>
                <a:lnTo>
                  <a:pt x="807" y="318"/>
                </a:lnTo>
                <a:lnTo>
                  <a:pt x="809" y="321"/>
                </a:lnTo>
                <a:lnTo>
                  <a:pt x="811" y="325"/>
                </a:lnTo>
                <a:lnTo>
                  <a:pt x="809" y="331"/>
                </a:lnTo>
                <a:lnTo>
                  <a:pt x="807" y="338"/>
                </a:lnTo>
                <a:lnTo>
                  <a:pt x="792" y="347"/>
                </a:lnTo>
                <a:lnTo>
                  <a:pt x="778" y="358"/>
                </a:lnTo>
                <a:lnTo>
                  <a:pt x="774" y="375"/>
                </a:lnTo>
                <a:lnTo>
                  <a:pt x="768" y="390"/>
                </a:lnTo>
                <a:lnTo>
                  <a:pt x="766" y="395"/>
                </a:lnTo>
                <a:lnTo>
                  <a:pt x="763" y="401"/>
                </a:lnTo>
                <a:lnTo>
                  <a:pt x="759" y="405"/>
                </a:lnTo>
                <a:lnTo>
                  <a:pt x="753" y="406"/>
                </a:lnTo>
                <a:lnTo>
                  <a:pt x="753" y="416"/>
                </a:lnTo>
                <a:lnTo>
                  <a:pt x="750" y="423"/>
                </a:lnTo>
                <a:lnTo>
                  <a:pt x="746" y="423"/>
                </a:lnTo>
                <a:lnTo>
                  <a:pt x="744" y="419"/>
                </a:lnTo>
                <a:lnTo>
                  <a:pt x="744" y="418"/>
                </a:lnTo>
                <a:lnTo>
                  <a:pt x="744" y="412"/>
                </a:lnTo>
                <a:lnTo>
                  <a:pt x="742" y="405"/>
                </a:lnTo>
                <a:lnTo>
                  <a:pt x="741" y="397"/>
                </a:lnTo>
                <a:lnTo>
                  <a:pt x="729" y="386"/>
                </a:lnTo>
                <a:lnTo>
                  <a:pt x="722" y="379"/>
                </a:lnTo>
                <a:lnTo>
                  <a:pt x="715" y="390"/>
                </a:lnTo>
                <a:lnTo>
                  <a:pt x="709" y="394"/>
                </a:lnTo>
                <a:lnTo>
                  <a:pt x="705" y="395"/>
                </a:lnTo>
                <a:lnTo>
                  <a:pt x="700" y="395"/>
                </a:lnTo>
                <a:lnTo>
                  <a:pt x="685" y="403"/>
                </a:lnTo>
                <a:lnTo>
                  <a:pt x="676" y="405"/>
                </a:lnTo>
                <a:lnTo>
                  <a:pt x="670" y="405"/>
                </a:lnTo>
                <a:lnTo>
                  <a:pt x="661" y="406"/>
                </a:lnTo>
                <a:lnTo>
                  <a:pt x="650" y="419"/>
                </a:lnTo>
                <a:lnTo>
                  <a:pt x="639" y="429"/>
                </a:lnTo>
                <a:lnTo>
                  <a:pt x="628" y="423"/>
                </a:lnTo>
                <a:lnTo>
                  <a:pt x="620" y="418"/>
                </a:lnTo>
                <a:lnTo>
                  <a:pt x="617" y="408"/>
                </a:lnTo>
                <a:lnTo>
                  <a:pt x="613" y="401"/>
                </a:lnTo>
                <a:lnTo>
                  <a:pt x="613" y="392"/>
                </a:lnTo>
                <a:lnTo>
                  <a:pt x="613" y="384"/>
                </a:lnTo>
                <a:lnTo>
                  <a:pt x="613" y="379"/>
                </a:lnTo>
                <a:lnTo>
                  <a:pt x="615" y="375"/>
                </a:lnTo>
                <a:lnTo>
                  <a:pt x="613" y="362"/>
                </a:lnTo>
                <a:lnTo>
                  <a:pt x="611" y="349"/>
                </a:lnTo>
                <a:lnTo>
                  <a:pt x="611" y="338"/>
                </a:lnTo>
                <a:lnTo>
                  <a:pt x="613" y="327"/>
                </a:lnTo>
                <a:lnTo>
                  <a:pt x="617" y="316"/>
                </a:lnTo>
                <a:lnTo>
                  <a:pt x="622" y="305"/>
                </a:lnTo>
                <a:lnTo>
                  <a:pt x="628" y="296"/>
                </a:lnTo>
                <a:lnTo>
                  <a:pt x="633" y="288"/>
                </a:lnTo>
                <a:lnTo>
                  <a:pt x="633" y="272"/>
                </a:lnTo>
                <a:lnTo>
                  <a:pt x="635" y="257"/>
                </a:lnTo>
                <a:lnTo>
                  <a:pt x="620" y="248"/>
                </a:lnTo>
                <a:lnTo>
                  <a:pt x="608" y="238"/>
                </a:lnTo>
                <a:lnTo>
                  <a:pt x="596" y="225"/>
                </a:lnTo>
                <a:lnTo>
                  <a:pt x="585" y="212"/>
                </a:lnTo>
                <a:lnTo>
                  <a:pt x="589" y="192"/>
                </a:lnTo>
                <a:lnTo>
                  <a:pt x="593" y="170"/>
                </a:lnTo>
                <a:lnTo>
                  <a:pt x="587" y="161"/>
                </a:lnTo>
                <a:lnTo>
                  <a:pt x="578" y="153"/>
                </a:lnTo>
                <a:lnTo>
                  <a:pt x="574" y="146"/>
                </a:lnTo>
                <a:lnTo>
                  <a:pt x="572" y="139"/>
                </a:lnTo>
                <a:lnTo>
                  <a:pt x="571" y="126"/>
                </a:lnTo>
                <a:lnTo>
                  <a:pt x="572" y="111"/>
                </a:lnTo>
                <a:lnTo>
                  <a:pt x="572" y="105"/>
                </a:lnTo>
                <a:lnTo>
                  <a:pt x="571" y="98"/>
                </a:lnTo>
                <a:lnTo>
                  <a:pt x="567" y="89"/>
                </a:lnTo>
                <a:lnTo>
                  <a:pt x="561" y="79"/>
                </a:lnTo>
                <a:lnTo>
                  <a:pt x="552" y="65"/>
                </a:lnTo>
                <a:lnTo>
                  <a:pt x="545" y="57"/>
                </a:lnTo>
                <a:lnTo>
                  <a:pt x="536" y="59"/>
                </a:lnTo>
                <a:lnTo>
                  <a:pt x="528" y="61"/>
                </a:lnTo>
                <a:lnTo>
                  <a:pt x="523" y="63"/>
                </a:lnTo>
                <a:lnTo>
                  <a:pt x="521" y="63"/>
                </a:lnTo>
                <a:lnTo>
                  <a:pt x="517" y="61"/>
                </a:lnTo>
                <a:lnTo>
                  <a:pt x="517" y="59"/>
                </a:lnTo>
                <a:lnTo>
                  <a:pt x="515" y="54"/>
                </a:lnTo>
                <a:lnTo>
                  <a:pt x="515" y="48"/>
                </a:lnTo>
                <a:lnTo>
                  <a:pt x="515" y="41"/>
                </a:lnTo>
                <a:lnTo>
                  <a:pt x="517" y="35"/>
                </a:lnTo>
                <a:lnTo>
                  <a:pt x="524" y="37"/>
                </a:lnTo>
                <a:lnTo>
                  <a:pt x="530" y="37"/>
                </a:lnTo>
                <a:lnTo>
                  <a:pt x="534" y="35"/>
                </a:lnTo>
                <a:lnTo>
                  <a:pt x="534" y="33"/>
                </a:lnTo>
                <a:lnTo>
                  <a:pt x="536" y="30"/>
                </a:lnTo>
                <a:lnTo>
                  <a:pt x="534" y="24"/>
                </a:lnTo>
                <a:lnTo>
                  <a:pt x="519" y="0"/>
                </a:lnTo>
                <a:lnTo>
                  <a:pt x="504" y="5"/>
                </a:lnTo>
                <a:close/>
              </a:path>
            </a:pathLst>
          </a:custGeom>
          <a:solidFill>
            <a:srgbClr val="99FF99"/>
          </a:solidFill>
          <a:ln w="3175" cmpd="sng">
            <a:solidFill>
              <a:srgbClr val="00B050"/>
            </a:solidFill>
            <a:round/>
            <a:headEnd/>
            <a:tailEnd/>
          </a:ln>
        </p:spPr>
        <p:txBody>
          <a:bodyPr/>
          <a:lstStyle/>
          <a:p>
            <a:endParaRPr lang="ru-RU" sz="1807" dirty="0">
              <a:latin typeface="Arial Обычный" charset="0"/>
            </a:endParaRPr>
          </a:p>
        </p:txBody>
      </p:sp>
      <p:sp>
        <p:nvSpPr>
          <p:cNvPr id="190" name="Freeform 24"/>
          <p:cNvSpPr>
            <a:spLocks/>
          </p:cNvSpPr>
          <p:nvPr/>
        </p:nvSpPr>
        <p:spPr bwMode="auto">
          <a:xfrm>
            <a:off x="5221030" y="6462717"/>
            <a:ext cx="515781" cy="549789"/>
          </a:xfrm>
          <a:custGeom>
            <a:avLst/>
            <a:gdLst>
              <a:gd name="T0" fmla="*/ 0 w 296"/>
              <a:gd name="T1" fmla="*/ 230188 h 291"/>
              <a:gd name="T2" fmla="*/ 0 w 296"/>
              <a:gd name="T3" fmla="*/ 252413 h 291"/>
              <a:gd name="T4" fmla="*/ 30747 w 296"/>
              <a:gd name="T5" fmla="*/ 269875 h 291"/>
              <a:gd name="T6" fmla="*/ 48317 w 296"/>
              <a:gd name="T7" fmla="*/ 285750 h 291"/>
              <a:gd name="T8" fmla="*/ 57102 w 296"/>
              <a:gd name="T9" fmla="*/ 346075 h 291"/>
              <a:gd name="T10" fmla="*/ 76136 w 296"/>
              <a:gd name="T11" fmla="*/ 376238 h 291"/>
              <a:gd name="T12" fmla="*/ 101026 w 296"/>
              <a:gd name="T13" fmla="*/ 387350 h 291"/>
              <a:gd name="T14" fmla="*/ 130309 w 296"/>
              <a:gd name="T15" fmla="*/ 384175 h 291"/>
              <a:gd name="T16" fmla="*/ 172769 w 296"/>
              <a:gd name="T17" fmla="*/ 384175 h 291"/>
              <a:gd name="T18" fmla="*/ 191803 w 296"/>
              <a:gd name="T19" fmla="*/ 414338 h 291"/>
              <a:gd name="T20" fmla="*/ 213765 w 296"/>
              <a:gd name="T21" fmla="*/ 441325 h 291"/>
              <a:gd name="T22" fmla="*/ 232799 w 296"/>
              <a:gd name="T23" fmla="*/ 452438 h 291"/>
              <a:gd name="T24" fmla="*/ 270867 w 296"/>
              <a:gd name="T25" fmla="*/ 455613 h 291"/>
              <a:gd name="T26" fmla="*/ 363108 w 296"/>
              <a:gd name="T27" fmla="*/ 434975 h 291"/>
              <a:gd name="T28" fmla="*/ 411425 w 296"/>
              <a:gd name="T29" fmla="*/ 417513 h 291"/>
              <a:gd name="T30" fmla="*/ 417281 w 296"/>
              <a:gd name="T31" fmla="*/ 387350 h 291"/>
              <a:gd name="T32" fmla="*/ 398248 w 296"/>
              <a:gd name="T33" fmla="*/ 355600 h 291"/>
              <a:gd name="T34" fmla="*/ 398248 w 296"/>
              <a:gd name="T35" fmla="*/ 328613 h 291"/>
              <a:gd name="T36" fmla="*/ 411425 w 296"/>
              <a:gd name="T37" fmla="*/ 331788 h 291"/>
              <a:gd name="T38" fmla="*/ 433387 w 296"/>
              <a:gd name="T39" fmla="*/ 338138 h 291"/>
              <a:gd name="T40" fmla="*/ 433387 w 296"/>
              <a:gd name="T41" fmla="*/ 320675 h 291"/>
              <a:gd name="T42" fmla="*/ 398248 w 296"/>
              <a:gd name="T43" fmla="*/ 268288 h 291"/>
              <a:gd name="T44" fmla="*/ 373357 w 296"/>
              <a:gd name="T45" fmla="*/ 203200 h 291"/>
              <a:gd name="T46" fmla="*/ 363108 w 296"/>
              <a:gd name="T47" fmla="*/ 150813 h 291"/>
              <a:gd name="T48" fmla="*/ 348467 w 296"/>
              <a:gd name="T49" fmla="*/ 173038 h 291"/>
              <a:gd name="T50" fmla="*/ 332361 w 296"/>
              <a:gd name="T51" fmla="*/ 179388 h 291"/>
              <a:gd name="T52" fmla="*/ 327968 w 296"/>
              <a:gd name="T53" fmla="*/ 168275 h 291"/>
              <a:gd name="T54" fmla="*/ 319184 w 296"/>
              <a:gd name="T55" fmla="*/ 133350 h 291"/>
              <a:gd name="T56" fmla="*/ 322112 w 296"/>
              <a:gd name="T57" fmla="*/ 92075 h 291"/>
              <a:gd name="T58" fmla="*/ 351395 w 296"/>
              <a:gd name="T59" fmla="*/ 71438 h 291"/>
              <a:gd name="T60" fmla="*/ 360180 w 296"/>
              <a:gd name="T61" fmla="*/ 44450 h 291"/>
              <a:gd name="T62" fmla="*/ 344074 w 296"/>
              <a:gd name="T63" fmla="*/ 36513 h 291"/>
              <a:gd name="T64" fmla="*/ 316255 w 296"/>
              <a:gd name="T65" fmla="*/ 20638 h 291"/>
              <a:gd name="T66" fmla="*/ 308935 w 296"/>
              <a:gd name="T67" fmla="*/ 36513 h 291"/>
              <a:gd name="T68" fmla="*/ 292829 w 296"/>
              <a:gd name="T69" fmla="*/ 33338 h 291"/>
              <a:gd name="T70" fmla="*/ 278188 w 296"/>
              <a:gd name="T71" fmla="*/ 12700 h 291"/>
              <a:gd name="T72" fmla="*/ 248905 w 296"/>
              <a:gd name="T73" fmla="*/ 0 h 291"/>
              <a:gd name="T74" fmla="*/ 232799 w 296"/>
              <a:gd name="T75" fmla="*/ 38100 h 291"/>
              <a:gd name="T76" fmla="*/ 207909 w 296"/>
              <a:gd name="T77" fmla="*/ 53975 h 291"/>
              <a:gd name="T78" fmla="*/ 159592 w 296"/>
              <a:gd name="T79" fmla="*/ 74613 h 291"/>
              <a:gd name="T80" fmla="*/ 86385 w 296"/>
              <a:gd name="T81" fmla="*/ 106363 h 291"/>
              <a:gd name="T82" fmla="*/ 35139 w 296"/>
              <a:gd name="T83" fmla="*/ 114300 h 291"/>
              <a:gd name="T84" fmla="*/ 2928 w 296"/>
              <a:gd name="T85" fmla="*/ 130175 h 291"/>
              <a:gd name="T86" fmla="*/ 16106 w 296"/>
              <a:gd name="T87" fmla="*/ 182563 h 2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6"/>
              <a:gd name="T133" fmla="*/ 0 h 291"/>
              <a:gd name="T134" fmla="*/ 296 w 296"/>
              <a:gd name="T135" fmla="*/ 291 h 29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6" h="291">
                <a:moveTo>
                  <a:pt x="0" y="121"/>
                </a:moveTo>
                <a:lnTo>
                  <a:pt x="2" y="133"/>
                </a:lnTo>
                <a:lnTo>
                  <a:pt x="0" y="145"/>
                </a:lnTo>
                <a:lnTo>
                  <a:pt x="0" y="148"/>
                </a:lnTo>
                <a:lnTo>
                  <a:pt x="0" y="154"/>
                </a:lnTo>
                <a:lnTo>
                  <a:pt x="0" y="159"/>
                </a:lnTo>
                <a:lnTo>
                  <a:pt x="4" y="165"/>
                </a:lnTo>
                <a:lnTo>
                  <a:pt x="11" y="169"/>
                </a:lnTo>
                <a:lnTo>
                  <a:pt x="21" y="170"/>
                </a:lnTo>
                <a:lnTo>
                  <a:pt x="26" y="172"/>
                </a:lnTo>
                <a:lnTo>
                  <a:pt x="30" y="174"/>
                </a:lnTo>
                <a:lnTo>
                  <a:pt x="33" y="180"/>
                </a:lnTo>
                <a:lnTo>
                  <a:pt x="35" y="185"/>
                </a:lnTo>
                <a:lnTo>
                  <a:pt x="37" y="202"/>
                </a:lnTo>
                <a:lnTo>
                  <a:pt x="39" y="218"/>
                </a:lnTo>
                <a:lnTo>
                  <a:pt x="43" y="224"/>
                </a:lnTo>
                <a:lnTo>
                  <a:pt x="46" y="231"/>
                </a:lnTo>
                <a:lnTo>
                  <a:pt x="52" y="237"/>
                </a:lnTo>
                <a:lnTo>
                  <a:pt x="57" y="242"/>
                </a:lnTo>
                <a:lnTo>
                  <a:pt x="63" y="244"/>
                </a:lnTo>
                <a:lnTo>
                  <a:pt x="69" y="244"/>
                </a:lnTo>
                <a:lnTo>
                  <a:pt x="74" y="244"/>
                </a:lnTo>
                <a:lnTo>
                  <a:pt x="78" y="244"/>
                </a:lnTo>
                <a:lnTo>
                  <a:pt x="89" y="242"/>
                </a:lnTo>
                <a:lnTo>
                  <a:pt x="102" y="242"/>
                </a:lnTo>
                <a:lnTo>
                  <a:pt x="111" y="242"/>
                </a:lnTo>
                <a:lnTo>
                  <a:pt x="118" y="242"/>
                </a:lnTo>
                <a:lnTo>
                  <a:pt x="124" y="242"/>
                </a:lnTo>
                <a:lnTo>
                  <a:pt x="126" y="244"/>
                </a:lnTo>
                <a:lnTo>
                  <a:pt x="131" y="261"/>
                </a:lnTo>
                <a:lnTo>
                  <a:pt x="139" y="270"/>
                </a:lnTo>
                <a:lnTo>
                  <a:pt x="142" y="274"/>
                </a:lnTo>
                <a:lnTo>
                  <a:pt x="146" y="278"/>
                </a:lnTo>
                <a:lnTo>
                  <a:pt x="152" y="278"/>
                </a:lnTo>
                <a:lnTo>
                  <a:pt x="155" y="278"/>
                </a:lnTo>
                <a:lnTo>
                  <a:pt x="159" y="285"/>
                </a:lnTo>
                <a:lnTo>
                  <a:pt x="163" y="291"/>
                </a:lnTo>
                <a:lnTo>
                  <a:pt x="174" y="291"/>
                </a:lnTo>
                <a:lnTo>
                  <a:pt x="185" y="287"/>
                </a:lnTo>
                <a:lnTo>
                  <a:pt x="200" y="281"/>
                </a:lnTo>
                <a:lnTo>
                  <a:pt x="218" y="278"/>
                </a:lnTo>
                <a:lnTo>
                  <a:pt x="248" y="274"/>
                </a:lnTo>
                <a:lnTo>
                  <a:pt x="270" y="268"/>
                </a:lnTo>
                <a:lnTo>
                  <a:pt x="277" y="266"/>
                </a:lnTo>
                <a:lnTo>
                  <a:pt x="281" y="263"/>
                </a:lnTo>
                <a:lnTo>
                  <a:pt x="283" y="259"/>
                </a:lnTo>
                <a:lnTo>
                  <a:pt x="285" y="254"/>
                </a:lnTo>
                <a:lnTo>
                  <a:pt x="285" y="244"/>
                </a:lnTo>
                <a:lnTo>
                  <a:pt x="287" y="237"/>
                </a:lnTo>
                <a:lnTo>
                  <a:pt x="277" y="231"/>
                </a:lnTo>
                <a:lnTo>
                  <a:pt x="272" y="224"/>
                </a:lnTo>
                <a:lnTo>
                  <a:pt x="268" y="218"/>
                </a:lnTo>
                <a:lnTo>
                  <a:pt x="268" y="211"/>
                </a:lnTo>
                <a:lnTo>
                  <a:pt x="272" y="207"/>
                </a:lnTo>
                <a:lnTo>
                  <a:pt x="274" y="206"/>
                </a:lnTo>
                <a:lnTo>
                  <a:pt x="277" y="207"/>
                </a:lnTo>
                <a:lnTo>
                  <a:pt x="281" y="209"/>
                </a:lnTo>
                <a:lnTo>
                  <a:pt x="287" y="213"/>
                </a:lnTo>
                <a:lnTo>
                  <a:pt x="294" y="215"/>
                </a:lnTo>
                <a:lnTo>
                  <a:pt x="296" y="213"/>
                </a:lnTo>
                <a:lnTo>
                  <a:pt x="296" y="209"/>
                </a:lnTo>
                <a:lnTo>
                  <a:pt x="296" y="206"/>
                </a:lnTo>
                <a:lnTo>
                  <a:pt x="296" y="202"/>
                </a:lnTo>
                <a:lnTo>
                  <a:pt x="290" y="194"/>
                </a:lnTo>
                <a:lnTo>
                  <a:pt x="285" y="185"/>
                </a:lnTo>
                <a:lnTo>
                  <a:pt x="272" y="169"/>
                </a:lnTo>
                <a:lnTo>
                  <a:pt x="261" y="156"/>
                </a:lnTo>
                <a:lnTo>
                  <a:pt x="257" y="145"/>
                </a:lnTo>
                <a:lnTo>
                  <a:pt x="255" y="128"/>
                </a:lnTo>
                <a:lnTo>
                  <a:pt x="255" y="111"/>
                </a:lnTo>
                <a:lnTo>
                  <a:pt x="255" y="91"/>
                </a:lnTo>
                <a:lnTo>
                  <a:pt x="248" y="95"/>
                </a:lnTo>
                <a:lnTo>
                  <a:pt x="240" y="98"/>
                </a:lnTo>
                <a:lnTo>
                  <a:pt x="240" y="104"/>
                </a:lnTo>
                <a:lnTo>
                  <a:pt x="238" y="109"/>
                </a:lnTo>
                <a:lnTo>
                  <a:pt x="237" y="113"/>
                </a:lnTo>
                <a:lnTo>
                  <a:pt x="231" y="115"/>
                </a:lnTo>
                <a:lnTo>
                  <a:pt x="227" y="113"/>
                </a:lnTo>
                <a:lnTo>
                  <a:pt x="226" y="111"/>
                </a:lnTo>
                <a:lnTo>
                  <a:pt x="226" y="109"/>
                </a:lnTo>
                <a:lnTo>
                  <a:pt x="224" y="106"/>
                </a:lnTo>
                <a:lnTo>
                  <a:pt x="224" y="98"/>
                </a:lnTo>
                <a:lnTo>
                  <a:pt x="222" y="93"/>
                </a:lnTo>
                <a:lnTo>
                  <a:pt x="218" y="84"/>
                </a:lnTo>
                <a:lnTo>
                  <a:pt x="216" y="72"/>
                </a:lnTo>
                <a:lnTo>
                  <a:pt x="216" y="65"/>
                </a:lnTo>
                <a:lnTo>
                  <a:pt x="220" y="58"/>
                </a:lnTo>
                <a:lnTo>
                  <a:pt x="224" y="54"/>
                </a:lnTo>
                <a:lnTo>
                  <a:pt x="229" y="52"/>
                </a:lnTo>
                <a:lnTo>
                  <a:pt x="240" y="45"/>
                </a:lnTo>
                <a:lnTo>
                  <a:pt x="244" y="39"/>
                </a:lnTo>
                <a:lnTo>
                  <a:pt x="246" y="34"/>
                </a:lnTo>
                <a:lnTo>
                  <a:pt x="246" y="28"/>
                </a:lnTo>
                <a:lnTo>
                  <a:pt x="244" y="24"/>
                </a:lnTo>
                <a:lnTo>
                  <a:pt x="238" y="23"/>
                </a:lnTo>
                <a:lnTo>
                  <a:pt x="235" y="23"/>
                </a:lnTo>
                <a:lnTo>
                  <a:pt x="229" y="21"/>
                </a:lnTo>
                <a:lnTo>
                  <a:pt x="222" y="15"/>
                </a:lnTo>
                <a:lnTo>
                  <a:pt x="216" y="13"/>
                </a:lnTo>
                <a:lnTo>
                  <a:pt x="214" y="15"/>
                </a:lnTo>
                <a:lnTo>
                  <a:pt x="213" y="21"/>
                </a:lnTo>
                <a:lnTo>
                  <a:pt x="211" y="23"/>
                </a:lnTo>
                <a:lnTo>
                  <a:pt x="209" y="23"/>
                </a:lnTo>
                <a:lnTo>
                  <a:pt x="205" y="23"/>
                </a:lnTo>
                <a:lnTo>
                  <a:pt x="200" y="21"/>
                </a:lnTo>
                <a:lnTo>
                  <a:pt x="194" y="17"/>
                </a:lnTo>
                <a:lnTo>
                  <a:pt x="192" y="11"/>
                </a:lnTo>
                <a:lnTo>
                  <a:pt x="190" y="8"/>
                </a:lnTo>
                <a:lnTo>
                  <a:pt x="190" y="2"/>
                </a:lnTo>
                <a:lnTo>
                  <a:pt x="181" y="0"/>
                </a:lnTo>
                <a:lnTo>
                  <a:pt x="170" y="0"/>
                </a:lnTo>
                <a:lnTo>
                  <a:pt x="166" y="10"/>
                </a:lnTo>
                <a:lnTo>
                  <a:pt x="163" y="21"/>
                </a:lnTo>
                <a:lnTo>
                  <a:pt x="159" y="24"/>
                </a:lnTo>
                <a:lnTo>
                  <a:pt x="154" y="28"/>
                </a:lnTo>
                <a:lnTo>
                  <a:pt x="148" y="32"/>
                </a:lnTo>
                <a:lnTo>
                  <a:pt x="142" y="34"/>
                </a:lnTo>
                <a:lnTo>
                  <a:pt x="131" y="30"/>
                </a:lnTo>
                <a:lnTo>
                  <a:pt x="122" y="30"/>
                </a:lnTo>
                <a:lnTo>
                  <a:pt x="109" y="47"/>
                </a:lnTo>
                <a:lnTo>
                  <a:pt x="91" y="65"/>
                </a:lnTo>
                <a:lnTo>
                  <a:pt x="74" y="65"/>
                </a:lnTo>
                <a:lnTo>
                  <a:pt x="59" y="67"/>
                </a:lnTo>
                <a:lnTo>
                  <a:pt x="46" y="69"/>
                </a:lnTo>
                <a:lnTo>
                  <a:pt x="32" y="72"/>
                </a:lnTo>
                <a:lnTo>
                  <a:pt x="24" y="72"/>
                </a:lnTo>
                <a:lnTo>
                  <a:pt x="17" y="74"/>
                </a:lnTo>
                <a:lnTo>
                  <a:pt x="9" y="76"/>
                </a:lnTo>
                <a:lnTo>
                  <a:pt x="2" y="82"/>
                </a:lnTo>
                <a:lnTo>
                  <a:pt x="13" y="98"/>
                </a:lnTo>
                <a:lnTo>
                  <a:pt x="22" y="111"/>
                </a:lnTo>
                <a:lnTo>
                  <a:pt x="11" y="115"/>
                </a:lnTo>
                <a:lnTo>
                  <a:pt x="0" y="121"/>
                </a:lnTo>
                <a:close/>
              </a:path>
            </a:pathLst>
          </a:custGeom>
          <a:solidFill>
            <a:schemeClr val="accent6">
              <a:lumMod val="40000"/>
              <a:lumOff val="60000"/>
            </a:schemeClr>
          </a:solidFill>
          <a:ln w="3175" cmpd="sng">
            <a:solidFill>
              <a:schemeClr val="bg1"/>
            </a:solidFill>
            <a:round/>
            <a:headEnd/>
            <a:tailEnd/>
          </a:ln>
        </p:spPr>
        <p:txBody>
          <a:bodyPr/>
          <a:lstStyle/>
          <a:p>
            <a:endParaRPr lang="ru-RU" sz="1807" dirty="0">
              <a:latin typeface="Arial Обычный" charset="0"/>
            </a:endParaRPr>
          </a:p>
        </p:txBody>
      </p:sp>
      <p:sp>
        <p:nvSpPr>
          <p:cNvPr id="191" name="Freeform 25"/>
          <p:cNvSpPr>
            <a:spLocks/>
          </p:cNvSpPr>
          <p:nvPr/>
        </p:nvSpPr>
        <p:spPr bwMode="auto">
          <a:xfrm>
            <a:off x="4782709" y="6071631"/>
            <a:ext cx="776505" cy="619693"/>
          </a:xfrm>
          <a:custGeom>
            <a:avLst/>
            <a:gdLst>
              <a:gd name="T0" fmla="*/ 19061 w 445"/>
              <a:gd name="T1" fmla="*/ 115888 h 328"/>
              <a:gd name="T2" fmla="*/ 41054 w 445"/>
              <a:gd name="T3" fmla="*/ 230188 h 328"/>
              <a:gd name="T4" fmla="*/ 54250 w 445"/>
              <a:gd name="T5" fmla="*/ 423863 h 328"/>
              <a:gd name="T6" fmla="*/ 61581 w 445"/>
              <a:gd name="T7" fmla="*/ 441325 h 328"/>
              <a:gd name="T8" fmla="*/ 102634 w 445"/>
              <a:gd name="T9" fmla="*/ 423863 h 328"/>
              <a:gd name="T10" fmla="*/ 118763 w 445"/>
              <a:gd name="T11" fmla="*/ 373062 h 328"/>
              <a:gd name="T12" fmla="*/ 149553 w 445"/>
              <a:gd name="T13" fmla="*/ 390525 h 328"/>
              <a:gd name="T14" fmla="*/ 153952 w 445"/>
              <a:gd name="T15" fmla="*/ 423863 h 328"/>
              <a:gd name="T16" fmla="*/ 165681 w 445"/>
              <a:gd name="T17" fmla="*/ 431800 h 328"/>
              <a:gd name="T18" fmla="*/ 178877 w 445"/>
              <a:gd name="T19" fmla="*/ 469900 h 328"/>
              <a:gd name="T20" fmla="*/ 192073 w 445"/>
              <a:gd name="T21" fmla="*/ 479425 h 328"/>
              <a:gd name="T22" fmla="*/ 262451 w 445"/>
              <a:gd name="T23" fmla="*/ 473075 h 328"/>
              <a:gd name="T24" fmla="*/ 281512 w 445"/>
              <a:gd name="T25" fmla="*/ 479425 h 328"/>
              <a:gd name="T26" fmla="*/ 291775 w 445"/>
              <a:gd name="T27" fmla="*/ 466725 h 328"/>
              <a:gd name="T28" fmla="*/ 325498 w 445"/>
              <a:gd name="T29" fmla="*/ 473075 h 328"/>
              <a:gd name="T30" fmla="*/ 360687 w 445"/>
              <a:gd name="T31" fmla="*/ 504825 h 328"/>
              <a:gd name="T32" fmla="*/ 368018 w 445"/>
              <a:gd name="T33" fmla="*/ 520700 h 328"/>
              <a:gd name="T34" fmla="*/ 387079 w 445"/>
              <a:gd name="T35" fmla="*/ 484188 h 328"/>
              <a:gd name="T36" fmla="*/ 392943 w 445"/>
              <a:gd name="T37" fmla="*/ 446088 h 328"/>
              <a:gd name="T38" fmla="*/ 435463 w 445"/>
              <a:gd name="T39" fmla="*/ 438150 h 328"/>
              <a:gd name="T40" fmla="*/ 501443 w 445"/>
              <a:gd name="T41" fmla="*/ 431800 h 328"/>
              <a:gd name="T42" fmla="*/ 560091 w 445"/>
              <a:gd name="T43" fmla="*/ 376237 h 328"/>
              <a:gd name="T44" fmla="*/ 593814 w 445"/>
              <a:gd name="T45" fmla="*/ 373062 h 328"/>
              <a:gd name="T46" fmla="*/ 611408 w 445"/>
              <a:gd name="T47" fmla="*/ 344487 h 328"/>
              <a:gd name="T48" fmla="*/ 646597 w 445"/>
              <a:gd name="T49" fmla="*/ 331787 h 328"/>
              <a:gd name="T50" fmla="*/ 636334 w 445"/>
              <a:gd name="T51" fmla="*/ 317500 h 328"/>
              <a:gd name="T52" fmla="*/ 645131 w 445"/>
              <a:gd name="T53" fmla="*/ 276225 h 328"/>
              <a:gd name="T54" fmla="*/ 639266 w 445"/>
              <a:gd name="T55" fmla="*/ 244475 h 328"/>
              <a:gd name="T56" fmla="*/ 623138 w 445"/>
              <a:gd name="T57" fmla="*/ 209550 h 328"/>
              <a:gd name="T58" fmla="*/ 609942 w 445"/>
              <a:gd name="T59" fmla="*/ 168275 h 328"/>
              <a:gd name="T60" fmla="*/ 582084 w 445"/>
              <a:gd name="T61" fmla="*/ 109538 h 328"/>
              <a:gd name="T62" fmla="*/ 546895 w 445"/>
              <a:gd name="T63" fmla="*/ 74612 h 328"/>
              <a:gd name="T64" fmla="*/ 536632 w 445"/>
              <a:gd name="T65" fmla="*/ 57150 h 328"/>
              <a:gd name="T66" fmla="*/ 521970 w 445"/>
              <a:gd name="T67" fmla="*/ 68262 h 328"/>
              <a:gd name="T68" fmla="*/ 492646 w 445"/>
              <a:gd name="T69" fmla="*/ 85725 h 328"/>
              <a:gd name="T70" fmla="*/ 447193 w 445"/>
              <a:gd name="T71" fmla="*/ 76200 h 328"/>
              <a:gd name="T72" fmla="*/ 403207 w 445"/>
              <a:gd name="T73" fmla="*/ 85725 h 328"/>
              <a:gd name="T74" fmla="*/ 379748 w 445"/>
              <a:gd name="T75" fmla="*/ 88900 h 328"/>
              <a:gd name="T76" fmla="*/ 351890 w 445"/>
              <a:gd name="T77" fmla="*/ 103188 h 328"/>
              <a:gd name="T78" fmla="*/ 346025 w 445"/>
              <a:gd name="T79" fmla="*/ 123825 h 328"/>
              <a:gd name="T80" fmla="*/ 316701 w 445"/>
              <a:gd name="T81" fmla="*/ 144462 h 328"/>
              <a:gd name="T82" fmla="*/ 303505 w 445"/>
              <a:gd name="T83" fmla="*/ 109538 h 328"/>
              <a:gd name="T84" fmla="*/ 319633 w 445"/>
              <a:gd name="T85" fmla="*/ 85725 h 328"/>
              <a:gd name="T86" fmla="*/ 310836 w 445"/>
              <a:gd name="T87" fmla="*/ 65088 h 328"/>
              <a:gd name="T88" fmla="*/ 271248 w 445"/>
              <a:gd name="T89" fmla="*/ 33337 h 328"/>
              <a:gd name="T90" fmla="*/ 249255 w 445"/>
              <a:gd name="T91" fmla="*/ 6350 h 328"/>
              <a:gd name="T92" fmla="*/ 186208 w 445"/>
              <a:gd name="T93" fmla="*/ 19050 h 328"/>
              <a:gd name="T94" fmla="*/ 114364 w 445"/>
              <a:gd name="T95" fmla="*/ 30163 h 328"/>
              <a:gd name="T96" fmla="*/ 43986 w 445"/>
              <a:gd name="T97" fmla="*/ 44450 h 328"/>
              <a:gd name="T98" fmla="*/ 7331 w 445"/>
              <a:gd name="T99" fmla="*/ 33337 h 3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5"/>
              <a:gd name="T151" fmla="*/ 0 h 328"/>
              <a:gd name="T152" fmla="*/ 445 w 445"/>
              <a:gd name="T153" fmla="*/ 328 h 3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5" h="328">
                <a:moveTo>
                  <a:pt x="0" y="36"/>
                </a:moveTo>
                <a:lnTo>
                  <a:pt x="7" y="54"/>
                </a:lnTo>
                <a:lnTo>
                  <a:pt x="13" y="73"/>
                </a:lnTo>
                <a:lnTo>
                  <a:pt x="18" y="91"/>
                </a:lnTo>
                <a:lnTo>
                  <a:pt x="20" y="106"/>
                </a:lnTo>
                <a:lnTo>
                  <a:pt x="28" y="145"/>
                </a:lnTo>
                <a:lnTo>
                  <a:pt x="33" y="185"/>
                </a:lnTo>
                <a:lnTo>
                  <a:pt x="35" y="226"/>
                </a:lnTo>
                <a:lnTo>
                  <a:pt x="37" y="267"/>
                </a:lnTo>
                <a:lnTo>
                  <a:pt x="37" y="274"/>
                </a:lnTo>
                <a:lnTo>
                  <a:pt x="39" y="278"/>
                </a:lnTo>
                <a:lnTo>
                  <a:pt x="42" y="278"/>
                </a:lnTo>
                <a:lnTo>
                  <a:pt x="52" y="274"/>
                </a:lnTo>
                <a:lnTo>
                  <a:pt x="61" y="270"/>
                </a:lnTo>
                <a:lnTo>
                  <a:pt x="70" y="267"/>
                </a:lnTo>
                <a:lnTo>
                  <a:pt x="72" y="252"/>
                </a:lnTo>
                <a:lnTo>
                  <a:pt x="76" y="239"/>
                </a:lnTo>
                <a:lnTo>
                  <a:pt x="81" y="235"/>
                </a:lnTo>
                <a:lnTo>
                  <a:pt x="89" y="235"/>
                </a:lnTo>
                <a:lnTo>
                  <a:pt x="96" y="239"/>
                </a:lnTo>
                <a:lnTo>
                  <a:pt x="102" y="246"/>
                </a:lnTo>
                <a:lnTo>
                  <a:pt x="103" y="257"/>
                </a:lnTo>
                <a:lnTo>
                  <a:pt x="103" y="265"/>
                </a:lnTo>
                <a:lnTo>
                  <a:pt x="105" y="267"/>
                </a:lnTo>
                <a:lnTo>
                  <a:pt x="107" y="268"/>
                </a:lnTo>
                <a:lnTo>
                  <a:pt x="109" y="270"/>
                </a:lnTo>
                <a:lnTo>
                  <a:pt x="113" y="272"/>
                </a:lnTo>
                <a:lnTo>
                  <a:pt x="114" y="281"/>
                </a:lnTo>
                <a:lnTo>
                  <a:pt x="118" y="292"/>
                </a:lnTo>
                <a:lnTo>
                  <a:pt x="122" y="296"/>
                </a:lnTo>
                <a:lnTo>
                  <a:pt x="124" y="300"/>
                </a:lnTo>
                <a:lnTo>
                  <a:pt x="127" y="302"/>
                </a:lnTo>
                <a:lnTo>
                  <a:pt x="131" y="302"/>
                </a:lnTo>
                <a:lnTo>
                  <a:pt x="151" y="303"/>
                </a:lnTo>
                <a:lnTo>
                  <a:pt x="172" y="305"/>
                </a:lnTo>
                <a:lnTo>
                  <a:pt x="179" y="298"/>
                </a:lnTo>
                <a:lnTo>
                  <a:pt x="181" y="289"/>
                </a:lnTo>
                <a:lnTo>
                  <a:pt x="187" y="296"/>
                </a:lnTo>
                <a:lnTo>
                  <a:pt x="192" y="302"/>
                </a:lnTo>
                <a:lnTo>
                  <a:pt x="194" y="298"/>
                </a:lnTo>
                <a:lnTo>
                  <a:pt x="198" y="296"/>
                </a:lnTo>
                <a:lnTo>
                  <a:pt x="199" y="294"/>
                </a:lnTo>
                <a:lnTo>
                  <a:pt x="205" y="294"/>
                </a:lnTo>
                <a:lnTo>
                  <a:pt x="212" y="294"/>
                </a:lnTo>
                <a:lnTo>
                  <a:pt x="222" y="298"/>
                </a:lnTo>
                <a:lnTo>
                  <a:pt x="231" y="305"/>
                </a:lnTo>
                <a:lnTo>
                  <a:pt x="240" y="311"/>
                </a:lnTo>
                <a:lnTo>
                  <a:pt x="246" y="318"/>
                </a:lnTo>
                <a:lnTo>
                  <a:pt x="251" y="326"/>
                </a:lnTo>
                <a:lnTo>
                  <a:pt x="251" y="328"/>
                </a:lnTo>
                <a:lnTo>
                  <a:pt x="262" y="322"/>
                </a:lnTo>
                <a:lnTo>
                  <a:pt x="273" y="318"/>
                </a:lnTo>
                <a:lnTo>
                  <a:pt x="264" y="305"/>
                </a:lnTo>
                <a:lnTo>
                  <a:pt x="253" y="289"/>
                </a:lnTo>
                <a:lnTo>
                  <a:pt x="260" y="283"/>
                </a:lnTo>
                <a:lnTo>
                  <a:pt x="268" y="281"/>
                </a:lnTo>
                <a:lnTo>
                  <a:pt x="275" y="279"/>
                </a:lnTo>
                <a:lnTo>
                  <a:pt x="283" y="279"/>
                </a:lnTo>
                <a:lnTo>
                  <a:pt x="297" y="276"/>
                </a:lnTo>
                <a:lnTo>
                  <a:pt x="310" y="274"/>
                </a:lnTo>
                <a:lnTo>
                  <a:pt x="325" y="272"/>
                </a:lnTo>
                <a:lnTo>
                  <a:pt x="342" y="272"/>
                </a:lnTo>
                <a:lnTo>
                  <a:pt x="360" y="254"/>
                </a:lnTo>
                <a:lnTo>
                  <a:pt x="373" y="237"/>
                </a:lnTo>
                <a:lnTo>
                  <a:pt x="382" y="237"/>
                </a:lnTo>
                <a:lnTo>
                  <a:pt x="393" y="241"/>
                </a:lnTo>
                <a:lnTo>
                  <a:pt x="399" y="239"/>
                </a:lnTo>
                <a:lnTo>
                  <a:pt x="405" y="235"/>
                </a:lnTo>
                <a:lnTo>
                  <a:pt x="410" y="231"/>
                </a:lnTo>
                <a:lnTo>
                  <a:pt x="414" y="228"/>
                </a:lnTo>
                <a:lnTo>
                  <a:pt x="417" y="217"/>
                </a:lnTo>
                <a:lnTo>
                  <a:pt x="421" y="207"/>
                </a:lnTo>
                <a:lnTo>
                  <a:pt x="432" y="207"/>
                </a:lnTo>
                <a:lnTo>
                  <a:pt x="441" y="209"/>
                </a:lnTo>
                <a:lnTo>
                  <a:pt x="441" y="207"/>
                </a:lnTo>
                <a:lnTo>
                  <a:pt x="440" y="206"/>
                </a:lnTo>
                <a:lnTo>
                  <a:pt x="434" y="200"/>
                </a:lnTo>
                <a:lnTo>
                  <a:pt x="429" y="191"/>
                </a:lnTo>
                <a:lnTo>
                  <a:pt x="434" y="180"/>
                </a:lnTo>
                <a:lnTo>
                  <a:pt x="440" y="174"/>
                </a:lnTo>
                <a:lnTo>
                  <a:pt x="432" y="167"/>
                </a:lnTo>
                <a:lnTo>
                  <a:pt x="427" y="159"/>
                </a:lnTo>
                <a:lnTo>
                  <a:pt x="436" y="154"/>
                </a:lnTo>
                <a:lnTo>
                  <a:pt x="445" y="148"/>
                </a:lnTo>
                <a:lnTo>
                  <a:pt x="436" y="141"/>
                </a:lnTo>
                <a:lnTo>
                  <a:pt x="425" y="132"/>
                </a:lnTo>
                <a:lnTo>
                  <a:pt x="425" y="122"/>
                </a:lnTo>
                <a:lnTo>
                  <a:pt x="425" y="111"/>
                </a:lnTo>
                <a:lnTo>
                  <a:pt x="416" y="106"/>
                </a:lnTo>
                <a:lnTo>
                  <a:pt x="408" y="98"/>
                </a:lnTo>
                <a:lnTo>
                  <a:pt x="405" y="82"/>
                </a:lnTo>
                <a:lnTo>
                  <a:pt x="397" y="69"/>
                </a:lnTo>
                <a:lnTo>
                  <a:pt x="388" y="61"/>
                </a:lnTo>
                <a:lnTo>
                  <a:pt x="379" y="54"/>
                </a:lnTo>
                <a:lnTo>
                  <a:pt x="373" y="47"/>
                </a:lnTo>
                <a:lnTo>
                  <a:pt x="368" y="39"/>
                </a:lnTo>
                <a:lnTo>
                  <a:pt x="366" y="37"/>
                </a:lnTo>
                <a:lnTo>
                  <a:pt x="366" y="36"/>
                </a:lnTo>
                <a:lnTo>
                  <a:pt x="364" y="36"/>
                </a:lnTo>
                <a:lnTo>
                  <a:pt x="360" y="37"/>
                </a:lnTo>
                <a:lnTo>
                  <a:pt x="356" y="43"/>
                </a:lnTo>
                <a:lnTo>
                  <a:pt x="349" y="47"/>
                </a:lnTo>
                <a:lnTo>
                  <a:pt x="344" y="50"/>
                </a:lnTo>
                <a:lnTo>
                  <a:pt x="336" y="54"/>
                </a:lnTo>
                <a:lnTo>
                  <a:pt x="325" y="54"/>
                </a:lnTo>
                <a:lnTo>
                  <a:pt x="316" y="56"/>
                </a:lnTo>
                <a:lnTo>
                  <a:pt x="305" y="48"/>
                </a:lnTo>
                <a:lnTo>
                  <a:pt x="292" y="45"/>
                </a:lnTo>
                <a:lnTo>
                  <a:pt x="284" y="48"/>
                </a:lnTo>
                <a:lnTo>
                  <a:pt x="275" y="54"/>
                </a:lnTo>
                <a:lnTo>
                  <a:pt x="270" y="50"/>
                </a:lnTo>
                <a:lnTo>
                  <a:pt x="262" y="48"/>
                </a:lnTo>
                <a:lnTo>
                  <a:pt x="259" y="56"/>
                </a:lnTo>
                <a:lnTo>
                  <a:pt x="253" y="65"/>
                </a:lnTo>
                <a:lnTo>
                  <a:pt x="247" y="65"/>
                </a:lnTo>
                <a:lnTo>
                  <a:pt x="240" y="65"/>
                </a:lnTo>
                <a:lnTo>
                  <a:pt x="240" y="71"/>
                </a:lnTo>
                <a:lnTo>
                  <a:pt x="238" y="74"/>
                </a:lnTo>
                <a:lnTo>
                  <a:pt x="236" y="78"/>
                </a:lnTo>
                <a:lnTo>
                  <a:pt x="233" y="82"/>
                </a:lnTo>
                <a:lnTo>
                  <a:pt x="225" y="87"/>
                </a:lnTo>
                <a:lnTo>
                  <a:pt x="216" y="91"/>
                </a:lnTo>
                <a:lnTo>
                  <a:pt x="212" y="84"/>
                </a:lnTo>
                <a:lnTo>
                  <a:pt x="209" y="74"/>
                </a:lnTo>
                <a:lnTo>
                  <a:pt x="207" y="69"/>
                </a:lnTo>
                <a:lnTo>
                  <a:pt x="211" y="65"/>
                </a:lnTo>
                <a:lnTo>
                  <a:pt x="214" y="60"/>
                </a:lnTo>
                <a:lnTo>
                  <a:pt x="218" y="54"/>
                </a:lnTo>
                <a:lnTo>
                  <a:pt x="218" y="48"/>
                </a:lnTo>
                <a:lnTo>
                  <a:pt x="216" y="45"/>
                </a:lnTo>
                <a:lnTo>
                  <a:pt x="212" y="41"/>
                </a:lnTo>
                <a:lnTo>
                  <a:pt x="209" y="39"/>
                </a:lnTo>
                <a:lnTo>
                  <a:pt x="196" y="30"/>
                </a:lnTo>
                <a:lnTo>
                  <a:pt x="185" y="21"/>
                </a:lnTo>
                <a:lnTo>
                  <a:pt x="179" y="10"/>
                </a:lnTo>
                <a:lnTo>
                  <a:pt x="177" y="0"/>
                </a:lnTo>
                <a:lnTo>
                  <a:pt x="170" y="4"/>
                </a:lnTo>
                <a:lnTo>
                  <a:pt x="157" y="12"/>
                </a:lnTo>
                <a:lnTo>
                  <a:pt x="142" y="12"/>
                </a:lnTo>
                <a:lnTo>
                  <a:pt x="127" y="12"/>
                </a:lnTo>
                <a:lnTo>
                  <a:pt x="113" y="17"/>
                </a:lnTo>
                <a:lnTo>
                  <a:pt x="96" y="21"/>
                </a:lnTo>
                <a:lnTo>
                  <a:pt x="78" y="19"/>
                </a:lnTo>
                <a:lnTo>
                  <a:pt x="59" y="17"/>
                </a:lnTo>
                <a:lnTo>
                  <a:pt x="44" y="21"/>
                </a:lnTo>
                <a:lnTo>
                  <a:pt x="30" y="28"/>
                </a:lnTo>
                <a:lnTo>
                  <a:pt x="17" y="19"/>
                </a:lnTo>
                <a:lnTo>
                  <a:pt x="9" y="12"/>
                </a:lnTo>
                <a:lnTo>
                  <a:pt x="5" y="21"/>
                </a:lnTo>
                <a:lnTo>
                  <a:pt x="0" y="36"/>
                </a:lnTo>
                <a:close/>
              </a:path>
            </a:pathLst>
          </a:custGeom>
          <a:solidFill>
            <a:srgbClr val="99FF99"/>
          </a:solidFill>
          <a:ln w="3175" cmpd="sng">
            <a:solidFill>
              <a:srgbClr val="00B050"/>
            </a:solidFill>
            <a:round/>
            <a:headEnd/>
            <a:tailEnd/>
          </a:ln>
        </p:spPr>
        <p:txBody>
          <a:bodyPr/>
          <a:lstStyle/>
          <a:p>
            <a:endParaRPr lang="ru-RU" sz="1807" dirty="0">
              <a:latin typeface="Arial Обычный" charset="0"/>
            </a:endParaRPr>
          </a:p>
        </p:txBody>
      </p:sp>
      <p:sp>
        <p:nvSpPr>
          <p:cNvPr id="192" name="Freeform 26"/>
          <p:cNvSpPr>
            <a:spLocks/>
          </p:cNvSpPr>
          <p:nvPr/>
        </p:nvSpPr>
        <p:spPr bwMode="auto">
          <a:xfrm>
            <a:off x="6528432" y="2899483"/>
            <a:ext cx="34007" cy="13225"/>
          </a:xfrm>
          <a:custGeom>
            <a:avLst/>
            <a:gdLst>
              <a:gd name="T0" fmla="*/ 0 w 19"/>
              <a:gd name="T1" fmla="*/ 4763 h 7"/>
              <a:gd name="T2" fmla="*/ 6016 w 19"/>
              <a:gd name="T3" fmla="*/ 3175 h 7"/>
              <a:gd name="T4" fmla="*/ 13536 w 19"/>
              <a:gd name="T5" fmla="*/ 0 h 7"/>
              <a:gd name="T6" fmla="*/ 22559 w 19"/>
              <a:gd name="T7" fmla="*/ 3175 h 7"/>
              <a:gd name="T8" fmla="*/ 28575 w 19"/>
              <a:gd name="T9" fmla="*/ 4763 h 7"/>
              <a:gd name="T10" fmla="*/ 22559 w 19"/>
              <a:gd name="T11" fmla="*/ 11113 h 7"/>
              <a:gd name="T12" fmla="*/ 12032 w 19"/>
              <a:gd name="T13" fmla="*/ 11113 h 7"/>
              <a:gd name="T14" fmla="*/ 3008 w 19"/>
              <a:gd name="T15" fmla="*/ 7938 h 7"/>
              <a:gd name="T16" fmla="*/ 0 w 19"/>
              <a:gd name="T17" fmla="*/ 4763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7"/>
              <a:gd name="T29" fmla="*/ 19 w 19"/>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7">
                <a:moveTo>
                  <a:pt x="0" y="3"/>
                </a:moveTo>
                <a:lnTo>
                  <a:pt x="4" y="2"/>
                </a:lnTo>
                <a:lnTo>
                  <a:pt x="9" y="0"/>
                </a:lnTo>
                <a:lnTo>
                  <a:pt x="15" y="2"/>
                </a:lnTo>
                <a:lnTo>
                  <a:pt x="19" y="3"/>
                </a:lnTo>
                <a:lnTo>
                  <a:pt x="15" y="7"/>
                </a:lnTo>
                <a:lnTo>
                  <a:pt x="8" y="7"/>
                </a:lnTo>
                <a:lnTo>
                  <a:pt x="2" y="5"/>
                </a:lnTo>
                <a:lnTo>
                  <a:pt x="0" y="3"/>
                </a:lnTo>
                <a:close/>
              </a:path>
            </a:pathLst>
          </a:custGeom>
          <a:solidFill>
            <a:schemeClr val="hlink"/>
          </a:solidFill>
          <a:ln w="3175" cmpd="sng">
            <a:solidFill>
              <a:schemeClr val="bg1"/>
            </a:solidFill>
            <a:round/>
            <a:headEnd/>
            <a:tailEnd/>
          </a:ln>
        </p:spPr>
        <p:txBody>
          <a:bodyPr/>
          <a:lstStyle/>
          <a:p>
            <a:endParaRPr lang="ru-RU" sz="1807" dirty="0">
              <a:latin typeface="Arial Обычный" charset="0"/>
            </a:endParaRPr>
          </a:p>
        </p:txBody>
      </p:sp>
      <p:sp>
        <p:nvSpPr>
          <p:cNvPr id="193" name="Freeform 27"/>
          <p:cNvSpPr>
            <a:spLocks noEditPoints="1"/>
          </p:cNvSpPr>
          <p:nvPr/>
        </p:nvSpPr>
        <p:spPr bwMode="auto">
          <a:xfrm>
            <a:off x="5755703" y="2079523"/>
            <a:ext cx="1171371" cy="1214826"/>
          </a:xfrm>
          <a:custGeom>
            <a:avLst/>
            <a:gdLst>
              <a:gd name="T0" fmla="*/ 205052 w 672"/>
              <a:gd name="T1" fmla="*/ 636588 h 643"/>
              <a:gd name="T2" fmla="*/ 200658 w 672"/>
              <a:gd name="T3" fmla="*/ 688975 h 643"/>
              <a:gd name="T4" fmla="*/ 246063 w 672"/>
              <a:gd name="T5" fmla="*/ 630238 h 643"/>
              <a:gd name="T6" fmla="*/ 229951 w 672"/>
              <a:gd name="T7" fmla="*/ 627063 h 643"/>
              <a:gd name="T8" fmla="*/ 197729 w 672"/>
              <a:gd name="T9" fmla="*/ 876300 h 643"/>
              <a:gd name="T10" fmla="*/ 188941 w 672"/>
              <a:gd name="T11" fmla="*/ 869950 h 643"/>
              <a:gd name="T12" fmla="*/ 227022 w 672"/>
              <a:gd name="T13" fmla="*/ 890588 h 643"/>
              <a:gd name="T14" fmla="*/ 281214 w 672"/>
              <a:gd name="T15" fmla="*/ 885825 h 643"/>
              <a:gd name="T16" fmla="*/ 268032 w 672"/>
              <a:gd name="T17" fmla="*/ 887413 h 643"/>
              <a:gd name="T18" fmla="*/ 281214 w 672"/>
              <a:gd name="T19" fmla="*/ 852488 h 643"/>
              <a:gd name="T20" fmla="*/ 10253 w 672"/>
              <a:gd name="T21" fmla="*/ 955675 h 643"/>
              <a:gd name="T22" fmla="*/ 26364 w 672"/>
              <a:gd name="T23" fmla="*/ 966788 h 643"/>
              <a:gd name="T24" fmla="*/ 5859 w 672"/>
              <a:gd name="T25" fmla="*/ 1014413 h 643"/>
              <a:gd name="T26" fmla="*/ 979856 w 672"/>
              <a:gd name="T27" fmla="*/ 530225 h 643"/>
              <a:gd name="T28" fmla="*/ 984250 w 672"/>
              <a:gd name="T29" fmla="*/ 527050 h 643"/>
              <a:gd name="T30" fmla="*/ 949098 w 672"/>
              <a:gd name="T31" fmla="*/ 509588 h 643"/>
              <a:gd name="T32" fmla="*/ 660561 w 672"/>
              <a:gd name="T33" fmla="*/ 676275 h 643"/>
              <a:gd name="T34" fmla="*/ 622479 w 672"/>
              <a:gd name="T35" fmla="*/ 658813 h 643"/>
              <a:gd name="T36" fmla="*/ 622479 w 672"/>
              <a:gd name="T37" fmla="*/ 674688 h 643"/>
              <a:gd name="T38" fmla="*/ 590257 w 672"/>
              <a:gd name="T39" fmla="*/ 665163 h 643"/>
              <a:gd name="T40" fmla="*/ 578540 w 672"/>
              <a:gd name="T41" fmla="*/ 630238 h 643"/>
              <a:gd name="T42" fmla="*/ 616621 w 672"/>
              <a:gd name="T43" fmla="*/ 623888 h 643"/>
              <a:gd name="T44" fmla="*/ 638591 w 672"/>
              <a:gd name="T45" fmla="*/ 609600 h 643"/>
              <a:gd name="T46" fmla="*/ 629803 w 672"/>
              <a:gd name="T47" fmla="*/ 615950 h 643"/>
              <a:gd name="T48" fmla="*/ 662025 w 672"/>
              <a:gd name="T49" fmla="*/ 582613 h 643"/>
              <a:gd name="T50" fmla="*/ 638591 w 672"/>
              <a:gd name="T51" fmla="*/ 547688 h 643"/>
              <a:gd name="T52" fmla="*/ 625409 w 672"/>
              <a:gd name="T53" fmla="*/ 574675 h 643"/>
              <a:gd name="T54" fmla="*/ 440862 w 672"/>
              <a:gd name="T55" fmla="*/ 520700 h 643"/>
              <a:gd name="T56" fmla="*/ 587328 w 672"/>
              <a:gd name="T57" fmla="*/ 90488 h 643"/>
              <a:gd name="T58" fmla="*/ 641520 w 672"/>
              <a:gd name="T59" fmla="*/ 34925 h 643"/>
              <a:gd name="T60" fmla="*/ 679601 w 672"/>
              <a:gd name="T61" fmla="*/ 1588 h 643"/>
              <a:gd name="T62" fmla="*/ 714753 w 672"/>
              <a:gd name="T63" fmla="*/ 76200 h 643"/>
              <a:gd name="T64" fmla="*/ 697177 w 672"/>
              <a:gd name="T65" fmla="*/ 139700 h 643"/>
              <a:gd name="T66" fmla="*/ 607833 w 672"/>
              <a:gd name="T67" fmla="*/ 169863 h 643"/>
              <a:gd name="T68" fmla="*/ 581469 w 672"/>
              <a:gd name="T69" fmla="*/ 128588 h 643"/>
              <a:gd name="T70" fmla="*/ 641520 w 672"/>
              <a:gd name="T71" fmla="*/ 169863 h 643"/>
              <a:gd name="T72" fmla="*/ 705965 w 672"/>
              <a:gd name="T73" fmla="*/ 173038 h 643"/>
              <a:gd name="T74" fmla="*/ 711824 w 672"/>
              <a:gd name="T75" fmla="*/ 192088 h 643"/>
              <a:gd name="T76" fmla="*/ 766016 w 672"/>
              <a:gd name="T77" fmla="*/ 239713 h 643"/>
              <a:gd name="T78" fmla="*/ 746975 w 672"/>
              <a:gd name="T79" fmla="*/ 284163 h 643"/>
              <a:gd name="T80" fmla="*/ 711824 w 672"/>
              <a:gd name="T81" fmla="*/ 346075 h 643"/>
              <a:gd name="T82" fmla="*/ 654702 w 672"/>
              <a:gd name="T83" fmla="*/ 312738 h 643"/>
              <a:gd name="T84" fmla="*/ 610762 w 672"/>
              <a:gd name="T85" fmla="*/ 242888 h 643"/>
              <a:gd name="T86" fmla="*/ 629803 w 672"/>
              <a:gd name="T87" fmla="*/ 198438 h 643"/>
              <a:gd name="T88" fmla="*/ 606368 w 672"/>
              <a:gd name="T89" fmla="*/ 190500 h 643"/>
              <a:gd name="T90" fmla="*/ 562429 w 672"/>
              <a:gd name="T91" fmla="*/ 198438 h 643"/>
              <a:gd name="T92" fmla="*/ 789451 w 672"/>
              <a:gd name="T93" fmla="*/ 315913 h 643"/>
              <a:gd name="T94" fmla="*/ 814350 w 672"/>
              <a:gd name="T95" fmla="*/ 271463 h 643"/>
              <a:gd name="T96" fmla="*/ 846572 w 672"/>
              <a:gd name="T97" fmla="*/ 263525 h 643"/>
              <a:gd name="T98" fmla="*/ 871471 w 672"/>
              <a:gd name="T99" fmla="*/ 288925 h 643"/>
              <a:gd name="T100" fmla="*/ 906623 w 672"/>
              <a:gd name="T101" fmla="*/ 330200 h 643"/>
              <a:gd name="T102" fmla="*/ 890512 w 672"/>
              <a:gd name="T103" fmla="*/ 398463 h 643"/>
              <a:gd name="T104" fmla="*/ 789451 w 672"/>
              <a:gd name="T105" fmla="*/ 436563 h 643"/>
              <a:gd name="T106" fmla="*/ 749905 w 672"/>
              <a:gd name="T107" fmla="*/ 419100 h 643"/>
              <a:gd name="T108" fmla="*/ 537529 w 672"/>
              <a:gd name="T109" fmla="*/ 215900 h 643"/>
              <a:gd name="T110" fmla="*/ 546317 w 672"/>
              <a:gd name="T111" fmla="*/ 231775 h 643"/>
              <a:gd name="T112" fmla="*/ 559499 w 672"/>
              <a:gd name="T113" fmla="*/ 201613 h 643"/>
              <a:gd name="T114" fmla="*/ 562429 w 672"/>
              <a:gd name="T115" fmla="*/ 233363 h 643"/>
              <a:gd name="T116" fmla="*/ 562429 w 672"/>
              <a:gd name="T117" fmla="*/ 233363 h 643"/>
              <a:gd name="T118" fmla="*/ 575610 w 672"/>
              <a:gd name="T119" fmla="*/ 242888 h 643"/>
              <a:gd name="T120" fmla="*/ 714753 w 672"/>
              <a:gd name="T121" fmla="*/ 96838 h 643"/>
              <a:gd name="T122" fmla="*/ 613692 w 672"/>
              <a:gd name="T123" fmla="*/ 11113 h 64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2"/>
              <a:gd name="T187" fmla="*/ 0 h 643"/>
              <a:gd name="T188" fmla="*/ 672 w 672"/>
              <a:gd name="T189" fmla="*/ 643 h 64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2" h="643">
                <a:moveTo>
                  <a:pt x="140" y="395"/>
                </a:moveTo>
                <a:lnTo>
                  <a:pt x="142" y="395"/>
                </a:lnTo>
                <a:lnTo>
                  <a:pt x="142" y="393"/>
                </a:lnTo>
                <a:lnTo>
                  <a:pt x="144" y="393"/>
                </a:lnTo>
                <a:lnTo>
                  <a:pt x="146" y="393"/>
                </a:lnTo>
                <a:lnTo>
                  <a:pt x="146" y="395"/>
                </a:lnTo>
                <a:lnTo>
                  <a:pt x="148" y="395"/>
                </a:lnTo>
                <a:lnTo>
                  <a:pt x="148" y="397"/>
                </a:lnTo>
                <a:lnTo>
                  <a:pt x="149" y="397"/>
                </a:lnTo>
                <a:lnTo>
                  <a:pt x="149" y="401"/>
                </a:lnTo>
                <a:lnTo>
                  <a:pt x="151" y="402"/>
                </a:lnTo>
                <a:lnTo>
                  <a:pt x="151" y="404"/>
                </a:lnTo>
                <a:lnTo>
                  <a:pt x="151" y="406"/>
                </a:lnTo>
                <a:lnTo>
                  <a:pt x="151" y="408"/>
                </a:lnTo>
                <a:lnTo>
                  <a:pt x="149" y="410"/>
                </a:lnTo>
                <a:lnTo>
                  <a:pt x="146" y="408"/>
                </a:lnTo>
                <a:lnTo>
                  <a:pt x="144" y="406"/>
                </a:lnTo>
                <a:lnTo>
                  <a:pt x="142" y="404"/>
                </a:lnTo>
                <a:lnTo>
                  <a:pt x="140" y="402"/>
                </a:lnTo>
                <a:lnTo>
                  <a:pt x="140" y="401"/>
                </a:lnTo>
                <a:lnTo>
                  <a:pt x="140" y="399"/>
                </a:lnTo>
                <a:lnTo>
                  <a:pt x="140" y="397"/>
                </a:lnTo>
                <a:lnTo>
                  <a:pt x="140" y="395"/>
                </a:lnTo>
                <a:close/>
                <a:moveTo>
                  <a:pt x="142" y="449"/>
                </a:moveTo>
                <a:lnTo>
                  <a:pt x="142" y="450"/>
                </a:lnTo>
                <a:lnTo>
                  <a:pt x="140" y="452"/>
                </a:lnTo>
                <a:lnTo>
                  <a:pt x="135" y="454"/>
                </a:lnTo>
                <a:lnTo>
                  <a:pt x="129" y="454"/>
                </a:lnTo>
                <a:lnTo>
                  <a:pt x="127" y="452"/>
                </a:lnTo>
                <a:lnTo>
                  <a:pt x="125" y="452"/>
                </a:lnTo>
                <a:lnTo>
                  <a:pt x="124" y="452"/>
                </a:lnTo>
                <a:lnTo>
                  <a:pt x="124" y="450"/>
                </a:lnTo>
                <a:lnTo>
                  <a:pt x="122" y="450"/>
                </a:lnTo>
                <a:lnTo>
                  <a:pt x="122" y="449"/>
                </a:lnTo>
                <a:lnTo>
                  <a:pt x="122" y="447"/>
                </a:lnTo>
                <a:lnTo>
                  <a:pt x="122" y="445"/>
                </a:lnTo>
                <a:lnTo>
                  <a:pt x="124" y="443"/>
                </a:lnTo>
                <a:lnTo>
                  <a:pt x="124" y="441"/>
                </a:lnTo>
                <a:lnTo>
                  <a:pt x="125" y="441"/>
                </a:lnTo>
                <a:lnTo>
                  <a:pt x="127" y="439"/>
                </a:lnTo>
                <a:lnTo>
                  <a:pt x="129" y="437"/>
                </a:lnTo>
                <a:lnTo>
                  <a:pt x="133" y="436"/>
                </a:lnTo>
                <a:lnTo>
                  <a:pt x="137" y="434"/>
                </a:lnTo>
                <a:lnTo>
                  <a:pt x="138" y="434"/>
                </a:lnTo>
                <a:lnTo>
                  <a:pt x="140" y="432"/>
                </a:lnTo>
                <a:lnTo>
                  <a:pt x="142" y="432"/>
                </a:lnTo>
                <a:lnTo>
                  <a:pt x="144" y="432"/>
                </a:lnTo>
                <a:lnTo>
                  <a:pt x="144" y="434"/>
                </a:lnTo>
                <a:lnTo>
                  <a:pt x="146" y="434"/>
                </a:lnTo>
                <a:lnTo>
                  <a:pt x="146" y="436"/>
                </a:lnTo>
                <a:lnTo>
                  <a:pt x="146" y="437"/>
                </a:lnTo>
                <a:lnTo>
                  <a:pt x="146" y="439"/>
                </a:lnTo>
                <a:lnTo>
                  <a:pt x="146" y="441"/>
                </a:lnTo>
                <a:lnTo>
                  <a:pt x="144" y="443"/>
                </a:lnTo>
                <a:lnTo>
                  <a:pt x="142" y="445"/>
                </a:lnTo>
                <a:lnTo>
                  <a:pt x="142" y="447"/>
                </a:lnTo>
                <a:lnTo>
                  <a:pt x="142" y="449"/>
                </a:lnTo>
                <a:close/>
                <a:moveTo>
                  <a:pt x="159" y="391"/>
                </a:moveTo>
                <a:lnTo>
                  <a:pt x="161" y="389"/>
                </a:lnTo>
                <a:lnTo>
                  <a:pt x="162" y="391"/>
                </a:lnTo>
                <a:lnTo>
                  <a:pt x="164" y="391"/>
                </a:lnTo>
                <a:lnTo>
                  <a:pt x="166" y="391"/>
                </a:lnTo>
                <a:lnTo>
                  <a:pt x="166" y="393"/>
                </a:lnTo>
                <a:lnTo>
                  <a:pt x="168" y="395"/>
                </a:lnTo>
                <a:lnTo>
                  <a:pt x="168" y="397"/>
                </a:lnTo>
                <a:lnTo>
                  <a:pt x="170" y="397"/>
                </a:lnTo>
                <a:lnTo>
                  <a:pt x="172" y="397"/>
                </a:lnTo>
                <a:lnTo>
                  <a:pt x="173" y="397"/>
                </a:lnTo>
                <a:lnTo>
                  <a:pt x="175" y="399"/>
                </a:lnTo>
                <a:lnTo>
                  <a:pt x="175" y="401"/>
                </a:lnTo>
                <a:lnTo>
                  <a:pt x="177" y="401"/>
                </a:lnTo>
                <a:lnTo>
                  <a:pt x="177" y="402"/>
                </a:lnTo>
                <a:lnTo>
                  <a:pt x="177" y="404"/>
                </a:lnTo>
                <a:lnTo>
                  <a:pt x="177" y="406"/>
                </a:lnTo>
                <a:lnTo>
                  <a:pt x="177" y="410"/>
                </a:lnTo>
                <a:lnTo>
                  <a:pt x="177" y="412"/>
                </a:lnTo>
                <a:lnTo>
                  <a:pt x="175" y="412"/>
                </a:lnTo>
                <a:lnTo>
                  <a:pt x="173" y="412"/>
                </a:lnTo>
                <a:lnTo>
                  <a:pt x="172" y="410"/>
                </a:lnTo>
                <a:lnTo>
                  <a:pt x="170" y="410"/>
                </a:lnTo>
                <a:lnTo>
                  <a:pt x="168" y="408"/>
                </a:lnTo>
                <a:lnTo>
                  <a:pt x="166" y="408"/>
                </a:lnTo>
                <a:lnTo>
                  <a:pt x="166" y="406"/>
                </a:lnTo>
                <a:lnTo>
                  <a:pt x="161" y="401"/>
                </a:lnTo>
                <a:lnTo>
                  <a:pt x="157" y="395"/>
                </a:lnTo>
                <a:lnTo>
                  <a:pt x="155" y="391"/>
                </a:lnTo>
                <a:lnTo>
                  <a:pt x="157" y="391"/>
                </a:lnTo>
                <a:lnTo>
                  <a:pt x="159" y="391"/>
                </a:lnTo>
                <a:close/>
                <a:moveTo>
                  <a:pt x="137" y="548"/>
                </a:moveTo>
                <a:lnTo>
                  <a:pt x="138" y="546"/>
                </a:lnTo>
                <a:lnTo>
                  <a:pt x="140" y="546"/>
                </a:lnTo>
                <a:lnTo>
                  <a:pt x="142" y="546"/>
                </a:lnTo>
                <a:lnTo>
                  <a:pt x="142" y="548"/>
                </a:lnTo>
                <a:lnTo>
                  <a:pt x="144" y="548"/>
                </a:lnTo>
                <a:lnTo>
                  <a:pt x="146" y="548"/>
                </a:lnTo>
                <a:lnTo>
                  <a:pt x="146" y="550"/>
                </a:lnTo>
                <a:lnTo>
                  <a:pt x="148" y="550"/>
                </a:lnTo>
                <a:lnTo>
                  <a:pt x="148" y="552"/>
                </a:lnTo>
                <a:lnTo>
                  <a:pt x="148" y="554"/>
                </a:lnTo>
                <a:lnTo>
                  <a:pt x="148" y="556"/>
                </a:lnTo>
                <a:lnTo>
                  <a:pt x="149" y="558"/>
                </a:lnTo>
                <a:lnTo>
                  <a:pt x="144" y="558"/>
                </a:lnTo>
                <a:lnTo>
                  <a:pt x="142" y="558"/>
                </a:lnTo>
                <a:lnTo>
                  <a:pt x="138" y="556"/>
                </a:lnTo>
                <a:lnTo>
                  <a:pt x="137" y="556"/>
                </a:lnTo>
                <a:lnTo>
                  <a:pt x="137" y="554"/>
                </a:lnTo>
                <a:lnTo>
                  <a:pt x="135" y="554"/>
                </a:lnTo>
                <a:lnTo>
                  <a:pt x="135" y="552"/>
                </a:lnTo>
                <a:lnTo>
                  <a:pt x="135" y="550"/>
                </a:lnTo>
                <a:lnTo>
                  <a:pt x="137" y="550"/>
                </a:lnTo>
                <a:lnTo>
                  <a:pt x="137" y="548"/>
                </a:lnTo>
                <a:close/>
                <a:moveTo>
                  <a:pt x="114" y="550"/>
                </a:moveTo>
                <a:lnTo>
                  <a:pt x="114" y="550"/>
                </a:lnTo>
                <a:lnTo>
                  <a:pt x="114" y="548"/>
                </a:lnTo>
                <a:lnTo>
                  <a:pt x="114" y="546"/>
                </a:lnTo>
                <a:lnTo>
                  <a:pt x="116" y="546"/>
                </a:lnTo>
                <a:lnTo>
                  <a:pt x="116" y="545"/>
                </a:lnTo>
                <a:lnTo>
                  <a:pt x="118" y="545"/>
                </a:lnTo>
                <a:lnTo>
                  <a:pt x="120" y="545"/>
                </a:lnTo>
                <a:lnTo>
                  <a:pt x="122" y="545"/>
                </a:lnTo>
                <a:lnTo>
                  <a:pt x="124" y="546"/>
                </a:lnTo>
                <a:lnTo>
                  <a:pt x="125" y="546"/>
                </a:lnTo>
                <a:lnTo>
                  <a:pt x="127" y="548"/>
                </a:lnTo>
                <a:lnTo>
                  <a:pt x="129" y="548"/>
                </a:lnTo>
                <a:lnTo>
                  <a:pt x="131" y="550"/>
                </a:lnTo>
                <a:lnTo>
                  <a:pt x="129" y="552"/>
                </a:lnTo>
                <a:lnTo>
                  <a:pt x="127" y="554"/>
                </a:lnTo>
                <a:lnTo>
                  <a:pt x="125" y="554"/>
                </a:lnTo>
                <a:lnTo>
                  <a:pt x="124" y="554"/>
                </a:lnTo>
                <a:lnTo>
                  <a:pt x="122" y="554"/>
                </a:lnTo>
                <a:lnTo>
                  <a:pt x="120" y="554"/>
                </a:lnTo>
                <a:lnTo>
                  <a:pt x="118" y="554"/>
                </a:lnTo>
                <a:lnTo>
                  <a:pt x="116" y="554"/>
                </a:lnTo>
                <a:lnTo>
                  <a:pt x="116" y="552"/>
                </a:lnTo>
                <a:lnTo>
                  <a:pt x="114" y="552"/>
                </a:lnTo>
                <a:lnTo>
                  <a:pt x="114" y="550"/>
                </a:lnTo>
                <a:close/>
                <a:moveTo>
                  <a:pt x="153" y="572"/>
                </a:moveTo>
                <a:lnTo>
                  <a:pt x="151" y="571"/>
                </a:lnTo>
                <a:lnTo>
                  <a:pt x="151" y="569"/>
                </a:lnTo>
                <a:lnTo>
                  <a:pt x="151" y="567"/>
                </a:lnTo>
                <a:lnTo>
                  <a:pt x="153" y="565"/>
                </a:lnTo>
                <a:lnTo>
                  <a:pt x="153" y="563"/>
                </a:lnTo>
                <a:lnTo>
                  <a:pt x="155" y="563"/>
                </a:lnTo>
                <a:lnTo>
                  <a:pt x="155" y="561"/>
                </a:lnTo>
                <a:lnTo>
                  <a:pt x="157" y="561"/>
                </a:lnTo>
                <a:lnTo>
                  <a:pt x="159" y="561"/>
                </a:lnTo>
                <a:lnTo>
                  <a:pt x="161" y="561"/>
                </a:lnTo>
                <a:lnTo>
                  <a:pt x="162" y="563"/>
                </a:lnTo>
                <a:lnTo>
                  <a:pt x="162" y="565"/>
                </a:lnTo>
                <a:lnTo>
                  <a:pt x="162" y="567"/>
                </a:lnTo>
                <a:lnTo>
                  <a:pt x="161" y="569"/>
                </a:lnTo>
                <a:lnTo>
                  <a:pt x="161" y="571"/>
                </a:lnTo>
                <a:lnTo>
                  <a:pt x="159" y="571"/>
                </a:lnTo>
                <a:lnTo>
                  <a:pt x="159" y="572"/>
                </a:lnTo>
                <a:lnTo>
                  <a:pt x="157" y="572"/>
                </a:lnTo>
                <a:lnTo>
                  <a:pt x="155" y="572"/>
                </a:lnTo>
                <a:lnTo>
                  <a:pt x="153" y="572"/>
                </a:lnTo>
                <a:close/>
                <a:moveTo>
                  <a:pt x="188" y="556"/>
                </a:moveTo>
                <a:lnTo>
                  <a:pt x="190" y="556"/>
                </a:lnTo>
                <a:lnTo>
                  <a:pt x="192" y="556"/>
                </a:lnTo>
                <a:lnTo>
                  <a:pt x="192" y="558"/>
                </a:lnTo>
                <a:lnTo>
                  <a:pt x="194" y="559"/>
                </a:lnTo>
                <a:lnTo>
                  <a:pt x="194" y="561"/>
                </a:lnTo>
                <a:lnTo>
                  <a:pt x="194" y="563"/>
                </a:lnTo>
                <a:lnTo>
                  <a:pt x="192" y="565"/>
                </a:lnTo>
                <a:lnTo>
                  <a:pt x="192" y="567"/>
                </a:lnTo>
                <a:lnTo>
                  <a:pt x="190" y="567"/>
                </a:lnTo>
                <a:lnTo>
                  <a:pt x="188" y="567"/>
                </a:lnTo>
                <a:lnTo>
                  <a:pt x="186" y="567"/>
                </a:lnTo>
                <a:lnTo>
                  <a:pt x="185" y="567"/>
                </a:lnTo>
                <a:lnTo>
                  <a:pt x="185" y="565"/>
                </a:lnTo>
                <a:lnTo>
                  <a:pt x="183" y="565"/>
                </a:lnTo>
                <a:lnTo>
                  <a:pt x="183" y="563"/>
                </a:lnTo>
                <a:lnTo>
                  <a:pt x="183" y="561"/>
                </a:lnTo>
                <a:lnTo>
                  <a:pt x="183" y="559"/>
                </a:lnTo>
                <a:lnTo>
                  <a:pt x="183" y="558"/>
                </a:lnTo>
                <a:lnTo>
                  <a:pt x="185" y="558"/>
                </a:lnTo>
                <a:lnTo>
                  <a:pt x="185" y="556"/>
                </a:lnTo>
                <a:lnTo>
                  <a:pt x="186" y="556"/>
                </a:lnTo>
                <a:lnTo>
                  <a:pt x="188" y="556"/>
                </a:lnTo>
                <a:close/>
                <a:moveTo>
                  <a:pt x="188" y="528"/>
                </a:moveTo>
                <a:lnTo>
                  <a:pt x="190" y="528"/>
                </a:lnTo>
                <a:lnTo>
                  <a:pt x="192" y="528"/>
                </a:lnTo>
                <a:lnTo>
                  <a:pt x="192" y="530"/>
                </a:lnTo>
                <a:lnTo>
                  <a:pt x="194" y="530"/>
                </a:lnTo>
                <a:lnTo>
                  <a:pt x="194" y="532"/>
                </a:lnTo>
                <a:lnTo>
                  <a:pt x="194" y="534"/>
                </a:lnTo>
                <a:lnTo>
                  <a:pt x="194" y="535"/>
                </a:lnTo>
                <a:lnTo>
                  <a:pt x="192" y="535"/>
                </a:lnTo>
                <a:lnTo>
                  <a:pt x="192" y="537"/>
                </a:lnTo>
                <a:lnTo>
                  <a:pt x="190" y="537"/>
                </a:lnTo>
                <a:lnTo>
                  <a:pt x="188" y="537"/>
                </a:lnTo>
                <a:lnTo>
                  <a:pt x="186" y="537"/>
                </a:lnTo>
                <a:lnTo>
                  <a:pt x="186" y="535"/>
                </a:lnTo>
                <a:lnTo>
                  <a:pt x="185" y="535"/>
                </a:lnTo>
                <a:lnTo>
                  <a:pt x="185" y="534"/>
                </a:lnTo>
                <a:lnTo>
                  <a:pt x="185" y="532"/>
                </a:lnTo>
                <a:lnTo>
                  <a:pt x="185" y="530"/>
                </a:lnTo>
                <a:lnTo>
                  <a:pt x="186" y="528"/>
                </a:lnTo>
                <a:lnTo>
                  <a:pt x="188" y="528"/>
                </a:lnTo>
                <a:close/>
                <a:moveTo>
                  <a:pt x="7" y="602"/>
                </a:moveTo>
                <a:lnTo>
                  <a:pt x="7" y="602"/>
                </a:lnTo>
                <a:lnTo>
                  <a:pt x="7" y="600"/>
                </a:lnTo>
                <a:lnTo>
                  <a:pt x="9" y="598"/>
                </a:lnTo>
                <a:lnTo>
                  <a:pt x="9" y="596"/>
                </a:lnTo>
                <a:lnTo>
                  <a:pt x="9" y="595"/>
                </a:lnTo>
                <a:lnTo>
                  <a:pt x="11" y="595"/>
                </a:lnTo>
                <a:lnTo>
                  <a:pt x="13" y="593"/>
                </a:lnTo>
                <a:lnTo>
                  <a:pt x="15" y="593"/>
                </a:lnTo>
                <a:lnTo>
                  <a:pt x="16" y="593"/>
                </a:lnTo>
                <a:lnTo>
                  <a:pt x="18" y="593"/>
                </a:lnTo>
                <a:lnTo>
                  <a:pt x="20" y="595"/>
                </a:lnTo>
                <a:lnTo>
                  <a:pt x="20" y="596"/>
                </a:lnTo>
                <a:lnTo>
                  <a:pt x="20" y="598"/>
                </a:lnTo>
                <a:lnTo>
                  <a:pt x="20" y="600"/>
                </a:lnTo>
                <a:lnTo>
                  <a:pt x="18" y="600"/>
                </a:lnTo>
                <a:lnTo>
                  <a:pt x="18" y="602"/>
                </a:lnTo>
                <a:lnTo>
                  <a:pt x="16" y="602"/>
                </a:lnTo>
                <a:lnTo>
                  <a:pt x="13" y="604"/>
                </a:lnTo>
                <a:lnTo>
                  <a:pt x="11" y="604"/>
                </a:lnTo>
                <a:lnTo>
                  <a:pt x="7" y="602"/>
                </a:lnTo>
                <a:close/>
                <a:moveTo>
                  <a:pt x="16" y="607"/>
                </a:moveTo>
                <a:lnTo>
                  <a:pt x="16" y="607"/>
                </a:lnTo>
                <a:lnTo>
                  <a:pt x="18" y="609"/>
                </a:lnTo>
                <a:lnTo>
                  <a:pt x="20" y="611"/>
                </a:lnTo>
                <a:lnTo>
                  <a:pt x="20" y="613"/>
                </a:lnTo>
                <a:lnTo>
                  <a:pt x="20" y="615"/>
                </a:lnTo>
                <a:lnTo>
                  <a:pt x="20" y="617"/>
                </a:lnTo>
                <a:lnTo>
                  <a:pt x="20" y="619"/>
                </a:lnTo>
                <a:lnTo>
                  <a:pt x="20" y="620"/>
                </a:lnTo>
                <a:lnTo>
                  <a:pt x="20" y="624"/>
                </a:lnTo>
                <a:lnTo>
                  <a:pt x="20" y="628"/>
                </a:lnTo>
                <a:lnTo>
                  <a:pt x="20" y="631"/>
                </a:lnTo>
                <a:lnTo>
                  <a:pt x="18" y="635"/>
                </a:lnTo>
                <a:lnTo>
                  <a:pt x="18" y="639"/>
                </a:lnTo>
                <a:lnTo>
                  <a:pt x="16" y="641"/>
                </a:lnTo>
                <a:lnTo>
                  <a:pt x="15" y="643"/>
                </a:lnTo>
                <a:lnTo>
                  <a:pt x="13" y="643"/>
                </a:lnTo>
                <a:lnTo>
                  <a:pt x="11" y="643"/>
                </a:lnTo>
                <a:lnTo>
                  <a:pt x="9" y="643"/>
                </a:lnTo>
                <a:lnTo>
                  <a:pt x="7" y="643"/>
                </a:lnTo>
                <a:lnTo>
                  <a:pt x="7" y="641"/>
                </a:lnTo>
                <a:lnTo>
                  <a:pt x="5" y="641"/>
                </a:lnTo>
                <a:lnTo>
                  <a:pt x="4" y="639"/>
                </a:lnTo>
                <a:lnTo>
                  <a:pt x="2" y="637"/>
                </a:lnTo>
                <a:lnTo>
                  <a:pt x="2" y="635"/>
                </a:lnTo>
                <a:lnTo>
                  <a:pt x="2" y="633"/>
                </a:lnTo>
                <a:lnTo>
                  <a:pt x="0" y="631"/>
                </a:lnTo>
                <a:lnTo>
                  <a:pt x="0" y="630"/>
                </a:lnTo>
                <a:lnTo>
                  <a:pt x="0" y="628"/>
                </a:lnTo>
                <a:lnTo>
                  <a:pt x="0" y="626"/>
                </a:lnTo>
                <a:lnTo>
                  <a:pt x="0" y="624"/>
                </a:lnTo>
                <a:lnTo>
                  <a:pt x="0" y="622"/>
                </a:lnTo>
                <a:lnTo>
                  <a:pt x="2" y="620"/>
                </a:lnTo>
                <a:lnTo>
                  <a:pt x="2" y="619"/>
                </a:lnTo>
                <a:lnTo>
                  <a:pt x="2" y="617"/>
                </a:lnTo>
                <a:lnTo>
                  <a:pt x="4" y="615"/>
                </a:lnTo>
                <a:lnTo>
                  <a:pt x="5" y="613"/>
                </a:lnTo>
                <a:lnTo>
                  <a:pt x="7" y="611"/>
                </a:lnTo>
                <a:lnTo>
                  <a:pt x="9" y="611"/>
                </a:lnTo>
                <a:lnTo>
                  <a:pt x="11" y="609"/>
                </a:lnTo>
                <a:lnTo>
                  <a:pt x="13" y="609"/>
                </a:lnTo>
                <a:lnTo>
                  <a:pt x="13" y="607"/>
                </a:lnTo>
                <a:lnTo>
                  <a:pt x="16" y="607"/>
                </a:lnTo>
                <a:close/>
                <a:moveTo>
                  <a:pt x="670" y="332"/>
                </a:moveTo>
                <a:lnTo>
                  <a:pt x="670" y="334"/>
                </a:lnTo>
                <a:lnTo>
                  <a:pt x="669" y="334"/>
                </a:lnTo>
                <a:lnTo>
                  <a:pt x="667" y="334"/>
                </a:lnTo>
                <a:lnTo>
                  <a:pt x="665" y="332"/>
                </a:lnTo>
                <a:lnTo>
                  <a:pt x="663" y="330"/>
                </a:lnTo>
                <a:lnTo>
                  <a:pt x="663" y="328"/>
                </a:lnTo>
                <a:lnTo>
                  <a:pt x="663" y="327"/>
                </a:lnTo>
                <a:lnTo>
                  <a:pt x="663" y="325"/>
                </a:lnTo>
                <a:lnTo>
                  <a:pt x="665" y="325"/>
                </a:lnTo>
                <a:lnTo>
                  <a:pt x="667" y="325"/>
                </a:lnTo>
                <a:lnTo>
                  <a:pt x="669" y="325"/>
                </a:lnTo>
                <a:lnTo>
                  <a:pt x="669" y="327"/>
                </a:lnTo>
                <a:lnTo>
                  <a:pt x="670" y="327"/>
                </a:lnTo>
                <a:lnTo>
                  <a:pt x="670" y="328"/>
                </a:lnTo>
                <a:lnTo>
                  <a:pt x="672" y="328"/>
                </a:lnTo>
                <a:lnTo>
                  <a:pt x="672" y="330"/>
                </a:lnTo>
                <a:lnTo>
                  <a:pt x="672" y="332"/>
                </a:lnTo>
                <a:lnTo>
                  <a:pt x="670" y="332"/>
                </a:lnTo>
                <a:close/>
                <a:moveTo>
                  <a:pt x="654" y="314"/>
                </a:moveTo>
                <a:lnTo>
                  <a:pt x="656" y="314"/>
                </a:lnTo>
                <a:lnTo>
                  <a:pt x="656" y="316"/>
                </a:lnTo>
                <a:lnTo>
                  <a:pt x="657" y="316"/>
                </a:lnTo>
                <a:lnTo>
                  <a:pt x="659" y="316"/>
                </a:lnTo>
                <a:lnTo>
                  <a:pt x="659" y="317"/>
                </a:lnTo>
                <a:lnTo>
                  <a:pt x="661" y="317"/>
                </a:lnTo>
                <a:lnTo>
                  <a:pt x="661" y="319"/>
                </a:lnTo>
                <a:lnTo>
                  <a:pt x="661" y="321"/>
                </a:lnTo>
                <a:lnTo>
                  <a:pt x="659" y="321"/>
                </a:lnTo>
                <a:lnTo>
                  <a:pt x="659" y="323"/>
                </a:lnTo>
                <a:lnTo>
                  <a:pt x="657" y="323"/>
                </a:lnTo>
                <a:lnTo>
                  <a:pt x="656" y="323"/>
                </a:lnTo>
                <a:lnTo>
                  <a:pt x="654" y="323"/>
                </a:lnTo>
                <a:lnTo>
                  <a:pt x="652" y="323"/>
                </a:lnTo>
                <a:lnTo>
                  <a:pt x="650" y="323"/>
                </a:lnTo>
                <a:lnTo>
                  <a:pt x="650" y="321"/>
                </a:lnTo>
                <a:lnTo>
                  <a:pt x="648" y="321"/>
                </a:lnTo>
                <a:lnTo>
                  <a:pt x="648" y="319"/>
                </a:lnTo>
                <a:lnTo>
                  <a:pt x="648" y="317"/>
                </a:lnTo>
                <a:lnTo>
                  <a:pt x="650" y="316"/>
                </a:lnTo>
                <a:lnTo>
                  <a:pt x="652" y="316"/>
                </a:lnTo>
                <a:lnTo>
                  <a:pt x="654" y="316"/>
                </a:lnTo>
                <a:lnTo>
                  <a:pt x="654" y="314"/>
                </a:lnTo>
                <a:close/>
                <a:moveTo>
                  <a:pt x="441" y="417"/>
                </a:moveTo>
                <a:lnTo>
                  <a:pt x="441" y="417"/>
                </a:lnTo>
                <a:lnTo>
                  <a:pt x="443" y="417"/>
                </a:lnTo>
                <a:lnTo>
                  <a:pt x="443" y="415"/>
                </a:lnTo>
                <a:lnTo>
                  <a:pt x="445" y="415"/>
                </a:lnTo>
                <a:lnTo>
                  <a:pt x="445" y="417"/>
                </a:lnTo>
                <a:lnTo>
                  <a:pt x="447" y="417"/>
                </a:lnTo>
                <a:lnTo>
                  <a:pt x="449" y="421"/>
                </a:lnTo>
                <a:lnTo>
                  <a:pt x="451" y="426"/>
                </a:lnTo>
                <a:lnTo>
                  <a:pt x="451" y="428"/>
                </a:lnTo>
                <a:lnTo>
                  <a:pt x="451" y="430"/>
                </a:lnTo>
                <a:lnTo>
                  <a:pt x="449" y="432"/>
                </a:lnTo>
                <a:lnTo>
                  <a:pt x="447" y="432"/>
                </a:lnTo>
                <a:lnTo>
                  <a:pt x="445" y="432"/>
                </a:lnTo>
                <a:lnTo>
                  <a:pt x="445" y="430"/>
                </a:lnTo>
                <a:lnTo>
                  <a:pt x="443" y="430"/>
                </a:lnTo>
                <a:lnTo>
                  <a:pt x="443" y="428"/>
                </a:lnTo>
                <a:lnTo>
                  <a:pt x="441" y="428"/>
                </a:lnTo>
                <a:lnTo>
                  <a:pt x="441" y="426"/>
                </a:lnTo>
                <a:lnTo>
                  <a:pt x="441" y="425"/>
                </a:lnTo>
                <a:lnTo>
                  <a:pt x="439" y="425"/>
                </a:lnTo>
                <a:lnTo>
                  <a:pt x="439" y="423"/>
                </a:lnTo>
                <a:lnTo>
                  <a:pt x="439" y="421"/>
                </a:lnTo>
                <a:lnTo>
                  <a:pt x="441" y="419"/>
                </a:lnTo>
                <a:lnTo>
                  <a:pt x="441" y="417"/>
                </a:lnTo>
                <a:close/>
                <a:moveTo>
                  <a:pt x="421" y="419"/>
                </a:moveTo>
                <a:lnTo>
                  <a:pt x="421" y="417"/>
                </a:lnTo>
                <a:lnTo>
                  <a:pt x="423" y="417"/>
                </a:lnTo>
                <a:lnTo>
                  <a:pt x="425" y="415"/>
                </a:lnTo>
                <a:lnTo>
                  <a:pt x="427" y="415"/>
                </a:lnTo>
                <a:lnTo>
                  <a:pt x="428" y="415"/>
                </a:lnTo>
                <a:lnTo>
                  <a:pt x="428" y="417"/>
                </a:lnTo>
                <a:lnTo>
                  <a:pt x="430" y="417"/>
                </a:lnTo>
                <a:lnTo>
                  <a:pt x="432" y="417"/>
                </a:lnTo>
                <a:lnTo>
                  <a:pt x="434" y="419"/>
                </a:lnTo>
                <a:lnTo>
                  <a:pt x="436" y="421"/>
                </a:lnTo>
                <a:lnTo>
                  <a:pt x="436" y="423"/>
                </a:lnTo>
                <a:lnTo>
                  <a:pt x="438" y="426"/>
                </a:lnTo>
                <a:lnTo>
                  <a:pt x="436" y="426"/>
                </a:lnTo>
                <a:lnTo>
                  <a:pt x="436" y="428"/>
                </a:lnTo>
                <a:lnTo>
                  <a:pt x="434" y="428"/>
                </a:lnTo>
                <a:lnTo>
                  <a:pt x="432" y="428"/>
                </a:lnTo>
                <a:lnTo>
                  <a:pt x="430" y="428"/>
                </a:lnTo>
                <a:lnTo>
                  <a:pt x="428" y="426"/>
                </a:lnTo>
                <a:lnTo>
                  <a:pt x="427" y="426"/>
                </a:lnTo>
                <a:lnTo>
                  <a:pt x="425" y="425"/>
                </a:lnTo>
                <a:lnTo>
                  <a:pt x="423" y="425"/>
                </a:lnTo>
                <a:lnTo>
                  <a:pt x="421" y="423"/>
                </a:lnTo>
                <a:lnTo>
                  <a:pt x="421" y="421"/>
                </a:lnTo>
                <a:lnTo>
                  <a:pt x="421" y="419"/>
                </a:lnTo>
                <a:close/>
                <a:moveTo>
                  <a:pt x="419" y="421"/>
                </a:moveTo>
                <a:lnTo>
                  <a:pt x="419" y="423"/>
                </a:lnTo>
                <a:lnTo>
                  <a:pt x="417" y="423"/>
                </a:lnTo>
                <a:lnTo>
                  <a:pt x="415" y="425"/>
                </a:lnTo>
                <a:lnTo>
                  <a:pt x="412" y="425"/>
                </a:lnTo>
                <a:lnTo>
                  <a:pt x="406" y="425"/>
                </a:lnTo>
                <a:lnTo>
                  <a:pt x="404" y="425"/>
                </a:lnTo>
                <a:lnTo>
                  <a:pt x="403" y="423"/>
                </a:lnTo>
                <a:lnTo>
                  <a:pt x="401" y="421"/>
                </a:lnTo>
                <a:lnTo>
                  <a:pt x="403" y="419"/>
                </a:lnTo>
                <a:lnTo>
                  <a:pt x="403" y="417"/>
                </a:lnTo>
                <a:lnTo>
                  <a:pt x="404" y="417"/>
                </a:lnTo>
                <a:lnTo>
                  <a:pt x="406" y="417"/>
                </a:lnTo>
                <a:lnTo>
                  <a:pt x="406" y="415"/>
                </a:lnTo>
                <a:lnTo>
                  <a:pt x="408" y="415"/>
                </a:lnTo>
                <a:lnTo>
                  <a:pt x="410" y="415"/>
                </a:lnTo>
                <a:lnTo>
                  <a:pt x="412" y="415"/>
                </a:lnTo>
                <a:lnTo>
                  <a:pt x="414" y="415"/>
                </a:lnTo>
                <a:lnTo>
                  <a:pt x="415" y="417"/>
                </a:lnTo>
                <a:lnTo>
                  <a:pt x="417" y="417"/>
                </a:lnTo>
                <a:lnTo>
                  <a:pt x="419" y="419"/>
                </a:lnTo>
                <a:lnTo>
                  <a:pt x="419" y="421"/>
                </a:lnTo>
                <a:close/>
                <a:moveTo>
                  <a:pt x="408" y="393"/>
                </a:moveTo>
                <a:lnTo>
                  <a:pt x="406" y="395"/>
                </a:lnTo>
                <a:lnTo>
                  <a:pt x="403" y="397"/>
                </a:lnTo>
                <a:lnTo>
                  <a:pt x="399" y="397"/>
                </a:lnTo>
                <a:lnTo>
                  <a:pt x="397" y="397"/>
                </a:lnTo>
                <a:lnTo>
                  <a:pt x="395" y="397"/>
                </a:lnTo>
                <a:lnTo>
                  <a:pt x="395" y="395"/>
                </a:lnTo>
                <a:lnTo>
                  <a:pt x="393" y="393"/>
                </a:lnTo>
                <a:lnTo>
                  <a:pt x="391" y="393"/>
                </a:lnTo>
                <a:lnTo>
                  <a:pt x="393" y="391"/>
                </a:lnTo>
                <a:lnTo>
                  <a:pt x="395" y="389"/>
                </a:lnTo>
                <a:lnTo>
                  <a:pt x="397" y="388"/>
                </a:lnTo>
                <a:lnTo>
                  <a:pt x="399" y="388"/>
                </a:lnTo>
                <a:lnTo>
                  <a:pt x="401" y="388"/>
                </a:lnTo>
                <a:lnTo>
                  <a:pt x="403" y="388"/>
                </a:lnTo>
                <a:lnTo>
                  <a:pt x="404" y="389"/>
                </a:lnTo>
                <a:lnTo>
                  <a:pt x="406" y="391"/>
                </a:lnTo>
                <a:lnTo>
                  <a:pt x="408" y="393"/>
                </a:lnTo>
                <a:close/>
                <a:moveTo>
                  <a:pt x="419" y="382"/>
                </a:moveTo>
                <a:lnTo>
                  <a:pt x="419" y="384"/>
                </a:lnTo>
                <a:lnTo>
                  <a:pt x="421" y="384"/>
                </a:lnTo>
                <a:lnTo>
                  <a:pt x="421" y="388"/>
                </a:lnTo>
                <a:lnTo>
                  <a:pt x="423" y="391"/>
                </a:lnTo>
                <a:lnTo>
                  <a:pt x="421" y="393"/>
                </a:lnTo>
                <a:lnTo>
                  <a:pt x="419" y="393"/>
                </a:lnTo>
                <a:lnTo>
                  <a:pt x="419" y="395"/>
                </a:lnTo>
                <a:lnTo>
                  <a:pt x="417" y="395"/>
                </a:lnTo>
                <a:lnTo>
                  <a:pt x="417" y="393"/>
                </a:lnTo>
                <a:lnTo>
                  <a:pt x="415" y="393"/>
                </a:lnTo>
                <a:lnTo>
                  <a:pt x="415" y="391"/>
                </a:lnTo>
                <a:lnTo>
                  <a:pt x="414" y="391"/>
                </a:lnTo>
                <a:lnTo>
                  <a:pt x="414" y="389"/>
                </a:lnTo>
                <a:lnTo>
                  <a:pt x="414" y="388"/>
                </a:lnTo>
                <a:lnTo>
                  <a:pt x="414" y="386"/>
                </a:lnTo>
                <a:lnTo>
                  <a:pt x="415" y="384"/>
                </a:lnTo>
                <a:lnTo>
                  <a:pt x="417" y="384"/>
                </a:lnTo>
                <a:lnTo>
                  <a:pt x="419" y="382"/>
                </a:lnTo>
                <a:close/>
                <a:moveTo>
                  <a:pt x="432" y="384"/>
                </a:moveTo>
                <a:lnTo>
                  <a:pt x="434" y="384"/>
                </a:lnTo>
                <a:lnTo>
                  <a:pt x="436" y="384"/>
                </a:lnTo>
                <a:lnTo>
                  <a:pt x="438" y="384"/>
                </a:lnTo>
                <a:lnTo>
                  <a:pt x="439" y="384"/>
                </a:lnTo>
                <a:lnTo>
                  <a:pt x="441" y="384"/>
                </a:lnTo>
                <a:lnTo>
                  <a:pt x="443" y="386"/>
                </a:lnTo>
                <a:lnTo>
                  <a:pt x="445" y="386"/>
                </a:lnTo>
                <a:lnTo>
                  <a:pt x="445" y="388"/>
                </a:lnTo>
                <a:lnTo>
                  <a:pt x="447" y="388"/>
                </a:lnTo>
                <a:lnTo>
                  <a:pt x="447" y="389"/>
                </a:lnTo>
                <a:lnTo>
                  <a:pt x="449" y="391"/>
                </a:lnTo>
                <a:lnTo>
                  <a:pt x="449" y="395"/>
                </a:lnTo>
                <a:lnTo>
                  <a:pt x="451" y="397"/>
                </a:lnTo>
                <a:lnTo>
                  <a:pt x="445" y="395"/>
                </a:lnTo>
                <a:lnTo>
                  <a:pt x="441" y="395"/>
                </a:lnTo>
                <a:lnTo>
                  <a:pt x="436" y="393"/>
                </a:lnTo>
                <a:lnTo>
                  <a:pt x="434" y="393"/>
                </a:lnTo>
                <a:lnTo>
                  <a:pt x="434" y="391"/>
                </a:lnTo>
                <a:lnTo>
                  <a:pt x="432" y="391"/>
                </a:lnTo>
                <a:lnTo>
                  <a:pt x="430" y="389"/>
                </a:lnTo>
                <a:lnTo>
                  <a:pt x="430" y="388"/>
                </a:lnTo>
                <a:lnTo>
                  <a:pt x="430" y="386"/>
                </a:lnTo>
                <a:lnTo>
                  <a:pt x="432" y="384"/>
                </a:lnTo>
                <a:close/>
                <a:moveTo>
                  <a:pt x="428" y="375"/>
                </a:moveTo>
                <a:lnTo>
                  <a:pt x="428" y="375"/>
                </a:lnTo>
                <a:lnTo>
                  <a:pt x="428" y="373"/>
                </a:lnTo>
                <a:lnTo>
                  <a:pt x="428" y="371"/>
                </a:lnTo>
                <a:lnTo>
                  <a:pt x="428" y="369"/>
                </a:lnTo>
                <a:lnTo>
                  <a:pt x="432" y="367"/>
                </a:lnTo>
                <a:lnTo>
                  <a:pt x="434" y="367"/>
                </a:lnTo>
                <a:lnTo>
                  <a:pt x="439" y="365"/>
                </a:lnTo>
                <a:lnTo>
                  <a:pt x="445" y="362"/>
                </a:lnTo>
                <a:lnTo>
                  <a:pt x="447" y="362"/>
                </a:lnTo>
                <a:lnTo>
                  <a:pt x="449" y="362"/>
                </a:lnTo>
                <a:lnTo>
                  <a:pt x="451" y="362"/>
                </a:lnTo>
                <a:lnTo>
                  <a:pt x="451" y="364"/>
                </a:lnTo>
                <a:lnTo>
                  <a:pt x="452" y="364"/>
                </a:lnTo>
                <a:lnTo>
                  <a:pt x="452" y="365"/>
                </a:lnTo>
                <a:lnTo>
                  <a:pt x="454" y="365"/>
                </a:lnTo>
                <a:lnTo>
                  <a:pt x="452" y="367"/>
                </a:lnTo>
                <a:lnTo>
                  <a:pt x="452" y="369"/>
                </a:lnTo>
                <a:lnTo>
                  <a:pt x="452" y="371"/>
                </a:lnTo>
                <a:lnTo>
                  <a:pt x="451" y="371"/>
                </a:lnTo>
                <a:lnTo>
                  <a:pt x="447" y="373"/>
                </a:lnTo>
                <a:lnTo>
                  <a:pt x="443" y="373"/>
                </a:lnTo>
                <a:lnTo>
                  <a:pt x="441" y="373"/>
                </a:lnTo>
                <a:lnTo>
                  <a:pt x="439" y="373"/>
                </a:lnTo>
                <a:lnTo>
                  <a:pt x="438" y="375"/>
                </a:lnTo>
                <a:lnTo>
                  <a:pt x="436" y="375"/>
                </a:lnTo>
                <a:lnTo>
                  <a:pt x="432" y="375"/>
                </a:lnTo>
                <a:lnTo>
                  <a:pt x="430" y="375"/>
                </a:lnTo>
                <a:lnTo>
                  <a:pt x="428" y="375"/>
                </a:lnTo>
                <a:close/>
                <a:moveTo>
                  <a:pt x="425" y="360"/>
                </a:moveTo>
                <a:lnTo>
                  <a:pt x="425" y="360"/>
                </a:lnTo>
                <a:lnTo>
                  <a:pt x="425" y="358"/>
                </a:lnTo>
                <a:lnTo>
                  <a:pt x="425" y="356"/>
                </a:lnTo>
                <a:lnTo>
                  <a:pt x="427" y="354"/>
                </a:lnTo>
                <a:lnTo>
                  <a:pt x="428" y="354"/>
                </a:lnTo>
                <a:lnTo>
                  <a:pt x="430" y="352"/>
                </a:lnTo>
                <a:lnTo>
                  <a:pt x="432" y="351"/>
                </a:lnTo>
                <a:lnTo>
                  <a:pt x="434" y="349"/>
                </a:lnTo>
                <a:lnTo>
                  <a:pt x="436" y="347"/>
                </a:lnTo>
                <a:lnTo>
                  <a:pt x="436" y="345"/>
                </a:lnTo>
                <a:lnTo>
                  <a:pt x="438" y="343"/>
                </a:lnTo>
                <a:lnTo>
                  <a:pt x="439" y="343"/>
                </a:lnTo>
                <a:lnTo>
                  <a:pt x="441" y="343"/>
                </a:lnTo>
                <a:lnTo>
                  <a:pt x="443" y="343"/>
                </a:lnTo>
                <a:lnTo>
                  <a:pt x="445" y="343"/>
                </a:lnTo>
                <a:lnTo>
                  <a:pt x="447" y="343"/>
                </a:lnTo>
                <a:lnTo>
                  <a:pt x="447" y="345"/>
                </a:lnTo>
                <a:lnTo>
                  <a:pt x="449" y="347"/>
                </a:lnTo>
                <a:lnTo>
                  <a:pt x="449" y="349"/>
                </a:lnTo>
                <a:lnTo>
                  <a:pt x="447" y="351"/>
                </a:lnTo>
                <a:lnTo>
                  <a:pt x="445" y="356"/>
                </a:lnTo>
                <a:lnTo>
                  <a:pt x="441" y="360"/>
                </a:lnTo>
                <a:lnTo>
                  <a:pt x="439" y="362"/>
                </a:lnTo>
                <a:lnTo>
                  <a:pt x="438" y="362"/>
                </a:lnTo>
                <a:lnTo>
                  <a:pt x="434" y="364"/>
                </a:lnTo>
                <a:lnTo>
                  <a:pt x="430" y="364"/>
                </a:lnTo>
                <a:lnTo>
                  <a:pt x="428" y="364"/>
                </a:lnTo>
                <a:lnTo>
                  <a:pt x="427" y="362"/>
                </a:lnTo>
                <a:lnTo>
                  <a:pt x="425" y="360"/>
                </a:lnTo>
                <a:close/>
                <a:moveTo>
                  <a:pt x="318" y="323"/>
                </a:moveTo>
                <a:lnTo>
                  <a:pt x="318" y="323"/>
                </a:lnTo>
                <a:lnTo>
                  <a:pt x="318" y="325"/>
                </a:lnTo>
                <a:lnTo>
                  <a:pt x="318" y="327"/>
                </a:lnTo>
                <a:lnTo>
                  <a:pt x="316" y="327"/>
                </a:lnTo>
                <a:lnTo>
                  <a:pt x="316" y="328"/>
                </a:lnTo>
                <a:lnTo>
                  <a:pt x="314" y="328"/>
                </a:lnTo>
                <a:lnTo>
                  <a:pt x="314" y="330"/>
                </a:lnTo>
                <a:lnTo>
                  <a:pt x="312" y="330"/>
                </a:lnTo>
                <a:lnTo>
                  <a:pt x="310" y="330"/>
                </a:lnTo>
                <a:lnTo>
                  <a:pt x="308" y="332"/>
                </a:lnTo>
                <a:lnTo>
                  <a:pt x="306" y="332"/>
                </a:lnTo>
                <a:lnTo>
                  <a:pt x="305" y="332"/>
                </a:lnTo>
                <a:lnTo>
                  <a:pt x="305" y="330"/>
                </a:lnTo>
                <a:lnTo>
                  <a:pt x="303" y="330"/>
                </a:lnTo>
                <a:lnTo>
                  <a:pt x="301" y="330"/>
                </a:lnTo>
                <a:lnTo>
                  <a:pt x="301" y="328"/>
                </a:lnTo>
                <a:lnTo>
                  <a:pt x="301" y="327"/>
                </a:lnTo>
                <a:lnTo>
                  <a:pt x="301" y="325"/>
                </a:lnTo>
                <a:lnTo>
                  <a:pt x="301" y="323"/>
                </a:lnTo>
                <a:lnTo>
                  <a:pt x="303" y="323"/>
                </a:lnTo>
                <a:lnTo>
                  <a:pt x="303" y="321"/>
                </a:lnTo>
                <a:lnTo>
                  <a:pt x="305" y="321"/>
                </a:lnTo>
                <a:lnTo>
                  <a:pt x="306" y="319"/>
                </a:lnTo>
                <a:lnTo>
                  <a:pt x="308" y="319"/>
                </a:lnTo>
                <a:lnTo>
                  <a:pt x="310" y="319"/>
                </a:lnTo>
                <a:lnTo>
                  <a:pt x="312" y="319"/>
                </a:lnTo>
                <a:lnTo>
                  <a:pt x="314" y="319"/>
                </a:lnTo>
                <a:lnTo>
                  <a:pt x="314" y="321"/>
                </a:lnTo>
                <a:lnTo>
                  <a:pt x="316" y="321"/>
                </a:lnTo>
                <a:lnTo>
                  <a:pt x="318" y="323"/>
                </a:lnTo>
                <a:close/>
                <a:moveTo>
                  <a:pt x="395" y="64"/>
                </a:moveTo>
                <a:lnTo>
                  <a:pt x="397" y="62"/>
                </a:lnTo>
                <a:lnTo>
                  <a:pt x="399" y="61"/>
                </a:lnTo>
                <a:lnTo>
                  <a:pt x="401" y="57"/>
                </a:lnTo>
                <a:lnTo>
                  <a:pt x="404" y="55"/>
                </a:lnTo>
                <a:lnTo>
                  <a:pt x="406" y="53"/>
                </a:lnTo>
                <a:lnTo>
                  <a:pt x="408" y="51"/>
                </a:lnTo>
                <a:lnTo>
                  <a:pt x="406" y="48"/>
                </a:lnTo>
                <a:lnTo>
                  <a:pt x="404" y="42"/>
                </a:lnTo>
                <a:lnTo>
                  <a:pt x="404" y="40"/>
                </a:lnTo>
                <a:lnTo>
                  <a:pt x="404" y="38"/>
                </a:lnTo>
                <a:lnTo>
                  <a:pt x="404" y="36"/>
                </a:lnTo>
                <a:lnTo>
                  <a:pt x="404" y="35"/>
                </a:lnTo>
                <a:lnTo>
                  <a:pt x="406" y="35"/>
                </a:lnTo>
                <a:lnTo>
                  <a:pt x="408" y="35"/>
                </a:lnTo>
                <a:lnTo>
                  <a:pt x="412" y="33"/>
                </a:lnTo>
                <a:lnTo>
                  <a:pt x="417" y="31"/>
                </a:lnTo>
                <a:lnTo>
                  <a:pt x="419" y="29"/>
                </a:lnTo>
                <a:lnTo>
                  <a:pt x="421" y="29"/>
                </a:lnTo>
                <a:lnTo>
                  <a:pt x="421" y="27"/>
                </a:lnTo>
                <a:lnTo>
                  <a:pt x="423" y="25"/>
                </a:lnTo>
                <a:lnTo>
                  <a:pt x="425" y="24"/>
                </a:lnTo>
                <a:lnTo>
                  <a:pt x="427" y="24"/>
                </a:lnTo>
                <a:lnTo>
                  <a:pt x="427" y="22"/>
                </a:lnTo>
                <a:lnTo>
                  <a:pt x="428" y="22"/>
                </a:lnTo>
                <a:lnTo>
                  <a:pt x="430" y="22"/>
                </a:lnTo>
                <a:lnTo>
                  <a:pt x="434" y="22"/>
                </a:lnTo>
                <a:lnTo>
                  <a:pt x="436" y="22"/>
                </a:lnTo>
                <a:lnTo>
                  <a:pt x="438" y="22"/>
                </a:lnTo>
                <a:lnTo>
                  <a:pt x="443" y="20"/>
                </a:lnTo>
                <a:lnTo>
                  <a:pt x="447" y="20"/>
                </a:lnTo>
                <a:lnTo>
                  <a:pt x="449" y="18"/>
                </a:lnTo>
                <a:lnTo>
                  <a:pt x="449" y="16"/>
                </a:lnTo>
                <a:lnTo>
                  <a:pt x="451" y="16"/>
                </a:lnTo>
                <a:lnTo>
                  <a:pt x="451" y="14"/>
                </a:lnTo>
                <a:lnTo>
                  <a:pt x="451" y="12"/>
                </a:lnTo>
                <a:lnTo>
                  <a:pt x="451" y="11"/>
                </a:lnTo>
                <a:lnTo>
                  <a:pt x="451" y="9"/>
                </a:lnTo>
                <a:lnTo>
                  <a:pt x="451" y="7"/>
                </a:lnTo>
                <a:lnTo>
                  <a:pt x="451" y="5"/>
                </a:lnTo>
                <a:lnTo>
                  <a:pt x="451" y="3"/>
                </a:lnTo>
                <a:lnTo>
                  <a:pt x="452" y="3"/>
                </a:lnTo>
                <a:lnTo>
                  <a:pt x="452" y="1"/>
                </a:lnTo>
                <a:lnTo>
                  <a:pt x="454" y="1"/>
                </a:lnTo>
                <a:lnTo>
                  <a:pt x="458" y="0"/>
                </a:lnTo>
                <a:lnTo>
                  <a:pt x="460" y="1"/>
                </a:lnTo>
                <a:lnTo>
                  <a:pt x="462" y="1"/>
                </a:lnTo>
                <a:lnTo>
                  <a:pt x="464" y="1"/>
                </a:lnTo>
                <a:lnTo>
                  <a:pt x="465" y="3"/>
                </a:lnTo>
                <a:lnTo>
                  <a:pt x="465" y="5"/>
                </a:lnTo>
                <a:lnTo>
                  <a:pt x="467" y="7"/>
                </a:lnTo>
                <a:lnTo>
                  <a:pt x="467" y="9"/>
                </a:lnTo>
                <a:lnTo>
                  <a:pt x="467" y="11"/>
                </a:lnTo>
                <a:lnTo>
                  <a:pt x="469" y="16"/>
                </a:lnTo>
                <a:lnTo>
                  <a:pt x="469" y="22"/>
                </a:lnTo>
                <a:lnTo>
                  <a:pt x="469" y="24"/>
                </a:lnTo>
                <a:lnTo>
                  <a:pt x="469" y="25"/>
                </a:lnTo>
                <a:lnTo>
                  <a:pt x="469" y="27"/>
                </a:lnTo>
                <a:lnTo>
                  <a:pt x="469" y="29"/>
                </a:lnTo>
                <a:lnTo>
                  <a:pt x="471" y="29"/>
                </a:lnTo>
                <a:lnTo>
                  <a:pt x="471" y="31"/>
                </a:lnTo>
                <a:lnTo>
                  <a:pt x="473" y="33"/>
                </a:lnTo>
                <a:lnTo>
                  <a:pt x="475" y="35"/>
                </a:lnTo>
                <a:lnTo>
                  <a:pt x="478" y="36"/>
                </a:lnTo>
                <a:lnTo>
                  <a:pt x="482" y="40"/>
                </a:lnTo>
                <a:lnTo>
                  <a:pt x="484" y="42"/>
                </a:lnTo>
                <a:lnTo>
                  <a:pt x="484" y="44"/>
                </a:lnTo>
                <a:lnTo>
                  <a:pt x="486" y="46"/>
                </a:lnTo>
                <a:lnTo>
                  <a:pt x="488" y="48"/>
                </a:lnTo>
                <a:lnTo>
                  <a:pt x="488" y="49"/>
                </a:lnTo>
                <a:lnTo>
                  <a:pt x="488" y="51"/>
                </a:lnTo>
                <a:lnTo>
                  <a:pt x="488" y="53"/>
                </a:lnTo>
                <a:lnTo>
                  <a:pt x="488" y="55"/>
                </a:lnTo>
                <a:lnTo>
                  <a:pt x="488" y="57"/>
                </a:lnTo>
                <a:lnTo>
                  <a:pt x="486" y="59"/>
                </a:lnTo>
                <a:lnTo>
                  <a:pt x="484" y="61"/>
                </a:lnTo>
                <a:lnTo>
                  <a:pt x="482" y="62"/>
                </a:lnTo>
                <a:lnTo>
                  <a:pt x="480" y="64"/>
                </a:lnTo>
                <a:lnTo>
                  <a:pt x="478" y="66"/>
                </a:lnTo>
                <a:lnTo>
                  <a:pt x="476" y="68"/>
                </a:lnTo>
                <a:lnTo>
                  <a:pt x="476" y="70"/>
                </a:lnTo>
                <a:lnTo>
                  <a:pt x="476" y="72"/>
                </a:lnTo>
                <a:lnTo>
                  <a:pt x="476" y="75"/>
                </a:lnTo>
                <a:lnTo>
                  <a:pt x="478" y="81"/>
                </a:lnTo>
                <a:lnTo>
                  <a:pt x="478" y="83"/>
                </a:lnTo>
                <a:lnTo>
                  <a:pt x="478" y="85"/>
                </a:lnTo>
                <a:lnTo>
                  <a:pt x="478" y="86"/>
                </a:lnTo>
                <a:lnTo>
                  <a:pt x="476" y="86"/>
                </a:lnTo>
                <a:lnTo>
                  <a:pt x="476" y="88"/>
                </a:lnTo>
                <a:lnTo>
                  <a:pt x="475" y="90"/>
                </a:lnTo>
                <a:lnTo>
                  <a:pt x="473" y="90"/>
                </a:lnTo>
                <a:lnTo>
                  <a:pt x="471" y="90"/>
                </a:lnTo>
                <a:lnTo>
                  <a:pt x="469" y="92"/>
                </a:lnTo>
                <a:lnTo>
                  <a:pt x="465" y="92"/>
                </a:lnTo>
                <a:lnTo>
                  <a:pt x="460" y="92"/>
                </a:lnTo>
                <a:lnTo>
                  <a:pt x="458" y="92"/>
                </a:lnTo>
                <a:lnTo>
                  <a:pt x="454" y="92"/>
                </a:lnTo>
                <a:lnTo>
                  <a:pt x="452" y="92"/>
                </a:lnTo>
                <a:lnTo>
                  <a:pt x="451" y="94"/>
                </a:lnTo>
                <a:lnTo>
                  <a:pt x="449" y="94"/>
                </a:lnTo>
                <a:lnTo>
                  <a:pt x="447" y="94"/>
                </a:lnTo>
                <a:lnTo>
                  <a:pt x="447" y="96"/>
                </a:lnTo>
                <a:lnTo>
                  <a:pt x="445" y="96"/>
                </a:lnTo>
                <a:lnTo>
                  <a:pt x="441" y="97"/>
                </a:lnTo>
                <a:lnTo>
                  <a:pt x="438" y="99"/>
                </a:lnTo>
                <a:lnTo>
                  <a:pt x="434" y="101"/>
                </a:lnTo>
                <a:lnTo>
                  <a:pt x="430" y="103"/>
                </a:lnTo>
                <a:lnTo>
                  <a:pt x="427" y="103"/>
                </a:lnTo>
                <a:lnTo>
                  <a:pt x="425" y="105"/>
                </a:lnTo>
                <a:lnTo>
                  <a:pt x="423" y="105"/>
                </a:lnTo>
                <a:lnTo>
                  <a:pt x="421" y="105"/>
                </a:lnTo>
                <a:lnTo>
                  <a:pt x="417" y="105"/>
                </a:lnTo>
                <a:lnTo>
                  <a:pt x="415" y="107"/>
                </a:lnTo>
                <a:lnTo>
                  <a:pt x="414" y="107"/>
                </a:lnTo>
                <a:lnTo>
                  <a:pt x="412" y="107"/>
                </a:lnTo>
                <a:lnTo>
                  <a:pt x="410" y="107"/>
                </a:lnTo>
                <a:lnTo>
                  <a:pt x="408" y="105"/>
                </a:lnTo>
                <a:lnTo>
                  <a:pt x="406" y="105"/>
                </a:lnTo>
                <a:lnTo>
                  <a:pt x="404" y="105"/>
                </a:lnTo>
                <a:lnTo>
                  <a:pt x="403" y="103"/>
                </a:lnTo>
                <a:lnTo>
                  <a:pt x="401" y="101"/>
                </a:lnTo>
                <a:lnTo>
                  <a:pt x="401" y="99"/>
                </a:lnTo>
                <a:lnTo>
                  <a:pt x="401" y="97"/>
                </a:lnTo>
                <a:lnTo>
                  <a:pt x="399" y="97"/>
                </a:lnTo>
                <a:lnTo>
                  <a:pt x="399" y="96"/>
                </a:lnTo>
                <a:lnTo>
                  <a:pt x="401" y="96"/>
                </a:lnTo>
                <a:lnTo>
                  <a:pt x="401" y="94"/>
                </a:lnTo>
                <a:lnTo>
                  <a:pt x="401" y="92"/>
                </a:lnTo>
                <a:lnTo>
                  <a:pt x="403" y="90"/>
                </a:lnTo>
                <a:lnTo>
                  <a:pt x="403" y="88"/>
                </a:lnTo>
                <a:lnTo>
                  <a:pt x="404" y="85"/>
                </a:lnTo>
                <a:lnTo>
                  <a:pt x="406" y="83"/>
                </a:lnTo>
                <a:lnTo>
                  <a:pt x="408" y="81"/>
                </a:lnTo>
                <a:lnTo>
                  <a:pt x="406" y="81"/>
                </a:lnTo>
                <a:lnTo>
                  <a:pt x="404" y="81"/>
                </a:lnTo>
                <a:lnTo>
                  <a:pt x="401" y="81"/>
                </a:lnTo>
                <a:lnTo>
                  <a:pt x="397" y="81"/>
                </a:lnTo>
                <a:lnTo>
                  <a:pt x="395" y="81"/>
                </a:lnTo>
                <a:lnTo>
                  <a:pt x="393" y="81"/>
                </a:lnTo>
                <a:lnTo>
                  <a:pt x="393" y="79"/>
                </a:lnTo>
                <a:lnTo>
                  <a:pt x="391" y="79"/>
                </a:lnTo>
                <a:lnTo>
                  <a:pt x="391" y="77"/>
                </a:lnTo>
                <a:lnTo>
                  <a:pt x="391" y="75"/>
                </a:lnTo>
                <a:lnTo>
                  <a:pt x="391" y="73"/>
                </a:lnTo>
                <a:lnTo>
                  <a:pt x="391" y="72"/>
                </a:lnTo>
                <a:lnTo>
                  <a:pt x="391" y="70"/>
                </a:lnTo>
                <a:lnTo>
                  <a:pt x="393" y="68"/>
                </a:lnTo>
                <a:lnTo>
                  <a:pt x="393" y="66"/>
                </a:lnTo>
                <a:lnTo>
                  <a:pt x="395" y="64"/>
                </a:lnTo>
                <a:close/>
                <a:moveTo>
                  <a:pt x="432" y="116"/>
                </a:moveTo>
                <a:lnTo>
                  <a:pt x="434" y="112"/>
                </a:lnTo>
                <a:lnTo>
                  <a:pt x="434" y="110"/>
                </a:lnTo>
                <a:lnTo>
                  <a:pt x="436" y="109"/>
                </a:lnTo>
                <a:lnTo>
                  <a:pt x="436" y="107"/>
                </a:lnTo>
                <a:lnTo>
                  <a:pt x="438" y="107"/>
                </a:lnTo>
                <a:lnTo>
                  <a:pt x="439" y="105"/>
                </a:lnTo>
                <a:lnTo>
                  <a:pt x="441" y="105"/>
                </a:lnTo>
                <a:lnTo>
                  <a:pt x="447" y="105"/>
                </a:lnTo>
                <a:lnTo>
                  <a:pt x="451" y="105"/>
                </a:lnTo>
                <a:lnTo>
                  <a:pt x="454" y="103"/>
                </a:lnTo>
                <a:lnTo>
                  <a:pt x="458" y="101"/>
                </a:lnTo>
                <a:lnTo>
                  <a:pt x="460" y="99"/>
                </a:lnTo>
                <a:lnTo>
                  <a:pt x="462" y="99"/>
                </a:lnTo>
                <a:lnTo>
                  <a:pt x="464" y="99"/>
                </a:lnTo>
                <a:lnTo>
                  <a:pt x="465" y="99"/>
                </a:lnTo>
                <a:lnTo>
                  <a:pt x="467" y="97"/>
                </a:lnTo>
                <a:lnTo>
                  <a:pt x="469" y="97"/>
                </a:lnTo>
                <a:lnTo>
                  <a:pt x="471" y="97"/>
                </a:lnTo>
                <a:lnTo>
                  <a:pt x="473" y="97"/>
                </a:lnTo>
                <a:lnTo>
                  <a:pt x="475" y="99"/>
                </a:lnTo>
                <a:lnTo>
                  <a:pt x="476" y="99"/>
                </a:lnTo>
                <a:lnTo>
                  <a:pt x="478" y="101"/>
                </a:lnTo>
                <a:lnTo>
                  <a:pt x="480" y="101"/>
                </a:lnTo>
                <a:lnTo>
                  <a:pt x="482" y="103"/>
                </a:lnTo>
                <a:lnTo>
                  <a:pt x="482" y="105"/>
                </a:lnTo>
                <a:lnTo>
                  <a:pt x="482" y="107"/>
                </a:lnTo>
                <a:lnTo>
                  <a:pt x="482" y="109"/>
                </a:lnTo>
                <a:lnTo>
                  <a:pt x="482" y="112"/>
                </a:lnTo>
                <a:lnTo>
                  <a:pt x="480" y="114"/>
                </a:lnTo>
                <a:lnTo>
                  <a:pt x="478" y="120"/>
                </a:lnTo>
                <a:lnTo>
                  <a:pt x="476" y="125"/>
                </a:lnTo>
                <a:lnTo>
                  <a:pt x="476" y="127"/>
                </a:lnTo>
                <a:lnTo>
                  <a:pt x="475" y="129"/>
                </a:lnTo>
                <a:lnTo>
                  <a:pt x="475" y="131"/>
                </a:lnTo>
                <a:lnTo>
                  <a:pt x="475" y="133"/>
                </a:lnTo>
                <a:lnTo>
                  <a:pt x="475" y="134"/>
                </a:lnTo>
                <a:lnTo>
                  <a:pt x="476" y="134"/>
                </a:lnTo>
                <a:lnTo>
                  <a:pt x="476" y="136"/>
                </a:lnTo>
                <a:lnTo>
                  <a:pt x="478" y="136"/>
                </a:lnTo>
                <a:lnTo>
                  <a:pt x="478" y="138"/>
                </a:lnTo>
                <a:lnTo>
                  <a:pt x="480" y="138"/>
                </a:lnTo>
                <a:lnTo>
                  <a:pt x="480" y="136"/>
                </a:lnTo>
                <a:lnTo>
                  <a:pt x="482" y="136"/>
                </a:lnTo>
                <a:lnTo>
                  <a:pt x="482" y="134"/>
                </a:lnTo>
                <a:lnTo>
                  <a:pt x="484" y="134"/>
                </a:lnTo>
                <a:lnTo>
                  <a:pt x="484" y="129"/>
                </a:lnTo>
                <a:lnTo>
                  <a:pt x="484" y="125"/>
                </a:lnTo>
                <a:lnTo>
                  <a:pt x="484" y="123"/>
                </a:lnTo>
                <a:lnTo>
                  <a:pt x="486" y="121"/>
                </a:lnTo>
                <a:lnTo>
                  <a:pt x="488" y="120"/>
                </a:lnTo>
                <a:lnTo>
                  <a:pt x="489" y="118"/>
                </a:lnTo>
                <a:lnTo>
                  <a:pt x="493" y="116"/>
                </a:lnTo>
                <a:lnTo>
                  <a:pt x="499" y="112"/>
                </a:lnTo>
                <a:lnTo>
                  <a:pt x="500" y="112"/>
                </a:lnTo>
                <a:lnTo>
                  <a:pt x="502" y="110"/>
                </a:lnTo>
                <a:lnTo>
                  <a:pt x="504" y="112"/>
                </a:lnTo>
                <a:lnTo>
                  <a:pt x="508" y="116"/>
                </a:lnTo>
                <a:lnTo>
                  <a:pt x="512" y="118"/>
                </a:lnTo>
                <a:lnTo>
                  <a:pt x="513" y="120"/>
                </a:lnTo>
                <a:lnTo>
                  <a:pt x="515" y="120"/>
                </a:lnTo>
                <a:lnTo>
                  <a:pt x="515" y="121"/>
                </a:lnTo>
                <a:lnTo>
                  <a:pt x="517" y="121"/>
                </a:lnTo>
                <a:lnTo>
                  <a:pt x="517" y="123"/>
                </a:lnTo>
                <a:lnTo>
                  <a:pt x="519" y="125"/>
                </a:lnTo>
                <a:lnTo>
                  <a:pt x="521" y="127"/>
                </a:lnTo>
                <a:lnTo>
                  <a:pt x="521" y="129"/>
                </a:lnTo>
                <a:lnTo>
                  <a:pt x="523" y="133"/>
                </a:lnTo>
                <a:lnTo>
                  <a:pt x="523" y="134"/>
                </a:lnTo>
                <a:lnTo>
                  <a:pt x="523" y="136"/>
                </a:lnTo>
                <a:lnTo>
                  <a:pt x="523" y="138"/>
                </a:lnTo>
                <a:lnTo>
                  <a:pt x="523" y="140"/>
                </a:lnTo>
                <a:lnTo>
                  <a:pt x="523" y="144"/>
                </a:lnTo>
                <a:lnTo>
                  <a:pt x="521" y="149"/>
                </a:lnTo>
                <a:lnTo>
                  <a:pt x="523" y="151"/>
                </a:lnTo>
                <a:lnTo>
                  <a:pt x="523" y="153"/>
                </a:lnTo>
                <a:lnTo>
                  <a:pt x="523" y="155"/>
                </a:lnTo>
                <a:lnTo>
                  <a:pt x="521" y="157"/>
                </a:lnTo>
                <a:lnTo>
                  <a:pt x="521" y="158"/>
                </a:lnTo>
                <a:lnTo>
                  <a:pt x="521" y="160"/>
                </a:lnTo>
                <a:lnTo>
                  <a:pt x="519" y="162"/>
                </a:lnTo>
                <a:lnTo>
                  <a:pt x="519" y="164"/>
                </a:lnTo>
                <a:lnTo>
                  <a:pt x="517" y="164"/>
                </a:lnTo>
                <a:lnTo>
                  <a:pt x="515" y="166"/>
                </a:lnTo>
                <a:lnTo>
                  <a:pt x="513" y="166"/>
                </a:lnTo>
                <a:lnTo>
                  <a:pt x="512" y="166"/>
                </a:lnTo>
                <a:lnTo>
                  <a:pt x="510" y="168"/>
                </a:lnTo>
                <a:lnTo>
                  <a:pt x="508" y="168"/>
                </a:lnTo>
                <a:lnTo>
                  <a:pt x="506" y="168"/>
                </a:lnTo>
                <a:lnTo>
                  <a:pt x="506" y="170"/>
                </a:lnTo>
                <a:lnTo>
                  <a:pt x="506" y="171"/>
                </a:lnTo>
                <a:lnTo>
                  <a:pt x="506" y="173"/>
                </a:lnTo>
                <a:lnTo>
                  <a:pt x="508" y="175"/>
                </a:lnTo>
                <a:lnTo>
                  <a:pt x="508" y="177"/>
                </a:lnTo>
                <a:lnTo>
                  <a:pt x="510" y="177"/>
                </a:lnTo>
                <a:lnTo>
                  <a:pt x="510" y="179"/>
                </a:lnTo>
                <a:lnTo>
                  <a:pt x="512" y="179"/>
                </a:lnTo>
                <a:lnTo>
                  <a:pt x="513" y="181"/>
                </a:lnTo>
                <a:lnTo>
                  <a:pt x="517" y="182"/>
                </a:lnTo>
                <a:lnTo>
                  <a:pt x="519" y="182"/>
                </a:lnTo>
                <a:lnTo>
                  <a:pt x="519" y="184"/>
                </a:lnTo>
                <a:lnTo>
                  <a:pt x="521" y="184"/>
                </a:lnTo>
                <a:lnTo>
                  <a:pt x="521" y="186"/>
                </a:lnTo>
                <a:lnTo>
                  <a:pt x="521" y="188"/>
                </a:lnTo>
                <a:lnTo>
                  <a:pt x="521" y="190"/>
                </a:lnTo>
                <a:lnTo>
                  <a:pt x="521" y="192"/>
                </a:lnTo>
                <a:lnTo>
                  <a:pt x="517" y="199"/>
                </a:lnTo>
                <a:lnTo>
                  <a:pt x="513" y="206"/>
                </a:lnTo>
                <a:lnTo>
                  <a:pt x="512" y="208"/>
                </a:lnTo>
                <a:lnTo>
                  <a:pt x="510" y="210"/>
                </a:lnTo>
                <a:lnTo>
                  <a:pt x="508" y="212"/>
                </a:lnTo>
                <a:lnTo>
                  <a:pt x="508" y="214"/>
                </a:lnTo>
                <a:lnTo>
                  <a:pt x="504" y="214"/>
                </a:lnTo>
                <a:lnTo>
                  <a:pt x="502" y="214"/>
                </a:lnTo>
                <a:lnTo>
                  <a:pt x="500" y="214"/>
                </a:lnTo>
                <a:lnTo>
                  <a:pt x="499" y="214"/>
                </a:lnTo>
                <a:lnTo>
                  <a:pt x="497" y="214"/>
                </a:lnTo>
                <a:lnTo>
                  <a:pt x="493" y="214"/>
                </a:lnTo>
                <a:lnTo>
                  <a:pt x="489" y="216"/>
                </a:lnTo>
                <a:lnTo>
                  <a:pt x="486" y="218"/>
                </a:lnTo>
                <a:lnTo>
                  <a:pt x="484" y="218"/>
                </a:lnTo>
                <a:lnTo>
                  <a:pt x="482" y="218"/>
                </a:lnTo>
                <a:lnTo>
                  <a:pt x="480" y="218"/>
                </a:lnTo>
                <a:lnTo>
                  <a:pt x="478" y="218"/>
                </a:lnTo>
                <a:lnTo>
                  <a:pt x="475" y="216"/>
                </a:lnTo>
                <a:lnTo>
                  <a:pt x="473" y="214"/>
                </a:lnTo>
                <a:lnTo>
                  <a:pt x="471" y="214"/>
                </a:lnTo>
                <a:lnTo>
                  <a:pt x="471" y="212"/>
                </a:lnTo>
                <a:lnTo>
                  <a:pt x="469" y="212"/>
                </a:lnTo>
                <a:lnTo>
                  <a:pt x="469" y="210"/>
                </a:lnTo>
                <a:lnTo>
                  <a:pt x="467" y="208"/>
                </a:lnTo>
                <a:lnTo>
                  <a:pt x="467" y="205"/>
                </a:lnTo>
                <a:lnTo>
                  <a:pt x="465" y="203"/>
                </a:lnTo>
                <a:lnTo>
                  <a:pt x="464" y="201"/>
                </a:lnTo>
                <a:lnTo>
                  <a:pt x="462" y="201"/>
                </a:lnTo>
                <a:lnTo>
                  <a:pt x="462" y="199"/>
                </a:lnTo>
                <a:lnTo>
                  <a:pt x="456" y="199"/>
                </a:lnTo>
                <a:lnTo>
                  <a:pt x="452" y="199"/>
                </a:lnTo>
                <a:lnTo>
                  <a:pt x="451" y="199"/>
                </a:lnTo>
                <a:lnTo>
                  <a:pt x="449" y="197"/>
                </a:lnTo>
                <a:lnTo>
                  <a:pt x="447" y="197"/>
                </a:lnTo>
                <a:lnTo>
                  <a:pt x="445" y="197"/>
                </a:lnTo>
                <a:lnTo>
                  <a:pt x="445" y="195"/>
                </a:lnTo>
                <a:lnTo>
                  <a:pt x="443" y="195"/>
                </a:lnTo>
                <a:lnTo>
                  <a:pt x="441" y="194"/>
                </a:lnTo>
                <a:lnTo>
                  <a:pt x="438" y="194"/>
                </a:lnTo>
                <a:lnTo>
                  <a:pt x="436" y="192"/>
                </a:lnTo>
                <a:lnTo>
                  <a:pt x="434" y="192"/>
                </a:lnTo>
                <a:lnTo>
                  <a:pt x="434" y="190"/>
                </a:lnTo>
                <a:lnTo>
                  <a:pt x="432" y="190"/>
                </a:lnTo>
                <a:lnTo>
                  <a:pt x="430" y="188"/>
                </a:lnTo>
                <a:lnTo>
                  <a:pt x="428" y="186"/>
                </a:lnTo>
                <a:lnTo>
                  <a:pt x="427" y="184"/>
                </a:lnTo>
                <a:lnTo>
                  <a:pt x="427" y="182"/>
                </a:lnTo>
                <a:lnTo>
                  <a:pt x="425" y="181"/>
                </a:lnTo>
                <a:lnTo>
                  <a:pt x="425" y="179"/>
                </a:lnTo>
                <a:lnTo>
                  <a:pt x="423" y="177"/>
                </a:lnTo>
                <a:lnTo>
                  <a:pt x="423" y="175"/>
                </a:lnTo>
                <a:lnTo>
                  <a:pt x="423" y="173"/>
                </a:lnTo>
                <a:lnTo>
                  <a:pt x="421" y="171"/>
                </a:lnTo>
                <a:lnTo>
                  <a:pt x="421" y="164"/>
                </a:lnTo>
                <a:lnTo>
                  <a:pt x="421" y="155"/>
                </a:lnTo>
                <a:lnTo>
                  <a:pt x="419" y="155"/>
                </a:lnTo>
                <a:lnTo>
                  <a:pt x="419" y="153"/>
                </a:lnTo>
                <a:lnTo>
                  <a:pt x="417" y="153"/>
                </a:lnTo>
                <a:lnTo>
                  <a:pt x="414" y="151"/>
                </a:lnTo>
                <a:lnTo>
                  <a:pt x="412" y="149"/>
                </a:lnTo>
                <a:lnTo>
                  <a:pt x="408" y="147"/>
                </a:lnTo>
                <a:lnTo>
                  <a:pt x="406" y="146"/>
                </a:lnTo>
                <a:lnTo>
                  <a:pt x="404" y="146"/>
                </a:lnTo>
                <a:lnTo>
                  <a:pt x="404" y="144"/>
                </a:lnTo>
                <a:lnTo>
                  <a:pt x="404" y="142"/>
                </a:lnTo>
                <a:lnTo>
                  <a:pt x="404" y="140"/>
                </a:lnTo>
                <a:lnTo>
                  <a:pt x="406" y="138"/>
                </a:lnTo>
                <a:lnTo>
                  <a:pt x="408" y="136"/>
                </a:lnTo>
                <a:lnTo>
                  <a:pt x="412" y="134"/>
                </a:lnTo>
                <a:lnTo>
                  <a:pt x="414" y="133"/>
                </a:lnTo>
                <a:lnTo>
                  <a:pt x="414" y="131"/>
                </a:lnTo>
                <a:lnTo>
                  <a:pt x="415" y="131"/>
                </a:lnTo>
                <a:lnTo>
                  <a:pt x="417" y="129"/>
                </a:lnTo>
                <a:lnTo>
                  <a:pt x="419" y="129"/>
                </a:lnTo>
                <a:lnTo>
                  <a:pt x="419" y="127"/>
                </a:lnTo>
                <a:lnTo>
                  <a:pt x="423" y="127"/>
                </a:lnTo>
                <a:lnTo>
                  <a:pt x="425" y="127"/>
                </a:lnTo>
                <a:lnTo>
                  <a:pt x="428" y="125"/>
                </a:lnTo>
                <a:lnTo>
                  <a:pt x="430" y="125"/>
                </a:lnTo>
                <a:lnTo>
                  <a:pt x="432" y="125"/>
                </a:lnTo>
                <a:lnTo>
                  <a:pt x="432" y="120"/>
                </a:lnTo>
                <a:lnTo>
                  <a:pt x="432" y="116"/>
                </a:lnTo>
                <a:close/>
                <a:moveTo>
                  <a:pt x="373" y="94"/>
                </a:moveTo>
                <a:lnTo>
                  <a:pt x="375" y="94"/>
                </a:lnTo>
                <a:lnTo>
                  <a:pt x="377" y="92"/>
                </a:lnTo>
                <a:lnTo>
                  <a:pt x="379" y="94"/>
                </a:lnTo>
                <a:lnTo>
                  <a:pt x="380" y="94"/>
                </a:lnTo>
                <a:lnTo>
                  <a:pt x="382" y="94"/>
                </a:lnTo>
                <a:lnTo>
                  <a:pt x="384" y="94"/>
                </a:lnTo>
                <a:lnTo>
                  <a:pt x="386" y="96"/>
                </a:lnTo>
                <a:lnTo>
                  <a:pt x="388" y="96"/>
                </a:lnTo>
                <a:lnTo>
                  <a:pt x="390" y="97"/>
                </a:lnTo>
                <a:lnTo>
                  <a:pt x="393" y="99"/>
                </a:lnTo>
                <a:lnTo>
                  <a:pt x="397" y="101"/>
                </a:lnTo>
                <a:lnTo>
                  <a:pt x="399" y="103"/>
                </a:lnTo>
                <a:lnTo>
                  <a:pt x="401" y="105"/>
                </a:lnTo>
                <a:lnTo>
                  <a:pt x="403" y="107"/>
                </a:lnTo>
                <a:lnTo>
                  <a:pt x="406" y="109"/>
                </a:lnTo>
                <a:lnTo>
                  <a:pt x="408" y="110"/>
                </a:lnTo>
                <a:lnTo>
                  <a:pt x="408" y="112"/>
                </a:lnTo>
                <a:lnTo>
                  <a:pt x="410" y="114"/>
                </a:lnTo>
                <a:lnTo>
                  <a:pt x="412" y="116"/>
                </a:lnTo>
                <a:lnTo>
                  <a:pt x="414" y="118"/>
                </a:lnTo>
                <a:lnTo>
                  <a:pt x="414" y="120"/>
                </a:lnTo>
                <a:lnTo>
                  <a:pt x="415" y="120"/>
                </a:lnTo>
                <a:lnTo>
                  <a:pt x="415" y="121"/>
                </a:lnTo>
                <a:lnTo>
                  <a:pt x="414" y="123"/>
                </a:lnTo>
                <a:lnTo>
                  <a:pt x="414" y="125"/>
                </a:lnTo>
                <a:lnTo>
                  <a:pt x="412" y="125"/>
                </a:lnTo>
                <a:lnTo>
                  <a:pt x="412" y="127"/>
                </a:lnTo>
                <a:lnTo>
                  <a:pt x="412" y="129"/>
                </a:lnTo>
                <a:lnTo>
                  <a:pt x="410" y="129"/>
                </a:lnTo>
                <a:lnTo>
                  <a:pt x="410" y="131"/>
                </a:lnTo>
                <a:lnTo>
                  <a:pt x="408" y="131"/>
                </a:lnTo>
                <a:lnTo>
                  <a:pt x="408" y="133"/>
                </a:lnTo>
                <a:lnTo>
                  <a:pt x="406" y="133"/>
                </a:lnTo>
                <a:lnTo>
                  <a:pt x="404" y="133"/>
                </a:lnTo>
                <a:lnTo>
                  <a:pt x="403" y="133"/>
                </a:lnTo>
                <a:lnTo>
                  <a:pt x="401" y="133"/>
                </a:lnTo>
                <a:lnTo>
                  <a:pt x="399" y="133"/>
                </a:lnTo>
                <a:lnTo>
                  <a:pt x="397" y="133"/>
                </a:lnTo>
                <a:lnTo>
                  <a:pt x="393" y="131"/>
                </a:lnTo>
                <a:lnTo>
                  <a:pt x="391" y="131"/>
                </a:lnTo>
                <a:lnTo>
                  <a:pt x="390" y="129"/>
                </a:lnTo>
                <a:lnTo>
                  <a:pt x="388" y="127"/>
                </a:lnTo>
                <a:lnTo>
                  <a:pt x="386" y="127"/>
                </a:lnTo>
                <a:lnTo>
                  <a:pt x="384" y="125"/>
                </a:lnTo>
                <a:lnTo>
                  <a:pt x="382" y="123"/>
                </a:lnTo>
                <a:lnTo>
                  <a:pt x="380" y="121"/>
                </a:lnTo>
                <a:lnTo>
                  <a:pt x="379" y="118"/>
                </a:lnTo>
                <a:lnTo>
                  <a:pt x="375" y="116"/>
                </a:lnTo>
                <a:lnTo>
                  <a:pt x="375" y="112"/>
                </a:lnTo>
                <a:lnTo>
                  <a:pt x="373" y="110"/>
                </a:lnTo>
                <a:lnTo>
                  <a:pt x="371" y="109"/>
                </a:lnTo>
                <a:lnTo>
                  <a:pt x="369" y="107"/>
                </a:lnTo>
                <a:lnTo>
                  <a:pt x="369" y="105"/>
                </a:lnTo>
                <a:lnTo>
                  <a:pt x="369" y="103"/>
                </a:lnTo>
                <a:lnTo>
                  <a:pt x="367" y="101"/>
                </a:lnTo>
                <a:lnTo>
                  <a:pt x="367" y="99"/>
                </a:lnTo>
                <a:lnTo>
                  <a:pt x="367" y="97"/>
                </a:lnTo>
                <a:lnTo>
                  <a:pt x="367" y="96"/>
                </a:lnTo>
                <a:lnTo>
                  <a:pt x="369" y="94"/>
                </a:lnTo>
                <a:lnTo>
                  <a:pt x="371" y="94"/>
                </a:lnTo>
                <a:lnTo>
                  <a:pt x="373" y="94"/>
                </a:lnTo>
                <a:close/>
                <a:moveTo>
                  <a:pt x="539" y="203"/>
                </a:moveTo>
                <a:lnTo>
                  <a:pt x="539" y="201"/>
                </a:lnTo>
                <a:lnTo>
                  <a:pt x="539" y="199"/>
                </a:lnTo>
                <a:lnTo>
                  <a:pt x="539" y="197"/>
                </a:lnTo>
                <a:lnTo>
                  <a:pt x="541" y="195"/>
                </a:lnTo>
                <a:lnTo>
                  <a:pt x="541" y="194"/>
                </a:lnTo>
                <a:lnTo>
                  <a:pt x="541" y="192"/>
                </a:lnTo>
                <a:lnTo>
                  <a:pt x="543" y="192"/>
                </a:lnTo>
                <a:lnTo>
                  <a:pt x="543" y="190"/>
                </a:lnTo>
                <a:lnTo>
                  <a:pt x="541" y="184"/>
                </a:lnTo>
                <a:lnTo>
                  <a:pt x="541" y="179"/>
                </a:lnTo>
                <a:lnTo>
                  <a:pt x="541" y="177"/>
                </a:lnTo>
                <a:lnTo>
                  <a:pt x="543" y="175"/>
                </a:lnTo>
                <a:lnTo>
                  <a:pt x="543" y="173"/>
                </a:lnTo>
                <a:lnTo>
                  <a:pt x="543" y="171"/>
                </a:lnTo>
                <a:lnTo>
                  <a:pt x="545" y="170"/>
                </a:lnTo>
                <a:lnTo>
                  <a:pt x="545" y="168"/>
                </a:lnTo>
                <a:lnTo>
                  <a:pt x="547" y="168"/>
                </a:lnTo>
                <a:lnTo>
                  <a:pt x="547" y="166"/>
                </a:lnTo>
                <a:lnTo>
                  <a:pt x="548" y="166"/>
                </a:lnTo>
                <a:lnTo>
                  <a:pt x="550" y="166"/>
                </a:lnTo>
                <a:lnTo>
                  <a:pt x="552" y="166"/>
                </a:lnTo>
                <a:lnTo>
                  <a:pt x="552" y="168"/>
                </a:lnTo>
                <a:lnTo>
                  <a:pt x="554" y="168"/>
                </a:lnTo>
                <a:lnTo>
                  <a:pt x="556" y="170"/>
                </a:lnTo>
                <a:lnTo>
                  <a:pt x="556" y="171"/>
                </a:lnTo>
                <a:lnTo>
                  <a:pt x="558" y="171"/>
                </a:lnTo>
                <a:lnTo>
                  <a:pt x="558" y="173"/>
                </a:lnTo>
                <a:lnTo>
                  <a:pt x="558" y="171"/>
                </a:lnTo>
                <a:lnTo>
                  <a:pt x="560" y="170"/>
                </a:lnTo>
                <a:lnTo>
                  <a:pt x="560" y="168"/>
                </a:lnTo>
                <a:lnTo>
                  <a:pt x="561" y="164"/>
                </a:lnTo>
                <a:lnTo>
                  <a:pt x="561" y="162"/>
                </a:lnTo>
                <a:lnTo>
                  <a:pt x="563" y="162"/>
                </a:lnTo>
                <a:lnTo>
                  <a:pt x="563" y="160"/>
                </a:lnTo>
                <a:lnTo>
                  <a:pt x="565" y="160"/>
                </a:lnTo>
                <a:lnTo>
                  <a:pt x="565" y="158"/>
                </a:lnTo>
                <a:lnTo>
                  <a:pt x="567" y="158"/>
                </a:lnTo>
                <a:lnTo>
                  <a:pt x="569" y="158"/>
                </a:lnTo>
                <a:lnTo>
                  <a:pt x="571" y="158"/>
                </a:lnTo>
                <a:lnTo>
                  <a:pt x="572" y="158"/>
                </a:lnTo>
                <a:lnTo>
                  <a:pt x="574" y="158"/>
                </a:lnTo>
                <a:lnTo>
                  <a:pt x="574" y="160"/>
                </a:lnTo>
                <a:lnTo>
                  <a:pt x="576" y="160"/>
                </a:lnTo>
                <a:lnTo>
                  <a:pt x="576" y="162"/>
                </a:lnTo>
                <a:lnTo>
                  <a:pt x="578" y="164"/>
                </a:lnTo>
                <a:lnTo>
                  <a:pt x="578" y="166"/>
                </a:lnTo>
                <a:lnTo>
                  <a:pt x="578" y="168"/>
                </a:lnTo>
                <a:lnTo>
                  <a:pt x="576" y="171"/>
                </a:lnTo>
                <a:lnTo>
                  <a:pt x="576" y="173"/>
                </a:lnTo>
                <a:lnTo>
                  <a:pt x="574" y="179"/>
                </a:lnTo>
                <a:lnTo>
                  <a:pt x="574" y="184"/>
                </a:lnTo>
                <a:lnTo>
                  <a:pt x="574" y="188"/>
                </a:lnTo>
                <a:lnTo>
                  <a:pt x="574" y="190"/>
                </a:lnTo>
                <a:lnTo>
                  <a:pt x="576" y="190"/>
                </a:lnTo>
                <a:lnTo>
                  <a:pt x="578" y="190"/>
                </a:lnTo>
                <a:lnTo>
                  <a:pt x="580" y="190"/>
                </a:lnTo>
                <a:lnTo>
                  <a:pt x="582" y="188"/>
                </a:lnTo>
                <a:lnTo>
                  <a:pt x="584" y="186"/>
                </a:lnTo>
                <a:lnTo>
                  <a:pt x="585" y="184"/>
                </a:lnTo>
                <a:lnTo>
                  <a:pt x="587" y="184"/>
                </a:lnTo>
                <a:lnTo>
                  <a:pt x="589" y="182"/>
                </a:lnTo>
                <a:lnTo>
                  <a:pt x="591" y="182"/>
                </a:lnTo>
                <a:lnTo>
                  <a:pt x="593" y="182"/>
                </a:lnTo>
                <a:lnTo>
                  <a:pt x="595" y="182"/>
                </a:lnTo>
                <a:lnTo>
                  <a:pt x="597" y="182"/>
                </a:lnTo>
                <a:lnTo>
                  <a:pt x="597" y="184"/>
                </a:lnTo>
                <a:lnTo>
                  <a:pt x="598" y="184"/>
                </a:lnTo>
                <a:lnTo>
                  <a:pt x="600" y="186"/>
                </a:lnTo>
                <a:lnTo>
                  <a:pt x="602" y="190"/>
                </a:lnTo>
                <a:lnTo>
                  <a:pt x="604" y="192"/>
                </a:lnTo>
                <a:lnTo>
                  <a:pt x="606" y="194"/>
                </a:lnTo>
                <a:lnTo>
                  <a:pt x="606" y="195"/>
                </a:lnTo>
                <a:lnTo>
                  <a:pt x="606" y="197"/>
                </a:lnTo>
                <a:lnTo>
                  <a:pt x="604" y="199"/>
                </a:lnTo>
                <a:lnTo>
                  <a:pt x="604" y="201"/>
                </a:lnTo>
                <a:lnTo>
                  <a:pt x="604" y="203"/>
                </a:lnTo>
                <a:lnTo>
                  <a:pt x="602" y="205"/>
                </a:lnTo>
                <a:lnTo>
                  <a:pt x="602" y="206"/>
                </a:lnTo>
                <a:lnTo>
                  <a:pt x="604" y="206"/>
                </a:lnTo>
                <a:lnTo>
                  <a:pt x="606" y="208"/>
                </a:lnTo>
                <a:lnTo>
                  <a:pt x="608" y="208"/>
                </a:lnTo>
                <a:lnTo>
                  <a:pt x="611" y="208"/>
                </a:lnTo>
                <a:lnTo>
                  <a:pt x="615" y="208"/>
                </a:lnTo>
                <a:lnTo>
                  <a:pt x="617" y="208"/>
                </a:lnTo>
                <a:lnTo>
                  <a:pt x="619" y="208"/>
                </a:lnTo>
                <a:lnTo>
                  <a:pt x="621" y="208"/>
                </a:lnTo>
                <a:lnTo>
                  <a:pt x="622" y="208"/>
                </a:lnTo>
                <a:lnTo>
                  <a:pt x="624" y="208"/>
                </a:lnTo>
                <a:lnTo>
                  <a:pt x="624" y="210"/>
                </a:lnTo>
                <a:lnTo>
                  <a:pt x="626" y="210"/>
                </a:lnTo>
                <a:lnTo>
                  <a:pt x="626" y="214"/>
                </a:lnTo>
                <a:lnTo>
                  <a:pt x="626" y="218"/>
                </a:lnTo>
                <a:lnTo>
                  <a:pt x="626" y="219"/>
                </a:lnTo>
                <a:lnTo>
                  <a:pt x="626" y="223"/>
                </a:lnTo>
                <a:lnTo>
                  <a:pt x="626" y="225"/>
                </a:lnTo>
                <a:lnTo>
                  <a:pt x="626" y="227"/>
                </a:lnTo>
                <a:lnTo>
                  <a:pt x="626" y="231"/>
                </a:lnTo>
                <a:lnTo>
                  <a:pt x="624" y="232"/>
                </a:lnTo>
                <a:lnTo>
                  <a:pt x="624" y="234"/>
                </a:lnTo>
                <a:lnTo>
                  <a:pt x="624" y="236"/>
                </a:lnTo>
                <a:lnTo>
                  <a:pt x="622" y="238"/>
                </a:lnTo>
                <a:lnTo>
                  <a:pt x="622" y="240"/>
                </a:lnTo>
                <a:lnTo>
                  <a:pt x="621" y="242"/>
                </a:lnTo>
                <a:lnTo>
                  <a:pt x="619" y="243"/>
                </a:lnTo>
                <a:lnTo>
                  <a:pt x="619" y="245"/>
                </a:lnTo>
                <a:lnTo>
                  <a:pt x="617" y="245"/>
                </a:lnTo>
                <a:lnTo>
                  <a:pt x="615" y="247"/>
                </a:lnTo>
                <a:lnTo>
                  <a:pt x="613" y="249"/>
                </a:lnTo>
                <a:lnTo>
                  <a:pt x="611" y="251"/>
                </a:lnTo>
                <a:lnTo>
                  <a:pt x="609" y="251"/>
                </a:lnTo>
                <a:lnTo>
                  <a:pt x="608" y="251"/>
                </a:lnTo>
                <a:lnTo>
                  <a:pt x="606" y="253"/>
                </a:lnTo>
                <a:lnTo>
                  <a:pt x="604" y="253"/>
                </a:lnTo>
                <a:lnTo>
                  <a:pt x="602" y="253"/>
                </a:lnTo>
                <a:lnTo>
                  <a:pt x="600" y="253"/>
                </a:lnTo>
                <a:lnTo>
                  <a:pt x="598" y="253"/>
                </a:lnTo>
                <a:lnTo>
                  <a:pt x="597" y="253"/>
                </a:lnTo>
                <a:lnTo>
                  <a:pt x="595" y="253"/>
                </a:lnTo>
                <a:lnTo>
                  <a:pt x="593" y="253"/>
                </a:lnTo>
                <a:lnTo>
                  <a:pt x="591" y="253"/>
                </a:lnTo>
                <a:lnTo>
                  <a:pt x="589" y="255"/>
                </a:lnTo>
                <a:lnTo>
                  <a:pt x="587" y="255"/>
                </a:lnTo>
                <a:lnTo>
                  <a:pt x="582" y="256"/>
                </a:lnTo>
                <a:lnTo>
                  <a:pt x="576" y="258"/>
                </a:lnTo>
                <a:lnTo>
                  <a:pt x="574" y="260"/>
                </a:lnTo>
                <a:lnTo>
                  <a:pt x="571" y="260"/>
                </a:lnTo>
                <a:lnTo>
                  <a:pt x="569" y="260"/>
                </a:lnTo>
                <a:lnTo>
                  <a:pt x="565" y="260"/>
                </a:lnTo>
                <a:lnTo>
                  <a:pt x="563" y="262"/>
                </a:lnTo>
                <a:lnTo>
                  <a:pt x="561" y="262"/>
                </a:lnTo>
                <a:lnTo>
                  <a:pt x="558" y="262"/>
                </a:lnTo>
                <a:lnTo>
                  <a:pt x="556" y="262"/>
                </a:lnTo>
                <a:lnTo>
                  <a:pt x="552" y="264"/>
                </a:lnTo>
                <a:lnTo>
                  <a:pt x="550" y="266"/>
                </a:lnTo>
                <a:lnTo>
                  <a:pt x="545" y="269"/>
                </a:lnTo>
                <a:lnTo>
                  <a:pt x="541" y="273"/>
                </a:lnTo>
                <a:lnTo>
                  <a:pt x="539" y="275"/>
                </a:lnTo>
                <a:lnTo>
                  <a:pt x="537" y="275"/>
                </a:lnTo>
                <a:lnTo>
                  <a:pt x="536" y="277"/>
                </a:lnTo>
                <a:lnTo>
                  <a:pt x="534" y="277"/>
                </a:lnTo>
                <a:lnTo>
                  <a:pt x="530" y="277"/>
                </a:lnTo>
                <a:lnTo>
                  <a:pt x="530" y="279"/>
                </a:lnTo>
                <a:lnTo>
                  <a:pt x="528" y="279"/>
                </a:lnTo>
                <a:lnTo>
                  <a:pt x="526" y="277"/>
                </a:lnTo>
                <a:lnTo>
                  <a:pt x="524" y="277"/>
                </a:lnTo>
                <a:lnTo>
                  <a:pt x="523" y="277"/>
                </a:lnTo>
                <a:lnTo>
                  <a:pt x="519" y="277"/>
                </a:lnTo>
                <a:lnTo>
                  <a:pt x="517" y="277"/>
                </a:lnTo>
                <a:lnTo>
                  <a:pt x="515" y="275"/>
                </a:lnTo>
                <a:lnTo>
                  <a:pt x="513" y="275"/>
                </a:lnTo>
                <a:lnTo>
                  <a:pt x="512" y="273"/>
                </a:lnTo>
                <a:lnTo>
                  <a:pt x="510" y="271"/>
                </a:lnTo>
                <a:lnTo>
                  <a:pt x="510" y="269"/>
                </a:lnTo>
                <a:lnTo>
                  <a:pt x="510" y="267"/>
                </a:lnTo>
                <a:lnTo>
                  <a:pt x="510" y="266"/>
                </a:lnTo>
                <a:lnTo>
                  <a:pt x="512" y="266"/>
                </a:lnTo>
                <a:lnTo>
                  <a:pt x="512" y="264"/>
                </a:lnTo>
                <a:lnTo>
                  <a:pt x="513" y="262"/>
                </a:lnTo>
                <a:lnTo>
                  <a:pt x="513" y="260"/>
                </a:lnTo>
                <a:lnTo>
                  <a:pt x="515" y="258"/>
                </a:lnTo>
                <a:lnTo>
                  <a:pt x="517" y="255"/>
                </a:lnTo>
                <a:lnTo>
                  <a:pt x="519" y="255"/>
                </a:lnTo>
                <a:lnTo>
                  <a:pt x="519" y="253"/>
                </a:lnTo>
                <a:lnTo>
                  <a:pt x="519" y="249"/>
                </a:lnTo>
                <a:lnTo>
                  <a:pt x="519" y="245"/>
                </a:lnTo>
                <a:lnTo>
                  <a:pt x="521" y="242"/>
                </a:lnTo>
                <a:lnTo>
                  <a:pt x="521" y="240"/>
                </a:lnTo>
                <a:lnTo>
                  <a:pt x="523" y="236"/>
                </a:lnTo>
                <a:lnTo>
                  <a:pt x="523" y="234"/>
                </a:lnTo>
                <a:lnTo>
                  <a:pt x="524" y="231"/>
                </a:lnTo>
                <a:lnTo>
                  <a:pt x="526" y="229"/>
                </a:lnTo>
                <a:lnTo>
                  <a:pt x="528" y="227"/>
                </a:lnTo>
                <a:lnTo>
                  <a:pt x="530" y="225"/>
                </a:lnTo>
                <a:lnTo>
                  <a:pt x="532" y="223"/>
                </a:lnTo>
                <a:lnTo>
                  <a:pt x="534" y="221"/>
                </a:lnTo>
                <a:lnTo>
                  <a:pt x="537" y="219"/>
                </a:lnTo>
                <a:lnTo>
                  <a:pt x="541" y="218"/>
                </a:lnTo>
                <a:lnTo>
                  <a:pt x="541" y="212"/>
                </a:lnTo>
                <a:lnTo>
                  <a:pt x="539" y="206"/>
                </a:lnTo>
                <a:lnTo>
                  <a:pt x="539" y="205"/>
                </a:lnTo>
                <a:lnTo>
                  <a:pt x="539" y="203"/>
                </a:lnTo>
                <a:close/>
                <a:moveTo>
                  <a:pt x="366" y="136"/>
                </a:moveTo>
                <a:lnTo>
                  <a:pt x="367" y="136"/>
                </a:lnTo>
                <a:lnTo>
                  <a:pt x="369" y="136"/>
                </a:lnTo>
                <a:lnTo>
                  <a:pt x="369" y="140"/>
                </a:lnTo>
                <a:lnTo>
                  <a:pt x="369" y="142"/>
                </a:lnTo>
                <a:lnTo>
                  <a:pt x="369" y="144"/>
                </a:lnTo>
                <a:lnTo>
                  <a:pt x="367" y="144"/>
                </a:lnTo>
                <a:lnTo>
                  <a:pt x="367" y="146"/>
                </a:lnTo>
                <a:lnTo>
                  <a:pt x="366" y="146"/>
                </a:lnTo>
                <a:lnTo>
                  <a:pt x="364" y="144"/>
                </a:lnTo>
                <a:lnTo>
                  <a:pt x="364" y="140"/>
                </a:lnTo>
                <a:lnTo>
                  <a:pt x="364" y="138"/>
                </a:lnTo>
                <a:lnTo>
                  <a:pt x="364" y="136"/>
                </a:lnTo>
                <a:lnTo>
                  <a:pt x="366" y="136"/>
                </a:lnTo>
                <a:close/>
                <a:moveTo>
                  <a:pt x="373" y="146"/>
                </a:moveTo>
                <a:lnTo>
                  <a:pt x="373" y="146"/>
                </a:lnTo>
                <a:lnTo>
                  <a:pt x="375" y="146"/>
                </a:lnTo>
                <a:lnTo>
                  <a:pt x="377" y="147"/>
                </a:lnTo>
                <a:lnTo>
                  <a:pt x="377" y="149"/>
                </a:lnTo>
                <a:lnTo>
                  <a:pt x="377" y="151"/>
                </a:lnTo>
                <a:lnTo>
                  <a:pt x="375" y="151"/>
                </a:lnTo>
                <a:lnTo>
                  <a:pt x="373" y="151"/>
                </a:lnTo>
                <a:lnTo>
                  <a:pt x="371" y="151"/>
                </a:lnTo>
                <a:lnTo>
                  <a:pt x="369" y="151"/>
                </a:lnTo>
                <a:lnTo>
                  <a:pt x="369" y="149"/>
                </a:lnTo>
                <a:lnTo>
                  <a:pt x="369" y="147"/>
                </a:lnTo>
                <a:lnTo>
                  <a:pt x="371" y="146"/>
                </a:lnTo>
                <a:lnTo>
                  <a:pt x="373" y="146"/>
                </a:lnTo>
                <a:close/>
                <a:moveTo>
                  <a:pt x="379" y="127"/>
                </a:moveTo>
                <a:lnTo>
                  <a:pt x="380" y="127"/>
                </a:lnTo>
                <a:lnTo>
                  <a:pt x="382" y="127"/>
                </a:lnTo>
                <a:lnTo>
                  <a:pt x="384" y="129"/>
                </a:lnTo>
                <a:lnTo>
                  <a:pt x="384" y="131"/>
                </a:lnTo>
                <a:lnTo>
                  <a:pt x="384" y="133"/>
                </a:lnTo>
                <a:lnTo>
                  <a:pt x="382" y="133"/>
                </a:lnTo>
                <a:lnTo>
                  <a:pt x="380" y="133"/>
                </a:lnTo>
                <a:lnTo>
                  <a:pt x="379" y="133"/>
                </a:lnTo>
                <a:lnTo>
                  <a:pt x="375" y="133"/>
                </a:lnTo>
                <a:lnTo>
                  <a:pt x="373" y="133"/>
                </a:lnTo>
                <a:lnTo>
                  <a:pt x="371" y="133"/>
                </a:lnTo>
                <a:lnTo>
                  <a:pt x="371" y="131"/>
                </a:lnTo>
                <a:lnTo>
                  <a:pt x="371" y="129"/>
                </a:lnTo>
                <a:lnTo>
                  <a:pt x="373" y="127"/>
                </a:lnTo>
                <a:lnTo>
                  <a:pt x="375" y="127"/>
                </a:lnTo>
                <a:lnTo>
                  <a:pt x="379" y="127"/>
                </a:lnTo>
                <a:close/>
                <a:moveTo>
                  <a:pt x="384" y="147"/>
                </a:moveTo>
                <a:lnTo>
                  <a:pt x="386" y="147"/>
                </a:lnTo>
                <a:lnTo>
                  <a:pt x="386" y="149"/>
                </a:lnTo>
                <a:lnTo>
                  <a:pt x="388" y="149"/>
                </a:lnTo>
                <a:lnTo>
                  <a:pt x="388" y="151"/>
                </a:lnTo>
                <a:lnTo>
                  <a:pt x="388" y="153"/>
                </a:lnTo>
                <a:lnTo>
                  <a:pt x="386" y="153"/>
                </a:lnTo>
                <a:lnTo>
                  <a:pt x="384" y="155"/>
                </a:lnTo>
                <a:lnTo>
                  <a:pt x="382" y="155"/>
                </a:lnTo>
                <a:lnTo>
                  <a:pt x="380" y="153"/>
                </a:lnTo>
                <a:lnTo>
                  <a:pt x="380" y="151"/>
                </a:lnTo>
                <a:lnTo>
                  <a:pt x="380" y="149"/>
                </a:lnTo>
                <a:lnTo>
                  <a:pt x="382" y="149"/>
                </a:lnTo>
                <a:lnTo>
                  <a:pt x="382" y="147"/>
                </a:lnTo>
                <a:lnTo>
                  <a:pt x="384" y="147"/>
                </a:lnTo>
                <a:close/>
                <a:moveTo>
                  <a:pt x="397" y="149"/>
                </a:moveTo>
                <a:lnTo>
                  <a:pt x="397" y="149"/>
                </a:lnTo>
                <a:lnTo>
                  <a:pt x="399" y="149"/>
                </a:lnTo>
                <a:lnTo>
                  <a:pt x="399" y="151"/>
                </a:lnTo>
                <a:lnTo>
                  <a:pt x="401" y="151"/>
                </a:lnTo>
                <a:lnTo>
                  <a:pt x="401" y="153"/>
                </a:lnTo>
                <a:lnTo>
                  <a:pt x="401" y="155"/>
                </a:lnTo>
                <a:lnTo>
                  <a:pt x="401" y="157"/>
                </a:lnTo>
                <a:lnTo>
                  <a:pt x="401" y="158"/>
                </a:lnTo>
                <a:lnTo>
                  <a:pt x="399" y="158"/>
                </a:lnTo>
                <a:lnTo>
                  <a:pt x="397" y="160"/>
                </a:lnTo>
                <a:lnTo>
                  <a:pt x="395" y="160"/>
                </a:lnTo>
                <a:lnTo>
                  <a:pt x="395" y="158"/>
                </a:lnTo>
                <a:lnTo>
                  <a:pt x="393" y="158"/>
                </a:lnTo>
                <a:lnTo>
                  <a:pt x="393" y="157"/>
                </a:lnTo>
                <a:lnTo>
                  <a:pt x="393" y="155"/>
                </a:lnTo>
                <a:lnTo>
                  <a:pt x="393" y="153"/>
                </a:lnTo>
                <a:lnTo>
                  <a:pt x="393" y="151"/>
                </a:lnTo>
                <a:lnTo>
                  <a:pt x="395" y="151"/>
                </a:lnTo>
                <a:lnTo>
                  <a:pt x="395" y="149"/>
                </a:lnTo>
                <a:lnTo>
                  <a:pt x="397" y="149"/>
                </a:lnTo>
                <a:close/>
                <a:moveTo>
                  <a:pt x="489" y="59"/>
                </a:moveTo>
                <a:lnTo>
                  <a:pt x="491" y="59"/>
                </a:lnTo>
                <a:lnTo>
                  <a:pt x="493" y="59"/>
                </a:lnTo>
                <a:lnTo>
                  <a:pt x="493" y="61"/>
                </a:lnTo>
                <a:lnTo>
                  <a:pt x="493" y="62"/>
                </a:lnTo>
                <a:lnTo>
                  <a:pt x="493" y="64"/>
                </a:lnTo>
                <a:lnTo>
                  <a:pt x="493" y="66"/>
                </a:lnTo>
                <a:lnTo>
                  <a:pt x="491" y="66"/>
                </a:lnTo>
                <a:lnTo>
                  <a:pt x="489" y="66"/>
                </a:lnTo>
                <a:lnTo>
                  <a:pt x="488" y="66"/>
                </a:lnTo>
                <a:lnTo>
                  <a:pt x="488" y="64"/>
                </a:lnTo>
                <a:lnTo>
                  <a:pt x="488" y="62"/>
                </a:lnTo>
                <a:lnTo>
                  <a:pt x="488" y="61"/>
                </a:lnTo>
                <a:lnTo>
                  <a:pt x="488" y="59"/>
                </a:lnTo>
                <a:lnTo>
                  <a:pt x="489" y="59"/>
                </a:lnTo>
                <a:close/>
                <a:moveTo>
                  <a:pt x="421" y="7"/>
                </a:moveTo>
                <a:lnTo>
                  <a:pt x="421" y="7"/>
                </a:lnTo>
                <a:lnTo>
                  <a:pt x="423" y="7"/>
                </a:lnTo>
                <a:lnTo>
                  <a:pt x="423" y="9"/>
                </a:lnTo>
                <a:lnTo>
                  <a:pt x="425" y="11"/>
                </a:lnTo>
                <a:lnTo>
                  <a:pt x="425" y="12"/>
                </a:lnTo>
                <a:lnTo>
                  <a:pt x="423" y="12"/>
                </a:lnTo>
                <a:lnTo>
                  <a:pt x="423" y="14"/>
                </a:lnTo>
                <a:lnTo>
                  <a:pt x="421" y="14"/>
                </a:lnTo>
                <a:lnTo>
                  <a:pt x="419" y="14"/>
                </a:lnTo>
                <a:lnTo>
                  <a:pt x="417" y="14"/>
                </a:lnTo>
                <a:lnTo>
                  <a:pt x="417" y="12"/>
                </a:lnTo>
                <a:lnTo>
                  <a:pt x="417" y="11"/>
                </a:lnTo>
                <a:lnTo>
                  <a:pt x="417" y="9"/>
                </a:lnTo>
                <a:lnTo>
                  <a:pt x="419" y="7"/>
                </a:lnTo>
                <a:lnTo>
                  <a:pt x="421" y="7"/>
                </a:lnTo>
                <a:close/>
                <a:moveTo>
                  <a:pt x="379" y="1"/>
                </a:moveTo>
                <a:lnTo>
                  <a:pt x="382" y="1"/>
                </a:lnTo>
                <a:lnTo>
                  <a:pt x="384" y="1"/>
                </a:lnTo>
                <a:lnTo>
                  <a:pt x="386" y="3"/>
                </a:lnTo>
                <a:lnTo>
                  <a:pt x="386" y="5"/>
                </a:lnTo>
                <a:lnTo>
                  <a:pt x="386" y="7"/>
                </a:lnTo>
                <a:lnTo>
                  <a:pt x="384" y="9"/>
                </a:lnTo>
                <a:lnTo>
                  <a:pt x="380" y="9"/>
                </a:lnTo>
                <a:lnTo>
                  <a:pt x="377" y="9"/>
                </a:lnTo>
                <a:lnTo>
                  <a:pt x="375" y="9"/>
                </a:lnTo>
                <a:lnTo>
                  <a:pt x="373" y="7"/>
                </a:lnTo>
                <a:lnTo>
                  <a:pt x="371" y="7"/>
                </a:lnTo>
                <a:lnTo>
                  <a:pt x="371" y="5"/>
                </a:lnTo>
                <a:lnTo>
                  <a:pt x="371" y="3"/>
                </a:lnTo>
                <a:lnTo>
                  <a:pt x="373" y="3"/>
                </a:lnTo>
                <a:lnTo>
                  <a:pt x="377" y="1"/>
                </a:lnTo>
                <a:lnTo>
                  <a:pt x="379" y="1"/>
                </a:lnTo>
                <a:close/>
              </a:path>
            </a:pathLst>
          </a:custGeom>
          <a:solidFill>
            <a:schemeClr val="bg1">
              <a:lumMod val="65000"/>
            </a:schemeClr>
          </a:solidFill>
          <a:ln w="3175" cmpd="sng">
            <a:solidFill>
              <a:schemeClr val="bg1"/>
            </a:solidFill>
            <a:round/>
            <a:headEnd/>
            <a:tailEnd/>
          </a:ln>
        </p:spPr>
        <p:txBody>
          <a:bodyPr/>
          <a:lstStyle/>
          <a:p>
            <a:endParaRPr lang="ru-RU" sz="1807" dirty="0">
              <a:latin typeface="Arial Обычный" charset="0"/>
            </a:endParaRPr>
          </a:p>
        </p:txBody>
      </p:sp>
      <p:sp>
        <p:nvSpPr>
          <p:cNvPr id="194" name="Freeform 28"/>
          <p:cNvSpPr>
            <a:spLocks/>
          </p:cNvSpPr>
          <p:nvPr/>
        </p:nvSpPr>
        <p:spPr bwMode="auto">
          <a:xfrm>
            <a:off x="5997535" y="3846026"/>
            <a:ext cx="1178928" cy="1775949"/>
          </a:xfrm>
          <a:custGeom>
            <a:avLst/>
            <a:gdLst>
              <a:gd name="T0" fmla="*/ 753208 w 676"/>
              <a:gd name="T1" fmla="*/ 1412875 h 940"/>
              <a:gd name="T2" fmla="*/ 795704 w 676"/>
              <a:gd name="T3" fmla="*/ 1460500 h 940"/>
              <a:gd name="T4" fmla="*/ 842596 w 676"/>
              <a:gd name="T5" fmla="*/ 1492250 h 940"/>
              <a:gd name="T6" fmla="*/ 888023 w 676"/>
              <a:gd name="T7" fmla="*/ 1422400 h 940"/>
              <a:gd name="T8" fmla="*/ 861646 w 676"/>
              <a:gd name="T9" fmla="*/ 1371600 h 940"/>
              <a:gd name="T10" fmla="*/ 861646 w 676"/>
              <a:gd name="T11" fmla="*/ 1333500 h 940"/>
              <a:gd name="T12" fmla="*/ 871904 w 676"/>
              <a:gd name="T13" fmla="*/ 1271588 h 940"/>
              <a:gd name="T14" fmla="*/ 832339 w 676"/>
              <a:gd name="T15" fmla="*/ 1163638 h 940"/>
              <a:gd name="T16" fmla="*/ 890954 w 676"/>
              <a:gd name="T17" fmla="*/ 1101725 h 940"/>
              <a:gd name="T18" fmla="*/ 915865 w 676"/>
              <a:gd name="T19" fmla="*/ 1020763 h 940"/>
              <a:gd name="T20" fmla="*/ 910004 w 676"/>
              <a:gd name="T21" fmla="*/ 876300 h 940"/>
              <a:gd name="T22" fmla="*/ 907073 w 676"/>
              <a:gd name="T23" fmla="*/ 849313 h 940"/>
              <a:gd name="T24" fmla="*/ 912935 w 676"/>
              <a:gd name="T25" fmla="*/ 788987 h 940"/>
              <a:gd name="T26" fmla="*/ 990600 w 676"/>
              <a:gd name="T27" fmla="*/ 755650 h 940"/>
              <a:gd name="T28" fmla="*/ 955431 w 676"/>
              <a:gd name="T29" fmla="*/ 727075 h 940"/>
              <a:gd name="T30" fmla="*/ 888023 w 676"/>
              <a:gd name="T31" fmla="*/ 717550 h 940"/>
              <a:gd name="T32" fmla="*/ 858715 w 676"/>
              <a:gd name="T33" fmla="*/ 693738 h 940"/>
              <a:gd name="T34" fmla="*/ 868973 w 676"/>
              <a:gd name="T35" fmla="*/ 647700 h 940"/>
              <a:gd name="T36" fmla="*/ 888023 w 676"/>
              <a:gd name="T37" fmla="*/ 530225 h 940"/>
              <a:gd name="T38" fmla="*/ 858715 w 676"/>
              <a:gd name="T39" fmla="*/ 409575 h 940"/>
              <a:gd name="T40" fmla="*/ 826477 w 676"/>
              <a:gd name="T41" fmla="*/ 381000 h 940"/>
              <a:gd name="T42" fmla="*/ 871904 w 676"/>
              <a:gd name="T43" fmla="*/ 250825 h 940"/>
              <a:gd name="T44" fmla="*/ 829408 w 676"/>
              <a:gd name="T45" fmla="*/ 84138 h 940"/>
              <a:gd name="T46" fmla="*/ 817685 w 676"/>
              <a:gd name="T47" fmla="*/ 46038 h 940"/>
              <a:gd name="T48" fmla="*/ 798635 w 676"/>
              <a:gd name="T49" fmla="*/ 69850 h 940"/>
              <a:gd name="T50" fmla="*/ 747346 w 676"/>
              <a:gd name="T51" fmla="*/ 66675 h 940"/>
              <a:gd name="T52" fmla="*/ 688731 w 676"/>
              <a:gd name="T53" fmla="*/ 77788 h 940"/>
              <a:gd name="T54" fmla="*/ 583223 w 676"/>
              <a:gd name="T55" fmla="*/ 11113 h 940"/>
              <a:gd name="T56" fmla="*/ 498231 w 676"/>
              <a:gd name="T57" fmla="*/ 25400 h 940"/>
              <a:gd name="T58" fmla="*/ 335573 w 676"/>
              <a:gd name="T59" fmla="*/ 93662 h 940"/>
              <a:gd name="T60" fmla="*/ 331177 w 676"/>
              <a:gd name="T61" fmla="*/ 149225 h 940"/>
              <a:gd name="T62" fmla="*/ 238858 w 676"/>
              <a:gd name="T63" fmla="*/ 201612 h 940"/>
              <a:gd name="T64" fmla="*/ 136281 w 676"/>
              <a:gd name="T65" fmla="*/ 350838 h 940"/>
              <a:gd name="T66" fmla="*/ 33704 w 676"/>
              <a:gd name="T67" fmla="*/ 430213 h 940"/>
              <a:gd name="T68" fmla="*/ 0 w 676"/>
              <a:gd name="T69" fmla="*/ 541338 h 940"/>
              <a:gd name="T70" fmla="*/ 5862 w 676"/>
              <a:gd name="T71" fmla="*/ 623888 h 940"/>
              <a:gd name="T72" fmla="*/ 27842 w 676"/>
              <a:gd name="T73" fmla="*/ 658813 h 940"/>
              <a:gd name="T74" fmla="*/ 98181 w 676"/>
              <a:gd name="T75" fmla="*/ 706438 h 940"/>
              <a:gd name="T76" fmla="*/ 146538 w 676"/>
              <a:gd name="T77" fmla="*/ 758825 h 940"/>
              <a:gd name="T78" fmla="*/ 136281 w 676"/>
              <a:gd name="T79" fmla="*/ 900113 h 940"/>
              <a:gd name="T80" fmla="*/ 63012 w 676"/>
              <a:gd name="T81" fmla="*/ 931863 h 940"/>
              <a:gd name="T82" fmla="*/ 38100 w 676"/>
              <a:gd name="T83" fmla="*/ 1038225 h 940"/>
              <a:gd name="T84" fmla="*/ 57150 w 676"/>
              <a:gd name="T85" fmla="*/ 1193800 h 940"/>
              <a:gd name="T86" fmla="*/ 114300 w 676"/>
              <a:gd name="T87" fmla="*/ 1195388 h 940"/>
              <a:gd name="T88" fmla="*/ 158262 w 676"/>
              <a:gd name="T89" fmla="*/ 1122363 h 940"/>
              <a:gd name="T90" fmla="*/ 175846 w 676"/>
              <a:gd name="T91" fmla="*/ 1139825 h 940"/>
              <a:gd name="T92" fmla="*/ 235927 w 676"/>
              <a:gd name="T93" fmla="*/ 1163638 h 940"/>
              <a:gd name="T94" fmla="*/ 279888 w 676"/>
              <a:gd name="T95" fmla="*/ 1228725 h 940"/>
              <a:gd name="T96" fmla="*/ 254977 w 676"/>
              <a:gd name="T97" fmla="*/ 1304925 h 940"/>
              <a:gd name="T98" fmla="*/ 300404 w 676"/>
              <a:gd name="T99" fmla="*/ 1374775 h 940"/>
              <a:gd name="T100" fmla="*/ 360485 w 676"/>
              <a:gd name="T101" fmla="*/ 1381125 h 940"/>
              <a:gd name="T102" fmla="*/ 385396 w 676"/>
              <a:gd name="T103" fmla="*/ 1354138 h 940"/>
              <a:gd name="T104" fmla="*/ 501162 w 676"/>
              <a:gd name="T105" fmla="*/ 1350963 h 940"/>
              <a:gd name="T106" fmla="*/ 548054 w 676"/>
              <a:gd name="T107" fmla="*/ 1319213 h 940"/>
              <a:gd name="T108" fmla="*/ 672611 w 676"/>
              <a:gd name="T109" fmla="*/ 1357313 h 940"/>
              <a:gd name="T110" fmla="*/ 712177 w 676"/>
              <a:gd name="T111" fmla="*/ 1387475 h 9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76"/>
              <a:gd name="T169" fmla="*/ 0 h 940"/>
              <a:gd name="T170" fmla="*/ 676 w 676"/>
              <a:gd name="T171" fmla="*/ 940 h 9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76" h="940">
                <a:moveTo>
                  <a:pt x="492" y="901"/>
                </a:moveTo>
                <a:lnTo>
                  <a:pt x="495" y="899"/>
                </a:lnTo>
                <a:lnTo>
                  <a:pt x="499" y="899"/>
                </a:lnTo>
                <a:lnTo>
                  <a:pt x="505" y="890"/>
                </a:lnTo>
                <a:lnTo>
                  <a:pt x="510" y="888"/>
                </a:lnTo>
                <a:lnTo>
                  <a:pt x="514" y="890"/>
                </a:lnTo>
                <a:lnTo>
                  <a:pt x="518" y="896"/>
                </a:lnTo>
                <a:lnTo>
                  <a:pt x="523" y="911"/>
                </a:lnTo>
                <a:lnTo>
                  <a:pt x="527" y="920"/>
                </a:lnTo>
                <a:lnTo>
                  <a:pt x="531" y="920"/>
                </a:lnTo>
                <a:lnTo>
                  <a:pt x="538" y="918"/>
                </a:lnTo>
                <a:lnTo>
                  <a:pt x="543" y="920"/>
                </a:lnTo>
                <a:lnTo>
                  <a:pt x="549" y="923"/>
                </a:lnTo>
                <a:lnTo>
                  <a:pt x="551" y="927"/>
                </a:lnTo>
                <a:lnTo>
                  <a:pt x="555" y="933"/>
                </a:lnTo>
                <a:lnTo>
                  <a:pt x="558" y="935"/>
                </a:lnTo>
                <a:lnTo>
                  <a:pt x="564" y="938"/>
                </a:lnTo>
                <a:lnTo>
                  <a:pt x="575" y="940"/>
                </a:lnTo>
                <a:lnTo>
                  <a:pt x="580" y="938"/>
                </a:lnTo>
                <a:lnTo>
                  <a:pt x="584" y="925"/>
                </a:lnTo>
                <a:lnTo>
                  <a:pt x="588" y="911"/>
                </a:lnTo>
                <a:lnTo>
                  <a:pt x="595" y="905"/>
                </a:lnTo>
                <a:lnTo>
                  <a:pt x="601" y="901"/>
                </a:lnTo>
                <a:lnTo>
                  <a:pt x="606" y="896"/>
                </a:lnTo>
                <a:lnTo>
                  <a:pt x="608" y="890"/>
                </a:lnTo>
                <a:lnTo>
                  <a:pt x="606" y="881"/>
                </a:lnTo>
                <a:lnTo>
                  <a:pt x="604" y="874"/>
                </a:lnTo>
                <a:lnTo>
                  <a:pt x="599" y="870"/>
                </a:lnTo>
                <a:lnTo>
                  <a:pt x="593" y="866"/>
                </a:lnTo>
                <a:lnTo>
                  <a:pt x="588" y="864"/>
                </a:lnTo>
                <a:lnTo>
                  <a:pt x="584" y="861"/>
                </a:lnTo>
                <a:lnTo>
                  <a:pt x="580" y="857"/>
                </a:lnTo>
                <a:lnTo>
                  <a:pt x="579" y="851"/>
                </a:lnTo>
                <a:lnTo>
                  <a:pt x="580" y="848"/>
                </a:lnTo>
                <a:lnTo>
                  <a:pt x="584" y="844"/>
                </a:lnTo>
                <a:lnTo>
                  <a:pt x="588" y="840"/>
                </a:lnTo>
                <a:lnTo>
                  <a:pt x="593" y="837"/>
                </a:lnTo>
                <a:lnTo>
                  <a:pt x="599" y="831"/>
                </a:lnTo>
                <a:lnTo>
                  <a:pt x="603" y="824"/>
                </a:lnTo>
                <a:lnTo>
                  <a:pt x="606" y="814"/>
                </a:lnTo>
                <a:lnTo>
                  <a:pt x="606" y="803"/>
                </a:lnTo>
                <a:lnTo>
                  <a:pt x="595" y="801"/>
                </a:lnTo>
                <a:lnTo>
                  <a:pt x="582" y="798"/>
                </a:lnTo>
                <a:lnTo>
                  <a:pt x="575" y="792"/>
                </a:lnTo>
                <a:lnTo>
                  <a:pt x="571" y="783"/>
                </a:lnTo>
                <a:lnTo>
                  <a:pt x="568" y="772"/>
                </a:lnTo>
                <a:lnTo>
                  <a:pt x="566" y="755"/>
                </a:lnTo>
                <a:lnTo>
                  <a:pt x="568" y="733"/>
                </a:lnTo>
                <a:lnTo>
                  <a:pt x="568" y="718"/>
                </a:lnTo>
                <a:lnTo>
                  <a:pt x="577" y="711"/>
                </a:lnTo>
                <a:lnTo>
                  <a:pt x="590" y="705"/>
                </a:lnTo>
                <a:lnTo>
                  <a:pt x="597" y="702"/>
                </a:lnTo>
                <a:lnTo>
                  <a:pt x="603" y="698"/>
                </a:lnTo>
                <a:lnTo>
                  <a:pt x="608" y="694"/>
                </a:lnTo>
                <a:lnTo>
                  <a:pt x="610" y="689"/>
                </a:lnTo>
                <a:lnTo>
                  <a:pt x="606" y="683"/>
                </a:lnTo>
                <a:lnTo>
                  <a:pt x="604" y="670"/>
                </a:lnTo>
                <a:lnTo>
                  <a:pt x="616" y="661"/>
                </a:lnTo>
                <a:lnTo>
                  <a:pt x="625" y="652"/>
                </a:lnTo>
                <a:lnTo>
                  <a:pt x="625" y="643"/>
                </a:lnTo>
                <a:lnTo>
                  <a:pt x="623" y="631"/>
                </a:lnTo>
                <a:lnTo>
                  <a:pt x="627" y="617"/>
                </a:lnTo>
                <a:lnTo>
                  <a:pt x="632" y="604"/>
                </a:lnTo>
                <a:lnTo>
                  <a:pt x="619" y="576"/>
                </a:lnTo>
                <a:lnTo>
                  <a:pt x="612" y="556"/>
                </a:lnTo>
                <a:lnTo>
                  <a:pt x="621" y="552"/>
                </a:lnTo>
                <a:lnTo>
                  <a:pt x="628" y="548"/>
                </a:lnTo>
                <a:lnTo>
                  <a:pt x="628" y="541"/>
                </a:lnTo>
                <a:lnTo>
                  <a:pt x="628" y="537"/>
                </a:lnTo>
                <a:lnTo>
                  <a:pt x="627" y="535"/>
                </a:lnTo>
                <a:lnTo>
                  <a:pt x="625" y="535"/>
                </a:lnTo>
                <a:lnTo>
                  <a:pt x="619" y="535"/>
                </a:lnTo>
                <a:lnTo>
                  <a:pt x="616" y="535"/>
                </a:lnTo>
                <a:lnTo>
                  <a:pt x="616" y="524"/>
                </a:lnTo>
                <a:lnTo>
                  <a:pt x="621" y="517"/>
                </a:lnTo>
                <a:lnTo>
                  <a:pt x="623" y="511"/>
                </a:lnTo>
                <a:lnTo>
                  <a:pt x="623" y="506"/>
                </a:lnTo>
                <a:lnTo>
                  <a:pt x="623" y="497"/>
                </a:lnTo>
                <a:lnTo>
                  <a:pt x="621" y="484"/>
                </a:lnTo>
                <a:lnTo>
                  <a:pt x="636" y="486"/>
                </a:lnTo>
                <a:lnTo>
                  <a:pt x="667" y="486"/>
                </a:lnTo>
                <a:lnTo>
                  <a:pt x="671" y="484"/>
                </a:lnTo>
                <a:lnTo>
                  <a:pt x="675" y="480"/>
                </a:lnTo>
                <a:lnTo>
                  <a:pt x="676" y="476"/>
                </a:lnTo>
                <a:lnTo>
                  <a:pt x="676" y="474"/>
                </a:lnTo>
                <a:lnTo>
                  <a:pt x="675" y="467"/>
                </a:lnTo>
                <a:lnTo>
                  <a:pt x="669" y="461"/>
                </a:lnTo>
                <a:lnTo>
                  <a:pt x="669" y="463"/>
                </a:lnTo>
                <a:lnTo>
                  <a:pt x="662" y="460"/>
                </a:lnTo>
                <a:lnTo>
                  <a:pt x="652" y="458"/>
                </a:lnTo>
                <a:lnTo>
                  <a:pt x="641" y="458"/>
                </a:lnTo>
                <a:lnTo>
                  <a:pt x="632" y="460"/>
                </a:lnTo>
                <a:lnTo>
                  <a:pt x="625" y="454"/>
                </a:lnTo>
                <a:lnTo>
                  <a:pt x="619" y="449"/>
                </a:lnTo>
                <a:lnTo>
                  <a:pt x="612" y="449"/>
                </a:lnTo>
                <a:lnTo>
                  <a:pt x="606" y="452"/>
                </a:lnTo>
                <a:lnTo>
                  <a:pt x="603" y="452"/>
                </a:lnTo>
                <a:lnTo>
                  <a:pt x="599" y="452"/>
                </a:lnTo>
                <a:lnTo>
                  <a:pt x="595" y="450"/>
                </a:lnTo>
                <a:lnTo>
                  <a:pt x="588" y="445"/>
                </a:lnTo>
                <a:lnTo>
                  <a:pt x="586" y="441"/>
                </a:lnTo>
                <a:lnTo>
                  <a:pt x="586" y="437"/>
                </a:lnTo>
                <a:lnTo>
                  <a:pt x="586" y="434"/>
                </a:lnTo>
                <a:lnTo>
                  <a:pt x="590" y="430"/>
                </a:lnTo>
                <a:lnTo>
                  <a:pt x="595" y="423"/>
                </a:lnTo>
                <a:lnTo>
                  <a:pt x="603" y="419"/>
                </a:lnTo>
                <a:lnTo>
                  <a:pt x="597" y="413"/>
                </a:lnTo>
                <a:lnTo>
                  <a:pt x="593" y="408"/>
                </a:lnTo>
                <a:lnTo>
                  <a:pt x="608" y="389"/>
                </a:lnTo>
                <a:lnTo>
                  <a:pt x="625" y="364"/>
                </a:lnTo>
                <a:lnTo>
                  <a:pt x="616" y="356"/>
                </a:lnTo>
                <a:lnTo>
                  <a:pt x="612" y="347"/>
                </a:lnTo>
                <a:lnTo>
                  <a:pt x="608" y="341"/>
                </a:lnTo>
                <a:lnTo>
                  <a:pt x="606" y="334"/>
                </a:lnTo>
                <a:lnTo>
                  <a:pt x="593" y="321"/>
                </a:lnTo>
                <a:lnTo>
                  <a:pt x="580" y="306"/>
                </a:lnTo>
                <a:lnTo>
                  <a:pt x="584" y="288"/>
                </a:lnTo>
                <a:lnTo>
                  <a:pt x="588" y="271"/>
                </a:lnTo>
                <a:lnTo>
                  <a:pt x="588" y="264"/>
                </a:lnTo>
                <a:lnTo>
                  <a:pt x="586" y="258"/>
                </a:lnTo>
                <a:lnTo>
                  <a:pt x="580" y="255"/>
                </a:lnTo>
                <a:lnTo>
                  <a:pt x="577" y="253"/>
                </a:lnTo>
                <a:lnTo>
                  <a:pt x="571" y="249"/>
                </a:lnTo>
                <a:lnTo>
                  <a:pt x="568" y="247"/>
                </a:lnTo>
                <a:lnTo>
                  <a:pt x="566" y="243"/>
                </a:lnTo>
                <a:lnTo>
                  <a:pt x="564" y="240"/>
                </a:lnTo>
                <a:lnTo>
                  <a:pt x="584" y="232"/>
                </a:lnTo>
                <a:lnTo>
                  <a:pt x="603" y="225"/>
                </a:lnTo>
                <a:lnTo>
                  <a:pt x="603" y="212"/>
                </a:lnTo>
                <a:lnTo>
                  <a:pt x="601" y="195"/>
                </a:lnTo>
                <a:lnTo>
                  <a:pt x="597" y="179"/>
                </a:lnTo>
                <a:lnTo>
                  <a:pt x="595" y="158"/>
                </a:lnTo>
                <a:lnTo>
                  <a:pt x="593" y="131"/>
                </a:lnTo>
                <a:lnTo>
                  <a:pt x="592" y="107"/>
                </a:lnTo>
                <a:lnTo>
                  <a:pt x="588" y="86"/>
                </a:lnTo>
                <a:lnTo>
                  <a:pt x="582" y="70"/>
                </a:lnTo>
                <a:lnTo>
                  <a:pt x="575" y="61"/>
                </a:lnTo>
                <a:lnTo>
                  <a:pt x="566" y="53"/>
                </a:lnTo>
                <a:lnTo>
                  <a:pt x="562" y="48"/>
                </a:lnTo>
                <a:lnTo>
                  <a:pt x="558" y="44"/>
                </a:lnTo>
                <a:lnTo>
                  <a:pt x="558" y="36"/>
                </a:lnTo>
                <a:lnTo>
                  <a:pt x="558" y="29"/>
                </a:lnTo>
                <a:lnTo>
                  <a:pt x="553" y="29"/>
                </a:lnTo>
                <a:lnTo>
                  <a:pt x="547" y="33"/>
                </a:lnTo>
                <a:lnTo>
                  <a:pt x="547" y="36"/>
                </a:lnTo>
                <a:lnTo>
                  <a:pt x="547" y="40"/>
                </a:lnTo>
                <a:lnTo>
                  <a:pt x="547" y="42"/>
                </a:lnTo>
                <a:lnTo>
                  <a:pt x="545" y="44"/>
                </a:lnTo>
                <a:lnTo>
                  <a:pt x="542" y="46"/>
                </a:lnTo>
                <a:lnTo>
                  <a:pt x="536" y="44"/>
                </a:lnTo>
                <a:lnTo>
                  <a:pt x="532" y="40"/>
                </a:lnTo>
                <a:lnTo>
                  <a:pt x="527" y="36"/>
                </a:lnTo>
                <a:lnTo>
                  <a:pt x="519" y="38"/>
                </a:lnTo>
                <a:lnTo>
                  <a:pt x="510" y="42"/>
                </a:lnTo>
                <a:lnTo>
                  <a:pt x="512" y="46"/>
                </a:lnTo>
                <a:lnTo>
                  <a:pt x="514" y="49"/>
                </a:lnTo>
                <a:lnTo>
                  <a:pt x="503" y="53"/>
                </a:lnTo>
                <a:lnTo>
                  <a:pt x="492" y="55"/>
                </a:lnTo>
                <a:lnTo>
                  <a:pt x="481" y="53"/>
                </a:lnTo>
                <a:lnTo>
                  <a:pt x="470" y="49"/>
                </a:lnTo>
                <a:lnTo>
                  <a:pt x="451" y="40"/>
                </a:lnTo>
                <a:lnTo>
                  <a:pt x="438" y="35"/>
                </a:lnTo>
                <a:lnTo>
                  <a:pt x="409" y="33"/>
                </a:lnTo>
                <a:lnTo>
                  <a:pt x="390" y="35"/>
                </a:lnTo>
                <a:lnTo>
                  <a:pt x="396" y="22"/>
                </a:lnTo>
                <a:lnTo>
                  <a:pt x="398" y="7"/>
                </a:lnTo>
                <a:lnTo>
                  <a:pt x="388" y="1"/>
                </a:lnTo>
                <a:lnTo>
                  <a:pt x="381" y="0"/>
                </a:lnTo>
                <a:lnTo>
                  <a:pt x="374" y="0"/>
                </a:lnTo>
                <a:lnTo>
                  <a:pt x="366" y="1"/>
                </a:lnTo>
                <a:lnTo>
                  <a:pt x="355" y="11"/>
                </a:lnTo>
                <a:lnTo>
                  <a:pt x="340" y="16"/>
                </a:lnTo>
                <a:lnTo>
                  <a:pt x="324" y="16"/>
                </a:lnTo>
                <a:lnTo>
                  <a:pt x="307" y="18"/>
                </a:lnTo>
                <a:lnTo>
                  <a:pt x="292" y="22"/>
                </a:lnTo>
                <a:lnTo>
                  <a:pt x="279" y="27"/>
                </a:lnTo>
                <a:lnTo>
                  <a:pt x="255" y="42"/>
                </a:lnTo>
                <a:lnTo>
                  <a:pt x="229" y="59"/>
                </a:lnTo>
                <a:lnTo>
                  <a:pt x="228" y="62"/>
                </a:lnTo>
                <a:lnTo>
                  <a:pt x="226" y="66"/>
                </a:lnTo>
                <a:lnTo>
                  <a:pt x="224" y="72"/>
                </a:lnTo>
                <a:lnTo>
                  <a:pt x="226" y="75"/>
                </a:lnTo>
                <a:lnTo>
                  <a:pt x="226" y="86"/>
                </a:lnTo>
                <a:lnTo>
                  <a:pt x="226" y="94"/>
                </a:lnTo>
                <a:lnTo>
                  <a:pt x="218" y="97"/>
                </a:lnTo>
                <a:lnTo>
                  <a:pt x="211" y="99"/>
                </a:lnTo>
                <a:lnTo>
                  <a:pt x="207" y="109"/>
                </a:lnTo>
                <a:lnTo>
                  <a:pt x="205" y="118"/>
                </a:lnTo>
                <a:lnTo>
                  <a:pt x="185" y="121"/>
                </a:lnTo>
                <a:lnTo>
                  <a:pt x="163" y="127"/>
                </a:lnTo>
                <a:lnTo>
                  <a:pt x="143" y="151"/>
                </a:lnTo>
                <a:lnTo>
                  <a:pt x="115" y="182"/>
                </a:lnTo>
                <a:lnTo>
                  <a:pt x="109" y="195"/>
                </a:lnTo>
                <a:lnTo>
                  <a:pt x="104" y="205"/>
                </a:lnTo>
                <a:lnTo>
                  <a:pt x="98" y="214"/>
                </a:lnTo>
                <a:lnTo>
                  <a:pt x="93" y="221"/>
                </a:lnTo>
                <a:lnTo>
                  <a:pt x="82" y="234"/>
                </a:lnTo>
                <a:lnTo>
                  <a:pt x="71" y="242"/>
                </a:lnTo>
                <a:lnTo>
                  <a:pt x="58" y="247"/>
                </a:lnTo>
                <a:lnTo>
                  <a:pt x="45" y="253"/>
                </a:lnTo>
                <a:lnTo>
                  <a:pt x="34" y="260"/>
                </a:lnTo>
                <a:lnTo>
                  <a:pt x="23" y="271"/>
                </a:lnTo>
                <a:lnTo>
                  <a:pt x="17" y="280"/>
                </a:lnTo>
                <a:lnTo>
                  <a:pt x="13" y="293"/>
                </a:lnTo>
                <a:lnTo>
                  <a:pt x="11" y="306"/>
                </a:lnTo>
                <a:lnTo>
                  <a:pt x="8" y="321"/>
                </a:lnTo>
                <a:lnTo>
                  <a:pt x="2" y="330"/>
                </a:lnTo>
                <a:lnTo>
                  <a:pt x="0" y="341"/>
                </a:lnTo>
                <a:lnTo>
                  <a:pt x="10" y="354"/>
                </a:lnTo>
                <a:lnTo>
                  <a:pt x="17" y="369"/>
                </a:lnTo>
                <a:lnTo>
                  <a:pt x="15" y="376"/>
                </a:lnTo>
                <a:lnTo>
                  <a:pt x="8" y="384"/>
                </a:lnTo>
                <a:lnTo>
                  <a:pt x="6" y="389"/>
                </a:lnTo>
                <a:lnTo>
                  <a:pt x="4" y="393"/>
                </a:lnTo>
                <a:lnTo>
                  <a:pt x="2" y="397"/>
                </a:lnTo>
                <a:lnTo>
                  <a:pt x="4" y="402"/>
                </a:lnTo>
                <a:lnTo>
                  <a:pt x="8" y="408"/>
                </a:lnTo>
                <a:lnTo>
                  <a:pt x="11" y="412"/>
                </a:lnTo>
                <a:lnTo>
                  <a:pt x="15" y="415"/>
                </a:lnTo>
                <a:lnTo>
                  <a:pt x="19" y="415"/>
                </a:lnTo>
                <a:lnTo>
                  <a:pt x="26" y="417"/>
                </a:lnTo>
                <a:lnTo>
                  <a:pt x="32" y="419"/>
                </a:lnTo>
                <a:lnTo>
                  <a:pt x="39" y="428"/>
                </a:lnTo>
                <a:lnTo>
                  <a:pt x="48" y="436"/>
                </a:lnTo>
                <a:lnTo>
                  <a:pt x="58" y="441"/>
                </a:lnTo>
                <a:lnTo>
                  <a:pt x="67" y="445"/>
                </a:lnTo>
                <a:lnTo>
                  <a:pt x="74" y="449"/>
                </a:lnTo>
                <a:lnTo>
                  <a:pt x="84" y="452"/>
                </a:lnTo>
                <a:lnTo>
                  <a:pt x="89" y="456"/>
                </a:lnTo>
                <a:lnTo>
                  <a:pt x="96" y="463"/>
                </a:lnTo>
                <a:lnTo>
                  <a:pt x="98" y="469"/>
                </a:lnTo>
                <a:lnTo>
                  <a:pt x="100" y="478"/>
                </a:lnTo>
                <a:lnTo>
                  <a:pt x="100" y="487"/>
                </a:lnTo>
                <a:lnTo>
                  <a:pt x="98" y="500"/>
                </a:lnTo>
                <a:lnTo>
                  <a:pt x="93" y="524"/>
                </a:lnTo>
                <a:lnTo>
                  <a:pt x="89" y="548"/>
                </a:lnTo>
                <a:lnTo>
                  <a:pt x="91" y="558"/>
                </a:lnTo>
                <a:lnTo>
                  <a:pt x="93" y="567"/>
                </a:lnTo>
                <a:lnTo>
                  <a:pt x="93" y="571"/>
                </a:lnTo>
                <a:lnTo>
                  <a:pt x="93" y="576"/>
                </a:lnTo>
                <a:lnTo>
                  <a:pt x="91" y="580"/>
                </a:lnTo>
                <a:lnTo>
                  <a:pt x="89" y="585"/>
                </a:lnTo>
                <a:lnTo>
                  <a:pt x="67" y="587"/>
                </a:lnTo>
                <a:lnTo>
                  <a:pt x="43" y="587"/>
                </a:lnTo>
                <a:lnTo>
                  <a:pt x="32" y="591"/>
                </a:lnTo>
                <a:lnTo>
                  <a:pt x="23" y="595"/>
                </a:lnTo>
                <a:lnTo>
                  <a:pt x="13" y="600"/>
                </a:lnTo>
                <a:lnTo>
                  <a:pt x="8" y="609"/>
                </a:lnTo>
                <a:lnTo>
                  <a:pt x="15" y="626"/>
                </a:lnTo>
                <a:lnTo>
                  <a:pt x="26" y="654"/>
                </a:lnTo>
                <a:lnTo>
                  <a:pt x="23" y="672"/>
                </a:lnTo>
                <a:lnTo>
                  <a:pt x="23" y="691"/>
                </a:lnTo>
                <a:lnTo>
                  <a:pt x="23" y="707"/>
                </a:lnTo>
                <a:lnTo>
                  <a:pt x="26" y="726"/>
                </a:lnTo>
                <a:lnTo>
                  <a:pt x="32" y="741"/>
                </a:lnTo>
                <a:lnTo>
                  <a:pt x="39" y="752"/>
                </a:lnTo>
                <a:lnTo>
                  <a:pt x="43" y="755"/>
                </a:lnTo>
                <a:lnTo>
                  <a:pt x="47" y="759"/>
                </a:lnTo>
                <a:lnTo>
                  <a:pt x="52" y="763"/>
                </a:lnTo>
                <a:lnTo>
                  <a:pt x="56" y="763"/>
                </a:lnTo>
                <a:lnTo>
                  <a:pt x="69" y="759"/>
                </a:lnTo>
                <a:lnTo>
                  <a:pt x="78" y="753"/>
                </a:lnTo>
                <a:lnTo>
                  <a:pt x="85" y="746"/>
                </a:lnTo>
                <a:lnTo>
                  <a:pt x="93" y="741"/>
                </a:lnTo>
                <a:lnTo>
                  <a:pt x="100" y="726"/>
                </a:lnTo>
                <a:lnTo>
                  <a:pt x="104" y="713"/>
                </a:lnTo>
                <a:lnTo>
                  <a:pt x="106" y="711"/>
                </a:lnTo>
                <a:lnTo>
                  <a:pt x="108" y="707"/>
                </a:lnTo>
                <a:lnTo>
                  <a:pt x="109" y="707"/>
                </a:lnTo>
                <a:lnTo>
                  <a:pt x="113" y="707"/>
                </a:lnTo>
                <a:lnTo>
                  <a:pt x="117" y="709"/>
                </a:lnTo>
                <a:lnTo>
                  <a:pt x="119" y="711"/>
                </a:lnTo>
                <a:lnTo>
                  <a:pt x="120" y="715"/>
                </a:lnTo>
                <a:lnTo>
                  <a:pt x="120" y="718"/>
                </a:lnTo>
                <a:lnTo>
                  <a:pt x="120" y="724"/>
                </a:lnTo>
                <a:lnTo>
                  <a:pt x="122" y="729"/>
                </a:lnTo>
                <a:lnTo>
                  <a:pt x="126" y="733"/>
                </a:lnTo>
                <a:lnTo>
                  <a:pt x="133" y="735"/>
                </a:lnTo>
                <a:lnTo>
                  <a:pt x="146" y="733"/>
                </a:lnTo>
                <a:lnTo>
                  <a:pt x="161" y="733"/>
                </a:lnTo>
                <a:lnTo>
                  <a:pt x="170" y="735"/>
                </a:lnTo>
                <a:lnTo>
                  <a:pt x="178" y="739"/>
                </a:lnTo>
                <a:lnTo>
                  <a:pt x="183" y="746"/>
                </a:lnTo>
                <a:lnTo>
                  <a:pt x="189" y="755"/>
                </a:lnTo>
                <a:lnTo>
                  <a:pt x="191" y="765"/>
                </a:lnTo>
                <a:lnTo>
                  <a:pt x="191" y="774"/>
                </a:lnTo>
                <a:lnTo>
                  <a:pt x="189" y="779"/>
                </a:lnTo>
                <a:lnTo>
                  <a:pt x="185" y="783"/>
                </a:lnTo>
                <a:lnTo>
                  <a:pt x="178" y="790"/>
                </a:lnTo>
                <a:lnTo>
                  <a:pt x="170" y="800"/>
                </a:lnTo>
                <a:lnTo>
                  <a:pt x="172" y="811"/>
                </a:lnTo>
                <a:lnTo>
                  <a:pt x="174" y="822"/>
                </a:lnTo>
                <a:lnTo>
                  <a:pt x="176" y="835"/>
                </a:lnTo>
                <a:lnTo>
                  <a:pt x="180" y="844"/>
                </a:lnTo>
                <a:lnTo>
                  <a:pt x="183" y="853"/>
                </a:lnTo>
                <a:lnTo>
                  <a:pt x="191" y="857"/>
                </a:lnTo>
                <a:lnTo>
                  <a:pt x="198" y="862"/>
                </a:lnTo>
                <a:lnTo>
                  <a:pt x="205" y="866"/>
                </a:lnTo>
                <a:lnTo>
                  <a:pt x="217" y="862"/>
                </a:lnTo>
                <a:lnTo>
                  <a:pt x="226" y="859"/>
                </a:lnTo>
                <a:lnTo>
                  <a:pt x="233" y="861"/>
                </a:lnTo>
                <a:lnTo>
                  <a:pt x="237" y="866"/>
                </a:lnTo>
                <a:lnTo>
                  <a:pt x="241" y="868"/>
                </a:lnTo>
                <a:lnTo>
                  <a:pt x="246" y="870"/>
                </a:lnTo>
                <a:lnTo>
                  <a:pt x="253" y="868"/>
                </a:lnTo>
                <a:lnTo>
                  <a:pt x="263" y="866"/>
                </a:lnTo>
                <a:lnTo>
                  <a:pt x="265" y="862"/>
                </a:lnTo>
                <a:lnTo>
                  <a:pt x="263" y="859"/>
                </a:lnTo>
                <a:lnTo>
                  <a:pt x="261" y="857"/>
                </a:lnTo>
                <a:lnTo>
                  <a:pt x="263" y="853"/>
                </a:lnTo>
                <a:lnTo>
                  <a:pt x="263" y="851"/>
                </a:lnTo>
                <a:lnTo>
                  <a:pt x="266" y="848"/>
                </a:lnTo>
                <a:lnTo>
                  <a:pt x="287" y="848"/>
                </a:lnTo>
                <a:lnTo>
                  <a:pt x="309" y="850"/>
                </a:lnTo>
                <a:lnTo>
                  <a:pt x="329" y="851"/>
                </a:lnTo>
                <a:lnTo>
                  <a:pt x="342" y="851"/>
                </a:lnTo>
                <a:lnTo>
                  <a:pt x="348" y="848"/>
                </a:lnTo>
                <a:lnTo>
                  <a:pt x="353" y="842"/>
                </a:lnTo>
                <a:lnTo>
                  <a:pt x="357" y="838"/>
                </a:lnTo>
                <a:lnTo>
                  <a:pt x="361" y="835"/>
                </a:lnTo>
                <a:lnTo>
                  <a:pt x="366" y="833"/>
                </a:lnTo>
                <a:lnTo>
                  <a:pt x="374" y="831"/>
                </a:lnTo>
                <a:lnTo>
                  <a:pt x="392" y="837"/>
                </a:lnTo>
                <a:lnTo>
                  <a:pt x="409" y="844"/>
                </a:lnTo>
                <a:lnTo>
                  <a:pt x="422" y="846"/>
                </a:lnTo>
                <a:lnTo>
                  <a:pt x="434" y="846"/>
                </a:lnTo>
                <a:lnTo>
                  <a:pt x="447" y="850"/>
                </a:lnTo>
                <a:lnTo>
                  <a:pt x="459" y="855"/>
                </a:lnTo>
                <a:lnTo>
                  <a:pt x="468" y="853"/>
                </a:lnTo>
                <a:lnTo>
                  <a:pt x="477" y="851"/>
                </a:lnTo>
                <a:lnTo>
                  <a:pt x="484" y="857"/>
                </a:lnTo>
                <a:lnTo>
                  <a:pt x="486" y="864"/>
                </a:lnTo>
                <a:lnTo>
                  <a:pt x="488" y="868"/>
                </a:lnTo>
                <a:lnTo>
                  <a:pt x="486" y="874"/>
                </a:lnTo>
                <a:lnTo>
                  <a:pt x="483" y="881"/>
                </a:lnTo>
                <a:lnTo>
                  <a:pt x="481" y="886"/>
                </a:lnTo>
                <a:lnTo>
                  <a:pt x="486" y="894"/>
                </a:lnTo>
                <a:lnTo>
                  <a:pt x="492" y="901"/>
                </a:lnTo>
                <a:close/>
              </a:path>
            </a:pathLst>
          </a:custGeom>
          <a:solidFill>
            <a:schemeClr val="accent6">
              <a:lumMod val="40000"/>
              <a:lumOff val="60000"/>
            </a:schemeClr>
          </a:solidFill>
          <a:ln w="3175" cmpd="sng">
            <a:solidFill>
              <a:schemeClr val="bg1"/>
            </a:solidFill>
            <a:round/>
            <a:headEnd/>
            <a:tailEnd/>
          </a:ln>
        </p:spPr>
        <p:txBody>
          <a:bodyPr/>
          <a:lstStyle/>
          <a:p>
            <a:endParaRPr lang="ru-RU" sz="1807" dirty="0">
              <a:latin typeface="Arial Обычный" charset="0"/>
            </a:endParaRPr>
          </a:p>
        </p:txBody>
      </p:sp>
      <p:sp>
        <p:nvSpPr>
          <p:cNvPr id="195" name="Freeform 29"/>
          <p:cNvSpPr>
            <a:spLocks/>
          </p:cNvSpPr>
          <p:nvPr/>
        </p:nvSpPr>
        <p:spPr bwMode="auto">
          <a:xfrm>
            <a:off x="5578107" y="3983946"/>
            <a:ext cx="1277173" cy="2679039"/>
          </a:xfrm>
          <a:custGeom>
            <a:avLst/>
            <a:gdLst>
              <a:gd name="T0" fmla="*/ 101158 w 732"/>
              <a:gd name="T1" fmla="*/ 92075 h 1418"/>
              <a:gd name="T2" fmla="*/ 101158 w 732"/>
              <a:gd name="T3" fmla="*/ 223838 h 1418"/>
              <a:gd name="T4" fmla="*/ 98225 w 732"/>
              <a:gd name="T5" fmla="*/ 314325 h 1418"/>
              <a:gd name="T6" fmla="*/ 121682 w 732"/>
              <a:gd name="T7" fmla="*/ 455613 h 1418"/>
              <a:gd name="T8" fmla="*/ 197917 w 732"/>
              <a:gd name="T9" fmla="*/ 501650 h 1418"/>
              <a:gd name="T10" fmla="*/ 117284 w 732"/>
              <a:gd name="T11" fmla="*/ 631825 h 1418"/>
              <a:gd name="T12" fmla="*/ 95293 w 732"/>
              <a:gd name="T13" fmla="*/ 766762 h 1418"/>
              <a:gd name="T14" fmla="*/ 43982 w 732"/>
              <a:gd name="T15" fmla="*/ 850900 h 1418"/>
              <a:gd name="T16" fmla="*/ 79167 w 732"/>
              <a:gd name="T17" fmla="*/ 950913 h 1418"/>
              <a:gd name="T18" fmla="*/ 21991 w 732"/>
              <a:gd name="T19" fmla="*/ 1062038 h 1418"/>
              <a:gd name="T20" fmla="*/ 35185 w 732"/>
              <a:gd name="T21" fmla="*/ 1130300 h 1418"/>
              <a:gd name="T22" fmla="*/ 162732 w 732"/>
              <a:gd name="T23" fmla="*/ 1176337 h 1418"/>
              <a:gd name="T24" fmla="*/ 192053 w 732"/>
              <a:gd name="T25" fmla="*/ 1238250 h 1418"/>
              <a:gd name="T26" fmla="*/ 192053 w 732"/>
              <a:gd name="T27" fmla="*/ 1282700 h 1418"/>
              <a:gd name="T28" fmla="*/ 187655 w 732"/>
              <a:gd name="T29" fmla="*/ 1414462 h 1418"/>
              <a:gd name="T30" fmla="*/ 181790 w 732"/>
              <a:gd name="T31" fmla="*/ 1504950 h 1418"/>
              <a:gd name="T32" fmla="*/ 175926 w 732"/>
              <a:gd name="T33" fmla="*/ 1622425 h 1418"/>
              <a:gd name="T34" fmla="*/ 206713 w 732"/>
              <a:gd name="T35" fmla="*/ 1701800 h 1418"/>
              <a:gd name="T36" fmla="*/ 181790 w 732"/>
              <a:gd name="T37" fmla="*/ 1811338 h 1418"/>
              <a:gd name="T38" fmla="*/ 277084 w 732"/>
              <a:gd name="T39" fmla="*/ 1801813 h 1418"/>
              <a:gd name="T40" fmla="*/ 319599 w 732"/>
              <a:gd name="T41" fmla="*/ 1933575 h 1418"/>
              <a:gd name="T42" fmla="*/ 293210 w 732"/>
              <a:gd name="T43" fmla="*/ 2074863 h 1418"/>
              <a:gd name="T44" fmla="*/ 252161 w 732"/>
              <a:gd name="T45" fmla="*/ 2133600 h 1418"/>
              <a:gd name="T46" fmla="*/ 296142 w 732"/>
              <a:gd name="T47" fmla="*/ 2227263 h 1418"/>
              <a:gd name="T48" fmla="*/ 406096 w 732"/>
              <a:gd name="T49" fmla="*/ 2216150 h 1418"/>
              <a:gd name="T50" fmla="*/ 536575 w 732"/>
              <a:gd name="T51" fmla="*/ 2044700 h 1418"/>
              <a:gd name="T52" fmla="*/ 652393 w 732"/>
              <a:gd name="T53" fmla="*/ 2054225 h 1418"/>
              <a:gd name="T54" fmla="*/ 593751 w 732"/>
              <a:gd name="T55" fmla="*/ 1936750 h 1418"/>
              <a:gd name="T56" fmla="*/ 671452 w 732"/>
              <a:gd name="T57" fmla="*/ 1822450 h 1418"/>
              <a:gd name="T58" fmla="*/ 712501 w 732"/>
              <a:gd name="T59" fmla="*/ 1731963 h 1418"/>
              <a:gd name="T60" fmla="*/ 744754 w 732"/>
              <a:gd name="T61" fmla="*/ 1604962 h 1418"/>
              <a:gd name="T62" fmla="*/ 820989 w 732"/>
              <a:gd name="T63" fmla="*/ 1497012 h 1418"/>
              <a:gd name="T64" fmla="*/ 882563 w 732"/>
              <a:gd name="T65" fmla="*/ 1466850 h 1418"/>
              <a:gd name="T66" fmla="*/ 936807 w 732"/>
              <a:gd name="T67" fmla="*/ 1514475 h 1418"/>
              <a:gd name="T68" fmla="*/ 971992 w 732"/>
              <a:gd name="T69" fmla="*/ 1517650 h 1418"/>
              <a:gd name="T70" fmla="*/ 988119 w 732"/>
              <a:gd name="T71" fmla="*/ 1438275 h 1418"/>
              <a:gd name="T72" fmla="*/ 1057023 w 732"/>
              <a:gd name="T73" fmla="*/ 1290637 h 1418"/>
              <a:gd name="T74" fmla="*/ 1007178 w 732"/>
              <a:gd name="T75" fmla="*/ 1233487 h 1418"/>
              <a:gd name="T76" fmla="*/ 869369 w 732"/>
              <a:gd name="T77" fmla="*/ 1220787 h 1418"/>
              <a:gd name="T78" fmla="*/ 734492 w 732"/>
              <a:gd name="T79" fmla="*/ 1244600 h 1418"/>
              <a:gd name="T80" fmla="*/ 683180 w 732"/>
              <a:gd name="T81" fmla="*/ 1247775 h 1418"/>
              <a:gd name="T82" fmla="*/ 604013 w 732"/>
              <a:gd name="T83" fmla="*/ 1171575 h 1418"/>
              <a:gd name="T84" fmla="*/ 612810 w 732"/>
              <a:gd name="T85" fmla="*/ 1057275 h 1418"/>
              <a:gd name="T86" fmla="*/ 527779 w 732"/>
              <a:gd name="T87" fmla="*/ 1019175 h 1418"/>
              <a:gd name="T88" fmla="*/ 488195 w 732"/>
              <a:gd name="T89" fmla="*/ 1060450 h 1418"/>
              <a:gd name="T90" fmla="*/ 398766 w 732"/>
              <a:gd name="T91" fmla="*/ 1060450 h 1418"/>
              <a:gd name="T92" fmla="*/ 385572 w 732"/>
              <a:gd name="T93" fmla="*/ 828675 h 1418"/>
              <a:gd name="T94" fmla="*/ 485263 w 732"/>
              <a:gd name="T95" fmla="*/ 769937 h 1418"/>
              <a:gd name="T96" fmla="*/ 475001 w 732"/>
              <a:gd name="T97" fmla="*/ 601662 h 1418"/>
              <a:gd name="T98" fmla="*/ 373843 w 732"/>
              <a:gd name="T99" fmla="*/ 542925 h 1418"/>
              <a:gd name="T100" fmla="*/ 376775 w 732"/>
              <a:gd name="T101" fmla="*/ 469900 h 1418"/>
              <a:gd name="T102" fmla="*/ 401698 w 732"/>
              <a:gd name="T103" fmla="*/ 296862 h 1418"/>
              <a:gd name="T104" fmla="*/ 520448 w 732"/>
              <a:gd name="T105" fmla="*/ 173037 h 1418"/>
              <a:gd name="T106" fmla="*/ 341590 w 732"/>
              <a:gd name="T107" fmla="*/ 173037 h 1418"/>
              <a:gd name="T108" fmla="*/ 300541 w 732"/>
              <a:gd name="T109" fmla="*/ 61913 h 1418"/>
              <a:gd name="T110" fmla="*/ 206713 w 732"/>
              <a:gd name="T111" fmla="*/ 171450 h 1418"/>
              <a:gd name="T112" fmla="*/ 149537 w 732"/>
              <a:gd name="T113" fmla="*/ 0 h 14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32"/>
              <a:gd name="T172" fmla="*/ 0 h 1418"/>
              <a:gd name="T173" fmla="*/ 732 w 732"/>
              <a:gd name="T174" fmla="*/ 1418 h 14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32" h="1418">
                <a:moveTo>
                  <a:pt x="102" y="0"/>
                </a:moveTo>
                <a:lnTo>
                  <a:pt x="94" y="4"/>
                </a:lnTo>
                <a:lnTo>
                  <a:pt x="87" y="8"/>
                </a:lnTo>
                <a:lnTo>
                  <a:pt x="87" y="17"/>
                </a:lnTo>
                <a:lnTo>
                  <a:pt x="85" y="26"/>
                </a:lnTo>
                <a:lnTo>
                  <a:pt x="69" y="23"/>
                </a:lnTo>
                <a:lnTo>
                  <a:pt x="58" y="19"/>
                </a:lnTo>
                <a:lnTo>
                  <a:pt x="63" y="37"/>
                </a:lnTo>
                <a:lnTo>
                  <a:pt x="69" y="58"/>
                </a:lnTo>
                <a:lnTo>
                  <a:pt x="65" y="71"/>
                </a:lnTo>
                <a:lnTo>
                  <a:pt x="59" y="84"/>
                </a:lnTo>
                <a:lnTo>
                  <a:pt x="69" y="100"/>
                </a:lnTo>
                <a:lnTo>
                  <a:pt x="82" y="119"/>
                </a:lnTo>
                <a:lnTo>
                  <a:pt x="82" y="124"/>
                </a:lnTo>
                <a:lnTo>
                  <a:pt x="80" y="128"/>
                </a:lnTo>
                <a:lnTo>
                  <a:pt x="78" y="132"/>
                </a:lnTo>
                <a:lnTo>
                  <a:pt x="74" y="135"/>
                </a:lnTo>
                <a:lnTo>
                  <a:pt x="69" y="141"/>
                </a:lnTo>
                <a:lnTo>
                  <a:pt x="65" y="146"/>
                </a:lnTo>
                <a:lnTo>
                  <a:pt x="69" y="158"/>
                </a:lnTo>
                <a:lnTo>
                  <a:pt x="74" y="170"/>
                </a:lnTo>
                <a:lnTo>
                  <a:pt x="70" y="176"/>
                </a:lnTo>
                <a:lnTo>
                  <a:pt x="67" y="180"/>
                </a:lnTo>
                <a:lnTo>
                  <a:pt x="65" y="182"/>
                </a:lnTo>
                <a:lnTo>
                  <a:pt x="65" y="185"/>
                </a:lnTo>
                <a:lnTo>
                  <a:pt x="65" y="191"/>
                </a:lnTo>
                <a:lnTo>
                  <a:pt x="67" y="198"/>
                </a:lnTo>
                <a:lnTo>
                  <a:pt x="80" y="215"/>
                </a:lnTo>
                <a:lnTo>
                  <a:pt x="91" y="230"/>
                </a:lnTo>
                <a:lnTo>
                  <a:pt x="93" y="241"/>
                </a:lnTo>
                <a:lnTo>
                  <a:pt x="93" y="252"/>
                </a:lnTo>
                <a:lnTo>
                  <a:pt x="91" y="259"/>
                </a:lnTo>
                <a:lnTo>
                  <a:pt x="89" y="267"/>
                </a:lnTo>
                <a:lnTo>
                  <a:pt x="85" y="272"/>
                </a:lnTo>
                <a:lnTo>
                  <a:pt x="83" y="279"/>
                </a:lnTo>
                <a:lnTo>
                  <a:pt x="83" y="287"/>
                </a:lnTo>
                <a:lnTo>
                  <a:pt x="85" y="294"/>
                </a:lnTo>
                <a:lnTo>
                  <a:pt x="91" y="300"/>
                </a:lnTo>
                <a:lnTo>
                  <a:pt x="96" y="303"/>
                </a:lnTo>
                <a:lnTo>
                  <a:pt x="104" y="305"/>
                </a:lnTo>
                <a:lnTo>
                  <a:pt x="111" y="307"/>
                </a:lnTo>
                <a:lnTo>
                  <a:pt x="118" y="307"/>
                </a:lnTo>
                <a:lnTo>
                  <a:pt x="126" y="309"/>
                </a:lnTo>
                <a:lnTo>
                  <a:pt x="131" y="311"/>
                </a:lnTo>
                <a:lnTo>
                  <a:pt x="135" y="316"/>
                </a:lnTo>
                <a:lnTo>
                  <a:pt x="130" y="331"/>
                </a:lnTo>
                <a:lnTo>
                  <a:pt x="122" y="346"/>
                </a:lnTo>
                <a:lnTo>
                  <a:pt x="124" y="361"/>
                </a:lnTo>
                <a:lnTo>
                  <a:pt x="122" y="374"/>
                </a:lnTo>
                <a:lnTo>
                  <a:pt x="107" y="379"/>
                </a:lnTo>
                <a:lnTo>
                  <a:pt x="89" y="383"/>
                </a:lnTo>
                <a:lnTo>
                  <a:pt x="85" y="398"/>
                </a:lnTo>
                <a:lnTo>
                  <a:pt x="83" y="400"/>
                </a:lnTo>
                <a:lnTo>
                  <a:pt x="80" y="398"/>
                </a:lnTo>
                <a:lnTo>
                  <a:pt x="76" y="400"/>
                </a:lnTo>
                <a:lnTo>
                  <a:pt x="85" y="414"/>
                </a:lnTo>
                <a:lnTo>
                  <a:pt x="94" y="429"/>
                </a:lnTo>
                <a:lnTo>
                  <a:pt x="93" y="437"/>
                </a:lnTo>
                <a:lnTo>
                  <a:pt x="89" y="442"/>
                </a:lnTo>
                <a:lnTo>
                  <a:pt x="83" y="449"/>
                </a:lnTo>
                <a:lnTo>
                  <a:pt x="76" y="455"/>
                </a:lnTo>
                <a:lnTo>
                  <a:pt x="72" y="468"/>
                </a:lnTo>
                <a:lnTo>
                  <a:pt x="65" y="483"/>
                </a:lnTo>
                <a:lnTo>
                  <a:pt x="61" y="488"/>
                </a:lnTo>
                <a:lnTo>
                  <a:pt x="58" y="494"/>
                </a:lnTo>
                <a:lnTo>
                  <a:pt x="54" y="496"/>
                </a:lnTo>
                <a:lnTo>
                  <a:pt x="50" y="499"/>
                </a:lnTo>
                <a:lnTo>
                  <a:pt x="43" y="501"/>
                </a:lnTo>
                <a:lnTo>
                  <a:pt x="37" y="507"/>
                </a:lnTo>
                <a:lnTo>
                  <a:pt x="32" y="518"/>
                </a:lnTo>
                <a:lnTo>
                  <a:pt x="30" y="527"/>
                </a:lnTo>
                <a:lnTo>
                  <a:pt x="30" y="536"/>
                </a:lnTo>
                <a:lnTo>
                  <a:pt x="33" y="547"/>
                </a:lnTo>
                <a:lnTo>
                  <a:pt x="43" y="555"/>
                </a:lnTo>
                <a:lnTo>
                  <a:pt x="56" y="560"/>
                </a:lnTo>
                <a:lnTo>
                  <a:pt x="63" y="564"/>
                </a:lnTo>
                <a:lnTo>
                  <a:pt x="67" y="571"/>
                </a:lnTo>
                <a:lnTo>
                  <a:pt x="67" y="579"/>
                </a:lnTo>
                <a:lnTo>
                  <a:pt x="65" y="590"/>
                </a:lnTo>
                <a:lnTo>
                  <a:pt x="61" y="595"/>
                </a:lnTo>
                <a:lnTo>
                  <a:pt x="54" y="599"/>
                </a:lnTo>
                <a:lnTo>
                  <a:pt x="46" y="601"/>
                </a:lnTo>
                <a:lnTo>
                  <a:pt x="35" y="603"/>
                </a:lnTo>
                <a:lnTo>
                  <a:pt x="17" y="607"/>
                </a:lnTo>
                <a:lnTo>
                  <a:pt x="0" y="610"/>
                </a:lnTo>
                <a:lnTo>
                  <a:pt x="6" y="627"/>
                </a:lnTo>
                <a:lnTo>
                  <a:pt x="11" y="642"/>
                </a:lnTo>
                <a:lnTo>
                  <a:pt x="13" y="653"/>
                </a:lnTo>
                <a:lnTo>
                  <a:pt x="15" y="664"/>
                </a:lnTo>
                <a:lnTo>
                  <a:pt x="15" y="669"/>
                </a:lnTo>
                <a:lnTo>
                  <a:pt x="13" y="673"/>
                </a:lnTo>
                <a:lnTo>
                  <a:pt x="9" y="679"/>
                </a:lnTo>
                <a:lnTo>
                  <a:pt x="6" y="682"/>
                </a:lnTo>
                <a:lnTo>
                  <a:pt x="4" y="686"/>
                </a:lnTo>
                <a:lnTo>
                  <a:pt x="2" y="692"/>
                </a:lnTo>
                <a:lnTo>
                  <a:pt x="4" y="697"/>
                </a:lnTo>
                <a:lnTo>
                  <a:pt x="6" y="703"/>
                </a:lnTo>
                <a:lnTo>
                  <a:pt x="15" y="708"/>
                </a:lnTo>
                <a:lnTo>
                  <a:pt x="24" y="712"/>
                </a:lnTo>
                <a:lnTo>
                  <a:pt x="37" y="712"/>
                </a:lnTo>
                <a:lnTo>
                  <a:pt x="50" y="714"/>
                </a:lnTo>
                <a:lnTo>
                  <a:pt x="65" y="714"/>
                </a:lnTo>
                <a:lnTo>
                  <a:pt x="78" y="716"/>
                </a:lnTo>
                <a:lnTo>
                  <a:pt x="89" y="717"/>
                </a:lnTo>
                <a:lnTo>
                  <a:pt x="100" y="723"/>
                </a:lnTo>
                <a:lnTo>
                  <a:pt x="106" y="730"/>
                </a:lnTo>
                <a:lnTo>
                  <a:pt x="109" y="736"/>
                </a:lnTo>
                <a:lnTo>
                  <a:pt x="111" y="741"/>
                </a:lnTo>
                <a:lnTo>
                  <a:pt x="111" y="749"/>
                </a:lnTo>
                <a:lnTo>
                  <a:pt x="111" y="756"/>
                </a:lnTo>
                <a:lnTo>
                  <a:pt x="111" y="762"/>
                </a:lnTo>
                <a:lnTo>
                  <a:pt x="113" y="769"/>
                </a:lnTo>
                <a:lnTo>
                  <a:pt x="117" y="777"/>
                </a:lnTo>
                <a:lnTo>
                  <a:pt x="118" y="778"/>
                </a:lnTo>
                <a:lnTo>
                  <a:pt x="122" y="780"/>
                </a:lnTo>
                <a:lnTo>
                  <a:pt x="126" y="780"/>
                </a:lnTo>
                <a:lnTo>
                  <a:pt x="131" y="780"/>
                </a:lnTo>
                <a:lnTo>
                  <a:pt x="141" y="778"/>
                </a:lnTo>
                <a:lnTo>
                  <a:pt x="152" y="777"/>
                </a:lnTo>
                <a:lnTo>
                  <a:pt x="154" y="782"/>
                </a:lnTo>
                <a:lnTo>
                  <a:pt x="154" y="791"/>
                </a:lnTo>
                <a:lnTo>
                  <a:pt x="154" y="801"/>
                </a:lnTo>
                <a:lnTo>
                  <a:pt x="154" y="808"/>
                </a:lnTo>
                <a:lnTo>
                  <a:pt x="146" y="806"/>
                </a:lnTo>
                <a:lnTo>
                  <a:pt x="135" y="804"/>
                </a:lnTo>
                <a:lnTo>
                  <a:pt x="131" y="808"/>
                </a:lnTo>
                <a:lnTo>
                  <a:pt x="126" y="812"/>
                </a:lnTo>
                <a:lnTo>
                  <a:pt x="118" y="819"/>
                </a:lnTo>
                <a:lnTo>
                  <a:pt x="113" y="828"/>
                </a:lnTo>
                <a:lnTo>
                  <a:pt x="109" y="841"/>
                </a:lnTo>
                <a:lnTo>
                  <a:pt x="107" y="852"/>
                </a:lnTo>
                <a:lnTo>
                  <a:pt x="107" y="863"/>
                </a:lnTo>
                <a:lnTo>
                  <a:pt x="109" y="874"/>
                </a:lnTo>
                <a:lnTo>
                  <a:pt x="118" y="884"/>
                </a:lnTo>
                <a:lnTo>
                  <a:pt x="128" y="891"/>
                </a:lnTo>
                <a:lnTo>
                  <a:pt x="137" y="895"/>
                </a:lnTo>
                <a:lnTo>
                  <a:pt x="144" y="897"/>
                </a:lnTo>
                <a:lnTo>
                  <a:pt x="150" y="898"/>
                </a:lnTo>
                <a:lnTo>
                  <a:pt x="155" y="902"/>
                </a:lnTo>
                <a:lnTo>
                  <a:pt x="157" y="904"/>
                </a:lnTo>
                <a:lnTo>
                  <a:pt x="159" y="910"/>
                </a:lnTo>
                <a:lnTo>
                  <a:pt x="150" y="923"/>
                </a:lnTo>
                <a:lnTo>
                  <a:pt x="139" y="937"/>
                </a:lnTo>
                <a:lnTo>
                  <a:pt x="124" y="948"/>
                </a:lnTo>
                <a:lnTo>
                  <a:pt x="111" y="958"/>
                </a:lnTo>
                <a:lnTo>
                  <a:pt x="115" y="967"/>
                </a:lnTo>
                <a:lnTo>
                  <a:pt x="118" y="978"/>
                </a:lnTo>
                <a:lnTo>
                  <a:pt x="113" y="985"/>
                </a:lnTo>
                <a:lnTo>
                  <a:pt x="109" y="995"/>
                </a:lnTo>
                <a:lnTo>
                  <a:pt x="106" y="1004"/>
                </a:lnTo>
                <a:lnTo>
                  <a:pt x="106" y="1011"/>
                </a:lnTo>
                <a:lnTo>
                  <a:pt x="111" y="1017"/>
                </a:lnTo>
                <a:lnTo>
                  <a:pt x="120" y="1022"/>
                </a:lnTo>
                <a:lnTo>
                  <a:pt x="126" y="1026"/>
                </a:lnTo>
                <a:lnTo>
                  <a:pt x="130" y="1028"/>
                </a:lnTo>
                <a:lnTo>
                  <a:pt x="131" y="1033"/>
                </a:lnTo>
                <a:lnTo>
                  <a:pt x="133" y="1037"/>
                </a:lnTo>
                <a:lnTo>
                  <a:pt x="137" y="1043"/>
                </a:lnTo>
                <a:lnTo>
                  <a:pt x="142" y="1050"/>
                </a:lnTo>
                <a:lnTo>
                  <a:pt x="146" y="1056"/>
                </a:lnTo>
                <a:lnTo>
                  <a:pt x="146" y="1063"/>
                </a:lnTo>
                <a:lnTo>
                  <a:pt x="141" y="1072"/>
                </a:lnTo>
                <a:lnTo>
                  <a:pt x="133" y="1076"/>
                </a:lnTo>
                <a:lnTo>
                  <a:pt x="128" y="1078"/>
                </a:lnTo>
                <a:lnTo>
                  <a:pt x="120" y="1083"/>
                </a:lnTo>
                <a:lnTo>
                  <a:pt x="109" y="1093"/>
                </a:lnTo>
                <a:lnTo>
                  <a:pt x="100" y="1104"/>
                </a:lnTo>
                <a:lnTo>
                  <a:pt x="107" y="1122"/>
                </a:lnTo>
                <a:lnTo>
                  <a:pt x="117" y="1133"/>
                </a:lnTo>
                <a:lnTo>
                  <a:pt x="120" y="1137"/>
                </a:lnTo>
                <a:lnTo>
                  <a:pt x="124" y="1141"/>
                </a:lnTo>
                <a:lnTo>
                  <a:pt x="128" y="1142"/>
                </a:lnTo>
                <a:lnTo>
                  <a:pt x="133" y="1142"/>
                </a:lnTo>
                <a:lnTo>
                  <a:pt x="152" y="1129"/>
                </a:lnTo>
                <a:lnTo>
                  <a:pt x="161" y="1120"/>
                </a:lnTo>
                <a:lnTo>
                  <a:pt x="166" y="1124"/>
                </a:lnTo>
                <a:lnTo>
                  <a:pt x="174" y="1133"/>
                </a:lnTo>
                <a:lnTo>
                  <a:pt x="179" y="1135"/>
                </a:lnTo>
                <a:lnTo>
                  <a:pt x="187" y="1135"/>
                </a:lnTo>
                <a:lnTo>
                  <a:pt x="189" y="1135"/>
                </a:lnTo>
                <a:lnTo>
                  <a:pt x="192" y="1137"/>
                </a:lnTo>
                <a:lnTo>
                  <a:pt x="196" y="1139"/>
                </a:lnTo>
                <a:lnTo>
                  <a:pt x="198" y="1142"/>
                </a:lnTo>
                <a:lnTo>
                  <a:pt x="202" y="1150"/>
                </a:lnTo>
                <a:lnTo>
                  <a:pt x="203" y="1157"/>
                </a:lnTo>
                <a:lnTo>
                  <a:pt x="205" y="1168"/>
                </a:lnTo>
                <a:lnTo>
                  <a:pt x="207" y="1183"/>
                </a:lnTo>
                <a:lnTo>
                  <a:pt x="213" y="1203"/>
                </a:lnTo>
                <a:lnTo>
                  <a:pt x="218" y="1218"/>
                </a:lnTo>
                <a:lnTo>
                  <a:pt x="216" y="1231"/>
                </a:lnTo>
                <a:lnTo>
                  <a:pt x="209" y="1250"/>
                </a:lnTo>
                <a:lnTo>
                  <a:pt x="216" y="1274"/>
                </a:lnTo>
                <a:lnTo>
                  <a:pt x="224" y="1294"/>
                </a:lnTo>
                <a:lnTo>
                  <a:pt x="222" y="1298"/>
                </a:lnTo>
                <a:lnTo>
                  <a:pt x="218" y="1301"/>
                </a:lnTo>
                <a:lnTo>
                  <a:pt x="213" y="1303"/>
                </a:lnTo>
                <a:lnTo>
                  <a:pt x="205" y="1305"/>
                </a:lnTo>
                <a:lnTo>
                  <a:pt x="200" y="1307"/>
                </a:lnTo>
                <a:lnTo>
                  <a:pt x="196" y="1311"/>
                </a:lnTo>
                <a:lnTo>
                  <a:pt x="192" y="1318"/>
                </a:lnTo>
                <a:lnTo>
                  <a:pt x="192" y="1329"/>
                </a:lnTo>
                <a:lnTo>
                  <a:pt x="189" y="1329"/>
                </a:lnTo>
                <a:lnTo>
                  <a:pt x="183" y="1329"/>
                </a:lnTo>
                <a:lnTo>
                  <a:pt x="185" y="1336"/>
                </a:lnTo>
                <a:lnTo>
                  <a:pt x="187" y="1342"/>
                </a:lnTo>
                <a:lnTo>
                  <a:pt x="179" y="1342"/>
                </a:lnTo>
                <a:lnTo>
                  <a:pt x="172" y="1344"/>
                </a:lnTo>
                <a:lnTo>
                  <a:pt x="166" y="1346"/>
                </a:lnTo>
                <a:lnTo>
                  <a:pt x="161" y="1351"/>
                </a:lnTo>
                <a:lnTo>
                  <a:pt x="154" y="1362"/>
                </a:lnTo>
                <a:lnTo>
                  <a:pt x="146" y="1373"/>
                </a:lnTo>
                <a:lnTo>
                  <a:pt x="152" y="1388"/>
                </a:lnTo>
                <a:lnTo>
                  <a:pt x="157" y="1403"/>
                </a:lnTo>
                <a:lnTo>
                  <a:pt x="172" y="1399"/>
                </a:lnTo>
                <a:lnTo>
                  <a:pt x="192" y="1396"/>
                </a:lnTo>
                <a:lnTo>
                  <a:pt x="202" y="1403"/>
                </a:lnTo>
                <a:lnTo>
                  <a:pt x="209" y="1410"/>
                </a:lnTo>
                <a:lnTo>
                  <a:pt x="215" y="1414"/>
                </a:lnTo>
                <a:lnTo>
                  <a:pt x="218" y="1416"/>
                </a:lnTo>
                <a:lnTo>
                  <a:pt x="226" y="1418"/>
                </a:lnTo>
                <a:lnTo>
                  <a:pt x="233" y="1418"/>
                </a:lnTo>
                <a:lnTo>
                  <a:pt x="246" y="1414"/>
                </a:lnTo>
                <a:lnTo>
                  <a:pt x="257" y="1407"/>
                </a:lnTo>
                <a:lnTo>
                  <a:pt x="266" y="1401"/>
                </a:lnTo>
                <a:lnTo>
                  <a:pt x="277" y="1396"/>
                </a:lnTo>
                <a:lnTo>
                  <a:pt x="296" y="1383"/>
                </a:lnTo>
                <a:lnTo>
                  <a:pt x="314" y="1368"/>
                </a:lnTo>
                <a:lnTo>
                  <a:pt x="333" y="1353"/>
                </a:lnTo>
                <a:lnTo>
                  <a:pt x="349" y="1336"/>
                </a:lnTo>
                <a:lnTo>
                  <a:pt x="351" y="1314"/>
                </a:lnTo>
                <a:lnTo>
                  <a:pt x="353" y="1294"/>
                </a:lnTo>
                <a:lnTo>
                  <a:pt x="359" y="1290"/>
                </a:lnTo>
                <a:lnTo>
                  <a:pt x="362" y="1288"/>
                </a:lnTo>
                <a:lnTo>
                  <a:pt x="366" y="1288"/>
                </a:lnTo>
                <a:lnTo>
                  <a:pt x="370" y="1290"/>
                </a:lnTo>
                <a:lnTo>
                  <a:pt x="373" y="1292"/>
                </a:lnTo>
                <a:lnTo>
                  <a:pt x="379" y="1294"/>
                </a:lnTo>
                <a:lnTo>
                  <a:pt x="386" y="1294"/>
                </a:lnTo>
                <a:lnTo>
                  <a:pt x="394" y="1294"/>
                </a:lnTo>
                <a:lnTo>
                  <a:pt x="408" y="1294"/>
                </a:lnTo>
                <a:lnTo>
                  <a:pt x="423" y="1296"/>
                </a:lnTo>
                <a:lnTo>
                  <a:pt x="438" y="1296"/>
                </a:lnTo>
                <a:lnTo>
                  <a:pt x="445" y="1294"/>
                </a:lnTo>
                <a:lnTo>
                  <a:pt x="445" y="1290"/>
                </a:lnTo>
                <a:lnTo>
                  <a:pt x="444" y="1285"/>
                </a:lnTo>
                <a:lnTo>
                  <a:pt x="431" y="1266"/>
                </a:lnTo>
                <a:lnTo>
                  <a:pt x="416" y="1246"/>
                </a:lnTo>
                <a:lnTo>
                  <a:pt x="410" y="1237"/>
                </a:lnTo>
                <a:lnTo>
                  <a:pt x="407" y="1227"/>
                </a:lnTo>
                <a:lnTo>
                  <a:pt x="405" y="1220"/>
                </a:lnTo>
                <a:lnTo>
                  <a:pt x="407" y="1213"/>
                </a:lnTo>
                <a:lnTo>
                  <a:pt x="429" y="1203"/>
                </a:lnTo>
                <a:lnTo>
                  <a:pt x="449" y="1198"/>
                </a:lnTo>
                <a:lnTo>
                  <a:pt x="453" y="1192"/>
                </a:lnTo>
                <a:lnTo>
                  <a:pt x="455" y="1183"/>
                </a:lnTo>
                <a:lnTo>
                  <a:pt x="455" y="1174"/>
                </a:lnTo>
                <a:lnTo>
                  <a:pt x="457" y="1165"/>
                </a:lnTo>
                <a:lnTo>
                  <a:pt x="457" y="1157"/>
                </a:lnTo>
                <a:lnTo>
                  <a:pt x="458" y="1148"/>
                </a:lnTo>
                <a:lnTo>
                  <a:pt x="460" y="1146"/>
                </a:lnTo>
                <a:lnTo>
                  <a:pt x="464" y="1142"/>
                </a:lnTo>
                <a:lnTo>
                  <a:pt x="466" y="1141"/>
                </a:lnTo>
                <a:lnTo>
                  <a:pt x="471" y="1141"/>
                </a:lnTo>
                <a:lnTo>
                  <a:pt x="469" y="1124"/>
                </a:lnTo>
                <a:lnTo>
                  <a:pt x="473" y="1111"/>
                </a:lnTo>
                <a:lnTo>
                  <a:pt x="475" y="1105"/>
                </a:lnTo>
                <a:lnTo>
                  <a:pt x="479" y="1098"/>
                </a:lnTo>
                <a:lnTo>
                  <a:pt x="486" y="1091"/>
                </a:lnTo>
                <a:lnTo>
                  <a:pt x="495" y="1081"/>
                </a:lnTo>
                <a:lnTo>
                  <a:pt x="508" y="1070"/>
                </a:lnTo>
                <a:lnTo>
                  <a:pt x="516" y="1061"/>
                </a:lnTo>
                <a:lnTo>
                  <a:pt x="517" y="1048"/>
                </a:lnTo>
                <a:lnTo>
                  <a:pt x="517" y="1030"/>
                </a:lnTo>
                <a:lnTo>
                  <a:pt x="510" y="1022"/>
                </a:lnTo>
                <a:lnTo>
                  <a:pt x="503" y="1019"/>
                </a:lnTo>
                <a:lnTo>
                  <a:pt x="506" y="1015"/>
                </a:lnTo>
                <a:lnTo>
                  <a:pt x="508" y="1011"/>
                </a:lnTo>
                <a:lnTo>
                  <a:pt x="499" y="1008"/>
                </a:lnTo>
                <a:lnTo>
                  <a:pt x="492" y="1002"/>
                </a:lnTo>
                <a:lnTo>
                  <a:pt x="497" y="995"/>
                </a:lnTo>
                <a:lnTo>
                  <a:pt x="506" y="982"/>
                </a:lnTo>
                <a:lnTo>
                  <a:pt x="516" y="963"/>
                </a:lnTo>
                <a:lnTo>
                  <a:pt x="525" y="941"/>
                </a:lnTo>
                <a:lnTo>
                  <a:pt x="543" y="939"/>
                </a:lnTo>
                <a:lnTo>
                  <a:pt x="558" y="941"/>
                </a:lnTo>
                <a:lnTo>
                  <a:pt x="560" y="943"/>
                </a:lnTo>
                <a:lnTo>
                  <a:pt x="562" y="948"/>
                </a:lnTo>
                <a:lnTo>
                  <a:pt x="567" y="952"/>
                </a:lnTo>
                <a:lnTo>
                  <a:pt x="575" y="954"/>
                </a:lnTo>
                <a:lnTo>
                  <a:pt x="584" y="952"/>
                </a:lnTo>
                <a:lnTo>
                  <a:pt x="590" y="948"/>
                </a:lnTo>
                <a:lnTo>
                  <a:pt x="593" y="943"/>
                </a:lnTo>
                <a:lnTo>
                  <a:pt x="597" y="935"/>
                </a:lnTo>
                <a:lnTo>
                  <a:pt x="599" y="930"/>
                </a:lnTo>
                <a:lnTo>
                  <a:pt x="602" y="924"/>
                </a:lnTo>
                <a:lnTo>
                  <a:pt x="606" y="921"/>
                </a:lnTo>
                <a:lnTo>
                  <a:pt x="612" y="919"/>
                </a:lnTo>
                <a:lnTo>
                  <a:pt x="615" y="919"/>
                </a:lnTo>
                <a:lnTo>
                  <a:pt x="617" y="919"/>
                </a:lnTo>
                <a:lnTo>
                  <a:pt x="621" y="921"/>
                </a:lnTo>
                <a:lnTo>
                  <a:pt x="623" y="924"/>
                </a:lnTo>
                <a:lnTo>
                  <a:pt x="628" y="934"/>
                </a:lnTo>
                <a:lnTo>
                  <a:pt x="634" y="943"/>
                </a:lnTo>
                <a:lnTo>
                  <a:pt x="639" y="954"/>
                </a:lnTo>
                <a:lnTo>
                  <a:pt x="645" y="963"/>
                </a:lnTo>
                <a:lnTo>
                  <a:pt x="649" y="967"/>
                </a:lnTo>
                <a:lnTo>
                  <a:pt x="652" y="969"/>
                </a:lnTo>
                <a:lnTo>
                  <a:pt x="658" y="971"/>
                </a:lnTo>
                <a:lnTo>
                  <a:pt x="662" y="971"/>
                </a:lnTo>
                <a:lnTo>
                  <a:pt x="663" y="969"/>
                </a:lnTo>
                <a:lnTo>
                  <a:pt x="665" y="965"/>
                </a:lnTo>
                <a:lnTo>
                  <a:pt x="663" y="961"/>
                </a:lnTo>
                <a:lnTo>
                  <a:pt x="663" y="956"/>
                </a:lnTo>
                <a:lnTo>
                  <a:pt x="662" y="945"/>
                </a:lnTo>
                <a:lnTo>
                  <a:pt x="658" y="932"/>
                </a:lnTo>
                <a:lnTo>
                  <a:pt x="658" y="926"/>
                </a:lnTo>
                <a:lnTo>
                  <a:pt x="658" y="921"/>
                </a:lnTo>
                <a:lnTo>
                  <a:pt x="658" y="915"/>
                </a:lnTo>
                <a:lnTo>
                  <a:pt x="660" y="911"/>
                </a:lnTo>
                <a:lnTo>
                  <a:pt x="663" y="908"/>
                </a:lnTo>
                <a:lnTo>
                  <a:pt x="669" y="906"/>
                </a:lnTo>
                <a:lnTo>
                  <a:pt x="674" y="906"/>
                </a:lnTo>
                <a:lnTo>
                  <a:pt x="684" y="908"/>
                </a:lnTo>
                <a:lnTo>
                  <a:pt x="684" y="897"/>
                </a:lnTo>
                <a:lnTo>
                  <a:pt x="687" y="882"/>
                </a:lnTo>
                <a:lnTo>
                  <a:pt x="704" y="874"/>
                </a:lnTo>
                <a:lnTo>
                  <a:pt x="723" y="867"/>
                </a:lnTo>
                <a:lnTo>
                  <a:pt x="726" y="847"/>
                </a:lnTo>
                <a:lnTo>
                  <a:pt x="732" y="828"/>
                </a:lnTo>
                <a:lnTo>
                  <a:pt x="726" y="821"/>
                </a:lnTo>
                <a:lnTo>
                  <a:pt x="721" y="813"/>
                </a:lnTo>
                <a:lnTo>
                  <a:pt x="723" y="808"/>
                </a:lnTo>
                <a:lnTo>
                  <a:pt x="726" y="801"/>
                </a:lnTo>
                <a:lnTo>
                  <a:pt x="728" y="795"/>
                </a:lnTo>
                <a:lnTo>
                  <a:pt x="726" y="791"/>
                </a:lnTo>
                <a:lnTo>
                  <a:pt x="724" y="784"/>
                </a:lnTo>
                <a:lnTo>
                  <a:pt x="717" y="778"/>
                </a:lnTo>
                <a:lnTo>
                  <a:pt x="708" y="780"/>
                </a:lnTo>
                <a:lnTo>
                  <a:pt x="699" y="782"/>
                </a:lnTo>
                <a:lnTo>
                  <a:pt x="687" y="777"/>
                </a:lnTo>
                <a:lnTo>
                  <a:pt x="674" y="773"/>
                </a:lnTo>
                <a:lnTo>
                  <a:pt x="662" y="773"/>
                </a:lnTo>
                <a:lnTo>
                  <a:pt x="649" y="771"/>
                </a:lnTo>
                <a:lnTo>
                  <a:pt x="632" y="764"/>
                </a:lnTo>
                <a:lnTo>
                  <a:pt x="614" y="758"/>
                </a:lnTo>
                <a:lnTo>
                  <a:pt x="606" y="760"/>
                </a:lnTo>
                <a:lnTo>
                  <a:pt x="601" y="762"/>
                </a:lnTo>
                <a:lnTo>
                  <a:pt x="597" y="765"/>
                </a:lnTo>
                <a:lnTo>
                  <a:pt x="593" y="769"/>
                </a:lnTo>
                <a:lnTo>
                  <a:pt x="588" y="775"/>
                </a:lnTo>
                <a:lnTo>
                  <a:pt x="582" y="778"/>
                </a:lnTo>
                <a:lnTo>
                  <a:pt x="569" y="778"/>
                </a:lnTo>
                <a:lnTo>
                  <a:pt x="549" y="777"/>
                </a:lnTo>
                <a:lnTo>
                  <a:pt x="527" y="775"/>
                </a:lnTo>
                <a:lnTo>
                  <a:pt x="506" y="775"/>
                </a:lnTo>
                <a:lnTo>
                  <a:pt x="503" y="778"/>
                </a:lnTo>
                <a:lnTo>
                  <a:pt x="503" y="780"/>
                </a:lnTo>
                <a:lnTo>
                  <a:pt x="501" y="784"/>
                </a:lnTo>
                <a:lnTo>
                  <a:pt x="503" y="786"/>
                </a:lnTo>
                <a:lnTo>
                  <a:pt x="505" y="789"/>
                </a:lnTo>
                <a:lnTo>
                  <a:pt x="503" y="793"/>
                </a:lnTo>
                <a:lnTo>
                  <a:pt x="493" y="795"/>
                </a:lnTo>
                <a:lnTo>
                  <a:pt x="486" y="797"/>
                </a:lnTo>
                <a:lnTo>
                  <a:pt x="481" y="795"/>
                </a:lnTo>
                <a:lnTo>
                  <a:pt x="477" y="793"/>
                </a:lnTo>
                <a:lnTo>
                  <a:pt x="473" y="788"/>
                </a:lnTo>
                <a:lnTo>
                  <a:pt x="466" y="786"/>
                </a:lnTo>
                <a:lnTo>
                  <a:pt x="457" y="789"/>
                </a:lnTo>
                <a:lnTo>
                  <a:pt x="445" y="793"/>
                </a:lnTo>
                <a:lnTo>
                  <a:pt x="438" y="789"/>
                </a:lnTo>
                <a:lnTo>
                  <a:pt x="431" y="784"/>
                </a:lnTo>
                <a:lnTo>
                  <a:pt x="423" y="780"/>
                </a:lnTo>
                <a:lnTo>
                  <a:pt x="420" y="771"/>
                </a:lnTo>
                <a:lnTo>
                  <a:pt x="416" y="762"/>
                </a:lnTo>
                <a:lnTo>
                  <a:pt x="414" y="749"/>
                </a:lnTo>
                <a:lnTo>
                  <a:pt x="412" y="738"/>
                </a:lnTo>
                <a:lnTo>
                  <a:pt x="410" y="727"/>
                </a:lnTo>
                <a:lnTo>
                  <a:pt x="418" y="717"/>
                </a:lnTo>
                <a:lnTo>
                  <a:pt x="425" y="710"/>
                </a:lnTo>
                <a:lnTo>
                  <a:pt x="429" y="706"/>
                </a:lnTo>
                <a:lnTo>
                  <a:pt x="431" y="701"/>
                </a:lnTo>
                <a:lnTo>
                  <a:pt x="431" y="692"/>
                </a:lnTo>
                <a:lnTo>
                  <a:pt x="429" y="682"/>
                </a:lnTo>
                <a:lnTo>
                  <a:pt x="423" y="673"/>
                </a:lnTo>
                <a:lnTo>
                  <a:pt x="418" y="666"/>
                </a:lnTo>
                <a:lnTo>
                  <a:pt x="410" y="662"/>
                </a:lnTo>
                <a:lnTo>
                  <a:pt x="401" y="660"/>
                </a:lnTo>
                <a:lnTo>
                  <a:pt x="386" y="660"/>
                </a:lnTo>
                <a:lnTo>
                  <a:pt x="373" y="662"/>
                </a:lnTo>
                <a:lnTo>
                  <a:pt x="366" y="660"/>
                </a:lnTo>
                <a:lnTo>
                  <a:pt x="362" y="656"/>
                </a:lnTo>
                <a:lnTo>
                  <a:pt x="360" y="651"/>
                </a:lnTo>
                <a:lnTo>
                  <a:pt x="360" y="645"/>
                </a:lnTo>
                <a:lnTo>
                  <a:pt x="360" y="642"/>
                </a:lnTo>
                <a:lnTo>
                  <a:pt x="359" y="638"/>
                </a:lnTo>
                <a:lnTo>
                  <a:pt x="357" y="636"/>
                </a:lnTo>
                <a:lnTo>
                  <a:pt x="353" y="634"/>
                </a:lnTo>
                <a:lnTo>
                  <a:pt x="349" y="634"/>
                </a:lnTo>
                <a:lnTo>
                  <a:pt x="348" y="634"/>
                </a:lnTo>
                <a:lnTo>
                  <a:pt x="346" y="638"/>
                </a:lnTo>
                <a:lnTo>
                  <a:pt x="344" y="640"/>
                </a:lnTo>
                <a:lnTo>
                  <a:pt x="340" y="653"/>
                </a:lnTo>
                <a:lnTo>
                  <a:pt x="333" y="668"/>
                </a:lnTo>
                <a:lnTo>
                  <a:pt x="325" y="673"/>
                </a:lnTo>
                <a:lnTo>
                  <a:pt x="318" y="680"/>
                </a:lnTo>
                <a:lnTo>
                  <a:pt x="309" y="686"/>
                </a:lnTo>
                <a:lnTo>
                  <a:pt x="296" y="690"/>
                </a:lnTo>
                <a:lnTo>
                  <a:pt x="292" y="690"/>
                </a:lnTo>
                <a:lnTo>
                  <a:pt x="287" y="686"/>
                </a:lnTo>
                <a:lnTo>
                  <a:pt x="283" y="682"/>
                </a:lnTo>
                <a:lnTo>
                  <a:pt x="279" y="679"/>
                </a:lnTo>
                <a:lnTo>
                  <a:pt x="272" y="668"/>
                </a:lnTo>
                <a:lnTo>
                  <a:pt x="266" y="653"/>
                </a:lnTo>
                <a:lnTo>
                  <a:pt x="263" y="634"/>
                </a:lnTo>
                <a:lnTo>
                  <a:pt x="263" y="618"/>
                </a:lnTo>
                <a:lnTo>
                  <a:pt x="263" y="599"/>
                </a:lnTo>
                <a:lnTo>
                  <a:pt x="266" y="581"/>
                </a:lnTo>
                <a:lnTo>
                  <a:pt x="255" y="553"/>
                </a:lnTo>
                <a:lnTo>
                  <a:pt x="248" y="536"/>
                </a:lnTo>
                <a:lnTo>
                  <a:pt x="253" y="527"/>
                </a:lnTo>
                <a:lnTo>
                  <a:pt x="263" y="522"/>
                </a:lnTo>
                <a:lnTo>
                  <a:pt x="272" y="518"/>
                </a:lnTo>
                <a:lnTo>
                  <a:pt x="283" y="514"/>
                </a:lnTo>
                <a:lnTo>
                  <a:pt x="307" y="514"/>
                </a:lnTo>
                <a:lnTo>
                  <a:pt x="329" y="512"/>
                </a:lnTo>
                <a:lnTo>
                  <a:pt x="331" y="507"/>
                </a:lnTo>
                <a:lnTo>
                  <a:pt x="333" y="503"/>
                </a:lnTo>
                <a:lnTo>
                  <a:pt x="333" y="498"/>
                </a:lnTo>
                <a:lnTo>
                  <a:pt x="333" y="494"/>
                </a:lnTo>
                <a:lnTo>
                  <a:pt x="331" y="485"/>
                </a:lnTo>
                <a:lnTo>
                  <a:pt x="329" y="475"/>
                </a:lnTo>
                <a:lnTo>
                  <a:pt x="333" y="451"/>
                </a:lnTo>
                <a:lnTo>
                  <a:pt x="338" y="427"/>
                </a:lnTo>
                <a:lnTo>
                  <a:pt x="340" y="414"/>
                </a:lnTo>
                <a:lnTo>
                  <a:pt x="340" y="405"/>
                </a:lnTo>
                <a:lnTo>
                  <a:pt x="338" y="396"/>
                </a:lnTo>
                <a:lnTo>
                  <a:pt x="336" y="390"/>
                </a:lnTo>
                <a:lnTo>
                  <a:pt x="329" y="383"/>
                </a:lnTo>
                <a:lnTo>
                  <a:pt x="324" y="379"/>
                </a:lnTo>
                <a:lnTo>
                  <a:pt x="314" y="376"/>
                </a:lnTo>
                <a:lnTo>
                  <a:pt x="307" y="372"/>
                </a:lnTo>
                <a:lnTo>
                  <a:pt x="298" y="368"/>
                </a:lnTo>
                <a:lnTo>
                  <a:pt x="288" y="363"/>
                </a:lnTo>
                <a:lnTo>
                  <a:pt x="279" y="355"/>
                </a:lnTo>
                <a:lnTo>
                  <a:pt x="272" y="346"/>
                </a:lnTo>
                <a:lnTo>
                  <a:pt x="266" y="344"/>
                </a:lnTo>
                <a:lnTo>
                  <a:pt x="259" y="342"/>
                </a:lnTo>
                <a:lnTo>
                  <a:pt x="255" y="342"/>
                </a:lnTo>
                <a:lnTo>
                  <a:pt x="251" y="339"/>
                </a:lnTo>
                <a:lnTo>
                  <a:pt x="248" y="335"/>
                </a:lnTo>
                <a:lnTo>
                  <a:pt x="244" y="329"/>
                </a:lnTo>
                <a:lnTo>
                  <a:pt x="242" y="324"/>
                </a:lnTo>
                <a:lnTo>
                  <a:pt x="244" y="320"/>
                </a:lnTo>
                <a:lnTo>
                  <a:pt x="246" y="316"/>
                </a:lnTo>
                <a:lnTo>
                  <a:pt x="248" y="311"/>
                </a:lnTo>
                <a:lnTo>
                  <a:pt x="255" y="303"/>
                </a:lnTo>
                <a:lnTo>
                  <a:pt x="257" y="296"/>
                </a:lnTo>
                <a:lnTo>
                  <a:pt x="250" y="281"/>
                </a:lnTo>
                <a:lnTo>
                  <a:pt x="240" y="268"/>
                </a:lnTo>
                <a:lnTo>
                  <a:pt x="242" y="257"/>
                </a:lnTo>
                <a:lnTo>
                  <a:pt x="248" y="248"/>
                </a:lnTo>
                <a:lnTo>
                  <a:pt x="251" y="233"/>
                </a:lnTo>
                <a:lnTo>
                  <a:pt x="253" y="220"/>
                </a:lnTo>
                <a:lnTo>
                  <a:pt x="257" y="207"/>
                </a:lnTo>
                <a:lnTo>
                  <a:pt x="263" y="198"/>
                </a:lnTo>
                <a:lnTo>
                  <a:pt x="274" y="187"/>
                </a:lnTo>
                <a:lnTo>
                  <a:pt x="285" y="180"/>
                </a:lnTo>
                <a:lnTo>
                  <a:pt x="298" y="174"/>
                </a:lnTo>
                <a:lnTo>
                  <a:pt x="311" y="169"/>
                </a:lnTo>
                <a:lnTo>
                  <a:pt x="322" y="161"/>
                </a:lnTo>
                <a:lnTo>
                  <a:pt x="333" y="148"/>
                </a:lnTo>
                <a:lnTo>
                  <a:pt x="338" y="141"/>
                </a:lnTo>
                <a:lnTo>
                  <a:pt x="344" y="132"/>
                </a:lnTo>
                <a:lnTo>
                  <a:pt x="349" y="122"/>
                </a:lnTo>
                <a:lnTo>
                  <a:pt x="355" y="109"/>
                </a:lnTo>
                <a:lnTo>
                  <a:pt x="344" y="115"/>
                </a:lnTo>
                <a:lnTo>
                  <a:pt x="333" y="119"/>
                </a:lnTo>
                <a:lnTo>
                  <a:pt x="309" y="115"/>
                </a:lnTo>
                <a:lnTo>
                  <a:pt x="287" y="111"/>
                </a:lnTo>
                <a:lnTo>
                  <a:pt x="264" y="115"/>
                </a:lnTo>
                <a:lnTo>
                  <a:pt x="246" y="119"/>
                </a:lnTo>
                <a:lnTo>
                  <a:pt x="240" y="117"/>
                </a:lnTo>
                <a:lnTo>
                  <a:pt x="237" y="115"/>
                </a:lnTo>
                <a:lnTo>
                  <a:pt x="233" y="109"/>
                </a:lnTo>
                <a:lnTo>
                  <a:pt x="231" y="104"/>
                </a:lnTo>
                <a:lnTo>
                  <a:pt x="226" y="93"/>
                </a:lnTo>
                <a:lnTo>
                  <a:pt x="224" y="78"/>
                </a:lnTo>
                <a:lnTo>
                  <a:pt x="220" y="65"/>
                </a:lnTo>
                <a:lnTo>
                  <a:pt x="216" y="52"/>
                </a:lnTo>
                <a:lnTo>
                  <a:pt x="215" y="47"/>
                </a:lnTo>
                <a:lnTo>
                  <a:pt x="211" y="43"/>
                </a:lnTo>
                <a:lnTo>
                  <a:pt x="209" y="41"/>
                </a:lnTo>
                <a:lnTo>
                  <a:pt x="205" y="39"/>
                </a:lnTo>
                <a:lnTo>
                  <a:pt x="198" y="41"/>
                </a:lnTo>
                <a:lnTo>
                  <a:pt x="191" y="45"/>
                </a:lnTo>
                <a:lnTo>
                  <a:pt x="183" y="50"/>
                </a:lnTo>
                <a:lnTo>
                  <a:pt x="179" y="58"/>
                </a:lnTo>
                <a:lnTo>
                  <a:pt x="172" y="73"/>
                </a:lnTo>
                <a:lnTo>
                  <a:pt x="161" y="89"/>
                </a:lnTo>
                <a:lnTo>
                  <a:pt x="152" y="104"/>
                </a:lnTo>
                <a:lnTo>
                  <a:pt x="146" y="111"/>
                </a:lnTo>
                <a:lnTo>
                  <a:pt x="141" y="108"/>
                </a:lnTo>
                <a:lnTo>
                  <a:pt x="137" y="98"/>
                </a:lnTo>
                <a:lnTo>
                  <a:pt x="135" y="87"/>
                </a:lnTo>
                <a:lnTo>
                  <a:pt x="131" y="76"/>
                </a:lnTo>
                <a:lnTo>
                  <a:pt x="120" y="60"/>
                </a:lnTo>
                <a:lnTo>
                  <a:pt x="107" y="43"/>
                </a:lnTo>
                <a:lnTo>
                  <a:pt x="113" y="28"/>
                </a:lnTo>
                <a:lnTo>
                  <a:pt x="117" y="19"/>
                </a:lnTo>
                <a:lnTo>
                  <a:pt x="109" y="10"/>
                </a:lnTo>
                <a:lnTo>
                  <a:pt x="102" y="0"/>
                </a:lnTo>
                <a:close/>
              </a:path>
            </a:pathLst>
          </a:custGeom>
          <a:solidFill>
            <a:srgbClr val="D8D8D8"/>
          </a:solidFill>
          <a:ln w="3175" cmpd="sng">
            <a:solidFill>
              <a:schemeClr val="bg1"/>
            </a:solidFill>
            <a:round/>
            <a:headEnd/>
            <a:tailEnd/>
          </a:ln>
        </p:spPr>
        <p:txBody>
          <a:bodyPr/>
          <a:lstStyle/>
          <a:p>
            <a:endParaRPr lang="ru-RU" sz="1807" dirty="0">
              <a:latin typeface="Arial Обычный" charset="0"/>
            </a:endParaRPr>
          </a:p>
        </p:txBody>
      </p:sp>
      <p:sp>
        <p:nvSpPr>
          <p:cNvPr id="196" name="Freeform 30"/>
          <p:cNvSpPr>
            <a:spLocks/>
          </p:cNvSpPr>
          <p:nvPr/>
        </p:nvSpPr>
        <p:spPr bwMode="auto">
          <a:xfrm>
            <a:off x="5417516" y="5827910"/>
            <a:ext cx="415647" cy="725494"/>
          </a:xfrm>
          <a:custGeom>
            <a:avLst/>
            <a:gdLst>
              <a:gd name="T0" fmla="*/ 268541 w 238"/>
              <a:gd name="T1" fmla="*/ 220663 h 384"/>
              <a:gd name="T2" fmla="*/ 265606 w 238"/>
              <a:gd name="T3" fmla="*/ 241300 h 384"/>
              <a:gd name="T4" fmla="*/ 278813 w 238"/>
              <a:gd name="T5" fmla="*/ 276225 h 384"/>
              <a:gd name="T6" fmla="*/ 252399 w 238"/>
              <a:gd name="T7" fmla="*/ 314325 h 384"/>
              <a:gd name="T8" fmla="*/ 256801 w 238"/>
              <a:gd name="T9" fmla="*/ 339725 h 384"/>
              <a:gd name="T10" fmla="*/ 265606 w 238"/>
              <a:gd name="T11" fmla="*/ 339725 h 384"/>
              <a:gd name="T12" fmla="*/ 297890 w 238"/>
              <a:gd name="T13" fmla="*/ 346075 h 384"/>
              <a:gd name="T14" fmla="*/ 275878 w 238"/>
              <a:gd name="T15" fmla="*/ 390525 h 384"/>
              <a:gd name="T16" fmla="*/ 240660 w 238"/>
              <a:gd name="T17" fmla="*/ 422275 h 384"/>
              <a:gd name="T18" fmla="*/ 246529 w 238"/>
              <a:gd name="T19" fmla="*/ 484188 h 384"/>
              <a:gd name="T20" fmla="*/ 259736 w 238"/>
              <a:gd name="T21" fmla="*/ 536575 h 384"/>
              <a:gd name="T22" fmla="*/ 236257 w 238"/>
              <a:gd name="T23" fmla="*/ 581025 h 384"/>
              <a:gd name="T24" fmla="*/ 202506 w 238"/>
              <a:gd name="T25" fmla="*/ 604838 h 384"/>
              <a:gd name="T26" fmla="*/ 189299 w 238"/>
              <a:gd name="T27" fmla="*/ 601663 h 384"/>
              <a:gd name="T28" fmla="*/ 195169 w 238"/>
              <a:gd name="T29" fmla="*/ 577850 h 384"/>
              <a:gd name="T30" fmla="*/ 179027 w 238"/>
              <a:gd name="T31" fmla="*/ 569913 h 384"/>
              <a:gd name="T32" fmla="*/ 151146 w 238"/>
              <a:gd name="T33" fmla="*/ 554038 h 384"/>
              <a:gd name="T34" fmla="*/ 143809 w 238"/>
              <a:gd name="T35" fmla="*/ 569913 h 384"/>
              <a:gd name="T36" fmla="*/ 127667 w 238"/>
              <a:gd name="T37" fmla="*/ 566738 h 384"/>
              <a:gd name="T38" fmla="*/ 112993 w 238"/>
              <a:gd name="T39" fmla="*/ 546100 h 384"/>
              <a:gd name="T40" fmla="*/ 111525 w 238"/>
              <a:gd name="T41" fmla="*/ 531813 h 384"/>
              <a:gd name="T42" fmla="*/ 102721 w 238"/>
              <a:gd name="T43" fmla="*/ 490538 h 384"/>
              <a:gd name="T44" fmla="*/ 92449 w 238"/>
              <a:gd name="T45" fmla="*/ 457200 h 384"/>
              <a:gd name="T46" fmla="*/ 105655 w 238"/>
              <a:gd name="T47" fmla="*/ 428625 h 384"/>
              <a:gd name="T48" fmla="*/ 89514 w 238"/>
              <a:gd name="T49" fmla="*/ 381000 h 384"/>
              <a:gd name="T50" fmla="*/ 60165 w 238"/>
              <a:gd name="T51" fmla="*/ 334962 h 384"/>
              <a:gd name="T52" fmla="*/ 22012 w 238"/>
              <a:gd name="T53" fmla="*/ 290513 h 384"/>
              <a:gd name="T54" fmla="*/ 2935 w 238"/>
              <a:gd name="T55" fmla="*/ 261938 h 384"/>
              <a:gd name="T56" fmla="*/ 7337 w 238"/>
              <a:gd name="T57" fmla="*/ 196850 h 384"/>
              <a:gd name="T58" fmla="*/ 19077 w 238"/>
              <a:gd name="T59" fmla="*/ 127000 h 384"/>
              <a:gd name="T60" fmla="*/ 10272 w 238"/>
              <a:gd name="T61" fmla="*/ 82550 h 384"/>
              <a:gd name="T62" fmla="*/ 13207 w 238"/>
              <a:gd name="T63" fmla="*/ 58738 h 384"/>
              <a:gd name="T64" fmla="*/ 60165 w 238"/>
              <a:gd name="T65" fmla="*/ 41275 h 384"/>
              <a:gd name="T66" fmla="*/ 102721 w 238"/>
              <a:gd name="T67" fmla="*/ 30163 h 384"/>
              <a:gd name="T68" fmla="*/ 146744 w 238"/>
              <a:gd name="T69" fmla="*/ 0 h 384"/>
              <a:gd name="T70" fmla="*/ 205441 w 238"/>
              <a:gd name="T71" fmla="*/ 9525 h 384"/>
              <a:gd name="T72" fmla="*/ 246529 w 238"/>
              <a:gd name="T73" fmla="*/ 30163 h 384"/>
              <a:gd name="T74" fmla="*/ 297890 w 238"/>
              <a:gd name="T75" fmla="*/ 20637 h 384"/>
              <a:gd name="T76" fmla="*/ 290553 w 238"/>
              <a:gd name="T77" fmla="*/ 55563 h 384"/>
              <a:gd name="T78" fmla="*/ 319901 w 238"/>
              <a:gd name="T79" fmla="*/ 79375 h 384"/>
              <a:gd name="T80" fmla="*/ 330173 w 238"/>
              <a:gd name="T81" fmla="*/ 96837 h 384"/>
              <a:gd name="T82" fmla="*/ 349250 w 238"/>
              <a:gd name="T83" fmla="*/ 127000 h 384"/>
              <a:gd name="T84" fmla="*/ 330173 w 238"/>
              <a:gd name="T85" fmla="*/ 158750 h 384"/>
              <a:gd name="T86" fmla="*/ 294955 w 238"/>
              <a:gd name="T87" fmla="*/ 185737 h 384"/>
              <a:gd name="T88" fmla="*/ 281748 w 238"/>
              <a:gd name="T89" fmla="*/ 203200 h 3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8"/>
              <a:gd name="T136" fmla="*/ 0 h 384"/>
              <a:gd name="T137" fmla="*/ 238 w 238"/>
              <a:gd name="T138" fmla="*/ 384 h 3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8" h="384">
                <a:moveTo>
                  <a:pt x="192" y="128"/>
                </a:moveTo>
                <a:lnTo>
                  <a:pt x="186" y="133"/>
                </a:lnTo>
                <a:lnTo>
                  <a:pt x="183" y="139"/>
                </a:lnTo>
                <a:lnTo>
                  <a:pt x="181" y="142"/>
                </a:lnTo>
                <a:lnTo>
                  <a:pt x="181" y="148"/>
                </a:lnTo>
                <a:lnTo>
                  <a:pt x="181" y="152"/>
                </a:lnTo>
                <a:lnTo>
                  <a:pt x="183" y="157"/>
                </a:lnTo>
                <a:lnTo>
                  <a:pt x="188" y="166"/>
                </a:lnTo>
                <a:lnTo>
                  <a:pt x="190" y="174"/>
                </a:lnTo>
                <a:lnTo>
                  <a:pt x="183" y="183"/>
                </a:lnTo>
                <a:lnTo>
                  <a:pt x="174" y="194"/>
                </a:lnTo>
                <a:lnTo>
                  <a:pt x="172" y="198"/>
                </a:lnTo>
                <a:lnTo>
                  <a:pt x="170" y="203"/>
                </a:lnTo>
                <a:lnTo>
                  <a:pt x="172" y="209"/>
                </a:lnTo>
                <a:lnTo>
                  <a:pt x="175" y="214"/>
                </a:lnTo>
                <a:lnTo>
                  <a:pt x="177" y="216"/>
                </a:lnTo>
                <a:lnTo>
                  <a:pt x="179" y="216"/>
                </a:lnTo>
                <a:lnTo>
                  <a:pt x="181" y="214"/>
                </a:lnTo>
                <a:lnTo>
                  <a:pt x="183" y="211"/>
                </a:lnTo>
                <a:lnTo>
                  <a:pt x="188" y="214"/>
                </a:lnTo>
                <a:lnTo>
                  <a:pt x="203" y="218"/>
                </a:lnTo>
                <a:lnTo>
                  <a:pt x="199" y="224"/>
                </a:lnTo>
                <a:lnTo>
                  <a:pt x="192" y="233"/>
                </a:lnTo>
                <a:lnTo>
                  <a:pt x="188" y="246"/>
                </a:lnTo>
                <a:lnTo>
                  <a:pt x="188" y="253"/>
                </a:lnTo>
                <a:lnTo>
                  <a:pt x="177" y="259"/>
                </a:lnTo>
                <a:lnTo>
                  <a:pt x="164" y="266"/>
                </a:lnTo>
                <a:lnTo>
                  <a:pt x="168" y="279"/>
                </a:lnTo>
                <a:lnTo>
                  <a:pt x="175" y="292"/>
                </a:lnTo>
                <a:lnTo>
                  <a:pt x="168" y="305"/>
                </a:lnTo>
                <a:lnTo>
                  <a:pt x="161" y="318"/>
                </a:lnTo>
                <a:lnTo>
                  <a:pt x="170" y="327"/>
                </a:lnTo>
                <a:lnTo>
                  <a:pt x="177" y="338"/>
                </a:lnTo>
                <a:lnTo>
                  <a:pt x="172" y="349"/>
                </a:lnTo>
                <a:lnTo>
                  <a:pt x="168" y="359"/>
                </a:lnTo>
                <a:lnTo>
                  <a:pt x="161" y="366"/>
                </a:lnTo>
                <a:lnTo>
                  <a:pt x="155" y="372"/>
                </a:lnTo>
                <a:lnTo>
                  <a:pt x="148" y="377"/>
                </a:lnTo>
                <a:lnTo>
                  <a:pt x="138" y="381"/>
                </a:lnTo>
                <a:lnTo>
                  <a:pt x="131" y="383"/>
                </a:lnTo>
                <a:lnTo>
                  <a:pt x="122" y="384"/>
                </a:lnTo>
                <a:lnTo>
                  <a:pt x="129" y="379"/>
                </a:lnTo>
                <a:lnTo>
                  <a:pt x="133" y="373"/>
                </a:lnTo>
                <a:lnTo>
                  <a:pt x="133" y="370"/>
                </a:lnTo>
                <a:lnTo>
                  <a:pt x="133" y="364"/>
                </a:lnTo>
                <a:lnTo>
                  <a:pt x="131" y="360"/>
                </a:lnTo>
                <a:lnTo>
                  <a:pt x="125" y="359"/>
                </a:lnTo>
                <a:lnTo>
                  <a:pt x="122" y="359"/>
                </a:lnTo>
                <a:lnTo>
                  <a:pt x="116" y="357"/>
                </a:lnTo>
                <a:lnTo>
                  <a:pt x="109" y="351"/>
                </a:lnTo>
                <a:lnTo>
                  <a:pt x="103" y="349"/>
                </a:lnTo>
                <a:lnTo>
                  <a:pt x="101" y="351"/>
                </a:lnTo>
                <a:lnTo>
                  <a:pt x="100" y="357"/>
                </a:lnTo>
                <a:lnTo>
                  <a:pt x="98" y="359"/>
                </a:lnTo>
                <a:lnTo>
                  <a:pt x="96" y="359"/>
                </a:lnTo>
                <a:lnTo>
                  <a:pt x="92" y="359"/>
                </a:lnTo>
                <a:lnTo>
                  <a:pt x="87" y="357"/>
                </a:lnTo>
                <a:lnTo>
                  <a:pt x="81" y="353"/>
                </a:lnTo>
                <a:lnTo>
                  <a:pt x="79" y="347"/>
                </a:lnTo>
                <a:lnTo>
                  <a:pt x="77" y="344"/>
                </a:lnTo>
                <a:lnTo>
                  <a:pt x="77" y="338"/>
                </a:lnTo>
                <a:lnTo>
                  <a:pt x="77" y="336"/>
                </a:lnTo>
                <a:lnTo>
                  <a:pt x="76" y="335"/>
                </a:lnTo>
                <a:lnTo>
                  <a:pt x="70" y="329"/>
                </a:lnTo>
                <a:lnTo>
                  <a:pt x="65" y="320"/>
                </a:lnTo>
                <a:lnTo>
                  <a:pt x="70" y="309"/>
                </a:lnTo>
                <a:lnTo>
                  <a:pt x="76" y="303"/>
                </a:lnTo>
                <a:lnTo>
                  <a:pt x="68" y="296"/>
                </a:lnTo>
                <a:lnTo>
                  <a:pt x="63" y="288"/>
                </a:lnTo>
                <a:lnTo>
                  <a:pt x="72" y="283"/>
                </a:lnTo>
                <a:lnTo>
                  <a:pt x="81" y="277"/>
                </a:lnTo>
                <a:lnTo>
                  <a:pt x="72" y="270"/>
                </a:lnTo>
                <a:lnTo>
                  <a:pt x="61" y="261"/>
                </a:lnTo>
                <a:lnTo>
                  <a:pt x="61" y="251"/>
                </a:lnTo>
                <a:lnTo>
                  <a:pt x="61" y="240"/>
                </a:lnTo>
                <a:lnTo>
                  <a:pt x="52" y="235"/>
                </a:lnTo>
                <a:lnTo>
                  <a:pt x="44" y="227"/>
                </a:lnTo>
                <a:lnTo>
                  <a:pt x="41" y="211"/>
                </a:lnTo>
                <a:lnTo>
                  <a:pt x="33" y="198"/>
                </a:lnTo>
                <a:lnTo>
                  <a:pt x="24" y="190"/>
                </a:lnTo>
                <a:lnTo>
                  <a:pt x="15" y="183"/>
                </a:lnTo>
                <a:lnTo>
                  <a:pt x="9" y="176"/>
                </a:lnTo>
                <a:lnTo>
                  <a:pt x="4" y="168"/>
                </a:lnTo>
                <a:lnTo>
                  <a:pt x="2" y="165"/>
                </a:lnTo>
                <a:lnTo>
                  <a:pt x="0" y="165"/>
                </a:lnTo>
                <a:lnTo>
                  <a:pt x="4" y="144"/>
                </a:lnTo>
                <a:lnTo>
                  <a:pt x="5" y="124"/>
                </a:lnTo>
                <a:lnTo>
                  <a:pt x="4" y="107"/>
                </a:lnTo>
                <a:lnTo>
                  <a:pt x="5" y="92"/>
                </a:lnTo>
                <a:lnTo>
                  <a:pt x="13" y="80"/>
                </a:lnTo>
                <a:lnTo>
                  <a:pt x="20" y="61"/>
                </a:lnTo>
                <a:lnTo>
                  <a:pt x="13" y="57"/>
                </a:lnTo>
                <a:lnTo>
                  <a:pt x="7" y="52"/>
                </a:lnTo>
                <a:lnTo>
                  <a:pt x="9" y="48"/>
                </a:lnTo>
                <a:lnTo>
                  <a:pt x="11" y="43"/>
                </a:lnTo>
                <a:lnTo>
                  <a:pt x="9" y="37"/>
                </a:lnTo>
                <a:lnTo>
                  <a:pt x="5" y="33"/>
                </a:lnTo>
                <a:lnTo>
                  <a:pt x="24" y="28"/>
                </a:lnTo>
                <a:lnTo>
                  <a:pt x="41" y="26"/>
                </a:lnTo>
                <a:lnTo>
                  <a:pt x="50" y="24"/>
                </a:lnTo>
                <a:lnTo>
                  <a:pt x="61" y="22"/>
                </a:lnTo>
                <a:lnTo>
                  <a:pt x="70" y="19"/>
                </a:lnTo>
                <a:lnTo>
                  <a:pt x="81" y="15"/>
                </a:lnTo>
                <a:lnTo>
                  <a:pt x="94" y="6"/>
                </a:lnTo>
                <a:lnTo>
                  <a:pt x="100" y="0"/>
                </a:lnTo>
                <a:lnTo>
                  <a:pt x="114" y="4"/>
                </a:lnTo>
                <a:lnTo>
                  <a:pt x="129" y="7"/>
                </a:lnTo>
                <a:lnTo>
                  <a:pt x="140" y="6"/>
                </a:lnTo>
                <a:lnTo>
                  <a:pt x="150" y="4"/>
                </a:lnTo>
                <a:lnTo>
                  <a:pt x="157" y="11"/>
                </a:lnTo>
                <a:lnTo>
                  <a:pt x="168" y="19"/>
                </a:lnTo>
                <a:lnTo>
                  <a:pt x="188" y="13"/>
                </a:lnTo>
                <a:lnTo>
                  <a:pt x="207" y="4"/>
                </a:lnTo>
                <a:lnTo>
                  <a:pt x="203" y="13"/>
                </a:lnTo>
                <a:lnTo>
                  <a:pt x="199" y="20"/>
                </a:lnTo>
                <a:lnTo>
                  <a:pt x="198" y="28"/>
                </a:lnTo>
                <a:lnTo>
                  <a:pt x="198" y="35"/>
                </a:lnTo>
                <a:lnTo>
                  <a:pt x="203" y="41"/>
                </a:lnTo>
                <a:lnTo>
                  <a:pt x="212" y="46"/>
                </a:lnTo>
                <a:lnTo>
                  <a:pt x="218" y="50"/>
                </a:lnTo>
                <a:lnTo>
                  <a:pt x="222" y="52"/>
                </a:lnTo>
                <a:lnTo>
                  <a:pt x="223" y="57"/>
                </a:lnTo>
                <a:lnTo>
                  <a:pt x="225" y="61"/>
                </a:lnTo>
                <a:lnTo>
                  <a:pt x="229" y="67"/>
                </a:lnTo>
                <a:lnTo>
                  <a:pt x="234" y="74"/>
                </a:lnTo>
                <a:lnTo>
                  <a:pt x="238" y="80"/>
                </a:lnTo>
                <a:lnTo>
                  <a:pt x="238" y="87"/>
                </a:lnTo>
                <a:lnTo>
                  <a:pt x="233" y="96"/>
                </a:lnTo>
                <a:lnTo>
                  <a:pt x="225" y="100"/>
                </a:lnTo>
                <a:lnTo>
                  <a:pt x="220" y="102"/>
                </a:lnTo>
                <a:lnTo>
                  <a:pt x="212" y="107"/>
                </a:lnTo>
                <a:lnTo>
                  <a:pt x="201" y="117"/>
                </a:lnTo>
                <a:lnTo>
                  <a:pt x="192" y="128"/>
                </a:lnTo>
                <a:close/>
              </a:path>
            </a:pathLst>
          </a:custGeom>
          <a:solidFill>
            <a:srgbClr val="D8D8D8"/>
          </a:solidFill>
          <a:ln w="3175" cmpd="sng">
            <a:solidFill>
              <a:schemeClr val="bg1"/>
            </a:solidFill>
            <a:round/>
            <a:headEnd/>
            <a:tailEnd/>
          </a:ln>
        </p:spPr>
        <p:txBody>
          <a:bodyPr/>
          <a:lstStyle/>
          <a:p>
            <a:endParaRPr lang="ru-RU" sz="1807" dirty="0">
              <a:latin typeface="Arial Обычный" charset="0"/>
            </a:endParaRPr>
          </a:p>
        </p:txBody>
      </p:sp>
      <p:sp>
        <p:nvSpPr>
          <p:cNvPr id="197" name="Freeform 31"/>
          <p:cNvSpPr>
            <a:spLocks/>
          </p:cNvSpPr>
          <p:nvPr/>
        </p:nvSpPr>
        <p:spPr bwMode="auto">
          <a:xfrm>
            <a:off x="5597001" y="6069741"/>
            <a:ext cx="372194" cy="610248"/>
          </a:xfrm>
          <a:custGeom>
            <a:avLst/>
            <a:gdLst>
              <a:gd name="T0" fmla="*/ 24960 w 213"/>
              <a:gd name="T1" fmla="*/ 409575 h 323"/>
              <a:gd name="T2" fmla="*/ 11746 w 213"/>
              <a:gd name="T3" fmla="*/ 415925 h 323"/>
              <a:gd name="T4" fmla="*/ 0 w 213"/>
              <a:gd name="T5" fmla="*/ 433388 h 323"/>
              <a:gd name="T6" fmla="*/ 2937 w 213"/>
              <a:gd name="T7" fmla="*/ 463550 h 323"/>
              <a:gd name="T8" fmla="*/ 11746 w 213"/>
              <a:gd name="T9" fmla="*/ 485775 h 323"/>
              <a:gd name="T10" fmla="*/ 14683 w 213"/>
              <a:gd name="T11" fmla="*/ 503238 h 323"/>
              <a:gd name="T12" fmla="*/ 16151 w 213"/>
              <a:gd name="T13" fmla="*/ 509588 h 323"/>
              <a:gd name="T14" fmla="*/ 30833 w 213"/>
              <a:gd name="T15" fmla="*/ 509588 h 323"/>
              <a:gd name="T16" fmla="*/ 35238 w 213"/>
              <a:gd name="T17" fmla="*/ 495300 h 323"/>
              <a:gd name="T18" fmla="*/ 46984 w 213"/>
              <a:gd name="T19" fmla="*/ 481013 h 323"/>
              <a:gd name="T20" fmla="*/ 92500 w 213"/>
              <a:gd name="T21" fmla="*/ 477838 h 323"/>
              <a:gd name="T22" fmla="*/ 139484 w 213"/>
              <a:gd name="T23" fmla="*/ 471488 h 323"/>
              <a:gd name="T24" fmla="*/ 149762 w 213"/>
              <a:gd name="T25" fmla="*/ 447675 h 323"/>
              <a:gd name="T26" fmla="*/ 157103 w 213"/>
              <a:gd name="T27" fmla="*/ 430213 h 323"/>
              <a:gd name="T28" fmla="*/ 176190 w 213"/>
              <a:gd name="T29" fmla="*/ 425450 h 323"/>
              <a:gd name="T30" fmla="*/ 195278 w 213"/>
              <a:gd name="T31" fmla="*/ 427038 h 323"/>
              <a:gd name="T32" fmla="*/ 209960 w 213"/>
              <a:gd name="T33" fmla="*/ 409575 h 323"/>
              <a:gd name="T34" fmla="*/ 227579 w 213"/>
              <a:gd name="T35" fmla="*/ 384175 h 323"/>
              <a:gd name="T36" fmla="*/ 246667 w 213"/>
              <a:gd name="T37" fmla="*/ 377825 h 323"/>
              <a:gd name="T38" fmla="*/ 255476 w 213"/>
              <a:gd name="T39" fmla="*/ 368300 h 323"/>
              <a:gd name="T40" fmla="*/ 261349 w 213"/>
              <a:gd name="T41" fmla="*/ 357188 h 323"/>
              <a:gd name="T42" fmla="*/ 265754 w 213"/>
              <a:gd name="T43" fmla="*/ 339725 h 323"/>
              <a:gd name="T44" fmla="*/ 277500 w 213"/>
              <a:gd name="T45" fmla="*/ 322263 h 323"/>
              <a:gd name="T46" fmla="*/ 296587 w 213"/>
              <a:gd name="T47" fmla="*/ 315913 h 323"/>
              <a:gd name="T48" fmla="*/ 309801 w 213"/>
              <a:gd name="T49" fmla="*/ 307975 h 323"/>
              <a:gd name="T50" fmla="*/ 300992 w 213"/>
              <a:gd name="T51" fmla="*/ 269875 h 323"/>
              <a:gd name="T52" fmla="*/ 300992 w 213"/>
              <a:gd name="T53" fmla="*/ 201613 h 323"/>
              <a:gd name="T54" fmla="*/ 296587 w 213"/>
              <a:gd name="T55" fmla="*/ 157163 h 323"/>
              <a:gd name="T56" fmla="*/ 284841 w 213"/>
              <a:gd name="T57" fmla="*/ 101600 h 323"/>
              <a:gd name="T58" fmla="*/ 280436 w 213"/>
              <a:gd name="T59" fmla="*/ 73025 h 323"/>
              <a:gd name="T60" fmla="*/ 271627 w 213"/>
              <a:gd name="T61" fmla="*/ 55563 h 323"/>
              <a:gd name="T62" fmla="*/ 261349 w 213"/>
              <a:gd name="T63" fmla="*/ 49213 h 323"/>
              <a:gd name="T64" fmla="*/ 246667 w 213"/>
              <a:gd name="T65" fmla="*/ 49213 h 323"/>
              <a:gd name="T66" fmla="*/ 227579 w 213"/>
              <a:gd name="T67" fmla="*/ 31750 h 323"/>
              <a:gd name="T68" fmla="*/ 207024 w 213"/>
              <a:gd name="T69" fmla="*/ 39688 h 323"/>
              <a:gd name="T70" fmla="*/ 171786 w 213"/>
              <a:gd name="T71" fmla="*/ 60325 h 323"/>
              <a:gd name="T72" fmla="*/ 160040 w 213"/>
              <a:gd name="T73" fmla="*/ 52388 h 323"/>
              <a:gd name="T74" fmla="*/ 140952 w 213"/>
              <a:gd name="T75" fmla="*/ 28575 h 323"/>
              <a:gd name="T76" fmla="*/ 121865 w 213"/>
              <a:gd name="T77" fmla="*/ 7938 h 323"/>
              <a:gd name="T78" fmla="*/ 114524 w 213"/>
              <a:gd name="T79" fmla="*/ 22225 h 323"/>
              <a:gd name="T80" fmla="*/ 114524 w 213"/>
              <a:gd name="T81" fmla="*/ 38100 h 323"/>
              <a:gd name="T82" fmla="*/ 124802 w 213"/>
              <a:gd name="T83" fmla="*/ 60325 h 323"/>
              <a:gd name="T84" fmla="*/ 117460 w 213"/>
              <a:gd name="T85" fmla="*/ 87313 h 323"/>
              <a:gd name="T86" fmla="*/ 101310 w 213"/>
              <a:gd name="T87" fmla="*/ 111125 h 323"/>
              <a:gd name="T88" fmla="*/ 101310 w 213"/>
              <a:gd name="T89" fmla="*/ 128588 h 323"/>
              <a:gd name="T90" fmla="*/ 108651 w 213"/>
              <a:gd name="T91" fmla="*/ 139700 h 323"/>
              <a:gd name="T92" fmla="*/ 114524 w 213"/>
              <a:gd name="T93" fmla="*/ 136525 h 323"/>
              <a:gd name="T94" fmla="*/ 124802 w 213"/>
              <a:gd name="T95" fmla="*/ 136525 h 323"/>
              <a:gd name="T96" fmla="*/ 140952 w 213"/>
              <a:gd name="T97" fmla="*/ 152400 h 323"/>
              <a:gd name="T98" fmla="*/ 124802 w 213"/>
              <a:gd name="T99" fmla="*/ 187325 h 323"/>
              <a:gd name="T100" fmla="*/ 108651 w 213"/>
              <a:gd name="T101" fmla="*/ 207963 h 323"/>
              <a:gd name="T102" fmla="*/ 95436 w 213"/>
              <a:gd name="T103" fmla="*/ 239713 h 323"/>
              <a:gd name="T104" fmla="*/ 95436 w 213"/>
              <a:gd name="T105" fmla="*/ 280988 h 323"/>
              <a:gd name="T106" fmla="*/ 98373 w 213"/>
              <a:gd name="T107" fmla="*/ 315913 h 323"/>
              <a:gd name="T108" fmla="*/ 101310 w 213"/>
              <a:gd name="T109" fmla="*/ 350838 h 323"/>
              <a:gd name="T110" fmla="*/ 85159 w 213"/>
              <a:gd name="T111" fmla="*/ 377825 h 323"/>
              <a:gd name="T112" fmla="*/ 66071 w 213"/>
              <a:gd name="T113" fmla="*/ 395288 h 323"/>
              <a:gd name="T114" fmla="*/ 41111 w 213"/>
              <a:gd name="T115" fmla="*/ 404813 h 32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3"/>
              <a:gd name="T175" fmla="*/ 0 h 323"/>
              <a:gd name="T176" fmla="*/ 213 w 213"/>
              <a:gd name="T177" fmla="*/ 323 h 32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3" h="323">
                <a:moveTo>
                  <a:pt x="19" y="256"/>
                </a:moveTo>
                <a:lnTo>
                  <a:pt x="17" y="258"/>
                </a:lnTo>
                <a:lnTo>
                  <a:pt x="13" y="260"/>
                </a:lnTo>
                <a:lnTo>
                  <a:pt x="8" y="262"/>
                </a:lnTo>
                <a:lnTo>
                  <a:pt x="4" y="266"/>
                </a:lnTo>
                <a:lnTo>
                  <a:pt x="0" y="273"/>
                </a:lnTo>
                <a:lnTo>
                  <a:pt x="0" y="280"/>
                </a:lnTo>
                <a:lnTo>
                  <a:pt x="2" y="292"/>
                </a:lnTo>
                <a:lnTo>
                  <a:pt x="6" y="301"/>
                </a:lnTo>
                <a:lnTo>
                  <a:pt x="8" y="306"/>
                </a:lnTo>
                <a:lnTo>
                  <a:pt x="8" y="314"/>
                </a:lnTo>
                <a:lnTo>
                  <a:pt x="10" y="317"/>
                </a:lnTo>
                <a:lnTo>
                  <a:pt x="10" y="319"/>
                </a:lnTo>
                <a:lnTo>
                  <a:pt x="11" y="321"/>
                </a:lnTo>
                <a:lnTo>
                  <a:pt x="15" y="323"/>
                </a:lnTo>
                <a:lnTo>
                  <a:pt x="21" y="321"/>
                </a:lnTo>
                <a:lnTo>
                  <a:pt x="22" y="317"/>
                </a:lnTo>
                <a:lnTo>
                  <a:pt x="24" y="312"/>
                </a:lnTo>
                <a:lnTo>
                  <a:pt x="24" y="306"/>
                </a:lnTo>
                <a:lnTo>
                  <a:pt x="32" y="303"/>
                </a:lnTo>
                <a:lnTo>
                  <a:pt x="39" y="299"/>
                </a:lnTo>
                <a:lnTo>
                  <a:pt x="63" y="301"/>
                </a:lnTo>
                <a:lnTo>
                  <a:pt x="87" y="303"/>
                </a:lnTo>
                <a:lnTo>
                  <a:pt x="95" y="297"/>
                </a:lnTo>
                <a:lnTo>
                  <a:pt x="100" y="290"/>
                </a:lnTo>
                <a:lnTo>
                  <a:pt x="102" y="282"/>
                </a:lnTo>
                <a:lnTo>
                  <a:pt x="104" y="277"/>
                </a:lnTo>
                <a:lnTo>
                  <a:pt x="107" y="271"/>
                </a:lnTo>
                <a:lnTo>
                  <a:pt x="111" y="268"/>
                </a:lnTo>
                <a:lnTo>
                  <a:pt x="120" y="268"/>
                </a:lnTo>
                <a:lnTo>
                  <a:pt x="133" y="269"/>
                </a:lnTo>
                <a:lnTo>
                  <a:pt x="135" y="269"/>
                </a:lnTo>
                <a:lnTo>
                  <a:pt x="143" y="258"/>
                </a:lnTo>
                <a:lnTo>
                  <a:pt x="150" y="247"/>
                </a:lnTo>
                <a:lnTo>
                  <a:pt x="155" y="242"/>
                </a:lnTo>
                <a:lnTo>
                  <a:pt x="161" y="240"/>
                </a:lnTo>
                <a:lnTo>
                  <a:pt x="168" y="238"/>
                </a:lnTo>
                <a:lnTo>
                  <a:pt x="176" y="238"/>
                </a:lnTo>
                <a:lnTo>
                  <a:pt x="174" y="232"/>
                </a:lnTo>
                <a:lnTo>
                  <a:pt x="172" y="225"/>
                </a:lnTo>
                <a:lnTo>
                  <a:pt x="178" y="225"/>
                </a:lnTo>
                <a:lnTo>
                  <a:pt x="181" y="225"/>
                </a:lnTo>
                <a:lnTo>
                  <a:pt x="181" y="214"/>
                </a:lnTo>
                <a:lnTo>
                  <a:pt x="185" y="207"/>
                </a:lnTo>
                <a:lnTo>
                  <a:pt x="189" y="203"/>
                </a:lnTo>
                <a:lnTo>
                  <a:pt x="194" y="201"/>
                </a:lnTo>
                <a:lnTo>
                  <a:pt x="202" y="199"/>
                </a:lnTo>
                <a:lnTo>
                  <a:pt x="207" y="197"/>
                </a:lnTo>
                <a:lnTo>
                  <a:pt x="211" y="194"/>
                </a:lnTo>
                <a:lnTo>
                  <a:pt x="213" y="190"/>
                </a:lnTo>
                <a:lnTo>
                  <a:pt x="205" y="170"/>
                </a:lnTo>
                <a:lnTo>
                  <a:pt x="198" y="146"/>
                </a:lnTo>
                <a:lnTo>
                  <a:pt x="205" y="127"/>
                </a:lnTo>
                <a:lnTo>
                  <a:pt x="207" y="114"/>
                </a:lnTo>
                <a:lnTo>
                  <a:pt x="202" y="99"/>
                </a:lnTo>
                <a:lnTo>
                  <a:pt x="196" y="79"/>
                </a:lnTo>
                <a:lnTo>
                  <a:pt x="194" y="64"/>
                </a:lnTo>
                <a:lnTo>
                  <a:pt x="192" y="53"/>
                </a:lnTo>
                <a:lnTo>
                  <a:pt x="191" y="46"/>
                </a:lnTo>
                <a:lnTo>
                  <a:pt x="187" y="38"/>
                </a:lnTo>
                <a:lnTo>
                  <a:pt x="185" y="35"/>
                </a:lnTo>
                <a:lnTo>
                  <a:pt x="181" y="33"/>
                </a:lnTo>
                <a:lnTo>
                  <a:pt x="178" y="31"/>
                </a:lnTo>
                <a:lnTo>
                  <a:pt x="176" y="31"/>
                </a:lnTo>
                <a:lnTo>
                  <a:pt x="168" y="31"/>
                </a:lnTo>
                <a:lnTo>
                  <a:pt x="163" y="29"/>
                </a:lnTo>
                <a:lnTo>
                  <a:pt x="155" y="20"/>
                </a:lnTo>
                <a:lnTo>
                  <a:pt x="150" y="16"/>
                </a:lnTo>
                <a:lnTo>
                  <a:pt x="141" y="25"/>
                </a:lnTo>
                <a:lnTo>
                  <a:pt x="122" y="38"/>
                </a:lnTo>
                <a:lnTo>
                  <a:pt x="117" y="38"/>
                </a:lnTo>
                <a:lnTo>
                  <a:pt x="113" y="37"/>
                </a:lnTo>
                <a:lnTo>
                  <a:pt x="109" y="33"/>
                </a:lnTo>
                <a:lnTo>
                  <a:pt x="106" y="29"/>
                </a:lnTo>
                <a:lnTo>
                  <a:pt x="96" y="18"/>
                </a:lnTo>
                <a:lnTo>
                  <a:pt x="89" y="0"/>
                </a:lnTo>
                <a:lnTo>
                  <a:pt x="83" y="5"/>
                </a:lnTo>
                <a:lnTo>
                  <a:pt x="80" y="11"/>
                </a:lnTo>
                <a:lnTo>
                  <a:pt x="78" y="14"/>
                </a:lnTo>
                <a:lnTo>
                  <a:pt x="78" y="20"/>
                </a:lnTo>
                <a:lnTo>
                  <a:pt x="78" y="24"/>
                </a:lnTo>
                <a:lnTo>
                  <a:pt x="80" y="29"/>
                </a:lnTo>
                <a:lnTo>
                  <a:pt x="85" y="38"/>
                </a:lnTo>
                <a:lnTo>
                  <a:pt x="87" y="46"/>
                </a:lnTo>
                <a:lnTo>
                  <a:pt x="80" y="55"/>
                </a:lnTo>
                <a:lnTo>
                  <a:pt x="71" y="66"/>
                </a:lnTo>
                <a:lnTo>
                  <a:pt x="69" y="70"/>
                </a:lnTo>
                <a:lnTo>
                  <a:pt x="67" y="75"/>
                </a:lnTo>
                <a:lnTo>
                  <a:pt x="69" y="81"/>
                </a:lnTo>
                <a:lnTo>
                  <a:pt x="72" y="86"/>
                </a:lnTo>
                <a:lnTo>
                  <a:pt x="74" y="88"/>
                </a:lnTo>
                <a:lnTo>
                  <a:pt x="76" y="88"/>
                </a:lnTo>
                <a:lnTo>
                  <a:pt x="78" y="86"/>
                </a:lnTo>
                <a:lnTo>
                  <a:pt x="80" y="83"/>
                </a:lnTo>
                <a:lnTo>
                  <a:pt x="85" y="86"/>
                </a:lnTo>
                <a:lnTo>
                  <a:pt x="100" y="90"/>
                </a:lnTo>
                <a:lnTo>
                  <a:pt x="96" y="96"/>
                </a:lnTo>
                <a:lnTo>
                  <a:pt x="89" y="105"/>
                </a:lnTo>
                <a:lnTo>
                  <a:pt x="85" y="118"/>
                </a:lnTo>
                <a:lnTo>
                  <a:pt x="85" y="125"/>
                </a:lnTo>
                <a:lnTo>
                  <a:pt x="74" y="131"/>
                </a:lnTo>
                <a:lnTo>
                  <a:pt x="61" y="138"/>
                </a:lnTo>
                <a:lnTo>
                  <a:pt x="65" y="151"/>
                </a:lnTo>
                <a:lnTo>
                  <a:pt x="72" y="164"/>
                </a:lnTo>
                <a:lnTo>
                  <a:pt x="65" y="177"/>
                </a:lnTo>
                <a:lnTo>
                  <a:pt x="58" y="190"/>
                </a:lnTo>
                <a:lnTo>
                  <a:pt x="67" y="199"/>
                </a:lnTo>
                <a:lnTo>
                  <a:pt x="74" y="210"/>
                </a:lnTo>
                <a:lnTo>
                  <a:pt x="69" y="221"/>
                </a:lnTo>
                <a:lnTo>
                  <a:pt x="65" y="231"/>
                </a:lnTo>
                <a:lnTo>
                  <a:pt x="58" y="238"/>
                </a:lnTo>
                <a:lnTo>
                  <a:pt x="52" y="244"/>
                </a:lnTo>
                <a:lnTo>
                  <a:pt x="45" y="249"/>
                </a:lnTo>
                <a:lnTo>
                  <a:pt x="35" y="253"/>
                </a:lnTo>
                <a:lnTo>
                  <a:pt x="28" y="255"/>
                </a:lnTo>
                <a:lnTo>
                  <a:pt x="19" y="256"/>
                </a:lnTo>
                <a:close/>
              </a:path>
            </a:pathLst>
          </a:custGeom>
          <a:solidFill>
            <a:schemeClr val="accent6">
              <a:lumMod val="40000"/>
              <a:lumOff val="60000"/>
            </a:schemeClr>
          </a:solidFill>
          <a:ln w="3175" cmpd="sng">
            <a:solidFill>
              <a:schemeClr val="bg1"/>
            </a:solidFill>
            <a:round/>
            <a:headEnd/>
            <a:tailEnd/>
          </a:ln>
        </p:spPr>
        <p:txBody>
          <a:bodyPr/>
          <a:lstStyle/>
          <a:p>
            <a:endParaRPr lang="ru-RU" sz="1807" dirty="0">
              <a:latin typeface="Arial Обычный" charset="0"/>
            </a:endParaRPr>
          </a:p>
        </p:txBody>
      </p:sp>
      <p:sp>
        <p:nvSpPr>
          <p:cNvPr id="198" name="Freeform 32"/>
          <p:cNvSpPr>
            <a:spLocks/>
          </p:cNvSpPr>
          <p:nvPr/>
        </p:nvSpPr>
        <p:spPr bwMode="auto">
          <a:xfrm>
            <a:off x="4663683" y="5514285"/>
            <a:ext cx="789731" cy="729273"/>
          </a:xfrm>
          <a:custGeom>
            <a:avLst/>
            <a:gdLst>
              <a:gd name="T0" fmla="*/ 1468 w 452"/>
              <a:gd name="T1" fmla="*/ 363537 h 386"/>
              <a:gd name="T2" fmla="*/ 23489 w 452"/>
              <a:gd name="T3" fmla="*/ 369887 h 386"/>
              <a:gd name="T4" fmla="*/ 55787 w 452"/>
              <a:gd name="T5" fmla="*/ 363537 h 386"/>
              <a:gd name="T6" fmla="*/ 80745 w 452"/>
              <a:gd name="T7" fmla="*/ 369887 h 386"/>
              <a:gd name="T8" fmla="*/ 99830 w 452"/>
              <a:gd name="T9" fmla="*/ 354012 h 386"/>
              <a:gd name="T10" fmla="*/ 96894 w 452"/>
              <a:gd name="T11" fmla="*/ 387350 h 386"/>
              <a:gd name="T12" fmla="*/ 58723 w 452"/>
              <a:gd name="T13" fmla="*/ 384175 h 386"/>
              <a:gd name="T14" fmla="*/ 45511 w 452"/>
              <a:gd name="T15" fmla="*/ 398462 h 386"/>
              <a:gd name="T16" fmla="*/ 54319 w 452"/>
              <a:gd name="T17" fmla="*/ 433388 h 386"/>
              <a:gd name="T18" fmla="*/ 83681 w 452"/>
              <a:gd name="T19" fmla="*/ 484188 h 386"/>
              <a:gd name="T20" fmla="*/ 113043 w 452"/>
              <a:gd name="T21" fmla="*/ 487363 h 386"/>
              <a:gd name="T22" fmla="*/ 164426 w 452"/>
              <a:gd name="T23" fmla="*/ 501650 h 386"/>
              <a:gd name="T24" fmla="*/ 240766 w 452"/>
              <a:gd name="T25" fmla="*/ 501650 h 386"/>
              <a:gd name="T26" fmla="*/ 308298 w 452"/>
              <a:gd name="T27" fmla="*/ 487363 h 386"/>
              <a:gd name="T28" fmla="*/ 359681 w 452"/>
              <a:gd name="T29" fmla="*/ 468313 h 386"/>
              <a:gd name="T30" fmla="*/ 387575 w 452"/>
              <a:gd name="T31" fmla="*/ 515938 h 386"/>
              <a:gd name="T32" fmla="*/ 416937 w 452"/>
              <a:gd name="T33" fmla="*/ 539750 h 386"/>
              <a:gd name="T34" fmla="*/ 414000 w 452"/>
              <a:gd name="T35" fmla="*/ 563563 h 386"/>
              <a:gd name="T36" fmla="*/ 406660 w 452"/>
              <a:gd name="T37" fmla="*/ 585788 h 386"/>
              <a:gd name="T38" fmla="*/ 430149 w 452"/>
              <a:gd name="T39" fmla="*/ 606425 h 386"/>
              <a:gd name="T40" fmla="*/ 449234 w 452"/>
              <a:gd name="T41" fmla="*/ 585788 h 386"/>
              <a:gd name="T42" fmla="*/ 462447 w 452"/>
              <a:gd name="T43" fmla="*/ 571500 h 386"/>
              <a:gd name="T44" fmla="*/ 484469 w 452"/>
              <a:gd name="T45" fmla="*/ 544513 h 386"/>
              <a:gd name="T46" fmla="*/ 516766 w 452"/>
              <a:gd name="T47" fmla="*/ 544513 h 386"/>
              <a:gd name="T48" fmla="*/ 563745 w 452"/>
              <a:gd name="T49" fmla="*/ 557213 h 386"/>
              <a:gd name="T50" fmla="*/ 604852 w 452"/>
              <a:gd name="T51" fmla="*/ 547688 h 386"/>
              <a:gd name="T52" fmla="*/ 628341 w 452"/>
              <a:gd name="T53" fmla="*/ 527050 h 386"/>
              <a:gd name="T54" fmla="*/ 640086 w 452"/>
              <a:gd name="T55" fmla="*/ 492125 h 386"/>
              <a:gd name="T56" fmla="*/ 641554 w 452"/>
              <a:gd name="T57" fmla="*/ 409575 h 386"/>
              <a:gd name="T58" fmla="*/ 653298 w 452"/>
              <a:gd name="T59" fmla="*/ 354012 h 386"/>
              <a:gd name="T60" fmla="*/ 650362 w 452"/>
              <a:gd name="T61" fmla="*/ 331787 h 386"/>
              <a:gd name="T62" fmla="*/ 631277 w 452"/>
              <a:gd name="T63" fmla="*/ 311150 h 386"/>
              <a:gd name="T64" fmla="*/ 593107 w 452"/>
              <a:gd name="T65" fmla="*/ 328612 h 386"/>
              <a:gd name="T66" fmla="*/ 574022 w 452"/>
              <a:gd name="T67" fmla="*/ 336550 h 386"/>
              <a:gd name="T68" fmla="*/ 566681 w 452"/>
              <a:gd name="T69" fmla="*/ 280988 h 386"/>
              <a:gd name="T70" fmla="*/ 566681 w 452"/>
              <a:gd name="T71" fmla="*/ 222250 h 386"/>
              <a:gd name="T72" fmla="*/ 535852 w 452"/>
              <a:gd name="T73" fmla="*/ 236538 h 386"/>
              <a:gd name="T74" fmla="*/ 493277 w 452"/>
              <a:gd name="T75" fmla="*/ 239713 h 386"/>
              <a:gd name="T76" fmla="*/ 446298 w 452"/>
              <a:gd name="T77" fmla="*/ 173037 h 386"/>
              <a:gd name="T78" fmla="*/ 378766 w 452"/>
              <a:gd name="T79" fmla="*/ 173037 h 386"/>
              <a:gd name="T80" fmla="*/ 365553 w 452"/>
              <a:gd name="T81" fmla="*/ 146050 h 386"/>
              <a:gd name="T82" fmla="*/ 305362 w 452"/>
              <a:gd name="T83" fmla="*/ 69850 h 386"/>
              <a:gd name="T84" fmla="*/ 205532 w 452"/>
              <a:gd name="T85" fmla="*/ 14288 h 386"/>
              <a:gd name="T86" fmla="*/ 151213 w 452"/>
              <a:gd name="T87" fmla="*/ 25400 h 386"/>
              <a:gd name="T88" fmla="*/ 118915 w 452"/>
              <a:gd name="T89" fmla="*/ 69850 h 386"/>
              <a:gd name="T90" fmla="*/ 124787 w 452"/>
              <a:gd name="T91" fmla="*/ 96837 h 386"/>
              <a:gd name="T92" fmla="*/ 121851 w 452"/>
              <a:gd name="T93" fmla="*/ 120650 h 386"/>
              <a:gd name="T94" fmla="*/ 96894 w 452"/>
              <a:gd name="T95" fmla="*/ 125413 h 386"/>
              <a:gd name="T96" fmla="*/ 61660 w 452"/>
              <a:gd name="T97" fmla="*/ 111125 h 386"/>
              <a:gd name="T98" fmla="*/ 26426 w 452"/>
              <a:gd name="T99" fmla="*/ 149225 h 386"/>
              <a:gd name="T100" fmla="*/ 20553 w 452"/>
              <a:gd name="T101" fmla="*/ 179387 h 386"/>
              <a:gd name="T102" fmla="*/ 7340 w 452"/>
              <a:gd name="T103" fmla="*/ 222250 h 386"/>
              <a:gd name="T104" fmla="*/ 23489 w 452"/>
              <a:gd name="T105" fmla="*/ 266700 h 386"/>
              <a:gd name="T106" fmla="*/ 10277 w 452"/>
              <a:gd name="T107" fmla="*/ 298450 h 386"/>
              <a:gd name="T108" fmla="*/ 0 w 452"/>
              <a:gd name="T109" fmla="*/ 319087 h 3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52"/>
              <a:gd name="T166" fmla="*/ 0 h 386"/>
              <a:gd name="T167" fmla="*/ 452 w 452"/>
              <a:gd name="T168" fmla="*/ 386 h 3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52" h="386">
                <a:moveTo>
                  <a:pt x="1" y="229"/>
                </a:moveTo>
                <a:lnTo>
                  <a:pt x="1" y="229"/>
                </a:lnTo>
                <a:lnTo>
                  <a:pt x="7" y="233"/>
                </a:lnTo>
                <a:lnTo>
                  <a:pt x="13" y="233"/>
                </a:lnTo>
                <a:lnTo>
                  <a:pt x="16" y="233"/>
                </a:lnTo>
                <a:lnTo>
                  <a:pt x="22" y="233"/>
                </a:lnTo>
                <a:lnTo>
                  <a:pt x="31" y="231"/>
                </a:lnTo>
                <a:lnTo>
                  <a:pt x="38" y="229"/>
                </a:lnTo>
                <a:lnTo>
                  <a:pt x="46" y="231"/>
                </a:lnTo>
                <a:lnTo>
                  <a:pt x="51" y="233"/>
                </a:lnTo>
                <a:lnTo>
                  <a:pt x="55" y="233"/>
                </a:lnTo>
                <a:lnTo>
                  <a:pt x="59" y="231"/>
                </a:lnTo>
                <a:lnTo>
                  <a:pt x="64" y="227"/>
                </a:lnTo>
                <a:lnTo>
                  <a:pt x="68" y="223"/>
                </a:lnTo>
                <a:lnTo>
                  <a:pt x="70" y="231"/>
                </a:lnTo>
                <a:lnTo>
                  <a:pt x="68" y="236"/>
                </a:lnTo>
                <a:lnTo>
                  <a:pt x="66" y="244"/>
                </a:lnTo>
                <a:lnTo>
                  <a:pt x="61" y="247"/>
                </a:lnTo>
                <a:lnTo>
                  <a:pt x="49" y="246"/>
                </a:lnTo>
                <a:lnTo>
                  <a:pt x="40" y="242"/>
                </a:lnTo>
                <a:lnTo>
                  <a:pt x="37" y="244"/>
                </a:lnTo>
                <a:lnTo>
                  <a:pt x="33" y="246"/>
                </a:lnTo>
                <a:lnTo>
                  <a:pt x="31" y="251"/>
                </a:lnTo>
                <a:lnTo>
                  <a:pt x="31" y="257"/>
                </a:lnTo>
                <a:lnTo>
                  <a:pt x="33" y="268"/>
                </a:lnTo>
                <a:lnTo>
                  <a:pt x="37" y="273"/>
                </a:lnTo>
                <a:lnTo>
                  <a:pt x="42" y="281"/>
                </a:lnTo>
                <a:lnTo>
                  <a:pt x="51" y="292"/>
                </a:lnTo>
                <a:lnTo>
                  <a:pt x="57" y="305"/>
                </a:lnTo>
                <a:lnTo>
                  <a:pt x="68" y="331"/>
                </a:lnTo>
                <a:lnTo>
                  <a:pt x="73" y="316"/>
                </a:lnTo>
                <a:lnTo>
                  <a:pt x="77" y="307"/>
                </a:lnTo>
                <a:lnTo>
                  <a:pt x="85" y="314"/>
                </a:lnTo>
                <a:lnTo>
                  <a:pt x="98" y="323"/>
                </a:lnTo>
                <a:lnTo>
                  <a:pt x="112" y="316"/>
                </a:lnTo>
                <a:lnTo>
                  <a:pt x="127" y="312"/>
                </a:lnTo>
                <a:lnTo>
                  <a:pt x="146" y="314"/>
                </a:lnTo>
                <a:lnTo>
                  <a:pt x="164" y="316"/>
                </a:lnTo>
                <a:lnTo>
                  <a:pt x="181" y="312"/>
                </a:lnTo>
                <a:lnTo>
                  <a:pt x="195" y="307"/>
                </a:lnTo>
                <a:lnTo>
                  <a:pt x="210" y="307"/>
                </a:lnTo>
                <a:lnTo>
                  <a:pt x="225" y="307"/>
                </a:lnTo>
                <a:lnTo>
                  <a:pt x="238" y="299"/>
                </a:lnTo>
                <a:lnTo>
                  <a:pt x="245" y="295"/>
                </a:lnTo>
                <a:lnTo>
                  <a:pt x="247" y="305"/>
                </a:lnTo>
                <a:lnTo>
                  <a:pt x="253" y="316"/>
                </a:lnTo>
                <a:lnTo>
                  <a:pt x="264" y="325"/>
                </a:lnTo>
                <a:lnTo>
                  <a:pt x="277" y="334"/>
                </a:lnTo>
                <a:lnTo>
                  <a:pt x="280" y="336"/>
                </a:lnTo>
                <a:lnTo>
                  <a:pt x="284" y="340"/>
                </a:lnTo>
                <a:lnTo>
                  <a:pt x="286" y="343"/>
                </a:lnTo>
                <a:lnTo>
                  <a:pt x="286" y="349"/>
                </a:lnTo>
                <a:lnTo>
                  <a:pt x="282" y="355"/>
                </a:lnTo>
                <a:lnTo>
                  <a:pt x="279" y="360"/>
                </a:lnTo>
                <a:lnTo>
                  <a:pt x="275" y="364"/>
                </a:lnTo>
                <a:lnTo>
                  <a:pt x="277" y="369"/>
                </a:lnTo>
                <a:lnTo>
                  <a:pt x="280" y="379"/>
                </a:lnTo>
                <a:lnTo>
                  <a:pt x="284" y="386"/>
                </a:lnTo>
                <a:lnTo>
                  <a:pt x="293" y="382"/>
                </a:lnTo>
                <a:lnTo>
                  <a:pt x="301" y="377"/>
                </a:lnTo>
                <a:lnTo>
                  <a:pt x="304" y="373"/>
                </a:lnTo>
                <a:lnTo>
                  <a:pt x="306" y="369"/>
                </a:lnTo>
                <a:lnTo>
                  <a:pt x="308" y="366"/>
                </a:lnTo>
                <a:lnTo>
                  <a:pt x="308" y="360"/>
                </a:lnTo>
                <a:lnTo>
                  <a:pt x="315" y="360"/>
                </a:lnTo>
                <a:lnTo>
                  <a:pt x="321" y="360"/>
                </a:lnTo>
                <a:lnTo>
                  <a:pt x="327" y="351"/>
                </a:lnTo>
                <a:lnTo>
                  <a:pt x="330" y="343"/>
                </a:lnTo>
                <a:lnTo>
                  <a:pt x="338" y="345"/>
                </a:lnTo>
                <a:lnTo>
                  <a:pt x="343" y="349"/>
                </a:lnTo>
                <a:lnTo>
                  <a:pt x="352" y="343"/>
                </a:lnTo>
                <a:lnTo>
                  <a:pt x="360" y="340"/>
                </a:lnTo>
                <a:lnTo>
                  <a:pt x="373" y="343"/>
                </a:lnTo>
                <a:lnTo>
                  <a:pt x="384" y="351"/>
                </a:lnTo>
                <a:lnTo>
                  <a:pt x="393" y="349"/>
                </a:lnTo>
                <a:lnTo>
                  <a:pt x="404" y="349"/>
                </a:lnTo>
                <a:lnTo>
                  <a:pt x="412" y="345"/>
                </a:lnTo>
                <a:lnTo>
                  <a:pt x="417" y="342"/>
                </a:lnTo>
                <a:lnTo>
                  <a:pt x="424" y="338"/>
                </a:lnTo>
                <a:lnTo>
                  <a:pt x="428" y="332"/>
                </a:lnTo>
                <a:lnTo>
                  <a:pt x="430" y="331"/>
                </a:lnTo>
                <a:lnTo>
                  <a:pt x="432" y="331"/>
                </a:lnTo>
                <a:lnTo>
                  <a:pt x="436" y="310"/>
                </a:lnTo>
                <a:lnTo>
                  <a:pt x="437" y="290"/>
                </a:lnTo>
                <a:lnTo>
                  <a:pt x="436" y="273"/>
                </a:lnTo>
                <a:lnTo>
                  <a:pt x="437" y="258"/>
                </a:lnTo>
                <a:lnTo>
                  <a:pt x="445" y="246"/>
                </a:lnTo>
                <a:lnTo>
                  <a:pt x="452" y="227"/>
                </a:lnTo>
                <a:lnTo>
                  <a:pt x="445" y="223"/>
                </a:lnTo>
                <a:lnTo>
                  <a:pt x="439" y="218"/>
                </a:lnTo>
                <a:lnTo>
                  <a:pt x="441" y="214"/>
                </a:lnTo>
                <a:lnTo>
                  <a:pt x="443" y="209"/>
                </a:lnTo>
                <a:lnTo>
                  <a:pt x="441" y="203"/>
                </a:lnTo>
                <a:lnTo>
                  <a:pt x="437" y="199"/>
                </a:lnTo>
                <a:lnTo>
                  <a:pt x="430" y="196"/>
                </a:lnTo>
                <a:lnTo>
                  <a:pt x="424" y="194"/>
                </a:lnTo>
                <a:lnTo>
                  <a:pt x="415" y="201"/>
                </a:lnTo>
                <a:lnTo>
                  <a:pt x="404" y="207"/>
                </a:lnTo>
                <a:lnTo>
                  <a:pt x="400" y="209"/>
                </a:lnTo>
                <a:lnTo>
                  <a:pt x="395" y="210"/>
                </a:lnTo>
                <a:lnTo>
                  <a:pt x="391" y="212"/>
                </a:lnTo>
                <a:lnTo>
                  <a:pt x="384" y="210"/>
                </a:lnTo>
                <a:lnTo>
                  <a:pt x="386" y="199"/>
                </a:lnTo>
                <a:lnTo>
                  <a:pt x="386" y="177"/>
                </a:lnTo>
                <a:lnTo>
                  <a:pt x="391" y="159"/>
                </a:lnTo>
                <a:lnTo>
                  <a:pt x="393" y="138"/>
                </a:lnTo>
                <a:lnTo>
                  <a:pt x="386" y="140"/>
                </a:lnTo>
                <a:lnTo>
                  <a:pt x="376" y="146"/>
                </a:lnTo>
                <a:lnTo>
                  <a:pt x="371" y="148"/>
                </a:lnTo>
                <a:lnTo>
                  <a:pt x="365" y="149"/>
                </a:lnTo>
                <a:lnTo>
                  <a:pt x="358" y="149"/>
                </a:lnTo>
                <a:lnTo>
                  <a:pt x="351" y="148"/>
                </a:lnTo>
                <a:lnTo>
                  <a:pt x="336" y="151"/>
                </a:lnTo>
                <a:lnTo>
                  <a:pt x="325" y="153"/>
                </a:lnTo>
                <a:lnTo>
                  <a:pt x="315" y="133"/>
                </a:lnTo>
                <a:lnTo>
                  <a:pt x="304" y="109"/>
                </a:lnTo>
                <a:lnTo>
                  <a:pt x="279" y="111"/>
                </a:lnTo>
                <a:lnTo>
                  <a:pt x="262" y="113"/>
                </a:lnTo>
                <a:lnTo>
                  <a:pt x="258" y="109"/>
                </a:lnTo>
                <a:lnTo>
                  <a:pt x="255" y="103"/>
                </a:lnTo>
                <a:lnTo>
                  <a:pt x="253" y="98"/>
                </a:lnTo>
                <a:lnTo>
                  <a:pt x="249" y="92"/>
                </a:lnTo>
                <a:lnTo>
                  <a:pt x="245" y="79"/>
                </a:lnTo>
                <a:lnTo>
                  <a:pt x="242" y="68"/>
                </a:lnTo>
                <a:lnTo>
                  <a:pt x="208" y="44"/>
                </a:lnTo>
                <a:lnTo>
                  <a:pt x="175" y="24"/>
                </a:lnTo>
                <a:lnTo>
                  <a:pt x="157" y="16"/>
                </a:lnTo>
                <a:lnTo>
                  <a:pt x="140" y="9"/>
                </a:lnTo>
                <a:lnTo>
                  <a:pt x="122" y="3"/>
                </a:lnTo>
                <a:lnTo>
                  <a:pt x="101" y="0"/>
                </a:lnTo>
                <a:lnTo>
                  <a:pt x="103" y="16"/>
                </a:lnTo>
                <a:lnTo>
                  <a:pt x="103" y="31"/>
                </a:lnTo>
                <a:lnTo>
                  <a:pt x="92" y="39"/>
                </a:lnTo>
                <a:lnTo>
                  <a:pt x="81" y="44"/>
                </a:lnTo>
                <a:lnTo>
                  <a:pt x="81" y="52"/>
                </a:lnTo>
                <a:lnTo>
                  <a:pt x="83" y="57"/>
                </a:lnTo>
                <a:lnTo>
                  <a:pt x="85" y="61"/>
                </a:lnTo>
                <a:lnTo>
                  <a:pt x="86" y="64"/>
                </a:lnTo>
                <a:lnTo>
                  <a:pt x="85" y="70"/>
                </a:lnTo>
                <a:lnTo>
                  <a:pt x="83" y="76"/>
                </a:lnTo>
                <a:lnTo>
                  <a:pt x="77" y="79"/>
                </a:lnTo>
                <a:lnTo>
                  <a:pt x="72" y="79"/>
                </a:lnTo>
                <a:lnTo>
                  <a:pt x="66" y="79"/>
                </a:lnTo>
                <a:lnTo>
                  <a:pt x="61" y="76"/>
                </a:lnTo>
                <a:lnTo>
                  <a:pt x="51" y="72"/>
                </a:lnTo>
                <a:lnTo>
                  <a:pt x="42" y="70"/>
                </a:lnTo>
                <a:lnTo>
                  <a:pt x="33" y="79"/>
                </a:lnTo>
                <a:lnTo>
                  <a:pt x="25" y="92"/>
                </a:lnTo>
                <a:lnTo>
                  <a:pt x="18" y="94"/>
                </a:lnTo>
                <a:lnTo>
                  <a:pt x="11" y="98"/>
                </a:lnTo>
                <a:lnTo>
                  <a:pt x="13" y="105"/>
                </a:lnTo>
                <a:lnTo>
                  <a:pt x="14" y="113"/>
                </a:lnTo>
                <a:lnTo>
                  <a:pt x="7" y="118"/>
                </a:lnTo>
                <a:lnTo>
                  <a:pt x="1" y="127"/>
                </a:lnTo>
                <a:lnTo>
                  <a:pt x="5" y="140"/>
                </a:lnTo>
                <a:lnTo>
                  <a:pt x="13" y="153"/>
                </a:lnTo>
                <a:lnTo>
                  <a:pt x="14" y="161"/>
                </a:lnTo>
                <a:lnTo>
                  <a:pt x="16" y="168"/>
                </a:lnTo>
                <a:lnTo>
                  <a:pt x="16" y="175"/>
                </a:lnTo>
                <a:lnTo>
                  <a:pt x="14" y="185"/>
                </a:lnTo>
                <a:lnTo>
                  <a:pt x="7" y="188"/>
                </a:lnTo>
                <a:lnTo>
                  <a:pt x="3" y="192"/>
                </a:lnTo>
                <a:lnTo>
                  <a:pt x="1" y="196"/>
                </a:lnTo>
                <a:lnTo>
                  <a:pt x="0" y="201"/>
                </a:lnTo>
                <a:lnTo>
                  <a:pt x="0" y="216"/>
                </a:lnTo>
                <a:lnTo>
                  <a:pt x="1" y="229"/>
                </a:lnTo>
                <a:close/>
              </a:path>
            </a:pathLst>
          </a:custGeom>
          <a:solidFill>
            <a:srgbClr val="99FF99"/>
          </a:solidFill>
          <a:ln w="3175" cmpd="sng">
            <a:solidFill>
              <a:srgbClr val="00B050"/>
            </a:solidFill>
            <a:round/>
            <a:headEnd/>
            <a:tailEnd/>
          </a:ln>
        </p:spPr>
        <p:txBody>
          <a:bodyPr/>
          <a:lstStyle/>
          <a:p>
            <a:endParaRPr lang="ru-RU" sz="1807" dirty="0">
              <a:latin typeface="Arial Обычный" charset="0"/>
            </a:endParaRPr>
          </a:p>
        </p:txBody>
      </p:sp>
      <p:sp>
        <p:nvSpPr>
          <p:cNvPr id="199" name="Freeform 33"/>
          <p:cNvSpPr>
            <a:spLocks/>
          </p:cNvSpPr>
          <p:nvPr/>
        </p:nvSpPr>
        <p:spPr bwMode="auto">
          <a:xfrm>
            <a:off x="4306604" y="5147758"/>
            <a:ext cx="559235" cy="848300"/>
          </a:xfrm>
          <a:custGeom>
            <a:avLst/>
            <a:gdLst>
              <a:gd name="T0" fmla="*/ 32205 w 321"/>
              <a:gd name="T1" fmla="*/ 381000 h 449"/>
              <a:gd name="T2" fmla="*/ 26350 w 321"/>
              <a:gd name="T3" fmla="*/ 428625 h 449"/>
              <a:gd name="T4" fmla="*/ 29277 w 321"/>
              <a:gd name="T5" fmla="*/ 466725 h 449"/>
              <a:gd name="T6" fmla="*/ 0 w 321"/>
              <a:gd name="T7" fmla="*/ 530225 h 449"/>
              <a:gd name="T8" fmla="*/ 13175 w 321"/>
              <a:gd name="T9" fmla="*/ 544513 h 449"/>
              <a:gd name="T10" fmla="*/ 51235 w 321"/>
              <a:gd name="T11" fmla="*/ 554038 h 449"/>
              <a:gd name="T12" fmla="*/ 61482 w 321"/>
              <a:gd name="T13" fmla="*/ 557213 h 449"/>
              <a:gd name="T14" fmla="*/ 74657 w 321"/>
              <a:gd name="T15" fmla="*/ 544513 h 449"/>
              <a:gd name="T16" fmla="*/ 77585 w 321"/>
              <a:gd name="T17" fmla="*/ 571500 h 449"/>
              <a:gd name="T18" fmla="*/ 71729 w 321"/>
              <a:gd name="T19" fmla="*/ 598488 h 449"/>
              <a:gd name="T20" fmla="*/ 89296 w 321"/>
              <a:gd name="T21" fmla="*/ 601663 h 449"/>
              <a:gd name="T22" fmla="*/ 112717 w 321"/>
              <a:gd name="T23" fmla="*/ 609600 h 449"/>
              <a:gd name="T24" fmla="*/ 137603 w 321"/>
              <a:gd name="T25" fmla="*/ 627063 h 449"/>
              <a:gd name="T26" fmla="*/ 147850 w 321"/>
              <a:gd name="T27" fmla="*/ 623888 h 449"/>
              <a:gd name="T28" fmla="*/ 156633 w 321"/>
              <a:gd name="T29" fmla="*/ 633413 h 449"/>
              <a:gd name="T30" fmla="*/ 140531 w 321"/>
              <a:gd name="T31" fmla="*/ 647700 h 449"/>
              <a:gd name="T32" fmla="*/ 118573 w 321"/>
              <a:gd name="T33" fmla="*/ 661988 h 449"/>
              <a:gd name="T34" fmla="*/ 121501 w 321"/>
              <a:gd name="T35" fmla="*/ 685800 h 449"/>
              <a:gd name="T36" fmla="*/ 137603 w 321"/>
              <a:gd name="T37" fmla="*/ 682625 h 449"/>
              <a:gd name="T38" fmla="*/ 159561 w 321"/>
              <a:gd name="T39" fmla="*/ 685800 h 449"/>
              <a:gd name="T40" fmla="*/ 166880 w 321"/>
              <a:gd name="T41" fmla="*/ 703263 h 449"/>
              <a:gd name="T42" fmla="*/ 185911 w 321"/>
              <a:gd name="T43" fmla="*/ 700088 h 449"/>
              <a:gd name="T44" fmla="*/ 215188 w 321"/>
              <a:gd name="T45" fmla="*/ 700088 h 449"/>
              <a:gd name="T46" fmla="*/ 253248 w 321"/>
              <a:gd name="T47" fmla="*/ 703263 h 449"/>
              <a:gd name="T48" fmla="*/ 301556 w 321"/>
              <a:gd name="T49" fmla="*/ 671513 h 449"/>
              <a:gd name="T50" fmla="*/ 301556 w 321"/>
              <a:gd name="T51" fmla="*/ 619125 h 449"/>
              <a:gd name="T52" fmla="*/ 320586 w 321"/>
              <a:gd name="T53" fmla="*/ 601663 h 449"/>
              <a:gd name="T54" fmla="*/ 320586 w 321"/>
              <a:gd name="T55" fmla="*/ 563563 h 449"/>
              <a:gd name="T56" fmla="*/ 301556 w 321"/>
              <a:gd name="T57" fmla="*/ 509588 h 449"/>
              <a:gd name="T58" fmla="*/ 319122 w 321"/>
              <a:gd name="T59" fmla="*/ 474663 h 449"/>
              <a:gd name="T60" fmla="*/ 336688 w 321"/>
              <a:gd name="T61" fmla="*/ 454025 h 449"/>
              <a:gd name="T62" fmla="*/ 374749 w 321"/>
              <a:gd name="T63" fmla="*/ 422275 h 449"/>
              <a:gd name="T64" fmla="*/ 405490 w 321"/>
              <a:gd name="T65" fmla="*/ 433388 h 449"/>
              <a:gd name="T66" fmla="*/ 424520 w 321"/>
              <a:gd name="T67" fmla="*/ 419100 h 449"/>
              <a:gd name="T68" fmla="*/ 421593 w 321"/>
              <a:gd name="T69" fmla="*/ 398463 h 449"/>
              <a:gd name="T70" fmla="*/ 434767 w 321"/>
              <a:gd name="T71" fmla="*/ 369888 h 449"/>
              <a:gd name="T72" fmla="*/ 447942 w 321"/>
              <a:gd name="T73" fmla="*/ 307975 h 449"/>
              <a:gd name="T74" fmla="*/ 434767 w 321"/>
              <a:gd name="T75" fmla="*/ 255588 h 449"/>
              <a:gd name="T76" fmla="*/ 443550 w 321"/>
              <a:gd name="T77" fmla="*/ 217488 h 449"/>
              <a:gd name="T78" fmla="*/ 453798 w 321"/>
              <a:gd name="T79" fmla="*/ 204788 h 449"/>
              <a:gd name="T80" fmla="*/ 447942 w 321"/>
              <a:gd name="T81" fmla="*/ 176213 h 449"/>
              <a:gd name="T82" fmla="*/ 469900 w 321"/>
              <a:gd name="T83" fmla="*/ 90488 h 449"/>
              <a:gd name="T84" fmla="*/ 447942 w 321"/>
              <a:gd name="T85" fmla="*/ 104775 h 449"/>
              <a:gd name="T86" fmla="*/ 383532 w 321"/>
              <a:gd name="T87" fmla="*/ 125413 h 449"/>
              <a:gd name="T88" fmla="*/ 313267 w 321"/>
              <a:gd name="T89" fmla="*/ 104775 h 449"/>
              <a:gd name="T90" fmla="*/ 237146 w 321"/>
              <a:gd name="T91" fmla="*/ 73025 h 449"/>
              <a:gd name="T92" fmla="*/ 202013 w 321"/>
              <a:gd name="T93" fmla="*/ 38100 h 449"/>
              <a:gd name="T94" fmla="*/ 202013 w 321"/>
              <a:gd name="T95" fmla="*/ 0 h 449"/>
              <a:gd name="T96" fmla="*/ 175664 w 321"/>
              <a:gd name="T97" fmla="*/ 14288 h 449"/>
              <a:gd name="T98" fmla="*/ 144922 w 321"/>
              <a:gd name="T99" fmla="*/ 58738 h 449"/>
              <a:gd name="T100" fmla="*/ 153706 w 321"/>
              <a:gd name="T101" fmla="*/ 158750 h 449"/>
              <a:gd name="T102" fmla="*/ 161025 w 321"/>
              <a:gd name="T103" fmla="*/ 219075 h 449"/>
              <a:gd name="T104" fmla="*/ 150778 w 321"/>
              <a:gd name="T105" fmla="*/ 236538 h 449"/>
              <a:gd name="T106" fmla="*/ 131748 w 321"/>
              <a:gd name="T107" fmla="*/ 242888 h 449"/>
              <a:gd name="T108" fmla="*/ 115645 w 321"/>
              <a:gd name="T109" fmla="*/ 242888 h 449"/>
              <a:gd name="T110" fmla="*/ 96615 w 321"/>
              <a:gd name="T111" fmla="*/ 255588 h 449"/>
              <a:gd name="T112" fmla="*/ 83440 w 321"/>
              <a:gd name="T113" fmla="*/ 290513 h 449"/>
              <a:gd name="T114" fmla="*/ 71729 w 321"/>
              <a:gd name="T115" fmla="*/ 295275 h 449"/>
              <a:gd name="T116" fmla="*/ 58555 w 321"/>
              <a:gd name="T117" fmla="*/ 304800 h 449"/>
              <a:gd name="T118" fmla="*/ 42452 w 321"/>
              <a:gd name="T119" fmla="*/ 352425 h 4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1"/>
              <a:gd name="T181" fmla="*/ 0 h 449"/>
              <a:gd name="T182" fmla="*/ 321 w 321"/>
              <a:gd name="T183" fmla="*/ 449 h 4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1" h="449">
                <a:moveTo>
                  <a:pt x="22" y="240"/>
                </a:moveTo>
                <a:lnTo>
                  <a:pt x="22" y="240"/>
                </a:lnTo>
                <a:lnTo>
                  <a:pt x="22" y="255"/>
                </a:lnTo>
                <a:lnTo>
                  <a:pt x="20" y="264"/>
                </a:lnTo>
                <a:lnTo>
                  <a:pt x="18" y="270"/>
                </a:lnTo>
                <a:lnTo>
                  <a:pt x="18" y="275"/>
                </a:lnTo>
                <a:lnTo>
                  <a:pt x="18" y="282"/>
                </a:lnTo>
                <a:lnTo>
                  <a:pt x="20" y="294"/>
                </a:lnTo>
                <a:lnTo>
                  <a:pt x="12" y="308"/>
                </a:lnTo>
                <a:lnTo>
                  <a:pt x="1" y="329"/>
                </a:lnTo>
                <a:lnTo>
                  <a:pt x="0" y="334"/>
                </a:lnTo>
                <a:lnTo>
                  <a:pt x="1" y="340"/>
                </a:lnTo>
                <a:lnTo>
                  <a:pt x="3" y="342"/>
                </a:lnTo>
                <a:lnTo>
                  <a:pt x="9" y="343"/>
                </a:lnTo>
                <a:lnTo>
                  <a:pt x="18" y="345"/>
                </a:lnTo>
                <a:lnTo>
                  <a:pt x="31" y="347"/>
                </a:lnTo>
                <a:lnTo>
                  <a:pt x="35" y="349"/>
                </a:lnTo>
                <a:lnTo>
                  <a:pt x="38" y="353"/>
                </a:lnTo>
                <a:lnTo>
                  <a:pt x="40" y="353"/>
                </a:lnTo>
                <a:lnTo>
                  <a:pt x="42" y="351"/>
                </a:lnTo>
                <a:lnTo>
                  <a:pt x="44" y="347"/>
                </a:lnTo>
                <a:lnTo>
                  <a:pt x="46" y="340"/>
                </a:lnTo>
                <a:lnTo>
                  <a:pt x="51" y="343"/>
                </a:lnTo>
                <a:lnTo>
                  <a:pt x="55" y="349"/>
                </a:lnTo>
                <a:lnTo>
                  <a:pt x="55" y="355"/>
                </a:lnTo>
                <a:lnTo>
                  <a:pt x="53" y="360"/>
                </a:lnTo>
                <a:lnTo>
                  <a:pt x="51" y="367"/>
                </a:lnTo>
                <a:lnTo>
                  <a:pt x="49" y="373"/>
                </a:lnTo>
                <a:lnTo>
                  <a:pt x="49" y="377"/>
                </a:lnTo>
                <a:lnTo>
                  <a:pt x="51" y="380"/>
                </a:lnTo>
                <a:lnTo>
                  <a:pt x="55" y="380"/>
                </a:lnTo>
                <a:lnTo>
                  <a:pt x="61" y="379"/>
                </a:lnTo>
                <a:lnTo>
                  <a:pt x="66" y="375"/>
                </a:lnTo>
                <a:lnTo>
                  <a:pt x="70" y="371"/>
                </a:lnTo>
                <a:lnTo>
                  <a:pt x="77" y="384"/>
                </a:lnTo>
                <a:lnTo>
                  <a:pt x="86" y="393"/>
                </a:lnTo>
                <a:lnTo>
                  <a:pt x="90" y="395"/>
                </a:lnTo>
                <a:lnTo>
                  <a:pt x="94" y="395"/>
                </a:lnTo>
                <a:lnTo>
                  <a:pt x="97" y="395"/>
                </a:lnTo>
                <a:lnTo>
                  <a:pt x="99" y="395"/>
                </a:lnTo>
                <a:lnTo>
                  <a:pt x="101" y="393"/>
                </a:lnTo>
                <a:lnTo>
                  <a:pt x="105" y="393"/>
                </a:lnTo>
                <a:lnTo>
                  <a:pt x="107" y="395"/>
                </a:lnTo>
                <a:lnTo>
                  <a:pt x="107" y="399"/>
                </a:lnTo>
                <a:lnTo>
                  <a:pt x="107" y="403"/>
                </a:lnTo>
                <a:lnTo>
                  <a:pt x="101" y="406"/>
                </a:lnTo>
                <a:lnTo>
                  <a:pt x="96" y="408"/>
                </a:lnTo>
                <a:lnTo>
                  <a:pt x="90" y="410"/>
                </a:lnTo>
                <a:lnTo>
                  <a:pt x="85" y="414"/>
                </a:lnTo>
                <a:lnTo>
                  <a:pt x="81" y="417"/>
                </a:lnTo>
                <a:lnTo>
                  <a:pt x="79" y="423"/>
                </a:lnTo>
                <a:lnTo>
                  <a:pt x="79" y="430"/>
                </a:lnTo>
                <a:lnTo>
                  <a:pt x="83" y="432"/>
                </a:lnTo>
                <a:lnTo>
                  <a:pt x="86" y="434"/>
                </a:lnTo>
                <a:lnTo>
                  <a:pt x="90" y="432"/>
                </a:lnTo>
                <a:lnTo>
                  <a:pt x="94" y="430"/>
                </a:lnTo>
                <a:lnTo>
                  <a:pt x="101" y="427"/>
                </a:lnTo>
                <a:lnTo>
                  <a:pt x="107" y="427"/>
                </a:lnTo>
                <a:lnTo>
                  <a:pt x="109" y="432"/>
                </a:lnTo>
                <a:lnTo>
                  <a:pt x="110" y="438"/>
                </a:lnTo>
                <a:lnTo>
                  <a:pt x="112" y="441"/>
                </a:lnTo>
                <a:lnTo>
                  <a:pt x="114" y="443"/>
                </a:lnTo>
                <a:lnTo>
                  <a:pt x="118" y="447"/>
                </a:lnTo>
                <a:lnTo>
                  <a:pt x="121" y="449"/>
                </a:lnTo>
                <a:lnTo>
                  <a:pt x="127" y="441"/>
                </a:lnTo>
                <a:lnTo>
                  <a:pt x="133" y="436"/>
                </a:lnTo>
                <a:lnTo>
                  <a:pt x="138" y="436"/>
                </a:lnTo>
                <a:lnTo>
                  <a:pt x="147" y="441"/>
                </a:lnTo>
                <a:lnTo>
                  <a:pt x="153" y="443"/>
                </a:lnTo>
                <a:lnTo>
                  <a:pt x="162" y="445"/>
                </a:lnTo>
                <a:lnTo>
                  <a:pt x="173" y="443"/>
                </a:lnTo>
                <a:lnTo>
                  <a:pt x="188" y="440"/>
                </a:lnTo>
                <a:lnTo>
                  <a:pt x="199" y="432"/>
                </a:lnTo>
                <a:lnTo>
                  <a:pt x="206" y="423"/>
                </a:lnTo>
                <a:lnTo>
                  <a:pt x="205" y="410"/>
                </a:lnTo>
                <a:lnTo>
                  <a:pt x="205" y="395"/>
                </a:lnTo>
                <a:lnTo>
                  <a:pt x="206" y="390"/>
                </a:lnTo>
                <a:lnTo>
                  <a:pt x="208" y="386"/>
                </a:lnTo>
                <a:lnTo>
                  <a:pt x="212" y="382"/>
                </a:lnTo>
                <a:lnTo>
                  <a:pt x="219" y="379"/>
                </a:lnTo>
                <a:lnTo>
                  <a:pt x="221" y="369"/>
                </a:lnTo>
                <a:lnTo>
                  <a:pt x="221" y="362"/>
                </a:lnTo>
                <a:lnTo>
                  <a:pt x="219" y="355"/>
                </a:lnTo>
                <a:lnTo>
                  <a:pt x="218" y="347"/>
                </a:lnTo>
                <a:lnTo>
                  <a:pt x="210" y="334"/>
                </a:lnTo>
                <a:lnTo>
                  <a:pt x="206" y="321"/>
                </a:lnTo>
                <a:lnTo>
                  <a:pt x="212" y="312"/>
                </a:lnTo>
                <a:lnTo>
                  <a:pt x="219" y="307"/>
                </a:lnTo>
                <a:lnTo>
                  <a:pt x="218" y="299"/>
                </a:lnTo>
                <a:lnTo>
                  <a:pt x="216" y="292"/>
                </a:lnTo>
                <a:lnTo>
                  <a:pt x="223" y="288"/>
                </a:lnTo>
                <a:lnTo>
                  <a:pt x="230" y="286"/>
                </a:lnTo>
                <a:lnTo>
                  <a:pt x="238" y="273"/>
                </a:lnTo>
                <a:lnTo>
                  <a:pt x="247" y="264"/>
                </a:lnTo>
                <a:lnTo>
                  <a:pt x="256" y="266"/>
                </a:lnTo>
                <a:lnTo>
                  <a:pt x="266" y="270"/>
                </a:lnTo>
                <a:lnTo>
                  <a:pt x="271" y="273"/>
                </a:lnTo>
                <a:lnTo>
                  <a:pt x="277" y="273"/>
                </a:lnTo>
                <a:lnTo>
                  <a:pt x="282" y="273"/>
                </a:lnTo>
                <a:lnTo>
                  <a:pt x="288" y="270"/>
                </a:lnTo>
                <a:lnTo>
                  <a:pt x="290" y="264"/>
                </a:lnTo>
                <a:lnTo>
                  <a:pt x="291" y="258"/>
                </a:lnTo>
                <a:lnTo>
                  <a:pt x="290" y="255"/>
                </a:lnTo>
                <a:lnTo>
                  <a:pt x="288" y="251"/>
                </a:lnTo>
                <a:lnTo>
                  <a:pt x="286" y="246"/>
                </a:lnTo>
                <a:lnTo>
                  <a:pt x="286" y="238"/>
                </a:lnTo>
                <a:lnTo>
                  <a:pt x="297" y="233"/>
                </a:lnTo>
                <a:lnTo>
                  <a:pt x="308" y="225"/>
                </a:lnTo>
                <a:lnTo>
                  <a:pt x="308" y="210"/>
                </a:lnTo>
                <a:lnTo>
                  <a:pt x="306" y="194"/>
                </a:lnTo>
                <a:lnTo>
                  <a:pt x="301" y="175"/>
                </a:lnTo>
                <a:lnTo>
                  <a:pt x="297" y="161"/>
                </a:lnTo>
                <a:lnTo>
                  <a:pt x="299" y="149"/>
                </a:lnTo>
                <a:lnTo>
                  <a:pt x="301" y="140"/>
                </a:lnTo>
                <a:lnTo>
                  <a:pt x="303" y="137"/>
                </a:lnTo>
                <a:lnTo>
                  <a:pt x="304" y="133"/>
                </a:lnTo>
                <a:lnTo>
                  <a:pt x="308" y="131"/>
                </a:lnTo>
                <a:lnTo>
                  <a:pt x="310" y="129"/>
                </a:lnTo>
                <a:lnTo>
                  <a:pt x="312" y="127"/>
                </a:lnTo>
                <a:lnTo>
                  <a:pt x="312" y="122"/>
                </a:lnTo>
                <a:lnTo>
                  <a:pt x="306" y="111"/>
                </a:lnTo>
                <a:lnTo>
                  <a:pt x="303" y="101"/>
                </a:lnTo>
                <a:lnTo>
                  <a:pt x="312" y="81"/>
                </a:lnTo>
                <a:lnTo>
                  <a:pt x="321" y="57"/>
                </a:lnTo>
                <a:lnTo>
                  <a:pt x="306" y="66"/>
                </a:lnTo>
                <a:lnTo>
                  <a:pt x="291" y="72"/>
                </a:lnTo>
                <a:lnTo>
                  <a:pt x="277" y="77"/>
                </a:lnTo>
                <a:lnTo>
                  <a:pt x="262" y="79"/>
                </a:lnTo>
                <a:lnTo>
                  <a:pt x="243" y="70"/>
                </a:lnTo>
                <a:lnTo>
                  <a:pt x="229" y="61"/>
                </a:lnTo>
                <a:lnTo>
                  <a:pt x="214" y="66"/>
                </a:lnTo>
                <a:lnTo>
                  <a:pt x="199" y="70"/>
                </a:lnTo>
                <a:lnTo>
                  <a:pt x="181" y="59"/>
                </a:lnTo>
                <a:lnTo>
                  <a:pt x="162" y="46"/>
                </a:lnTo>
                <a:lnTo>
                  <a:pt x="147" y="46"/>
                </a:lnTo>
                <a:lnTo>
                  <a:pt x="133" y="44"/>
                </a:lnTo>
                <a:lnTo>
                  <a:pt x="138" y="24"/>
                </a:lnTo>
                <a:lnTo>
                  <a:pt x="145" y="3"/>
                </a:lnTo>
                <a:lnTo>
                  <a:pt x="142" y="2"/>
                </a:lnTo>
                <a:lnTo>
                  <a:pt x="138" y="0"/>
                </a:lnTo>
                <a:lnTo>
                  <a:pt x="133" y="2"/>
                </a:lnTo>
                <a:lnTo>
                  <a:pt x="127" y="5"/>
                </a:lnTo>
                <a:lnTo>
                  <a:pt x="120" y="9"/>
                </a:lnTo>
                <a:lnTo>
                  <a:pt x="114" y="16"/>
                </a:lnTo>
                <a:lnTo>
                  <a:pt x="107" y="26"/>
                </a:lnTo>
                <a:lnTo>
                  <a:pt x="99" y="37"/>
                </a:lnTo>
                <a:lnTo>
                  <a:pt x="97" y="57"/>
                </a:lnTo>
                <a:lnTo>
                  <a:pt x="99" y="79"/>
                </a:lnTo>
                <a:lnTo>
                  <a:pt x="105" y="100"/>
                </a:lnTo>
                <a:lnTo>
                  <a:pt x="110" y="116"/>
                </a:lnTo>
                <a:lnTo>
                  <a:pt x="110" y="129"/>
                </a:lnTo>
                <a:lnTo>
                  <a:pt x="110" y="138"/>
                </a:lnTo>
                <a:lnTo>
                  <a:pt x="109" y="144"/>
                </a:lnTo>
                <a:lnTo>
                  <a:pt x="107" y="148"/>
                </a:lnTo>
                <a:lnTo>
                  <a:pt x="103" y="149"/>
                </a:lnTo>
                <a:lnTo>
                  <a:pt x="101" y="151"/>
                </a:lnTo>
                <a:lnTo>
                  <a:pt x="96" y="153"/>
                </a:lnTo>
                <a:lnTo>
                  <a:pt x="90" y="153"/>
                </a:lnTo>
                <a:lnTo>
                  <a:pt x="85" y="151"/>
                </a:lnTo>
                <a:lnTo>
                  <a:pt x="79" y="146"/>
                </a:lnTo>
                <a:lnTo>
                  <a:pt x="79" y="153"/>
                </a:lnTo>
                <a:lnTo>
                  <a:pt x="75" y="157"/>
                </a:lnTo>
                <a:lnTo>
                  <a:pt x="70" y="159"/>
                </a:lnTo>
                <a:lnTo>
                  <a:pt x="66" y="161"/>
                </a:lnTo>
                <a:lnTo>
                  <a:pt x="64" y="172"/>
                </a:lnTo>
                <a:lnTo>
                  <a:pt x="64" y="183"/>
                </a:lnTo>
                <a:lnTo>
                  <a:pt x="57" y="183"/>
                </a:lnTo>
                <a:lnTo>
                  <a:pt x="49" y="181"/>
                </a:lnTo>
                <a:lnTo>
                  <a:pt x="51" y="183"/>
                </a:lnTo>
                <a:lnTo>
                  <a:pt x="49" y="186"/>
                </a:lnTo>
                <a:lnTo>
                  <a:pt x="48" y="188"/>
                </a:lnTo>
                <a:lnTo>
                  <a:pt x="46" y="188"/>
                </a:lnTo>
                <a:lnTo>
                  <a:pt x="40" y="192"/>
                </a:lnTo>
                <a:lnTo>
                  <a:pt x="35" y="194"/>
                </a:lnTo>
                <a:lnTo>
                  <a:pt x="31" y="209"/>
                </a:lnTo>
                <a:lnTo>
                  <a:pt x="29" y="222"/>
                </a:lnTo>
                <a:lnTo>
                  <a:pt x="25" y="231"/>
                </a:lnTo>
                <a:lnTo>
                  <a:pt x="22" y="240"/>
                </a:lnTo>
                <a:close/>
              </a:path>
            </a:pathLst>
          </a:custGeom>
          <a:solidFill>
            <a:srgbClr val="D8D8D8"/>
          </a:solidFill>
          <a:ln w="3175" cmpd="sng">
            <a:solidFill>
              <a:schemeClr val="bg1"/>
            </a:solidFill>
            <a:round/>
            <a:headEnd/>
            <a:tailEnd/>
          </a:ln>
        </p:spPr>
        <p:txBody>
          <a:bodyPr/>
          <a:lstStyle/>
          <a:p>
            <a:endParaRPr lang="ru-RU" sz="1807" dirty="0">
              <a:latin typeface="Arial Обычный" charset="0"/>
            </a:endParaRPr>
          </a:p>
        </p:txBody>
      </p:sp>
      <p:sp>
        <p:nvSpPr>
          <p:cNvPr id="200" name="Freeform 34"/>
          <p:cNvSpPr>
            <a:spLocks/>
          </p:cNvSpPr>
          <p:nvPr/>
        </p:nvSpPr>
        <p:spPr bwMode="auto">
          <a:xfrm>
            <a:off x="4824275" y="4992835"/>
            <a:ext cx="1031562" cy="921982"/>
          </a:xfrm>
          <a:custGeom>
            <a:avLst/>
            <a:gdLst>
              <a:gd name="T0" fmla="*/ 505985 w 591"/>
              <a:gd name="T1" fmla="*/ 754063 h 488"/>
              <a:gd name="T2" fmla="*/ 571983 w 591"/>
              <a:gd name="T3" fmla="*/ 739775 h 488"/>
              <a:gd name="T4" fmla="*/ 617449 w 591"/>
              <a:gd name="T5" fmla="*/ 725488 h 488"/>
              <a:gd name="T6" fmla="*/ 665847 w 591"/>
              <a:gd name="T7" fmla="*/ 708025 h 488"/>
              <a:gd name="T8" fmla="*/ 718646 w 591"/>
              <a:gd name="T9" fmla="*/ 708025 h 488"/>
              <a:gd name="T10" fmla="*/ 774378 w 591"/>
              <a:gd name="T11" fmla="*/ 722313 h 488"/>
              <a:gd name="T12" fmla="*/ 806643 w 591"/>
              <a:gd name="T13" fmla="*/ 704850 h 488"/>
              <a:gd name="T14" fmla="*/ 815443 w 591"/>
              <a:gd name="T15" fmla="*/ 657225 h 488"/>
              <a:gd name="T16" fmla="*/ 866775 w 591"/>
              <a:gd name="T17" fmla="*/ 596900 h 488"/>
              <a:gd name="T18" fmla="*/ 853575 w 591"/>
              <a:gd name="T19" fmla="*/ 577850 h 488"/>
              <a:gd name="T20" fmla="*/ 821310 w 591"/>
              <a:gd name="T21" fmla="*/ 566738 h 488"/>
              <a:gd name="T22" fmla="*/ 790511 w 591"/>
              <a:gd name="T23" fmla="*/ 522288 h 488"/>
              <a:gd name="T24" fmla="*/ 799310 w 591"/>
              <a:gd name="T25" fmla="*/ 466725 h 488"/>
              <a:gd name="T26" fmla="*/ 825710 w 591"/>
              <a:gd name="T27" fmla="*/ 434975 h 488"/>
              <a:gd name="T28" fmla="*/ 859442 w 591"/>
              <a:gd name="T29" fmla="*/ 434975 h 488"/>
              <a:gd name="T30" fmla="*/ 859442 w 591"/>
              <a:gd name="T31" fmla="*/ 393700 h 488"/>
              <a:gd name="T32" fmla="*/ 825710 w 591"/>
              <a:gd name="T33" fmla="*/ 390525 h 488"/>
              <a:gd name="T34" fmla="*/ 806643 w 591"/>
              <a:gd name="T35" fmla="*/ 387350 h 488"/>
              <a:gd name="T36" fmla="*/ 796377 w 591"/>
              <a:gd name="T37" fmla="*/ 361950 h 488"/>
              <a:gd name="T38" fmla="*/ 796377 w 591"/>
              <a:gd name="T39" fmla="*/ 328613 h 488"/>
              <a:gd name="T40" fmla="*/ 780244 w 591"/>
              <a:gd name="T41" fmla="*/ 300038 h 488"/>
              <a:gd name="T42" fmla="*/ 728912 w 591"/>
              <a:gd name="T43" fmla="*/ 285750 h 488"/>
              <a:gd name="T44" fmla="*/ 668781 w 591"/>
              <a:gd name="T45" fmla="*/ 282575 h 488"/>
              <a:gd name="T46" fmla="*/ 639448 w 591"/>
              <a:gd name="T47" fmla="*/ 258763 h 488"/>
              <a:gd name="T48" fmla="*/ 642381 w 591"/>
              <a:gd name="T49" fmla="*/ 234950 h 488"/>
              <a:gd name="T50" fmla="*/ 655581 w 591"/>
              <a:gd name="T51" fmla="*/ 214313 h 488"/>
              <a:gd name="T52" fmla="*/ 649715 w 591"/>
              <a:gd name="T53" fmla="*/ 171450 h 488"/>
              <a:gd name="T54" fmla="*/ 604249 w 591"/>
              <a:gd name="T55" fmla="*/ 112713 h 488"/>
              <a:gd name="T56" fmla="*/ 511852 w 591"/>
              <a:gd name="T57" fmla="*/ 133350 h 488"/>
              <a:gd name="T58" fmla="*/ 473720 w 591"/>
              <a:gd name="T59" fmla="*/ 109538 h 488"/>
              <a:gd name="T60" fmla="*/ 441454 w 591"/>
              <a:gd name="T61" fmla="*/ 77788 h 488"/>
              <a:gd name="T62" fmla="*/ 406255 w 591"/>
              <a:gd name="T63" fmla="*/ 79375 h 488"/>
              <a:gd name="T64" fmla="*/ 365189 w 591"/>
              <a:gd name="T65" fmla="*/ 71438 h 488"/>
              <a:gd name="T66" fmla="*/ 335857 w 591"/>
              <a:gd name="T67" fmla="*/ 41275 h 488"/>
              <a:gd name="T68" fmla="*/ 294791 w 591"/>
              <a:gd name="T69" fmla="*/ 33338 h 488"/>
              <a:gd name="T70" fmla="*/ 252259 w 591"/>
              <a:gd name="T71" fmla="*/ 3175 h 488"/>
              <a:gd name="T72" fmla="*/ 230260 w 591"/>
              <a:gd name="T73" fmla="*/ 23813 h 488"/>
              <a:gd name="T74" fmla="*/ 197994 w 591"/>
              <a:gd name="T75" fmla="*/ 57150 h 488"/>
              <a:gd name="T76" fmla="*/ 165729 w 591"/>
              <a:gd name="T77" fmla="*/ 103188 h 488"/>
              <a:gd name="T78" fmla="*/ 121730 w 591"/>
              <a:gd name="T79" fmla="*/ 144463 h 488"/>
              <a:gd name="T80" fmla="*/ 67465 w 591"/>
              <a:gd name="T81" fmla="*/ 206375 h 488"/>
              <a:gd name="T82" fmla="*/ 35199 w 591"/>
              <a:gd name="T83" fmla="*/ 220663 h 488"/>
              <a:gd name="T84" fmla="*/ 13200 w 591"/>
              <a:gd name="T85" fmla="*/ 306388 h 488"/>
              <a:gd name="T86" fmla="*/ 19066 w 591"/>
              <a:gd name="T87" fmla="*/ 334963 h 488"/>
              <a:gd name="T88" fmla="*/ 8800 w 591"/>
              <a:gd name="T89" fmla="*/ 347663 h 488"/>
              <a:gd name="T90" fmla="*/ 0 w 591"/>
              <a:gd name="T91" fmla="*/ 385763 h 488"/>
              <a:gd name="T92" fmla="*/ 13200 w 591"/>
              <a:gd name="T93" fmla="*/ 438150 h 488"/>
              <a:gd name="T94" fmla="*/ 95331 w 591"/>
              <a:gd name="T95" fmla="*/ 463550 h 488"/>
              <a:gd name="T96" fmla="*/ 219994 w 591"/>
              <a:gd name="T97" fmla="*/ 546100 h 488"/>
              <a:gd name="T98" fmla="*/ 236127 w 591"/>
              <a:gd name="T99" fmla="*/ 593725 h 488"/>
              <a:gd name="T100" fmla="*/ 249326 w 591"/>
              <a:gd name="T101" fmla="*/ 617538 h 488"/>
              <a:gd name="T102" fmla="*/ 327057 w 591"/>
              <a:gd name="T103" fmla="*/ 649288 h 488"/>
              <a:gd name="T104" fmla="*/ 379856 w 591"/>
              <a:gd name="T105" fmla="*/ 673100 h 488"/>
              <a:gd name="T106" fmla="*/ 409188 w 591"/>
              <a:gd name="T107" fmla="*/ 673100 h 488"/>
              <a:gd name="T108" fmla="*/ 441454 w 591"/>
              <a:gd name="T109" fmla="*/ 657225 h 488"/>
              <a:gd name="T110" fmla="*/ 431188 w 591"/>
              <a:gd name="T111" fmla="*/ 754063 h 488"/>
              <a:gd name="T112" fmla="*/ 444387 w 591"/>
              <a:gd name="T113" fmla="*/ 771525 h 488"/>
              <a:gd name="T114" fmla="*/ 473720 w 591"/>
              <a:gd name="T115" fmla="*/ 757238 h 488"/>
              <a:gd name="T116" fmla="*/ 505985 w 591"/>
              <a:gd name="T117" fmla="*/ 754063 h 4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1"/>
              <a:gd name="T178" fmla="*/ 0 h 488"/>
              <a:gd name="T179" fmla="*/ 591 w 591"/>
              <a:gd name="T180" fmla="*/ 488 h 4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1" h="488">
                <a:moveTo>
                  <a:pt x="345" y="475"/>
                </a:moveTo>
                <a:lnTo>
                  <a:pt x="345" y="475"/>
                </a:lnTo>
                <a:lnTo>
                  <a:pt x="364" y="470"/>
                </a:lnTo>
                <a:lnTo>
                  <a:pt x="381" y="468"/>
                </a:lnTo>
                <a:lnTo>
                  <a:pt x="390" y="466"/>
                </a:lnTo>
                <a:lnTo>
                  <a:pt x="401" y="464"/>
                </a:lnTo>
                <a:lnTo>
                  <a:pt x="410" y="461"/>
                </a:lnTo>
                <a:lnTo>
                  <a:pt x="421" y="457"/>
                </a:lnTo>
                <a:lnTo>
                  <a:pt x="434" y="448"/>
                </a:lnTo>
                <a:lnTo>
                  <a:pt x="440" y="442"/>
                </a:lnTo>
                <a:lnTo>
                  <a:pt x="454" y="446"/>
                </a:lnTo>
                <a:lnTo>
                  <a:pt x="469" y="449"/>
                </a:lnTo>
                <a:lnTo>
                  <a:pt x="480" y="448"/>
                </a:lnTo>
                <a:lnTo>
                  <a:pt x="490" y="446"/>
                </a:lnTo>
                <a:lnTo>
                  <a:pt x="497" y="453"/>
                </a:lnTo>
                <a:lnTo>
                  <a:pt x="508" y="461"/>
                </a:lnTo>
                <a:lnTo>
                  <a:pt x="528" y="455"/>
                </a:lnTo>
                <a:lnTo>
                  <a:pt x="547" y="446"/>
                </a:lnTo>
                <a:lnTo>
                  <a:pt x="549" y="444"/>
                </a:lnTo>
                <a:lnTo>
                  <a:pt x="550" y="444"/>
                </a:lnTo>
                <a:lnTo>
                  <a:pt x="547" y="433"/>
                </a:lnTo>
                <a:lnTo>
                  <a:pt x="543" y="424"/>
                </a:lnTo>
                <a:lnTo>
                  <a:pt x="556" y="414"/>
                </a:lnTo>
                <a:lnTo>
                  <a:pt x="571" y="403"/>
                </a:lnTo>
                <a:lnTo>
                  <a:pt x="582" y="389"/>
                </a:lnTo>
                <a:lnTo>
                  <a:pt x="591" y="376"/>
                </a:lnTo>
                <a:lnTo>
                  <a:pt x="589" y="370"/>
                </a:lnTo>
                <a:lnTo>
                  <a:pt x="587" y="368"/>
                </a:lnTo>
                <a:lnTo>
                  <a:pt x="582" y="364"/>
                </a:lnTo>
                <a:lnTo>
                  <a:pt x="576" y="363"/>
                </a:lnTo>
                <a:lnTo>
                  <a:pt x="569" y="361"/>
                </a:lnTo>
                <a:lnTo>
                  <a:pt x="560" y="357"/>
                </a:lnTo>
                <a:lnTo>
                  <a:pt x="550" y="350"/>
                </a:lnTo>
                <a:lnTo>
                  <a:pt x="541" y="340"/>
                </a:lnTo>
                <a:lnTo>
                  <a:pt x="539" y="329"/>
                </a:lnTo>
                <a:lnTo>
                  <a:pt x="539" y="318"/>
                </a:lnTo>
                <a:lnTo>
                  <a:pt x="541" y="307"/>
                </a:lnTo>
                <a:lnTo>
                  <a:pt x="545" y="294"/>
                </a:lnTo>
                <a:lnTo>
                  <a:pt x="550" y="285"/>
                </a:lnTo>
                <a:lnTo>
                  <a:pt x="558" y="278"/>
                </a:lnTo>
                <a:lnTo>
                  <a:pt x="563" y="274"/>
                </a:lnTo>
                <a:lnTo>
                  <a:pt x="567" y="270"/>
                </a:lnTo>
                <a:lnTo>
                  <a:pt x="578" y="272"/>
                </a:lnTo>
                <a:lnTo>
                  <a:pt x="586" y="274"/>
                </a:lnTo>
                <a:lnTo>
                  <a:pt x="586" y="267"/>
                </a:lnTo>
                <a:lnTo>
                  <a:pt x="586" y="257"/>
                </a:lnTo>
                <a:lnTo>
                  <a:pt x="586" y="248"/>
                </a:lnTo>
                <a:lnTo>
                  <a:pt x="584" y="243"/>
                </a:lnTo>
                <a:lnTo>
                  <a:pt x="573" y="244"/>
                </a:lnTo>
                <a:lnTo>
                  <a:pt x="563" y="246"/>
                </a:lnTo>
                <a:lnTo>
                  <a:pt x="558" y="246"/>
                </a:lnTo>
                <a:lnTo>
                  <a:pt x="554" y="246"/>
                </a:lnTo>
                <a:lnTo>
                  <a:pt x="550" y="244"/>
                </a:lnTo>
                <a:lnTo>
                  <a:pt x="549" y="243"/>
                </a:lnTo>
                <a:lnTo>
                  <a:pt x="545" y="235"/>
                </a:lnTo>
                <a:lnTo>
                  <a:pt x="543" y="228"/>
                </a:lnTo>
                <a:lnTo>
                  <a:pt x="543" y="222"/>
                </a:lnTo>
                <a:lnTo>
                  <a:pt x="543" y="215"/>
                </a:lnTo>
                <a:lnTo>
                  <a:pt x="543" y="207"/>
                </a:lnTo>
                <a:lnTo>
                  <a:pt x="541" y="202"/>
                </a:lnTo>
                <a:lnTo>
                  <a:pt x="538" y="196"/>
                </a:lnTo>
                <a:lnTo>
                  <a:pt x="532" y="189"/>
                </a:lnTo>
                <a:lnTo>
                  <a:pt x="521" y="183"/>
                </a:lnTo>
                <a:lnTo>
                  <a:pt x="510" y="182"/>
                </a:lnTo>
                <a:lnTo>
                  <a:pt x="497" y="180"/>
                </a:lnTo>
                <a:lnTo>
                  <a:pt x="482" y="180"/>
                </a:lnTo>
                <a:lnTo>
                  <a:pt x="469" y="178"/>
                </a:lnTo>
                <a:lnTo>
                  <a:pt x="456" y="178"/>
                </a:lnTo>
                <a:lnTo>
                  <a:pt x="447" y="174"/>
                </a:lnTo>
                <a:lnTo>
                  <a:pt x="438" y="169"/>
                </a:lnTo>
                <a:lnTo>
                  <a:pt x="436" y="163"/>
                </a:lnTo>
                <a:lnTo>
                  <a:pt x="434" y="158"/>
                </a:lnTo>
                <a:lnTo>
                  <a:pt x="436" y="152"/>
                </a:lnTo>
                <a:lnTo>
                  <a:pt x="438" y="148"/>
                </a:lnTo>
                <a:lnTo>
                  <a:pt x="441" y="145"/>
                </a:lnTo>
                <a:lnTo>
                  <a:pt x="445" y="139"/>
                </a:lnTo>
                <a:lnTo>
                  <a:pt x="447" y="135"/>
                </a:lnTo>
                <a:lnTo>
                  <a:pt x="447" y="130"/>
                </a:lnTo>
                <a:lnTo>
                  <a:pt x="445" y="119"/>
                </a:lnTo>
                <a:lnTo>
                  <a:pt x="443" y="108"/>
                </a:lnTo>
                <a:lnTo>
                  <a:pt x="438" y="93"/>
                </a:lnTo>
                <a:lnTo>
                  <a:pt x="432" y="76"/>
                </a:lnTo>
                <a:lnTo>
                  <a:pt x="412" y="71"/>
                </a:lnTo>
                <a:lnTo>
                  <a:pt x="395" y="63"/>
                </a:lnTo>
                <a:lnTo>
                  <a:pt x="371" y="73"/>
                </a:lnTo>
                <a:lnTo>
                  <a:pt x="349" y="84"/>
                </a:lnTo>
                <a:lnTo>
                  <a:pt x="342" y="78"/>
                </a:lnTo>
                <a:lnTo>
                  <a:pt x="338" y="69"/>
                </a:lnTo>
                <a:lnTo>
                  <a:pt x="323" y="69"/>
                </a:lnTo>
                <a:lnTo>
                  <a:pt x="310" y="69"/>
                </a:lnTo>
                <a:lnTo>
                  <a:pt x="305" y="58"/>
                </a:lnTo>
                <a:lnTo>
                  <a:pt x="301" y="49"/>
                </a:lnTo>
                <a:lnTo>
                  <a:pt x="294" y="49"/>
                </a:lnTo>
                <a:lnTo>
                  <a:pt x="284" y="50"/>
                </a:lnTo>
                <a:lnTo>
                  <a:pt x="277" y="50"/>
                </a:lnTo>
                <a:lnTo>
                  <a:pt x="270" y="50"/>
                </a:lnTo>
                <a:lnTo>
                  <a:pt x="260" y="49"/>
                </a:lnTo>
                <a:lnTo>
                  <a:pt x="249" y="45"/>
                </a:lnTo>
                <a:lnTo>
                  <a:pt x="240" y="36"/>
                </a:lnTo>
                <a:lnTo>
                  <a:pt x="235" y="26"/>
                </a:lnTo>
                <a:lnTo>
                  <a:pt x="229" y="26"/>
                </a:lnTo>
                <a:lnTo>
                  <a:pt x="222" y="26"/>
                </a:lnTo>
                <a:lnTo>
                  <a:pt x="212" y="26"/>
                </a:lnTo>
                <a:lnTo>
                  <a:pt x="201" y="21"/>
                </a:lnTo>
                <a:lnTo>
                  <a:pt x="188" y="10"/>
                </a:lnTo>
                <a:lnTo>
                  <a:pt x="175" y="0"/>
                </a:lnTo>
                <a:lnTo>
                  <a:pt x="172" y="2"/>
                </a:lnTo>
                <a:lnTo>
                  <a:pt x="166" y="4"/>
                </a:lnTo>
                <a:lnTo>
                  <a:pt x="163" y="10"/>
                </a:lnTo>
                <a:lnTo>
                  <a:pt x="157" y="15"/>
                </a:lnTo>
                <a:lnTo>
                  <a:pt x="148" y="21"/>
                </a:lnTo>
                <a:lnTo>
                  <a:pt x="137" y="26"/>
                </a:lnTo>
                <a:lnTo>
                  <a:pt x="135" y="36"/>
                </a:lnTo>
                <a:lnTo>
                  <a:pt x="131" y="45"/>
                </a:lnTo>
                <a:lnTo>
                  <a:pt x="122" y="54"/>
                </a:lnTo>
                <a:lnTo>
                  <a:pt x="113" y="65"/>
                </a:lnTo>
                <a:lnTo>
                  <a:pt x="109" y="74"/>
                </a:lnTo>
                <a:lnTo>
                  <a:pt x="102" y="87"/>
                </a:lnTo>
                <a:lnTo>
                  <a:pt x="83" y="91"/>
                </a:lnTo>
                <a:lnTo>
                  <a:pt x="63" y="93"/>
                </a:lnTo>
                <a:lnTo>
                  <a:pt x="54" y="111"/>
                </a:lnTo>
                <a:lnTo>
                  <a:pt x="46" y="130"/>
                </a:lnTo>
                <a:lnTo>
                  <a:pt x="35" y="135"/>
                </a:lnTo>
                <a:lnTo>
                  <a:pt x="24" y="139"/>
                </a:lnTo>
                <a:lnTo>
                  <a:pt x="15" y="163"/>
                </a:lnTo>
                <a:lnTo>
                  <a:pt x="6" y="183"/>
                </a:lnTo>
                <a:lnTo>
                  <a:pt x="9" y="193"/>
                </a:lnTo>
                <a:lnTo>
                  <a:pt x="15" y="204"/>
                </a:lnTo>
                <a:lnTo>
                  <a:pt x="15" y="209"/>
                </a:lnTo>
                <a:lnTo>
                  <a:pt x="13" y="211"/>
                </a:lnTo>
                <a:lnTo>
                  <a:pt x="11" y="213"/>
                </a:lnTo>
                <a:lnTo>
                  <a:pt x="7" y="215"/>
                </a:lnTo>
                <a:lnTo>
                  <a:pt x="6" y="219"/>
                </a:lnTo>
                <a:lnTo>
                  <a:pt x="4" y="222"/>
                </a:lnTo>
                <a:lnTo>
                  <a:pt x="2" y="231"/>
                </a:lnTo>
                <a:lnTo>
                  <a:pt x="0" y="243"/>
                </a:lnTo>
                <a:lnTo>
                  <a:pt x="4" y="257"/>
                </a:lnTo>
                <a:lnTo>
                  <a:pt x="9" y="276"/>
                </a:lnTo>
                <a:lnTo>
                  <a:pt x="30" y="279"/>
                </a:lnTo>
                <a:lnTo>
                  <a:pt x="48" y="285"/>
                </a:lnTo>
                <a:lnTo>
                  <a:pt x="65" y="292"/>
                </a:lnTo>
                <a:lnTo>
                  <a:pt x="83" y="300"/>
                </a:lnTo>
                <a:lnTo>
                  <a:pt x="116" y="320"/>
                </a:lnTo>
                <a:lnTo>
                  <a:pt x="150" y="344"/>
                </a:lnTo>
                <a:lnTo>
                  <a:pt x="153" y="355"/>
                </a:lnTo>
                <a:lnTo>
                  <a:pt x="157" y="368"/>
                </a:lnTo>
                <a:lnTo>
                  <a:pt x="161" y="374"/>
                </a:lnTo>
                <a:lnTo>
                  <a:pt x="163" y="379"/>
                </a:lnTo>
                <a:lnTo>
                  <a:pt x="166" y="385"/>
                </a:lnTo>
                <a:lnTo>
                  <a:pt x="170" y="389"/>
                </a:lnTo>
                <a:lnTo>
                  <a:pt x="187" y="387"/>
                </a:lnTo>
                <a:lnTo>
                  <a:pt x="212" y="385"/>
                </a:lnTo>
                <a:lnTo>
                  <a:pt x="223" y="409"/>
                </a:lnTo>
                <a:lnTo>
                  <a:pt x="233" y="429"/>
                </a:lnTo>
                <a:lnTo>
                  <a:pt x="244" y="427"/>
                </a:lnTo>
                <a:lnTo>
                  <a:pt x="259" y="424"/>
                </a:lnTo>
                <a:lnTo>
                  <a:pt x="266" y="425"/>
                </a:lnTo>
                <a:lnTo>
                  <a:pt x="273" y="425"/>
                </a:lnTo>
                <a:lnTo>
                  <a:pt x="279" y="424"/>
                </a:lnTo>
                <a:lnTo>
                  <a:pt x="284" y="422"/>
                </a:lnTo>
                <a:lnTo>
                  <a:pt x="294" y="416"/>
                </a:lnTo>
                <a:lnTo>
                  <a:pt x="301" y="414"/>
                </a:lnTo>
                <a:lnTo>
                  <a:pt x="299" y="435"/>
                </a:lnTo>
                <a:lnTo>
                  <a:pt x="294" y="453"/>
                </a:lnTo>
                <a:lnTo>
                  <a:pt x="294" y="475"/>
                </a:lnTo>
                <a:lnTo>
                  <a:pt x="292" y="486"/>
                </a:lnTo>
                <a:lnTo>
                  <a:pt x="299" y="488"/>
                </a:lnTo>
                <a:lnTo>
                  <a:pt x="303" y="486"/>
                </a:lnTo>
                <a:lnTo>
                  <a:pt x="308" y="485"/>
                </a:lnTo>
                <a:lnTo>
                  <a:pt x="312" y="483"/>
                </a:lnTo>
                <a:lnTo>
                  <a:pt x="323" y="477"/>
                </a:lnTo>
                <a:lnTo>
                  <a:pt x="332" y="470"/>
                </a:lnTo>
                <a:lnTo>
                  <a:pt x="338" y="472"/>
                </a:lnTo>
                <a:lnTo>
                  <a:pt x="345" y="475"/>
                </a:lnTo>
                <a:close/>
              </a:path>
            </a:pathLst>
          </a:custGeom>
          <a:solidFill>
            <a:srgbClr val="D8D8D8"/>
          </a:solidFill>
          <a:ln w="3175" cmpd="sng">
            <a:solidFill>
              <a:schemeClr val="bg1"/>
            </a:solidFill>
            <a:round/>
            <a:headEnd/>
            <a:tailEnd/>
          </a:ln>
        </p:spPr>
        <p:txBody>
          <a:bodyPr/>
          <a:lstStyle/>
          <a:p>
            <a:endParaRPr lang="ru-RU" sz="1807" dirty="0">
              <a:latin typeface="Arial Обычный" charset="0"/>
            </a:endParaRPr>
          </a:p>
        </p:txBody>
      </p:sp>
      <p:sp>
        <p:nvSpPr>
          <p:cNvPr id="201" name="Freeform 35"/>
          <p:cNvSpPr>
            <a:spLocks/>
          </p:cNvSpPr>
          <p:nvPr/>
        </p:nvSpPr>
        <p:spPr bwMode="auto">
          <a:xfrm>
            <a:off x="3475309" y="4242782"/>
            <a:ext cx="750055" cy="925761"/>
          </a:xfrm>
          <a:custGeom>
            <a:avLst/>
            <a:gdLst>
              <a:gd name="T0" fmla="*/ 470479 w 430"/>
              <a:gd name="T1" fmla="*/ 52388 h 490"/>
              <a:gd name="T2" fmla="*/ 444097 w 430"/>
              <a:gd name="T3" fmla="*/ 96838 h 490"/>
              <a:gd name="T4" fmla="*/ 389868 w 430"/>
              <a:gd name="T5" fmla="*/ 161925 h 490"/>
              <a:gd name="T6" fmla="*/ 341501 w 430"/>
              <a:gd name="T7" fmla="*/ 206375 h 490"/>
              <a:gd name="T8" fmla="*/ 316584 w 430"/>
              <a:gd name="T9" fmla="*/ 211138 h 490"/>
              <a:gd name="T10" fmla="*/ 290202 w 430"/>
              <a:gd name="T11" fmla="*/ 241300 h 490"/>
              <a:gd name="T12" fmla="*/ 290202 w 430"/>
              <a:gd name="T13" fmla="*/ 263525 h 490"/>
              <a:gd name="T14" fmla="*/ 300462 w 430"/>
              <a:gd name="T15" fmla="*/ 282575 h 490"/>
              <a:gd name="T16" fmla="*/ 281408 w 430"/>
              <a:gd name="T17" fmla="*/ 317500 h 490"/>
              <a:gd name="T18" fmla="*/ 284339 w 430"/>
              <a:gd name="T19" fmla="*/ 342900 h 490"/>
              <a:gd name="T20" fmla="*/ 278477 w 430"/>
              <a:gd name="T21" fmla="*/ 363538 h 490"/>
              <a:gd name="T22" fmla="*/ 205193 w 430"/>
              <a:gd name="T23" fmla="*/ 401637 h 490"/>
              <a:gd name="T24" fmla="*/ 172949 w 430"/>
              <a:gd name="T25" fmla="*/ 434975 h 490"/>
              <a:gd name="T26" fmla="*/ 156826 w 430"/>
              <a:gd name="T27" fmla="*/ 417513 h 490"/>
              <a:gd name="T28" fmla="*/ 137773 w 430"/>
              <a:gd name="T29" fmla="*/ 401637 h 490"/>
              <a:gd name="T30" fmla="*/ 121650 w 430"/>
              <a:gd name="T31" fmla="*/ 411163 h 490"/>
              <a:gd name="T32" fmla="*/ 111391 w 430"/>
              <a:gd name="T33" fmla="*/ 439738 h 490"/>
              <a:gd name="T34" fmla="*/ 102597 w 430"/>
              <a:gd name="T35" fmla="*/ 476250 h 490"/>
              <a:gd name="T36" fmla="*/ 73283 w 430"/>
              <a:gd name="T37" fmla="*/ 477838 h 490"/>
              <a:gd name="T38" fmla="*/ 60092 w 430"/>
              <a:gd name="T39" fmla="*/ 463550 h 490"/>
              <a:gd name="T40" fmla="*/ 43970 w 430"/>
              <a:gd name="T41" fmla="*/ 455613 h 490"/>
              <a:gd name="T42" fmla="*/ 0 w 430"/>
              <a:gd name="T43" fmla="*/ 515938 h 490"/>
              <a:gd name="T44" fmla="*/ 2931 w 430"/>
              <a:gd name="T45" fmla="*/ 515938 h 490"/>
              <a:gd name="T46" fmla="*/ 13191 w 430"/>
              <a:gd name="T47" fmla="*/ 554038 h 490"/>
              <a:gd name="T48" fmla="*/ 41039 w 430"/>
              <a:gd name="T49" fmla="*/ 573088 h 490"/>
              <a:gd name="T50" fmla="*/ 89406 w 430"/>
              <a:gd name="T51" fmla="*/ 622300 h 490"/>
              <a:gd name="T52" fmla="*/ 105528 w 430"/>
              <a:gd name="T53" fmla="*/ 612775 h 490"/>
              <a:gd name="T54" fmla="*/ 140704 w 430"/>
              <a:gd name="T55" fmla="*/ 636588 h 490"/>
              <a:gd name="T56" fmla="*/ 200796 w 430"/>
              <a:gd name="T57" fmla="*/ 688975 h 490"/>
              <a:gd name="T58" fmla="*/ 243301 w 430"/>
              <a:gd name="T59" fmla="*/ 708025 h 490"/>
              <a:gd name="T60" fmla="*/ 284339 w 430"/>
              <a:gd name="T61" fmla="*/ 725488 h 490"/>
              <a:gd name="T62" fmla="*/ 329775 w 430"/>
              <a:gd name="T63" fmla="*/ 727075 h 490"/>
              <a:gd name="T64" fmla="*/ 367883 w 430"/>
              <a:gd name="T65" fmla="*/ 760413 h 490"/>
              <a:gd name="T66" fmla="*/ 398662 w 430"/>
              <a:gd name="T67" fmla="*/ 777875 h 490"/>
              <a:gd name="T68" fmla="*/ 451426 w 430"/>
              <a:gd name="T69" fmla="*/ 763588 h 490"/>
              <a:gd name="T70" fmla="*/ 473411 w 430"/>
              <a:gd name="T71" fmla="*/ 757238 h 490"/>
              <a:gd name="T72" fmla="*/ 492464 w 430"/>
              <a:gd name="T73" fmla="*/ 688975 h 490"/>
              <a:gd name="T74" fmla="*/ 524709 w 430"/>
              <a:gd name="T75" fmla="*/ 671513 h 490"/>
              <a:gd name="T76" fmla="*/ 562816 w 430"/>
              <a:gd name="T77" fmla="*/ 684213 h 490"/>
              <a:gd name="T78" fmla="*/ 614115 w 430"/>
              <a:gd name="T79" fmla="*/ 666750 h 490"/>
              <a:gd name="T80" fmla="*/ 614115 w 430"/>
              <a:gd name="T81" fmla="*/ 649288 h 490"/>
              <a:gd name="T82" fmla="*/ 622909 w 430"/>
              <a:gd name="T83" fmla="*/ 608013 h 490"/>
              <a:gd name="T84" fmla="*/ 630237 w 430"/>
              <a:gd name="T85" fmla="*/ 598488 h 490"/>
              <a:gd name="T86" fmla="*/ 617046 w 430"/>
              <a:gd name="T87" fmla="*/ 546100 h 490"/>
              <a:gd name="T88" fmla="*/ 625840 w 430"/>
              <a:gd name="T89" fmla="*/ 498475 h 490"/>
              <a:gd name="T90" fmla="*/ 600924 w 430"/>
              <a:gd name="T91" fmla="*/ 446088 h 490"/>
              <a:gd name="T92" fmla="*/ 606786 w 430"/>
              <a:gd name="T93" fmla="*/ 352425 h 490"/>
              <a:gd name="T94" fmla="*/ 597992 w 430"/>
              <a:gd name="T95" fmla="*/ 293688 h 490"/>
              <a:gd name="T96" fmla="*/ 595061 w 430"/>
              <a:gd name="T97" fmla="*/ 252413 h 490"/>
              <a:gd name="T98" fmla="*/ 622909 w 430"/>
              <a:gd name="T99" fmla="*/ 193675 h 490"/>
              <a:gd name="T100" fmla="*/ 606786 w 430"/>
              <a:gd name="T101" fmla="*/ 128588 h 490"/>
              <a:gd name="T102" fmla="*/ 576007 w 430"/>
              <a:gd name="T103" fmla="*/ 85725 h 490"/>
              <a:gd name="T104" fmla="*/ 540831 w 430"/>
              <a:gd name="T105" fmla="*/ 55563 h 490"/>
              <a:gd name="T106" fmla="*/ 521778 w 430"/>
              <a:gd name="T107" fmla="*/ 17463 h 490"/>
              <a:gd name="T108" fmla="*/ 514449 w 430"/>
              <a:gd name="T109" fmla="*/ 0 h 4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0"/>
              <a:gd name="T166" fmla="*/ 0 h 490"/>
              <a:gd name="T167" fmla="*/ 430 w 430"/>
              <a:gd name="T168" fmla="*/ 490 h 49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0" h="490">
                <a:moveTo>
                  <a:pt x="342" y="4"/>
                </a:moveTo>
                <a:lnTo>
                  <a:pt x="329" y="24"/>
                </a:lnTo>
                <a:lnTo>
                  <a:pt x="321" y="33"/>
                </a:lnTo>
                <a:lnTo>
                  <a:pt x="318" y="37"/>
                </a:lnTo>
                <a:lnTo>
                  <a:pt x="310" y="45"/>
                </a:lnTo>
                <a:lnTo>
                  <a:pt x="303" y="61"/>
                </a:lnTo>
                <a:lnTo>
                  <a:pt x="296" y="78"/>
                </a:lnTo>
                <a:lnTo>
                  <a:pt x="283" y="89"/>
                </a:lnTo>
                <a:lnTo>
                  <a:pt x="266" y="102"/>
                </a:lnTo>
                <a:lnTo>
                  <a:pt x="249" y="113"/>
                </a:lnTo>
                <a:lnTo>
                  <a:pt x="242" y="124"/>
                </a:lnTo>
                <a:lnTo>
                  <a:pt x="233" y="130"/>
                </a:lnTo>
                <a:lnTo>
                  <a:pt x="225" y="130"/>
                </a:lnTo>
                <a:lnTo>
                  <a:pt x="220" y="131"/>
                </a:lnTo>
                <a:lnTo>
                  <a:pt x="216" y="133"/>
                </a:lnTo>
                <a:lnTo>
                  <a:pt x="211" y="139"/>
                </a:lnTo>
                <a:lnTo>
                  <a:pt x="203" y="144"/>
                </a:lnTo>
                <a:lnTo>
                  <a:pt x="198" y="152"/>
                </a:lnTo>
                <a:lnTo>
                  <a:pt x="196" y="159"/>
                </a:lnTo>
                <a:lnTo>
                  <a:pt x="196" y="163"/>
                </a:lnTo>
                <a:lnTo>
                  <a:pt x="198" y="166"/>
                </a:lnTo>
                <a:lnTo>
                  <a:pt x="201" y="170"/>
                </a:lnTo>
                <a:lnTo>
                  <a:pt x="203" y="174"/>
                </a:lnTo>
                <a:lnTo>
                  <a:pt x="205" y="178"/>
                </a:lnTo>
                <a:lnTo>
                  <a:pt x="205" y="183"/>
                </a:lnTo>
                <a:lnTo>
                  <a:pt x="198" y="191"/>
                </a:lnTo>
                <a:lnTo>
                  <a:pt x="192" y="200"/>
                </a:lnTo>
                <a:lnTo>
                  <a:pt x="192" y="205"/>
                </a:lnTo>
                <a:lnTo>
                  <a:pt x="194" y="213"/>
                </a:lnTo>
                <a:lnTo>
                  <a:pt x="194" y="216"/>
                </a:lnTo>
                <a:lnTo>
                  <a:pt x="194" y="220"/>
                </a:lnTo>
                <a:lnTo>
                  <a:pt x="194" y="226"/>
                </a:lnTo>
                <a:lnTo>
                  <a:pt x="190" y="229"/>
                </a:lnTo>
                <a:lnTo>
                  <a:pt x="164" y="237"/>
                </a:lnTo>
                <a:lnTo>
                  <a:pt x="146" y="239"/>
                </a:lnTo>
                <a:lnTo>
                  <a:pt x="140" y="253"/>
                </a:lnTo>
                <a:lnTo>
                  <a:pt x="135" y="270"/>
                </a:lnTo>
                <a:lnTo>
                  <a:pt x="126" y="274"/>
                </a:lnTo>
                <a:lnTo>
                  <a:pt x="118" y="274"/>
                </a:lnTo>
                <a:lnTo>
                  <a:pt x="114" y="272"/>
                </a:lnTo>
                <a:lnTo>
                  <a:pt x="111" y="268"/>
                </a:lnTo>
                <a:lnTo>
                  <a:pt x="107" y="263"/>
                </a:lnTo>
                <a:lnTo>
                  <a:pt x="103" y="259"/>
                </a:lnTo>
                <a:lnTo>
                  <a:pt x="100" y="255"/>
                </a:lnTo>
                <a:lnTo>
                  <a:pt x="94" y="253"/>
                </a:lnTo>
                <a:lnTo>
                  <a:pt x="90" y="255"/>
                </a:lnTo>
                <a:lnTo>
                  <a:pt x="87" y="257"/>
                </a:lnTo>
                <a:lnTo>
                  <a:pt x="83" y="259"/>
                </a:lnTo>
                <a:lnTo>
                  <a:pt x="81" y="263"/>
                </a:lnTo>
                <a:lnTo>
                  <a:pt x="78" y="270"/>
                </a:lnTo>
                <a:lnTo>
                  <a:pt x="76" y="277"/>
                </a:lnTo>
                <a:lnTo>
                  <a:pt x="76" y="287"/>
                </a:lnTo>
                <a:lnTo>
                  <a:pt x="74" y="294"/>
                </a:lnTo>
                <a:lnTo>
                  <a:pt x="70" y="300"/>
                </a:lnTo>
                <a:lnTo>
                  <a:pt x="63" y="303"/>
                </a:lnTo>
                <a:lnTo>
                  <a:pt x="55" y="303"/>
                </a:lnTo>
                <a:lnTo>
                  <a:pt x="50" y="301"/>
                </a:lnTo>
                <a:lnTo>
                  <a:pt x="46" y="298"/>
                </a:lnTo>
                <a:lnTo>
                  <a:pt x="42" y="296"/>
                </a:lnTo>
                <a:lnTo>
                  <a:pt x="41" y="292"/>
                </a:lnTo>
                <a:lnTo>
                  <a:pt x="37" y="288"/>
                </a:lnTo>
                <a:lnTo>
                  <a:pt x="35" y="287"/>
                </a:lnTo>
                <a:lnTo>
                  <a:pt x="30" y="287"/>
                </a:lnTo>
                <a:lnTo>
                  <a:pt x="17" y="305"/>
                </a:lnTo>
                <a:lnTo>
                  <a:pt x="0" y="325"/>
                </a:lnTo>
                <a:lnTo>
                  <a:pt x="2" y="325"/>
                </a:lnTo>
                <a:lnTo>
                  <a:pt x="4" y="336"/>
                </a:lnTo>
                <a:lnTo>
                  <a:pt x="7" y="344"/>
                </a:lnTo>
                <a:lnTo>
                  <a:pt x="9" y="349"/>
                </a:lnTo>
                <a:lnTo>
                  <a:pt x="13" y="353"/>
                </a:lnTo>
                <a:lnTo>
                  <a:pt x="20" y="357"/>
                </a:lnTo>
                <a:lnTo>
                  <a:pt x="28" y="361"/>
                </a:lnTo>
                <a:lnTo>
                  <a:pt x="42" y="375"/>
                </a:lnTo>
                <a:lnTo>
                  <a:pt x="61" y="392"/>
                </a:lnTo>
                <a:lnTo>
                  <a:pt x="63" y="390"/>
                </a:lnTo>
                <a:lnTo>
                  <a:pt x="66" y="388"/>
                </a:lnTo>
                <a:lnTo>
                  <a:pt x="72" y="386"/>
                </a:lnTo>
                <a:lnTo>
                  <a:pt x="78" y="388"/>
                </a:lnTo>
                <a:lnTo>
                  <a:pt x="83" y="388"/>
                </a:lnTo>
                <a:lnTo>
                  <a:pt x="96" y="401"/>
                </a:lnTo>
                <a:lnTo>
                  <a:pt x="109" y="414"/>
                </a:lnTo>
                <a:lnTo>
                  <a:pt x="124" y="421"/>
                </a:lnTo>
                <a:lnTo>
                  <a:pt x="137" y="434"/>
                </a:lnTo>
                <a:lnTo>
                  <a:pt x="146" y="433"/>
                </a:lnTo>
                <a:lnTo>
                  <a:pt x="155" y="433"/>
                </a:lnTo>
                <a:lnTo>
                  <a:pt x="166" y="446"/>
                </a:lnTo>
                <a:lnTo>
                  <a:pt x="177" y="460"/>
                </a:lnTo>
                <a:lnTo>
                  <a:pt x="194" y="457"/>
                </a:lnTo>
                <a:lnTo>
                  <a:pt x="211" y="451"/>
                </a:lnTo>
                <a:lnTo>
                  <a:pt x="216" y="453"/>
                </a:lnTo>
                <a:lnTo>
                  <a:pt x="225" y="458"/>
                </a:lnTo>
                <a:lnTo>
                  <a:pt x="233" y="464"/>
                </a:lnTo>
                <a:lnTo>
                  <a:pt x="242" y="471"/>
                </a:lnTo>
                <a:lnTo>
                  <a:pt x="251" y="479"/>
                </a:lnTo>
                <a:lnTo>
                  <a:pt x="259" y="484"/>
                </a:lnTo>
                <a:lnTo>
                  <a:pt x="266" y="490"/>
                </a:lnTo>
                <a:lnTo>
                  <a:pt x="272" y="490"/>
                </a:lnTo>
                <a:lnTo>
                  <a:pt x="284" y="484"/>
                </a:lnTo>
                <a:lnTo>
                  <a:pt x="297" y="481"/>
                </a:lnTo>
                <a:lnTo>
                  <a:pt x="308" y="481"/>
                </a:lnTo>
                <a:lnTo>
                  <a:pt x="320" y="482"/>
                </a:lnTo>
                <a:lnTo>
                  <a:pt x="323" y="477"/>
                </a:lnTo>
                <a:lnTo>
                  <a:pt x="327" y="473"/>
                </a:lnTo>
                <a:lnTo>
                  <a:pt x="332" y="455"/>
                </a:lnTo>
                <a:lnTo>
                  <a:pt x="336" y="434"/>
                </a:lnTo>
                <a:lnTo>
                  <a:pt x="344" y="427"/>
                </a:lnTo>
                <a:lnTo>
                  <a:pt x="351" y="423"/>
                </a:lnTo>
                <a:lnTo>
                  <a:pt x="358" y="423"/>
                </a:lnTo>
                <a:lnTo>
                  <a:pt x="364" y="423"/>
                </a:lnTo>
                <a:lnTo>
                  <a:pt x="375" y="429"/>
                </a:lnTo>
                <a:lnTo>
                  <a:pt x="384" y="431"/>
                </a:lnTo>
                <a:lnTo>
                  <a:pt x="401" y="425"/>
                </a:lnTo>
                <a:lnTo>
                  <a:pt x="417" y="420"/>
                </a:lnTo>
                <a:lnTo>
                  <a:pt x="419" y="420"/>
                </a:lnTo>
                <a:lnTo>
                  <a:pt x="419" y="416"/>
                </a:lnTo>
                <a:lnTo>
                  <a:pt x="419" y="412"/>
                </a:lnTo>
                <a:lnTo>
                  <a:pt x="419" y="409"/>
                </a:lnTo>
                <a:lnTo>
                  <a:pt x="419" y="399"/>
                </a:lnTo>
                <a:lnTo>
                  <a:pt x="421" y="390"/>
                </a:lnTo>
                <a:lnTo>
                  <a:pt x="425" y="383"/>
                </a:lnTo>
                <a:lnTo>
                  <a:pt x="430" y="377"/>
                </a:lnTo>
                <a:lnTo>
                  <a:pt x="425" y="364"/>
                </a:lnTo>
                <a:lnTo>
                  <a:pt x="423" y="353"/>
                </a:lnTo>
                <a:lnTo>
                  <a:pt x="421" y="344"/>
                </a:lnTo>
                <a:lnTo>
                  <a:pt x="423" y="333"/>
                </a:lnTo>
                <a:lnTo>
                  <a:pt x="425" y="324"/>
                </a:lnTo>
                <a:lnTo>
                  <a:pt x="427" y="314"/>
                </a:lnTo>
                <a:lnTo>
                  <a:pt x="427" y="305"/>
                </a:lnTo>
                <a:lnTo>
                  <a:pt x="425" y="296"/>
                </a:lnTo>
                <a:lnTo>
                  <a:pt x="410" y="281"/>
                </a:lnTo>
                <a:lnTo>
                  <a:pt x="395" y="266"/>
                </a:lnTo>
                <a:lnTo>
                  <a:pt x="405" y="244"/>
                </a:lnTo>
                <a:lnTo>
                  <a:pt x="414" y="222"/>
                </a:lnTo>
                <a:lnTo>
                  <a:pt x="410" y="211"/>
                </a:lnTo>
                <a:lnTo>
                  <a:pt x="406" y="198"/>
                </a:lnTo>
                <a:lnTo>
                  <a:pt x="408" y="185"/>
                </a:lnTo>
                <a:lnTo>
                  <a:pt x="410" y="172"/>
                </a:lnTo>
                <a:lnTo>
                  <a:pt x="408" y="165"/>
                </a:lnTo>
                <a:lnTo>
                  <a:pt x="406" y="159"/>
                </a:lnTo>
                <a:lnTo>
                  <a:pt x="416" y="148"/>
                </a:lnTo>
                <a:lnTo>
                  <a:pt x="427" y="137"/>
                </a:lnTo>
                <a:lnTo>
                  <a:pt x="425" y="122"/>
                </a:lnTo>
                <a:lnTo>
                  <a:pt x="421" y="102"/>
                </a:lnTo>
                <a:lnTo>
                  <a:pt x="417" y="91"/>
                </a:lnTo>
                <a:lnTo>
                  <a:pt x="414" y="81"/>
                </a:lnTo>
                <a:lnTo>
                  <a:pt x="410" y="74"/>
                </a:lnTo>
                <a:lnTo>
                  <a:pt x="405" y="69"/>
                </a:lnTo>
                <a:lnTo>
                  <a:pt x="393" y="54"/>
                </a:lnTo>
                <a:lnTo>
                  <a:pt x="388" y="46"/>
                </a:lnTo>
                <a:lnTo>
                  <a:pt x="377" y="41"/>
                </a:lnTo>
                <a:lnTo>
                  <a:pt x="369" y="35"/>
                </a:lnTo>
                <a:lnTo>
                  <a:pt x="364" y="30"/>
                </a:lnTo>
                <a:lnTo>
                  <a:pt x="360" y="24"/>
                </a:lnTo>
                <a:lnTo>
                  <a:pt x="356" y="11"/>
                </a:lnTo>
                <a:lnTo>
                  <a:pt x="351" y="0"/>
                </a:lnTo>
                <a:lnTo>
                  <a:pt x="345" y="2"/>
                </a:lnTo>
                <a:lnTo>
                  <a:pt x="342" y="4"/>
                </a:lnTo>
                <a:close/>
              </a:path>
            </a:pathLst>
          </a:custGeom>
          <a:solidFill>
            <a:srgbClr val="99FF99"/>
          </a:solidFill>
          <a:ln w="3175" cap="flat" cmpd="sng">
            <a:solidFill>
              <a:srgbClr val="00B050"/>
            </a:solidFill>
            <a:prstDash val="solid"/>
            <a:round/>
            <a:headEnd type="none" w="med" len="med"/>
            <a:tailEnd type="none" w="med" len="med"/>
          </a:ln>
        </p:spPr>
        <p:txBody>
          <a:bodyPr/>
          <a:lstStyle/>
          <a:p>
            <a:endParaRPr lang="ru-RU" sz="1807" dirty="0">
              <a:latin typeface="Arial Обычный" charset="0"/>
            </a:endParaRPr>
          </a:p>
        </p:txBody>
      </p:sp>
      <p:sp>
        <p:nvSpPr>
          <p:cNvPr id="202" name="Freeform 36"/>
          <p:cNvSpPr>
            <a:spLocks noEditPoints="1"/>
          </p:cNvSpPr>
          <p:nvPr/>
        </p:nvSpPr>
        <p:spPr bwMode="auto">
          <a:xfrm>
            <a:off x="4474751" y="3020397"/>
            <a:ext cx="1339520" cy="1927094"/>
          </a:xfrm>
          <a:custGeom>
            <a:avLst/>
            <a:gdLst>
              <a:gd name="T0" fmla="*/ 1014157 w 768"/>
              <a:gd name="T1" fmla="*/ 211138 h 1020"/>
              <a:gd name="T2" fmla="*/ 1012691 w 768"/>
              <a:gd name="T3" fmla="*/ 1593850 h 1020"/>
              <a:gd name="T4" fmla="*/ 1044933 w 768"/>
              <a:gd name="T5" fmla="*/ 1441450 h 1020"/>
              <a:gd name="T6" fmla="*/ 1112348 w 768"/>
              <a:gd name="T7" fmla="*/ 1300163 h 1020"/>
              <a:gd name="T8" fmla="*/ 1061054 w 768"/>
              <a:gd name="T9" fmla="*/ 1220788 h 1020"/>
              <a:gd name="T10" fmla="*/ 1036140 w 768"/>
              <a:gd name="T11" fmla="*/ 1079500 h 1020"/>
              <a:gd name="T12" fmla="*/ 1022950 w 768"/>
              <a:gd name="T13" fmla="*/ 922338 h 1020"/>
              <a:gd name="T14" fmla="*/ 1084503 w 768"/>
              <a:gd name="T15" fmla="*/ 798513 h 1020"/>
              <a:gd name="T16" fmla="*/ 1049330 w 768"/>
              <a:gd name="T17" fmla="*/ 673100 h 1020"/>
              <a:gd name="T18" fmla="*/ 965794 w 768"/>
              <a:gd name="T19" fmla="*/ 576263 h 1020"/>
              <a:gd name="T20" fmla="*/ 1068382 w 768"/>
              <a:gd name="T21" fmla="*/ 504825 h 1020"/>
              <a:gd name="T22" fmla="*/ 1036140 w 768"/>
              <a:gd name="T23" fmla="*/ 361950 h 1020"/>
              <a:gd name="T24" fmla="*/ 1049330 w 768"/>
              <a:gd name="T25" fmla="*/ 269875 h 1020"/>
              <a:gd name="T26" fmla="*/ 1009760 w 768"/>
              <a:gd name="T27" fmla="*/ 317500 h 1020"/>
              <a:gd name="T28" fmla="*/ 959932 w 768"/>
              <a:gd name="T29" fmla="*/ 279400 h 1020"/>
              <a:gd name="T30" fmla="*/ 968725 w 768"/>
              <a:gd name="T31" fmla="*/ 369888 h 1020"/>
              <a:gd name="T32" fmla="*/ 1017088 w 768"/>
              <a:gd name="T33" fmla="*/ 441325 h 1020"/>
              <a:gd name="T34" fmla="*/ 898379 w 768"/>
              <a:gd name="T35" fmla="*/ 344488 h 1020"/>
              <a:gd name="T36" fmla="*/ 920362 w 768"/>
              <a:gd name="T37" fmla="*/ 250825 h 1020"/>
              <a:gd name="T38" fmla="*/ 943811 w 768"/>
              <a:gd name="T39" fmla="*/ 150813 h 1020"/>
              <a:gd name="T40" fmla="*/ 841223 w 768"/>
              <a:gd name="T41" fmla="*/ 261938 h 1020"/>
              <a:gd name="T42" fmla="*/ 795791 w 768"/>
              <a:gd name="T43" fmla="*/ 441325 h 1020"/>
              <a:gd name="T44" fmla="*/ 728375 w 768"/>
              <a:gd name="T45" fmla="*/ 581025 h 1020"/>
              <a:gd name="T46" fmla="*/ 792860 w 768"/>
              <a:gd name="T47" fmla="*/ 593725 h 1020"/>
              <a:gd name="T48" fmla="*/ 882258 w 768"/>
              <a:gd name="T49" fmla="*/ 681038 h 1020"/>
              <a:gd name="T50" fmla="*/ 850016 w 768"/>
              <a:gd name="T51" fmla="*/ 769938 h 1020"/>
              <a:gd name="T52" fmla="*/ 892517 w 768"/>
              <a:gd name="T53" fmla="*/ 881063 h 1020"/>
              <a:gd name="T54" fmla="*/ 811912 w 768"/>
              <a:gd name="T55" fmla="*/ 825500 h 1020"/>
              <a:gd name="T56" fmla="*/ 833895 w 768"/>
              <a:gd name="T57" fmla="*/ 663575 h 1020"/>
              <a:gd name="T58" fmla="*/ 744496 w 768"/>
              <a:gd name="T59" fmla="*/ 642938 h 1020"/>
              <a:gd name="T60" fmla="*/ 655098 w 768"/>
              <a:gd name="T61" fmla="*/ 812800 h 1020"/>
              <a:gd name="T62" fmla="*/ 479233 w 768"/>
              <a:gd name="T63" fmla="*/ 871538 h 1020"/>
              <a:gd name="T64" fmla="*/ 419146 w 768"/>
              <a:gd name="T65" fmla="*/ 784225 h 1020"/>
              <a:gd name="T66" fmla="*/ 514406 w 768"/>
              <a:gd name="T67" fmla="*/ 828675 h 1020"/>
              <a:gd name="T68" fmla="*/ 640443 w 768"/>
              <a:gd name="T69" fmla="*/ 739775 h 1020"/>
              <a:gd name="T70" fmla="*/ 694668 w 768"/>
              <a:gd name="T71" fmla="*/ 639763 h 1020"/>
              <a:gd name="T72" fmla="*/ 716651 w 768"/>
              <a:gd name="T73" fmla="*/ 469900 h 1020"/>
              <a:gd name="T74" fmla="*/ 760618 w 768"/>
              <a:gd name="T75" fmla="*/ 285750 h 1020"/>
              <a:gd name="T76" fmla="*/ 852947 w 768"/>
              <a:gd name="T77" fmla="*/ 147638 h 1020"/>
              <a:gd name="T78" fmla="*/ 722513 w 768"/>
              <a:gd name="T79" fmla="*/ 88900 h 1020"/>
              <a:gd name="T80" fmla="*/ 589149 w 768"/>
              <a:gd name="T81" fmla="*/ 203200 h 1020"/>
              <a:gd name="T82" fmla="*/ 549579 w 768"/>
              <a:gd name="T83" fmla="*/ 255588 h 1020"/>
              <a:gd name="T84" fmla="*/ 505613 w 768"/>
              <a:gd name="T85" fmla="*/ 411163 h 1020"/>
              <a:gd name="T86" fmla="*/ 511475 w 768"/>
              <a:gd name="T87" fmla="*/ 542925 h 1020"/>
              <a:gd name="T88" fmla="*/ 448457 w 768"/>
              <a:gd name="T89" fmla="*/ 549275 h 1020"/>
              <a:gd name="T90" fmla="*/ 400094 w 768"/>
              <a:gd name="T91" fmla="*/ 423863 h 1020"/>
              <a:gd name="T92" fmla="*/ 340006 w 768"/>
              <a:gd name="T93" fmla="*/ 590550 h 1020"/>
              <a:gd name="T94" fmla="*/ 128968 w 768"/>
              <a:gd name="T95" fmla="*/ 649288 h 1020"/>
              <a:gd name="T96" fmla="*/ 7328 w 768"/>
              <a:gd name="T97" fmla="*/ 854075 h 1020"/>
              <a:gd name="T98" fmla="*/ 143623 w 768"/>
              <a:gd name="T99" fmla="*/ 915988 h 1020"/>
              <a:gd name="T100" fmla="*/ 194917 w 768"/>
              <a:gd name="T101" fmla="*/ 1030288 h 1020"/>
              <a:gd name="T102" fmla="*/ 294574 w 768"/>
              <a:gd name="T103" fmla="*/ 1027113 h 1020"/>
              <a:gd name="T104" fmla="*/ 354662 w 768"/>
              <a:gd name="T105" fmla="*/ 1217613 h 1020"/>
              <a:gd name="T106" fmla="*/ 495354 w 768"/>
              <a:gd name="T107" fmla="*/ 1317625 h 1020"/>
              <a:gd name="T108" fmla="*/ 675616 w 768"/>
              <a:gd name="T109" fmla="*/ 1465263 h 1020"/>
              <a:gd name="T110" fmla="*/ 822170 w 768"/>
              <a:gd name="T111" fmla="*/ 1449388 h 1020"/>
              <a:gd name="T112" fmla="*/ 924758 w 768"/>
              <a:gd name="T113" fmla="*/ 1566863 h 1020"/>
              <a:gd name="T114" fmla="*/ 1017088 w 768"/>
              <a:gd name="T115" fmla="*/ 133350 h 1020"/>
              <a:gd name="T116" fmla="*/ 1020019 w 768"/>
              <a:gd name="T117" fmla="*/ 85725 h 1020"/>
              <a:gd name="T118" fmla="*/ 981915 w 768"/>
              <a:gd name="T119" fmla="*/ 82550 h 1020"/>
              <a:gd name="T120" fmla="*/ 936483 w 768"/>
              <a:gd name="T121" fmla="*/ 106363 h 1020"/>
              <a:gd name="T122" fmla="*/ 852947 w 768"/>
              <a:gd name="T123" fmla="*/ 41275 h 10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8"/>
              <a:gd name="T187" fmla="*/ 0 h 1020"/>
              <a:gd name="T188" fmla="*/ 768 w 768"/>
              <a:gd name="T189" fmla="*/ 1020 h 102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8" h="1020">
                <a:moveTo>
                  <a:pt x="715" y="150"/>
                </a:moveTo>
                <a:lnTo>
                  <a:pt x="709" y="154"/>
                </a:lnTo>
                <a:lnTo>
                  <a:pt x="700" y="154"/>
                </a:lnTo>
                <a:lnTo>
                  <a:pt x="689" y="154"/>
                </a:lnTo>
                <a:lnTo>
                  <a:pt x="678" y="154"/>
                </a:lnTo>
                <a:lnTo>
                  <a:pt x="676" y="148"/>
                </a:lnTo>
                <a:lnTo>
                  <a:pt x="676" y="145"/>
                </a:lnTo>
                <a:lnTo>
                  <a:pt x="679" y="143"/>
                </a:lnTo>
                <a:lnTo>
                  <a:pt x="683" y="143"/>
                </a:lnTo>
                <a:lnTo>
                  <a:pt x="689" y="135"/>
                </a:lnTo>
                <a:lnTo>
                  <a:pt x="692" y="133"/>
                </a:lnTo>
                <a:lnTo>
                  <a:pt x="698" y="132"/>
                </a:lnTo>
                <a:lnTo>
                  <a:pt x="702" y="133"/>
                </a:lnTo>
                <a:lnTo>
                  <a:pt x="709" y="141"/>
                </a:lnTo>
                <a:lnTo>
                  <a:pt x="715" y="150"/>
                </a:lnTo>
                <a:close/>
                <a:moveTo>
                  <a:pt x="668" y="1020"/>
                </a:moveTo>
                <a:lnTo>
                  <a:pt x="670" y="1019"/>
                </a:lnTo>
                <a:lnTo>
                  <a:pt x="670" y="1017"/>
                </a:lnTo>
                <a:lnTo>
                  <a:pt x="676" y="1011"/>
                </a:lnTo>
                <a:lnTo>
                  <a:pt x="683" y="1009"/>
                </a:lnTo>
                <a:lnTo>
                  <a:pt x="687" y="1006"/>
                </a:lnTo>
                <a:lnTo>
                  <a:pt x="691" y="1004"/>
                </a:lnTo>
                <a:lnTo>
                  <a:pt x="694" y="998"/>
                </a:lnTo>
                <a:lnTo>
                  <a:pt x="698" y="993"/>
                </a:lnTo>
                <a:lnTo>
                  <a:pt x="705" y="978"/>
                </a:lnTo>
                <a:lnTo>
                  <a:pt x="709" y="965"/>
                </a:lnTo>
                <a:lnTo>
                  <a:pt x="716" y="959"/>
                </a:lnTo>
                <a:lnTo>
                  <a:pt x="722" y="952"/>
                </a:lnTo>
                <a:lnTo>
                  <a:pt x="726" y="947"/>
                </a:lnTo>
                <a:lnTo>
                  <a:pt x="727" y="939"/>
                </a:lnTo>
                <a:lnTo>
                  <a:pt x="718" y="924"/>
                </a:lnTo>
                <a:lnTo>
                  <a:pt x="709" y="910"/>
                </a:lnTo>
                <a:lnTo>
                  <a:pt x="713" y="908"/>
                </a:lnTo>
                <a:lnTo>
                  <a:pt x="716" y="910"/>
                </a:lnTo>
                <a:lnTo>
                  <a:pt x="718" y="908"/>
                </a:lnTo>
                <a:lnTo>
                  <a:pt x="722" y="893"/>
                </a:lnTo>
                <a:lnTo>
                  <a:pt x="740" y="889"/>
                </a:lnTo>
                <a:lnTo>
                  <a:pt x="755" y="884"/>
                </a:lnTo>
                <a:lnTo>
                  <a:pt x="757" y="871"/>
                </a:lnTo>
                <a:lnTo>
                  <a:pt x="755" y="856"/>
                </a:lnTo>
                <a:lnTo>
                  <a:pt x="763" y="841"/>
                </a:lnTo>
                <a:lnTo>
                  <a:pt x="768" y="826"/>
                </a:lnTo>
                <a:lnTo>
                  <a:pt x="764" y="821"/>
                </a:lnTo>
                <a:lnTo>
                  <a:pt x="759" y="819"/>
                </a:lnTo>
                <a:lnTo>
                  <a:pt x="751" y="817"/>
                </a:lnTo>
                <a:lnTo>
                  <a:pt x="744" y="817"/>
                </a:lnTo>
                <a:lnTo>
                  <a:pt x="737" y="815"/>
                </a:lnTo>
                <a:lnTo>
                  <a:pt x="729" y="813"/>
                </a:lnTo>
                <a:lnTo>
                  <a:pt x="724" y="810"/>
                </a:lnTo>
                <a:lnTo>
                  <a:pt x="718" y="804"/>
                </a:lnTo>
                <a:lnTo>
                  <a:pt x="716" y="797"/>
                </a:lnTo>
                <a:lnTo>
                  <a:pt x="716" y="789"/>
                </a:lnTo>
                <a:lnTo>
                  <a:pt x="718" y="782"/>
                </a:lnTo>
                <a:lnTo>
                  <a:pt x="722" y="777"/>
                </a:lnTo>
                <a:lnTo>
                  <a:pt x="724" y="769"/>
                </a:lnTo>
                <a:lnTo>
                  <a:pt x="726" y="762"/>
                </a:lnTo>
                <a:lnTo>
                  <a:pt x="726" y="751"/>
                </a:lnTo>
                <a:lnTo>
                  <a:pt x="724" y="740"/>
                </a:lnTo>
                <a:lnTo>
                  <a:pt x="713" y="725"/>
                </a:lnTo>
                <a:lnTo>
                  <a:pt x="700" y="708"/>
                </a:lnTo>
                <a:lnTo>
                  <a:pt x="698" y="701"/>
                </a:lnTo>
                <a:lnTo>
                  <a:pt x="698" y="695"/>
                </a:lnTo>
                <a:lnTo>
                  <a:pt x="698" y="692"/>
                </a:lnTo>
                <a:lnTo>
                  <a:pt x="700" y="690"/>
                </a:lnTo>
                <a:lnTo>
                  <a:pt x="703" y="686"/>
                </a:lnTo>
                <a:lnTo>
                  <a:pt x="707" y="680"/>
                </a:lnTo>
                <a:lnTo>
                  <a:pt x="702" y="668"/>
                </a:lnTo>
                <a:lnTo>
                  <a:pt x="698" y="656"/>
                </a:lnTo>
                <a:lnTo>
                  <a:pt x="702" y="651"/>
                </a:lnTo>
                <a:lnTo>
                  <a:pt x="707" y="645"/>
                </a:lnTo>
                <a:lnTo>
                  <a:pt x="711" y="642"/>
                </a:lnTo>
                <a:lnTo>
                  <a:pt x="713" y="638"/>
                </a:lnTo>
                <a:lnTo>
                  <a:pt x="715" y="634"/>
                </a:lnTo>
                <a:lnTo>
                  <a:pt x="715" y="629"/>
                </a:lnTo>
                <a:lnTo>
                  <a:pt x="702" y="610"/>
                </a:lnTo>
                <a:lnTo>
                  <a:pt x="692" y="594"/>
                </a:lnTo>
                <a:lnTo>
                  <a:pt x="698" y="581"/>
                </a:lnTo>
                <a:lnTo>
                  <a:pt x="702" y="568"/>
                </a:lnTo>
                <a:lnTo>
                  <a:pt x="696" y="547"/>
                </a:lnTo>
                <a:lnTo>
                  <a:pt x="691" y="529"/>
                </a:lnTo>
                <a:lnTo>
                  <a:pt x="702" y="533"/>
                </a:lnTo>
                <a:lnTo>
                  <a:pt x="718" y="536"/>
                </a:lnTo>
                <a:lnTo>
                  <a:pt x="720" y="527"/>
                </a:lnTo>
                <a:lnTo>
                  <a:pt x="720" y="518"/>
                </a:lnTo>
                <a:lnTo>
                  <a:pt x="727" y="514"/>
                </a:lnTo>
                <a:lnTo>
                  <a:pt x="735" y="510"/>
                </a:lnTo>
                <a:lnTo>
                  <a:pt x="737" y="509"/>
                </a:lnTo>
                <a:lnTo>
                  <a:pt x="740" y="503"/>
                </a:lnTo>
                <a:lnTo>
                  <a:pt x="742" y="496"/>
                </a:lnTo>
                <a:lnTo>
                  <a:pt x="744" y="486"/>
                </a:lnTo>
                <a:lnTo>
                  <a:pt x="742" y="477"/>
                </a:lnTo>
                <a:lnTo>
                  <a:pt x="740" y="466"/>
                </a:lnTo>
                <a:lnTo>
                  <a:pt x="739" y="457"/>
                </a:lnTo>
                <a:lnTo>
                  <a:pt x="739" y="448"/>
                </a:lnTo>
                <a:lnTo>
                  <a:pt x="739" y="437"/>
                </a:lnTo>
                <a:lnTo>
                  <a:pt x="733" y="424"/>
                </a:lnTo>
                <a:lnTo>
                  <a:pt x="729" y="422"/>
                </a:lnTo>
                <a:lnTo>
                  <a:pt x="724" y="422"/>
                </a:lnTo>
                <a:lnTo>
                  <a:pt x="716" y="424"/>
                </a:lnTo>
                <a:lnTo>
                  <a:pt x="709" y="425"/>
                </a:lnTo>
                <a:lnTo>
                  <a:pt x="700" y="427"/>
                </a:lnTo>
                <a:lnTo>
                  <a:pt x="692" y="427"/>
                </a:lnTo>
                <a:lnTo>
                  <a:pt x="683" y="427"/>
                </a:lnTo>
                <a:lnTo>
                  <a:pt x="678" y="424"/>
                </a:lnTo>
                <a:lnTo>
                  <a:pt x="670" y="400"/>
                </a:lnTo>
                <a:lnTo>
                  <a:pt x="663" y="385"/>
                </a:lnTo>
                <a:lnTo>
                  <a:pt x="661" y="379"/>
                </a:lnTo>
                <a:lnTo>
                  <a:pt x="659" y="376"/>
                </a:lnTo>
                <a:lnTo>
                  <a:pt x="657" y="370"/>
                </a:lnTo>
                <a:lnTo>
                  <a:pt x="659" y="363"/>
                </a:lnTo>
                <a:lnTo>
                  <a:pt x="663" y="357"/>
                </a:lnTo>
                <a:lnTo>
                  <a:pt x="666" y="353"/>
                </a:lnTo>
                <a:lnTo>
                  <a:pt x="672" y="352"/>
                </a:lnTo>
                <a:lnTo>
                  <a:pt x="678" y="350"/>
                </a:lnTo>
                <a:lnTo>
                  <a:pt x="685" y="346"/>
                </a:lnTo>
                <a:lnTo>
                  <a:pt x="691" y="342"/>
                </a:lnTo>
                <a:lnTo>
                  <a:pt x="698" y="335"/>
                </a:lnTo>
                <a:lnTo>
                  <a:pt x="705" y="324"/>
                </a:lnTo>
                <a:lnTo>
                  <a:pt x="716" y="324"/>
                </a:lnTo>
                <a:lnTo>
                  <a:pt x="726" y="324"/>
                </a:lnTo>
                <a:lnTo>
                  <a:pt x="729" y="318"/>
                </a:lnTo>
                <a:lnTo>
                  <a:pt x="731" y="311"/>
                </a:lnTo>
                <a:lnTo>
                  <a:pt x="731" y="302"/>
                </a:lnTo>
                <a:lnTo>
                  <a:pt x="731" y="292"/>
                </a:lnTo>
                <a:lnTo>
                  <a:pt x="731" y="279"/>
                </a:lnTo>
                <a:lnTo>
                  <a:pt x="729" y="270"/>
                </a:lnTo>
                <a:lnTo>
                  <a:pt x="727" y="261"/>
                </a:lnTo>
                <a:lnTo>
                  <a:pt x="722" y="254"/>
                </a:lnTo>
                <a:lnTo>
                  <a:pt x="718" y="248"/>
                </a:lnTo>
                <a:lnTo>
                  <a:pt x="713" y="241"/>
                </a:lnTo>
                <a:lnTo>
                  <a:pt x="709" y="235"/>
                </a:lnTo>
                <a:lnTo>
                  <a:pt x="707" y="228"/>
                </a:lnTo>
                <a:lnTo>
                  <a:pt x="709" y="222"/>
                </a:lnTo>
                <a:lnTo>
                  <a:pt x="713" y="220"/>
                </a:lnTo>
                <a:lnTo>
                  <a:pt x="720" y="218"/>
                </a:lnTo>
                <a:lnTo>
                  <a:pt x="726" y="217"/>
                </a:lnTo>
                <a:lnTo>
                  <a:pt x="731" y="213"/>
                </a:lnTo>
                <a:lnTo>
                  <a:pt x="737" y="207"/>
                </a:lnTo>
                <a:lnTo>
                  <a:pt x="740" y="196"/>
                </a:lnTo>
                <a:lnTo>
                  <a:pt x="740" y="180"/>
                </a:lnTo>
                <a:lnTo>
                  <a:pt x="727" y="178"/>
                </a:lnTo>
                <a:lnTo>
                  <a:pt x="720" y="174"/>
                </a:lnTo>
                <a:lnTo>
                  <a:pt x="716" y="170"/>
                </a:lnTo>
                <a:lnTo>
                  <a:pt x="716" y="167"/>
                </a:lnTo>
                <a:lnTo>
                  <a:pt x="715" y="163"/>
                </a:lnTo>
                <a:lnTo>
                  <a:pt x="716" y="159"/>
                </a:lnTo>
                <a:lnTo>
                  <a:pt x="703" y="161"/>
                </a:lnTo>
                <a:lnTo>
                  <a:pt x="689" y="163"/>
                </a:lnTo>
                <a:lnTo>
                  <a:pt x="694" y="174"/>
                </a:lnTo>
                <a:lnTo>
                  <a:pt x="702" y="187"/>
                </a:lnTo>
                <a:lnTo>
                  <a:pt x="700" y="193"/>
                </a:lnTo>
                <a:lnTo>
                  <a:pt x="698" y="198"/>
                </a:lnTo>
                <a:lnTo>
                  <a:pt x="694" y="200"/>
                </a:lnTo>
                <a:lnTo>
                  <a:pt x="689" y="200"/>
                </a:lnTo>
                <a:lnTo>
                  <a:pt x="683" y="198"/>
                </a:lnTo>
                <a:lnTo>
                  <a:pt x="679" y="196"/>
                </a:lnTo>
                <a:lnTo>
                  <a:pt x="676" y="193"/>
                </a:lnTo>
                <a:lnTo>
                  <a:pt x="676" y="189"/>
                </a:lnTo>
                <a:lnTo>
                  <a:pt x="674" y="183"/>
                </a:lnTo>
                <a:lnTo>
                  <a:pt x="672" y="176"/>
                </a:lnTo>
                <a:lnTo>
                  <a:pt x="670" y="174"/>
                </a:lnTo>
                <a:lnTo>
                  <a:pt x="668" y="172"/>
                </a:lnTo>
                <a:lnTo>
                  <a:pt x="663" y="174"/>
                </a:lnTo>
                <a:lnTo>
                  <a:pt x="659" y="176"/>
                </a:lnTo>
                <a:lnTo>
                  <a:pt x="655" y="176"/>
                </a:lnTo>
                <a:lnTo>
                  <a:pt x="650" y="176"/>
                </a:lnTo>
                <a:lnTo>
                  <a:pt x="646" y="176"/>
                </a:lnTo>
                <a:lnTo>
                  <a:pt x="644" y="178"/>
                </a:lnTo>
                <a:lnTo>
                  <a:pt x="642" y="189"/>
                </a:lnTo>
                <a:lnTo>
                  <a:pt x="642" y="196"/>
                </a:lnTo>
                <a:lnTo>
                  <a:pt x="642" y="204"/>
                </a:lnTo>
                <a:lnTo>
                  <a:pt x="642" y="209"/>
                </a:lnTo>
                <a:lnTo>
                  <a:pt x="648" y="217"/>
                </a:lnTo>
                <a:lnTo>
                  <a:pt x="654" y="224"/>
                </a:lnTo>
                <a:lnTo>
                  <a:pt x="657" y="228"/>
                </a:lnTo>
                <a:lnTo>
                  <a:pt x="661" y="233"/>
                </a:lnTo>
                <a:lnTo>
                  <a:pt x="666" y="237"/>
                </a:lnTo>
                <a:lnTo>
                  <a:pt x="676" y="239"/>
                </a:lnTo>
                <a:lnTo>
                  <a:pt x="679" y="250"/>
                </a:lnTo>
                <a:lnTo>
                  <a:pt x="683" y="261"/>
                </a:lnTo>
                <a:lnTo>
                  <a:pt x="687" y="265"/>
                </a:lnTo>
                <a:lnTo>
                  <a:pt x="692" y="268"/>
                </a:lnTo>
                <a:lnTo>
                  <a:pt x="696" y="270"/>
                </a:lnTo>
                <a:lnTo>
                  <a:pt x="698" y="272"/>
                </a:lnTo>
                <a:lnTo>
                  <a:pt x="698" y="274"/>
                </a:lnTo>
                <a:lnTo>
                  <a:pt x="698" y="278"/>
                </a:lnTo>
                <a:lnTo>
                  <a:pt x="694" y="278"/>
                </a:lnTo>
                <a:lnTo>
                  <a:pt x="689" y="278"/>
                </a:lnTo>
                <a:lnTo>
                  <a:pt x="681" y="274"/>
                </a:lnTo>
                <a:lnTo>
                  <a:pt x="670" y="267"/>
                </a:lnTo>
                <a:lnTo>
                  <a:pt x="665" y="255"/>
                </a:lnTo>
                <a:lnTo>
                  <a:pt x="657" y="244"/>
                </a:lnTo>
                <a:lnTo>
                  <a:pt x="644" y="244"/>
                </a:lnTo>
                <a:lnTo>
                  <a:pt x="633" y="241"/>
                </a:lnTo>
                <a:lnTo>
                  <a:pt x="626" y="230"/>
                </a:lnTo>
                <a:lnTo>
                  <a:pt x="618" y="222"/>
                </a:lnTo>
                <a:lnTo>
                  <a:pt x="615" y="220"/>
                </a:lnTo>
                <a:lnTo>
                  <a:pt x="613" y="217"/>
                </a:lnTo>
                <a:lnTo>
                  <a:pt x="613" y="211"/>
                </a:lnTo>
                <a:lnTo>
                  <a:pt x="617" y="206"/>
                </a:lnTo>
                <a:lnTo>
                  <a:pt x="620" y="198"/>
                </a:lnTo>
                <a:lnTo>
                  <a:pt x="624" y="193"/>
                </a:lnTo>
                <a:lnTo>
                  <a:pt x="624" y="187"/>
                </a:lnTo>
                <a:lnTo>
                  <a:pt x="624" y="182"/>
                </a:lnTo>
                <a:lnTo>
                  <a:pt x="622" y="178"/>
                </a:lnTo>
                <a:lnTo>
                  <a:pt x="622" y="172"/>
                </a:lnTo>
                <a:lnTo>
                  <a:pt x="622" y="169"/>
                </a:lnTo>
                <a:lnTo>
                  <a:pt x="624" y="165"/>
                </a:lnTo>
                <a:lnTo>
                  <a:pt x="628" y="158"/>
                </a:lnTo>
                <a:lnTo>
                  <a:pt x="633" y="154"/>
                </a:lnTo>
                <a:lnTo>
                  <a:pt x="641" y="148"/>
                </a:lnTo>
                <a:lnTo>
                  <a:pt x="650" y="146"/>
                </a:lnTo>
                <a:lnTo>
                  <a:pt x="648" y="139"/>
                </a:lnTo>
                <a:lnTo>
                  <a:pt x="648" y="130"/>
                </a:lnTo>
                <a:lnTo>
                  <a:pt x="650" y="122"/>
                </a:lnTo>
                <a:lnTo>
                  <a:pt x="650" y="113"/>
                </a:lnTo>
                <a:lnTo>
                  <a:pt x="652" y="106"/>
                </a:lnTo>
                <a:lnTo>
                  <a:pt x="652" y="100"/>
                </a:lnTo>
                <a:lnTo>
                  <a:pt x="650" y="97"/>
                </a:lnTo>
                <a:lnTo>
                  <a:pt x="644" y="95"/>
                </a:lnTo>
                <a:lnTo>
                  <a:pt x="641" y="102"/>
                </a:lnTo>
                <a:lnTo>
                  <a:pt x="635" y="108"/>
                </a:lnTo>
                <a:lnTo>
                  <a:pt x="637" y="115"/>
                </a:lnTo>
                <a:lnTo>
                  <a:pt x="637" y="122"/>
                </a:lnTo>
                <a:lnTo>
                  <a:pt x="635" y="128"/>
                </a:lnTo>
                <a:lnTo>
                  <a:pt x="630" y="135"/>
                </a:lnTo>
                <a:lnTo>
                  <a:pt x="618" y="148"/>
                </a:lnTo>
                <a:lnTo>
                  <a:pt x="607" y="158"/>
                </a:lnTo>
                <a:lnTo>
                  <a:pt x="594" y="158"/>
                </a:lnTo>
                <a:lnTo>
                  <a:pt x="582" y="158"/>
                </a:lnTo>
                <a:lnTo>
                  <a:pt x="574" y="165"/>
                </a:lnTo>
                <a:lnTo>
                  <a:pt x="567" y="174"/>
                </a:lnTo>
                <a:lnTo>
                  <a:pt x="559" y="178"/>
                </a:lnTo>
                <a:lnTo>
                  <a:pt x="552" y="185"/>
                </a:lnTo>
                <a:lnTo>
                  <a:pt x="557" y="198"/>
                </a:lnTo>
                <a:lnTo>
                  <a:pt x="561" y="211"/>
                </a:lnTo>
                <a:lnTo>
                  <a:pt x="557" y="220"/>
                </a:lnTo>
                <a:lnTo>
                  <a:pt x="556" y="230"/>
                </a:lnTo>
                <a:lnTo>
                  <a:pt x="557" y="246"/>
                </a:lnTo>
                <a:lnTo>
                  <a:pt x="557" y="261"/>
                </a:lnTo>
                <a:lnTo>
                  <a:pt x="550" y="270"/>
                </a:lnTo>
                <a:lnTo>
                  <a:pt x="543" y="278"/>
                </a:lnTo>
                <a:lnTo>
                  <a:pt x="535" y="281"/>
                </a:lnTo>
                <a:lnTo>
                  <a:pt x="528" y="287"/>
                </a:lnTo>
                <a:lnTo>
                  <a:pt x="526" y="294"/>
                </a:lnTo>
                <a:lnTo>
                  <a:pt x="522" y="303"/>
                </a:lnTo>
                <a:lnTo>
                  <a:pt x="515" y="315"/>
                </a:lnTo>
                <a:lnTo>
                  <a:pt x="508" y="326"/>
                </a:lnTo>
                <a:lnTo>
                  <a:pt x="508" y="339"/>
                </a:lnTo>
                <a:lnTo>
                  <a:pt x="506" y="348"/>
                </a:lnTo>
                <a:lnTo>
                  <a:pt x="502" y="357"/>
                </a:lnTo>
                <a:lnTo>
                  <a:pt x="497" y="364"/>
                </a:lnTo>
                <a:lnTo>
                  <a:pt x="497" y="366"/>
                </a:lnTo>
                <a:lnTo>
                  <a:pt x="498" y="368"/>
                </a:lnTo>
                <a:lnTo>
                  <a:pt x="500" y="368"/>
                </a:lnTo>
                <a:lnTo>
                  <a:pt x="504" y="368"/>
                </a:lnTo>
                <a:lnTo>
                  <a:pt x="511" y="368"/>
                </a:lnTo>
                <a:lnTo>
                  <a:pt x="517" y="370"/>
                </a:lnTo>
                <a:lnTo>
                  <a:pt x="522" y="377"/>
                </a:lnTo>
                <a:lnTo>
                  <a:pt x="526" y="381"/>
                </a:lnTo>
                <a:lnTo>
                  <a:pt x="530" y="381"/>
                </a:lnTo>
                <a:lnTo>
                  <a:pt x="533" y="379"/>
                </a:lnTo>
                <a:lnTo>
                  <a:pt x="537" y="377"/>
                </a:lnTo>
                <a:lnTo>
                  <a:pt x="541" y="374"/>
                </a:lnTo>
                <a:lnTo>
                  <a:pt x="546" y="374"/>
                </a:lnTo>
                <a:lnTo>
                  <a:pt x="552" y="376"/>
                </a:lnTo>
                <a:lnTo>
                  <a:pt x="561" y="383"/>
                </a:lnTo>
                <a:lnTo>
                  <a:pt x="567" y="390"/>
                </a:lnTo>
                <a:lnTo>
                  <a:pt x="576" y="394"/>
                </a:lnTo>
                <a:lnTo>
                  <a:pt x="580" y="398"/>
                </a:lnTo>
                <a:lnTo>
                  <a:pt x="580" y="403"/>
                </a:lnTo>
                <a:lnTo>
                  <a:pt x="582" y="411"/>
                </a:lnTo>
                <a:lnTo>
                  <a:pt x="594" y="420"/>
                </a:lnTo>
                <a:lnTo>
                  <a:pt x="600" y="425"/>
                </a:lnTo>
                <a:lnTo>
                  <a:pt x="602" y="429"/>
                </a:lnTo>
                <a:lnTo>
                  <a:pt x="602" y="433"/>
                </a:lnTo>
                <a:lnTo>
                  <a:pt x="602" y="437"/>
                </a:lnTo>
                <a:lnTo>
                  <a:pt x="598" y="442"/>
                </a:lnTo>
                <a:lnTo>
                  <a:pt x="600" y="455"/>
                </a:lnTo>
                <a:lnTo>
                  <a:pt x="602" y="461"/>
                </a:lnTo>
                <a:lnTo>
                  <a:pt x="600" y="464"/>
                </a:lnTo>
                <a:lnTo>
                  <a:pt x="594" y="470"/>
                </a:lnTo>
                <a:lnTo>
                  <a:pt x="593" y="475"/>
                </a:lnTo>
                <a:lnTo>
                  <a:pt x="591" y="481"/>
                </a:lnTo>
                <a:lnTo>
                  <a:pt x="585" y="481"/>
                </a:lnTo>
                <a:lnTo>
                  <a:pt x="580" y="485"/>
                </a:lnTo>
                <a:lnTo>
                  <a:pt x="578" y="490"/>
                </a:lnTo>
                <a:lnTo>
                  <a:pt x="576" y="498"/>
                </a:lnTo>
                <a:lnTo>
                  <a:pt x="572" y="505"/>
                </a:lnTo>
                <a:lnTo>
                  <a:pt x="572" y="512"/>
                </a:lnTo>
                <a:lnTo>
                  <a:pt x="572" y="516"/>
                </a:lnTo>
                <a:lnTo>
                  <a:pt x="574" y="520"/>
                </a:lnTo>
                <a:lnTo>
                  <a:pt x="583" y="527"/>
                </a:lnTo>
                <a:lnTo>
                  <a:pt x="600" y="533"/>
                </a:lnTo>
                <a:lnTo>
                  <a:pt x="602" y="536"/>
                </a:lnTo>
                <a:lnTo>
                  <a:pt x="604" y="549"/>
                </a:lnTo>
                <a:lnTo>
                  <a:pt x="609" y="555"/>
                </a:lnTo>
                <a:lnTo>
                  <a:pt x="615" y="564"/>
                </a:lnTo>
                <a:lnTo>
                  <a:pt x="617" y="570"/>
                </a:lnTo>
                <a:lnTo>
                  <a:pt x="618" y="573"/>
                </a:lnTo>
                <a:lnTo>
                  <a:pt x="617" y="577"/>
                </a:lnTo>
                <a:lnTo>
                  <a:pt x="615" y="579"/>
                </a:lnTo>
                <a:lnTo>
                  <a:pt x="604" y="564"/>
                </a:lnTo>
                <a:lnTo>
                  <a:pt x="591" y="544"/>
                </a:lnTo>
                <a:lnTo>
                  <a:pt x="572" y="536"/>
                </a:lnTo>
                <a:lnTo>
                  <a:pt x="557" y="529"/>
                </a:lnTo>
                <a:lnTo>
                  <a:pt x="556" y="525"/>
                </a:lnTo>
                <a:lnTo>
                  <a:pt x="554" y="520"/>
                </a:lnTo>
                <a:lnTo>
                  <a:pt x="554" y="514"/>
                </a:lnTo>
                <a:lnTo>
                  <a:pt x="554" y="509"/>
                </a:lnTo>
                <a:lnTo>
                  <a:pt x="554" y="503"/>
                </a:lnTo>
                <a:lnTo>
                  <a:pt x="556" y="498"/>
                </a:lnTo>
                <a:lnTo>
                  <a:pt x="559" y="492"/>
                </a:lnTo>
                <a:lnTo>
                  <a:pt x="563" y="488"/>
                </a:lnTo>
                <a:lnTo>
                  <a:pt x="572" y="477"/>
                </a:lnTo>
                <a:lnTo>
                  <a:pt x="576" y="466"/>
                </a:lnTo>
                <a:lnTo>
                  <a:pt x="576" y="455"/>
                </a:lnTo>
                <a:lnTo>
                  <a:pt x="570" y="437"/>
                </a:lnTo>
                <a:lnTo>
                  <a:pt x="569" y="418"/>
                </a:lnTo>
                <a:lnTo>
                  <a:pt x="569" y="409"/>
                </a:lnTo>
                <a:lnTo>
                  <a:pt x="565" y="407"/>
                </a:lnTo>
                <a:lnTo>
                  <a:pt x="561" y="407"/>
                </a:lnTo>
                <a:lnTo>
                  <a:pt x="552" y="405"/>
                </a:lnTo>
                <a:lnTo>
                  <a:pt x="539" y="405"/>
                </a:lnTo>
                <a:lnTo>
                  <a:pt x="530" y="405"/>
                </a:lnTo>
                <a:lnTo>
                  <a:pt x="521" y="401"/>
                </a:lnTo>
                <a:lnTo>
                  <a:pt x="515" y="401"/>
                </a:lnTo>
                <a:lnTo>
                  <a:pt x="513" y="401"/>
                </a:lnTo>
                <a:lnTo>
                  <a:pt x="509" y="403"/>
                </a:lnTo>
                <a:lnTo>
                  <a:pt x="508" y="405"/>
                </a:lnTo>
                <a:lnTo>
                  <a:pt x="506" y="411"/>
                </a:lnTo>
                <a:lnTo>
                  <a:pt x="504" y="416"/>
                </a:lnTo>
                <a:lnTo>
                  <a:pt x="498" y="420"/>
                </a:lnTo>
                <a:lnTo>
                  <a:pt x="493" y="427"/>
                </a:lnTo>
                <a:lnTo>
                  <a:pt x="495" y="438"/>
                </a:lnTo>
                <a:lnTo>
                  <a:pt x="497" y="451"/>
                </a:lnTo>
                <a:lnTo>
                  <a:pt x="497" y="464"/>
                </a:lnTo>
                <a:lnTo>
                  <a:pt x="491" y="477"/>
                </a:lnTo>
                <a:lnTo>
                  <a:pt x="478" y="485"/>
                </a:lnTo>
                <a:lnTo>
                  <a:pt x="461" y="496"/>
                </a:lnTo>
                <a:lnTo>
                  <a:pt x="447" y="512"/>
                </a:lnTo>
                <a:lnTo>
                  <a:pt x="426" y="531"/>
                </a:lnTo>
                <a:lnTo>
                  <a:pt x="402" y="538"/>
                </a:lnTo>
                <a:lnTo>
                  <a:pt x="386" y="544"/>
                </a:lnTo>
                <a:lnTo>
                  <a:pt x="375" y="549"/>
                </a:lnTo>
                <a:lnTo>
                  <a:pt x="367" y="553"/>
                </a:lnTo>
                <a:lnTo>
                  <a:pt x="364" y="557"/>
                </a:lnTo>
                <a:lnTo>
                  <a:pt x="360" y="558"/>
                </a:lnTo>
                <a:lnTo>
                  <a:pt x="356" y="560"/>
                </a:lnTo>
                <a:lnTo>
                  <a:pt x="349" y="562"/>
                </a:lnTo>
                <a:lnTo>
                  <a:pt x="338" y="555"/>
                </a:lnTo>
                <a:lnTo>
                  <a:pt x="327" y="549"/>
                </a:lnTo>
                <a:lnTo>
                  <a:pt x="317" y="546"/>
                </a:lnTo>
                <a:lnTo>
                  <a:pt x="304" y="542"/>
                </a:lnTo>
                <a:lnTo>
                  <a:pt x="297" y="534"/>
                </a:lnTo>
                <a:lnTo>
                  <a:pt x="290" y="525"/>
                </a:lnTo>
                <a:lnTo>
                  <a:pt x="284" y="520"/>
                </a:lnTo>
                <a:lnTo>
                  <a:pt x="280" y="512"/>
                </a:lnTo>
                <a:lnTo>
                  <a:pt x="277" y="499"/>
                </a:lnTo>
                <a:lnTo>
                  <a:pt x="275" y="488"/>
                </a:lnTo>
                <a:lnTo>
                  <a:pt x="279" y="488"/>
                </a:lnTo>
                <a:lnTo>
                  <a:pt x="282" y="490"/>
                </a:lnTo>
                <a:lnTo>
                  <a:pt x="286" y="494"/>
                </a:lnTo>
                <a:lnTo>
                  <a:pt x="288" y="499"/>
                </a:lnTo>
                <a:lnTo>
                  <a:pt x="291" y="509"/>
                </a:lnTo>
                <a:lnTo>
                  <a:pt x="297" y="514"/>
                </a:lnTo>
                <a:lnTo>
                  <a:pt x="301" y="503"/>
                </a:lnTo>
                <a:lnTo>
                  <a:pt x="304" y="496"/>
                </a:lnTo>
                <a:lnTo>
                  <a:pt x="310" y="509"/>
                </a:lnTo>
                <a:lnTo>
                  <a:pt x="312" y="522"/>
                </a:lnTo>
                <a:lnTo>
                  <a:pt x="319" y="525"/>
                </a:lnTo>
                <a:lnTo>
                  <a:pt x="330" y="525"/>
                </a:lnTo>
                <a:lnTo>
                  <a:pt x="343" y="525"/>
                </a:lnTo>
                <a:lnTo>
                  <a:pt x="351" y="522"/>
                </a:lnTo>
                <a:lnTo>
                  <a:pt x="352" y="512"/>
                </a:lnTo>
                <a:lnTo>
                  <a:pt x="356" y="507"/>
                </a:lnTo>
                <a:lnTo>
                  <a:pt x="371" y="505"/>
                </a:lnTo>
                <a:lnTo>
                  <a:pt x="380" y="505"/>
                </a:lnTo>
                <a:lnTo>
                  <a:pt x="388" y="501"/>
                </a:lnTo>
                <a:lnTo>
                  <a:pt x="391" y="499"/>
                </a:lnTo>
                <a:lnTo>
                  <a:pt x="399" y="488"/>
                </a:lnTo>
                <a:lnTo>
                  <a:pt x="412" y="468"/>
                </a:lnTo>
                <a:lnTo>
                  <a:pt x="421" y="468"/>
                </a:lnTo>
                <a:lnTo>
                  <a:pt x="432" y="468"/>
                </a:lnTo>
                <a:lnTo>
                  <a:pt x="437" y="466"/>
                </a:lnTo>
                <a:lnTo>
                  <a:pt x="439" y="461"/>
                </a:lnTo>
                <a:lnTo>
                  <a:pt x="441" y="455"/>
                </a:lnTo>
                <a:lnTo>
                  <a:pt x="441" y="449"/>
                </a:lnTo>
                <a:lnTo>
                  <a:pt x="443" y="437"/>
                </a:lnTo>
                <a:lnTo>
                  <a:pt x="445" y="429"/>
                </a:lnTo>
                <a:lnTo>
                  <a:pt x="450" y="422"/>
                </a:lnTo>
                <a:lnTo>
                  <a:pt x="461" y="418"/>
                </a:lnTo>
                <a:lnTo>
                  <a:pt x="469" y="414"/>
                </a:lnTo>
                <a:lnTo>
                  <a:pt x="473" y="411"/>
                </a:lnTo>
                <a:lnTo>
                  <a:pt x="474" y="407"/>
                </a:lnTo>
                <a:lnTo>
                  <a:pt x="474" y="403"/>
                </a:lnTo>
                <a:lnTo>
                  <a:pt x="469" y="392"/>
                </a:lnTo>
                <a:lnTo>
                  <a:pt x="461" y="379"/>
                </a:lnTo>
                <a:lnTo>
                  <a:pt x="461" y="364"/>
                </a:lnTo>
                <a:lnTo>
                  <a:pt x="463" y="353"/>
                </a:lnTo>
                <a:lnTo>
                  <a:pt x="467" y="344"/>
                </a:lnTo>
                <a:lnTo>
                  <a:pt x="474" y="333"/>
                </a:lnTo>
                <a:lnTo>
                  <a:pt x="476" y="324"/>
                </a:lnTo>
                <a:lnTo>
                  <a:pt x="480" y="313"/>
                </a:lnTo>
                <a:lnTo>
                  <a:pt x="482" y="307"/>
                </a:lnTo>
                <a:lnTo>
                  <a:pt x="485" y="302"/>
                </a:lnTo>
                <a:lnTo>
                  <a:pt x="489" y="296"/>
                </a:lnTo>
                <a:lnTo>
                  <a:pt x="495" y="292"/>
                </a:lnTo>
                <a:lnTo>
                  <a:pt x="498" y="278"/>
                </a:lnTo>
                <a:lnTo>
                  <a:pt x="502" y="261"/>
                </a:lnTo>
                <a:lnTo>
                  <a:pt x="509" y="254"/>
                </a:lnTo>
                <a:lnTo>
                  <a:pt x="515" y="250"/>
                </a:lnTo>
                <a:lnTo>
                  <a:pt x="519" y="244"/>
                </a:lnTo>
                <a:lnTo>
                  <a:pt x="522" y="239"/>
                </a:lnTo>
                <a:lnTo>
                  <a:pt x="526" y="230"/>
                </a:lnTo>
                <a:lnTo>
                  <a:pt x="528" y="215"/>
                </a:lnTo>
                <a:lnTo>
                  <a:pt x="524" y="196"/>
                </a:lnTo>
                <a:lnTo>
                  <a:pt x="519" y="180"/>
                </a:lnTo>
                <a:lnTo>
                  <a:pt x="519" y="176"/>
                </a:lnTo>
                <a:lnTo>
                  <a:pt x="521" y="172"/>
                </a:lnTo>
                <a:lnTo>
                  <a:pt x="524" y="169"/>
                </a:lnTo>
                <a:lnTo>
                  <a:pt x="528" y="167"/>
                </a:lnTo>
                <a:lnTo>
                  <a:pt x="535" y="163"/>
                </a:lnTo>
                <a:lnTo>
                  <a:pt x="543" y="161"/>
                </a:lnTo>
                <a:lnTo>
                  <a:pt x="556" y="141"/>
                </a:lnTo>
                <a:lnTo>
                  <a:pt x="570" y="124"/>
                </a:lnTo>
                <a:lnTo>
                  <a:pt x="576" y="115"/>
                </a:lnTo>
                <a:lnTo>
                  <a:pt x="580" y="104"/>
                </a:lnTo>
                <a:lnTo>
                  <a:pt x="582" y="93"/>
                </a:lnTo>
                <a:lnTo>
                  <a:pt x="582" y="76"/>
                </a:lnTo>
                <a:lnTo>
                  <a:pt x="580" y="69"/>
                </a:lnTo>
                <a:lnTo>
                  <a:pt x="576" y="63"/>
                </a:lnTo>
                <a:lnTo>
                  <a:pt x="572" y="60"/>
                </a:lnTo>
                <a:lnTo>
                  <a:pt x="567" y="56"/>
                </a:lnTo>
                <a:lnTo>
                  <a:pt x="552" y="50"/>
                </a:lnTo>
                <a:lnTo>
                  <a:pt x="533" y="47"/>
                </a:lnTo>
                <a:lnTo>
                  <a:pt x="530" y="37"/>
                </a:lnTo>
                <a:lnTo>
                  <a:pt x="524" y="32"/>
                </a:lnTo>
                <a:lnTo>
                  <a:pt x="506" y="45"/>
                </a:lnTo>
                <a:lnTo>
                  <a:pt x="493" y="56"/>
                </a:lnTo>
                <a:lnTo>
                  <a:pt x="491" y="61"/>
                </a:lnTo>
                <a:lnTo>
                  <a:pt x="487" y="67"/>
                </a:lnTo>
                <a:lnTo>
                  <a:pt x="484" y="71"/>
                </a:lnTo>
                <a:lnTo>
                  <a:pt x="480" y="76"/>
                </a:lnTo>
                <a:lnTo>
                  <a:pt x="469" y="84"/>
                </a:lnTo>
                <a:lnTo>
                  <a:pt x="460" y="95"/>
                </a:lnTo>
                <a:lnTo>
                  <a:pt x="450" y="104"/>
                </a:lnTo>
                <a:lnTo>
                  <a:pt x="441" y="113"/>
                </a:lnTo>
                <a:lnTo>
                  <a:pt x="432" y="119"/>
                </a:lnTo>
                <a:lnTo>
                  <a:pt x="421" y="122"/>
                </a:lnTo>
                <a:lnTo>
                  <a:pt x="402" y="128"/>
                </a:lnTo>
                <a:lnTo>
                  <a:pt x="380" y="132"/>
                </a:lnTo>
                <a:lnTo>
                  <a:pt x="376" y="133"/>
                </a:lnTo>
                <a:lnTo>
                  <a:pt x="376" y="135"/>
                </a:lnTo>
                <a:lnTo>
                  <a:pt x="376" y="137"/>
                </a:lnTo>
                <a:lnTo>
                  <a:pt x="378" y="139"/>
                </a:lnTo>
                <a:lnTo>
                  <a:pt x="382" y="145"/>
                </a:lnTo>
                <a:lnTo>
                  <a:pt x="382" y="148"/>
                </a:lnTo>
                <a:lnTo>
                  <a:pt x="376" y="152"/>
                </a:lnTo>
                <a:lnTo>
                  <a:pt x="375" y="156"/>
                </a:lnTo>
                <a:lnTo>
                  <a:pt x="373" y="158"/>
                </a:lnTo>
                <a:lnTo>
                  <a:pt x="375" y="161"/>
                </a:lnTo>
                <a:lnTo>
                  <a:pt x="380" y="167"/>
                </a:lnTo>
                <a:lnTo>
                  <a:pt x="382" y="172"/>
                </a:lnTo>
                <a:lnTo>
                  <a:pt x="376" y="178"/>
                </a:lnTo>
                <a:lnTo>
                  <a:pt x="369" y="183"/>
                </a:lnTo>
                <a:lnTo>
                  <a:pt x="365" y="196"/>
                </a:lnTo>
                <a:lnTo>
                  <a:pt x="364" y="206"/>
                </a:lnTo>
                <a:lnTo>
                  <a:pt x="341" y="220"/>
                </a:lnTo>
                <a:lnTo>
                  <a:pt x="332" y="230"/>
                </a:lnTo>
                <a:lnTo>
                  <a:pt x="336" y="239"/>
                </a:lnTo>
                <a:lnTo>
                  <a:pt x="343" y="252"/>
                </a:lnTo>
                <a:lnTo>
                  <a:pt x="345" y="259"/>
                </a:lnTo>
                <a:lnTo>
                  <a:pt x="345" y="265"/>
                </a:lnTo>
                <a:lnTo>
                  <a:pt x="349" y="267"/>
                </a:lnTo>
                <a:lnTo>
                  <a:pt x="356" y="267"/>
                </a:lnTo>
                <a:lnTo>
                  <a:pt x="352" y="279"/>
                </a:lnTo>
                <a:lnTo>
                  <a:pt x="343" y="291"/>
                </a:lnTo>
                <a:lnTo>
                  <a:pt x="343" y="300"/>
                </a:lnTo>
                <a:lnTo>
                  <a:pt x="343" y="307"/>
                </a:lnTo>
                <a:lnTo>
                  <a:pt x="345" y="315"/>
                </a:lnTo>
                <a:lnTo>
                  <a:pt x="349" y="322"/>
                </a:lnTo>
                <a:lnTo>
                  <a:pt x="351" y="335"/>
                </a:lnTo>
                <a:lnTo>
                  <a:pt x="349" y="342"/>
                </a:lnTo>
                <a:lnTo>
                  <a:pt x="345" y="346"/>
                </a:lnTo>
                <a:lnTo>
                  <a:pt x="332" y="352"/>
                </a:lnTo>
                <a:lnTo>
                  <a:pt x="327" y="355"/>
                </a:lnTo>
                <a:lnTo>
                  <a:pt x="321" y="359"/>
                </a:lnTo>
                <a:lnTo>
                  <a:pt x="319" y="361"/>
                </a:lnTo>
                <a:lnTo>
                  <a:pt x="316" y="363"/>
                </a:lnTo>
                <a:lnTo>
                  <a:pt x="312" y="363"/>
                </a:lnTo>
                <a:lnTo>
                  <a:pt x="308" y="361"/>
                </a:lnTo>
                <a:lnTo>
                  <a:pt x="310" y="355"/>
                </a:lnTo>
                <a:lnTo>
                  <a:pt x="312" y="350"/>
                </a:lnTo>
                <a:lnTo>
                  <a:pt x="306" y="346"/>
                </a:lnTo>
                <a:lnTo>
                  <a:pt x="301" y="340"/>
                </a:lnTo>
                <a:lnTo>
                  <a:pt x="303" y="333"/>
                </a:lnTo>
                <a:lnTo>
                  <a:pt x="304" y="324"/>
                </a:lnTo>
                <a:lnTo>
                  <a:pt x="299" y="316"/>
                </a:lnTo>
                <a:lnTo>
                  <a:pt x="293" y="309"/>
                </a:lnTo>
                <a:lnTo>
                  <a:pt x="293" y="303"/>
                </a:lnTo>
                <a:lnTo>
                  <a:pt x="291" y="298"/>
                </a:lnTo>
                <a:lnTo>
                  <a:pt x="284" y="289"/>
                </a:lnTo>
                <a:lnTo>
                  <a:pt x="275" y="279"/>
                </a:lnTo>
                <a:lnTo>
                  <a:pt x="275" y="272"/>
                </a:lnTo>
                <a:lnTo>
                  <a:pt x="273" y="267"/>
                </a:lnTo>
                <a:lnTo>
                  <a:pt x="266" y="265"/>
                </a:lnTo>
                <a:lnTo>
                  <a:pt x="260" y="267"/>
                </a:lnTo>
                <a:lnTo>
                  <a:pt x="258" y="278"/>
                </a:lnTo>
                <a:lnTo>
                  <a:pt x="255" y="287"/>
                </a:lnTo>
                <a:lnTo>
                  <a:pt x="249" y="294"/>
                </a:lnTo>
                <a:lnTo>
                  <a:pt x="245" y="300"/>
                </a:lnTo>
                <a:lnTo>
                  <a:pt x="234" y="309"/>
                </a:lnTo>
                <a:lnTo>
                  <a:pt x="225" y="322"/>
                </a:lnTo>
                <a:lnTo>
                  <a:pt x="234" y="344"/>
                </a:lnTo>
                <a:lnTo>
                  <a:pt x="242" y="370"/>
                </a:lnTo>
                <a:lnTo>
                  <a:pt x="232" y="372"/>
                </a:lnTo>
                <a:lnTo>
                  <a:pt x="227" y="372"/>
                </a:lnTo>
                <a:lnTo>
                  <a:pt x="225" y="377"/>
                </a:lnTo>
                <a:lnTo>
                  <a:pt x="223" y="385"/>
                </a:lnTo>
                <a:lnTo>
                  <a:pt x="208" y="388"/>
                </a:lnTo>
                <a:lnTo>
                  <a:pt x="184" y="390"/>
                </a:lnTo>
                <a:lnTo>
                  <a:pt x="171" y="401"/>
                </a:lnTo>
                <a:lnTo>
                  <a:pt x="155" y="411"/>
                </a:lnTo>
                <a:lnTo>
                  <a:pt x="133" y="405"/>
                </a:lnTo>
                <a:lnTo>
                  <a:pt x="105" y="401"/>
                </a:lnTo>
                <a:lnTo>
                  <a:pt x="96" y="405"/>
                </a:lnTo>
                <a:lnTo>
                  <a:pt x="88" y="409"/>
                </a:lnTo>
                <a:lnTo>
                  <a:pt x="83" y="413"/>
                </a:lnTo>
                <a:lnTo>
                  <a:pt x="79" y="418"/>
                </a:lnTo>
                <a:lnTo>
                  <a:pt x="70" y="427"/>
                </a:lnTo>
                <a:lnTo>
                  <a:pt x="61" y="437"/>
                </a:lnTo>
                <a:lnTo>
                  <a:pt x="48" y="437"/>
                </a:lnTo>
                <a:lnTo>
                  <a:pt x="33" y="437"/>
                </a:lnTo>
                <a:lnTo>
                  <a:pt x="37" y="457"/>
                </a:lnTo>
                <a:lnTo>
                  <a:pt x="38" y="479"/>
                </a:lnTo>
                <a:lnTo>
                  <a:pt x="14" y="512"/>
                </a:lnTo>
                <a:lnTo>
                  <a:pt x="0" y="533"/>
                </a:lnTo>
                <a:lnTo>
                  <a:pt x="5" y="538"/>
                </a:lnTo>
                <a:lnTo>
                  <a:pt x="16" y="542"/>
                </a:lnTo>
                <a:lnTo>
                  <a:pt x="18" y="549"/>
                </a:lnTo>
                <a:lnTo>
                  <a:pt x="20" y="555"/>
                </a:lnTo>
                <a:lnTo>
                  <a:pt x="24" y="562"/>
                </a:lnTo>
                <a:lnTo>
                  <a:pt x="27" y="566"/>
                </a:lnTo>
                <a:lnTo>
                  <a:pt x="38" y="570"/>
                </a:lnTo>
                <a:lnTo>
                  <a:pt x="51" y="571"/>
                </a:lnTo>
                <a:lnTo>
                  <a:pt x="62" y="571"/>
                </a:lnTo>
                <a:lnTo>
                  <a:pt x="74" y="573"/>
                </a:lnTo>
                <a:lnTo>
                  <a:pt x="86" y="573"/>
                </a:lnTo>
                <a:lnTo>
                  <a:pt x="98" y="577"/>
                </a:lnTo>
                <a:lnTo>
                  <a:pt x="110" y="586"/>
                </a:lnTo>
                <a:lnTo>
                  <a:pt x="125" y="597"/>
                </a:lnTo>
                <a:lnTo>
                  <a:pt x="127" y="603"/>
                </a:lnTo>
                <a:lnTo>
                  <a:pt x="125" y="607"/>
                </a:lnTo>
                <a:lnTo>
                  <a:pt x="122" y="610"/>
                </a:lnTo>
                <a:lnTo>
                  <a:pt x="118" y="612"/>
                </a:lnTo>
                <a:lnTo>
                  <a:pt x="114" y="614"/>
                </a:lnTo>
                <a:lnTo>
                  <a:pt x="110" y="616"/>
                </a:lnTo>
                <a:lnTo>
                  <a:pt x="109" y="619"/>
                </a:lnTo>
                <a:lnTo>
                  <a:pt x="109" y="623"/>
                </a:lnTo>
                <a:lnTo>
                  <a:pt x="133" y="649"/>
                </a:lnTo>
                <a:lnTo>
                  <a:pt x="149" y="662"/>
                </a:lnTo>
                <a:lnTo>
                  <a:pt x="158" y="656"/>
                </a:lnTo>
                <a:lnTo>
                  <a:pt x="168" y="649"/>
                </a:lnTo>
                <a:lnTo>
                  <a:pt x="175" y="651"/>
                </a:lnTo>
                <a:lnTo>
                  <a:pt x="182" y="653"/>
                </a:lnTo>
                <a:lnTo>
                  <a:pt x="184" y="642"/>
                </a:lnTo>
                <a:lnTo>
                  <a:pt x="186" y="632"/>
                </a:lnTo>
                <a:lnTo>
                  <a:pt x="192" y="632"/>
                </a:lnTo>
                <a:lnTo>
                  <a:pt x="195" y="634"/>
                </a:lnTo>
                <a:lnTo>
                  <a:pt x="197" y="640"/>
                </a:lnTo>
                <a:lnTo>
                  <a:pt x="201" y="647"/>
                </a:lnTo>
                <a:lnTo>
                  <a:pt x="203" y="655"/>
                </a:lnTo>
                <a:lnTo>
                  <a:pt x="208" y="664"/>
                </a:lnTo>
                <a:lnTo>
                  <a:pt x="214" y="671"/>
                </a:lnTo>
                <a:lnTo>
                  <a:pt x="223" y="679"/>
                </a:lnTo>
                <a:lnTo>
                  <a:pt x="223" y="699"/>
                </a:lnTo>
                <a:lnTo>
                  <a:pt x="223" y="728"/>
                </a:lnTo>
                <a:lnTo>
                  <a:pt x="225" y="738"/>
                </a:lnTo>
                <a:lnTo>
                  <a:pt x="231" y="745"/>
                </a:lnTo>
                <a:lnTo>
                  <a:pt x="236" y="753"/>
                </a:lnTo>
                <a:lnTo>
                  <a:pt x="242" y="760"/>
                </a:lnTo>
                <a:lnTo>
                  <a:pt x="242" y="767"/>
                </a:lnTo>
                <a:lnTo>
                  <a:pt x="242" y="777"/>
                </a:lnTo>
                <a:lnTo>
                  <a:pt x="243" y="780"/>
                </a:lnTo>
                <a:lnTo>
                  <a:pt x="245" y="782"/>
                </a:lnTo>
                <a:lnTo>
                  <a:pt x="251" y="786"/>
                </a:lnTo>
                <a:lnTo>
                  <a:pt x="256" y="788"/>
                </a:lnTo>
                <a:lnTo>
                  <a:pt x="271" y="788"/>
                </a:lnTo>
                <a:lnTo>
                  <a:pt x="286" y="791"/>
                </a:lnTo>
                <a:lnTo>
                  <a:pt x="297" y="801"/>
                </a:lnTo>
                <a:lnTo>
                  <a:pt x="310" y="812"/>
                </a:lnTo>
                <a:lnTo>
                  <a:pt x="323" y="823"/>
                </a:lnTo>
                <a:lnTo>
                  <a:pt x="338" y="830"/>
                </a:lnTo>
                <a:lnTo>
                  <a:pt x="358" y="834"/>
                </a:lnTo>
                <a:lnTo>
                  <a:pt x="376" y="836"/>
                </a:lnTo>
                <a:lnTo>
                  <a:pt x="382" y="854"/>
                </a:lnTo>
                <a:lnTo>
                  <a:pt x="389" y="873"/>
                </a:lnTo>
                <a:lnTo>
                  <a:pt x="402" y="873"/>
                </a:lnTo>
                <a:lnTo>
                  <a:pt x="417" y="876"/>
                </a:lnTo>
                <a:lnTo>
                  <a:pt x="424" y="898"/>
                </a:lnTo>
                <a:lnTo>
                  <a:pt x="432" y="919"/>
                </a:lnTo>
                <a:lnTo>
                  <a:pt x="443" y="923"/>
                </a:lnTo>
                <a:lnTo>
                  <a:pt x="454" y="923"/>
                </a:lnTo>
                <a:lnTo>
                  <a:pt x="461" y="923"/>
                </a:lnTo>
                <a:lnTo>
                  <a:pt x="469" y="924"/>
                </a:lnTo>
                <a:lnTo>
                  <a:pt x="478" y="928"/>
                </a:lnTo>
                <a:lnTo>
                  <a:pt x="491" y="934"/>
                </a:lnTo>
                <a:lnTo>
                  <a:pt x="498" y="934"/>
                </a:lnTo>
                <a:lnTo>
                  <a:pt x="509" y="932"/>
                </a:lnTo>
                <a:lnTo>
                  <a:pt x="519" y="928"/>
                </a:lnTo>
                <a:lnTo>
                  <a:pt x="528" y="923"/>
                </a:lnTo>
                <a:lnTo>
                  <a:pt x="537" y="919"/>
                </a:lnTo>
                <a:lnTo>
                  <a:pt x="546" y="915"/>
                </a:lnTo>
                <a:lnTo>
                  <a:pt x="554" y="913"/>
                </a:lnTo>
                <a:lnTo>
                  <a:pt x="561" y="913"/>
                </a:lnTo>
                <a:lnTo>
                  <a:pt x="570" y="928"/>
                </a:lnTo>
                <a:lnTo>
                  <a:pt x="583" y="948"/>
                </a:lnTo>
                <a:lnTo>
                  <a:pt x="589" y="948"/>
                </a:lnTo>
                <a:lnTo>
                  <a:pt x="594" y="948"/>
                </a:lnTo>
                <a:lnTo>
                  <a:pt x="598" y="950"/>
                </a:lnTo>
                <a:lnTo>
                  <a:pt x="604" y="952"/>
                </a:lnTo>
                <a:lnTo>
                  <a:pt x="611" y="963"/>
                </a:lnTo>
                <a:lnTo>
                  <a:pt x="622" y="983"/>
                </a:lnTo>
                <a:lnTo>
                  <a:pt x="624" y="985"/>
                </a:lnTo>
                <a:lnTo>
                  <a:pt x="628" y="987"/>
                </a:lnTo>
                <a:lnTo>
                  <a:pt x="631" y="987"/>
                </a:lnTo>
                <a:lnTo>
                  <a:pt x="637" y="985"/>
                </a:lnTo>
                <a:lnTo>
                  <a:pt x="644" y="982"/>
                </a:lnTo>
                <a:lnTo>
                  <a:pt x="654" y="980"/>
                </a:lnTo>
                <a:lnTo>
                  <a:pt x="663" y="998"/>
                </a:lnTo>
                <a:lnTo>
                  <a:pt x="668" y="1020"/>
                </a:lnTo>
                <a:close/>
                <a:moveTo>
                  <a:pt x="683" y="85"/>
                </a:moveTo>
                <a:lnTo>
                  <a:pt x="683" y="84"/>
                </a:lnTo>
                <a:lnTo>
                  <a:pt x="687" y="82"/>
                </a:lnTo>
                <a:lnTo>
                  <a:pt x="689" y="82"/>
                </a:lnTo>
                <a:lnTo>
                  <a:pt x="694" y="84"/>
                </a:lnTo>
                <a:lnTo>
                  <a:pt x="692" y="85"/>
                </a:lnTo>
                <a:lnTo>
                  <a:pt x="687" y="85"/>
                </a:lnTo>
                <a:lnTo>
                  <a:pt x="683" y="85"/>
                </a:lnTo>
                <a:close/>
                <a:moveTo>
                  <a:pt x="694" y="52"/>
                </a:moveTo>
                <a:lnTo>
                  <a:pt x="694" y="58"/>
                </a:lnTo>
                <a:lnTo>
                  <a:pt x="694" y="61"/>
                </a:lnTo>
                <a:lnTo>
                  <a:pt x="696" y="63"/>
                </a:lnTo>
                <a:lnTo>
                  <a:pt x="700" y="65"/>
                </a:lnTo>
                <a:lnTo>
                  <a:pt x="702" y="61"/>
                </a:lnTo>
                <a:lnTo>
                  <a:pt x="700" y="58"/>
                </a:lnTo>
                <a:lnTo>
                  <a:pt x="696" y="54"/>
                </a:lnTo>
                <a:lnTo>
                  <a:pt x="694" y="52"/>
                </a:lnTo>
                <a:close/>
                <a:moveTo>
                  <a:pt x="670" y="48"/>
                </a:moveTo>
                <a:lnTo>
                  <a:pt x="676" y="47"/>
                </a:lnTo>
                <a:lnTo>
                  <a:pt x="681" y="43"/>
                </a:lnTo>
                <a:lnTo>
                  <a:pt x="685" y="47"/>
                </a:lnTo>
                <a:lnTo>
                  <a:pt x="685" y="50"/>
                </a:lnTo>
                <a:lnTo>
                  <a:pt x="683" y="50"/>
                </a:lnTo>
                <a:lnTo>
                  <a:pt x="681" y="50"/>
                </a:lnTo>
                <a:lnTo>
                  <a:pt x="676" y="52"/>
                </a:lnTo>
                <a:lnTo>
                  <a:pt x="670" y="54"/>
                </a:lnTo>
                <a:lnTo>
                  <a:pt x="670" y="52"/>
                </a:lnTo>
                <a:lnTo>
                  <a:pt x="670" y="48"/>
                </a:lnTo>
                <a:close/>
                <a:moveTo>
                  <a:pt x="648" y="65"/>
                </a:moveTo>
                <a:lnTo>
                  <a:pt x="648" y="71"/>
                </a:lnTo>
                <a:lnTo>
                  <a:pt x="646" y="74"/>
                </a:lnTo>
                <a:lnTo>
                  <a:pt x="642" y="76"/>
                </a:lnTo>
                <a:lnTo>
                  <a:pt x="637" y="80"/>
                </a:lnTo>
                <a:lnTo>
                  <a:pt x="635" y="80"/>
                </a:lnTo>
                <a:lnTo>
                  <a:pt x="635" y="76"/>
                </a:lnTo>
                <a:lnTo>
                  <a:pt x="635" y="74"/>
                </a:lnTo>
                <a:lnTo>
                  <a:pt x="635" y="73"/>
                </a:lnTo>
                <a:lnTo>
                  <a:pt x="639" y="67"/>
                </a:lnTo>
                <a:lnTo>
                  <a:pt x="648" y="65"/>
                </a:lnTo>
                <a:close/>
                <a:moveTo>
                  <a:pt x="533" y="23"/>
                </a:moveTo>
                <a:lnTo>
                  <a:pt x="543" y="15"/>
                </a:lnTo>
                <a:lnTo>
                  <a:pt x="548" y="6"/>
                </a:lnTo>
                <a:lnTo>
                  <a:pt x="556" y="2"/>
                </a:lnTo>
                <a:lnTo>
                  <a:pt x="563" y="0"/>
                </a:lnTo>
                <a:lnTo>
                  <a:pt x="570" y="2"/>
                </a:lnTo>
                <a:lnTo>
                  <a:pt x="578" y="10"/>
                </a:lnTo>
                <a:lnTo>
                  <a:pt x="582" y="17"/>
                </a:lnTo>
                <a:lnTo>
                  <a:pt x="583" y="23"/>
                </a:lnTo>
                <a:lnTo>
                  <a:pt x="582" y="26"/>
                </a:lnTo>
                <a:lnTo>
                  <a:pt x="580" y="28"/>
                </a:lnTo>
                <a:lnTo>
                  <a:pt x="576" y="32"/>
                </a:lnTo>
                <a:lnTo>
                  <a:pt x="570" y="34"/>
                </a:lnTo>
                <a:lnTo>
                  <a:pt x="561" y="34"/>
                </a:lnTo>
                <a:lnTo>
                  <a:pt x="552" y="30"/>
                </a:lnTo>
                <a:lnTo>
                  <a:pt x="543" y="30"/>
                </a:lnTo>
                <a:lnTo>
                  <a:pt x="537" y="30"/>
                </a:lnTo>
                <a:lnTo>
                  <a:pt x="533" y="28"/>
                </a:lnTo>
                <a:lnTo>
                  <a:pt x="533" y="23"/>
                </a:lnTo>
                <a:close/>
              </a:path>
            </a:pathLst>
          </a:custGeom>
          <a:solidFill>
            <a:srgbClr val="99FF99"/>
          </a:solidFill>
          <a:ln w="3175" cap="flat" cmpd="sng">
            <a:solidFill>
              <a:srgbClr val="00B050"/>
            </a:solidFill>
            <a:prstDash val="solid"/>
            <a:round/>
            <a:headEnd type="none" w="med" len="med"/>
            <a:tailEnd type="none" w="med" len="med"/>
          </a:ln>
        </p:spPr>
        <p:txBody>
          <a:bodyPr/>
          <a:lstStyle/>
          <a:p>
            <a:endParaRPr lang="ru-RU" sz="1807" dirty="0">
              <a:latin typeface="Arial Обычный" charset="0"/>
            </a:endParaRPr>
          </a:p>
        </p:txBody>
      </p:sp>
      <p:sp>
        <p:nvSpPr>
          <p:cNvPr id="203" name="Freeform 37"/>
          <p:cNvSpPr>
            <a:spLocks/>
          </p:cNvSpPr>
          <p:nvPr/>
        </p:nvSpPr>
        <p:spPr bwMode="auto">
          <a:xfrm>
            <a:off x="4087444" y="3846027"/>
            <a:ext cx="1607801" cy="1409424"/>
          </a:xfrm>
          <a:custGeom>
            <a:avLst/>
            <a:gdLst>
              <a:gd name="T0" fmla="*/ 712112 w 922"/>
              <a:gd name="T1" fmla="*/ 1111250 h 746"/>
              <a:gd name="T2" fmla="*/ 798562 w 922"/>
              <a:gd name="T3" fmla="*/ 1049338 h 746"/>
              <a:gd name="T4" fmla="*/ 849846 w 922"/>
              <a:gd name="T5" fmla="*/ 987425 h 746"/>
              <a:gd name="T6" fmla="*/ 895269 w 922"/>
              <a:gd name="T7" fmla="*/ 979488 h 746"/>
              <a:gd name="T8" fmla="*/ 964136 w 922"/>
              <a:gd name="T9" fmla="*/ 1004888 h 746"/>
              <a:gd name="T10" fmla="*/ 1025676 w 922"/>
              <a:gd name="T11" fmla="*/ 1042988 h 746"/>
              <a:gd name="T12" fmla="*/ 1074030 w 922"/>
              <a:gd name="T13" fmla="*/ 1073150 h 746"/>
              <a:gd name="T14" fmla="*/ 1163410 w 922"/>
              <a:gd name="T15" fmla="*/ 1079500 h 746"/>
              <a:gd name="T16" fmla="*/ 1277699 w 922"/>
              <a:gd name="T17" fmla="*/ 1079500 h 746"/>
              <a:gd name="T18" fmla="*/ 1348031 w 922"/>
              <a:gd name="T19" fmla="*/ 1052513 h 746"/>
              <a:gd name="T20" fmla="*/ 1315796 w 922"/>
              <a:gd name="T21" fmla="*/ 996950 h 746"/>
              <a:gd name="T22" fmla="*/ 1304074 w 922"/>
              <a:gd name="T23" fmla="*/ 925513 h 746"/>
              <a:gd name="T24" fmla="*/ 1249860 w 922"/>
              <a:gd name="T25" fmla="*/ 873125 h 746"/>
              <a:gd name="T26" fmla="*/ 1210298 w 922"/>
              <a:gd name="T27" fmla="*/ 817563 h 746"/>
              <a:gd name="T28" fmla="*/ 1160479 w 922"/>
              <a:gd name="T29" fmla="*/ 779462 h 746"/>
              <a:gd name="T30" fmla="*/ 1098939 w 922"/>
              <a:gd name="T31" fmla="*/ 771525 h 746"/>
              <a:gd name="T32" fmla="*/ 1025676 w 922"/>
              <a:gd name="T33" fmla="*/ 779462 h 746"/>
              <a:gd name="T34" fmla="*/ 958275 w 922"/>
              <a:gd name="T35" fmla="*/ 765175 h 746"/>
              <a:gd name="T36" fmla="*/ 885012 w 922"/>
              <a:gd name="T37" fmla="*/ 661987 h 746"/>
              <a:gd name="T38" fmla="*/ 779514 w 922"/>
              <a:gd name="T39" fmla="*/ 595312 h 746"/>
              <a:gd name="T40" fmla="*/ 693064 w 922"/>
              <a:gd name="T41" fmla="*/ 554038 h 746"/>
              <a:gd name="T42" fmla="*/ 679877 w 922"/>
              <a:gd name="T43" fmla="*/ 512763 h 746"/>
              <a:gd name="T44" fmla="*/ 652037 w 922"/>
              <a:gd name="T45" fmla="*/ 415925 h 746"/>
              <a:gd name="T46" fmla="*/ 619801 w 922"/>
              <a:gd name="T47" fmla="*/ 333375 h 746"/>
              <a:gd name="T48" fmla="*/ 594892 w 922"/>
              <a:gd name="T49" fmla="*/ 325437 h 746"/>
              <a:gd name="T50" fmla="*/ 543608 w 922"/>
              <a:gd name="T51" fmla="*/ 357187 h 746"/>
              <a:gd name="T52" fmla="*/ 492325 w 922"/>
              <a:gd name="T53" fmla="*/ 280988 h 746"/>
              <a:gd name="T54" fmla="*/ 508442 w 922"/>
              <a:gd name="T55" fmla="*/ 254000 h 746"/>
              <a:gd name="T56" fmla="*/ 416132 w 922"/>
              <a:gd name="T57" fmla="*/ 212725 h 746"/>
              <a:gd name="T58" fmla="*/ 354591 w 922"/>
              <a:gd name="T59" fmla="*/ 187325 h 746"/>
              <a:gd name="T60" fmla="*/ 345799 w 922"/>
              <a:gd name="T61" fmla="*/ 119063 h 746"/>
              <a:gd name="T62" fmla="*/ 351660 w 922"/>
              <a:gd name="T63" fmla="*/ 0 h 746"/>
              <a:gd name="T64" fmla="*/ 291585 w 922"/>
              <a:gd name="T65" fmla="*/ 39687 h 746"/>
              <a:gd name="T66" fmla="*/ 238836 w 922"/>
              <a:gd name="T67" fmla="*/ 7938 h 746"/>
              <a:gd name="T68" fmla="*/ 205135 w 922"/>
              <a:gd name="T69" fmla="*/ 38100 h 746"/>
              <a:gd name="T70" fmla="*/ 167039 w 922"/>
              <a:gd name="T71" fmla="*/ 60325 h 746"/>
              <a:gd name="T72" fmla="*/ 140664 w 922"/>
              <a:gd name="T73" fmla="*/ 146050 h 746"/>
              <a:gd name="T74" fmla="*/ 57145 w 922"/>
              <a:gd name="T75" fmla="*/ 249238 h 746"/>
              <a:gd name="T76" fmla="*/ 45423 w 922"/>
              <a:gd name="T77" fmla="*/ 292100 h 746"/>
              <a:gd name="T78" fmla="*/ 0 w 922"/>
              <a:gd name="T79" fmla="*/ 333375 h 746"/>
              <a:gd name="T80" fmla="*/ 38097 w 922"/>
              <a:gd name="T81" fmla="*/ 398462 h 746"/>
              <a:gd name="T82" fmla="*/ 92311 w 922"/>
              <a:gd name="T83" fmla="*/ 461963 h 746"/>
              <a:gd name="T84" fmla="*/ 95241 w 922"/>
              <a:gd name="T85" fmla="*/ 568325 h 746"/>
              <a:gd name="T86" fmla="*/ 80589 w 922"/>
              <a:gd name="T87" fmla="*/ 647700 h 746"/>
              <a:gd name="T88" fmla="*/ 86450 w 922"/>
              <a:gd name="T89" fmla="*/ 779462 h 746"/>
              <a:gd name="T90" fmla="*/ 105498 w 922"/>
              <a:gd name="T91" fmla="*/ 862013 h 746"/>
              <a:gd name="T92" fmla="*/ 130407 w 922"/>
              <a:gd name="T93" fmla="*/ 941388 h 746"/>
              <a:gd name="T94" fmla="*/ 227114 w 922"/>
              <a:gd name="T95" fmla="*/ 931863 h 746"/>
              <a:gd name="T96" fmla="*/ 348730 w 922"/>
              <a:gd name="T97" fmla="*/ 903288 h 746"/>
              <a:gd name="T98" fmla="*/ 438110 w 922"/>
              <a:gd name="T99" fmla="*/ 925513 h 746"/>
              <a:gd name="T100" fmla="*/ 504047 w 922"/>
              <a:gd name="T101" fmla="*/ 955675 h 746"/>
              <a:gd name="T102" fmla="*/ 540678 w 922"/>
              <a:gd name="T103" fmla="*/ 1076325 h 746"/>
              <a:gd name="T104" fmla="*/ 571448 w 922"/>
              <a:gd name="T105" fmla="*/ 1122363 h 746"/>
              <a:gd name="T106" fmla="*/ 603684 w 922"/>
              <a:gd name="T107" fmla="*/ 1155700 h 7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2"/>
              <a:gd name="T163" fmla="*/ 0 h 746"/>
              <a:gd name="T164" fmla="*/ 922 w 922"/>
              <a:gd name="T165" fmla="*/ 746 h 7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2" h="746">
                <a:moveTo>
                  <a:pt x="447" y="746"/>
                </a:moveTo>
                <a:lnTo>
                  <a:pt x="458" y="742"/>
                </a:lnTo>
                <a:lnTo>
                  <a:pt x="469" y="737"/>
                </a:lnTo>
                <a:lnTo>
                  <a:pt x="477" y="718"/>
                </a:lnTo>
                <a:lnTo>
                  <a:pt x="486" y="700"/>
                </a:lnTo>
                <a:lnTo>
                  <a:pt x="506" y="698"/>
                </a:lnTo>
                <a:lnTo>
                  <a:pt x="525" y="694"/>
                </a:lnTo>
                <a:lnTo>
                  <a:pt x="532" y="681"/>
                </a:lnTo>
                <a:lnTo>
                  <a:pt x="536" y="672"/>
                </a:lnTo>
                <a:lnTo>
                  <a:pt x="545" y="661"/>
                </a:lnTo>
                <a:lnTo>
                  <a:pt x="554" y="652"/>
                </a:lnTo>
                <a:lnTo>
                  <a:pt x="558" y="643"/>
                </a:lnTo>
                <a:lnTo>
                  <a:pt x="560" y="633"/>
                </a:lnTo>
                <a:lnTo>
                  <a:pt x="571" y="628"/>
                </a:lnTo>
                <a:lnTo>
                  <a:pt x="580" y="622"/>
                </a:lnTo>
                <a:lnTo>
                  <a:pt x="586" y="617"/>
                </a:lnTo>
                <a:lnTo>
                  <a:pt x="589" y="611"/>
                </a:lnTo>
                <a:lnTo>
                  <a:pt x="595" y="609"/>
                </a:lnTo>
                <a:lnTo>
                  <a:pt x="598" y="607"/>
                </a:lnTo>
                <a:lnTo>
                  <a:pt x="611" y="617"/>
                </a:lnTo>
                <a:lnTo>
                  <a:pt x="624" y="628"/>
                </a:lnTo>
                <a:lnTo>
                  <a:pt x="635" y="633"/>
                </a:lnTo>
                <a:lnTo>
                  <a:pt x="645" y="633"/>
                </a:lnTo>
                <a:lnTo>
                  <a:pt x="652" y="633"/>
                </a:lnTo>
                <a:lnTo>
                  <a:pt x="658" y="633"/>
                </a:lnTo>
                <a:lnTo>
                  <a:pt x="663" y="643"/>
                </a:lnTo>
                <a:lnTo>
                  <a:pt x="672" y="652"/>
                </a:lnTo>
                <a:lnTo>
                  <a:pt x="683" y="656"/>
                </a:lnTo>
                <a:lnTo>
                  <a:pt x="693" y="657"/>
                </a:lnTo>
                <a:lnTo>
                  <a:pt x="700" y="657"/>
                </a:lnTo>
                <a:lnTo>
                  <a:pt x="707" y="657"/>
                </a:lnTo>
                <a:lnTo>
                  <a:pt x="717" y="656"/>
                </a:lnTo>
                <a:lnTo>
                  <a:pt x="724" y="656"/>
                </a:lnTo>
                <a:lnTo>
                  <a:pt x="728" y="665"/>
                </a:lnTo>
                <a:lnTo>
                  <a:pt x="733" y="676"/>
                </a:lnTo>
                <a:lnTo>
                  <a:pt x="746" y="676"/>
                </a:lnTo>
                <a:lnTo>
                  <a:pt x="761" y="676"/>
                </a:lnTo>
                <a:lnTo>
                  <a:pt x="765" y="685"/>
                </a:lnTo>
                <a:lnTo>
                  <a:pt x="772" y="691"/>
                </a:lnTo>
                <a:lnTo>
                  <a:pt x="794" y="680"/>
                </a:lnTo>
                <a:lnTo>
                  <a:pt x="818" y="670"/>
                </a:lnTo>
                <a:lnTo>
                  <a:pt x="835" y="678"/>
                </a:lnTo>
                <a:lnTo>
                  <a:pt x="855" y="683"/>
                </a:lnTo>
                <a:lnTo>
                  <a:pt x="872" y="680"/>
                </a:lnTo>
                <a:lnTo>
                  <a:pt x="890" y="676"/>
                </a:lnTo>
                <a:lnTo>
                  <a:pt x="901" y="674"/>
                </a:lnTo>
                <a:lnTo>
                  <a:pt x="909" y="672"/>
                </a:lnTo>
                <a:lnTo>
                  <a:pt x="916" y="668"/>
                </a:lnTo>
                <a:lnTo>
                  <a:pt x="920" y="663"/>
                </a:lnTo>
                <a:lnTo>
                  <a:pt x="922" y="652"/>
                </a:lnTo>
                <a:lnTo>
                  <a:pt x="922" y="644"/>
                </a:lnTo>
                <a:lnTo>
                  <a:pt x="918" y="637"/>
                </a:lnTo>
                <a:lnTo>
                  <a:pt x="911" y="633"/>
                </a:lnTo>
                <a:lnTo>
                  <a:pt x="898" y="628"/>
                </a:lnTo>
                <a:lnTo>
                  <a:pt x="888" y="620"/>
                </a:lnTo>
                <a:lnTo>
                  <a:pt x="885" y="611"/>
                </a:lnTo>
                <a:lnTo>
                  <a:pt x="885" y="602"/>
                </a:lnTo>
                <a:lnTo>
                  <a:pt x="887" y="595"/>
                </a:lnTo>
                <a:lnTo>
                  <a:pt x="890" y="583"/>
                </a:lnTo>
                <a:lnTo>
                  <a:pt x="885" y="561"/>
                </a:lnTo>
                <a:lnTo>
                  <a:pt x="876" y="543"/>
                </a:lnTo>
                <a:lnTo>
                  <a:pt x="866" y="545"/>
                </a:lnTo>
                <a:lnTo>
                  <a:pt x="859" y="548"/>
                </a:lnTo>
                <a:lnTo>
                  <a:pt x="853" y="550"/>
                </a:lnTo>
                <a:lnTo>
                  <a:pt x="850" y="550"/>
                </a:lnTo>
                <a:lnTo>
                  <a:pt x="846" y="548"/>
                </a:lnTo>
                <a:lnTo>
                  <a:pt x="844" y="546"/>
                </a:lnTo>
                <a:lnTo>
                  <a:pt x="833" y="526"/>
                </a:lnTo>
                <a:lnTo>
                  <a:pt x="826" y="515"/>
                </a:lnTo>
                <a:lnTo>
                  <a:pt x="820" y="513"/>
                </a:lnTo>
                <a:lnTo>
                  <a:pt x="816" y="511"/>
                </a:lnTo>
                <a:lnTo>
                  <a:pt x="811" y="511"/>
                </a:lnTo>
                <a:lnTo>
                  <a:pt x="805" y="511"/>
                </a:lnTo>
                <a:lnTo>
                  <a:pt x="792" y="491"/>
                </a:lnTo>
                <a:lnTo>
                  <a:pt x="783" y="476"/>
                </a:lnTo>
                <a:lnTo>
                  <a:pt x="776" y="476"/>
                </a:lnTo>
                <a:lnTo>
                  <a:pt x="768" y="478"/>
                </a:lnTo>
                <a:lnTo>
                  <a:pt x="759" y="482"/>
                </a:lnTo>
                <a:lnTo>
                  <a:pt x="750" y="486"/>
                </a:lnTo>
                <a:lnTo>
                  <a:pt x="741" y="491"/>
                </a:lnTo>
                <a:lnTo>
                  <a:pt x="731" y="495"/>
                </a:lnTo>
                <a:lnTo>
                  <a:pt x="720" y="497"/>
                </a:lnTo>
                <a:lnTo>
                  <a:pt x="713" y="497"/>
                </a:lnTo>
                <a:lnTo>
                  <a:pt x="700" y="491"/>
                </a:lnTo>
                <a:lnTo>
                  <a:pt x="691" y="487"/>
                </a:lnTo>
                <a:lnTo>
                  <a:pt x="683" y="486"/>
                </a:lnTo>
                <a:lnTo>
                  <a:pt x="676" y="486"/>
                </a:lnTo>
                <a:lnTo>
                  <a:pt x="665" y="486"/>
                </a:lnTo>
                <a:lnTo>
                  <a:pt x="654" y="482"/>
                </a:lnTo>
                <a:lnTo>
                  <a:pt x="646" y="461"/>
                </a:lnTo>
                <a:lnTo>
                  <a:pt x="639" y="439"/>
                </a:lnTo>
                <a:lnTo>
                  <a:pt x="624" y="436"/>
                </a:lnTo>
                <a:lnTo>
                  <a:pt x="611" y="436"/>
                </a:lnTo>
                <a:lnTo>
                  <a:pt x="604" y="417"/>
                </a:lnTo>
                <a:lnTo>
                  <a:pt x="598" y="399"/>
                </a:lnTo>
                <a:lnTo>
                  <a:pt x="580" y="397"/>
                </a:lnTo>
                <a:lnTo>
                  <a:pt x="560" y="393"/>
                </a:lnTo>
                <a:lnTo>
                  <a:pt x="545" y="386"/>
                </a:lnTo>
                <a:lnTo>
                  <a:pt x="532" y="375"/>
                </a:lnTo>
                <a:lnTo>
                  <a:pt x="519" y="364"/>
                </a:lnTo>
                <a:lnTo>
                  <a:pt x="508" y="354"/>
                </a:lnTo>
                <a:lnTo>
                  <a:pt x="493" y="351"/>
                </a:lnTo>
                <a:lnTo>
                  <a:pt x="478" y="351"/>
                </a:lnTo>
                <a:lnTo>
                  <a:pt x="473" y="349"/>
                </a:lnTo>
                <a:lnTo>
                  <a:pt x="467" y="345"/>
                </a:lnTo>
                <a:lnTo>
                  <a:pt x="465" y="343"/>
                </a:lnTo>
                <a:lnTo>
                  <a:pt x="464" y="340"/>
                </a:lnTo>
                <a:lnTo>
                  <a:pt x="464" y="330"/>
                </a:lnTo>
                <a:lnTo>
                  <a:pt x="464" y="323"/>
                </a:lnTo>
                <a:lnTo>
                  <a:pt x="458" y="316"/>
                </a:lnTo>
                <a:lnTo>
                  <a:pt x="453" y="308"/>
                </a:lnTo>
                <a:lnTo>
                  <a:pt x="447" y="301"/>
                </a:lnTo>
                <a:lnTo>
                  <a:pt x="445" y="291"/>
                </a:lnTo>
                <a:lnTo>
                  <a:pt x="445" y="262"/>
                </a:lnTo>
                <a:lnTo>
                  <a:pt x="445" y="242"/>
                </a:lnTo>
                <a:lnTo>
                  <a:pt x="436" y="234"/>
                </a:lnTo>
                <a:lnTo>
                  <a:pt x="430" y="227"/>
                </a:lnTo>
                <a:lnTo>
                  <a:pt x="425" y="218"/>
                </a:lnTo>
                <a:lnTo>
                  <a:pt x="423" y="210"/>
                </a:lnTo>
                <a:lnTo>
                  <a:pt x="419" y="203"/>
                </a:lnTo>
                <a:lnTo>
                  <a:pt x="417" y="197"/>
                </a:lnTo>
                <a:lnTo>
                  <a:pt x="414" y="195"/>
                </a:lnTo>
                <a:lnTo>
                  <a:pt x="408" y="195"/>
                </a:lnTo>
                <a:lnTo>
                  <a:pt x="406" y="205"/>
                </a:lnTo>
                <a:lnTo>
                  <a:pt x="404" y="216"/>
                </a:lnTo>
                <a:lnTo>
                  <a:pt x="397" y="214"/>
                </a:lnTo>
                <a:lnTo>
                  <a:pt x="390" y="212"/>
                </a:lnTo>
                <a:lnTo>
                  <a:pt x="380" y="219"/>
                </a:lnTo>
                <a:lnTo>
                  <a:pt x="371" y="225"/>
                </a:lnTo>
                <a:lnTo>
                  <a:pt x="355" y="212"/>
                </a:lnTo>
                <a:lnTo>
                  <a:pt x="331" y="186"/>
                </a:lnTo>
                <a:lnTo>
                  <a:pt x="331" y="182"/>
                </a:lnTo>
                <a:lnTo>
                  <a:pt x="332" y="179"/>
                </a:lnTo>
                <a:lnTo>
                  <a:pt x="336" y="177"/>
                </a:lnTo>
                <a:lnTo>
                  <a:pt x="340" y="175"/>
                </a:lnTo>
                <a:lnTo>
                  <a:pt x="344" y="173"/>
                </a:lnTo>
                <a:lnTo>
                  <a:pt x="347" y="170"/>
                </a:lnTo>
                <a:lnTo>
                  <a:pt x="349" y="166"/>
                </a:lnTo>
                <a:lnTo>
                  <a:pt x="347" y="160"/>
                </a:lnTo>
                <a:lnTo>
                  <a:pt x="332" y="149"/>
                </a:lnTo>
                <a:lnTo>
                  <a:pt x="320" y="140"/>
                </a:lnTo>
                <a:lnTo>
                  <a:pt x="308" y="136"/>
                </a:lnTo>
                <a:lnTo>
                  <a:pt x="296" y="136"/>
                </a:lnTo>
                <a:lnTo>
                  <a:pt x="284" y="134"/>
                </a:lnTo>
                <a:lnTo>
                  <a:pt x="273" y="134"/>
                </a:lnTo>
                <a:lnTo>
                  <a:pt x="260" y="133"/>
                </a:lnTo>
                <a:lnTo>
                  <a:pt x="249" y="129"/>
                </a:lnTo>
                <a:lnTo>
                  <a:pt x="246" y="125"/>
                </a:lnTo>
                <a:lnTo>
                  <a:pt x="242" y="118"/>
                </a:lnTo>
                <a:lnTo>
                  <a:pt x="240" y="112"/>
                </a:lnTo>
                <a:lnTo>
                  <a:pt x="238" y="105"/>
                </a:lnTo>
                <a:lnTo>
                  <a:pt x="227" y="101"/>
                </a:lnTo>
                <a:lnTo>
                  <a:pt x="222" y="96"/>
                </a:lnTo>
                <a:lnTo>
                  <a:pt x="236" y="75"/>
                </a:lnTo>
                <a:lnTo>
                  <a:pt x="260" y="42"/>
                </a:lnTo>
                <a:lnTo>
                  <a:pt x="259" y="20"/>
                </a:lnTo>
                <a:lnTo>
                  <a:pt x="255" y="0"/>
                </a:lnTo>
                <a:lnTo>
                  <a:pt x="247" y="0"/>
                </a:lnTo>
                <a:lnTo>
                  <a:pt x="240" y="0"/>
                </a:lnTo>
                <a:lnTo>
                  <a:pt x="231" y="5"/>
                </a:lnTo>
                <a:lnTo>
                  <a:pt x="222" y="9"/>
                </a:lnTo>
                <a:lnTo>
                  <a:pt x="214" y="14"/>
                </a:lnTo>
                <a:lnTo>
                  <a:pt x="207" y="20"/>
                </a:lnTo>
                <a:lnTo>
                  <a:pt x="199" y="25"/>
                </a:lnTo>
                <a:lnTo>
                  <a:pt x="192" y="31"/>
                </a:lnTo>
                <a:lnTo>
                  <a:pt x="183" y="35"/>
                </a:lnTo>
                <a:lnTo>
                  <a:pt x="172" y="38"/>
                </a:lnTo>
                <a:lnTo>
                  <a:pt x="168" y="18"/>
                </a:lnTo>
                <a:lnTo>
                  <a:pt x="163" y="5"/>
                </a:lnTo>
                <a:lnTo>
                  <a:pt x="157" y="5"/>
                </a:lnTo>
                <a:lnTo>
                  <a:pt x="151" y="9"/>
                </a:lnTo>
                <a:lnTo>
                  <a:pt x="146" y="14"/>
                </a:lnTo>
                <a:lnTo>
                  <a:pt x="140" y="20"/>
                </a:lnTo>
                <a:lnTo>
                  <a:pt x="140" y="24"/>
                </a:lnTo>
                <a:lnTo>
                  <a:pt x="138" y="27"/>
                </a:lnTo>
                <a:lnTo>
                  <a:pt x="137" y="31"/>
                </a:lnTo>
                <a:lnTo>
                  <a:pt x="133" y="33"/>
                </a:lnTo>
                <a:lnTo>
                  <a:pt x="126" y="35"/>
                </a:lnTo>
                <a:lnTo>
                  <a:pt x="114" y="38"/>
                </a:lnTo>
                <a:lnTo>
                  <a:pt x="114" y="48"/>
                </a:lnTo>
                <a:lnTo>
                  <a:pt x="113" y="61"/>
                </a:lnTo>
                <a:lnTo>
                  <a:pt x="111" y="70"/>
                </a:lnTo>
                <a:lnTo>
                  <a:pt x="105" y="81"/>
                </a:lnTo>
                <a:lnTo>
                  <a:pt x="96" y="92"/>
                </a:lnTo>
                <a:lnTo>
                  <a:pt x="85" y="103"/>
                </a:lnTo>
                <a:lnTo>
                  <a:pt x="72" y="112"/>
                </a:lnTo>
                <a:lnTo>
                  <a:pt x="59" y="123"/>
                </a:lnTo>
                <a:lnTo>
                  <a:pt x="48" y="144"/>
                </a:lnTo>
                <a:lnTo>
                  <a:pt x="39" y="157"/>
                </a:lnTo>
                <a:lnTo>
                  <a:pt x="35" y="162"/>
                </a:lnTo>
                <a:lnTo>
                  <a:pt x="31" y="168"/>
                </a:lnTo>
                <a:lnTo>
                  <a:pt x="31" y="173"/>
                </a:lnTo>
                <a:lnTo>
                  <a:pt x="31" y="179"/>
                </a:lnTo>
                <a:lnTo>
                  <a:pt x="31" y="184"/>
                </a:lnTo>
                <a:lnTo>
                  <a:pt x="28" y="190"/>
                </a:lnTo>
                <a:lnTo>
                  <a:pt x="26" y="194"/>
                </a:lnTo>
                <a:lnTo>
                  <a:pt x="20" y="199"/>
                </a:lnTo>
                <a:lnTo>
                  <a:pt x="11" y="205"/>
                </a:lnTo>
                <a:lnTo>
                  <a:pt x="0" y="210"/>
                </a:lnTo>
                <a:lnTo>
                  <a:pt x="5" y="221"/>
                </a:lnTo>
                <a:lnTo>
                  <a:pt x="9" y="234"/>
                </a:lnTo>
                <a:lnTo>
                  <a:pt x="13" y="240"/>
                </a:lnTo>
                <a:lnTo>
                  <a:pt x="18" y="245"/>
                </a:lnTo>
                <a:lnTo>
                  <a:pt x="26" y="251"/>
                </a:lnTo>
                <a:lnTo>
                  <a:pt x="37" y="256"/>
                </a:lnTo>
                <a:lnTo>
                  <a:pt x="42" y="264"/>
                </a:lnTo>
                <a:lnTo>
                  <a:pt x="54" y="279"/>
                </a:lnTo>
                <a:lnTo>
                  <a:pt x="59" y="284"/>
                </a:lnTo>
                <a:lnTo>
                  <a:pt x="63" y="291"/>
                </a:lnTo>
                <a:lnTo>
                  <a:pt x="66" y="301"/>
                </a:lnTo>
                <a:lnTo>
                  <a:pt x="70" y="312"/>
                </a:lnTo>
                <a:lnTo>
                  <a:pt x="74" y="332"/>
                </a:lnTo>
                <a:lnTo>
                  <a:pt x="76" y="347"/>
                </a:lnTo>
                <a:lnTo>
                  <a:pt x="65" y="358"/>
                </a:lnTo>
                <a:lnTo>
                  <a:pt x="55" y="369"/>
                </a:lnTo>
                <a:lnTo>
                  <a:pt x="57" y="375"/>
                </a:lnTo>
                <a:lnTo>
                  <a:pt x="59" y="382"/>
                </a:lnTo>
                <a:lnTo>
                  <a:pt x="57" y="395"/>
                </a:lnTo>
                <a:lnTo>
                  <a:pt x="55" y="408"/>
                </a:lnTo>
                <a:lnTo>
                  <a:pt x="59" y="421"/>
                </a:lnTo>
                <a:lnTo>
                  <a:pt x="63" y="432"/>
                </a:lnTo>
                <a:lnTo>
                  <a:pt x="54" y="454"/>
                </a:lnTo>
                <a:lnTo>
                  <a:pt x="44" y="476"/>
                </a:lnTo>
                <a:lnTo>
                  <a:pt x="59" y="491"/>
                </a:lnTo>
                <a:lnTo>
                  <a:pt x="74" y="506"/>
                </a:lnTo>
                <a:lnTo>
                  <a:pt x="76" y="515"/>
                </a:lnTo>
                <a:lnTo>
                  <a:pt x="76" y="524"/>
                </a:lnTo>
                <a:lnTo>
                  <a:pt x="74" y="534"/>
                </a:lnTo>
                <a:lnTo>
                  <a:pt x="72" y="543"/>
                </a:lnTo>
                <a:lnTo>
                  <a:pt x="70" y="554"/>
                </a:lnTo>
                <a:lnTo>
                  <a:pt x="72" y="563"/>
                </a:lnTo>
                <a:lnTo>
                  <a:pt x="74" y="574"/>
                </a:lnTo>
                <a:lnTo>
                  <a:pt x="79" y="587"/>
                </a:lnTo>
                <a:lnTo>
                  <a:pt x="89" y="593"/>
                </a:lnTo>
                <a:lnTo>
                  <a:pt x="98" y="595"/>
                </a:lnTo>
                <a:lnTo>
                  <a:pt x="107" y="596"/>
                </a:lnTo>
                <a:lnTo>
                  <a:pt x="116" y="595"/>
                </a:lnTo>
                <a:lnTo>
                  <a:pt x="135" y="591"/>
                </a:lnTo>
                <a:lnTo>
                  <a:pt x="155" y="587"/>
                </a:lnTo>
                <a:lnTo>
                  <a:pt x="168" y="585"/>
                </a:lnTo>
                <a:lnTo>
                  <a:pt x="183" y="585"/>
                </a:lnTo>
                <a:lnTo>
                  <a:pt x="198" y="587"/>
                </a:lnTo>
                <a:lnTo>
                  <a:pt x="211" y="585"/>
                </a:lnTo>
                <a:lnTo>
                  <a:pt x="238" y="569"/>
                </a:lnTo>
                <a:lnTo>
                  <a:pt x="255" y="558"/>
                </a:lnTo>
                <a:lnTo>
                  <a:pt x="264" y="572"/>
                </a:lnTo>
                <a:lnTo>
                  <a:pt x="271" y="587"/>
                </a:lnTo>
                <a:lnTo>
                  <a:pt x="284" y="587"/>
                </a:lnTo>
                <a:lnTo>
                  <a:pt x="299" y="583"/>
                </a:lnTo>
                <a:lnTo>
                  <a:pt x="308" y="583"/>
                </a:lnTo>
                <a:lnTo>
                  <a:pt x="318" y="583"/>
                </a:lnTo>
                <a:lnTo>
                  <a:pt x="327" y="587"/>
                </a:lnTo>
                <a:lnTo>
                  <a:pt x="336" y="593"/>
                </a:lnTo>
                <a:lnTo>
                  <a:pt x="344" y="602"/>
                </a:lnTo>
                <a:lnTo>
                  <a:pt x="349" y="613"/>
                </a:lnTo>
                <a:lnTo>
                  <a:pt x="353" y="630"/>
                </a:lnTo>
                <a:lnTo>
                  <a:pt x="353" y="654"/>
                </a:lnTo>
                <a:lnTo>
                  <a:pt x="362" y="667"/>
                </a:lnTo>
                <a:lnTo>
                  <a:pt x="369" y="678"/>
                </a:lnTo>
                <a:lnTo>
                  <a:pt x="366" y="685"/>
                </a:lnTo>
                <a:lnTo>
                  <a:pt x="364" y="698"/>
                </a:lnTo>
                <a:lnTo>
                  <a:pt x="371" y="704"/>
                </a:lnTo>
                <a:lnTo>
                  <a:pt x="380" y="705"/>
                </a:lnTo>
                <a:lnTo>
                  <a:pt x="390" y="707"/>
                </a:lnTo>
                <a:lnTo>
                  <a:pt x="395" y="707"/>
                </a:lnTo>
                <a:lnTo>
                  <a:pt x="403" y="713"/>
                </a:lnTo>
                <a:lnTo>
                  <a:pt x="406" y="716"/>
                </a:lnTo>
                <a:lnTo>
                  <a:pt x="410" y="722"/>
                </a:lnTo>
                <a:lnTo>
                  <a:pt x="412" y="728"/>
                </a:lnTo>
                <a:lnTo>
                  <a:pt x="417" y="733"/>
                </a:lnTo>
                <a:lnTo>
                  <a:pt x="423" y="737"/>
                </a:lnTo>
                <a:lnTo>
                  <a:pt x="432" y="742"/>
                </a:lnTo>
                <a:lnTo>
                  <a:pt x="447" y="746"/>
                </a:lnTo>
                <a:close/>
              </a:path>
            </a:pathLst>
          </a:custGeom>
          <a:solidFill>
            <a:srgbClr val="99FF99"/>
          </a:solidFill>
          <a:ln w="3175" cap="flat" cmpd="sng">
            <a:solidFill>
              <a:srgbClr val="00B050"/>
            </a:solidFill>
            <a:prstDash val="solid"/>
            <a:round/>
            <a:headEnd type="none" w="med" len="med"/>
            <a:tailEnd type="none" w="med" len="med"/>
          </a:ln>
        </p:spPr>
        <p:txBody>
          <a:bodyPr/>
          <a:lstStyle/>
          <a:p>
            <a:endParaRPr lang="ru-RU" sz="1807" dirty="0">
              <a:latin typeface="Arial Обычный" charset="0"/>
            </a:endParaRPr>
          </a:p>
        </p:txBody>
      </p:sp>
      <p:sp>
        <p:nvSpPr>
          <p:cNvPr id="204" name="Freeform 38"/>
          <p:cNvSpPr>
            <a:spLocks/>
          </p:cNvSpPr>
          <p:nvPr/>
        </p:nvSpPr>
        <p:spPr bwMode="auto">
          <a:xfrm>
            <a:off x="4000537" y="4900261"/>
            <a:ext cx="865303" cy="704711"/>
          </a:xfrm>
          <a:custGeom>
            <a:avLst/>
            <a:gdLst>
              <a:gd name="T0" fmla="*/ 194569 w 497"/>
              <a:gd name="T1" fmla="*/ 539750 h 373"/>
              <a:gd name="T2" fmla="*/ 222365 w 497"/>
              <a:gd name="T3" fmla="*/ 568325 h 373"/>
              <a:gd name="T4" fmla="*/ 248698 w 497"/>
              <a:gd name="T5" fmla="*/ 588962 h 373"/>
              <a:gd name="T6" fmla="*/ 294048 w 497"/>
              <a:gd name="T7" fmla="*/ 574675 h 373"/>
              <a:gd name="T8" fmla="*/ 308678 w 497"/>
              <a:gd name="T9" fmla="*/ 515937 h 373"/>
              <a:gd name="T10" fmla="*/ 327696 w 497"/>
              <a:gd name="T11" fmla="*/ 506412 h 373"/>
              <a:gd name="T12" fmla="*/ 329159 w 497"/>
              <a:gd name="T13" fmla="*/ 495300 h 373"/>
              <a:gd name="T14" fmla="*/ 351103 w 497"/>
              <a:gd name="T15" fmla="*/ 481012 h 373"/>
              <a:gd name="T16" fmla="*/ 367195 w 497"/>
              <a:gd name="T17" fmla="*/ 457200 h 373"/>
              <a:gd name="T18" fmla="*/ 381824 w 497"/>
              <a:gd name="T19" fmla="*/ 447675 h 373"/>
              <a:gd name="T20" fmla="*/ 405231 w 497"/>
              <a:gd name="T21" fmla="*/ 447675 h 373"/>
              <a:gd name="T22" fmla="*/ 416934 w 497"/>
              <a:gd name="T23" fmla="*/ 436562 h 373"/>
              <a:gd name="T24" fmla="*/ 418397 w 497"/>
              <a:gd name="T25" fmla="*/ 392112 h 373"/>
              <a:gd name="T26" fmla="*/ 399379 w 497"/>
              <a:gd name="T27" fmla="*/ 298450 h 373"/>
              <a:gd name="T28" fmla="*/ 424249 w 497"/>
              <a:gd name="T29" fmla="*/ 233362 h 373"/>
              <a:gd name="T30" fmla="*/ 452045 w 497"/>
              <a:gd name="T31" fmla="*/ 211137 h 373"/>
              <a:gd name="T32" fmla="*/ 469600 w 497"/>
              <a:gd name="T33" fmla="*/ 212725 h 373"/>
              <a:gd name="T34" fmla="*/ 472526 w 497"/>
              <a:gd name="T35" fmla="*/ 280987 h 373"/>
              <a:gd name="T36" fmla="*/ 548598 w 497"/>
              <a:gd name="T37" fmla="*/ 319087 h 373"/>
              <a:gd name="T38" fmla="*/ 612967 w 497"/>
              <a:gd name="T39" fmla="*/ 319087 h 373"/>
              <a:gd name="T40" fmla="*/ 683187 w 497"/>
              <a:gd name="T41" fmla="*/ 322262 h 373"/>
              <a:gd name="T42" fmla="*/ 727075 w 497"/>
              <a:gd name="T43" fmla="*/ 298450 h 373"/>
              <a:gd name="T44" fmla="*/ 691965 w 497"/>
              <a:gd name="T45" fmla="*/ 284162 h 373"/>
              <a:gd name="T46" fmla="*/ 672947 w 497"/>
              <a:gd name="T47" fmla="*/ 260350 h 373"/>
              <a:gd name="T48" fmla="*/ 651003 w 497"/>
              <a:gd name="T49" fmla="*/ 236537 h 373"/>
              <a:gd name="T50" fmla="*/ 615893 w 497"/>
              <a:gd name="T51" fmla="*/ 231775 h 373"/>
              <a:gd name="T52" fmla="*/ 612967 w 497"/>
              <a:gd name="T53" fmla="*/ 190500 h 373"/>
              <a:gd name="T54" fmla="*/ 589560 w 497"/>
              <a:gd name="T55" fmla="*/ 114300 h 373"/>
              <a:gd name="T56" fmla="*/ 564690 w 497"/>
              <a:gd name="T57" fmla="*/ 55562 h 373"/>
              <a:gd name="T58" fmla="*/ 523728 w 497"/>
              <a:gd name="T59" fmla="*/ 39687 h 373"/>
              <a:gd name="T60" fmla="*/ 469600 w 497"/>
              <a:gd name="T61" fmla="*/ 46037 h 373"/>
              <a:gd name="T62" fmla="*/ 421323 w 497"/>
              <a:gd name="T63" fmla="*/ 17462 h 373"/>
              <a:gd name="T64" fmla="*/ 340862 w 497"/>
              <a:gd name="T65" fmla="*/ 42862 h 373"/>
              <a:gd name="T66" fmla="*/ 270642 w 497"/>
              <a:gd name="T67" fmla="*/ 52387 h 373"/>
              <a:gd name="T68" fmla="*/ 216513 w 497"/>
              <a:gd name="T69" fmla="*/ 58737 h 373"/>
              <a:gd name="T70" fmla="*/ 188718 w 497"/>
              <a:gd name="T71" fmla="*/ 46037 h 373"/>
              <a:gd name="T72" fmla="*/ 175551 w 497"/>
              <a:gd name="T73" fmla="*/ 66675 h 373"/>
              <a:gd name="T74" fmla="*/ 172625 w 497"/>
              <a:gd name="T75" fmla="*/ 101600 h 373"/>
              <a:gd name="T76" fmla="*/ 169700 w 497"/>
              <a:gd name="T77" fmla="*/ 114300 h 373"/>
              <a:gd name="T78" fmla="*/ 108257 w 497"/>
              <a:gd name="T79" fmla="*/ 128587 h 373"/>
              <a:gd name="T80" fmla="*/ 73146 w 497"/>
              <a:gd name="T81" fmla="*/ 119062 h 373"/>
              <a:gd name="T82" fmla="*/ 45351 w 497"/>
              <a:gd name="T83" fmla="*/ 169862 h 373"/>
              <a:gd name="T84" fmla="*/ 10240 w 497"/>
              <a:gd name="T85" fmla="*/ 231775 h 373"/>
              <a:gd name="T86" fmla="*/ 0 w 497"/>
              <a:gd name="T87" fmla="*/ 257175 h 373"/>
              <a:gd name="T88" fmla="*/ 10240 w 497"/>
              <a:gd name="T89" fmla="*/ 287337 h 373"/>
              <a:gd name="T90" fmla="*/ 51202 w 497"/>
              <a:gd name="T91" fmla="*/ 336550 h 373"/>
              <a:gd name="T92" fmla="*/ 89239 w 497"/>
              <a:gd name="T93" fmla="*/ 374650 h 373"/>
              <a:gd name="T94" fmla="*/ 133126 w 497"/>
              <a:gd name="T95" fmla="*/ 444500 h 373"/>
              <a:gd name="T96" fmla="*/ 168237 w 497"/>
              <a:gd name="T97" fmla="*/ 492125 h 373"/>
              <a:gd name="T98" fmla="*/ 169700 w 497"/>
              <a:gd name="T99" fmla="*/ 506412 h 373"/>
              <a:gd name="T100" fmla="*/ 168237 w 497"/>
              <a:gd name="T101" fmla="*/ 533400 h 3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7"/>
              <a:gd name="T154" fmla="*/ 0 h 373"/>
              <a:gd name="T155" fmla="*/ 497 w 497"/>
              <a:gd name="T156" fmla="*/ 373 h 3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7" h="373">
                <a:moveTo>
                  <a:pt x="115" y="336"/>
                </a:moveTo>
                <a:lnTo>
                  <a:pt x="124" y="338"/>
                </a:lnTo>
                <a:lnTo>
                  <a:pt x="133" y="340"/>
                </a:lnTo>
                <a:lnTo>
                  <a:pt x="140" y="345"/>
                </a:lnTo>
                <a:lnTo>
                  <a:pt x="146" y="349"/>
                </a:lnTo>
                <a:lnTo>
                  <a:pt x="152" y="358"/>
                </a:lnTo>
                <a:lnTo>
                  <a:pt x="157" y="364"/>
                </a:lnTo>
                <a:lnTo>
                  <a:pt x="164" y="367"/>
                </a:lnTo>
                <a:lnTo>
                  <a:pt x="170" y="371"/>
                </a:lnTo>
                <a:lnTo>
                  <a:pt x="183" y="373"/>
                </a:lnTo>
                <a:lnTo>
                  <a:pt x="198" y="371"/>
                </a:lnTo>
                <a:lnTo>
                  <a:pt x="201" y="362"/>
                </a:lnTo>
                <a:lnTo>
                  <a:pt x="205" y="353"/>
                </a:lnTo>
                <a:lnTo>
                  <a:pt x="207" y="340"/>
                </a:lnTo>
                <a:lnTo>
                  <a:pt x="211" y="325"/>
                </a:lnTo>
                <a:lnTo>
                  <a:pt x="216" y="323"/>
                </a:lnTo>
                <a:lnTo>
                  <a:pt x="222" y="319"/>
                </a:lnTo>
                <a:lnTo>
                  <a:pt x="224" y="319"/>
                </a:lnTo>
                <a:lnTo>
                  <a:pt x="225" y="317"/>
                </a:lnTo>
                <a:lnTo>
                  <a:pt x="227" y="314"/>
                </a:lnTo>
                <a:lnTo>
                  <a:pt x="225" y="312"/>
                </a:lnTo>
                <a:lnTo>
                  <a:pt x="233" y="314"/>
                </a:lnTo>
                <a:lnTo>
                  <a:pt x="240" y="314"/>
                </a:lnTo>
                <a:lnTo>
                  <a:pt x="240" y="303"/>
                </a:lnTo>
                <a:lnTo>
                  <a:pt x="242" y="292"/>
                </a:lnTo>
                <a:lnTo>
                  <a:pt x="246" y="290"/>
                </a:lnTo>
                <a:lnTo>
                  <a:pt x="251" y="288"/>
                </a:lnTo>
                <a:lnTo>
                  <a:pt x="255" y="284"/>
                </a:lnTo>
                <a:lnTo>
                  <a:pt x="255" y="277"/>
                </a:lnTo>
                <a:lnTo>
                  <a:pt x="261" y="282"/>
                </a:lnTo>
                <a:lnTo>
                  <a:pt x="266" y="284"/>
                </a:lnTo>
                <a:lnTo>
                  <a:pt x="272" y="284"/>
                </a:lnTo>
                <a:lnTo>
                  <a:pt x="277" y="282"/>
                </a:lnTo>
                <a:lnTo>
                  <a:pt x="279" y="280"/>
                </a:lnTo>
                <a:lnTo>
                  <a:pt x="283" y="279"/>
                </a:lnTo>
                <a:lnTo>
                  <a:pt x="285" y="275"/>
                </a:lnTo>
                <a:lnTo>
                  <a:pt x="286" y="269"/>
                </a:lnTo>
                <a:lnTo>
                  <a:pt x="286" y="260"/>
                </a:lnTo>
                <a:lnTo>
                  <a:pt x="286" y="247"/>
                </a:lnTo>
                <a:lnTo>
                  <a:pt x="281" y="231"/>
                </a:lnTo>
                <a:lnTo>
                  <a:pt x="275" y="210"/>
                </a:lnTo>
                <a:lnTo>
                  <a:pt x="273" y="188"/>
                </a:lnTo>
                <a:lnTo>
                  <a:pt x="275" y="168"/>
                </a:lnTo>
                <a:lnTo>
                  <a:pt x="283" y="157"/>
                </a:lnTo>
                <a:lnTo>
                  <a:pt x="290" y="147"/>
                </a:lnTo>
                <a:lnTo>
                  <a:pt x="296" y="140"/>
                </a:lnTo>
                <a:lnTo>
                  <a:pt x="303" y="136"/>
                </a:lnTo>
                <a:lnTo>
                  <a:pt x="309" y="133"/>
                </a:lnTo>
                <a:lnTo>
                  <a:pt x="314" y="131"/>
                </a:lnTo>
                <a:lnTo>
                  <a:pt x="318" y="133"/>
                </a:lnTo>
                <a:lnTo>
                  <a:pt x="321" y="134"/>
                </a:lnTo>
                <a:lnTo>
                  <a:pt x="314" y="155"/>
                </a:lnTo>
                <a:lnTo>
                  <a:pt x="309" y="175"/>
                </a:lnTo>
                <a:lnTo>
                  <a:pt x="323" y="177"/>
                </a:lnTo>
                <a:lnTo>
                  <a:pt x="338" y="177"/>
                </a:lnTo>
                <a:lnTo>
                  <a:pt x="357" y="190"/>
                </a:lnTo>
                <a:lnTo>
                  <a:pt x="375" y="201"/>
                </a:lnTo>
                <a:lnTo>
                  <a:pt x="390" y="197"/>
                </a:lnTo>
                <a:lnTo>
                  <a:pt x="405" y="192"/>
                </a:lnTo>
                <a:lnTo>
                  <a:pt x="419" y="201"/>
                </a:lnTo>
                <a:lnTo>
                  <a:pt x="438" y="210"/>
                </a:lnTo>
                <a:lnTo>
                  <a:pt x="453" y="208"/>
                </a:lnTo>
                <a:lnTo>
                  <a:pt x="467" y="203"/>
                </a:lnTo>
                <a:lnTo>
                  <a:pt x="482" y="197"/>
                </a:lnTo>
                <a:lnTo>
                  <a:pt x="497" y="188"/>
                </a:lnTo>
                <a:lnTo>
                  <a:pt x="482" y="184"/>
                </a:lnTo>
                <a:lnTo>
                  <a:pt x="473" y="179"/>
                </a:lnTo>
                <a:lnTo>
                  <a:pt x="467" y="175"/>
                </a:lnTo>
                <a:lnTo>
                  <a:pt x="462" y="170"/>
                </a:lnTo>
                <a:lnTo>
                  <a:pt x="460" y="164"/>
                </a:lnTo>
                <a:lnTo>
                  <a:pt x="456" y="158"/>
                </a:lnTo>
                <a:lnTo>
                  <a:pt x="453" y="155"/>
                </a:lnTo>
                <a:lnTo>
                  <a:pt x="445" y="149"/>
                </a:lnTo>
                <a:lnTo>
                  <a:pt x="440" y="149"/>
                </a:lnTo>
                <a:lnTo>
                  <a:pt x="430" y="147"/>
                </a:lnTo>
                <a:lnTo>
                  <a:pt x="421" y="146"/>
                </a:lnTo>
                <a:lnTo>
                  <a:pt x="414" y="140"/>
                </a:lnTo>
                <a:lnTo>
                  <a:pt x="416" y="127"/>
                </a:lnTo>
                <a:lnTo>
                  <a:pt x="419" y="120"/>
                </a:lnTo>
                <a:lnTo>
                  <a:pt x="412" y="109"/>
                </a:lnTo>
                <a:lnTo>
                  <a:pt x="403" y="96"/>
                </a:lnTo>
                <a:lnTo>
                  <a:pt x="403" y="72"/>
                </a:lnTo>
                <a:lnTo>
                  <a:pt x="399" y="55"/>
                </a:lnTo>
                <a:lnTo>
                  <a:pt x="394" y="44"/>
                </a:lnTo>
                <a:lnTo>
                  <a:pt x="386" y="35"/>
                </a:lnTo>
                <a:lnTo>
                  <a:pt x="377" y="29"/>
                </a:lnTo>
                <a:lnTo>
                  <a:pt x="368" y="25"/>
                </a:lnTo>
                <a:lnTo>
                  <a:pt x="358" y="25"/>
                </a:lnTo>
                <a:lnTo>
                  <a:pt x="349" y="25"/>
                </a:lnTo>
                <a:lnTo>
                  <a:pt x="334" y="29"/>
                </a:lnTo>
                <a:lnTo>
                  <a:pt x="321" y="29"/>
                </a:lnTo>
                <a:lnTo>
                  <a:pt x="314" y="14"/>
                </a:lnTo>
                <a:lnTo>
                  <a:pt x="305" y="0"/>
                </a:lnTo>
                <a:lnTo>
                  <a:pt x="288" y="11"/>
                </a:lnTo>
                <a:lnTo>
                  <a:pt x="261" y="27"/>
                </a:lnTo>
                <a:lnTo>
                  <a:pt x="248" y="29"/>
                </a:lnTo>
                <a:lnTo>
                  <a:pt x="233" y="27"/>
                </a:lnTo>
                <a:lnTo>
                  <a:pt x="218" y="27"/>
                </a:lnTo>
                <a:lnTo>
                  <a:pt x="205" y="29"/>
                </a:lnTo>
                <a:lnTo>
                  <a:pt x="185" y="33"/>
                </a:lnTo>
                <a:lnTo>
                  <a:pt x="166" y="37"/>
                </a:lnTo>
                <a:lnTo>
                  <a:pt x="157" y="38"/>
                </a:lnTo>
                <a:lnTo>
                  <a:pt x="148" y="37"/>
                </a:lnTo>
                <a:lnTo>
                  <a:pt x="139" y="35"/>
                </a:lnTo>
                <a:lnTo>
                  <a:pt x="129" y="29"/>
                </a:lnTo>
                <a:lnTo>
                  <a:pt x="124" y="35"/>
                </a:lnTo>
                <a:lnTo>
                  <a:pt x="120" y="42"/>
                </a:lnTo>
                <a:lnTo>
                  <a:pt x="118" y="51"/>
                </a:lnTo>
                <a:lnTo>
                  <a:pt x="118" y="61"/>
                </a:lnTo>
                <a:lnTo>
                  <a:pt x="118" y="64"/>
                </a:lnTo>
                <a:lnTo>
                  <a:pt x="118" y="68"/>
                </a:lnTo>
                <a:lnTo>
                  <a:pt x="118" y="72"/>
                </a:lnTo>
                <a:lnTo>
                  <a:pt x="116" y="72"/>
                </a:lnTo>
                <a:lnTo>
                  <a:pt x="100" y="77"/>
                </a:lnTo>
                <a:lnTo>
                  <a:pt x="83" y="83"/>
                </a:lnTo>
                <a:lnTo>
                  <a:pt x="74" y="81"/>
                </a:lnTo>
                <a:lnTo>
                  <a:pt x="63" y="75"/>
                </a:lnTo>
                <a:lnTo>
                  <a:pt x="57" y="75"/>
                </a:lnTo>
                <a:lnTo>
                  <a:pt x="50" y="75"/>
                </a:lnTo>
                <a:lnTo>
                  <a:pt x="43" y="79"/>
                </a:lnTo>
                <a:lnTo>
                  <a:pt x="35" y="86"/>
                </a:lnTo>
                <a:lnTo>
                  <a:pt x="31" y="107"/>
                </a:lnTo>
                <a:lnTo>
                  <a:pt x="26" y="125"/>
                </a:lnTo>
                <a:lnTo>
                  <a:pt x="17" y="136"/>
                </a:lnTo>
                <a:lnTo>
                  <a:pt x="7" y="146"/>
                </a:lnTo>
                <a:lnTo>
                  <a:pt x="4" y="151"/>
                </a:lnTo>
                <a:lnTo>
                  <a:pt x="2" y="157"/>
                </a:lnTo>
                <a:lnTo>
                  <a:pt x="0" y="162"/>
                </a:lnTo>
                <a:lnTo>
                  <a:pt x="0" y="166"/>
                </a:lnTo>
                <a:lnTo>
                  <a:pt x="2" y="173"/>
                </a:lnTo>
                <a:lnTo>
                  <a:pt x="7" y="181"/>
                </a:lnTo>
                <a:lnTo>
                  <a:pt x="15" y="190"/>
                </a:lnTo>
                <a:lnTo>
                  <a:pt x="26" y="201"/>
                </a:lnTo>
                <a:lnTo>
                  <a:pt x="35" y="212"/>
                </a:lnTo>
                <a:lnTo>
                  <a:pt x="44" y="225"/>
                </a:lnTo>
                <a:lnTo>
                  <a:pt x="52" y="231"/>
                </a:lnTo>
                <a:lnTo>
                  <a:pt x="61" y="236"/>
                </a:lnTo>
                <a:lnTo>
                  <a:pt x="68" y="253"/>
                </a:lnTo>
                <a:lnTo>
                  <a:pt x="76" y="271"/>
                </a:lnTo>
                <a:lnTo>
                  <a:pt x="91" y="280"/>
                </a:lnTo>
                <a:lnTo>
                  <a:pt x="104" y="288"/>
                </a:lnTo>
                <a:lnTo>
                  <a:pt x="109" y="303"/>
                </a:lnTo>
                <a:lnTo>
                  <a:pt x="115" y="310"/>
                </a:lnTo>
                <a:lnTo>
                  <a:pt x="116" y="312"/>
                </a:lnTo>
                <a:lnTo>
                  <a:pt x="116" y="316"/>
                </a:lnTo>
                <a:lnTo>
                  <a:pt x="116" y="319"/>
                </a:lnTo>
                <a:lnTo>
                  <a:pt x="116" y="323"/>
                </a:lnTo>
                <a:lnTo>
                  <a:pt x="116" y="330"/>
                </a:lnTo>
                <a:lnTo>
                  <a:pt x="115" y="336"/>
                </a:lnTo>
                <a:close/>
              </a:path>
            </a:pathLst>
          </a:custGeom>
          <a:solidFill>
            <a:srgbClr val="D8D8D8"/>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05" name="Freeform 39"/>
          <p:cNvSpPr>
            <a:spLocks/>
          </p:cNvSpPr>
          <p:nvPr/>
        </p:nvSpPr>
        <p:spPr bwMode="auto">
          <a:xfrm>
            <a:off x="3685022" y="5094859"/>
            <a:ext cx="517670" cy="457213"/>
          </a:xfrm>
          <a:custGeom>
            <a:avLst/>
            <a:gdLst>
              <a:gd name="T0" fmla="*/ 64441 w 297"/>
              <a:gd name="T1" fmla="*/ 311150 h 242"/>
              <a:gd name="T2" fmla="*/ 124488 w 297"/>
              <a:gd name="T3" fmla="*/ 334963 h 242"/>
              <a:gd name="T4" fmla="*/ 168425 w 297"/>
              <a:gd name="T5" fmla="*/ 346075 h 242"/>
              <a:gd name="T6" fmla="*/ 191858 w 297"/>
              <a:gd name="T7" fmla="*/ 338138 h 242"/>
              <a:gd name="T8" fmla="*/ 216755 w 297"/>
              <a:gd name="T9" fmla="*/ 339725 h 242"/>
              <a:gd name="T10" fmla="*/ 262157 w 297"/>
              <a:gd name="T11" fmla="*/ 360363 h 242"/>
              <a:gd name="T12" fmla="*/ 335385 w 297"/>
              <a:gd name="T13" fmla="*/ 381000 h 242"/>
              <a:gd name="T14" fmla="*/ 364676 w 297"/>
              <a:gd name="T15" fmla="*/ 384175 h 242"/>
              <a:gd name="T16" fmla="*/ 380786 w 297"/>
              <a:gd name="T17" fmla="*/ 377825 h 242"/>
              <a:gd name="T18" fmla="*/ 399826 w 297"/>
              <a:gd name="T19" fmla="*/ 376238 h 242"/>
              <a:gd name="T20" fmla="*/ 421794 w 297"/>
              <a:gd name="T21" fmla="*/ 373063 h 242"/>
              <a:gd name="T22" fmla="*/ 433510 w 297"/>
              <a:gd name="T23" fmla="*/ 369888 h 242"/>
              <a:gd name="T24" fmla="*/ 434975 w 297"/>
              <a:gd name="T25" fmla="*/ 360363 h 242"/>
              <a:gd name="T26" fmla="*/ 434975 w 297"/>
              <a:gd name="T27" fmla="*/ 342900 h 242"/>
              <a:gd name="T28" fmla="*/ 434975 w 297"/>
              <a:gd name="T29" fmla="*/ 331788 h 242"/>
              <a:gd name="T30" fmla="*/ 424723 w 297"/>
              <a:gd name="T31" fmla="*/ 317500 h 242"/>
              <a:gd name="T32" fmla="*/ 398361 w 297"/>
              <a:gd name="T33" fmla="*/ 280988 h 242"/>
              <a:gd name="T34" fmla="*/ 364676 w 297"/>
              <a:gd name="T35" fmla="*/ 238125 h 242"/>
              <a:gd name="T36" fmla="*/ 341243 w 297"/>
              <a:gd name="T37" fmla="*/ 203200 h 242"/>
              <a:gd name="T38" fmla="*/ 316345 w 297"/>
              <a:gd name="T39" fmla="*/ 173038 h 242"/>
              <a:gd name="T40" fmla="*/ 287054 w 297"/>
              <a:gd name="T41" fmla="*/ 138113 h 242"/>
              <a:gd name="T42" fmla="*/ 268015 w 297"/>
              <a:gd name="T43" fmla="*/ 111125 h 242"/>
              <a:gd name="T44" fmla="*/ 265086 w 297"/>
              <a:gd name="T45" fmla="*/ 87313 h 242"/>
              <a:gd name="T46" fmla="*/ 281196 w 297"/>
              <a:gd name="T47" fmla="*/ 61913 h 242"/>
              <a:gd name="T48" fmla="*/ 275338 w 297"/>
              <a:gd name="T49" fmla="*/ 47625 h 242"/>
              <a:gd name="T50" fmla="*/ 240188 w 297"/>
              <a:gd name="T51" fmla="*/ 52388 h 242"/>
              <a:gd name="T52" fmla="*/ 213826 w 297"/>
              <a:gd name="T53" fmla="*/ 61913 h 242"/>
              <a:gd name="T54" fmla="*/ 191858 w 297"/>
              <a:gd name="T55" fmla="*/ 44450 h 242"/>
              <a:gd name="T56" fmla="*/ 165496 w 297"/>
              <a:gd name="T57" fmla="*/ 20638 h 242"/>
              <a:gd name="T58" fmla="*/ 140598 w 297"/>
              <a:gd name="T59" fmla="*/ 3175 h 242"/>
              <a:gd name="T60" fmla="*/ 108378 w 297"/>
              <a:gd name="T61" fmla="*/ 9525 h 242"/>
              <a:gd name="T62" fmla="*/ 86409 w 297"/>
              <a:gd name="T63" fmla="*/ 34925 h 242"/>
              <a:gd name="T64" fmla="*/ 80551 w 297"/>
              <a:gd name="T65" fmla="*/ 79375 h 242"/>
              <a:gd name="T66" fmla="*/ 67370 w 297"/>
              <a:gd name="T67" fmla="*/ 114300 h 242"/>
              <a:gd name="T68" fmla="*/ 43937 w 297"/>
              <a:gd name="T69" fmla="*/ 131763 h 242"/>
              <a:gd name="T70" fmla="*/ 13181 w 297"/>
              <a:gd name="T71" fmla="*/ 152400 h 242"/>
              <a:gd name="T72" fmla="*/ 0 w 297"/>
              <a:gd name="T73" fmla="*/ 166688 h 242"/>
              <a:gd name="T74" fmla="*/ 2929 w 297"/>
              <a:gd name="T75" fmla="*/ 176213 h 242"/>
              <a:gd name="T76" fmla="*/ 19039 w 297"/>
              <a:gd name="T77" fmla="*/ 196850 h 242"/>
              <a:gd name="T78" fmla="*/ 32220 w 297"/>
              <a:gd name="T79" fmla="*/ 220663 h 242"/>
              <a:gd name="T80" fmla="*/ 41008 w 297"/>
              <a:gd name="T81" fmla="*/ 252413 h 242"/>
              <a:gd name="T82" fmla="*/ 38079 w 297"/>
              <a:gd name="T83" fmla="*/ 284163 h 2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7"/>
              <a:gd name="T127" fmla="*/ 0 h 242"/>
              <a:gd name="T128" fmla="*/ 297 w 297"/>
              <a:gd name="T129" fmla="*/ 242 h 2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7" h="242">
                <a:moveTo>
                  <a:pt x="24" y="189"/>
                </a:moveTo>
                <a:lnTo>
                  <a:pt x="44" y="196"/>
                </a:lnTo>
                <a:lnTo>
                  <a:pt x="65" y="203"/>
                </a:lnTo>
                <a:lnTo>
                  <a:pt x="85" y="211"/>
                </a:lnTo>
                <a:lnTo>
                  <a:pt x="107" y="218"/>
                </a:lnTo>
                <a:lnTo>
                  <a:pt x="115" y="218"/>
                </a:lnTo>
                <a:lnTo>
                  <a:pt x="126" y="214"/>
                </a:lnTo>
                <a:lnTo>
                  <a:pt x="131" y="213"/>
                </a:lnTo>
                <a:lnTo>
                  <a:pt x="139" y="213"/>
                </a:lnTo>
                <a:lnTo>
                  <a:pt x="148" y="214"/>
                </a:lnTo>
                <a:lnTo>
                  <a:pt x="157" y="220"/>
                </a:lnTo>
                <a:lnTo>
                  <a:pt x="179" y="227"/>
                </a:lnTo>
                <a:lnTo>
                  <a:pt x="212" y="237"/>
                </a:lnTo>
                <a:lnTo>
                  <a:pt x="229" y="240"/>
                </a:lnTo>
                <a:lnTo>
                  <a:pt x="244" y="242"/>
                </a:lnTo>
                <a:lnTo>
                  <a:pt x="249" y="242"/>
                </a:lnTo>
                <a:lnTo>
                  <a:pt x="255" y="240"/>
                </a:lnTo>
                <a:lnTo>
                  <a:pt x="260" y="238"/>
                </a:lnTo>
                <a:lnTo>
                  <a:pt x="264" y="235"/>
                </a:lnTo>
                <a:lnTo>
                  <a:pt x="273" y="237"/>
                </a:lnTo>
                <a:lnTo>
                  <a:pt x="281" y="237"/>
                </a:lnTo>
                <a:lnTo>
                  <a:pt x="288" y="235"/>
                </a:lnTo>
                <a:lnTo>
                  <a:pt x="296" y="233"/>
                </a:lnTo>
                <a:lnTo>
                  <a:pt x="297" y="227"/>
                </a:lnTo>
                <a:lnTo>
                  <a:pt x="297" y="220"/>
                </a:lnTo>
                <a:lnTo>
                  <a:pt x="297" y="216"/>
                </a:lnTo>
                <a:lnTo>
                  <a:pt x="297" y="213"/>
                </a:lnTo>
                <a:lnTo>
                  <a:pt x="297" y="209"/>
                </a:lnTo>
                <a:lnTo>
                  <a:pt x="296" y="207"/>
                </a:lnTo>
                <a:lnTo>
                  <a:pt x="290" y="200"/>
                </a:lnTo>
                <a:lnTo>
                  <a:pt x="285" y="185"/>
                </a:lnTo>
                <a:lnTo>
                  <a:pt x="272" y="177"/>
                </a:lnTo>
                <a:lnTo>
                  <a:pt x="257" y="168"/>
                </a:lnTo>
                <a:lnTo>
                  <a:pt x="249" y="150"/>
                </a:lnTo>
                <a:lnTo>
                  <a:pt x="242" y="133"/>
                </a:lnTo>
                <a:lnTo>
                  <a:pt x="233" y="128"/>
                </a:lnTo>
                <a:lnTo>
                  <a:pt x="225" y="122"/>
                </a:lnTo>
                <a:lnTo>
                  <a:pt x="216" y="109"/>
                </a:lnTo>
                <a:lnTo>
                  <a:pt x="207" y="98"/>
                </a:lnTo>
                <a:lnTo>
                  <a:pt x="196" y="87"/>
                </a:lnTo>
                <a:lnTo>
                  <a:pt x="188" y="78"/>
                </a:lnTo>
                <a:lnTo>
                  <a:pt x="183" y="70"/>
                </a:lnTo>
                <a:lnTo>
                  <a:pt x="181" y="63"/>
                </a:lnTo>
                <a:lnTo>
                  <a:pt x="181" y="55"/>
                </a:lnTo>
                <a:lnTo>
                  <a:pt x="185" y="48"/>
                </a:lnTo>
                <a:lnTo>
                  <a:pt x="192" y="39"/>
                </a:lnTo>
                <a:lnTo>
                  <a:pt x="200" y="31"/>
                </a:lnTo>
                <a:lnTo>
                  <a:pt x="188" y="30"/>
                </a:lnTo>
                <a:lnTo>
                  <a:pt x="177" y="30"/>
                </a:lnTo>
                <a:lnTo>
                  <a:pt x="164" y="33"/>
                </a:lnTo>
                <a:lnTo>
                  <a:pt x="152" y="39"/>
                </a:lnTo>
                <a:lnTo>
                  <a:pt x="146" y="39"/>
                </a:lnTo>
                <a:lnTo>
                  <a:pt x="139" y="33"/>
                </a:lnTo>
                <a:lnTo>
                  <a:pt x="131" y="28"/>
                </a:lnTo>
                <a:lnTo>
                  <a:pt x="122" y="20"/>
                </a:lnTo>
                <a:lnTo>
                  <a:pt x="113" y="13"/>
                </a:lnTo>
                <a:lnTo>
                  <a:pt x="105" y="7"/>
                </a:lnTo>
                <a:lnTo>
                  <a:pt x="96" y="2"/>
                </a:lnTo>
                <a:lnTo>
                  <a:pt x="91" y="0"/>
                </a:lnTo>
                <a:lnTo>
                  <a:pt x="74" y="6"/>
                </a:lnTo>
                <a:lnTo>
                  <a:pt x="57" y="9"/>
                </a:lnTo>
                <a:lnTo>
                  <a:pt x="59" y="22"/>
                </a:lnTo>
                <a:lnTo>
                  <a:pt x="57" y="37"/>
                </a:lnTo>
                <a:lnTo>
                  <a:pt x="55" y="50"/>
                </a:lnTo>
                <a:lnTo>
                  <a:pt x="55" y="67"/>
                </a:lnTo>
                <a:lnTo>
                  <a:pt x="46" y="72"/>
                </a:lnTo>
                <a:lnTo>
                  <a:pt x="33" y="76"/>
                </a:lnTo>
                <a:lnTo>
                  <a:pt x="30" y="83"/>
                </a:lnTo>
                <a:lnTo>
                  <a:pt x="22" y="92"/>
                </a:lnTo>
                <a:lnTo>
                  <a:pt x="9" y="96"/>
                </a:lnTo>
                <a:lnTo>
                  <a:pt x="2" y="102"/>
                </a:lnTo>
                <a:lnTo>
                  <a:pt x="0" y="105"/>
                </a:lnTo>
                <a:lnTo>
                  <a:pt x="0" y="107"/>
                </a:lnTo>
                <a:lnTo>
                  <a:pt x="2" y="111"/>
                </a:lnTo>
                <a:lnTo>
                  <a:pt x="4" y="116"/>
                </a:lnTo>
                <a:lnTo>
                  <a:pt x="13" y="124"/>
                </a:lnTo>
                <a:lnTo>
                  <a:pt x="19" y="131"/>
                </a:lnTo>
                <a:lnTo>
                  <a:pt x="22" y="139"/>
                </a:lnTo>
                <a:lnTo>
                  <a:pt x="26" y="144"/>
                </a:lnTo>
                <a:lnTo>
                  <a:pt x="28" y="159"/>
                </a:lnTo>
                <a:lnTo>
                  <a:pt x="28" y="172"/>
                </a:lnTo>
                <a:lnTo>
                  <a:pt x="26" y="179"/>
                </a:lnTo>
                <a:lnTo>
                  <a:pt x="24" y="189"/>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06" name="Freeform 40"/>
          <p:cNvSpPr>
            <a:spLocks/>
          </p:cNvSpPr>
          <p:nvPr/>
        </p:nvSpPr>
        <p:spPr bwMode="auto">
          <a:xfrm>
            <a:off x="3258037" y="4972053"/>
            <a:ext cx="529006" cy="617803"/>
          </a:xfrm>
          <a:custGeom>
            <a:avLst/>
            <a:gdLst>
              <a:gd name="T0" fmla="*/ 44010 w 303"/>
              <a:gd name="T1" fmla="*/ 500062 h 327"/>
              <a:gd name="T2" fmla="*/ 98289 w 303"/>
              <a:gd name="T3" fmla="*/ 519112 h 327"/>
              <a:gd name="T4" fmla="*/ 133497 w 303"/>
              <a:gd name="T5" fmla="*/ 511175 h 327"/>
              <a:gd name="T6" fmla="*/ 133497 w 303"/>
              <a:gd name="T7" fmla="*/ 449262 h 327"/>
              <a:gd name="T8" fmla="*/ 152568 w 303"/>
              <a:gd name="T9" fmla="*/ 442912 h 327"/>
              <a:gd name="T10" fmla="*/ 195111 w 303"/>
              <a:gd name="T11" fmla="*/ 446087 h 327"/>
              <a:gd name="T12" fmla="*/ 222983 w 303"/>
              <a:gd name="T13" fmla="*/ 481012 h 327"/>
              <a:gd name="T14" fmla="*/ 239120 w 303"/>
              <a:gd name="T15" fmla="*/ 479425 h 327"/>
              <a:gd name="T16" fmla="*/ 208314 w 303"/>
              <a:gd name="T17" fmla="*/ 411162 h 327"/>
              <a:gd name="T18" fmla="*/ 227384 w 303"/>
              <a:gd name="T19" fmla="*/ 379412 h 327"/>
              <a:gd name="T20" fmla="*/ 233252 w 303"/>
              <a:gd name="T21" fmla="*/ 338137 h 327"/>
              <a:gd name="T22" fmla="*/ 277262 w 303"/>
              <a:gd name="T23" fmla="*/ 355600 h 327"/>
              <a:gd name="T24" fmla="*/ 325673 w 303"/>
              <a:gd name="T25" fmla="*/ 384175 h 327"/>
              <a:gd name="T26" fmla="*/ 377018 w 303"/>
              <a:gd name="T27" fmla="*/ 393700 h 327"/>
              <a:gd name="T28" fmla="*/ 399023 w 303"/>
              <a:gd name="T29" fmla="*/ 376237 h 327"/>
              <a:gd name="T30" fmla="*/ 390221 w 303"/>
              <a:gd name="T31" fmla="*/ 323850 h 327"/>
              <a:gd name="T32" fmla="*/ 363815 w 303"/>
              <a:gd name="T33" fmla="*/ 287337 h 327"/>
              <a:gd name="T34" fmla="*/ 357947 w 303"/>
              <a:gd name="T35" fmla="*/ 269875 h 327"/>
              <a:gd name="T36" fmla="*/ 390221 w 303"/>
              <a:gd name="T37" fmla="*/ 249237 h 327"/>
              <a:gd name="T38" fmla="*/ 425429 w 303"/>
              <a:gd name="T39" fmla="*/ 217487 h 327"/>
              <a:gd name="T40" fmla="*/ 441566 w 303"/>
              <a:gd name="T41" fmla="*/ 161925 h 327"/>
              <a:gd name="T42" fmla="*/ 425429 w 303"/>
              <a:gd name="T43" fmla="*/ 95250 h 327"/>
              <a:gd name="T44" fmla="*/ 382886 w 303"/>
              <a:gd name="T45" fmla="*/ 76200 h 327"/>
              <a:gd name="T46" fmla="*/ 322739 w 303"/>
              <a:gd name="T47" fmla="*/ 23812 h 327"/>
              <a:gd name="T48" fmla="*/ 287531 w 303"/>
              <a:gd name="T49" fmla="*/ 0 h 327"/>
              <a:gd name="T50" fmla="*/ 271394 w 303"/>
              <a:gd name="T51" fmla="*/ 17462 h 327"/>
              <a:gd name="T52" fmla="*/ 246455 w 303"/>
              <a:gd name="T53" fmla="*/ 50800 h 327"/>
              <a:gd name="T54" fmla="*/ 255257 w 303"/>
              <a:gd name="T55" fmla="*/ 92075 h 327"/>
              <a:gd name="T56" fmla="*/ 239120 w 303"/>
              <a:gd name="T57" fmla="*/ 92075 h 327"/>
              <a:gd name="T58" fmla="*/ 222983 w 303"/>
              <a:gd name="T59" fmla="*/ 85725 h 327"/>
              <a:gd name="T60" fmla="*/ 203913 w 303"/>
              <a:gd name="T61" fmla="*/ 100012 h 327"/>
              <a:gd name="T62" fmla="*/ 189243 w 303"/>
              <a:gd name="T63" fmla="*/ 82550 h 327"/>
              <a:gd name="T64" fmla="*/ 154035 w 303"/>
              <a:gd name="T65" fmla="*/ 76200 h 327"/>
              <a:gd name="T66" fmla="*/ 136431 w 303"/>
              <a:gd name="T67" fmla="*/ 61912 h 327"/>
              <a:gd name="T68" fmla="*/ 124695 w 303"/>
              <a:gd name="T69" fmla="*/ 15875 h 327"/>
              <a:gd name="T70" fmla="*/ 105624 w 303"/>
              <a:gd name="T71" fmla="*/ 9525 h 327"/>
              <a:gd name="T72" fmla="*/ 79218 w 303"/>
              <a:gd name="T73" fmla="*/ 36512 h 327"/>
              <a:gd name="T74" fmla="*/ 63081 w 303"/>
              <a:gd name="T75" fmla="*/ 88900 h 327"/>
              <a:gd name="T76" fmla="*/ 79218 w 303"/>
              <a:gd name="T77" fmla="*/ 133350 h 327"/>
              <a:gd name="T78" fmla="*/ 117360 w 303"/>
              <a:gd name="T79" fmla="*/ 144462 h 327"/>
              <a:gd name="T80" fmla="*/ 146700 w 303"/>
              <a:gd name="T81" fmla="*/ 155575 h 327"/>
              <a:gd name="T82" fmla="*/ 187776 w 303"/>
              <a:gd name="T83" fmla="*/ 168275 h 327"/>
              <a:gd name="T84" fmla="*/ 206847 w 303"/>
              <a:gd name="T85" fmla="*/ 161925 h 327"/>
              <a:gd name="T86" fmla="*/ 222983 w 303"/>
              <a:gd name="T87" fmla="*/ 176212 h 327"/>
              <a:gd name="T88" fmla="*/ 214182 w 303"/>
              <a:gd name="T89" fmla="*/ 190500 h 327"/>
              <a:gd name="T90" fmla="*/ 187776 w 303"/>
              <a:gd name="T91" fmla="*/ 217487 h 327"/>
              <a:gd name="T92" fmla="*/ 152568 w 303"/>
              <a:gd name="T93" fmla="*/ 217487 h 327"/>
              <a:gd name="T94" fmla="*/ 102690 w 303"/>
              <a:gd name="T95" fmla="*/ 227012 h 327"/>
              <a:gd name="T96" fmla="*/ 41076 w 303"/>
              <a:gd name="T97" fmla="*/ 331787 h 327"/>
              <a:gd name="T98" fmla="*/ 11736 w 303"/>
              <a:gd name="T99" fmla="*/ 361950 h 327"/>
              <a:gd name="T100" fmla="*/ 0 w 303"/>
              <a:gd name="T101" fmla="*/ 411162 h 327"/>
              <a:gd name="T102" fmla="*/ 11736 w 303"/>
              <a:gd name="T103" fmla="*/ 425450 h 327"/>
              <a:gd name="T104" fmla="*/ 35208 w 303"/>
              <a:gd name="T105" fmla="*/ 417512 h 327"/>
              <a:gd name="T106" fmla="*/ 57213 w 303"/>
              <a:gd name="T107" fmla="*/ 441325 h 327"/>
              <a:gd name="T108" fmla="*/ 70416 w 303"/>
              <a:gd name="T109" fmla="*/ 469900 h 327"/>
              <a:gd name="T110" fmla="*/ 44010 w 303"/>
              <a:gd name="T111" fmla="*/ 500062 h 3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3"/>
              <a:gd name="T169" fmla="*/ 0 h 327"/>
              <a:gd name="T170" fmla="*/ 303 w 303"/>
              <a:gd name="T171" fmla="*/ 327 h 32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3" h="327">
                <a:moveTo>
                  <a:pt x="30" y="315"/>
                </a:moveTo>
                <a:lnTo>
                  <a:pt x="30" y="315"/>
                </a:lnTo>
                <a:lnTo>
                  <a:pt x="45" y="322"/>
                </a:lnTo>
                <a:lnTo>
                  <a:pt x="59" y="326"/>
                </a:lnTo>
                <a:lnTo>
                  <a:pt x="67" y="327"/>
                </a:lnTo>
                <a:lnTo>
                  <a:pt x="76" y="327"/>
                </a:lnTo>
                <a:lnTo>
                  <a:pt x="83" y="326"/>
                </a:lnTo>
                <a:lnTo>
                  <a:pt x="91" y="322"/>
                </a:lnTo>
                <a:lnTo>
                  <a:pt x="91" y="305"/>
                </a:lnTo>
                <a:lnTo>
                  <a:pt x="87" y="287"/>
                </a:lnTo>
                <a:lnTo>
                  <a:pt x="91" y="283"/>
                </a:lnTo>
                <a:lnTo>
                  <a:pt x="94" y="281"/>
                </a:lnTo>
                <a:lnTo>
                  <a:pt x="98" y="281"/>
                </a:lnTo>
                <a:lnTo>
                  <a:pt x="104" y="279"/>
                </a:lnTo>
                <a:lnTo>
                  <a:pt x="115" y="279"/>
                </a:lnTo>
                <a:lnTo>
                  <a:pt x="124" y="279"/>
                </a:lnTo>
                <a:lnTo>
                  <a:pt x="133" y="281"/>
                </a:lnTo>
                <a:lnTo>
                  <a:pt x="139" y="287"/>
                </a:lnTo>
                <a:lnTo>
                  <a:pt x="146" y="292"/>
                </a:lnTo>
                <a:lnTo>
                  <a:pt x="152" y="303"/>
                </a:lnTo>
                <a:lnTo>
                  <a:pt x="155" y="305"/>
                </a:lnTo>
                <a:lnTo>
                  <a:pt x="159" y="305"/>
                </a:lnTo>
                <a:lnTo>
                  <a:pt x="163" y="302"/>
                </a:lnTo>
                <a:lnTo>
                  <a:pt x="163" y="298"/>
                </a:lnTo>
                <a:lnTo>
                  <a:pt x="152" y="279"/>
                </a:lnTo>
                <a:lnTo>
                  <a:pt x="142" y="259"/>
                </a:lnTo>
                <a:lnTo>
                  <a:pt x="150" y="254"/>
                </a:lnTo>
                <a:lnTo>
                  <a:pt x="159" y="250"/>
                </a:lnTo>
                <a:lnTo>
                  <a:pt x="155" y="239"/>
                </a:lnTo>
                <a:lnTo>
                  <a:pt x="150" y="228"/>
                </a:lnTo>
                <a:lnTo>
                  <a:pt x="152" y="220"/>
                </a:lnTo>
                <a:lnTo>
                  <a:pt x="159" y="213"/>
                </a:lnTo>
                <a:lnTo>
                  <a:pt x="168" y="207"/>
                </a:lnTo>
                <a:lnTo>
                  <a:pt x="174" y="207"/>
                </a:lnTo>
                <a:lnTo>
                  <a:pt x="189" y="224"/>
                </a:lnTo>
                <a:lnTo>
                  <a:pt x="202" y="235"/>
                </a:lnTo>
                <a:lnTo>
                  <a:pt x="213" y="241"/>
                </a:lnTo>
                <a:lnTo>
                  <a:pt x="222" y="242"/>
                </a:lnTo>
                <a:lnTo>
                  <a:pt x="235" y="242"/>
                </a:lnTo>
                <a:lnTo>
                  <a:pt x="244" y="244"/>
                </a:lnTo>
                <a:lnTo>
                  <a:pt x="257" y="248"/>
                </a:lnTo>
                <a:lnTo>
                  <a:pt x="268" y="254"/>
                </a:lnTo>
                <a:lnTo>
                  <a:pt x="270" y="244"/>
                </a:lnTo>
                <a:lnTo>
                  <a:pt x="272" y="237"/>
                </a:lnTo>
                <a:lnTo>
                  <a:pt x="272" y="224"/>
                </a:lnTo>
                <a:lnTo>
                  <a:pt x="270" y="209"/>
                </a:lnTo>
                <a:lnTo>
                  <a:pt x="266" y="204"/>
                </a:lnTo>
                <a:lnTo>
                  <a:pt x="263" y="196"/>
                </a:lnTo>
                <a:lnTo>
                  <a:pt x="257" y="189"/>
                </a:lnTo>
                <a:lnTo>
                  <a:pt x="248" y="181"/>
                </a:lnTo>
                <a:lnTo>
                  <a:pt x="246" y="176"/>
                </a:lnTo>
                <a:lnTo>
                  <a:pt x="244" y="172"/>
                </a:lnTo>
                <a:lnTo>
                  <a:pt x="244" y="170"/>
                </a:lnTo>
                <a:lnTo>
                  <a:pt x="246" y="167"/>
                </a:lnTo>
                <a:lnTo>
                  <a:pt x="253" y="161"/>
                </a:lnTo>
                <a:lnTo>
                  <a:pt x="266" y="157"/>
                </a:lnTo>
                <a:lnTo>
                  <a:pt x="274" y="148"/>
                </a:lnTo>
                <a:lnTo>
                  <a:pt x="277" y="141"/>
                </a:lnTo>
                <a:lnTo>
                  <a:pt x="290" y="137"/>
                </a:lnTo>
                <a:lnTo>
                  <a:pt x="299" y="132"/>
                </a:lnTo>
                <a:lnTo>
                  <a:pt x="299" y="115"/>
                </a:lnTo>
                <a:lnTo>
                  <a:pt x="301" y="102"/>
                </a:lnTo>
                <a:lnTo>
                  <a:pt x="303" y="87"/>
                </a:lnTo>
                <a:lnTo>
                  <a:pt x="301" y="74"/>
                </a:lnTo>
                <a:lnTo>
                  <a:pt x="290" y="60"/>
                </a:lnTo>
                <a:lnTo>
                  <a:pt x="279" y="47"/>
                </a:lnTo>
                <a:lnTo>
                  <a:pt x="270" y="47"/>
                </a:lnTo>
                <a:lnTo>
                  <a:pt x="261" y="48"/>
                </a:lnTo>
                <a:lnTo>
                  <a:pt x="248" y="35"/>
                </a:lnTo>
                <a:lnTo>
                  <a:pt x="233" y="28"/>
                </a:lnTo>
                <a:lnTo>
                  <a:pt x="220" y="15"/>
                </a:lnTo>
                <a:lnTo>
                  <a:pt x="207" y="2"/>
                </a:lnTo>
                <a:lnTo>
                  <a:pt x="202" y="2"/>
                </a:lnTo>
                <a:lnTo>
                  <a:pt x="196" y="0"/>
                </a:lnTo>
                <a:lnTo>
                  <a:pt x="190" y="2"/>
                </a:lnTo>
                <a:lnTo>
                  <a:pt x="187" y="4"/>
                </a:lnTo>
                <a:lnTo>
                  <a:pt x="185" y="11"/>
                </a:lnTo>
                <a:lnTo>
                  <a:pt x="185" y="21"/>
                </a:lnTo>
                <a:lnTo>
                  <a:pt x="176" y="24"/>
                </a:lnTo>
                <a:lnTo>
                  <a:pt x="168" y="32"/>
                </a:lnTo>
                <a:lnTo>
                  <a:pt x="174" y="41"/>
                </a:lnTo>
                <a:lnTo>
                  <a:pt x="178" y="54"/>
                </a:lnTo>
                <a:lnTo>
                  <a:pt x="174" y="58"/>
                </a:lnTo>
                <a:lnTo>
                  <a:pt x="170" y="60"/>
                </a:lnTo>
                <a:lnTo>
                  <a:pt x="166" y="60"/>
                </a:lnTo>
                <a:lnTo>
                  <a:pt x="163" y="58"/>
                </a:lnTo>
                <a:lnTo>
                  <a:pt x="159" y="56"/>
                </a:lnTo>
                <a:lnTo>
                  <a:pt x="155" y="54"/>
                </a:lnTo>
                <a:lnTo>
                  <a:pt x="152" y="54"/>
                </a:lnTo>
                <a:lnTo>
                  <a:pt x="148" y="56"/>
                </a:lnTo>
                <a:lnTo>
                  <a:pt x="144" y="61"/>
                </a:lnTo>
                <a:lnTo>
                  <a:pt x="139" y="63"/>
                </a:lnTo>
                <a:lnTo>
                  <a:pt x="133" y="61"/>
                </a:lnTo>
                <a:lnTo>
                  <a:pt x="131" y="56"/>
                </a:lnTo>
                <a:lnTo>
                  <a:pt x="129" y="52"/>
                </a:lnTo>
                <a:lnTo>
                  <a:pt x="124" y="50"/>
                </a:lnTo>
                <a:lnTo>
                  <a:pt x="117" y="48"/>
                </a:lnTo>
                <a:lnTo>
                  <a:pt x="105" y="48"/>
                </a:lnTo>
                <a:lnTo>
                  <a:pt x="93" y="50"/>
                </a:lnTo>
                <a:lnTo>
                  <a:pt x="85" y="48"/>
                </a:lnTo>
                <a:lnTo>
                  <a:pt x="93" y="39"/>
                </a:lnTo>
                <a:lnTo>
                  <a:pt x="98" y="24"/>
                </a:lnTo>
                <a:lnTo>
                  <a:pt x="93" y="15"/>
                </a:lnTo>
                <a:lnTo>
                  <a:pt x="85" y="10"/>
                </a:lnTo>
                <a:lnTo>
                  <a:pt x="81" y="8"/>
                </a:lnTo>
                <a:lnTo>
                  <a:pt x="78" y="6"/>
                </a:lnTo>
                <a:lnTo>
                  <a:pt x="72" y="6"/>
                </a:lnTo>
                <a:lnTo>
                  <a:pt x="67" y="6"/>
                </a:lnTo>
                <a:lnTo>
                  <a:pt x="61" y="11"/>
                </a:lnTo>
                <a:lnTo>
                  <a:pt x="54" y="23"/>
                </a:lnTo>
                <a:lnTo>
                  <a:pt x="48" y="34"/>
                </a:lnTo>
                <a:lnTo>
                  <a:pt x="45" y="45"/>
                </a:lnTo>
                <a:lnTo>
                  <a:pt x="43" y="56"/>
                </a:lnTo>
                <a:lnTo>
                  <a:pt x="43" y="67"/>
                </a:lnTo>
                <a:lnTo>
                  <a:pt x="46" y="76"/>
                </a:lnTo>
                <a:lnTo>
                  <a:pt x="54" y="84"/>
                </a:lnTo>
                <a:lnTo>
                  <a:pt x="65" y="84"/>
                </a:lnTo>
                <a:lnTo>
                  <a:pt x="74" y="82"/>
                </a:lnTo>
                <a:lnTo>
                  <a:pt x="80" y="91"/>
                </a:lnTo>
                <a:lnTo>
                  <a:pt x="85" y="100"/>
                </a:lnTo>
                <a:lnTo>
                  <a:pt x="93" y="100"/>
                </a:lnTo>
                <a:lnTo>
                  <a:pt x="100" y="98"/>
                </a:lnTo>
                <a:lnTo>
                  <a:pt x="109" y="104"/>
                </a:lnTo>
                <a:lnTo>
                  <a:pt x="120" y="108"/>
                </a:lnTo>
                <a:lnTo>
                  <a:pt x="128" y="106"/>
                </a:lnTo>
                <a:lnTo>
                  <a:pt x="133" y="104"/>
                </a:lnTo>
                <a:lnTo>
                  <a:pt x="137" y="102"/>
                </a:lnTo>
                <a:lnTo>
                  <a:pt x="141" y="102"/>
                </a:lnTo>
                <a:lnTo>
                  <a:pt x="144" y="102"/>
                </a:lnTo>
                <a:lnTo>
                  <a:pt x="148" y="104"/>
                </a:lnTo>
                <a:lnTo>
                  <a:pt x="152" y="111"/>
                </a:lnTo>
                <a:lnTo>
                  <a:pt x="152" y="115"/>
                </a:lnTo>
                <a:lnTo>
                  <a:pt x="150" y="119"/>
                </a:lnTo>
                <a:lnTo>
                  <a:pt x="146" y="120"/>
                </a:lnTo>
                <a:lnTo>
                  <a:pt x="137" y="122"/>
                </a:lnTo>
                <a:lnTo>
                  <a:pt x="131" y="126"/>
                </a:lnTo>
                <a:lnTo>
                  <a:pt x="128" y="137"/>
                </a:lnTo>
                <a:lnTo>
                  <a:pt x="124" y="146"/>
                </a:lnTo>
                <a:lnTo>
                  <a:pt x="115" y="143"/>
                </a:lnTo>
                <a:lnTo>
                  <a:pt x="104" y="137"/>
                </a:lnTo>
                <a:lnTo>
                  <a:pt x="87" y="133"/>
                </a:lnTo>
                <a:lnTo>
                  <a:pt x="74" y="133"/>
                </a:lnTo>
                <a:lnTo>
                  <a:pt x="70" y="143"/>
                </a:lnTo>
                <a:lnTo>
                  <a:pt x="65" y="159"/>
                </a:lnTo>
                <a:lnTo>
                  <a:pt x="48" y="181"/>
                </a:lnTo>
                <a:lnTo>
                  <a:pt x="28" y="209"/>
                </a:lnTo>
                <a:lnTo>
                  <a:pt x="21" y="217"/>
                </a:lnTo>
                <a:lnTo>
                  <a:pt x="13" y="224"/>
                </a:lnTo>
                <a:lnTo>
                  <a:pt x="8" y="228"/>
                </a:lnTo>
                <a:lnTo>
                  <a:pt x="6" y="235"/>
                </a:lnTo>
                <a:lnTo>
                  <a:pt x="2" y="246"/>
                </a:lnTo>
                <a:lnTo>
                  <a:pt x="0" y="259"/>
                </a:lnTo>
                <a:lnTo>
                  <a:pt x="2" y="266"/>
                </a:lnTo>
                <a:lnTo>
                  <a:pt x="4" y="268"/>
                </a:lnTo>
                <a:lnTo>
                  <a:pt x="8" y="268"/>
                </a:lnTo>
                <a:lnTo>
                  <a:pt x="13" y="266"/>
                </a:lnTo>
                <a:lnTo>
                  <a:pt x="19" y="263"/>
                </a:lnTo>
                <a:lnTo>
                  <a:pt x="24" y="263"/>
                </a:lnTo>
                <a:lnTo>
                  <a:pt x="30" y="266"/>
                </a:lnTo>
                <a:lnTo>
                  <a:pt x="35" y="272"/>
                </a:lnTo>
                <a:lnTo>
                  <a:pt x="39" y="278"/>
                </a:lnTo>
                <a:lnTo>
                  <a:pt x="45" y="283"/>
                </a:lnTo>
                <a:lnTo>
                  <a:pt x="48" y="289"/>
                </a:lnTo>
                <a:lnTo>
                  <a:pt x="48" y="296"/>
                </a:lnTo>
                <a:lnTo>
                  <a:pt x="37" y="305"/>
                </a:lnTo>
                <a:lnTo>
                  <a:pt x="30" y="311"/>
                </a:lnTo>
                <a:lnTo>
                  <a:pt x="30" y="315"/>
                </a:lnTo>
                <a:close/>
              </a:path>
            </a:pathLst>
          </a:custGeom>
          <a:solidFill>
            <a:srgbClr val="99FF99"/>
          </a:solidFill>
          <a:ln w="3175" cap="flat" cmpd="sng">
            <a:solidFill>
              <a:srgbClr val="00B050"/>
            </a:solidFill>
            <a:prstDash val="solid"/>
            <a:round/>
            <a:headEnd type="none" w="med" len="med"/>
            <a:tailEnd type="none" w="med" len="med"/>
          </a:ln>
        </p:spPr>
        <p:txBody>
          <a:bodyPr/>
          <a:lstStyle/>
          <a:p>
            <a:endParaRPr lang="ru-RU" sz="1807" dirty="0">
              <a:latin typeface="Arial Обычный" charset="0"/>
            </a:endParaRPr>
          </a:p>
        </p:txBody>
      </p:sp>
      <p:sp>
        <p:nvSpPr>
          <p:cNvPr id="207" name="Freeform 41"/>
          <p:cNvSpPr>
            <a:spLocks/>
          </p:cNvSpPr>
          <p:nvPr/>
        </p:nvSpPr>
        <p:spPr bwMode="auto">
          <a:xfrm>
            <a:off x="1289378" y="5444381"/>
            <a:ext cx="368416" cy="606468"/>
          </a:xfrm>
          <a:custGeom>
            <a:avLst/>
            <a:gdLst>
              <a:gd name="T0" fmla="*/ 17605 w 211"/>
              <a:gd name="T1" fmla="*/ 239712 h 321"/>
              <a:gd name="T2" fmla="*/ 2934 w 211"/>
              <a:gd name="T3" fmla="*/ 257175 h 321"/>
              <a:gd name="T4" fmla="*/ 8803 w 211"/>
              <a:gd name="T5" fmla="*/ 295275 h 321"/>
              <a:gd name="T6" fmla="*/ 36678 w 211"/>
              <a:gd name="T7" fmla="*/ 395287 h 321"/>
              <a:gd name="T8" fmla="*/ 38145 w 211"/>
              <a:gd name="T9" fmla="*/ 463550 h 321"/>
              <a:gd name="T10" fmla="*/ 46948 w 211"/>
              <a:gd name="T11" fmla="*/ 487362 h 321"/>
              <a:gd name="T12" fmla="*/ 88027 w 211"/>
              <a:gd name="T13" fmla="*/ 504825 h 321"/>
              <a:gd name="T14" fmla="*/ 165785 w 211"/>
              <a:gd name="T15" fmla="*/ 460375 h 321"/>
              <a:gd name="T16" fmla="*/ 174588 w 211"/>
              <a:gd name="T17" fmla="*/ 398462 h 321"/>
              <a:gd name="T18" fmla="*/ 177522 w 211"/>
              <a:gd name="T19" fmla="*/ 363537 h 321"/>
              <a:gd name="T20" fmla="*/ 181923 w 211"/>
              <a:gd name="T21" fmla="*/ 336550 h 321"/>
              <a:gd name="T22" fmla="*/ 190726 w 211"/>
              <a:gd name="T23" fmla="*/ 304800 h 321"/>
              <a:gd name="T24" fmla="*/ 214200 w 211"/>
              <a:gd name="T25" fmla="*/ 298450 h 321"/>
              <a:gd name="T26" fmla="*/ 233273 w 211"/>
              <a:gd name="T27" fmla="*/ 266700 h 321"/>
              <a:gd name="T28" fmla="*/ 277286 w 211"/>
              <a:gd name="T29" fmla="*/ 246062 h 321"/>
              <a:gd name="T30" fmla="*/ 271418 w 211"/>
              <a:gd name="T31" fmla="*/ 239712 h 321"/>
              <a:gd name="T32" fmla="*/ 233273 w 211"/>
              <a:gd name="T33" fmla="*/ 242887 h 321"/>
              <a:gd name="T34" fmla="*/ 233273 w 211"/>
              <a:gd name="T35" fmla="*/ 238125 h 321"/>
              <a:gd name="T36" fmla="*/ 249411 w 211"/>
              <a:gd name="T37" fmla="*/ 234950 h 321"/>
              <a:gd name="T38" fmla="*/ 274352 w 211"/>
              <a:gd name="T39" fmla="*/ 180975 h 321"/>
              <a:gd name="T40" fmla="*/ 268484 w 211"/>
              <a:gd name="T41" fmla="*/ 142875 h 321"/>
              <a:gd name="T42" fmla="*/ 284622 w 211"/>
              <a:gd name="T43" fmla="*/ 111125 h 321"/>
              <a:gd name="T44" fmla="*/ 306629 w 211"/>
              <a:gd name="T45" fmla="*/ 79375 h 321"/>
              <a:gd name="T46" fmla="*/ 274352 w 211"/>
              <a:gd name="T47" fmla="*/ 23812 h 321"/>
              <a:gd name="T48" fmla="*/ 184858 w 211"/>
              <a:gd name="T49" fmla="*/ 0 h 321"/>
              <a:gd name="T50" fmla="*/ 178989 w 211"/>
              <a:gd name="T51" fmla="*/ 17462 h 321"/>
              <a:gd name="T52" fmla="*/ 187792 w 211"/>
              <a:gd name="T53" fmla="*/ 38100 h 321"/>
              <a:gd name="T54" fmla="*/ 133508 w 211"/>
              <a:gd name="T55" fmla="*/ 34925 h 321"/>
              <a:gd name="T56" fmla="*/ 149647 w 211"/>
              <a:gd name="T57" fmla="*/ 44450 h 321"/>
              <a:gd name="T58" fmla="*/ 165785 w 211"/>
              <a:gd name="T59" fmla="*/ 61912 h 321"/>
              <a:gd name="T60" fmla="*/ 146712 w 211"/>
              <a:gd name="T61" fmla="*/ 79375 h 321"/>
              <a:gd name="T62" fmla="*/ 168719 w 211"/>
              <a:gd name="T63" fmla="*/ 114300 h 321"/>
              <a:gd name="T64" fmla="*/ 162851 w 211"/>
              <a:gd name="T65" fmla="*/ 125412 h 321"/>
              <a:gd name="T66" fmla="*/ 190726 w 211"/>
              <a:gd name="T67" fmla="*/ 134937 h 321"/>
              <a:gd name="T68" fmla="*/ 209799 w 211"/>
              <a:gd name="T69" fmla="*/ 149225 h 321"/>
              <a:gd name="T70" fmla="*/ 200996 w 211"/>
              <a:gd name="T71" fmla="*/ 166687 h 321"/>
              <a:gd name="T72" fmla="*/ 174588 w 211"/>
              <a:gd name="T73" fmla="*/ 180975 h 321"/>
              <a:gd name="T74" fmla="*/ 139377 w 211"/>
              <a:gd name="T75" fmla="*/ 196850 h 321"/>
              <a:gd name="T76" fmla="*/ 127640 w 211"/>
              <a:gd name="T77" fmla="*/ 231775 h 321"/>
              <a:gd name="T78" fmla="*/ 114436 w 211"/>
              <a:gd name="T79" fmla="*/ 242887 h 321"/>
              <a:gd name="T80" fmla="*/ 79225 w 211"/>
              <a:gd name="T81" fmla="*/ 228600 h 321"/>
              <a:gd name="T82" fmla="*/ 57218 w 211"/>
              <a:gd name="T83" fmla="*/ 239712 h 321"/>
              <a:gd name="T84" fmla="*/ 30810 w 211"/>
              <a:gd name="T85" fmla="*/ 231775 h 321"/>
              <a:gd name="T86" fmla="*/ 5868 w 211"/>
              <a:gd name="T87" fmla="*/ 204787 h 3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1"/>
              <a:gd name="T133" fmla="*/ 0 h 321"/>
              <a:gd name="T134" fmla="*/ 211 w 211"/>
              <a:gd name="T135" fmla="*/ 321 h 32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1" h="321">
                <a:moveTo>
                  <a:pt x="4" y="129"/>
                </a:moveTo>
                <a:lnTo>
                  <a:pt x="8" y="142"/>
                </a:lnTo>
                <a:lnTo>
                  <a:pt x="12" y="151"/>
                </a:lnTo>
                <a:lnTo>
                  <a:pt x="6" y="155"/>
                </a:lnTo>
                <a:lnTo>
                  <a:pt x="4" y="159"/>
                </a:lnTo>
                <a:lnTo>
                  <a:pt x="2" y="162"/>
                </a:lnTo>
                <a:lnTo>
                  <a:pt x="0" y="166"/>
                </a:lnTo>
                <a:lnTo>
                  <a:pt x="2" y="175"/>
                </a:lnTo>
                <a:lnTo>
                  <a:pt x="6" y="186"/>
                </a:lnTo>
                <a:lnTo>
                  <a:pt x="15" y="207"/>
                </a:lnTo>
                <a:lnTo>
                  <a:pt x="23" y="233"/>
                </a:lnTo>
                <a:lnTo>
                  <a:pt x="25" y="249"/>
                </a:lnTo>
                <a:lnTo>
                  <a:pt x="25" y="262"/>
                </a:lnTo>
                <a:lnTo>
                  <a:pt x="25" y="275"/>
                </a:lnTo>
                <a:lnTo>
                  <a:pt x="26" y="292"/>
                </a:lnTo>
                <a:lnTo>
                  <a:pt x="26" y="297"/>
                </a:lnTo>
                <a:lnTo>
                  <a:pt x="28" y="303"/>
                </a:lnTo>
                <a:lnTo>
                  <a:pt x="32" y="307"/>
                </a:lnTo>
                <a:lnTo>
                  <a:pt x="36" y="310"/>
                </a:lnTo>
                <a:lnTo>
                  <a:pt x="47" y="314"/>
                </a:lnTo>
                <a:lnTo>
                  <a:pt x="60" y="318"/>
                </a:lnTo>
                <a:lnTo>
                  <a:pt x="85" y="320"/>
                </a:lnTo>
                <a:lnTo>
                  <a:pt x="111" y="321"/>
                </a:lnTo>
                <a:lnTo>
                  <a:pt x="113" y="290"/>
                </a:lnTo>
                <a:lnTo>
                  <a:pt x="115" y="268"/>
                </a:lnTo>
                <a:lnTo>
                  <a:pt x="117" y="259"/>
                </a:lnTo>
                <a:lnTo>
                  <a:pt x="119" y="251"/>
                </a:lnTo>
                <a:lnTo>
                  <a:pt x="119" y="244"/>
                </a:lnTo>
                <a:lnTo>
                  <a:pt x="117" y="235"/>
                </a:lnTo>
                <a:lnTo>
                  <a:pt x="121" y="229"/>
                </a:lnTo>
                <a:lnTo>
                  <a:pt x="124" y="223"/>
                </a:lnTo>
                <a:lnTo>
                  <a:pt x="124" y="218"/>
                </a:lnTo>
                <a:lnTo>
                  <a:pt x="124" y="212"/>
                </a:lnTo>
                <a:lnTo>
                  <a:pt x="122" y="205"/>
                </a:lnTo>
                <a:lnTo>
                  <a:pt x="124" y="196"/>
                </a:lnTo>
                <a:lnTo>
                  <a:pt x="130" y="192"/>
                </a:lnTo>
                <a:lnTo>
                  <a:pt x="135" y="190"/>
                </a:lnTo>
                <a:lnTo>
                  <a:pt x="141" y="188"/>
                </a:lnTo>
                <a:lnTo>
                  <a:pt x="146" y="188"/>
                </a:lnTo>
                <a:lnTo>
                  <a:pt x="152" y="181"/>
                </a:lnTo>
                <a:lnTo>
                  <a:pt x="156" y="172"/>
                </a:lnTo>
                <a:lnTo>
                  <a:pt x="159" y="168"/>
                </a:lnTo>
                <a:lnTo>
                  <a:pt x="165" y="162"/>
                </a:lnTo>
                <a:lnTo>
                  <a:pt x="174" y="159"/>
                </a:lnTo>
                <a:lnTo>
                  <a:pt x="189" y="155"/>
                </a:lnTo>
                <a:lnTo>
                  <a:pt x="189" y="153"/>
                </a:lnTo>
                <a:lnTo>
                  <a:pt x="187" y="151"/>
                </a:lnTo>
                <a:lnTo>
                  <a:pt x="185" y="151"/>
                </a:lnTo>
                <a:lnTo>
                  <a:pt x="182" y="151"/>
                </a:lnTo>
                <a:lnTo>
                  <a:pt x="170" y="151"/>
                </a:lnTo>
                <a:lnTo>
                  <a:pt x="159" y="153"/>
                </a:lnTo>
                <a:lnTo>
                  <a:pt x="158" y="151"/>
                </a:lnTo>
                <a:lnTo>
                  <a:pt x="158" y="150"/>
                </a:lnTo>
                <a:lnTo>
                  <a:pt x="159" y="150"/>
                </a:lnTo>
                <a:lnTo>
                  <a:pt x="161" y="148"/>
                </a:lnTo>
                <a:lnTo>
                  <a:pt x="167" y="148"/>
                </a:lnTo>
                <a:lnTo>
                  <a:pt x="170" y="148"/>
                </a:lnTo>
                <a:lnTo>
                  <a:pt x="178" y="137"/>
                </a:lnTo>
                <a:lnTo>
                  <a:pt x="183" y="125"/>
                </a:lnTo>
                <a:lnTo>
                  <a:pt x="187" y="114"/>
                </a:lnTo>
                <a:lnTo>
                  <a:pt x="189" y="105"/>
                </a:lnTo>
                <a:lnTo>
                  <a:pt x="185" y="98"/>
                </a:lnTo>
                <a:lnTo>
                  <a:pt x="183" y="90"/>
                </a:lnTo>
                <a:lnTo>
                  <a:pt x="180" y="81"/>
                </a:lnTo>
                <a:lnTo>
                  <a:pt x="182" y="70"/>
                </a:lnTo>
                <a:lnTo>
                  <a:pt x="194" y="70"/>
                </a:lnTo>
                <a:lnTo>
                  <a:pt x="211" y="68"/>
                </a:lnTo>
                <a:lnTo>
                  <a:pt x="211" y="59"/>
                </a:lnTo>
                <a:lnTo>
                  <a:pt x="209" y="50"/>
                </a:lnTo>
                <a:lnTo>
                  <a:pt x="204" y="40"/>
                </a:lnTo>
                <a:lnTo>
                  <a:pt x="198" y="31"/>
                </a:lnTo>
                <a:lnTo>
                  <a:pt x="187" y="15"/>
                </a:lnTo>
                <a:lnTo>
                  <a:pt x="174" y="4"/>
                </a:lnTo>
                <a:lnTo>
                  <a:pt x="146" y="4"/>
                </a:lnTo>
                <a:lnTo>
                  <a:pt x="126" y="0"/>
                </a:lnTo>
                <a:lnTo>
                  <a:pt x="122" y="4"/>
                </a:lnTo>
                <a:lnTo>
                  <a:pt x="122" y="7"/>
                </a:lnTo>
                <a:lnTo>
                  <a:pt x="122" y="11"/>
                </a:lnTo>
                <a:lnTo>
                  <a:pt x="124" y="15"/>
                </a:lnTo>
                <a:lnTo>
                  <a:pt x="130" y="20"/>
                </a:lnTo>
                <a:lnTo>
                  <a:pt x="128" y="24"/>
                </a:lnTo>
                <a:lnTo>
                  <a:pt x="109" y="20"/>
                </a:lnTo>
                <a:lnTo>
                  <a:pt x="91" y="18"/>
                </a:lnTo>
                <a:lnTo>
                  <a:pt x="91" y="22"/>
                </a:lnTo>
                <a:lnTo>
                  <a:pt x="93" y="24"/>
                </a:lnTo>
                <a:lnTo>
                  <a:pt x="97" y="26"/>
                </a:lnTo>
                <a:lnTo>
                  <a:pt x="102" y="28"/>
                </a:lnTo>
                <a:lnTo>
                  <a:pt x="106" y="29"/>
                </a:lnTo>
                <a:lnTo>
                  <a:pt x="111" y="33"/>
                </a:lnTo>
                <a:lnTo>
                  <a:pt x="113" y="39"/>
                </a:lnTo>
                <a:lnTo>
                  <a:pt x="115" y="44"/>
                </a:lnTo>
                <a:lnTo>
                  <a:pt x="108" y="48"/>
                </a:lnTo>
                <a:lnTo>
                  <a:pt x="100" y="50"/>
                </a:lnTo>
                <a:lnTo>
                  <a:pt x="109" y="59"/>
                </a:lnTo>
                <a:lnTo>
                  <a:pt x="117" y="65"/>
                </a:lnTo>
                <a:lnTo>
                  <a:pt x="115" y="72"/>
                </a:lnTo>
                <a:lnTo>
                  <a:pt x="111" y="76"/>
                </a:lnTo>
                <a:lnTo>
                  <a:pt x="109" y="77"/>
                </a:lnTo>
                <a:lnTo>
                  <a:pt x="111" y="79"/>
                </a:lnTo>
                <a:lnTo>
                  <a:pt x="113" y="83"/>
                </a:lnTo>
                <a:lnTo>
                  <a:pt x="121" y="89"/>
                </a:lnTo>
                <a:lnTo>
                  <a:pt x="130" y="85"/>
                </a:lnTo>
                <a:lnTo>
                  <a:pt x="137" y="85"/>
                </a:lnTo>
                <a:lnTo>
                  <a:pt x="141" y="89"/>
                </a:lnTo>
                <a:lnTo>
                  <a:pt x="143" y="94"/>
                </a:lnTo>
                <a:lnTo>
                  <a:pt x="143" y="98"/>
                </a:lnTo>
                <a:lnTo>
                  <a:pt x="141" y="101"/>
                </a:lnTo>
                <a:lnTo>
                  <a:pt x="137" y="105"/>
                </a:lnTo>
                <a:lnTo>
                  <a:pt x="132" y="109"/>
                </a:lnTo>
                <a:lnTo>
                  <a:pt x="126" y="111"/>
                </a:lnTo>
                <a:lnTo>
                  <a:pt x="119" y="114"/>
                </a:lnTo>
                <a:lnTo>
                  <a:pt x="111" y="116"/>
                </a:lnTo>
                <a:lnTo>
                  <a:pt x="102" y="116"/>
                </a:lnTo>
                <a:lnTo>
                  <a:pt x="95" y="124"/>
                </a:lnTo>
                <a:lnTo>
                  <a:pt x="91" y="133"/>
                </a:lnTo>
                <a:lnTo>
                  <a:pt x="87" y="142"/>
                </a:lnTo>
                <a:lnTo>
                  <a:pt x="87" y="146"/>
                </a:lnTo>
                <a:lnTo>
                  <a:pt x="84" y="150"/>
                </a:lnTo>
                <a:lnTo>
                  <a:pt x="82" y="151"/>
                </a:lnTo>
                <a:lnTo>
                  <a:pt x="78" y="153"/>
                </a:lnTo>
                <a:lnTo>
                  <a:pt x="69" y="148"/>
                </a:lnTo>
                <a:lnTo>
                  <a:pt x="61" y="140"/>
                </a:lnTo>
                <a:lnTo>
                  <a:pt x="54" y="144"/>
                </a:lnTo>
                <a:lnTo>
                  <a:pt x="47" y="148"/>
                </a:lnTo>
                <a:lnTo>
                  <a:pt x="43" y="150"/>
                </a:lnTo>
                <a:lnTo>
                  <a:pt x="39" y="151"/>
                </a:lnTo>
                <a:lnTo>
                  <a:pt x="34" y="151"/>
                </a:lnTo>
                <a:lnTo>
                  <a:pt x="30" y="150"/>
                </a:lnTo>
                <a:lnTo>
                  <a:pt x="21" y="146"/>
                </a:lnTo>
                <a:lnTo>
                  <a:pt x="13" y="140"/>
                </a:lnTo>
                <a:lnTo>
                  <a:pt x="10" y="135"/>
                </a:lnTo>
                <a:lnTo>
                  <a:pt x="4" y="129"/>
                </a:lnTo>
                <a:close/>
              </a:path>
            </a:pathLst>
          </a:custGeom>
          <a:solidFill>
            <a:schemeClr val="accent6">
              <a:lumMod val="40000"/>
              <a:lumOff val="60000"/>
            </a:schemeClr>
          </a:solidFill>
          <a:ln w="3175" cmpd="sng">
            <a:solidFill>
              <a:schemeClr val="bg1"/>
            </a:solidFill>
            <a:round/>
            <a:headEnd/>
            <a:tailEnd/>
          </a:ln>
        </p:spPr>
        <p:txBody>
          <a:bodyPr/>
          <a:lstStyle/>
          <a:p>
            <a:endParaRPr lang="ru-RU" sz="1807" dirty="0">
              <a:latin typeface="Arial Обычный" charset="0"/>
            </a:endParaRPr>
          </a:p>
        </p:txBody>
      </p:sp>
      <p:sp>
        <p:nvSpPr>
          <p:cNvPr id="208" name="Freeform 42"/>
          <p:cNvSpPr>
            <a:spLocks/>
          </p:cNvSpPr>
          <p:nvPr/>
        </p:nvSpPr>
        <p:spPr bwMode="auto">
          <a:xfrm>
            <a:off x="1193023" y="5429267"/>
            <a:ext cx="239942" cy="179483"/>
          </a:xfrm>
          <a:custGeom>
            <a:avLst/>
            <a:gdLst>
              <a:gd name="T0" fmla="*/ 0 w 137"/>
              <a:gd name="T1" fmla="*/ 36512 h 95"/>
              <a:gd name="T2" fmla="*/ 0 w 137"/>
              <a:gd name="T3" fmla="*/ 53975 h 95"/>
              <a:gd name="T4" fmla="*/ 2943 w 137"/>
              <a:gd name="T5" fmla="*/ 71437 h 95"/>
              <a:gd name="T6" fmla="*/ 5886 w 137"/>
              <a:gd name="T7" fmla="*/ 85725 h 95"/>
              <a:gd name="T8" fmla="*/ 8830 w 137"/>
              <a:gd name="T9" fmla="*/ 96837 h 95"/>
              <a:gd name="T10" fmla="*/ 16188 w 137"/>
              <a:gd name="T11" fmla="*/ 109537 h 95"/>
              <a:gd name="T12" fmla="*/ 29432 w 137"/>
              <a:gd name="T13" fmla="*/ 120650 h 95"/>
              <a:gd name="T14" fmla="*/ 45620 w 137"/>
              <a:gd name="T15" fmla="*/ 130175 h 95"/>
              <a:gd name="T16" fmla="*/ 70638 w 137"/>
              <a:gd name="T17" fmla="*/ 134937 h 95"/>
              <a:gd name="T18" fmla="*/ 76524 w 137"/>
              <a:gd name="T19" fmla="*/ 138112 h 95"/>
              <a:gd name="T20" fmla="*/ 79467 w 137"/>
              <a:gd name="T21" fmla="*/ 147637 h 95"/>
              <a:gd name="T22" fmla="*/ 83882 w 137"/>
              <a:gd name="T23" fmla="*/ 150812 h 95"/>
              <a:gd name="T24" fmla="*/ 89769 w 137"/>
              <a:gd name="T25" fmla="*/ 150812 h 95"/>
              <a:gd name="T26" fmla="*/ 98599 w 137"/>
              <a:gd name="T27" fmla="*/ 150812 h 95"/>
              <a:gd name="T28" fmla="*/ 103013 w 137"/>
              <a:gd name="T29" fmla="*/ 147637 h 95"/>
              <a:gd name="T30" fmla="*/ 108900 w 137"/>
              <a:gd name="T31" fmla="*/ 141287 h 95"/>
              <a:gd name="T32" fmla="*/ 111843 w 137"/>
              <a:gd name="T33" fmla="*/ 130175 h 95"/>
              <a:gd name="T34" fmla="*/ 114786 w 137"/>
              <a:gd name="T35" fmla="*/ 115887 h 95"/>
              <a:gd name="T36" fmla="*/ 114786 w 137"/>
              <a:gd name="T37" fmla="*/ 103187 h 95"/>
              <a:gd name="T38" fmla="*/ 114786 w 137"/>
              <a:gd name="T39" fmla="*/ 88900 h 95"/>
              <a:gd name="T40" fmla="*/ 117730 w 137"/>
              <a:gd name="T41" fmla="*/ 76200 h 95"/>
              <a:gd name="T42" fmla="*/ 119201 w 137"/>
              <a:gd name="T43" fmla="*/ 68262 h 95"/>
              <a:gd name="T44" fmla="*/ 128031 w 137"/>
              <a:gd name="T45" fmla="*/ 58737 h 95"/>
              <a:gd name="T46" fmla="*/ 153049 w 137"/>
              <a:gd name="T47" fmla="*/ 76200 h 95"/>
              <a:gd name="T48" fmla="*/ 170708 w 137"/>
              <a:gd name="T49" fmla="*/ 92075 h 95"/>
              <a:gd name="T50" fmla="*/ 185424 w 137"/>
              <a:gd name="T51" fmla="*/ 76200 h 95"/>
              <a:gd name="T52" fmla="*/ 201612 w 137"/>
              <a:gd name="T53" fmla="*/ 65087 h 95"/>
              <a:gd name="T54" fmla="*/ 188367 w 137"/>
              <a:gd name="T55" fmla="*/ 57150 h 95"/>
              <a:gd name="T56" fmla="*/ 173651 w 137"/>
              <a:gd name="T57" fmla="*/ 50800 h 95"/>
              <a:gd name="T58" fmla="*/ 163350 w 137"/>
              <a:gd name="T59" fmla="*/ 23812 h 95"/>
              <a:gd name="T60" fmla="*/ 153049 w 137"/>
              <a:gd name="T61" fmla="*/ 0 h 95"/>
              <a:gd name="T62" fmla="*/ 141276 w 137"/>
              <a:gd name="T63" fmla="*/ 15875 h 95"/>
              <a:gd name="T64" fmla="*/ 133917 w 137"/>
              <a:gd name="T65" fmla="*/ 30162 h 95"/>
              <a:gd name="T66" fmla="*/ 114786 w 137"/>
              <a:gd name="T67" fmla="*/ 38100 h 95"/>
              <a:gd name="T68" fmla="*/ 95655 w 137"/>
              <a:gd name="T69" fmla="*/ 44450 h 95"/>
              <a:gd name="T70" fmla="*/ 76524 w 137"/>
              <a:gd name="T71" fmla="*/ 33337 h 95"/>
              <a:gd name="T72" fmla="*/ 57393 w 137"/>
              <a:gd name="T73" fmla="*/ 26987 h 95"/>
              <a:gd name="T74" fmla="*/ 45620 w 137"/>
              <a:gd name="T75" fmla="*/ 33337 h 95"/>
              <a:gd name="T76" fmla="*/ 35319 w 137"/>
              <a:gd name="T77" fmla="*/ 38100 h 95"/>
              <a:gd name="T78" fmla="*/ 27961 w 137"/>
              <a:gd name="T79" fmla="*/ 41275 h 95"/>
              <a:gd name="T80" fmla="*/ 19131 w 137"/>
              <a:gd name="T81" fmla="*/ 41275 h 95"/>
              <a:gd name="T82" fmla="*/ 10301 w 137"/>
              <a:gd name="T83" fmla="*/ 38100 h 95"/>
              <a:gd name="T84" fmla="*/ 0 w 137"/>
              <a:gd name="T85" fmla="*/ 36512 h 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7"/>
              <a:gd name="T130" fmla="*/ 0 h 95"/>
              <a:gd name="T131" fmla="*/ 137 w 137"/>
              <a:gd name="T132" fmla="*/ 95 h 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7" h="95">
                <a:moveTo>
                  <a:pt x="0" y="23"/>
                </a:moveTo>
                <a:lnTo>
                  <a:pt x="0" y="34"/>
                </a:lnTo>
                <a:lnTo>
                  <a:pt x="2" y="45"/>
                </a:lnTo>
                <a:lnTo>
                  <a:pt x="4" y="54"/>
                </a:lnTo>
                <a:lnTo>
                  <a:pt x="6" y="61"/>
                </a:lnTo>
                <a:lnTo>
                  <a:pt x="11" y="69"/>
                </a:lnTo>
                <a:lnTo>
                  <a:pt x="20" y="76"/>
                </a:lnTo>
                <a:lnTo>
                  <a:pt x="31" y="82"/>
                </a:lnTo>
                <a:lnTo>
                  <a:pt x="48" y="85"/>
                </a:lnTo>
                <a:lnTo>
                  <a:pt x="52" y="87"/>
                </a:lnTo>
                <a:lnTo>
                  <a:pt x="54" y="93"/>
                </a:lnTo>
                <a:lnTo>
                  <a:pt x="57" y="95"/>
                </a:lnTo>
                <a:lnTo>
                  <a:pt x="61" y="95"/>
                </a:lnTo>
                <a:lnTo>
                  <a:pt x="67" y="95"/>
                </a:lnTo>
                <a:lnTo>
                  <a:pt x="70" y="93"/>
                </a:lnTo>
                <a:lnTo>
                  <a:pt x="74" y="89"/>
                </a:lnTo>
                <a:lnTo>
                  <a:pt x="76" y="82"/>
                </a:lnTo>
                <a:lnTo>
                  <a:pt x="78" y="73"/>
                </a:lnTo>
                <a:lnTo>
                  <a:pt x="78" y="65"/>
                </a:lnTo>
                <a:lnTo>
                  <a:pt x="78" y="56"/>
                </a:lnTo>
                <a:lnTo>
                  <a:pt x="80" y="48"/>
                </a:lnTo>
                <a:lnTo>
                  <a:pt x="81" y="43"/>
                </a:lnTo>
                <a:lnTo>
                  <a:pt x="87" y="37"/>
                </a:lnTo>
                <a:lnTo>
                  <a:pt x="104" y="48"/>
                </a:lnTo>
                <a:lnTo>
                  <a:pt x="116" y="58"/>
                </a:lnTo>
                <a:lnTo>
                  <a:pt x="126" y="48"/>
                </a:lnTo>
                <a:lnTo>
                  <a:pt x="137" y="41"/>
                </a:lnTo>
                <a:lnTo>
                  <a:pt x="128" y="36"/>
                </a:lnTo>
                <a:lnTo>
                  <a:pt x="118" y="32"/>
                </a:lnTo>
                <a:lnTo>
                  <a:pt x="111" y="15"/>
                </a:lnTo>
                <a:lnTo>
                  <a:pt x="104" y="0"/>
                </a:lnTo>
                <a:lnTo>
                  <a:pt x="96" y="10"/>
                </a:lnTo>
                <a:lnTo>
                  <a:pt x="91" y="19"/>
                </a:lnTo>
                <a:lnTo>
                  <a:pt x="78" y="24"/>
                </a:lnTo>
                <a:lnTo>
                  <a:pt x="65" y="28"/>
                </a:lnTo>
                <a:lnTo>
                  <a:pt x="52" y="21"/>
                </a:lnTo>
                <a:lnTo>
                  <a:pt x="39" y="17"/>
                </a:lnTo>
                <a:lnTo>
                  <a:pt x="31" y="21"/>
                </a:lnTo>
                <a:lnTo>
                  <a:pt x="24" y="24"/>
                </a:lnTo>
                <a:lnTo>
                  <a:pt x="19" y="26"/>
                </a:lnTo>
                <a:lnTo>
                  <a:pt x="13" y="26"/>
                </a:lnTo>
                <a:lnTo>
                  <a:pt x="7" y="24"/>
                </a:lnTo>
                <a:lnTo>
                  <a:pt x="0" y="23"/>
                </a:lnTo>
                <a:close/>
              </a:path>
            </a:pathLst>
          </a:custGeom>
          <a:solidFill>
            <a:srgbClr val="D8D8D8"/>
          </a:solidFill>
          <a:ln w="3175" cmpd="sng">
            <a:solidFill>
              <a:srgbClr val="FF9966"/>
            </a:solidFill>
            <a:round/>
            <a:headEnd/>
            <a:tailEnd/>
          </a:ln>
        </p:spPr>
        <p:txBody>
          <a:bodyPr/>
          <a:lstStyle/>
          <a:p>
            <a:endParaRPr lang="ru-RU" sz="1807" dirty="0">
              <a:latin typeface="Arial Обычный" charset="0"/>
            </a:endParaRPr>
          </a:p>
        </p:txBody>
      </p:sp>
      <p:sp>
        <p:nvSpPr>
          <p:cNvPr id="209" name="Freeform 43"/>
          <p:cNvSpPr>
            <a:spLocks/>
          </p:cNvSpPr>
          <p:nvPr/>
        </p:nvSpPr>
        <p:spPr bwMode="auto">
          <a:xfrm>
            <a:off x="1287490" y="5499169"/>
            <a:ext cx="251278" cy="234275"/>
          </a:xfrm>
          <a:custGeom>
            <a:avLst/>
            <a:gdLst>
              <a:gd name="T0" fmla="*/ 4399 w 144"/>
              <a:gd name="T1" fmla="*/ 120650 h 124"/>
              <a:gd name="T2" fmla="*/ 16129 w 144"/>
              <a:gd name="T3" fmla="*/ 168275 h 124"/>
              <a:gd name="T4" fmla="*/ 32257 w 144"/>
              <a:gd name="T5" fmla="*/ 185738 h 124"/>
              <a:gd name="T6" fmla="*/ 51318 w 144"/>
              <a:gd name="T7" fmla="*/ 193675 h 124"/>
              <a:gd name="T8" fmla="*/ 64514 w 144"/>
              <a:gd name="T9" fmla="*/ 192088 h 124"/>
              <a:gd name="T10" fmla="*/ 80643 w 144"/>
              <a:gd name="T11" fmla="*/ 182563 h 124"/>
              <a:gd name="T12" fmla="*/ 102636 w 144"/>
              <a:gd name="T13" fmla="*/ 188913 h 124"/>
              <a:gd name="T14" fmla="*/ 121697 w 144"/>
              <a:gd name="T15" fmla="*/ 193675 h 124"/>
              <a:gd name="T16" fmla="*/ 129028 w 144"/>
              <a:gd name="T17" fmla="*/ 185738 h 124"/>
              <a:gd name="T18" fmla="*/ 134893 w 144"/>
              <a:gd name="T19" fmla="*/ 165100 h 124"/>
              <a:gd name="T20" fmla="*/ 151022 w 144"/>
              <a:gd name="T21" fmla="*/ 138113 h 124"/>
              <a:gd name="T22" fmla="*/ 175947 w 144"/>
              <a:gd name="T23" fmla="*/ 134938 h 124"/>
              <a:gd name="T24" fmla="*/ 195008 w 144"/>
              <a:gd name="T25" fmla="*/ 127000 h 124"/>
              <a:gd name="T26" fmla="*/ 208205 w 144"/>
              <a:gd name="T27" fmla="*/ 114300 h 124"/>
              <a:gd name="T28" fmla="*/ 211137 w 144"/>
              <a:gd name="T29" fmla="*/ 103188 h 124"/>
              <a:gd name="T30" fmla="*/ 202340 w 144"/>
              <a:gd name="T31" fmla="*/ 88900 h 124"/>
              <a:gd name="T32" fmla="*/ 178880 w 144"/>
              <a:gd name="T33" fmla="*/ 95250 h 124"/>
              <a:gd name="T34" fmla="*/ 164218 w 144"/>
              <a:gd name="T35" fmla="*/ 79375 h 124"/>
              <a:gd name="T36" fmla="*/ 164218 w 144"/>
              <a:gd name="T37" fmla="*/ 74613 h 124"/>
              <a:gd name="T38" fmla="*/ 173015 w 144"/>
              <a:gd name="T39" fmla="*/ 57150 h 124"/>
              <a:gd name="T40" fmla="*/ 148089 w 144"/>
              <a:gd name="T41" fmla="*/ 33338 h 124"/>
              <a:gd name="T42" fmla="*/ 140758 w 144"/>
              <a:gd name="T43" fmla="*/ 33338 h 124"/>
              <a:gd name="T44" fmla="*/ 129028 w 144"/>
              <a:gd name="T45" fmla="*/ 17463 h 124"/>
              <a:gd name="T46" fmla="*/ 121697 w 144"/>
              <a:gd name="T47" fmla="*/ 6350 h 124"/>
              <a:gd name="T48" fmla="*/ 105569 w 144"/>
              <a:gd name="T49" fmla="*/ 17463 h 124"/>
              <a:gd name="T50" fmla="*/ 73311 w 144"/>
              <a:gd name="T51" fmla="*/ 17463 h 124"/>
              <a:gd name="T52" fmla="*/ 39588 w 144"/>
              <a:gd name="T53" fmla="*/ 9525 h 124"/>
              <a:gd name="T54" fmla="*/ 35189 w 144"/>
              <a:gd name="T55" fmla="*/ 30163 h 124"/>
              <a:gd name="T56" fmla="*/ 35189 w 144"/>
              <a:gd name="T57" fmla="*/ 57150 h 124"/>
              <a:gd name="T58" fmla="*/ 29325 w 144"/>
              <a:gd name="T59" fmla="*/ 82550 h 124"/>
              <a:gd name="T60" fmla="*/ 19061 w 144"/>
              <a:gd name="T61" fmla="*/ 92075 h 124"/>
              <a:gd name="T62" fmla="*/ 4399 w 144"/>
              <a:gd name="T63" fmla="*/ 92075 h 1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4"/>
              <a:gd name="T97" fmla="*/ 0 h 124"/>
              <a:gd name="T98" fmla="*/ 144 w 144"/>
              <a:gd name="T99" fmla="*/ 124 h 1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4" h="124">
                <a:moveTo>
                  <a:pt x="0" y="56"/>
                </a:moveTo>
                <a:lnTo>
                  <a:pt x="3" y="76"/>
                </a:lnTo>
                <a:lnTo>
                  <a:pt x="5" y="100"/>
                </a:lnTo>
                <a:lnTo>
                  <a:pt x="11" y="106"/>
                </a:lnTo>
                <a:lnTo>
                  <a:pt x="14" y="111"/>
                </a:lnTo>
                <a:lnTo>
                  <a:pt x="22" y="117"/>
                </a:lnTo>
                <a:lnTo>
                  <a:pt x="31" y="121"/>
                </a:lnTo>
                <a:lnTo>
                  <a:pt x="35" y="122"/>
                </a:lnTo>
                <a:lnTo>
                  <a:pt x="40" y="122"/>
                </a:lnTo>
                <a:lnTo>
                  <a:pt x="44" y="121"/>
                </a:lnTo>
                <a:lnTo>
                  <a:pt x="48" y="119"/>
                </a:lnTo>
                <a:lnTo>
                  <a:pt x="55" y="115"/>
                </a:lnTo>
                <a:lnTo>
                  <a:pt x="62" y="111"/>
                </a:lnTo>
                <a:lnTo>
                  <a:pt x="70" y="119"/>
                </a:lnTo>
                <a:lnTo>
                  <a:pt x="79" y="124"/>
                </a:lnTo>
                <a:lnTo>
                  <a:pt x="83" y="122"/>
                </a:lnTo>
                <a:lnTo>
                  <a:pt x="85" y="121"/>
                </a:lnTo>
                <a:lnTo>
                  <a:pt x="88" y="117"/>
                </a:lnTo>
                <a:lnTo>
                  <a:pt x="88" y="113"/>
                </a:lnTo>
                <a:lnTo>
                  <a:pt x="92" y="104"/>
                </a:lnTo>
                <a:lnTo>
                  <a:pt x="96" y="95"/>
                </a:lnTo>
                <a:lnTo>
                  <a:pt x="103" y="87"/>
                </a:lnTo>
                <a:lnTo>
                  <a:pt x="112" y="87"/>
                </a:lnTo>
                <a:lnTo>
                  <a:pt x="120" y="85"/>
                </a:lnTo>
                <a:lnTo>
                  <a:pt x="127" y="82"/>
                </a:lnTo>
                <a:lnTo>
                  <a:pt x="133" y="80"/>
                </a:lnTo>
                <a:lnTo>
                  <a:pt x="138" y="76"/>
                </a:lnTo>
                <a:lnTo>
                  <a:pt x="142" y="72"/>
                </a:lnTo>
                <a:lnTo>
                  <a:pt x="144" y="69"/>
                </a:lnTo>
                <a:lnTo>
                  <a:pt x="144" y="65"/>
                </a:lnTo>
                <a:lnTo>
                  <a:pt x="142" y="60"/>
                </a:lnTo>
                <a:lnTo>
                  <a:pt x="138" y="56"/>
                </a:lnTo>
                <a:lnTo>
                  <a:pt x="131" y="56"/>
                </a:lnTo>
                <a:lnTo>
                  <a:pt x="122" y="60"/>
                </a:lnTo>
                <a:lnTo>
                  <a:pt x="114" y="54"/>
                </a:lnTo>
                <a:lnTo>
                  <a:pt x="112" y="50"/>
                </a:lnTo>
                <a:lnTo>
                  <a:pt x="110" y="48"/>
                </a:lnTo>
                <a:lnTo>
                  <a:pt x="112" y="47"/>
                </a:lnTo>
                <a:lnTo>
                  <a:pt x="116" y="43"/>
                </a:lnTo>
                <a:lnTo>
                  <a:pt x="118" y="36"/>
                </a:lnTo>
                <a:lnTo>
                  <a:pt x="110" y="30"/>
                </a:lnTo>
                <a:lnTo>
                  <a:pt x="101" y="21"/>
                </a:lnTo>
                <a:lnTo>
                  <a:pt x="96" y="21"/>
                </a:lnTo>
                <a:lnTo>
                  <a:pt x="90" y="19"/>
                </a:lnTo>
                <a:lnTo>
                  <a:pt x="88" y="11"/>
                </a:lnTo>
                <a:lnTo>
                  <a:pt x="83" y="4"/>
                </a:lnTo>
                <a:lnTo>
                  <a:pt x="72" y="11"/>
                </a:lnTo>
                <a:lnTo>
                  <a:pt x="62" y="21"/>
                </a:lnTo>
                <a:lnTo>
                  <a:pt x="50" y="11"/>
                </a:lnTo>
                <a:lnTo>
                  <a:pt x="33" y="0"/>
                </a:lnTo>
                <a:lnTo>
                  <a:pt x="27" y="6"/>
                </a:lnTo>
                <a:lnTo>
                  <a:pt x="26" y="11"/>
                </a:lnTo>
                <a:lnTo>
                  <a:pt x="24" y="19"/>
                </a:lnTo>
                <a:lnTo>
                  <a:pt x="24" y="28"/>
                </a:lnTo>
                <a:lnTo>
                  <a:pt x="24" y="36"/>
                </a:lnTo>
                <a:lnTo>
                  <a:pt x="22" y="45"/>
                </a:lnTo>
                <a:lnTo>
                  <a:pt x="20" y="52"/>
                </a:lnTo>
                <a:lnTo>
                  <a:pt x="16" y="56"/>
                </a:lnTo>
                <a:lnTo>
                  <a:pt x="13" y="58"/>
                </a:lnTo>
                <a:lnTo>
                  <a:pt x="7" y="58"/>
                </a:lnTo>
                <a:lnTo>
                  <a:pt x="3" y="58"/>
                </a:lnTo>
                <a:lnTo>
                  <a:pt x="0" y="56"/>
                </a:lnTo>
                <a:close/>
              </a:path>
            </a:pathLst>
          </a:custGeom>
          <a:solidFill>
            <a:srgbClr val="99FF99"/>
          </a:solidFill>
          <a:ln w="3175" cmpd="sng">
            <a:solidFill>
              <a:srgbClr val="00B050"/>
            </a:solidFill>
            <a:round/>
            <a:headEnd/>
            <a:tailEnd/>
          </a:ln>
        </p:spPr>
        <p:txBody>
          <a:bodyPr/>
          <a:lstStyle/>
          <a:p>
            <a:endParaRPr lang="ru-RU" sz="1807" dirty="0">
              <a:latin typeface="Arial Обычный" charset="0"/>
            </a:endParaRPr>
          </a:p>
        </p:txBody>
      </p:sp>
      <p:sp>
        <p:nvSpPr>
          <p:cNvPr id="210" name="Freeform 44"/>
          <p:cNvSpPr>
            <a:spLocks/>
          </p:cNvSpPr>
          <p:nvPr/>
        </p:nvSpPr>
        <p:spPr bwMode="auto">
          <a:xfrm>
            <a:off x="1748480" y="5007951"/>
            <a:ext cx="300400" cy="580018"/>
          </a:xfrm>
          <a:custGeom>
            <a:avLst/>
            <a:gdLst>
              <a:gd name="T0" fmla="*/ 205452 w 172"/>
              <a:gd name="T1" fmla="*/ 446088 h 307"/>
              <a:gd name="T2" fmla="*/ 183439 w 172"/>
              <a:gd name="T3" fmla="*/ 407988 h 307"/>
              <a:gd name="T4" fmla="*/ 186374 w 172"/>
              <a:gd name="T5" fmla="*/ 384175 h 307"/>
              <a:gd name="T6" fmla="*/ 198114 w 172"/>
              <a:gd name="T7" fmla="*/ 381000 h 307"/>
              <a:gd name="T8" fmla="*/ 217192 w 172"/>
              <a:gd name="T9" fmla="*/ 395288 h 307"/>
              <a:gd name="T10" fmla="*/ 230399 w 172"/>
              <a:gd name="T11" fmla="*/ 373063 h 307"/>
              <a:gd name="T12" fmla="*/ 240672 w 172"/>
              <a:gd name="T13" fmla="*/ 307975 h 307"/>
              <a:gd name="T14" fmla="*/ 249477 w 172"/>
              <a:gd name="T15" fmla="*/ 266700 h 307"/>
              <a:gd name="T16" fmla="*/ 233334 w 172"/>
              <a:gd name="T17" fmla="*/ 242888 h 307"/>
              <a:gd name="T18" fmla="*/ 198114 w 172"/>
              <a:gd name="T19" fmla="*/ 214313 h 307"/>
              <a:gd name="T20" fmla="*/ 208387 w 172"/>
              <a:gd name="T21" fmla="*/ 184150 h 307"/>
              <a:gd name="T22" fmla="*/ 224529 w 172"/>
              <a:gd name="T23" fmla="*/ 160338 h 307"/>
              <a:gd name="T24" fmla="*/ 218659 w 172"/>
              <a:gd name="T25" fmla="*/ 142875 h 307"/>
              <a:gd name="T26" fmla="*/ 211322 w 172"/>
              <a:gd name="T27" fmla="*/ 125413 h 307"/>
              <a:gd name="T28" fmla="*/ 208387 w 172"/>
              <a:gd name="T29" fmla="*/ 107950 h 307"/>
              <a:gd name="T30" fmla="*/ 218659 w 172"/>
              <a:gd name="T31" fmla="*/ 93663 h 307"/>
              <a:gd name="T32" fmla="*/ 236269 w 172"/>
              <a:gd name="T33" fmla="*/ 76200 h 307"/>
              <a:gd name="T34" fmla="*/ 230399 w 172"/>
              <a:gd name="T35" fmla="*/ 55563 h 307"/>
              <a:gd name="T36" fmla="*/ 221594 w 172"/>
              <a:gd name="T37" fmla="*/ 38100 h 307"/>
              <a:gd name="T38" fmla="*/ 211322 w 172"/>
              <a:gd name="T39" fmla="*/ 34925 h 307"/>
              <a:gd name="T40" fmla="*/ 189309 w 172"/>
              <a:gd name="T41" fmla="*/ 23813 h 307"/>
              <a:gd name="T42" fmla="*/ 167296 w 172"/>
              <a:gd name="T43" fmla="*/ 14288 h 307"/>
              <a:gd name="T44" fmla="*/ 157024 w 172"/>
              <a:gd name="T45" fmla="*/ 11113 h 307"/>
              <a:gd name="T46" fmla="*/ 146751 w 172"/>
              <a:gd name="T47" fmla="*/ 3175 h 307"/>
              <a:gd name="T48" fmla="*/ 129141 w 172"/>
              <a:gd name="T49" fmla="*/ 0 h 307"/>
              <a:gd name="T50" fmla="*/ 118868 w 172"/>
              <a:gd name="T51" fmla="*/ 6350 h 307"/>
              <a:gd name="T52" fmla="*/ 118868 w 172"/>
              <a:gd name="T53" fmla="*/ 23813 h 307"/>
              <a:gd name="T54" fmla="*/ 118868 w 172"/>
              <a:gd name="T55" fmla="*/ 49213 h 307"/>
              <a:gd name="T56" fmla="*/ 124738 w 172"/>
              <a:gd name="T57" fmla="*/ 66675 h 307"/>
              <a:gd name="T58" fmla="*/ 135011 w 172"/>
              <a:gd name="T59" fmla="*/ 73025 h 307"/>
              <a:gd name="T60" fmla="*/ 118868 w 172"/>
              <a:gd name="T61" fmla="*/ 100013 h 307"/>
              <a:gd name="T62" fmla="*/ 102726 w 172"/>
              <a:gd name="T63" fmla="*/ 160338 h 307"/>
              <a:gd name="T64" fmla="*/ 105661 w 172"/>
              <a:gd name="T65" fmla="*/ 225425 h 307"/>
              <a:gd name="T66" fmla="*/ 108596 w 172"/>
              <a:gd name="T67" fmla="*/ 277813 h 307"/>
              <a:gd name="T68" fmla="*/ 102726 w 172"/>
              <a:gd name="T69" fmla="*/ 301625 h 307"/>
              <a:gd name="T70" fmla="*/ 83648 w 172"/>
              <a:gd name="T71" fmla="*/ 307975 h 307"/>
              <a:gd name="T72" fmla="*/ 51363 w 172"/>
              <a:gd name="T73" fmla="*/ 298450 h 307"/>
              <a:gd name="T74" fmla="*/ 35220 w 172"/>
              <a:gd name="T75" fmla="*/ 284163 h 307"/>
              <a:gd name="T76" fmla="*/ 29350 w 172"/>
              <a:gd name="T77" fmla="*/ 295275 h 307"/>
              <a:gd name="T78" fmla="*/ 32285 w 172"/>
              <a:gd name="T79" fmla="*/ 322263 h 307"/>
              <a:gd name="T80" fmla="*/ 35220 w 172"/>
              <a:gd name="T81" fmla="*/ 339725 h 307"/>
              <a:gd name="T82" fmla="*/ 23480 w 172"/>
              <a:gd name="T83" fmla="*/ 357188 h 307"/>
              <a:gd name="T84" fmla="*/ 0 w 172"/>
              <a:gd name="T85" fmla="*/ 374650 h 307"/>
              <a:gd name="T86" fmla="*/ 5870 w 172"/>
              <a:gd name="T87" fmla="*/ 387350 h 307"/>
              <a:gd name="T88" fmla="*/ 22013 w 172"/>
              <a:gd name="T89" fmla="*/ 398463 h 307"/>
              <a:gd name="T90" fmla="*/ 32285 w 172"/>
              <a:gd name="T91" fmla="*/ 428625 h 307"/>
              <a:gd name="T92" fmla="*/ 48428 w 172"/>
              <a:gd name="T93" fmla="*/ 450850 h 307"/>
              <a:gd name="T94" fmla="*/ 77778 w 172"/>
              <a:gd name="T95" fmla="*/ 457200 h 307"/>
              <a:gd name="T96" fmla="*/ 127674 w 172"/>
              <a:gd name="T97" fmla="*/ 474663 h 307"/>
              <a:gd name="T98" fmla="*/ 154089 w 172"/>
              <a:gd name="T99" fmla="*/ 487363 h 307"/>
              <a:gd name="T100" fmla="*/ 189309 w 172"/>
              <a:gd name="T101" fmla="*/ 484188 h 307"/>
              <a:gd name="T102" fmla="*/ 211322 w 172"/>
              <a:gd name="T103" fmla="*/ 481013 h 307"/>
              <a:gd name="T104" fmla="*/ 221594 w 172"/>
              <a:gd name="T105" fmla="*/ 471488 h 3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2"/>
              <a:gd name="T160" fmla="*/ 0 h 307"/>
              <a:gd name="T161" fmla="*/ 172 w 172"/>
              <a:gd name="T162" fmla="*/ 307 h 30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2" h="307">
                <a:moveTo>
                  <a:pt x="153" y="294"/>
                </a:moveTo>
                <a:lnTo>
                  <a:pt x="140" y="281"/>
                </a:lnTo>
                <a:lnTo>
                  <a:pt x="131" y="268"/>
                </a:lnTo>
                <a:lnTo>
                  <a:pt x="125" y="257"/>
                </a:lnTo>
                <a:lnTo>
                  <a:pt x="124" y="247"/>
                </a:lnTo>
                <a:lnTo>
                  <a:pt x="127" y="242"/>
                </a:lnTo>
                <a:lnTo>
                  <a:pt x="129" y="240"/>
                </a:lnTo>
                <a:lnTo>
                  <a:pt x="135" y="240"/>
                </a:lnTo>
                <a:lnTo>
                  <a:pt x="140" y="242"/>
                </a:lnTo>
                <a:lnTo>
                  <a:pt x="148" y="249"/>
                </a:lnTo>
                <a:lnTo>
                  <a:pt x="153" y="253"/>
                </a:lnTo>
                <a:lnTo>
                  <a:pt x="157" y="235"/>
                </a:lnTo>
                <a:lnTo>
                  <a:pt x="159" y="214"/>
                </a:lnTo>
                <a:lnTo>
                  <a:pt x="164" y="194"/>
                </a:lnTo>
                <a:lnTo>
                  <a:pt x="172" y="175"/>
                </a:lnTo>
                <a:lnTo>
                  <a:pt x="170" y="168"/>
                </a:lnTo>
                <a:lnTo>
                  <a:pt x="166" y="161"/>
                </a:lnTo>
                <a:lnTo>
                  <a:pt x="159" y="153"/>
                </a:lnTo>
                <a:lnTo>
                  <a:pt x="149" y="146"/>
                </a:lnTo>
                <a:lnTo>
                  <a:pt x="135" y="135"/>
                </a:lnTo>
                <a:lnTo>
                  <a:pt x="129" y="127"/>
                </a:lnTo>
                <a:lnTo>
                  <a:pt x="142" y="116"/>
                </a:lnTo>
                <a:lnTo>
                  <a:pt x="153" y="107"/>
                </a:lnTo>
                <a:lnTo>
                  <a:pt x="153" y="101"/>
                </a:lnTo>
                <a:lnTo>
                  <a:pt x="153" y="96"/>
                </a:lnTo>
                <a:lnTo>
                  <a:pt x="149" y="90"/>
                </a:lnTo>
                <a:lnTo>
                  <a:pt x="146" y="85"/>
                </a:lnTo>
                <a:lnTo>
                  <a:pt x="144" y="79"/>
                </a:lnTo>
                <a:lnTo>
                  <a:pt x="142" y="74"/>
                </a:lnTo>
                <a:lnTo>
                  <a:pt x="142" y="68"/>
                </a:lnTo>
                <a:lnTo>
                  <a:pt x="144" y="63"/>
                </a:lnTo>
                <a:lnTo>
                  <a:pt x="149" y="59"/>
                </a:lnTo>
                <a:lnTo>
                  <a:pt x="161" y="57"/>
                </a:lnTo>
                <a:lnTo>
                  <a:pt x="161" y="48"/>
                </a:lnTo>
                <a:lnTo>
                  <a:pt x="159" y="41"/>
                </a:lnTo>
                <a:lnTo>
                  <a:pt x="157" y="35"/>
                </a:lnTo>
                <a:lnTo>
                  <a:pt x="155" y="28"/>
                </a:lnTo>
                <a:lnTo>
                  <a:pt x="151" y="24"/>
                </a:lnTo>
                <a:lnTo>
                  <a:pt x="148" y="24"/>
                </a:lnTo>
                <a:lnTo>
                  <a:pt x="144" y="22"/>
                </a:lnTo>
                <a:lnTo>
                  <a:pt x="138" y="22"/>
                </a:lnTo>
                <a:lnTo>
                  <a:pt x="129" y="15"/>
                </a:lnTo>
                <a:lnTo>
                  <a:pt x="120" y="7"/>
                </a:lnTo>
                <a:lnTo>
                  <a:pt x="114" y="9"/>
                </a:lnTo>
                <a:lnTo>
                  <a:pt x="109" y="9"/>
                </a:lnTo>
                <a:lnTo>
                  <a:pt x="107" y="7"/>
                </a:lnTo>
                <a:lnTo>
                  <a:pt x="103" y="5"/>
                </a:lnTo>
                <a:lnTo>
                  <a:pt x="100" y="2"/>
                </a:lnTo>
                <a:lnTo>
                  <a:pt x="96" y="0"/>
                </a:lnTo>
                <a:lnTo>
                  <a:pt x="88" y="0"/>
                </a:lnTo>
                <a:lnTo>
                  <a:pt x="85" y="2"/>
                </a:lnTo>
                <a:lnTo>
                  <a:pt x="81" y="4"/>
                </a:lnTo>
                <a:lnTo>
                  <a:pt x="77" y="7"/>
                </a:lnTo>
                <a:lnTo>
                  <a:pt x="81" y="15"/>
                </a:lnTo>
                <a:lnTo>
                  <a:pt x="81" y="24"/>
                </a:lnTo>
                <a:lnTo>
                  <a:pt x="81" y="31"/>
                </a:lnTo>
                <a:lnTo>
                  <a:pt x="81" y="42"/>
                </a:lnTo>
                <a:lnTo>
                  <a:pt x="85" y="42"/>
                </a:lnTo>
                <a:lnTo>
                  <a:pt x="88" y="44"/>
                </a:lnTo>
                <a:lnTo>
                  <a:pt x="92" y="46"/>
                </a:lnTo>
                <a:lnTo>
                  <a:pt x="92" y="52"/>
                </a:lnTo>
                <a:lnTo>
                  <a:pt x="81" y="63"/>
                </a:lnTo>
                <a:lnTo>
                  <a:pt x="70" y="81"/>
                </a:lnTo>
                <a:lnTo>
                  <a:pt x="70" y="101"/>
                </a:lnTo>
                <a:lnTo>
                  <a:pt x="74" y="124"/>
                </a:lnTo>
                <a:lnTo>
                  <a:pt x="72" y="142"/>
                </a:lnTo>
                <a:lnTo>
                  <a:pt x="74" y="164"/>
                </a:lnTo>
                <a:lnTo>
                  <a:pt x="74" y="175"/>
                </a:lnTo>
                <a:lnTo>
                  <a:pt x="72" y="183"/>
                </a:lnTo>
                <a:lnTo>
                  <a:pt x="70" y="190"/>
                </a:lnTo>
                <a:lnTo>
                  <a:pt x="68" y="194"/>
                </a:lnTo>
                <a:lnTo>
                  <a:pt x="57" y="194"/>
                </a:lnTo>
                <a:lnTo>
                  <a:pt x="42" y="194"/>
                </a:lnTo>
                <a:lnTo>
                  <a:pt x="35" y="188"/>
                </a:lnTo>
                <a:lnTo>
                  <a:pt x="29" y="183"/>
                </a:lnTo>
                <a:lnTo>
                  <a:pt x="24" y="179"/>
                </a:lnTo>
                <a:lnTo>
                  <a:pt x="16" y="177"/>
                </a:lnTo>
                <a:lnTo>
                  <a:pt x="20" y="186"/>
                </a:lnTo>
                <a:lnTo>
                  <a:pt x="24" y="199"/>
                </a:lnTo>
                <a:lnTo>
                  <a:pt x="22" y="203"/>
                </a:lnTo>
                <a:lnTo>
                  <a:pt x="18" y="209"/>
                </a:lnTo>
                <a:lnTo>
                  <a:pt x="24" y="214"/>
                </a:lnTo>
                <a:lnTo>
                  <a:pt x="29" y="218"/>
                </a:lnTo>
                <a:lnTo>
                  <a:pt x="16" y="225"/>
                </a:lnTo>
                <a:lnTo>
                  <a:pt x="2" y="233"/>
                </a:lnTo>
                <a:lnTo>
                  <a:pt x="0" y="236"/>
                </a:lnTo>
                <a:lnTo>
                  <a:pt x="2" y="240"/>
                </a:lnTo>
                <a:lnTo>
                  <a:pt x="4" y="244"/>
                </a:lnTo>
                <a:lnTo>
                  <a:pt x="7" y="246"/>
                </a:lnTo>
                <a:lnTo>
                  <a:pt x="15" y="251"/>
                </a:lnTo>
                <a:lnTo>
                  <a:pt x="20" y="257"/>
                </a:lnTo>
                <a:lnTo>
                  <a:pt x="22" y="270"/>
                </a:lnTo>
                <a:lnTo>
                  <a:pt x="26" y="281"/>
                </a:lnTo>
                <a:lnTo>
                  <a:pt x="33" y="284"/>
                </a:lnTo>
                <a:lnTo>
                  <a:pt x="42" y="288"/>
                </a:lnTo>
                <a:lnTo>
                  <a:pt x="53" y="288"/>
                </a:lnTo>
                <a:lnTo>
                  <a:pt x="64" y="286"/>
                </a:lnTo>
                <a:lnTo>
                  <a:pt x="87" y="299"/>
                </a:lnTo>
                <a:lnTo>
                  <a:pt x="98" y="307"/>
                </a:lnTo>
                <a:lnTo>
                  <a:pt x="105" y="307"/>
                </a:lnTo>
                <a:lnTo>
                  <a:pt x="116" y="303"/>
                </a:lnTo>
                <a:lnTo>
                  <a:pt x="129" y="305"/>
                </a:lnTo>
                <a:lnTo>
                  <a:pt x="138" y="305"/>
                </a:lnTo>
                <a:lnTo>
                  <a:pt x="144" y="303"/>
                </a:lnTo>
                <a:lnTo>
                  <a:pt x="148" y="301"/>
                </a:lnTo>
                <a:lnTo>
                  <a:pt x="151" y="297"/>
                </a:lnTo>
                <a:lnTo>
                  <a:pt x="153" y="294"/>
                </a:lnTo>
                <a:close/>
              </a:path>
            </a:pathLst>
          </a:custGeom>
          <a:solidFill>
            <a:srgbClr val="99FF99"/>
          </a:solidFill>
          <a:ln w="3175" cap="flat" cmpd="sng">
            <a:solidFill>
              <a:srgbClr val="00B050"/>
            </a:solidFill>
            <a:prstDash val="solid"/>
            <a:round/>
            <a:headEnd type="none" w="med" len="med"/>
            <a:tailEnd type="none" w="med" len="med"/>
          </a:ln>
        </p:spPr>
        <p:txBody>
          <a:bodyPr/>
          <a:lstStyle/>
          <a:p>
            <a:endParaRPr lang="ru-RU" sz="1807" dirty="0">
              <a:latin typeface="Arial Обычный" charset="0"/>
            </a:endParaRPr>
          </a:p>
        </p:txBody>
      </p:sp>
      <p:sp>
        <p:nvSpPr>
          <p:cNvPr id="211" name="Freeform 45"/>
          <p:cNvSpPr>
            <a:spLocks/>
          </p:cNvSpPr>
          <p:nvPr/>
        </p:nvSpPr>
        <p:spPr bwMode="auto">
          <a:xfrm>
            <a:off x="1162796" y="5314018"/>
            <a:ext cx="211602" cy="168149"/>
          </a:xfrm>
          <a:custGeom>
            <a:avLst/>
            <a:gdLst>
              <a:gd name="T0" fmla="*/ 0 w 122"/>
              <a:gd name="T1" fmla="*/ 36513 h 89"/>
              <a:gd name="T2" fmla="*/ 1457 w 122"/>
              <a:gd name="T3" fmla="*/ 38100 h 89"/>
              <a:gd name="T4" fmla="*/ 4372 w 122"/>
              <a:gd name="T5" fmla="*/ 38100 h 89"/>
              <a:gd name="T6" fmla="*/ 16031 w 122"/>
              <a:gd name="T7" fmla="*/ 65088 h 89"/>
              <a:gd name="T8" fmla="*/ 20403 w 122"/>
              <a:gd name="T9" fmla="*/ 88900 h 89"/>
              <a:gd name="T10" fmla="*/ 26233 w 122"/>
              <a:gd name="T11" fmla="*/ 112713 h 89"/>
              <a:gd name="T12" fmla="*/ 26233 w 122"/>
              <a:gd name="T13" fmla="*/ 134938 h 89"/>
              <a:gd name="T14" fmla="*/ 26233 w 122"/>
              <a:gd name="T15" fmla="*/ 133350 h 89"/>
              <a:gd name="T16" fmla="*/ 26233 w 122"/>
              <a:gd name="T17" fmla="*/ 133350 h 89"/>
              <a:gd name="T18" fmla="*/ 36434 w 122"/>
              <a:gd name="T19" fmla="*/ 134938 h 89"/>
              <a:gd name="T20" fmla="*/ 45179 w 122"/>
              <a:gd name="T21" fmla="*/ 138113 h 89"/>
              <a:gd name="T22" fmla="*/ 53923 w 122"/>
              <a:gd name="T23" fmla="*/ 138113 h 89"/>
              <a:gd name="T24" fmla="*/ 61210 w 122"/>
              <a:gd name="T25" fmla="*/ 134938 h 89"/>
              <a:gd name="T26" fmla="*/ 71411 w 122"/>
              <a:gd name="T27" fmla="*/ 130175 h 89"/>
              <a:gd name="T28" fmla="*/ 83070 w 122"/>
              <a:gd name="T29" fmla="*/ 123825 h 89"/>
              <a:gd name="T30" fmla="*/ 102016 w 122"/>
              <a:gd name="T31" fmla="*/ 130175 h 89"/>
              <a:gd name="T32" fmla="*/ 120962 w 122"/>
              <a:gd name="T33" fmla="*/ 141288 h 89"/>
              <a:gd name="T34" fmla="*/ 139908 w 122"/>
              <a:gd name="T35" fmla="*/ 134938 h 89"/>
              <a:gd name="T36" fmla="*/ 158854 w 122"/>
              <a:gd name="T37" fmla="*/ 127000 h 89"/>
              <a:gd name="T38" fmla="*/ 163226 w 122"/>
              <a:gd name="T39" fmla="*/ 123825 h 89"/>
              <a:gd name="T40" fmla="*/ 166141 w 122"/>
              <a:gd name="T41" fmla="*/ 112713 h 89"/>
              <a:gd name="T42" fmla="*/ 171970 w 122"/>
              <a:gd name="T43" fmla="*/ 103188 h 89"/>
              <a:gd name="T44" fmla="*/ 177800 w 122"/>
              <a:gd name="T45" fmla="*/ 96838 h 89"/>
              <a:gd name="T46" fmla="*/ 174885 w 122"/>
              <a:gd name="T47" fmla="*/ 88900 h 89"/>
              <a:gd name="T48" fmla="*/ 166141 w 122"/>
              <a:gd name="T49" fmla="*/ 82550 h 89"/>
              <a:gd name="T50" fmla="*/ 155939 w 122"/>
              <a:gd name="T51" fmla="*/ 79375 h 89"/>
              <a:gd name="T52" fmla="*/ 142823 w 122"/>
              <a:gd name="T53" fmla="*/ 79375 h 89"/>
              <a:gd name="T54" fmla="*/ 134079 w 122"/>
              <a:gd name="T55" fmla="*/ 77788 h 89"/>
              <a:gd name="T56" fmla="*/ 128249 w 122"/>
              <a:gd name="T57" fmla="*/ 74613 h 89"/>
              <a:gd name="T58" fmla="*/ 120962 w 122"/>
              <a:gd name="T59" fmla="*/ 71438 h 89"/>
              <a:gd name="T60" fmla="*/ 112218 w 122"/>
              <a:gd name="T61" fmla="*/ 61913 h 89"/>
              <a:gd name="T62" fmla="*/ 104931 w 122"/>
              <a:gd name="T63" fmla="*/ 33338 h 89"/>
              <a:gd name="T64" fmla="*/ 102016 w 122"/>
              <a:gd name="T65" fmla="*/ 3175 h 89"/>
              <a:gd name="T66" fmla="*/ 80156 w 122"/>
              <a:gd name="T67" fmla="*/ 0 h 89"/>
              <a:gd name="T68" fmla="*/ 58295 w 122"/>
              <a:gd name="T69" fmla="*/ 0 h 89"/>
              <a:gd name="T70" fmla="*/ 39349 w 122"/>
              <a:gd name="T71" fmla="*/ 3175 h 89"/>
              <a:gd name="T72" fmla="*/ 23318 w 122"/>
              <a:gd name="T73" fmla="*/ 12700 h 89"/>
              <a:gd name="T74" fmla="*/ 10202 w 122"/>
              <a:gd name="T75" fmla="*/ 23813 h 89"/>
              <a:gd name="T76" fmla="*/ 0 w 122"/>
              <a:gd name="T77" fmla="*/ 36513 h 8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2"/>
              <a:gd name="T118" fmla="*/ 0 h 89"/>
              <a:gd name="T119" fmla="*/ 122 w 122"/>
              <a:gd name="T120" fmla="*/ 89 h 8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2" h="89">
                <a:moveTo>
                  <a:pt x="0" y="23"/>
                </a:moveTo>
                <a:lnTo>
                  <a:pt x="1" y="24"/>
                </a:lnTo>
                <a:lnTo>
                  <a:pt x="3" y="24"/>
                </a:lnTo>
                <a:lnTo>
                  <a:pt x="11" y="41"/>
                </a:lnTo>
                <a:lnTo>
                  <a:pt x="14" y="56"/>
                </a:lnTo>
                <a:lnTo>
                  <a:pt x="18" y="71"/>
                </a:lnTo>
                <a:lnTo>
                  <a:pt x="18" y="85"/>
                </a:lnTo>
                <a:lnTo>
                  <a:pt x="18" y="84"/>
                </a:lnTo>
                <a:lnTo>
                  <a:pt x="25" y="85"/>
                </a:lnTo>
                <a:lnTo>
                  <a:pt x="31" y="87"/>
                </a:lnTo>
                <a:lnTo>
                  <a:pt x="37" y="87"/>
                </a:lnTo>
                <a:lnTo>
                  <a:pt x="42" y="85"/>
                </a:lnTo>
                <a:lnTo>
                  <a:pt x="49" y="82"/>
                </a:lnTo>
                <a:lnTo>
                  <a:pt x="57" y="78"/>
                </a:lnTo>
                <a:lnTo>
                  <a:pt x="70" y="82"/>
                </a:lnTo>
                <a:lnTo>
                  <a:pt x="83" y="89"/>
                </a:lnTo>
                <a:lnTo>
                  <a:pt x="96" y="85"/>
                </a:lnTo>
                <a:lnTo>
                  <a:pt x="109" y="80"/>
                </a:lnTo>
                <a:lnTo>
                  <a:pt x="112" y="78"/>
                </a:lnTo>
                <a:lnTo>
                  <a:pt x="114" y="71"/>
                </a:lnTo>
                <a:lnTo>
                  <a:pt x="118" y="65"/>
                </a:lnTo>
                <a:lnTo>
                  <a:pt x="122" y="61"/>
                </a:lnTo>
                <a:lnTo>
                  <a:pt x="120" y="56"/>
                </a:lnTo>
                <a:lnTo>
                  <a:pt x="114" y="52"/>
                </a:lnTo>
                <a:lnTo>
                  <a:pt x="107" y="50"/>
                </a:lnTo>
                <a:lnTo>
                  <a:pt x="98" y="50"/>
                </a:lnTo>
                <a:lnTo>
                  <a:pt x="92" y="49"/>
                </a:lnTo>
                <a:lnTo>
                  <a:pt x="88" y="47"/>
                </a:lnTo>
                <a:lnTo>
                  <a:pt x="83" y="45"/>
                </a:lnTo>
                <a:lnTo>
                  <a:pt x="77" y="39"/>
                </a:lnTo>
                <a:lnTo>
                  <a:pt x="72" y="21"/>
                </a:lnTo>
                <a:lnTo>
                  <a:pt x="70" y="2"/>
                </a:lnTo>
                <a:lnTo>
                  <a:pt x="55" y="0"/>
                </a:lnTo>
                <a:lnTo>
                  <a:pt x="40" y="0"/>
                </a:lnTo>
                <a:lnTo>
                  <a:pt x="27" y="2"/>
                </a:lnTo>
                <a:lnTo>
                  <a:pt x="16" y="8"/>
                </a:lnTo>
                <a:lnTo>
                  <a:pt x="7" y="15"/>
                </a:lnTo>
                <a:lnTo>
                  <a:pt x="0" y="23"/>
                </a:lnTo>
                <a:close/>
              </a:path>
            </a:pathLst>
          </a:custGeom>
          <a:solidFill>
            <a:srgbClr val="99FF99"/>
          </a:solidFill>
          <a:ln w="3175" cmpd="sng">
            <a:solidFill>
              <a:srgbClr val="00B050"/>
            </a:solidFill>
            <a:round/>
            <a:headEnd/>
            <a:tailEnd/>
          </a:ln>
        </p:spPr>
        <p:txBody>
          <a:bodyPr/>
          <a:lstStyle/>
          <a:p>
            <a:endParaRPr lang="ru-RU" sz="1807" dirty="0">
              <a:latin typeface="Arial Обычный" charset="0"/>
            </a:endParaRPr>
          </a:p>
        </p:txBody>
      </p:sp>
      <p:sp>
        <p:nvSpPr>
          <p:cNvPr id="212" name="Freeform 46"/>
          <p:cNvSpPr>
            <a:spLocks/>
          </p:cNvSpPr>
          <p:nvPr/>
        </p:nvSpPr>
        <p:spPr bwMode="auto">
          <a:xfrm>
            <a:off x="1075888" y="5111863"/>
            <a:ext cx="213492" cy="245610"/>
          </a:xfrm>
          <a:custGeom>
            <a:avLst/>
            <a:gdLst>
              <a:gd name="T0" fmla="*/ 0 w 123"/>
              <a:gd name="T1" fmla="*/ 55562 h 130"/>
              <a:gd name="T2" fmla="*/ 10209 w 123"/>
              <a:gd name="T3" fmla="*/ 85725 h 130"/>
              <a:gd name="T4" fmla="*/ 16043 w 123"/>
              <a:gd name="T5" fmla="*/ 109537 h 130"/>
              <a:gd name="T6" fmla="*/ 23335 w 123"/>
              <a:gd name="T7" fmla="*/ 131762 h 130"/>
              <a:gd name="T8" fmla="*/ 29169 w 123"/>
              <a:gd name="T9" fmla="*/ 150812 h 130"/>
              <a:gd name="T10" fmla="*/ 51045 w 123"/>
              <a:gd name="T11" fmla="*/ 176212 h 130"/>
              <a:gd name="T12" fmla="*/ 72922 w 123"/>
              <a:gd name="T13" fmla="*/ 206375 h 130"/>
              <a:gd name="T14" fmla="*/ 83131 w 123"/>
              <a:gd name="T15" fmla="*/ 193675 h 130"/>
              <a:gd name="T16" fmla="*/ 96256 w 123"/>
              <a:gd name="T17" fmla="*/ 182562 h 130"/>
              <a:gd name="T18" fmla="*/ 112299 w 123"/>
              <a:gd name="T19" fmla="*/ 173037 h 130"/>
              <a:gd name="T20" fmla="*/ 131259 w 123"/>
              <a:gd name="T21" fmla="*/ 169862 h 130"/>
              <a:gd name="T22" fmla="*/ 140009 w 123"/>
              <a:gd name="T23" fmla="*/ 169862 h 130"/>
              <a:gd name="T24" fmla="*/ 150218 w 123"/>
              <a:gd name="T25" fmla="*/ 169862 h 130"/>
              <a:gd name="T26" fmla="*/ 150218 w 123"/>
              <a:gd name="T27" fmla="*/ 150812 h 130"/>
              <a:gd name="T28" fmla="*/ 153135 w 123"/>
              <a:gd name="T29" fmla="*/ 134937 h 130"/>
              <a:gd name="T30" fmla="*/ 156052 w 123"/>
              <a:gd name="T31" fmla="*/ 130175 h 130"/>
              <a:gd name="T32" fmla="*/ 161886 w 123"/>
              <a:gd name="T33" fmla="*/ 123825 h 130"/>
              <a:gd name="T34" fmla="*/ 169178 w 123"/>
              <a:gd name="T35" fmla="*/ 120650 h 130"/>
              <a:gd name="T36" fmla="*/ 179387 w 123"/>
              <a:gd name="T37" fmla="*/ 114300 h 130"/>
              <a:gd name="T38" fmla="*/ 158969 w 123"/>
              <a:gd name="T39" fmla="*/ 79375 h 130"/>
              <a:gd name="T40" fmla="*/ 134176 w 123"/>
              <a:gd name="T41" fmla="*/ 34925 h 130"/>
              <a:gd name="T42" fmla="*/ 126884 w 123"/>
              <a:gd name="T43" fmla="*/ 44450 h 130"/>
              <a:gd name="T44" fmla="*/ 118133 w 123"/>
              <a:gd name="T45" fmla="*/ 55562 h 130"/>
              <a:gd name="T46" fmla="*/ 107924 w 123"/>
              <a:gd name="T47" fmla="*/ 61912 h 130"/>
              <a:gd name="T48" fmla="*/ 93340 w 123"/>
              <a:gd name="T49" fmla="*/ 68262 h 130"/>
              <a:gd name="T50" fmla="*/ 86047 w 123"/>
              <a:gd name="T51" fmla="*/ 61912 h 130"/>
              <a:gd name="T52" fmla="*/ 80214 w 123"/>
              <a:gd name="T53" fmla="*/ 55562 h 130"/>
              <a:gd name="T54" fmla="*/ 80214 w 123"/>
              <a:gd name="T55" fmla="*/ 47625 h 130"/>
              <a:gd name="T56" fmla="*/ 80214 w 123"/>
              <a:gd name="T57" fmla="*/ 34925 h 130"/>
              <a:gd name="T58" fmla="*/ 80214 w 123"/>
              <a:gd name="T59" fmla="*/ 26987 h 130"/>
              <a:gd name="T60" fmla="*/ 80214 w 123"/>
              <a:gd name="T61" fmla="*/ 17462 h 130"/>
              <a:gd name="T62" fmla="*/ 77297 w 123"/>
              <a:gd name="T63" fmla="*/ 9525 h 130"/>
              <a:gd name="T64" fmla="*/ 72922 w 123"/>
              <a:gd name="T65" fmla="*/ 0 h 130"/>
              <a:gd name="T66" fmla="*/ 64171 w 123"/>
              <a:gd name="T67" fmla="*/ 0 h 130"/>
              <a:gd name="T68" fmla="*/ 58337 w 123"/>
              <a:gd name="T69" fmla="*/ 0 h 130"/>
              <a:gd name="T70" fmla="*/ 56879 w 123"/>
              <a:gd name="T71" fmla="*/ 6350 h 130"/>
              <a:gd name="T72" fmla="*/ 51045 w 123"/>
              <a:gd name="T73" fmla="*/ 9525 h 130"/>
              <a:gd name="T74" fmla="*/ 35002 w 123"/>
              <a:gd name="T75" fmla="*/ 15875 h 130"/>
              <a:gd name="T76" fmla="*/ 21876 w 123"/>
              <a:gd name="T77" fmla="*/ 20637 h 130"/>
              <a:gd name="T78" fmla="*/ 16043 w 123"/>
              <a:gd name="T79" fmla="*/ 23812 h 130"/>
              <a:gd name="T80" fmla="*/ 10209 w 123"/>
              <a:gd name="T81" fmla="*/ 33337 h 130"/>
              <a:gd name="T82" fmla="*/ 4375 w 123"/>
              <a:gd name="T83" fmla="*/ 44450 h 130"/>
              <a:gd name="T84" fmla="*/ 0 w 123"/>
              <a:gd name="T85" fmla="*/ 55562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3"/>
              <a:gd name="T130" fmla="*/ 0 h 130"/>
              <a:gd name="T131" fmla="*/ 123 w 123"/>
              <a:gd name="T132" fmla="*/ 130 h 1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3" h="130">
                <a:moveTo>
                  <a:pt x="0" y="35"/>
                </a:moveTo>
                <a:lnTo>
                  <a:pt x="7" y="54"/>
                </a:lnTo>
                <a:lnTo>
                  <a:pt x="11" y="69"/>
                </a:lnTo>
                <a:lnTo>
                  <a:pt x="16" y="83"/>
                </a:lnTo>
                <a:lnTo>
                  <a:pt x="20" y="95"/>
                </a:lnTo>
                <a:lnTo>
                  <a:pt x="35" y="111"/>
                </a:lnTo>
                <a:lnTo>
                  <a:pt x="50" y="130"/>
                </a:lnTo>
                <a:lnTo>
                  <a:pt x="57" y="122"/>
                </a:lnTo>
                <a:lnTo>
                  <a:pt x="66" y="115"/>
                </a:lnTo>
                <a:lnTo>
                  <a:pt x="77" y="109"/>
                </a:lnTo>
                <a:lnTo>
                  <a:pt x="90" y="107"/>
                </a:lnTo>
                <a:lnTo>
                  <a:pt x="96" y="107"/>
                </a:lnTo>
                <a:lnTo>
                  <a:pt x="103" y="107"/>
                </a:lnTo>
                <a:lnTo>
                  <a:pt x="103" y="95"/>
                </a:lnTo>
                <a:lnTo>
                  <a:pt x="105" y="85"/>
                </a:lnTo>
                <a:lnTo>
                  <a:pt x="107" y="82"/>
                </a:lnTo>
                <a:lnTo>
                  <a:pt x="111" y="78"/>
                </a:lnTo>
                <a:lnTo>
                  <a:pt x="116" y="76"/>
                </a:lnTo>
                <a:lnTo>
                  <a:pt x="123" y="72"/>
                </a:lnTo>
                <a:lnTo>
                  <a:pt x="109" y="50"/>
                </a:lnTo>
                <a:lnTo>
                  <a:pt x="92" y="22"/>
                </a:lnTo>
                <a:lnTo>
                  <a:pt x="87" y="28"/>
                </a:lnTo>
                <a:lnTo>
                  <a:pt x="81" y="35"/>
                </a:lnTo>
                <a:lnTo>
                  <a:pt x="74" y="39"/>
                </a:lnTo>
                <a:lnTo>
                  <a:pt x="64" y="43"/>
                </a:lnTo>
                <a:lnTo>
                  <a:pt x="59" y="39"/>
                </a:lnTo>
                <a:lnTo>
                  <a:pt x="55" y="35"/>
                </a:lnTo>
                <a:lnTo>
                  <a:pt x="55" y="30"/>
                </a:lnTo>
                <a:lnTo>
                  <a:pt x="55" y="22"/>
                </a:lnTo>
                <a:lnTo>
                  <a:pt x="55" y="17"/>
                </a:lnTo>
                <a:lnTo>
                  <a:pt x="55" y="11"/>
                </a:lnTo>
                <a:lnTo>
                  <a:pt x="53" y="6"/>
                </a:lnTo>
                <a:lnTo>
                  <a:pt x="50" y="0"/>
                </a:lnTo>
                <a:lnTo>
                  <a:pt x="44" y="0"/>
                </a:lnTo>
                <a:lnTo>
                  <a:pt x="40" y="0"/>
                </a:lnTo>
                <a:lnTo>
                  <a:pt x="39" y="4"/>
                </a:lnTo>
                <a:lnTo>
                  <a:pt x="35" y="6"/>
                </a:lnTo>
                <a:lnTo>
                  <a:pt x="24" y="10"/>
                </a:lnTo>
                <a:lnTo>
                  <a:pt x="15" y="13"/>
                </a:lnTo>
                <a:lnTo>
                  <a:pt x="11" y="15"/>
                </a:lnTo>
                <a:lnTo>
                  <a:pt x="7" y="21"/>
                </a:lnTo>
                <a:lnTo>
                  <a:pt x="3" y="28"/>
                </a:lnTo>
                <a:lnTo>
                  <a:pt x="0" y="35"/>
                </a:lnTo>
                <a:close/>
              </a:path>
            </a:pathLst>
          </a:custGeom>
          <a:solidFill>
            <a:schemeClr val="accent6">
              <a:lumMod val="40000"/>
              <a:lumOff val="60000"/>
            </a:schemeClr>
          </a:solidFill>
          <a:ln w="3175" cmpd="sng">
            <a:solidFill>
              <a:schemeClr val="bg1"/>
            </a:solidFill>
            <a:round/>
            <a:headEnd/>
            <a:tailEnd/>
          </a:ln>
        </p:spPr>
        <p:txBody>
          <a:bodyPr/>
          <a:lstStyle/>
          <a:p>
            <a:endParaRPr lang="ru-RU" sz="1807" dirty="0">
              <a:latin typeface="Arial Обычный" charset="0"/>
            </a:endParaRPr>
          </a:p>
        </p:txBody>
      </p:sp>
      <p:sp>
        <p:nvSpPr>
          <p:cNvPr id="213" name="Freeform 47"/>
          <p:cNvSpPr>
            <a:spLocks/>
          </p:cNvSpPr>
          <p:nvPr/>
        </p:nvSpPr>
        <p:spPr bwMode="auto">
          <a:xfrm>
            <a:off x="1000314" y="4599860"/>
            <a:ext cx="398643" cy="593242"/>
          </a:xfrm>
          <a:custGeom>
            <a:avLst/>
            <a:gdLst>
              <a:gd name="T0" fmla="*/ 267677 w 229"/>
              <a:gd name="T1" fmla="*/ 46037 h 314"/>
              <a:gd name="T2" fmla="*/ 254513 w 229"/>
              <a:gd name="T3" fmla="*/ 42862 h 314"/>
              <a:gd name="T4" fmla="*/ 226721 w 229"/>
              <a:gd name="T5" fmla="*/ 22225 h 314"/>
              <a:gd name="T6" fmla="*/ 203318 w 229"/>
              <a:gd name="T7" fmla="*/ 7937 h 314"/>
              <a:gd name="T8" fmla="*/ 190153 w 229"/>
              <a:gd name="T9" fmla="*/ 34925 h 314"/>
              <a:gd name="T10" fmla="*/ 191616 w 229"/>
              <a:gd name="T11" fmla="*/ 46037 h 314"/>
              <a:gd name="T12" fmla="*/ 191616 w 229"/>
              <a:gd name="T13" fmla="*/ 76200 h 314"/>
              <a:gd name="T14" fmla="*/ 181377 w 229"/>
              <a:gd name="T15" fmla="*/ 90487 h 314"/>
              <a:gd name="T16" fmla="*/ 162361 w 229"/>
              <a:gd name="T17" fmla="*/ 79375 h 314"/>
              <a:gd name="T18" fmla="*/ 155048 w 229"/>
              <a:gd name="T19" fmla="*/ 73025 h 314"/>
              <a:gd name="T20" fmla="*/ 137495 w 229"/>
              <a:gd name="T21" fmla="*/ 69850 h 314"/>
              <a:gd name="T22" fmla="*/ 117017 w 229"/>
              <a:gd name="T23" fmla="*/ 76200 h 314"/>
              <a:gd name="T24" fmla="*/ 98002 w 229"/>
              <a:gd name="T25" fmla="*/ 90487 h 314"/>
              <a:gd name="T26" fmla="*/ 70210 w 229"/>
              <a:gd name="T27" fmla="*/ 90487 h 314"/>
              <a:gd name="T28" fmla="*/ 51195 w 229"/>
              <a:gd name="T29" fmla="*/ 76200 h 314"/>
              <a:gd name="T30" fmla="*/ 32180 w 229"/>
              <a:gd name="T31" fmla="*/ 66675 h 314"/>
              <a:gd name="T32" fmla="*/ 35105 w 229"/>
              <a:gd name="T33" fmla="*/ 46037 h 314"/>
              <a:gd name="T34" fmla="*/ 35105 w 229"/>
              <a:gd name="T35" fmla="*/ 28575 h 314"/>
              <a:gd name="T36" fmla="*/ 21941 w 229"/>
              <a:gd name="T37" fmla="*/ 22225 h 314"/>
              <a:gd name="T38" fmla="*/ 5851 w 229"/>
              <a:gd name="T39" fmla="*/ 28575 h 314"/>
              <a:gd name="T40" fmla="*/ 0 w 229"/>
              <a:gd name="T41" fmla="*/ 52388 h 314"/>
              <a:gd name="T42" fmla="*/ 0 w 229"/>
              <a:gd name="T43" fmla="*/ 117475 h 314"/>
              <a:gd name="T44" fmla="*/ 2925 w 229"/>
              <a:gd name="T45" fmla="*/ 201612 h 314"/>
              <a:gd name="T46" fmla="*/ 11702 w 229"/>
              <a:gd name="T47" fmla="*/ 295275 h 314"/>
              <a:gd name="T48" fmla="*/ 11702 w 229"/>
              <a:gd name="T49" fmla="*/ 363537 h 314"/>
              <a:gd name="T50" fmla="*/ 5851 w 229"/>
              <a:gd name="T51" fmla="*/ 404812 h 314"/>
              <a:gd name="T52" fmla="*/ 16090 w 229"/>
              <a:gd name="T53" fmla="*/ 425450 h 314"/>
              <a:gd name="T54" fmla="*/ 32180 w 229"/>
              <a:gd name="T55" fmla="*/ 430213 h 314"/>
              <a:gd name="T56" fmla="*/ 51195 w 229"/>
              <a:gd name="T57" fmla="*/ 460375 h 314"/>
              <a:gd name="T58" fmla="*/ 67285 w 229"/>
              <a:gd name="T59" fmla="*/ 474663 h 314"/>
              <a:gd name="T60" fmla="*/ 78987 w 229"/>
              <a:gd name="T61" fmla="*/ 454025 h 314"/>
              <a:gd name="T62" fmla="*/ 98002 w 229"/>
              <a:gd name="T63" fmla="*/ 446088 h 314"/>
              <a:gd name="T64" fmla="*/ 119943 w 229"/>
              <a:gd name="T65" fmla="*/ 436563 h 314"/>
              <a:gd name="T66" fmla="*/ 127256 w 229"/>
              <a:gd name="T67" fmla="*/ 430213 h 314"/>
              <a:gd name="T68" fmla="*/ 140421 w 229"/>
              <a:gd name="T69" fmla="*/ 439738 h 314"/>
              <a:gd name="T70" fmla="*/ 143346 w 229"/>
              <a:gd name="T71" fmla="*/ 457200 h 314"/>
              <a:gd name="T72" fmla="*/ 143346 w 229"/>
              <a:gd name="T73" fmla="*/ 477838 h 314"/>
              <a:gd name="T74" fmla="*/ 149197 w 229"/>
              <a:gd name="T75" fmla="*/ 492125 h 314"/>
              <a:gd name="T76" fmla="*/ 171138 w 229"/>
              <a:gd name="T77" fmla="*/ 492125 h 314"/>
              <a:gd name="T78" fmla="*/ 190153 w 229"/>
              <a:gd name="T79" fmla="*/ 474663 h 314"/>
              <a:gd name="T80" fmla="*/ 206243 w 229"/>
              <a:gd name="T81" fmla="*/ 446088 h 314"/>
              <a:gd name="T82" fmla="*/ 225258 w 229"/>
              <a:gd name="T83" fmla="*/ 427038 h 314"/>
              <a:gd name="T84" fmla="*/ 241348 w 229"/>
              <a:gd name="T85" fmla="*/ 415925 h 314"/>
              <a:gd name="T86" fmla="*/ 254513 w 229"/>
              <a:gd name="T87" fmla="*/ 384175 h 314"/>
              <a:gd name="T88" fmla="*/ 261826 w 229"/>
              <a:gd name="T89" fmla="*/ 346075 h 314"/>
              <a:gd name="T90" fmla="*/ 260363 w 229"/>
              <a:gd name="T91" fmla="*/ 319087 h 314"/>
              <a:gd name="T92" fmla="*/ 264752 w 229"/>
              <a:gd name="T93" fmla="*/ 304800 h 314"/>
              <a:gd name="T94" fmla="*/ 289618 w 229"/>
              <a:gd name="T95" fmla="*/ 311150 h 314"/>
              <a:gd name="T96" fmla="*/ 308633 w 229"/>
              <a:gd name="T97" fmla="*/ 319087 h 314"/>
              <a:gd name="T98" fmla="*/ 308633 w 229"/>
              <a:gd name="T99" fmla="*/ 311150 h 314"/>
              <a:gd name="T100" fmla="*/ 314484 w 229"/>
              <a:gd name="T101" fmla="*/ 304800 h 314"/>
              <a:gd name="T102" fmla="*/ 324723 w 229"/>
              <a:gd name="T103" fmla="*/ 295275 h 314"/>
              <a:gd name="T104" fmla="*/ 334962 w 229"/>
              <a:gd name="T105" fmla="*/ 273050 h 314"/>
              <a:gd name="T106" fmla="*/ 318872 w 229"/>
              <a:gd name="T107" fmla="*/ 249238 h 314"/>
              <a:gd name="T108" fmla="*/ 305708 w 229"/>
              <a:gd name="T109" fmla="*/ 207963 h 314"/>
              <a:gd name="T110" fmla="*/ 327648 w 229"/>
              <a:gd name="T111" fmla="*/ 177800 h 314"/>
              <a:gd name="T112" fmla="*/ 332037 w 229"/>
              <a:gd name="T113" fmla="*/ 155575 h 314"/>
              <a:gd name="T114" fmla="*/ 324723 w 229"/>
              <a:gd name="T115" fmla="*/ 138112 h 314"/>
              <a:gd name="T116" fmla="*/ 292543 w 229"/>
              <a:gd name="T117" fmla="*/ 117475 h 314"/>
              <a:gd name="T118" fmla="*/ 276453 w 229"/>
              <a:gd name="T119" fmla="*/ 96837 h 314"/>
              <a:gd name="T120" fmla="*/ 280842 w 229"/>
              <a:gd name="T121" fmla="*/ 73025 h 3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9"/>
              <a:gd name="T184" fmla="*/ 0 h 314"/>
              <a:gd name="T185" fmla="*/ 229 w 229"/>
              <a:gd name="T186" fmla="*/ 314 h 3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9" h="314">
                <a:moveTo>
                  <a:pt x="187" y="33"/>
                </a:moveTo>
                <a:lnTo>
                  <a:pt x="183" y="29"/>
                </a:lnTo>
                <a:lnTo>
                  <a:pt x="178" y="24"/>
                </a:lnTo>
                <a:lnTo>
                  <a:pt x="174" y="27"/>
                </a:lnTo>
                <a:lnTo>
                  <a:pt x="166" y="29"/>
                </a:lnTo>
                <a:lnTo>
                  <a:pt x="155" y="14"/>
                </a:lnTo>
                <a:lnTo>
                  <a:pt x="142" y="0"/>
                </a:lnTo>
                <a:lnTo>
                  <a:pt x="139" y="5"/>
                </a:lnTo>
                <a:lnTo>
                  <a:pt x="133" y="16"/>
                </a:lnTo>
                <a:lnTo>
                  <a:pt x="130" y="22"/>
                </a:lnTo>
                <a:lnTo>
                  <a:pt x="130" y="26"/>
                </a:lnTo>
                <a:lnTo>
                  <a:pt x="131" y="29"/>
                </a:lnTo>
                <a:lnTo>
                  <a:pt x="135" y="31"/>
                </a:lnTo>
                <a:lnTo>
                  <a:pt x="131" y="48"/>
                </a:lnTo>
                <a:lnTo>
                  <a:pt x="130" y="66"/>
                </a:lnTo>
                <a:lnTo>
                  <a:pt x="124" y="57"/>
                </a:lnTo>
                <a:lnTo>
                  <a:pt x="118" y="48"/>
                </a:lnTo>
                <a:lnTo>
                  <a:pt x="111" y="50"/>
                </a:lnTo>
                <a:lnTo>
                  <a:pt x="109" y="53"/>
                </a:lnTo>
                <a:lnTo>
                  <a:pt x="106" y="46"/>
                </a:lnTo>
                <a:lnTo>
                  <a:pt x="102" y="40"/>
                </a:lnTo>
                <a:lnTo>
                  <a:pt x="94" y="44"/>
                </a:lnTo>
                <a:lnTo>
                  <a:pt x="87" y="50"/>
                </a:lnTo>
                <a:lnTo>
                  <a:pt x="80" y="48"/>
                </a:lnTo>
                <a:lnTo>
                  <a:pt x="74" y="48"/>
                </a:lnTo>
                <a:lnTo>
                  <a:pt x="67" y="57"/>
                </a:lnTo>
                <a:lnTo>
                  <a:pt x="54" y="66"/>
                </a:lnTo>
                <a:lnTo>
                  <a:pt x="48" y="57"/>
                </a:lnTo>
                <a:lnTo>
                  <a:pt x="43" y="51"/>
                </a:lnTo>
                <a:lnTo>
                  <a:pt x="35" y="48"/>
                </a:lnTo>
                <a:lnTo>
                  <a:pt x="28" y="46"/>
                </a:lnTo>
                <a:lnTo>
                  <a:pt x="22" y="42"/>
                </a:lnTo>
                <a:lnTo>
                  <a:pt x="21" y="38"/>
                </a:lnTo>
                <a:lnTo>
                  <a:pt x="24" y="29"/>
                </a:lnTo>
                <a:lnTo>
                  <a:pt x="24" y="24"/>
                </a:lnTo>
                <a:lnTo>
                  <a:pt x="24" y="18"/>
                </a:lnTo>
                <a:lnTo>
                  <a:pt x="22" y="16"/>
                </a:lnTo>
                <a:lnTo>
                  <a:pt x="15" y="14"/>
                </a:lnTo>
                <a:lnTo>
                  <a:pt x="8" y="14"/>
                </a:lnTo>
                <a:lnTo>
                  <a:pt x="4" y="18"/>
                </a:lnTo>
                <a:lnTo>
                  <a:pt x="2" y="22"/>
                </a:lnTo>
                <a:lnTo>
                  <a:pt x="0" y="33"/>
                </a:lnTo>
                <a:lnTo>
                  <a:pt x="2" y="48"/>
                </a:lnTo>
                <a:lnTo>
                  <a:pt x="0" y="74"/>
                </a:lnTo>
                <a:lnTo>
                  <a:pt x="0" y="98"/>
                </a:lnTo>
                <a:lnTo>
                  <a:pt x="2" y="127"/>
                </a:lnTo>
                <a:lnTo>
                  <a:pt x="4" y="157"/>
                </a:lnTo>
                <a:lnTo>
                  <a:pt x="8" y="186"/>
                </a:lnTo>
                <a:lnTo>
                  <a:pt x="11" y="216"/>
                </a:lnTo>
                <a:lnTo>
                  <a:pt x="8" y="229"/>
                </a:lnTo>
                <a:lnTo>
                  <a:pt x="6" y="244"/>
                </a:lnTo>
                <a:lnTo>
                  <a:pt x="4" y="255"/>
                </a:lnTo>
                <a:lnTo>
                  <a:pt x="4" y="268"/>
                </a:lnTo>
                <a:lnTo>
                  <a:pt x="11" y="268"/>
                </a:lnTo>
                <a:lnTo>
                  <a:pt x="17" y="268"/>
                </a:lnTo>
                <a:lnTo>
                  <a:pt x="22" y="271"/>
                </a:lnTo>
                <a:lnTo>
                  <a:pt x="28" y="277"/>
                </a:lnTo>
                <a:lnTo>
                  <a:pt x="35" y="290"/>
                </a:lnTo>
                <a:lnTo>
                  <a:pt x="43" y="306"/>
                </a:lnTo>
                <a:lnTo>
                  <a:pt x="46" y="299"/>
                </a:lnTo>
                <a:lnTo>
                  <a:pt x="50" y="292"/>
                </a:lnTo>
                <a:lnTo>
                  <a:pt x="54" y="286"/>
                </a:lnTo>
                <a:lnTo>
                  <a:pt x="58" y="284"/>
                </a:lnTo>
                <a:lnTo>
                  <a:pt x="67" y="281"/>
                </a:lnTo>
                <a:lnTo>
                  <a:pt x="78" y="277"/>
                </a:lnTo>
                <a:lnTo>
                  <a:pt x="82" y="275"/>
                </a:lnTo>
                <a:lnTo>
                  <a:pt x="83" y="271"/>
                </a:lnTo>
                <a:lnTo>
                  <a:pt x="87" y="271"/>
                </a:lnTo>
                <a:lnTo>
                  <a:pt x="93" y="271"/>
                </a:lnTo>
                <a:lnTo>
                  <a:pt x="96" y="277"/>
                </a:lnTo>
                <a:lnTo>
                  <a:pt x="98" y="282"/>
                </a:lnTo>
                <a:lnTo>
                  <a:pt x="98" y="288"/>
                </a:lnTo>
                <a:lnTo>
                  <a:pt x="98" y="293"/>
                </a:lnTo>
                <a:lnTo>
                  <a:pt x="98" y="301"/>
                </a:lnTo>
                <a:lnTo>
                  <a:pt x="98" y="306"/>
                </a:lnTo>
                <a:lnTo>
                  <a:pt x="102" y="310"/>
                </a:lnTo>
                <a:lnTo>
                  <a:pt x="107" y="314"/>
                </a:lnTo>
                <a:lnTo>
                  <a:pt x="117" y="310"/>
                </a:lnTo>
                <a:lnTo>
                  <a:pt x="124" y="306"/>
                </a:lnTo>
                <a:lnTo>
                  <a:pt x="130" y="299"/>
                </a:lnTo>
                <a:lnTo>
                  <a:pt x="135" y="293"/>
                </a:lnTo>
                <a:lnTo>
                  <a:pt x="141" y="281"/>
                </a:lnTo>
                <a:lnTo>
                  <a:pt x="148" y="269"/>
                </a:lnTo>
                <a:lnTo>
                  <a:pt x="154" y="269"/>
                </a:lnTo>
                <a:lnTo>
                  <a:pt x="161" y="269"/>
                </a:lnTo>
                <a:lnTo>
                  <a:pt x="165" y="262"/>
                </a:lnTo>
                <a:lnTo>
                  <a:pt x="166" y="253"/>
                </a:lnTo>
                <a:lnTo>
                  <a:pt x="174" y="242"/>
                </a:lnTo>
                <a:lnTo>
                  <a:pt x="181" y="231"/>
                </a:lnTo>
                <a:lnTo>
                  <a:pt x="179" y="218"/>
                </a:lnTo>
                <a:lnTo>
                  <a:pt x="178" y="207"/>
                </a:lnTo>
                <a:lnTo>
                  <a:pt x="178" y="201"/>
                </a:lnTo>
                <a:lnTo>
                  <a:pt x="179" y="197"/>
                </a:lnTo>
                <a:lnTo>
                  <a:pt x="181" y="192"/>
                </a:lnTo>
                <a:lnTo>
                  <a:pt x="187" y="188"/>
                </a:lnTo>
                <a:lnTo>
                  <a:pt x="198" y="196"/>
                </a:lnTo>
                <a:lnTo>
                  <a:pt x="209" y="203"/>
                </a:lnTo>
                <a:lnTo>
                  <a:pt x="211" y="201"/>
                </a:lnTo>
                <a:lnTo>
                  <a:pt x="211" y="197"/>
                </a:lnTo>
                <a:lnTo>
                  <a:pt x="211" y="196"/>
                </a:lnTo>
                <a:lnTo>
                  <a:pt x="213" y="194"/>
                </a:lnTo>
                <a:lnTo>
                  <a:pt x="215" y="192"/>
                </a:lnTo>
                <a:lnTo>
                  <a:pt x="218" y="192"/>
                </a:lnTo>
                <a:lnTo>
                  <a:pt x="222" y="186"/>
                </a:lnTo>
                <a:lnTo>
                  <a:pt x="226" y="179"/>
                </a:lnTo>
                <a:lnTo>
                  <a:pt x="229" y="172"/>
                </a:lnTo>
                <a:lnTo>
                  <a:pt x="229" y="166"/>
                </a:lnTo>
                <a:lnTo>
                  <a:pt x="218" y="157"/>
                </a:lnTo>
                <a:lnTo>
                  <a:pt x="207" y="144"/>
                </a:lnTo>
                <a:lnTo>
                  <a:pt x="209" y="131"/>
                </a:lnTo>
                <a:lnTo>
                  <a:pt x="215" y="120"/>
                </a:lnTo>
                <a:lnTo>
                  <a:pt x="224" y="112"/>
                </a:lnTo>
                <a:lnTo>
                  <a:pt x="227" y="103"/>
                </a:lnTo>
                <a:lnTo>
                  <a:pt x="227" y="98"/>
                </a:lnTo>
                <a:lnTo>
                  <a:pt x="226" y="92"/>
                </a:lnTo>
                <a:lnTo>
                  <a:pt x="222" y="87"/>
                </a:lnTo>
                <a:lnTo>
                  <a:pt x="218" y="83"/>
                </a:lnTo>
                <a:lnTo>
                  <a:pt x="200" y="74"/>
                </a:lnTo>
                <a:lnTo>
                  <a:pt x="181" y="68"/>
                </a:lnTo>
                <a:lnTo>
                  <a:pt x="189" y="61"/>
                </a:lnTo>
                <a:lnTo>
                  <a:pt x="194" y="55"/>
                </a:lnTo>
                <a:lnTo>
                  <a:pt x="192" y="46"/>
                </a:lnTo>
                <a:lnTo>
                  <a:pt x="187" y="33"/>
                </a:lnTo>
                <a:close/>
              </a:path>
            </a:pathLst>
          </a:custGeom>
          <a:solidFill>
            <a:srgbClr val="D8D8D8"/>
          </a:solidFill>
          <a:ln w="3175" cmpd="sng">
            <a:solidFill>
              <a:schemeClr val="bg1"/>
            </a:solidFill>
            <a:round/>
            <a:headEnd/>
            <a:tailEnd/>
          </a:ln>
        </p:spPr>
        <p:txBody>
          <a:bodyPr/>
          <a:lstStyle/>
          <a:p>
            <a:endParaRPr lang="ru-RU" sz="1807" dirty="0">
              <a:latin typeface="Arial Обычный" charset="0"/>
            </a:endParaRPr>
          </a:p>
        </p:txBody>
      </p:sp>
      <p:sp>
        <p:nvSpPr>
          <p:cNvPr id="214" name="Freeform 48"/>
          <p:cNvSpPr>
            <a:spLocks/>
          </p:cNvSpPr>
          <p:nvPr/>
        </p:nvSpPr>
        <p:spPr bwMode="auto">
          <a:xfrm>
            <a:off x="1661572" y="4469499"/>
            <a:ext cx="612136" cy="646143"/>
          </a:xfrm>
          <a:custGeom>
            <a:avLst/>
            <a:gdLst>
              <a:gd name="T0" fmla="*/ 383931 w 351"/>
              <a:gd name="T1" fmla="*/ 504825 h 342"/>
              <a:gd name="T2" fmla="*/ 386862 w 351"/>
              <a:gd name="T3" fmla="*/ 460375 h 342"/>
              <a:gd name="T4" fmla="*/ 414704 w 351"/>
              <a:gd name="T5" fmla="*/ 449263 h 342"/>
              <a:gd name="T6" fmla="*/ 476250 w 351"/>
              <a:gd name="T7" fmla="*/ 442913 h 342"/>
              <a:gd name="T8" fmla="*/ 514350 w 351"/>
              <a:gd name="T9" fmla="*/ 434975 h 342"/>
              <a:gd name="T10" fmla="*/ 486508 w 351"/>
              <a:gd name="T11" fmla="*/ 358775 h 342"/>
              <a:gd name="T12" fmla="*/ 457200 w 351"/>
              <a:gd name="T13" fmla="*/ 349250 h 342"/>
              <a:gd name="T14" fmla="*/ 446942 w 351"/>
              <a:gd name="T15" fmla="*/ 325437 h 342"/>
              <a:gd name="T16" fmla="*/ 430823 w 351"/>
              <a:gd name="T17" fmla="*/ 311150 h 342"/>
              <a:gd name="T18" fmla="*/ 414704 w 351"/>
              <a:gd name="T19" fmla="*/ 290512 h 342"/>
              <a:gd name="T20" fmla="*/ 416169 w 351"/>
              <a:gd name="T21" fmla="*/ 269875 h 342"/>
              <a:gd name="T22" fmla="*/ 457200 w 351"/>
              <a:gd name="T23" fmla="*/ 206375 h 342"/>
              <a:gd name="T24" fmla="*/ 441081 w 351"/>
              <a:gd name="T25" fmla="*/ 169862 h 342"/>
              <a:gd name="T26" fmla="*/ 422031 w 351"/>
              <a:gd name="T27" fmla="*/ 150812 h 342"/>
              <a:gd name="T28" fmla="*/ 400050 w 351"/>
              <a:gd name="T29" fmla="*/ 150812 h 342"/>
              <a:gd name="T30" fmla="*/ 376604 w 351"/>
              <a:gd name="T31" fmla="*/ 127000 h 342"/>
              <a:gd name="T32" fmla="*/ 361950 w 351"/>
              <a:gd name="T33" fmla="*/ 103188 h 342"/>
              <a:gd name="T34" fmla="*/ 351692 w 351"/>
              <a:gd name="T35" fmla="*/ 76200 h 342"/>
              <a:gd name="T36" fmla="*/ 310662 w 351"/>
              <a:gd name="T37" fmla="*/ 55563 h 342"/>
              <a:gd name="T38" fmla="*/ 274027 w 351"/>
              <a:gd name="T39" fmla="*/ 20637 h 342"/>
              <a:gd name="T40" fmla="*/ 249115 w 351"/>
              <a:gd name="T41" fmla="*/ 3175 h 342"/>
              <a:gd name="T42" fmla="*/ 221273 w 351"/>
              <a:gd name="T43" fmla="*/ 20637 h 342"/>
              <a:gd name="T44" fmla="*/ 167054 w 351"/>
              <a:gd name="T45" fmla="*/ 55563 h 342"/>
              <a:gd name="T46" fmla="*/ 178777 w 351"/>
              <a:gd name="T47" fmla="*/ 96837 h 342"/>
              <a:gd name="T48" fmla="*/ 172915 w 351"/>
              <a:gd name="T49" fmla="*/ 134938 h 342"/>
              <a:gd name="T50" fmla="*/ 150935 w 351"/>
              <a:gd name="T51" fmla="*/ 168275 h 342"/>
              <a:gd name="T52" fmla="*/ 115765 w 351"/>
              <a:gd name="T53" fmla="*/ 241300 h 342"/>
              <a:gd name="T54" fmla="*/ 95250 w 351"/>
              <a:gd name="T55" fmla="*/ 273050 h 342"/>
              <a:gd name="T56" fmla="*/ 61546 w 351"/>
              <a:gd name="T57" fmla="*/ 269875 h 342"/>
              <a:gd name="T58" fmla="*/ 29308 w 351"/>
              <a:gd name="T59" fmla="*/ 273050 h 342"/>
              <a:gd name="T60" fmla="*/ 24912 w 351"/>
              <a:gd name="T61" fmla="*/ 293687 h 342"/>
              <a:gd name="T62" fmla="*/ 13188 w 351"/>
              <a:gd name="T63" fmla="*/ 323850 h 342"/>
              <a:gd name="T64" fmla="*/ 0 w 351"/>
              <a:gd name="T65" fmla="*/ 396875 h 342"/>
              <a:gd name="T66" fmla="*/ 26377 w 351"/>
              <a:gd name="T67" fmla="*/ 438150 h 342"/>
              <a:gd name="T68" fmla="*/ 38100 w 351"/>
              <a:gd name="T69" fmla="*/ 463550 h 342"/>
              <a:gd name="T70" fmla="*/ 60081 w 351"/>
              <a:gd name="T71" fmla="*/ 439738 h 342"/>
              <a:gd name="T72" fmla="*/ 115765 w 351"/>
              <a:gd name="T73" fmla="*/ 460375 h 342"/>
              <a:gd name="T74" fmla="*/ 127488 w 351"/>
              <a:gd name="T75" fmla="*/ 458788 h 342"/>
              <a:gd name="T76" fmla="*/ 134815 w 351"/>
              <a:gd name="T77" fmla="*/ 439738 h 342"/>
              <a:gd name="T78" fmla="*/ 167054 w 351"/>
              <a:gd name="T79" fmla="*/ 476250 h 342"/>
              <a:gd name="T80" fmla="*/ 186104 w 351"/>
              <a:gd name="T81" fmla="*/ 463550 h 342"/>
              <a:gd name="T82" fmla="*/ 186104 w 351"/>
              <a:gd name="T83" fmla="*/ 463550 h 342"/>
              <a:gd name="T84" fmla="*/ 202223 w 351"/>
              <a:gd name="T85" fmla="*/ 452438 h 342"/>
              <a:gd name="T86" fmla="*/ 224204 w 351"/>
              <a:gd name="T87" fmla="*/ 460375 h 342"/>
              <a:gd name="T88" fmla="*/ 240323 w 351"/>
              <a:gd name="T89" fmla="*/ 466725 h 342"/>
              <a:gd name="T90" fmla="*/ 275492 w 351"/>
              <a:gd name="T91" fmla="*/ 487363 h 342"/>
              <a:gd name="T92" fmla="*/ 294542 w 351"/>
              <a:gd name="T93" fmla="*/ 490538 h 342"/>
              <a:gd name="T94" fmla="*/ 306265 w 351"/>
              <a:gd name="T95" fmla="*/ 517525 h 342"/>
              <a:gd name="T96" fmla="*/ 329712 w 351"/>
              <a:gd name="T97" fmla="*/ 539750 h 3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1"/>
              <a:gd name="T148" fmla="*/ 0 h 342"/>
              <a:gd name="T149" fmla="*/ 351 w 351"/>
              <a:gd name="T150" fmla="*/ 342 h 3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1" h="342">
                <a:moveTo>
                  <a:pt x="249" y="333"/>
                </a:moveTo>
                <a:lnTo>
                  <a:pt x="257" y="326"/>
                </a:lnTo>
                <a:lnTo>
                  <a:pt x="262" y="318"/>
                </a:lnTo>
                <a:lnTo>
                  <a:pt x="264" y="309"/>
                </a:lnTo>
                <a:lnTo>
                  <a:pt x="264" y="298"/>
                </a:lnTo>
                <a:lnTo>
                  <a:pt x="264" y="290"/>
                </a:lnTo>
                <a:lnTo>
                  <a:pt x="268" y="287"/>
                </a:lnTo>
                <a:lnTo>
                  <a:pt x="273" y="285"/>
                </a:lnTo>
                <a:lnTo>
                  <a:pt x="283" y="283"/>
                </a:lnTo>
                <a:lnTo>
                  <a:pt x="301" y="283"/>
                </a:lnTo>
                <a:lnTo>
                  <a:pt x="320" y="285"/>
                </a:lnTo>
                <a:lnTo>
                  <a:pt x="325" y="279"/>
                </a:lnTo>
                <a:lnTo>
                  <a:pt x="332" y="276"/>
                </a:lnTo>
                <a:lnTo>
                  <a:pt x="340" y="274"/>
                </a:lnTo>
                <a:lnTo>
                  <a:pt x="351" y="274"/>
                </a:lnTo>
                <a:lnTo>
                  <a:pt x="342" y="257"/>
                </a:lnTo>
                <a:lnTo>
                  <a:pt x="334" y="241"/>
                </a:lnTo>
                <a:lnTo>
                  <a:pt x="332" y="226"/>
                </a:lnTo>
                <a:lnTo>
                  <a:pt x="332" y="218"/>
                </a:lnTo>
                <a:lnTo>
                  <a:pt x="321" y="218"/>
                </a:lnTo>
                <a:lnTo>
                  <a:pt x="312" y="220"/>
                </a:lnTo>
                <a:lnTo>
                  <a:pt x="308" y="215"/>
                </a:lnTo>
                <a:lnTo>
                  <a:pt x="307" y="209"/>
                </a:lnTo>
                <a:lnTo>
                  <a:pt x="305" y="205"/>
                </a:lnTo>
                <a:lnTo>
                  <a:pt x="303" y="202"/>
                </a:lnTo>
                <a:lnTo>
                  <a:pt x="299" y="200"/>
                </a:lnTo>
                <a:lnTo>
                  <a:pt x="294" y="196"/>
                </a:lnTo>
                <a:lnTo>
                  <a:pt x="290" y="192"/>
                </a:lnTo>
                <a:lnTo>
                  <a:pt x="284" y="187"/>
                </a:lnTo>
                <a:lnTo>
                  <a:pt x="283" y="183"/>
                </a:lnTo>
                <a:lnTo>
                  <a:pt x="283" y="180"/>
                </a:lnTo>
                <a:lnTo>
                  <a:pt x="283" y="176"/>
                </a:lnTo>
                <a:lnTo>
                  <a:pt x="284" y="170"/>
                </a:lnTo>
                <a:lnTo>
                  <a:pt x="297" y="154"/>
                </a:lnTo>
                <a:lnTo>
                  <a:pt x="312" y="137"/>
                </a:lnTo>
                <a:lnTo>
                  <a:pt x="312" y="130"/>
                </a:lnTo>
                <a:lnTo>
                  <a:pt x="310" y="122"/>
                </a:lnTo>
                <a:lnTo>
                  <a:pt x="307" y="115"/>
                </a:lnTo>
                <a:lnTo>
                  <a:pt x="301" y="107"/>
                </a:lnTo>
                <a:lnTo>
                  <a:pt x="295" y="100"/>
                </a:lnTo>
                <a:lnTo>
                  <a:pt x="292" y="96"/>
                </a:lnTo>
                <a:lnTo>
                  <a:pt x="288" y="95"/>
                </a:lnTo>
                <a:lnTo>
                  <a:pt x="284" y="95"/>
                </a:lnTo>
                <a:lnTo>
                  <a:pt x="279" y="95"/>
                </a:lnTo>
                <a:lnTo>
                  <a:pt x="273" y="95"/>
                </a:lnTo>
                <a:lnTo>
                  <a:pt x="270" y="85"/>
                </a:lnTo>
                <a:lnTo>
                  <a:pt x="266" y="78"/>
                </a:lnTo>
                <a:lnTo>
                  <a:pt x="257" y="80"/>
                </a:lnTo>
                <a:lnTo>
                  <a:pt x="249" y="80"/>
                </a:lnTo>
                <a:lnTo>
                  <a:pt x="247" y="74"/>
                </a:lnTo>
                <a:lnTo>
                  <a:pt x="247" y="65"/>
                </a:lnTo>
                <a:lnTo>
                  <a:pt x="247" y="61"/>
                </a:lnTo>
                <a:lnTo>
                  <a:pt x="246" y="56"/>
                </a:lnTo>
                <a:lnTo>
                  <a:pt x="240" y="48"/>
                </a:lnTo>
                <a:lnTo>
                  <a:pt x="233" y="43"/>
                </a:lnTo>
                <a:lnTo>
                  <a:pt x="223" y="39"/>
                </a:lnTo>
                <a:lnTo>
                  <a:pt x="212" y="35"/>
                </a:lnTo>
                <a:lnTo>
                  <a:pt x="201" y="30"/>
                </a:lnTo>
                <a:lnTo>
                  <a:pt x="194" y="22"/>
                </a:lnTo>
                <a:lnTo>
                  <a:pt x="187" y="13"/>
                </a:lnTo>
                <a:lnTo>
                  <a:pt x="179" y="6"/>
                </a:lnTo>
                <a:lnTo>
                  <a:pt x="174" y="4"/>
                </a:lnTo>
                <a:lnTo>
                  <a:pt x="170" y="2"/>
                </a:lnTo>
                <a:lnTo>
                  <a:pt x="166" y="0"/>
                </a:lnTo>
                <a:lnTo>
                  <a:pt x="161" y="0"/>
                </a:lnTo>
                <a:lnTo>
                  <a:pt x="151" y="13"/>
                </a:lnTo>
                <a:lnTo>
                  <a:pt x="144" y="28"/>
                </a:lnTo>
                <a:lnTo>
                  <a:pt x="131" y="34"/>
                </a:lnTo>
                <a:lnTo>
                  <a:pt x="114" y="35"/>
                </a:lnTo>
                <a:lnTo>
                  <a:pt x="118" y="45"/>
                </a:lnTo>
                <a:lnTo>
                  <a:pt x="120" y="52"/>
                </a:lnTo>
                <a:lnTo>
                  <a:pt x="122" y="61"/>
                </a:lnTo>
                <a:lnTo>
                  <a:pt x="122" y="69"/>
                </a:lnTo>
                <a:lnTo>
                  <a:pt x="120" y="76"/>
                </a:lnTo>
                <a:lnTo>
                  <a:pt x="118" y="85"/>
                </a:lnTo>
                <a:lnTo>
                  <a:pt x="116" y="91"/>
                </a:lnTo>
                <a:lnTo>
                  <a:pt x="113" y="98"/>
                </a:lnTo>
                <a:lnTo>
                  <a:pt x="103" y="106"/>
                </a:lnTo>
                <a:lnTo>
                  <a:pt x="92" y="111"/>
                </a:lnTo>
                <a:lnTo>
                  <a:pt x="87" y="130"/>
                </a:lnTo>
                <a:lnTo>
                  <a:pt x="79" y="152"/>
                </a:lnTo>
                <a:lnTo>
                  <a:pt x="76" y="161"/>
                </a:lnTo>
                <a:lnTo>
                  <a:pt x="70" y="168"/>
                </a:lnTo>
                <a:lnTo>
                  <a:pt x="65" y="172"/>
                </a:lnTo>
                <a:lnTo>
                  <a:pt x="59" y="174"/>
                </a:lnTo>
                <a:lnTo>
                  <a:pt x="50" y="172"/>
                </a:lnTo>
                <a:lnTo>
                  <a:pt x="42" y="170"/>
                </a:lnTo>
                <a:lnTo>
                  <a:pt x="33" y="168"/>
                </a:lnTo>
                <a:lnTo>
                  <a:pt x="26" y="170"/>
                </a:lnTo>
                <a:lnTo>
                  <a:pt x="20" y="172"/>
                </a:lnTo>
                <a:lnTo>
                  <a:pt x="18" y="176"/>
                </a:lnTo>
                <a:lnTo>
                  <a:pt x="18" y="180"/>
                </a:lnTo>
                <a:lnTo>
                  <a:pt x="17" y="185"/>
                </a:lnTo>
                <a:lnTo>
                  <a:pt x="7" y="191"/>
                </a:lnTo>
                <a:lnTo>
                  <a:pt x="2" y="194"/>
                </a:lnTo>
                <a:lnTo>
                  <a:pt x="9" y="204"/>
                </a:lnTo>
                <a:lnTo>
                  <a:pt x="17" y="220"/>
                </a:lnTo>
                <a:lnTo>
                  <a:pt x="9" y="233"/>
                </a:lnTo>
                <a:lnTo>
                  <a:pt x="0" y="250"/>
                </a:lnTo>
                <a:lnTo>
                  <a:pt x="5" y="257"/>
                </a:lnTo>
                <a:lnTo>
                  <a:pt x="15" y="268"/>
                </a:lnTo>
                <a:lnTo>
                  <a:pt x="18" y="276"/>
                </a:lnTo>
                <a:lnTo>
                  <a:pt x="22" y="281"/>
                </a:lnTo>
                <a:lnTo>
                  <a:pt x="26" y="287"/>
                </a:lnTo>
                <a:lnTo>
                  <a:pt x="26" y="292"/>
                </a:lnTo>
                <a:lnTo>
                  <a:pt x="28" y="290"/>
                </a:lnTo>
                <a:lnTo>
                  <a:pt x="33" y="283"/>
                </a:lnTo>
                <a:lnTo>
                  <a:pt x="41" y="277"/>
                </a:lnTo>
                <a:lnTo>
                  <a:pt x="50" y="276"/>
                </a:lnTo>
                <a:lnTo>
                  <a:pt x="66" y="283"/>
                </a:lnTo>
                <a:lnTo>
                  <a:pt x="79" y="290"/>
                </a:lnTo>
                <a:lnTo>
                  <a:pt x="83" y="290"/>
                </a:lnTo>
                <a:lnTo>
                  <a:pt x="85" y="290"/>
                </a:lnTo>
                <a:lnTo>
                  <a:pt x="87" y="289"/>
                </a:lnTo>
                <a:lnTo>
                  <a:pt x="89" y="285"/>
                </a:lnTo>
                <a:lnTo>
                  <a:pt x="90" y="279"/>
                </a:lnTo>
                <a:lnTo>
                  <a:pt x="92" y="277"/>
                </a:lnTo>
                <a:lnTo>
                  <a:pt x="100" y="287"/>
                </a:lnTo>
                <a:lnTo>
                  <a:pt x="107" y="298"/>
                </a:lnTo>
                <a:lnTo>
                  <a:pt x="114" y="300"/>
                </a:lnTo>
                <a:lnTo>
                  <a:pt x="118" y="298"/>
                </a:lnTo>
                <a:lnTo>
                  <a:pt x="124" y="296"/>
                </a:lnTo>
                <a:lnTo>
                  <a:pt x="127" y="292"/>
                </a:lnTo>
                <a:lnTo>
                  <a:pt x="131" y="289"/>
                </a:lnTo>
                <a:lnTo>
                  <a:pt x="135" y="287"/>
                </a:lnTo>
                <a:lnTo>
                  <a:pt x="138" y="285"/>
                </a:lnTo>
                <a:lnTo>
                  <a:pt x="146" y="285"/>
                </a:lnTo>
                <a:lnTo>
                  <a:pt x="150" y="287"/>
                </a:lnTo>
                <a:lnTo>
                  <a:pt x="153" y="290"/>
                </a:lnTo>
                <a:lnTo>
                  <a:pt x="157" y="292"/>
                </a:lnTo>
                <a:lnTo>
                  <a:pt x="159" y="294"/>
                </a:lnTo>
                <a:lnTo>
                  <a:pt x="164" y="294"/>
                </a:lnTo>
                <a:lnTo>
                  <a:pt x="170" y="292"/>
                </a:lnTo>
                <a:lnTo>
                  <a:pt x="179" y="300"/>
                </a:lnTo>
                <a:lnTo>
                  <a:pt x="188" y="307"/>
                </a:lnTo>
                <a:lnTo>
                  <a:pt x="194" y="307"/>
                </a:lnTo>
                <a:lnTo>
                  <a:pt x="198" y="309"/>
                </a:lnTo>
                <a:lnTo>
                  <a:pt x="201" y="309"/>
                </a:lnTo>
                <a:lnTo>
                  <a:pt x="205" y="313"/>
                </a:lnTo>
                <a:lnTo>
                  <a:pt x="207" y="320"/>
                </a:lnTo>
                <a:lnTo>
                  <a:pt x="209" y="326"/>
                </a:lnTo>
                <a:lnTo>
                  <a:pt x="211" y="333"/>
                </a:lnTo>
                <a:lnTo>
                  <a:pt x="211" y="342"/>
                </a:lnTo>
                <a:lnTo>
                  <a:pt x="225" y="340"/>
                </a:lnTo>
                <a:lnTo>
                  <a:pt x="249" y="333"/>
                </a:lnTo>
                <a:close/>
              </a:path>
            </a:pathLst>
          </a:custGeom>
          <a:solidFill>
            <a:srgbClr val="D8D8D8"/>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15" name="Freeform 49"/>
          <p:cNvSpPr>
            <a:spLocks/>
          </p:cNvSpPr>
          <p:nvPr/>
        </p:nvSpPr>
        <p:spPr bwMode="auto">
          <a:xfrm>
            <a:off x="1315829" y="4509172"/>
            <a:ext cx="557347" cy="644255"/>
          </a:xfrm>
          <a:custGeom>
            <a:avLst/>
            <a:gdLst>
              <a:gd name="T0" fmla="*/ 292696 w 320"/>
              <a:gd name="T1" fmla="*/ 20638 h 341"/>
              <a:gd name="T2" fmla="*/ 260499 w 320"/>
              <a:gd name="T3" fmla="*/ 38100 h 341"/>
              <a:gd name="T4" fmla="*/ 251718 w 320"/>
              <a:gd name="T5" fmla="*/ 60325 h 341"/>
              <a:gd name="T6" fmla="*/ 213668 w 320"/>
              <a:gd name="T7" fmla="*/ 55563 h 341"/>
              <a:gd name="T8" fmla="*/ 194643 w 320"/>
              <a:gd name="T9" fmla="*/ 107950 h 341"/>
              <a:gd name="T10" fmla="*/ 159519 w 320"/>
              <a:gd name="T11" fmla="*/ 111125 h 341"/>
              <a:gd name="T12" fmla="*/ 143421 w 320"/>
              <a:gd name="T13" fmla="*/ 114300 h 341"/>
              <a:gd name="T14" fmla="*/ 121469 w 320"/>
              <a:gd name="T15" fmla="*/ 73025 h 341"/>
              <a:gd name="T16" fmla="*/ 79028 w 320"/>
              <a:gd name="T17" fmla="*/ 73025 h 341"/>
              <a:gd name="T18" fmla="*/ 54149 w 320"/>
              <a:gd name="T19" fmla="*/ 52388 h 341"/>
              <a:gd name="T20" fmla="*/ 24879 w 320"/>
              <a:gd name="T21" fmla="*/ 63500 h 341"/>
              <a:gd name="T22" fmla="*/ 19025 w 320"/>
              <a:gd name="T23" fmla="*/ 93663 h 341"/>
              <a:gd name="T24" fmla="*/ 38050 w 320"/>
              <a:gd name="T25" fmla="*/ 111125 h 341"/>
              <a:gd name="T26" fmla="*/ 57076 w 320"/>
              <a:gd name="T27" fmla="*/ 136525 h 341"/>
              <a:gd name="T28" fmla="*/ 46831 w 320"/>
              <a:gd name="T29" fmla="*/ 157163 h 341"/>
              <a:gd name="T30" fmla="*/ 38050 w 320"/>
              <a:gd name="T31" fmla="*/ 149225 h 341"/>
              <a:gd name="T32" fmla="*/ 8781 w 320"/>
              <a:gd name="T33" fmla="*/ 128588 h 341"/>
              <a:gd name="T34" fmla="*/ 11708 w 320"/>
              <a:gd name="T35" fmla="*/ 173038 h 341"/>
              <a:gd name="T36" fmla="*/ 54149 w 320"/>
              <a:gd name="T37" fmla="*/ 207963 h 341"/>
              <a:gd name="T38" fmla="*/ 67320 w 320"/>
              <a:gd name="T39" fmla="*/ 231775 h 341"/>
              <a:gd name="T40" fmla="*/ 49758 w 320"/>
              <a:gd name="T41" fmla="*/ 266700 h 341"/>
              <a:gd name="T42" fmla="*/ 54149 w 320"/>
              <a:gd name="T43" fmla="*/ 325438 h 341"/>
              <a:gd name="T44" fmla="*/ 65857 w 320"/>
              <a:gd name="T45" fmla="*/ 360363 h 341"/>
              <a:gd name="T46" fmla="*/ 54149 w 320"/>
              <a:gd name="T47" fmla="*/ 381000 h 341"/>
              <a:gd name="T48" fmla="*/ 76101 w 320"/>
              <a:gd name="T49" fmla="*/ 406400 h 341"/>
              <a:gd name="T50" fmla="*/ 111224 w 320"/>
              <a:gd name="T51" fmla="*/ 419100 h 341"/>
              <a:gd name="T52" fmla="*/ 140494 w 320"/>
              <a:gd name="T53" fmla="*/ 422275 h 341"/>
              <a:gd name="T54" fmla="*/ 156592 w 320"/>
              <a:gd name="T55" fmla="*/ 409575 h 341"/>
              <a:gd name="T56" fmla="*/ 172690 w 320"/>
              <a:gd name="T57" fmla="*/ 430213 h 341"/>
              <a:gd name="T58" fmla="*/ 194643 w 320"/>
              <a:gd name="T59" fmla="*/ 460375 h 341"/>
              <a:gd name="T60" fmla="*/ 206350 w 320"/>
              <a:gd name="T61" fmla="*/ 519113 h 341"/>
              <a:gd name="T62" fmla="*/ 232693 w 320"/>
              <a:gd name="T63" fmla="*/ 519113 h 341"/>
              <a:gd name="T64" fmla="*/ 235620 w 320"/>
              <a:gd name="T65" fmla="*/ 541338 h 341"/>
              <a:gd name="T66" fmla="*/ 251718 w 320"/>
              <a:gd name="T67" fmla="*/ 533400 h 341"/>
              <a:gd name="T68" fmla="*/ 283915 w 320"/>
              <a:gd name="T69" fmla="*/ 512763 h 341"/>
              <a:gd name="T70" fmla="*/ 314648 w 320"/>
              <a:gd name="T71" fmla="*/ 506413 h 341"/>
              <a:gd name="T72" fmla="*/ 343917 w 320"/>
              <a:gd name="T73" fmla="*/ 484188 h 341"/>
              <a:gd name="T74" fmla="*/ 360016 w 320"/>
              <a:gd name="T75" fmla="*/ 460375 h 341"/>
              <a:gd name="T76" fmla="*/ 349771 w 320"/>
              <a:gd name="T77" fmla="*/ 447675 h 341"/>
              <a:gd name="T78" fmla="*/ 332209 w 320"/>
              <a:gd name="T79" fmla="*/ 450850 h 341"/>
              <a:gd name="T80" fmla="*/ 321965 w 320"/>
              <a:gd name="T81" fmla="*/ 439738 h 341"/>
              <a:gd name="T82" fmla="*/ 321965 w 320"/>
              <a:gd name="T83" fmla="*/ 412750 h 341"/>
              <a:gd name="T84" fmla="*/ 295623 w 320"/>
              <a:gd name="T85" fmla="*/ 374650 h 341"/>
              <a:gd name="T86" fmla="*/ 314648 w 320"/>
              <a:gd name="T87" fmla="*/ 315913 h 341"/>
              <a:gd name="T88" fmla="*/ 300013 w 320"/>
              <a:gd name="T89" fmla="*/ 269875 h 341"/>
              <a:gd name="T90" fmla="*/ 316111 w 320"/>
              <a:gd name="T91" fmla="*/ 246063 h 341"/>
              <a:gd name="T92" fmla="*/ 338063 w 320"/>
              <a:gd name="T93" fmla="*/ 233363 h 341"/>
              <a:gd name="T94" fmla="*/ 376114 w 320"/>
              <a:gd name="T95" fmla="*/ 242888 h 341"/>
              <a:gd name="T96" fmla="*/ 400993 w 320"/>
              <a:gd name="T97" fmla="*/ 222250 h 341"/>
              <a:gd name="T98" fmla="*/ 424409 w 320"/>
              <a:gd name="T99" fmla="*/ 142875 h 341"/>
              <a:gd name="T100" fmla="*/ 459532 w 320"/>
              <a:gd name="T101" fmla="*/ 111125 h 341"/>
              <a:gd name="T102" fmla="*/ 468313 w 320"/>
              <a:gd name="T103" fmla="*/ 76200 h 341"/>
              <a:gd name="T104" fmla="*/ 462459 w 320"/>
              <a:gd name="T105" fmla="*/ 38100 h 341"/>
              <a:gd name="T106" fmla="*/ 456605 w 320"/>
              <a:gd name="T107" fmla="*/ 22225 h 341"/>
              <a:gd name="T108" fmla="*/ 408310 w 320"/>
              <a:gd name="T109" fmla="*/ 39688 h 341"/>
              <a:gd name="T110" fmla="*/ 354162 w 320"/>
              <a:gd name="T111" fmla="*/ 22225 h 341"/>
              <a:gd name="T112" fmla="*/ 319038 w 320"/>
              <a:gd name="T113" fmla="*/ 0 h 3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0"/>
              <a:gd name="T172" fmla="*/ 0 h 341"/>
              <a:gd name="T173" fmla="*/ 320 w 320"/>
              <a:gd name="T174" fmla="*/ 341 h 3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0" h="341">
                <a:moveTo>
                  <a:pt x="218" y="0"/>
                </a:moveTo>
                <a:lnTo>
                  <a:pt x="209" y="7"/>
                </a:lnTo>
                <a:lnTo>
                  <a:pt x="200" y="13"/>
                </a:lnTo>
                <a:lnTo>
                  <a:pt x="189" y="16"/>
                </a:lnTo>
                <a:lnTo>
                  <a:pt x="178" y="16"/>
                </a:lnTo>
                <a:lnTo>
                  <a:pt x="178" y="24"/>
                </a:lnTo>
                <a:lnTo>
                  <a:pt x="178" y="29"/>
                </a:lnTo>
                <a:lnTo>
                  <a:pt x="176" y="35"/>
                </a:lnTo>
                <a:lnTo>
                  <a:pt x="172" y="38"/>
                </a:lnTo>
                <a:lnTo>
                  <a:pt x="165" y="33"/>
                </a:lnTo>
                <a:lnTo>
                  <a:pt x="155" y="27"/>
                </a:lnTo>
                <a:lnTo>
                  <a:pt x="146" y="35"/>
                </a:lnTo>
                <a:lnTo>
                  <a:pt x="143" y="38"/>
                </a:lnTo>
                <a:lnTo>
                  <a:pt x="139" y="48"/>
                </a:lnTo>
                <a:lnTo>
                  <a:pt x="133" y="68"/>
                </a:lnTo>
                <a:lnTo>
                  <a:pt x="124" y="64"/>
                </a:lnTo>
                <a:lnTo>
                  <a:pt x="117" y="64"/>
                </a:lnTo>
                <a:lnTo>
                  <a:pt x="109" y="70"/>
                </a:lnTo>
                <a:lnTo>
                  <a:pt x="106" y="74"/>
                </a:lnTo>
                <a:lnTo>
                  <a:pt x="100" y="74"/>
                </a:lnTo>
                <a:lnTo>
                  <a:pt x="98" y="72"/>
                </a:lnTo>
                <a:lnTo>
                  <a:pt x="94" y="61"/>
                </a:lnTo>
                <a:lnTo>
                  <a:pt x="89" y="51"/>
                </a:lnTo>
                <a:lnTo>
                  <a:pt x="83" y="46"/>
                </a:lnTo>
                <a:lnTo>
                  <a:pt x="78" y="42"/>
                </a:lnTo>
                <a:lnTo>
                  <a:pt x="69" y="44"/>
                </a:lnTo>
                <a:lnTo>
                  <a:pt x="54" y="46"/>
                </a:lnTo>
                <a:lnTo>
                  <a:pt x="48" y="38"/>
                </a:lnTo>
                <a:lnTo>
                  <a:pt x="43" y="35"/>
                </a:lnTo>
                <a:lnTo>
                  <a:pt x="37" y="33"/>
                </a:lnTo>
                <a:lnTo>
                  <a:pt x="30" y="33"/>
                </a:lnTo>
                <a:lnTo>
                  <a:pt x="24" y="37"/>
                </a:lnTo>
                <a:lnTo>
                  <a:pt x="17" y="40"/>
                </a:lnTo>
                <a:lnTo>
                  <a:pt x="13" y="46"/>
                </a:lnTo>
                <a:lnTo>
                  <a:pt x="8" y="51"/>
                </a:lnTo>
                <a:lnTo>
                  <a:pt x="13" y="59"/>
                </a:lnTo>
                <a:lnTo>
                  <a:pt x="17" y="64"/>
                </a:lnTo>
                <a:lnTo>
                  <a:pt x="22" y="68"/>
                </a:lnTo>
                <a:lnTo>
                  <a:pt x="26" y="70"/>
                </a:lnTo>
                <a:lnTo>
                  <a:pt x="35" y="74"/>
                </a:lnTo>
                <a:lnTo>
                  <a:pt x="39" y="79"/>
                </a:lnTo>
                <a:lnTo>
                  <a:pt x="39" y="86"/>
                </a:lnTo>
                <a:lnTo>
                  <a:pt x="37" y="96"/>
                </a:lnTo>
                <a:lnTo>
                  <a:pt x="35" y="98"/>
                </a:lnTo>
                <a:lnTo>
                  <a:pt x="32" y="99"/>
                </a:lnTo>
                <a:lnTo>
                  <a:pt x="30" y="98"/>
                </a:lnTo>
                <a:lnTo>
                  <a:pt x="26" y="94"/>
                </a:lnTo>
                <a:lnTo>
                  <a:pt x="21" y="90"/>
                </a:lnTo>
                <a:lnTo>
                  <a:pt x="13" y="85"/>
                </a:lnTo>
                <a:lnTo>
                  <a:pt x="6" y="81"/>
                </a:lnTo>
                <a:lnTo>
                  <a:pt x="11" y="94"/>
                </a:lnTo>
                <a:lnTo>
                  <a:pt x="13" y="103"/>
                </a:lnTo>
                <a:lnTo>
                  <a:pt x="8" y="109"/>
                </a:lnTo>
                <a:lnTo>
                  <a:pt x="0" y="116"/>
                </a:lnTo>
                <a:lnTo>
                  <a:pt x="19" y="122"/>
                </a:lnTo>
                <a:lnTo>
                  <a:pt x="37" y="131"/>
                </a:lnTo>
                <a:lnTo>
                  <a:pt x="41" y="135"/>
                </a:lnTo>
                <a:lnTo>
                  <a:pt x="45" y="140"/>
                </a:lnTo>
                <a:lnTo>
                  <a:pt x="46" y="146"/>
                </a:lnTo>
                <a:lnTo>
                  <a:pt x="46" y="151"/>
                </a:lnTo>
                <a:lnTo>
                  <a:pt x="43" y="160"/>
                </a:lnTo>
                <a:lnTo>
                  <a:pt x="34" y="168"/>
                </a:lnTo>
                <a:lnTo>
                  <a:pt x="28" y="179"/>
                </a:lnTo>
                <a:lnTo>
                  <a:pt x="26" y="192"/>
                </a:lnTo>
                <a:lnTo>
                  <a:pt x="37" y="205"/>
                </a:lnTo>
                <a:lnTo>
                  <a:pt x="48" y="214"/>
                </a:lnTo>
                <a:lnTo>
                  <a:pt x="48" y="220"/>
                </a:lnTo>
                <a:lnTo>
                  <a:pt x="45" y="227"/>
                </a:lnTo>
                <a:lnTo>
                  <a:pt x="41" y="234"/>
                </a:lnTo>
                <a:lnTo>
                  <a:pt x="37" y="240"/>
                </a:lnTo>
                <a:lnTo>
                  <a:pt x="41" y="245"/>
                </a:lnTo>
                <a:lnTo>
                  <a:pt x="46" y="251"/>
                </a:lnTo>
                <a:lnTo>
                  <a:pt x="52" y="256"/>
                </a:lnTo>
                <a:lnTo>
                  <a:pt x="59" y="260"/>
                </a:lnTo>
                <a:lnTo>
                  <a:pt x="67" y="262"/>
                </a:lnTo>
                <a:lnTo>
                  <a:pt x="76" y="264"/>
                </a:lnTo>
                <a:lnTo>
                  <a:pt x="83" y="264"/>
                </a:lnTo>
                <a:lnTo>
                  <a:pt x="91" y="264"/>
                </a:lnTo>
                <a:lnTo>
                  <a:pt x="96" y="266"/>
                </a:lnTo>
                <a:lnTo>
                  <a:pt x="100" y="264"/>
                </a:lnTo>
                <a:lnTo>
                  <a:pt x="106" y="262"/>
                </a:lnTo>
                <a:lnTo>
                  <a:pt x="107" y="258"/>
                </a:lnTo>
                <a:lnTo>
                  <a:pt x="113" y="260"/>
                </a:lnTo>
                <a:lnTo>
                  <a:pt x="118" y="264"/>
                </a:lnTo>
                <a:lnTo>
                  <a:pt x="118" y="271"/>
                </a:lnTo>
                <a:lnTo>
                  <a:pt x="120" y="280"/>
                </a:lnTo>
                <a:lnTo>
                  <a:pt x="126" y="286"/>
                </a:lnTo>
                <a:lnTo>
                  <a:pt x="133" y="290"/>
                </a:lnTo>
                <a:lnTo>
                  <a:pt x="135" y="306"/>
                </a:lnTo>
                <a:lnTo>
                  <a:pt x="137" y="323"/>
                </a:lnTo>
                <a:lnTo>
                  <a:pt x="141" y="327"/>
                </a:lnTo>
                <a:lnTo>
                  <a:pt x="146" y="329"/>
                </a:lnTo>
                <a:lnTo>
                  <a:pt x="154" y="329"/>
                </a:lnTo>
                <a:lnTo>
                  <a:pt x="159" y="327"/>
                </a:lnTo>
                <a:lnTo>
                  <a:pt x="159" y="334"/>
                </a:lnTo>
                <a:lnTo>
                  <a:pt x="157" y="340"/>
                </a:lnTo>
                <a:lnTo>
                  <a:pt x="161" y="341"/>
                </a:lnTo>
                <a:lnTo>
                  <a:pt x="163" y="341"/>
                </a:lnTo>
                <a:lnTo>
                  <a:pt x="167" y="340"/>
                </a:lnTo>
                <a:lnTo>
                  <a:pt x="172" y="336"/>
                </a:lnTo>
                <a:lnTo>
                  <a:pt x="179" y="330"/>
                </a:lnTo>
                <a:lnTo>
                  <a:pt x="185" y="325"/>
                </a:lnTo>
                <a:lnTo>
                  <a:pt x="194" y="323"/>
                </a:lnTo>
                <a:lnTo>
                  <a:pt x="203" y="321"/>
                </a:lnTo>
                <a:lnTo>
                  <a:pt x="209" y="321"/>
                </a:lnTo>
                <a:lnTo>
                  <a:pt x="215" y="319"/>
                </a:lnTo>
                <a:lnTo>
                  <a:pt x="220" y="317"/>
                </a:lnTo>
                <a:lnTo>
                  <a:pt x="226" y="312"/>
                </a:lnTo>
                <a:lnTo>
                  <a:pt x="235" y="305"/>
                </a:lnTo>
                <a:lnTo>
                  <a:pt x="242" y="297"/>
                </a:lnTo>
                <a:lnTo>
                  <a:pt x="246" y="293"/>
                </a:lnTo>
                <a:lnTo>
                  <a:pt x="246" y="290"/>
                </a:lnTo>
                <a:lnTo>
                  <a:pt x="246" y="286"/>
                </a:lnTo>
                <a:lnTo>
                  <a:pt x="244" y="282"/>
                </a:lnTo>
                <a:lnTo>
                  <a:pt x="239" y="282"/>
                </a:lnTo>
                <a:lnTo>
                  <a:pt x="233" y="284"/>
                </a:lnTo>
                <a:lnTo>
                  <a:pt x="229" y="284"/>
                </a:lnTo>
                <a:lnTo>
                  <a:pt x="227" y="284"/>
                </a:lnTo>
                <a:lnTo>
                  <a:pt x="224" y="284"/>
                </a:lnTo>
                <a:lnTo>
                  <a:pt x="220" y="282"/>
                </a:lnTo>
                <a:lnTo>
                  <a:pt x="220" y="277"/>
                </a:lnTo>
                <a:lnTo>
                  <a:pt x="224" y="271"/>
                </a:lnTo>
                <a:lnTo>
                  <a:pt x="224" y="266"/>
                </a:lnTo>
                <a:lnTo>
                  <a:pt x="220" y="260"/>
                </a:lnTo>
                <a:lnTo>
                  <a:pt x="216" y="253"/>
                </a:lnTo>
                <a:lnTo>
                  <a:pt x="213" y="247"/>
                </a:lnTo>
                <a:lnTo>
                  <a:pt x="202" y="236"/>
                </a:lnTo>
                <a:lnTo>
                  <a:pt x="198" y="229"/>
                </a:lnTo>
                <a:lnTo>
                  <a:pt x="207" y="212"/>
                </a:lnTo>
                <a:lnTo>
                  <a:pt x="215" y="199"/>
                </a:lnTo>
                <a:lnTo>
                  <a:pt x="207" y="183"/>
                </a:lnTo>
                <a:lnTo>
                  <a:pt x="200" y="173"/>
                </a:lnTo>
                <a:lnTo>
                  <a:pt x="205" y="170"/>
                </a:lnTo>
                <a:lnTo>
                  <a:pt x="215" y="164"/>
                </a:lnTo>
                <a:lnTo>
                  <a:pt x="216" y="159"/>
                </a:lnTo>
                <a:lnTo>
                  <a:pt x="216" y="155"/>
                </a:lnTo>
                <a:lnTo>
                  <a:pt x="218" y="151"/>
                </a:lnTo>
                <a:lnTo>
                  <a:pt x="224" y="149"/>
                </a:lnTo>
                <a:lnTo>
                  <a:pt x="231" y="147"/>
                </a:lnTo>
                <a:lnTo>
                  <a:pt x="240" y="149"/>
                </a:lnTo>
                <a:lnTo>
                  <a:pt x="248" y="151"/>
                </a:lnTo>
                <a:lnTo>
                  <a:pt x="257" y="153"/>
                </a:lnTo>
                <a:lnTo>
                  <a:pt x="263" y="151"/>
                </a:lnTo>
                <a:lnTo>
                  <a:pt x="268" y="147"/>
                </a:lnTo>
                <a:lnTo>
                  <a:pt x="274" y="140"/>
                </a:lnTo>
                <a:lnTo>
                  <a:pt x="277" y="131"/>
                </a:lnTo>
                <a:lnTo>
                  <a:pt x="285" y="109"/>
                </a:lnTo>
                <a:lnTo>
                  <a:pt x="290" y="90"/>
                </a:lnTo>
                <a:lnTo>
                  <a:pt x="301" y="85"/>
                </a:lnTo>
                <a:lnTo>
                  <a:pt x="311" y="77"/>
                </a:lnTo>
                <a:lnTo>
                  <a:pt x="314" y="70"/>
                </a:lnTo>
                <a:lnTo>
                  <a:pt x="316" y="64"/>
                </a:lnTo>
                <a:lnTo>
                  <a:pt x="318" y="55"/>
                </a:lnTo>
                <a:lnTo>
                  <a:pt x="320" y="48"/>
                </a:lnTo>
                <a:lnTo>
                  <a:pt x="320" y="40"/>
                </a:lnTo>
                <a:lnTo>
                  <a:pt x="318" y="31"/>
                </a:lnTo>
                <a:lnTo>
                  <a:pt x="316" y="24"/>
                </a:lnTo>
                <a:lnTo>
                  <a:pt x="312" y="14"/>
                </a:lnTo>
                <a:lnTo>
                  <a:pt x="301" y="18"/>
                </a:lnTo>
                <a:lnTo>
                  <a:pt x="290" y="22"/>
                </a:lnTo>
                <a:lnTo>
                  <a:pt x="279" y="25"/>
                </a:lnTo>
                <a:lnTo>
                  <a:pt x="266" y="25"/>
                </a:lnTo>
                <a:lnTo>
                  <a:pt x="253" y="20"/>
                </a:lnTo>
                <a:lnTo>
                  <a:pt x="242" y="14"/>
                </a:lnTo>
                <a:lnTo>
                  <a:pt x="229" y="7"/>
                </a:lnTo>
                <a:lnTo>
                  <a:pt x="218" y="0"/>
                </a:lnTo>
                <a:close/>
              </a:path>
            </a:pathLst>
          </a:custGeom>
          <a:solidFill>
            <a:srgbClr val="99FF99"/>
          </a:solidFill>
          <a:ln w="3175" cmpd="sng">
            <a:solidFill>
              <a:srgbClr val="00B050"/>
            </a:solidFill>
            <a:round/>
            <a:headEnd/>
            <a:tailEnd/>
          </a:ln>
        </p:spPr>
        <p:txBody>
          <a:bodyPr/>
          <a:lstStyle/>
          <a:p>
            <a:endParaRPr lang="ru-RU" sz="1807" dirty="0">
              <a:latin typeface="Arial Обычный" charset="0"/>
            </a:endParaRPr>
          </a:p>
        </p:txBody>
      </p:sp>
      <p:sp>
        <p:nvSpPr>
          <p:cNvPr id="216" name="Freeform 50"/>
          <p:cNvSpPr>
            <a:spLocks/>
          </p:cNvSpPr>
          <p:nvPr/>
        </p:nvSpPr>
        <p:spPr bwMode="auto">
          <a:xfrm>
            <a:off x="1417851" y="4990947"/>
            <a:ext cx="491220" cy="581907"/>
          </a:xfrm>
          <a:custGeom>
            <a:avLst/>
            <a:gdLst>
              <a:gd name="T0" fmla="*/ 255582 w 281"/>
              <a:gd name="T1" fmla="*/ 471488 h 308"/>
              <a:gd name="T2" fmla="*/ 306992 w 281"/>
              <a:gd name="T3" fmla="*/ 457200 h 308"/>
              <a:gd name="T4" fmla="*/ 306992 w 281"/>
              <a:gd name="T5" fmla="*/ 422275 h 308"/>
              <a:gd name="T6" fmla="*/ 283490 w 281"/>
              <a:gd name="T7" fmla="*/ 401637 h 308"/>
              <a:gd name="T8" fmla="*/ 280552 w 281"/>
              <a:gd name="T9" fmla="*/ 384175 h 308"/>
              <a:gd name="T10" fmla="*/ 312867 w 281"/>
              <a:gd name="T11" fmla="*/ 354012 h 308"/>
              <a:gd name="T12" fmla="*/ 312867 w 281"/>
              <a:gd name="T13" fmla="*/ 330200 h 308"/>
              <a:gd name="T14" fmla="*/ 312867 w 281"/>
              <a:gd name="T15" fmla="*/ 298450 h 308"/>
              <a:gd name="T16" fmla="*/ 339307 w 281"/>
              <a:gd name="T17" fmla="*/ 322262 h 308"/>
              <a:gd name="T18" fmla="*/ 380435 w 281"/>
              <a:gd name="T19" fmla="*/ 315912 h 308"/>
              <a:gd name="T20" fmla="*/ 386311 w 281"/>
              <a:gd name="T21" fmla="*/ 274637 h 308"/>
              <a:gd name="T22" fmla="*/ 380435 w 281"/>
              <a:gd name="T23" fmla="*/ 174625 h 308"/>
              <a:gd name="T24" fmla="*/ 412750 w 281"/>
              <a:gd name="T25" fmla="*/ 96837 h 308"/>
              <a:gd name="T26" fmla="*/ 402468 w 281"/>
              <a:gd name="T27" fmla="*/ 80962 h 308"/>
              <a:gd name="T28" fmla="*/ 396593 w 281"/>
              <a:gd name="T29" fmla="*/ 52388 h 308"/>
              <a:gd name="T30" fmla="*/ 390717 w 281"/>
              <a:gd name="T31" fmla="*/ 25400 h 308"/>
              <a:gd name="T32" fmla="*/ 377497 w 281"/>
              <a:gd name="T33" fmla="*/ 34925 h 308"/>
              <a:gd name="T34" fmla="*/ 351058 w 281"/>
              <a:gd name="T35" fmla="*/ 17462 h 308"/>
              <a:gd name="T36" fmla="*/ 334900 w 281"/>
              <a:gd name="T37" fmla="*/ 14288 h 308"/>
              <a:gd name="T38" fmla="*/ 326087 w 281"/>
              <a:gd name="T39" fmla="*/ 22225 h 308"/>
              <a:gd name="T40" fmla="*/ 277615 w 281"/>
              <a:gd name="T41" fmla="*/ 0 h 308"/>
              <a:gd name="T42" fmla="*/ 245300 w 281"/>
              <a:gd name="T43" fmla="*/ 22225 h 308"/>
              <a:gd name="T44" fmla="*/ 236487 w 281"/>
              <a:gd name="T45" fmla="*/ 42862 h 308"/>
              <a:gd name="T46" fmla="*/ 249706 w 281"/>
              <a:gd name="T47" fmla="*/ 46037 h 308"/>
              <a:gd name="T48" fmla="*/ 271739 w 281"/>
              <a:gd name="T49" fmla="*/ 42862 h 308"/>
              <a:gd name="T50" fmla="*/ 274677 w 281"/>
              <a:gd name="T51" fmla="*/ 60325 h 308"/>
              <a:gd name="T52" fmla="*/ 245300 w 281"/>
              <a:gd name="T53" fmla="*/ 90487 h 308"/>
              <a:gd name="T54" fmla="*/ 220329 w 281"/>
              <a:gd name="T55" fmla="*/ 104775 h 308"/>
              <a:gd name="T56" fmla="*/ 185076 w 281"/>
              <a:gd name="T57" fmla="*/ 111125 h 308"/>
              <a:gd name="T58" fmla="*/ 158637 w 281"/>
              <a:gd name="T59" fmla="*/ 134937 h 308"/>
              <a:gd name="T60" fmla="*/ 143948 w 281"/>
              <a:gd name="T61" fmla="*/ 134937 h 308"/>
              <a:gd name="T62" fmla="*/ 139542 w 281"/>
              <a:gd name="T63" fmla="*/ 117475 h 308"/>
              <a:gd name="T64" fmla="*/ 114571 w 281"/>
              <a:gd name="T65" fmla="*/ 107950 h 308"/>
              <a:gd name="T66" fmla="*/ 98414 w 281"/>
              <a:gd name="T67" fmla="*/ 49212 h 308"/>
              <a:gd name="T68" fmla="*/ 86663 w 281"/>
              <a:gd name="T69" fmla="*/ 14288 h 308"/>
              <a:gd name="T70" fmla="*/ 69036 w 281"/>
              <a:gd name="T71" fmla="*/ 11112 h 308"/>
              <a:gd name="T72" fmla="*/ 47004 w 281"/>
              <a:gd name="T73" fmla="*/ 14288 h 308"/>
              <a:gd name="T74" fmla="*/ 11751 w 281"/>
              <a:gd name="T75" fmla="*/ 11112 h 308"/>
              <a:gd name="T76" fmla="*/ 2938 w 281"/>
              <a:gd name="T77" fmla="*/ 28575 h 308"/>
              <a:gd name="T78" fmla="*/ 30846 w 281"/>
              <a:gd name="T79" fmla="*/ 63500 h 308"/>
              <a:gd name="T80" fmla="*/ 82256 w 281"/>
              <a:gd name="T81" fmla="*/ 87312 h 308"/>
              <a:gd name="T82" fmla="*/ 108696 w 281"/>
              <a:gd name="T83" fmla="*/ 160337 h 308"/>
              <a:gd name="T84" fmla="*/ 114571 w 281"/>
              <a:gd name="T85" fmla="*/ 228600 h 308"/>
              <a:gd name="T86" fmla="*/ 141011 w 281"/>
              <a:gd name="T87" fmla="*/ 298450 h 308"/>
              <a:gd name="T88" fmla="*/ 160106 w 281"/>
              <a:gd name="T89" fmla="*/ 354012 h 308"/>
              <a:gd name="T90" fmla="*/ 152762 w 281"/>
              <a:gd name="T91" fmla="*/ 384175 h 308"/>
              <a:gd name="T92" fmla="*/ 165981 w 281"/>
              <a:gd name="T93" fmla="*/ 404812 h 308"/>
              <a:gd name="T94" fmla="*/ 198296 w 281"/>
              <a:gd name="T95" fmla="*/ 460375 h 3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1"/>
              <a:gd name="T145" fmla="*/ 0 h 308"/>
              <a:gd name="T146" fmla="*/ 281 w 281"/>
              <a:gd name="T147" fmla="*/ 308 h 3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1" h="308">
                <a:moveTo>
                  <a:pt x="137" y="308"/>
                </a:moveTo>
                <a:lnTo>
                  <a:pt x="156" y="303"/>
                </a:lnTo>
                <a:lnTo>
                  <a:pt x="174" y="297"/>
                </a:lnTo>
                <a:lnTo>
                  <a:pt x="193" y="290"/>
                </a:lnTo>
                <a:lnTo>
                  <a:pt x="205" y="286"/>
                </a:lnTo>
                <a:lnTo>
                  <a:pt x="209" y="288"/>
                </a:lnTo>
                <a:lnTo>
                  <a:pt x="215" y="290"/>
                </a:lnTo>
                <a:lnTo>
                  <a:pt x="211" y="279"/>
                </a:lnTo>
                <a:lnTo>
                  <a:pt x="209" y="266"/>
                </a:lnTo>
                <a:lnTo>
                  <a:pt x="204" y="260"/>
                </a:lnTo>
                <a:lnTo>
                  <a:pt x="196" y="255"/>
                </a:lnTo>
                <a:lnTo>
                  <a:pt x="193" y="253"/>
                </a:lnTo>
                <a:lnTo>
                  <a:pt x="191" y="249"/>
                </a:lnTo>
                <a:lnTo>
                  <a:pt x="189" y="245"/>
                </a:lnTo>
                <a:lnTo>
                  <a:pt x="191" y="242"/>
                </a:lnTo>
                <a:lnTo>
                  <a:pt x="205" y="234"/>
                </a:lnTo>
                <a:lnTo>
                  <a:pt x="218" y="227"/>
                </a:lnTo>
                <a:lnTo>
                  <a:pt x="213" y="223"/>
                </a:lnTo>
                <a:lnTo>
                  <a:pt x="207" y="218"/>
                </a:lnTo>
                <a:lnTo>
                  <a:pt x="211" y="212"/>
                </a:lnTo>
                <a:lnTo>
                  <a:pt x="213" y="208"/>
                </a:lnTo>
                <a:lnTo>
                  <a:pt x="209" y="195"/>
                </a:lnTo>
                <a:lnTo>
                  <a:pt x="205" y="186"/>
                </a:lnTo>
                <a:lnTo>
                  <a:pt x="213" y="188"/>
                </a:lnTo>
                <a:lnTo>
                  <a:pt x="218" y="192"/>
                </a:lnTo>
                <a:lnTo>
                  <a:pt x="224" y="197"/>
                </a:lnTo>
                <a:lnTo>
                  <a:pt x="231" y="203"/>
                </a:lnTo>
                <a:lnTo>
                  <a:pt x="246" y="203"/>
                </a:lnTo>
                <a:lnTo>
                  <a:pt x="257" y="203"/>
                </a:lnTo>
                <a:lnTo>
                  <a:pt x="259" y="199"/>
                </a:lnTo>
                <a:lnTo>
                  <a:pt x="261" y="192"/>
                </a:lnTo>
                <a:lnTo>
                  <a:pt x="263" y="184"/>
                </a:lnTo>
                <a:lnTo>
                  <a:pt x="263" y="173"/>
                </a:lnTo>
                <a:lnTo>
                  <a:pt x="261" y="151"/>
                </a:lnTo>
                <a:lnTo>
                  <a:pt x="263" y="133"/>
                </a:lnTo>
                <a:lnTo>
                  <a:pt x="259" y="110"/>
                </a:lnTo>
                <a:lnTo>
                  <a:pt x="259" y="90"/>
                </a:lnTo>
                <a:lnTo>
                  <a:pt x="270" y="72"/>
                </a:lnTo>
                <a:lnTo>
                  <a:pt x="281" y="61"/>
                </a:lnTo>
                <a:lnTo>
                  <a:pt x="281" y="55"/>
                </a:lnTo>
                <a:lnTo>
                  <a:pt x="277" y="53"/>
                </a:lnTo>
                <a:lnTo>
                  <a:pt x="274" y="51"/>
                </a:lnTo>
                <a:lnTo>
                  <a:pt x="270" y="51"/>
                </a:lnTo>
                <a:lnTo>
                  <a:pt x="270" y="40"/>
                </a:lnTo>
                <a:lnTo>
                  <a:pt x="270" y="33"/>
                </a:lnTo>
                <a:lnTo>
                  <a:pt x="270" y="24"/>
                </a:lnTo>
                <a:lnTo>
                  <a:pt x="266" y="16"/>
                </a:lnTo>
                <a:lnTo>
                  <a:pt x="263" y="20"/>
                </a:lnTo>
                <a:lnTo>
                  <a:pt x="257" y="22"/>
                </a:lnTo>
                <a:lnTo>
                  <a:pt x="253" y="24"/>
                </a:lnTo>
                <a:lnTo>
                  <a:pt x="246" y="22"/>
                </a:lnTo>
                <a:lnTo>
                  <a:pt x="239" y="11"/>
                </a:lnTo>
                <a:lnTo>
                  <a:pt x="231" y="1"/>
                </a:lnTo>
                <a:lnTo>
                  <a:pt x="229" y="3"/>
                </a:lnTo>
                <a:lnTo>
                  <a:pt x="228" y="9"/>
                </a:lnTo>
                <a:lnTo>
                  <a:pt x="226" y="13"/>
                </a:lnTo>
                <a:lnTo>
                  <a:pt x="224" y="14"/>
                </a:lnTo>
                <a:lnTo>
                  <a:pt x="222" y="14"/>
                </a:lnTo>
                <a:lnTo>
                  <a:pt x="218" y="14"/>
                </a:lnTo>
                <a:lnTo>
                  <a:pt x="205" y="7"/>
                </a:lnTo>
                <a:lnTo>
                  <a:pt x="189" y="0"/>
                </a:lnTo>
                <a:lnTo>
                  <a:pt x="180" y="1"/>
                </a:lnTo>
                <a:lnTo>
                  <a:pt x="172" y="7"/>
                </a:lnTo>
                <a:lnTo>
                  <a:pt x="167" y="14"/>
                </a:lnTo>
                <a:lnTo>
                  <a:pt x="165" y="16"/>
                </a:lnTo>
                <a:lnTo>
                  <a:pt x="163" y="20"/>
                </a:lnTo>
                <a:lnTo>
                  <a:pt x="161" y="27"/>
                </a:lnTo>
                <a:lnTo>
                  <a:pt x="165" y="29"/>
                </a:lnTo>
                <a:lnTo>
                  <a:pt x="168" y="29"/>
                </a:lnTo>
                <a:lnTo>
                  <a:pt x="170" y="29"/>
                </a:lnTo>
                <a:lnTo>
                  <a:pt x="174" y="29"/>
                </a:lnTo>
                <a:lnTo>
                  <a:pt x="180" y="27"/>
                </a:lnTo>
                <a:lnTo>
                  <a:pt x="185" y="27"/>
                </a:lnTo>
                <a:lnTo>
                  <a:pt x="187" y="31"/>
                </a:lnTo>
                <a:lnTo>
                  <a:pt x="187" y="35"/>
                </a:lnTo>
                <a:lnTo>
                  <a:pt x="187" y="38"/>
                </a:lnTo>
                <a:lnTo>
                  <a:pt x="183" y="42"/>
                </a:lnTo>
                <a:lnTo>
                  <a:pt x="176" y="50"/>
                </a:lnTo>
                <a:lnTo>
                  <a:pt x="167" y="57"/>
                </a:lnTo>
                <a:lnTo>
                  <a:pt x="161" y="62"/>
                </a:lnTo>
                <a:lnTo>
                  <a:pt x="156" y="64"/>
                </a:lnTo>
                <a:lnTo>
                  <a:pt x="150" y="66"/>
                </a:lnTo>
                <a:lnTo>
                  <a:pt x="144" y="66"/>
                </a:lnTo>
                <a:lnTo>
                  <a:pt x="135" y="68"/>
                </a:lnTo>
                <a:lnTo>
                  <a:pt x="126" y="70"/>
                </a:lnTo>
                <a:lnTo>
                  <a:pt x="120" y="75"/>
                </a:lnTo>
                <a:lnTo>
                  <a:pt x="113" y="81"/>
                </a:lnTo>
                <a:lnTo>
                  <a:pt x="108" y="85"/>
                </a:lnTo>
                <a:lnTo>
                  <a:pt x="104" y="86"/>
                </a:lnTo>
                <a:lnTo>
                  <a:pt x="102" y="86"/>
                </a:lnTo>
                <a:lnTo>
                  <a:pt x="98" y="85"/>
                </a:lnTo>
                <a:lnTo>
                  <a:pt x="100" y="79"/>
                </a:lnTo>
                <a:lnTo>
                  <a:pt x="100" y="72"/>
                </a:lnTo>
                <a:lnTo>
                  <a:pt x="95" y="74"/>
                </a:lnTo>
                <a:lnTo>
                  <a:pt x="87" y="74"/>
                </a:lnTo>
                <a:lnTo>
                  <a:pt x="82" y="72"/>
                </a:lnTo>
                <a:lnTo>
                  <a:pt x="78" y="68"/>
                </a:lnTo>
                <a:lnTo>
                  <a:pt x="76" y="51"/>
                </a:lnTo>
                <a:lnTo>
                  <a:pt x="74" y="35"/>
                </a:lnTo>
                <a:lnTo>
                  <a:pt x="67" y="31"/>
                </a:lnTo>
                <a:lnTo>
                  <a:pt x="61" y="25"/>
                </a:lnTo>
                <a:lnTo>
                  <a:pt x="59" y="16"/>
                </a:lnTo>
                <a:lnTo>
                  <a:pt x="59" y="9"/>
                </a:lnTo>
                <a:lnTo>
                  <a:pt x="54" y="5"/>
                </a:lnTo>
                <a:lnTo>
                  <a:pt x="48" y="3"/>
                </a:lnTo>
                <a:lnTo>
                  <a:pt x="47" y="7"/>
                </a:lnTo>
                <a:lnTo>
                  <a:pt x="41" y="9"/>
                </a:lnTo>
                <a:lnTo>
                  <a:pt x="37" y="11"/>
                </a:lnTo>
                <a:lnTo>
                  <a:pt x="32" y="9"/>
                </a:lnTo>
                <a:lnTo>
                  <a:pt x="24" y="9"/>
                </a:lnTo>
                <a:lnTo>
                  <a:pt x="17" y="9"/>
                </a:lnTo>
                <a:lnTo>
                  <a:pt x="8" y="7"/>
                </a:lnTo>
                <a:lnTo>
                  <a:pt x="0" y="5"/>
                </a:lnTo>
                <a:lnTo>
                  <a:pt x="0" y="11"/>
                </a:lnTo>
                <a:lnTo>
                  <a:pt x="2" y="18"/>
                </a:lnTo>
                <a:lnTo>
                  <a:pt x="10" y="25"/>
                </a:lnTo>
                <a:lnTo>
                  <a:pt x="19" y="33"/>
                </a:lnTo>
                <a:lnTo>
                  <a:pt x="21" y="40"/>
                </a:lnTo>
                <a:lnTo>
                  <a:pt x="23" y="46"/>
                </a:lnTo>
                <a:lnTo>
                  <a:pt x="39" y="51"/>
                </a:lnTo>
                <a:lnTo>
                  <a:pt x="56" y="55"/>
                </a:lnTo>
                <a:lnTo>
                  <a:pt x="63" y="70"/>
                </a:lnTo>
                <a:lnTo>
                  <a:pt x="71" y="85"/>
                </a:lnTo>
                <a:lnTo>
                  <a:pt x="74" y="101"/>
                </a:lnTo>
                <a:lnTo>
                  <a:pt x="78" y="116"/>
                </a:lnTo>
                <a:lnTo>
                  <a:pt x="78" y="131"/>
                </a:lnTo>
                <a:lnTo>
                  <a:pt x="78" y="144"/>
                </a:lnTo>
                <a:lnTo>
                  <a:pt x="80" y="159"/>
                </a:lnTo>
                <a:lnTo>
                  <a:pt x="84" y="171"/>
                </a:lnTo>
                <a:lnTo>
                  <a:pt x="96" y="188"/>
                </a:lnTo>
                <a:lnTo>
                  <a:pt x="106" y="207"/>
                </a:lnTo>
                <a:lnTo>
                  <a:pt x="109" y="214"/>
                </a:lnTo>
                <a:lnTo>
                  <a:pt x="109" y="223"/>
                </a:lnTo>
                <a:lnTo>
                  <a:pt x="109" y="231"/>
                </a:lnTo>
                <a:lnTo>
                  <a:pt x="106" y="238"/>
                </a:lnTo>
                <a:lnTo>
                  <a:pt x="104" y="242"/>
                </a:lnTo>
                <a:lnTo>
                  <a:pt x="100" y="244"/>
                </a:lnTo>
                <a:lnTo>
                  <a:pt x="113" y="255"/>
                </a:lnTo>
                <a:lnTo>
                  <a:pt x="124" y="271"/>
                </a:lnTo>
                <a:lnTo>
                  <a:pt x="130" y="280"/>
                </a:lnTo>
                <a:lnTo>
                  <a:pt x="135" y="290"/>
                </a:lnTo>
                <a:lnTo>
                  <a:pt x="137" y="299"/>
                </a:lnTo>
                <a:lnTo>
                  <a:pt x="137" y="308"/>
                </a:lnTo>
                <a:close/>
              </a:path>
            </a:pathLst>
          </a:custGeom>
          <a:solidFill>
            <a:schemeClr val="accent6">
              <a:lumMod val="40000"/>
              <a:lumOff val="60000"/>
            </a:schemeClr>
          </a:solidFill>
          <a:ln w="3175" cmpd="sng">
            <a:solidFill>
              <a:schemeClr val="bg1"/>
            </a:solidFill>
            <a:round/>
            <a:headEnd/>
            <a:tailEnd/>
          </a:ln>
        </p:spPr>
        <p:txBody>
          <a:bodyPr/>
          <a:lstStyle/>
          <a:p>
            <a:endParaRPr lang="ru-RU" sz="1807" dirty="0">
              <a:latin typeface="Arial Обычный" charset="0"/>
            </a:endParaRPr>
          </a:p>
        </p:txBody>
      </p:sp>
      <p:sp>
        <p:nvSpPr>
          <p:cNvPr id="217" name="Freeform 51"/>
          <p:cNvSpPr>
            <a:spLocks/>
          </p:cNvSpPr>
          <p:nvPr/>
        </p:nvSpPr>
        <p:spPr bwMode="auto">
          <a:xfrm>
            <a:off x="1236477" y="4955049"/>
            <a:ext cx="372194" cy="583797"/>
          </a:xfrm>
          <a:custGeom>
            <a:avLst/>
            <a:gdLst>
              <a:gd name="T0" fmla="*/ 299585 w 214"/>
              <a:gd name="T1" fmla="*/ 417513 h 309"/>
              <a:gd name="T2" fmla="*/ 308354 w 214"/>
              <a:gd name="T3" fmla="*/ 407988 h 309"/>
              <a:gd name="T4" fmla="*/ 312738 w 214"/>
              <a:gd name="T5" fmla="*/ 384175 h 309"/>
              <a:gd name="T6" fmla="*/ 308354 w 214"/>
              <a:gd name="T7" fmla="*/ 358775 h 309"/>
              <a:gd name="T8" fmla="*/ 276203 w 214"/>
              <a:gd name="T9" fmla="*/ 301625 h 309"/>
              <a:gd name="T10" fmla="*/ 267435 w 214"/>
              <a:gd name="T11" fmla="*/ 258763 h 309"/>
              <a:gd name="T12" fmla="*/ 267435 w 214"/>
              <a:gd name="T13" fmla="*/ 214313 h 309"/>
              <a:gd name="T14" fmla="*/ 257205 w 214"/>
              <a:gd name="T15" fmla="*/ 165100 h 309"/>
              <a:gd name="T16" fmla="*/ 235284 w 214"/>
              <a:gd name="T17" fmla="*/ 117475 h 309"/>
              <a:gd name="T18" fmla="*/ 187058 w 214"/>
              <a:gd name="T19" fmla="*/ 103188 h 309"/>
              <a:gd name="T20" fmla="*/ 181213 w 214"/>
              <a:gd name="T21" fmla="*/ 82550 h 309"/>
              <a:gd name="T22" fmla="*/ 156369 w 214"/>
              <a:gd name="T23" fmla="*/ 58738 h 309"/>
              <a:gd name="T24" fmla="*/ 153446 w 214"/>
              <a:gd name="T25" fmla="*/ 38100 h 309"/>
              <a:gd name="T26" fmla="*/ 132987 w 214"/>
              <a:gd name="T27" fmla="*/ 23813 h 309"/>
              <a:gd name="T28" fmla="*/ 121296 w 214"/>
              <a:gd name="T29" fmla="*/ 6350 h 309"/>
              <a:gd name="T30" fmla="*/ 113989 w 214"/>
              <a:gd name="T31" fmla="*/ 9525 h 309"/>
              <a:gd name="T32" fmla="*/ 111066 w 214"/>
              <a:gd name="T33" fmla="*/ 14288 h 309"/>
              <a:gd name="T34" fmla="*/ 108143 w 214"/>
              <a:gd name="T35" fmla="*/ 23813 h 309"/>
              <a:gd name="T36" fmla="*/ 75992 w 214"/>
              <a:gd name="T37" fmla="*/ 0 h 309"/>
              <a:gd name="T38" fmla="*/ 64301 w 214"/>
              <a:gd name="T39" fmla="*/ 14288 h 309"/>
              <a:gd name="T40" fmla="*/ 62840 w 214"/>
              <a:gd name="T41" fmla="*/ 30163 h 309"/>
              <a:gd name="T42" fmla="*/ 67224 w 214"/>
              <a:gd name="T43" fmla="*/ 68263 h 309"/>
              <a:gd name="T44" fmla="*/ 45303 w 214"/>
              <a:gd name="T45" fmla="*/ 103188 h 309"/>
              <a:gd name="T46" fmla="*/ 37996 w 214"/>
              <a:gd name="T47" fmla="*/ 128588 h 309"/>
              <a:gd name="T48" fmla="*/ 18998 w 214"/>
              <a:gd name="T49" fmla="*/ 128588 h 309"/>
              <a:gd name="T50" fmla="*/ 0 w 214"/>
              <a:gd name="T51" fmla="*/ 166688 h 309"/>
              <a:gd name="T52" fmla="*/ 24844 w 214"/>
              <a:gd name="T53" fmla="*/ 211138 h 309"/>
              <a:gd name="T54" fmla="*/ 35073 w 214"/>
              <a:gd name="T55" fmla="*/ 252413 h 309"/>
              <a:gd name="T56" fmla="*/ 21921 w 214"/>
              <a:gd name="T57" fmla="*/ 261938 h 309"/>
              <a:gd name="T58" fmla="*/ 16075 w 214"/>
              <a:gd name="T59" fmla="*/ 282575 h 309"/>
              <a:gd name="T60" fmla="*/ 16075 w 214"/>
              <a:gd name="T61" fmla="*/ 301625 h 309"/>
              <a:gd name="T62" fmla="*/ 40919 w 214"/>
              <a:gd name="T63" fmla="*/ 304800 h 309"/>
              <a:gd name="T64" fmla="*/ 51149 w 214"/>
              <a:gd name="T65" fmla="*/ 363538 h 309"/>
              <a:gd name="T66" fmla="*/ 67224 w 214"/>
              <a:gd name="T67" fmla="*/ 376238 h 309"/>
              <a:gd name="T68" fmla="*/ 81838 w 214"/>
              <a:gd name="T69" fmla="*/ 381000 h 309"/>
              <a:gd name="T70" fmla="*/ 105220 w 214"/>
              <a:gd name="T71" fmla="*/ 384175 h 309"/>
              <a:gd name="T72" fmla="*/ 116911 w 214"/>
              <a:gd name="T73" fmla="*/ 398463 h 309"/>
              <a:gd name="T74" fmla="*/ 137371 w 214"/>
              <a:gd name="T75" fmla="*/ 449263 h 309"/>
              <a:gd name="T76" fmla="*/ 165137 w 214"/>
              <a:gd name="T77" fmla="*/ 463550 h 309"/>
              <a:gd name="T78" fmla="*/ 175367 w 214"/>
              <a:gd name="T79" fmla="*/ 487363 h 309"/>
              <a:gd name="T80" fmla="*/ 191442 w 214"/>
              <a:gd name="T81" fmla="*/ 490538 h 309"/>
              <a:gd name="T82" fmla="*/ 191442 w 214"/>
              <a:gd name="T83" fmla="*/ 490538 h 309"/>
              <a:gd name="T84" fmla="*/ 191442 w 214"/>
              <a:gd name="T85" fmla="*/ 490538 h 309"/>
              <a:gd name="T86" fmla="*/ 213363 w 214"/>
              <a:gd name="T87" fmla="*/ 481013 h 309"/>
              <a:gd name="T88" fmla="*/ 207518 w 214"/>
              <a:gd name="T89" fmla="*/ 463550 h 309"/>
              <a:gd name="T90" fmla="*/ 194365 w 214"/>
              <a:gd name="T91" fmla="*/ 455613 h 309"/>
              <a:gd name="T92" fmla="*/ 181213 w 214"/>
              <a:gd name="T93" fmla="*/ 449263 h 309"/>
              <a:gd name="T94" fmla="*/ 178290 w 214"/>
              <a:gd name="T95" fmla="*/ 439738 h 309"/>
              <a:gd name="T96" fmla="*/ 232361 w 214"/>
              <a:gd name="T97" fmla="*/ 449263 h 309"/>
              <a:gd name="T98" fmla="*/ 226516 w 214"/>
              <a:gd name="T99" fmla="*/ 434975 h 309"/>
              <a:gd name="T100" fmla="*/ 223593 w 214"/>
              <a:gd name="T101" fmla="*/ 422275 h 309"/>
              <a:gd name="T102" fmla="*/ 229439 w 214"/>
              <a:gd name="T103" fmla="*/ 411163 h 309"/>
              <a:gd name="T104" fmla="*/ 299585 w 214"/>
              <a:gd name="T105" fmla="*/ 417513 h 3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4"/>
              <a:gd name="T160" fmla="*/ 0 h 309"/>
              <a:gd name="T161" fmla="*/ 214 w 214"/>
              <a:gd name="T162" fmla="*/ 309 h 30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4" h="309">
                <a:moveTo>
                  <a:pt x="205" y="263"/>
                </a:moveTo>
                <a:lnTo>
                  <a:pt x="205" y="263"/>
                </a:lnTo>
                <a:lnTo>
                  <a:pt x="209" y="261"/>
                </a:lnTo>
                <a:lnTo>
                  <a:pt x="211" y="257"/>
                </a:lnTo>
                <a:lnTo>
                  <a:pt x="214" y="250"/>
                </a:lnTo>
                <a:lnTo>
                  <a:pt x="214" y="242"/>
                </a:lnTo>
                <a:lnTo>
                  <a:pt x="214" y="233"/>
                </a:lnTo>
                <a:lnTo>
                  <a:pt x="211" y="226"/>
                </a:lnTo>
                <a:lnTo>
                  <a:pt x="201" y="207"/>
                </a:lnTo>
                <a:lnTo>
                  <a:pt x="189" y="190"/>
                </a:lnTo>
                <a:lnTo>
                  <a:pt x="185" y="178"/>
                </a:lnTo>
                <a:lnTo>
                  <a:pt x="183" y="163"/>
                </a:lnTo>
                <a:lnTo>
                  <a:pt x="183" y="150"/>
                </a:lnTo>
                <a:lnTo>
                  <a:pt x="183" y="135"/>
                </a:lnTo>
                <a:lnTo>
                  <a:pt x="179" y="120"/>
                </a:lnTo>
                <a:lnTo>
                  <a:pt x="176" y="104"/>
                </a:lnTo>
                <a:lnTo>
                  <a:pt x="168" y="89"/>
                </a:lnTo>
                <a:lnTo>
                  <a:pt x="161" y="74"/>
                </a:lnTo>
                <a:lnTo>
                  <a:pt x="144" y="70"/>
                </a:lnTo>
                <a:lnTo>
                  <a:pt x="128" y="65"/>
                </a:lnTo>
                <a:lnTo>
                  <a:pt x="126" y="59"/>
                </a:lnTo>
                <a:lnTo>
                  <a:pt x="124" y="52"/>
                </a:lnTo>
                <a:lnTo>
                  <a:pt x="115" y="44"/>
                </a:lnTo>
                <a:lnTo>
                  <a:pt x="107" y="37"/>
                </a:lnTo>
                <a:lnTo>
                  <a:pt x="105" y="30"/>
                </a:lnTo>
                <a:lnTo>
                  <a:pt x="105" y="24"/>
                </a:lnTo>
                <a:lnTo>
                  <a:pt x="98" y="20"/>
                </a:lnTo>
                <a:lnTo>
                  <a:pt x="91" y="15"/>
                </a:lnTo>
                <a:lnTo>
                  <a:pt x="87" y="9"/>
                </a:lnTo>
                <a:lnTo>
                  <a:pt x="83" y="4"/>
                </a:lnTo>
                <a:lnTo>
                  <a:pt x="80" y="4"/>
                </a:lnTo>
                <a:lnTo>
                  <a:pt x="78" y="6"/>
                </a:lnTo>
                <a:lnTo>
                  <a:pt x="76" y="8"/>
                </a:lnTo>
                <a:lnTo>
                  <a:pt x="76" y="9"/>
                </a:lnTo>
                <a:lnTo>
                  <a:pt x="76" y="13"/>
                </a:lnTo>
                <a:lnTo>
                  <a:pt x="74" y="15"/>
                </a:lnTo>
                <a:lnTo>
                  <a:pt x="63" y="8"/>
                </a:lnTo>
                <a:lnTo>
                  <a:pt x="52" y="0"/>
                </a:lnTo>
                <a:lnTo>
                  <a:pt x="46" y="4"/>
                </a:lnTo>
                <a:lnTo>
                  <a:pt x="44" y="9"/>
                </a:lnTo>
                <a:lnTo>
                  <a:pt x="43" y="13"/>
                </a:lnTo>
                <a:lnTo>
                  <a:pt x="43" y="19"/>
                </a:lnTo>
                <a:lnTo>
                  <a:pt x="44" y="30"/>
                </a:lnTo>
                <a:lnTo>
                  <a:pt x="46" y="43"/>
                </a:lnTo>
                <a:lnTo>
                  <a:pt x="39" y="54"/>
                </a:lnTo>
                <a:lnTo>
                  <a:pt x="31" y="65"/>
                </a:lnTo>
                <a:lnTo>
                  <a:pt x="30" y="74"/>
                </a:lnTo>
                <a:lnTo>
                  <a:pt x="26" y="81"/>
                </a:lnTo>
                <a:lnTo>
                  <a:pt x="19" y="81"/>
                </a:lnTo>
                <a:lnTo>
                  <a:pt x="13" y="81"/>
                </a:lnTo>
                <a:lnTo>
                  <a:pt x="6" y="93"/>
                </a:lnTo>
                <a:lnTo>
                  <a:pt x="0" y="105"/>
                </a:lnTo>
                <a:lnTo>
                  <a:pt x="17" y="133"/>
                </a:lnTo>
                <a:lnTo>
                  <a:pt x="31" y="155"/>
                </a:lnTo>
                <a:lnTo>
                  <a:pt x="24" y="159"/>
                </a:lnTo>
                <a:lnTo>
                  <a:pt x="19" y="161"/>
                </a:lnTo>
                <a:lnTo>
                  <a:pt x="15" y="165"/>
                </a:lnTo>
                <a:lnTo>
                  <a:pt x="13" y="168"/>
                </a:lnTo>
                <a:lnTo>
                  <a:pt x="11" y="178"/>
                </a:lnTo>
                <a:lnTo>
                  <a:pt x="11" y="190"/>
                </a:lnTo>
                <a:lnTo>
                  <a:pt x="19" y="190"/>
                </a:lnTo>
                <a:lnTo>
                  <a:pt x="28" y="192"/>
                </a:lnTo>
                <a:lnTo>
                  <a:pt x="30" y="211"/>
                </a:lnTo>
                <a:lnTo>
                  <a:pt x="35" y="229"/>
                </a:lnTo>
                <a:lnTo>
                  <a:pt x="41" y="235"/>
                </a:lnTo>
                <a:lnTo>
                  <a:pt x="46" y="237"/>
                </a:lnTo>
                <a:lnTo>
                  <a:pt x="50" y="239"/>
                </a:lnTo>
                <a:lnTo>
                  <a:pt x="56" y="240"/>
                </a:lnTo>
                <a:lnTo>
                  <a:pt x="65" y="240"/>
                </a:lnTo>
                <a:lnTo>
                  <a:pt x="72" y="242"/>
                </a:lnTo>
                <a:lnTo>
                  <a:pt x="78" y="246"/>
                </a:lnTo>
                <a:lnTo>
                  <a:pt x="80" y="251"/>
                </a:lnTo>
                <a:lnTo>
                  <a:pt x="87" y="266"/>
                </a:lnTo>
                <a:lnTo>
                  <a:pt x="94" y="283"/>
                </a:lnTo>
                <a:lnTo>
                  <a:pt x="104" y="287"/>
                </a:lnTo>
                <a:lnTo>
                  <a:pt x="113" y="292"/>
                </a:lnTo>
                <a:lnTo>
                  <a:pt x="118" y="299"/>
                </a:lnTo>
                <a:lnTo>
                  <a:pt x="120" y="307"/>
                </a:lnTo>
                <a:lnTo>
                  <a:pt x="126" y="309"/>
                </a:lnTo>
                <a:lnTo>
                  <a:pt x="131" y="309"/>
                </a:lnTo>
                <a:lnTo>
                  <a:pt x="139" y="307"/>
                </a:lnTo>
                <a:lnTo>
                  <a:pt x="146" y="303"/>
                </a:lnTo>
                <a:lnTo>
                  <a:pt x="144" y="298"/>
                </a:lnTo>
                <a:lnTo>
                  <a:pt x="142" y="292"/>
                </a:lnTo>
                <a:lnTo>
                  <a:pt x="137" y="288"/>
                </a:lnTo>
                <a:lnTo>
                  <a:pt x="133" y="287"/>
                </a:lnTo>
                <a:lnTo>
                  <a:pt x="128" y="285"/>
                </a:lnTo>
                <a:lnTo>
                  <a:pt x="124" y="283"/>
                </a:lnTo>
                <a:lnTo>
                  <a:pt x="122" y="281"/>
                </a:lnTo>
                <a:lnTo>
                  <a:pt x="122" y="277"/>
                </a:lnTo>
                <a:lnTo>
                  <a:pt x="140" y="279"/>
                </a:lnTo>
                <a:lnTo>
                  <a:pt x="159" y="283"/>
                </a:lnTo>
                <a:lnTo>
                  <a:pt x="161" y="279"/>
                </a:lnTo>
                <a:lnTo>
                  <a:pt x="155" y="274"/>
                </a:lnTo>
                <a:lnTo>
                  <a:pt x="153" y="270"/>
                </a:lnTo>
                <a:lnTo>
                  <a:pt x="153" y="266"/>
                </a:lnTo>
                <a:lnTo>
                  <a:pt x="153" y="263"/>
                </a:lnTo>
                <a:lnTo>
                  <a:pt x="157" y="259"/>
                </a:lnTo>
                <a:lnTo>
                  <a:pt x="177" y="263"/>
                </a:lnTo>
                <a:lnTo>
                  <a:pt x="205" y="263"/>
                </a:lnTo>
                <a:close/>
              </a:path>
            </a:pathLst>
          </a:custGeom>
          <a:solidFill>
            <a:srgbClr val="99FF99"/>
          </a:solidFill>
          <a:ln w="3175" cmpd="sng">
            <a:solidFill>
              <a:srgbClr val="00B050"/>
            </a:solidFill>
            <a:round/>
            <a:headEnd/>
            <a:tailEnd/>
          </a:ln>
        </p:spPr>
        <p:txBody>
          <a:bodyPr/>
          <a:lstStyle/>
          <a:p>
            <a:endParaRPr lang="ru-RU" sz="1807" dirty="0">
              <a:latin typeface="Arial Обычный" charset="0"/>
            </a:endParaRPr>
          </a:p>
        </p:txBody>
      </p:sp>
      <p:sp>
        <p:nvSpPr>
          <p:cNvPr id="218" name="Freeform 52"/>
          <p:cNvSpPr>
            <a:spLocks/>
          </p:cNvSpPr>
          <p:nvPr/>
        </p:nvSpPr>
        <p:spPr bwMode="auto">
          <a:xfrm>
            <a:off x="1060772" y="4830356"/>
            <a:ext cx="166259" cy="275839"/>
          </a:xfrm>
          <a:custGeom>
            <a:avLst/>
            <a:gdLst>
              <a:gd name="T0" fmla="*/ 70585 w 95"/>
              <a:gd name="T1" fmla="*/ 149225 h 146"/>
              <a:gd name="T2" fmla="*/ 44116 w 95"/>
              <a:gd name="T3" fmla="*/ 163512 h 146"/>
              <a:gd name="T4" fmla="*/ 14705 w 95"/>
              <a:gd name="T5" fmla="*/ 163512 h 146"/>
              <a:gd name="T6" fmla="*/ 0 w 95"/>
              <a:gd name="T7" fmla="*/ 177800 h 146"/>
              <a:gd name="T8" fmla="*/ 2941 w 95"/>
              <a:gd name="T9" fmla="*/ 201612 h 146"/>
              <a:gd name="T10" fmla="*/ 0 w 95"/>
              <a:gd name="T11" fmla="*/ 219075 h 146"/>
              <a:gd name="T12" fmla="*/ 14705 w 95"/>
              <a:gd name="T13" fmla="*/ 231775 h 146"/>
              <a:gd name="T14" fmla="*/ 30881 w 95"/>
              <a:gd name="T15" fmla="*/ 222250 h 146"/>
              <a:gd name="T16" fmla="*/ 54409 w 95"/>
              <a:gd name="T17" fmla="*/ 207963 h 146"/>
              <a:gd name="T18" fmla="*/ 79408 w 95"/>
              <a:gd name="T19" fmla="*/ 190500 h 146"/>
              <a:gd name="T20" fmla="*/ 85291 w 95"/>
              <a:gd name="T21" fmla="*/ 193675 h 146"/>
              <a:gd name="T22" fmla="*/ 79408 w 95"/>
              <a:gd name="T23" fmla="*/ 204788 h 146"/>
              <a:gd name="T24" fmla="*/ 82349 w 95"/>
              <a:gd name="T25" fmla="*/ 215900 h 146"/>
              <a:gd name="T26" fmla="*/ 89702 w 95"/>
              <a:gd name="T27" fmla="*/ 222250 h 146"/>
              <a:gd name="T28" fmla="*/ 98525 w 95"/>
              <a:gd name="T29" fmla="*/ 222250 h 146"/>
              <a:gd name="T30" fmla="*/ 108819 w 95"/>
              <a:gd name="T31" fmla="*/ 214313 h 146"/>
              <a:gd name="T32" fmla="*/ 127936 w 95"/>
              <a:gd name="T33" fmla="*/ 190500 h 146"/>
              <a:gd name="T34" fmla="*/ 139700 w 95"/>
              <a:gd name="T35" fmla="*/ 152400 h 146"/>
              <a:gd name="T36" fmla="*/ 127936 w 95"/>
              <a:gd name="T37" fmla="*/ 104775 h 146"/>
              <a:gd name="T38" fmla="*/ 108819 w 95"/>
              <a:gd name="T39" fmla="*/ 76200 h 146"/>
              <a:gd name="T40" fmla="*/ 79408 w 95"/>
              <a:gd name="T41" fmla="*/ 60325 h 146"/>
              <a:gd name="T42" fmla="*/ 57351 w 95"/>
              <a:gd name="T43" fmla="*/ 31750 h 146"/>
              <a:gd name="T44" fmla="*/ 47057 w 95"/>
              <a:gd name="T45" fmla="*/ 7937 h 146"/>
              <a:gd name="T46" fmla="*/ 38234 w 95"/>
              <a:gd name="T47" fmla="*/ 0 h 146"/>
              <a:gd name="T48" fmla="*/ 30881 w 95"/>
              <a:gd name="T49" fmla="*/ 4762 h 146"/>
              <a:gd name="T50" fmla="*/ 27940 w 95"/>
              <a:gd name="T51" fmla="*/ 20637 h 146"/>
              <a:gd name="T52" fmla="*/ 38234 w 95"/>
              <a:gd name="T53" fmla="*/ 42862 h 146"/>
              <a:gd name="T54" fmla="*/ 49998 w 95"/>
              <a:gd name="T55" fmla="*/ 63500 h 146"/>
              <a:gd name="T56" fmla="*/ 54409 w 95"/>
              <a:gd name="T57" fmla="*/ 87312 h 146"/>
              <a:gd name="T58" fmla="*/ 76467 w 95"/>
              <a:gd name="T59" fmla="*/ 90487 h 146"/>
              <a:gd name="T60" fmla="*/ 92643 w 95"/>
              <a:gd name="T61" fmla="*/ 98425 h 146"/>
              <a:gd name="T62" fmla="*/ 86761 w 95"/>
              <a:gd name="T63" fmla="*/ 125412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5"/>
              <a:gd name="T97" fmla="*/ 0 h 146"/>
              <a:gd name="T98" fmla="*/ 95 w 95"/>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5" h="146">
                <a:moveTo>
                  <a:pt x="56" y="86"/>
                </a:moveTo>
                <a:lnTo>
                  <a:pt x="48" y="94"/>
                </a:lnTo>
                <a:lnTo>
                  <a:pt x="39" y="99"/>
                </a:lnTo>
                <a:lnTo>
                  <a:pt x="30" y="103"/>
                </a:lnTo>
                <a:lnTo>
                  <a:pt x="21" y="105"/>
                </a:lnTo>
                <a:lnTo>
                  <a:pt x="10" y="103"/>
                </a:lnTo>
                <a:lnTo>
                  <a:pt x="0" y="105"/>
                </a:lnTo>
                <a:lnTo>
                  <a:pt x="0" y="112"/>
                </a:lnTo>
                <a:lnTo>
                  <a:pt x="4" y="120"/>
                </a:lnTo>
                <a:lnTo>
                  <a:pt x="2" y="127"/>
                </a:lnTo>
                <a:lnTo>
                  <a:pt x="2" y="133"/>
                </a:lnTo>
                <a:lnTo>
                  <a:pt x="0" y="138"/>
                </a:lnTo>
                <a:lnTo>
                  <a:pt x="4" y="144"/>
                </a:lnTo>
                <a:lnTo>
                  <a:pt x="10" y="146"/>
                </a:lnTo>
                <a:lnTo>
                  <a:pt x="15" y="144"/>
                </a:lnTo>
                <a:lnTo>
                  <a:pt x="21" y="140"/>
                </a:lnTo>
                <a:lnTo>
                  <a:pt x="26" y="136"/>
                </a:lnTo>
                <a:lnTo>
                  <a:pt x="37" y="131"/>
                </a:lnTo>
                <a:lnTo>
                  <a:pt x="48" y="122"/>
                </a:lnTo>
                <a:lnTo>
                  <a:pt x="54" y="120"/>
                </a:lnTo>
                <a:lnTo>
                  <a:pt x="58" y="120"/>
                </a:lnTo>
                <a:lnTo>
                  <a:pt x="58" y="122"/>
                </a:lnTo>
                <a:lnTo>
                  <a:pt x="56" y="125"/>
                </a:lnTo>
                <a:lnTo>
                  <a:pt x="54" y="129"/>
                </a:lnTo>
                <a:lnTo>
                  <a:pt x="54" y="133"/>
                </a:lnTo>
                <a:lnTo>
                  <a:pt x="56" y="136"/>
                </a:lnTo>
                <a:lnTo>
                  <a:pt x="59" y="138"/>
                </a:lnTo>
                <a:lnTo>
                  <a:pt x="61" y="140"/>
                </a:lnTo>
                <a:lnTo>
                  <a:pt x="65" y="140"/>
                </a:lnTo>
                <a:lnTo>
                  <a:pt x="67" y="140"/>
                </a:lnTo>
                <a:lnTo>
                  <a:pt x="71" y="138"/>
                </a:lnTo>
                <a:lnTo>
                  <a:pt x="74" y="135"/>
                </a:lnTo>
                <a:lnTo>
                  <a:pt x="80" y="129"/>
                </a:lnTo>
                <a:lnTo>
                  <a:pt x="87" y="120"/>
                </a:lnTo>
                <a:lnTo>
                  <a:pt x="91" y="107"/>
                </a:lnTo>
                <a:lnTo>
                  <a:pt x="95" y="96"/>
                </a:lnTo>
                <a:lnTo>
                  <a:pt x="95" y="83"/>
                </a:lnTo>
                <a:lnTo>
                  <a:pt x="87" y="66"/>
                </a:lnTo>
                <a:lnTo>
                  <a:pt x="82" y="51"/>
                </a:lnTo>
                <a:lnTo>
                  <a:pt x="74" y="48"/>
                </a:lnTo>
                <a:lnTo>
                  <a:pt x="65" y="46"/>
                </a:lnTo>
                <a:lnTo>
                  <a:pt x="54" y="38"/>
                </a:lnTo>
                <a:lnTo>
                  <a:pt x="45" y="27"/>
                </a:lnTo>
                <a:lnTo>
                  <a:pt x="39" y="20"/>
                </a:lnTo>
                <a:lnTo>
                  <a:pt x="34" y="9"/>
                </a:lnTo>
                <a:lnTo>
                  <a:pt x="32" y="5"/>
                </a:lnTo>
                <a:lnTo>
                  <a:pt x="30" y="1"/>
                </a:lnTo>
                <a:lnTo>
                  <a:pt x="26" y="0"/>
                </a:lnTo>
                <a:lnTo>
                  <a:pt x="24" y="0"/>
                </a:lnTo>
                <a:lnTo>
                  <a:pt x="21" y="3"/>
                </a:lnTo>
                <a:lnTo>
                  <a:pt x="19" y="7"/>
                </a:lnTo>
                <a:lnTo>
                  <a:pt x="19" y="13"/>
                </a:lnTo>
                <a:lnTo>
                  <a:pt x="21" y="18"/>
                </a:lnTo>
                <a:lnTo>
                  <a:pt x="26" y="27"/>
                </a:lnTo>
                <a:lnTo>
                  <a:pt x="32" y="35"/>
                </a:lnTo>
                <a:lnTo>
                  <a:pt x="34" y="40"/>
                </a:lnTo>
                <a:lnTo>
                  <a:pt x="34" y="48"/>
                </a:lnTo>
                <a:lnTo>
                  <a:pt x="37" y="55"/>
                </a:lnTo>
                <a:lnTo>
                  <a:pt x="41" y="61"/>
                </a:lnTo>
                <a:lnTo>
                  <a:pt x="52" y="57"/>
                </a:lnTo>
                <a:lnTo>
                  <a:pt x="59" y="55"/>
                </a:lnTo>
                <a:lnTo>
                  <a:pt x="63" y="62"/>
                </a:lnTo>
                <a:lnTo>
                  <a:pt x="61" y="70"/>
                </a:lnTo>
                <a:lnTo>
                  <a:pt x="59" y="79"/>
                </a:lnTo>
                <a:lnTo>
                  <a:pt x="56" y="86"/>
                </a:lnTo>
                <a:close/>
              </a:path>
            </a:pathLst>
          </a:custGeom>
          <a:solidFill>
            <a:schemeClr val="accent6">
              <a:lumMod val="40000"/>
              <a:lumOff val="60000"/>
            </a:schemeClr>
          </a:solidFill>
          <a:ln w="3175" cmpd="sng">
            <a:solidFill>
              <a:schemeClr val="bg1"/>
            </a:solidFill>
            <a:round/>
            <a:headEnd/>
            <a:tailEnd/>
          </a:ln>
        </p:spPr>
        <p:txBody>
          <a:bodyPr/>
          <a:lstStyle/>
          <a:p>
            <a:endParaRPr lang="ru-RU" sz="1807" dirty="0">
              <a:latin typeface="Arial Обычный" charset="0"/>
            </a:endParaRPr>
          </a:p>
        </p:txBody>
      </p:sp>
      <p:sp>
        <p:nvSpPr>
          <p:cNvPr id="219" name="Freeform 53"/>
          <p:cNvSpPr>
            <a:spLocks/>
          </p:cNvSpPr>
          <p:nvPr/>
        </p:nvSpPr>
        <p:spPr bwMode="auto">
          <a:xfrm>
            <a:off x="4582443" y="2633091"/>
            <a:ext cx="309847" cy="432651"/>
          </a:xfrm>
          <a:custGeom>
            <a:avLst/>
            <a:gdLst>
              <a:gd name="T0" fmla="*/ 122862 w 178"/>
              <a:gd name="T1" fmla="*/ 355600 h 229"/>
              <a:gd name="T2" fmla="*/ 124324 w 178"/>
              <a:gd name="T3" fmla="*/ 334962 h 229"/>
              <a:gd name="T4" fmla="*/ 119937 w 178"/>
              <a:gd name="T5" fmla="*/ 290512 h 229"/>
              <a:gd name="T6" fmla="*/ 130175 w 178"/>
              <a:gd name="T7" fmla="*/ 228600 h 229"/>
              <a:gd name="T8" fmla="*/ 136026 w 178"/>
              <a:gd name="T9" fmla="*/ 200025 h 229"/>
              <a:gd name="T10" fmla="*/ 136026 w 178"/>
              <a:gd name="T11" fmla="*/ 182562 h 229"/>
              <a:gd name="T12" fmla="*/ 157965 w 178"/>
              <a:gd name="T13" fmla="*/ 165100 h 229"/>
              <a:gd name="T14" fmla="*/ 178442 w 178"/>
              <a:gd name="T15" fmla="*/ 141287 h 229"/>
              <a:gd name="T16" fmla="*/ 187218 w 178"/>
              <a:gd name="T17" fmla="*/ 123825 h 229"/>
              <a:gd name="T18" fmla="*/ 197456 w 178"/>
              <a:gd name="T19" fmla="*/ 120650 h 229"/>
              <a:gd name="T20" fmla="*/ 206232 w 178"/>
              <a:gd name="T21" fmla="*/ 114300 h 229"/>
              <a:gd name="T22" fmla="*/ 213546 w 178"/>
              <a:gd name="T23" fmla="*/ 109537 h 229"/>
              <a:gd name="T24" fmla="*/ 228172 w 178"/>
              <a:gd name="T25" fmla="*/ 100012 h 229"/>
              <a:gd name="T26" fmla="*/ 238410 w 178"/>
              <a:gd name="T27" fmla="*/ 93662 h 229"/>
              <a:gd name="T28" fmla="*/ 247186 w 178"/>
              <a:gd name="T29" fmla="*/ 79375 h 229"/>
              <a:gd name="T30" fmla="*/ 257425 w 178"/>
              <a:gd name="T31" fmla="*/ 76200 h 229"/>
              <a:gd name="T32" fmla="*/ 260350 w 178"/>
              <a:gd name="T33" fmla="*/ 65087 h 229"/>
              <a:gd name="T34" fmla="*/ 244261 w 178"/>
              <a:gd name="T35" fmla="*/ 36512 h 229"/>
              <a:gd name="T36" fmla="*/ 212083 w 178"/>
              <a:gd name="T37" fmla="*/ 9525 h 229"/>
              <a:gd name="T38" fmla="*/ 178442 w 178"/>
              <a:gd name="T39" fmla="*/ 3175 h 229"/>
              <a:gd name="T40" fmla="*/ 159428 w 178"/>
              <a:gd name="T41" fmla="*/ 17462 h 229"/>
              <a:gd name="T42" fmla="*/ 146264 w 178"/>
              <a:gd name="T43" fmla="*/ 20637 h 229"/>
              <a:gd name="T44" fmla="*/ 138951 w 178"/>
              <a:gd name="T45" fmla="*/ 12700 h 229"/>
              <a:gd name="T46" fmla="*/ 130175 w 178"/>
              <a:gd name="T47" fmla="*/ 12700 h 229"/>
              <a:gd name="T48" fmla="*/ 122862 w 178"/>
              <a:gd name="T49" fmla="*/ 20637 h 229"/>
              <a:gd name="T50" fmla="*/ 130175 w 178"/>
              <a:gd name="T51" fmla="*/ 36512 h 229"/>
              <a:gd name="T52" fmla="*/ 124324 w 178"/>
              <a:gd name="T53" fmla="*/ 50800 h 229"/>
              <a:gd name="T54" fmla="*/ 95072 w 178"/>
              <a:gd name="T55" fmla="*/ 71437 h 229"/>
              <a:gd name="T56" fmla="*/ 65819 w 178"/>
              <a:gd name="T57" fmla="*/ 92075 h 229"/>
              <a:gd name="T58" fmla="*/ 52655 w 178"/>
              <a:gd name="T59" fmla="*/ 76200 h 229"/>
              <a:gd name="T60" fmla="*/ 40954 w 178"/>
              <a:gd name="T61" fmla="*/ 68262 h 229"/>
              <a:gd name="T62" fmla="*/ 21940 w 178"/>
              <a:gd name="T63" fmla="*/ 85725 h 229"/>
              <a:gd name="T64" fmla="*/ 5851 w 178"/>
              <a:gd name="T65" fmla="*/ 109537 h 229"/>
              <a:gd name="T66" fmla="*/ 0 w 178"/>
              <a:gd name="T67" fmla="*/ 131762 h 229"/>
              <a:gd name="T68" fmla="*/ 14626 w 178"/>
              <a:gd name="T69" fmla="*/ 141287 h 229"/>
              <a:gd name="T70" fmla="*/ 27790 w 178"/>
              <a:gd name="T71" fmla="*/ 150812 h 229"/>
              <a:gd name="T72" fmla="*/ 38029 w 178"/>
              <a:gd name="T73" fmla="*/ 171450 h 229"/>
              <a:gd name="T74" fmla="*/ 40954 w 178"/>
              <a:gd name="T75" fmla="*/ 193675 h 229"/>
              <a:gd name="T76" fmla="*/ 54118 w 178"/>
              <a:gd name="T77" fmla="*/ 193675 h 229"/>
              <a:gd name="T78" fmla="*/ 59968 w 178"/>
              <a:gd name="T79" fmla="*/ 203200 h 229"/>
              <a:gd name="T80" fmla="*/ 38029 w 178"/>
              <a:gd name="T81" fmla="*/ 200025 h 229"/>
              <a:gd name="T82" fmla="*/ 35103 w 178"/>
              <a:gd name="T83" fmla="*/ 214312 h 229"/>
              <a:gd name="T84" fmla="*/ 46805 w 178"/>
              <a:gd name="T85" fmla="*/ 227012 h 229"/>
              <a:gd name="T86" fmla="*/ 40954 w 178"/>
              <a:gd name="T87" fmla="*/ 231775 h 229"/>
              <a:gd name="T88" fmla="*/ 35103 w 178"/>
              <a:gd name="T89" fmla="*/ 228600 h 229"/>
              <a:gd name="T90" fmla="*/ 24865 w 178"/>
              <a:gd name="T91" fmla="*/ 220662 h 229"/>
              <a:gd name="T92" fmla="*/ 14626 w 178"/>
              <a:gd name="T93" fmla="*/ 247650 h 229"/>
              <a:gd name="T94" fmla="*/ 19014 w 178"/>
              <a:gd name="T95" fmla="*/ 258762 h 229"/>
              <a:gd name="T96" fmla="*/ 33641 w 178"/>
              <a:gd name="T97" fmla="*/ 276225 h 229"/>
              <a:gd name="T98" fmla="*/ 27790 w 178"/>
              <a:gd name="T99" fmla="*/ 303212 h 229"/>
              <a:gd name="T100" fmla="*/ 33641 w 178"/>
              <a:gd name="T101" fmla="*/ 307975 h 229"/>
              <a:gd name="T102" fmla="*/ 52655 w 178"/>
              <a:gd name="T103" fmla="*/ 307975 h 229"/>
              <a:gd name="T104" fmla="*/ 65819 w 178"/>
              <a:gd name="T105" fmla="*/ 325437 h 229"/>
              <a:gd name="T106" fmla="*/ 73132 w 178"/>
              <a:gd name="T107" fmla="*/ 331787 h 229"/>
              <a:gd name="T108" fmla="*/ 87758 w 178"/>
              <a:gd name="T109" fmla="*/ 331787 h 229"/>
              <a:gd name="T110" fmla="*/ 100922 w 178"/>
              <a:gd name="T111" fmla="*/ 358775 h 229"/>
              <a:gd name="T112" fmla="*/ 117011 w 178"/>
              <a:gd name="T113" fmla="*/ 363537 h 2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8"/>
              <a:gd name="T172" fmla="*/ 0 h 229"/>
              <a:gd name="T173" fmla="*/ 178 w 178"/>
              <a:gd name="T174" fmla="*/ 229 h 2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8" h="229">
                <a:moveTo>
                  <a:pt x="80" y="229"/>
                </a:moveTo>
                <a:lnTo>
                  <a:pt x="84" y="224"/>
                </a:lnTo>
                <a:lnTo>
                  <a:pt x="84" y="218"/>
                </a:lnTo>
                <a:lnTo>
                  <a:pt x="85" y="211"/>
                </a:lnTo>
                <a:lnTo>
                  <a:pt x="84" y="202"/>
                </a:lnTo>
                <a:lnTo>
                  <a:pt x="82" y="183"/>
                </a:lnTo>
                <a:lnTo>
                  <a:pt x="82" y="165"/>
                </a:lnTo>
                <a:lnTo>
                  <a:pt x="89" y="144"/>
                </a:lnTo>
                <a:lnTo>
                  <a:pt x="95" y="132"/>
                </a:lnTo>
                <a:lnTo>
                  <a:pt x="93" y="126"/>
                </a:lnTo>
                <a:lnTo>
                  <a:pt x="93" y="120"/>
                </a:lnTo>
                <a:lnTo>
                  <a:pt x="93" y="115"/>
                </a:lnTo>
                <a:lnTo>
                  <a:pt x="95" y="113"/>
                </a:lnTo>
                <a:lnTo>
                  <a:pt x="108" y="104"/>
                </a:lnTo>
                <a:lnTo>
                  <a:pt x="120" y="95"/>
                </a:lnTo>
                <a:lnTo>
                  <a:pt x="122" y="89"/>
                </a:lnTo>
                <a:lnTo>
                  <a:pt x="120" y="80"/>
                </a:lnTo>
                <a:lnTo>
                  <a:pt x="128" y="78"/>
                </a:lnTo>
                <a:lnTo>
                  <a:pt x="133" y="80"/>
                </a:lnTo>
                <a:lnTo>
                  <a:pt x="135" y="76"/>
                </a:lnTo>
                <a:lnTo>
                  <a:pt x="135" y="72"/>
                </a:lnTo>
                <a:lnTo>
                  <a:pt x="141" y="72"/>
                </a:lnTo>
                <a:lnTo>
                  <a:pt x="145" y="74"/>
                </a:lnTo>
                <a:lnTo>
                  <a:pt x="146" y="69"/>
                </a:lnTo>
                <a:lnTo>
                  <a:pt x="152" y="65"/>
                </a:lnTo>
                <a:lnTo>
                  <a:pt x="156" y="63"/>
                </a:lnTo>
                <a:lnTo>
                  <a:pt x="161" y="65"/>
                </a:lnTo>
                <a:lnTo>
                  <a:pt x="163" y="59"/>
                </a:lnTo>
                <a:lnTo>
                  <a:pt x="163" y="50"/>
                </a:lnTo>
                <a:lnTo>
                  <a:pt x="169" y="50"/>
                </a:lnTo>
                <a:lnTo>
                  <a:pt x="174" y="50"/>
                </a:lnTo>
                <a:lnTo>
                  <a:pt x="176" y="48"/>
                </a:lnTo>
                <a:lnTo>
                  <a:pt x="178" y="45"/>
                </a:lnTo>
                <a:lnTo>
                  <a:pt x="178" y="41"/>
                </a:lnTo>
                <a:lnTo>
                  <a:pt x="176" y="34"/>
                </a:lnTo>
                <a:lnTo>
                  <a:pt x="167" y="23"/>
                </a:lnTo>
                <a:lnTo>
                  <a:pt x="156" y="13"/>
                </a:lnTo>
                <a:lnTo>
                  <a:pt x="145" y="6"/>
                </a:lnTo>
                <a:lnTo>
                  <a:pt x="132" y="0"/>
                </a:lnTo>
                <a:lnTo>
                  <a:pt x="122" y="2"/>
                </a:lnTo>
                <a:lnTo>
                  <a:pt x="115" y="6"/>
                </a:lnTo>
                <a:lnTo>
                  <a:pt x="109" y="11"/>
                </a:lnTo>
                <a:lnTo>
                  <a:pt x="106" y="17"/>
                </a:lnTo>
                <a:lnTo>
                  <a:pt x="100" y="13"/>
                </a:lnTo>
                <a:lnTo>
                  <a:pt x="96" y="10"/>
                </a:lnTo>
                <a:lnTo>
                  <a:pt x="95" y="8"/>
                </a:lnTo>
                <a:lnTo>
                  <a:pt x="91" y="8"/>
                </a:lnTo>
                <a:lnTo>
                  <a:pt x="89" y="8"/>
                </a:lnTo>
                <a:lnTo>
                  <a:pt x="85" y="8"/>
                </a:lnTo>
                <a:lnTo>
                  <a:pt x="84" y="13"/>
                </a:lnTo>
                <a:lnTo>
                  <a:pt x="87" y="17"/>
                </a:lnTo>
                <a:lnTo>
                  <a:pt x="89" y="23"/>
                </a:lnTo>
                <a:lnTo>
                  <a:pt x="91" y="26"/>
                </a:lnTo>
                <a:lnTo>
                  <a:pt x="85" y="32"/>
                </a:lnTo>
                <a:lnTo>
                  <a:pt x="80" y="37"/>
                </a:lnTo>
                <a:lnTo>
                  <a:pt x="65" y="45"/>
                </a:lnTo>
                <a:lnTo>
                  <a:pt x="50" y="56"/>
                </a:lnTo>
                <a:lnTo>
                  <a:pt x="45" y="58"/>
                </a:lnTo>
                <a:lnTo>
                  <a:pt x="39" y="54"/>
                </a:lnTo>
                <a:lnTo>
                  <a:pt x="36" y="48"/>
                </a:lnTo>
                <a:lnTo>
                  <a:pt x="34" y="41"/>
                </a:lnTo>
                <a:lnTo>
                  <a:pt x="28" y="43"/>
                </a:lnTo>
                <a:lnTo>
                  <a:pt x="23" y="47"/>
                </a:lnTo>
                <a:lnTo>
                  <a:pt x="15" y="54"/>
                </a:lnTo>
                <a:lnTo>
                  <a:pt x="10" y="61"/>
                </a:lnTo>
                <a:lnTo>
                  <a:pt x="4" y="69"/>
                </a:lnTo>
                <a:lnTo>
                  <a:pt x="0" y="76"/>
                </a:lnTo>
                <a:lnTo>
                  <a:pt x="0" y="83"/>
                </a:lnTo>
                <a:lnTo>
                  <a:pt x="0" y="87"/>
                </a:lnTo>
                <a:lnTo>
                  <a:pt x="10" y="89"/>
                </a:lnTo>
                <a:lnTo>
                  <a:pt x="17" y="87"/>
                </a:lnTo>
                <a:lnTo>
                  <a:pt x="19" y="95"/>
                </a:lnTo>
                <a:lnTo>
                  <a:pt x="23" y="102"/>
                </a:lnTo>
                <a:lnTo>
                  <a:pt x="26" y="108"/>
                </a:lnTo>
                <a:lnTo>
                  <a:pt x="32" y="113"/>
                </a:lnTo>
                <a:lnTo>
                  <a:pt x="28" y="122"/>
                </a:lnTo>
                <a:lnTo>
                  <a:pt x="34" y="122"/>
                </a:lnTo>
                <a:lnTo>
                  <a:pt x="37" y="122"/>
                </a:lnTo>
                <a:lnTo>
                  <a:pt x="39" y="126"/>
                </a:lnTo>
                <a:lnTo>
                  <a:pt x="41" y="128"/>
                </a:lnTo>
                <a:lnTo>
                  <a:pt x="34" y="128"/>
                </a:lnTo>
                <a:lnTo>
                  <a:pt x="26" y="126"/>
                </a:lnTo>
                <a:lnTo>
                  <a:pt x="24" y="132"/>
                </a:lnTo>
                <a:lnTo>
                  <a:pt x="24" y="135"/>
                </a:lnTo>
                <a:lnTo>
                  <a:pt x="30" y="137"/>
                </a:lnTo>
                <a:lnTo>
                  <a:pt x="32" y="143"/>
                </a:lnTo>
                <a:lnTo>
                  <a:pt x="30" y="144"/>
                </a:lnTo>
                <a:lnTo>
                  <a:pt x="28" y="146"/>
                </a:lnTo>
                <a:lnTo>
                  <a:pt x="26" y="144"/>
                </a:lnTo>
                <a:lnTo>
                  <a:pt x="24" y="144"/>
                </a:lnTo>
                <a:lnTo>
                  <a:pt x="21" y="141"/>
                </a:lnTo>
                <a:lnTo>
                  <a:pt x="17" y="139"/>
                </a:lnTo>
                <a:lnTo>
                  <a:pt x="12" y="148"/>
                </a:lnTo>
                <a:lnTo>
                  <a:pt x="10" y="156"/>
                </a:lnTo>
                <a:lnTo>
                  <a:pt x="12" y="159"/>
                </a:lnTo>
                <a:lnTo>
                  <a:pt x="13" y="163"/>
                </a:lnTo>
                <a:lnTo>
                  <a:pt x="19" y="167"/>
                </a:lnTo>
                <a:lnTo>
                  <a:pt x="23" y="174"/>
                </a:lnTo>
                <a:lnTo>
                  <a:pt x="19" y="183"/>
                </a:lnTo>
                <a:lnTo>
                  <a:pt x="19" y="191"/>
                </a:lnTo>
                <a:lnTo>
                  <a:pt x="21" y="194"/>
                </a:lnTo>
                <a:lnTo>
                  <a:pt x="23" y="194"/>
                </a:lnTo>
                <a:lnTo>
                  <a:pt x="30" y="193"/>
                </a:lnTo>
                <a:lnTo>
                  <a:pt x="36" y="194"/>
                </a:lnTo>
                <a:lnTo>
                  <a:pt x="41" y="202"/>
                </a:lnTo>
                <a:lnTo>
                  <a:pt x="45" y="205"/>
                </a:lnTo>
                <a:lnTo>
                  <a:pt x="48" y="207"/>
                </a:lnTo>
                <a:lnTo>
                  <a:pt x="50" y="209"/>
                </a:lnTo>
                <a:lnTo>
                  <a:pt x="54" y="207"/>
                </a:lnTo>
                <a:lnTo>
                  <a:pt x="60" y="209"/>
                </a:lnTo>
                <a:lnTo>
                  <a:pt x="65" y="220"/>
                </a:lnTo>
                <a:lnTo>
                  <a:pt x="69" y="226"/>
                </a:lnTo>
                <a:lnTo>
                  <a:pt x="74" y="229"/>
                </a:lnTo>
                <a:lnTo>
                  <a:pt x="80" y="229"/>
                </a:lnTo>
                <a:close/>
              </a:path>
            </a:pathLst>
          </a:custGeom>
          <a:solidFill>
            <a:srgbClr val="D8D8D8"/>
          </a:solidFill>
          <a:ln w="3175" cmpd="sng">
            <a:solidFill>
              <a:schemeClr val="bg1"/>
            </a:solidFill>
            <a:round/>
            <a:headEnd/>
            <a:tailEnd/>
          </a:ln>
        </p:spPr>
        <p:txBody>
          <a:bodyPr/>
          <a:lstStyle/>
          <a:p>
            <a:endParaRPr lang="ru-RU" sz="1807" dirty="0">
              <a:latin typeface="Arial Обычный" charset="0"/>
            </a:endParaRPr>
          </a:p>
        </p:txBody>
      </p:sp>
      <p:sp>
        <p:nvSpPr>
          <p:cNvPr id="220" name="Freeform 54"/>
          <p:cNvSpPr>
            <a:spLocks/>
          </p:cNvSpPr>
          <p:nvPr/>
        </p:nvSpPr>
        <p:spPr bwMode="auto">
          <a:xfrm>
            <a:off x="4580553" y="2822022"/>
            <a:ext cx="22671" cy="49122"/>
          </a:xfrm>
          <a:custGeom>
            <a:avLst/>
            <a:gdLst>
              <a:gd name="T0" fmla="*/ 1465 w 13"/>
              <a:gd name="T1" fmla="*/ 0 h 26"/>
              <a:gd name="T2" fmla="*/ 0 w 13"/>
              <a:gd name="T3" fmla="*/ 6350 h 26"/>
              <a:gd name="T4" fmla="*/ 0 w 13"/>
              <a:gd name="T5" fmla="*/ 12700 h 26"/>
              <a:gd name="T6" fmla="*/ 1465 w 13"/>
              <a:gd name="T7" fmla="*/ 17463 h 26"/>
              <a:gd name="T8" fmla="*/ 4396 w 13"/>
              <a:gd name="T9" fmla="*/ 23812 h 26"/>
              <a:gd name="T10" fmla="*/ 1465 w 13"/>
              <a:gd name="T11" fmla="*/ 34925 h 26"/>
              <a:gd name="T12" fmla="*/ 0 w 13"/>
              <a:gd name="T13" fmla="*/ 41275 h 26"/>
              <a:gd name="T14" fmla="*/ 4396 w 13"/>
              <a:gd name="T15" fmla="*/ 41275 h 26"/>
              <a:gd name="T16" fmla="*/ 7327 w 13"/>
              <a:gd name="T17" fmla="*/ 41275 h 26"/>
              <a:gd name="T18" fmla="*/ 10258 w 13"/>
              <a:gd name="T19" fmla="*/ 38100 h 26"/>
              <a:gd name="T20" fmla="*/ 13188 w 13"/>
              <a:gd name="T21" fmla="*/ 34925 h 26"/>
              <a:gd name="T22" fmla="*/ 16119 w 13"/>
              <a:gd name="T23" fmla="*/ 30163 h 26"/>
              <a:gd name="T24" fmla="*/ 19050 w 13"/>
              <a:gd name="T25" fmla="*/ 20638 h 26"/>
              <a:gd name="T26" fmla="*/ 19050 w 13"/>
              <a:gd name="T27" fmla="*/ 12700 h 26"/>
              <a:gd name="T28" fmla="*/ 16119 w 13"/>
              <a:gd name="T29" fmla="*/ 6350 h 26"/>
              <a:gd name="T30" fmla="*/ 7327 w 13"/>
              <a:gd name="T31" fmla="*/ 0 h 26"/>
              <a:gd name="T32" fmla="*/ 1465 w 13"/>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26"/>
              <a:gd name="T53" fmla="*/ 13 w 13"/>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26">
                <a:moveTo>
                  <a:pt x="1" y="0"/>
                </a:moveTo>
                <a:lnTo>
                  <a:pt x="0" y="4"/>
                </a:lnTo>
                <a:lnTo>
                  <a:pt x="0" y="8"/>
                </a:lnTo>
                <a:lnTo>
                  <a:pt x="1" y="11"/>
                </a:lnTo>
                <a:lnTo>
                  <a:pt x="3" y="15"/>
                </a:lnTo>
                <a:lnTo>
                  <a:pt x="1" y="22"/>
                </a:lnTo>
                <a:lnTo>
                  <a:pt x="0" y="26"/>
                </a:lnTo>
                <a:lnTo>
                  <a:pt x="3" y="26"/>
                </a:lnTo>
                <a:lnTo>
                  <a:pt x="5" y="26"/>
                </a:lnTo>
                <a:lnTo>
                  <a:pt x="7" y="24"/>
                </a:lnTo>
                <a:lnTo>
                  <a:pt x="9" y="22"/>
                </a:lnTo>
                <a:lnTo>
                  <a:pt x="11" y="19"/>
                </a:lnTo>
                <a:lnTo>
                  <a:pt x="13" y="13"/>
                </a:lnTo>
                <a:lnTo>
                  <a:pt x="13" y="8"/>
                </a:lnTo>
                <a:lnTo>
                  <a:pt x="11" y="4"/>
                </a:lnTo>
                <a:lnTo>
                  <a:pt x="5" y="0"/>
                </a:lnTo>
                <a:lnTo>
                  <a:pt x="1" y="0"/>
                </a:lnTo>
                <a:close/>
              </a:path>
            </a:pathLst>
          </a:custGeom>
          <a:solidFill>
            <a:schemeClr val="hlink"/>
          </a:solidFill>
          <a:ln w="3175" cmpd="sng">
            <a:solidFill>
              <a:schemeClr val="bg1"/>
            </a:solidFill>
            <a:round/>
            <a:headEnd/>
            <a:tailEnd/>
          </a:ln>
        </p:spPr>
        <p:txBody>
          <a:bodyPr/>
          <a:lstStyle/>
          <a:p>
            <a:endParaRPr lang="ru-RU" sz="1807" dirty="0">
              <a:latin typeface="Arial Обычный" charset="0"/>
            </a:endParaRPr>
          </a:p>
        </p:txBody>
      </p:sp>
      <p:sp>
        <p:nvSpPr>
          <p:cNvPr id="221" name="Freeform 55"/>
          <p:cNvSpPr>
            <a:spLocks/>
          </p:cNvSpPr>
          <p:nvPr/>
        </p:nvSpPr>
        <p:spPr bwMode="auto">
          <a:xfrm>
            <a:off x="4193247" y="2908929"/>
            <a:ext cx="122805" cy="94466"/>
          </a:xfrm>
          <a:custGeom>
            <a:avLst/>
            <a:gdLst>
              <a:gd name="T0" fmla="*/ 2948 w 70"/>
              <a:gd name="T1" fmla="*/ 55563 h 50"/>
              <a:gd name="T2" fmla="*/ 10319 w 70"/>
              <a:gd name="T3" fmla="*/ 68263 h 50"/>
              <a:gd name="T4" fmla="*/ 19163 w 70"/>
              <a:gd name="T5" fmla="*/ 74613 h 50"/>
              <a:gd name="T6" fmla="*/ 29482 w 70"/>
              <a:gd name="T7" fmla="*/ 79375 h 50"/>
              <a:gd name="T8" fmla="*/ 38327 w 70"/>
              <a:gd name="T9" fmla="*/ 79375 h 50"/>
              <a:gd name="T10" fmla="*/ 57490 w 70"/>
              <a:gd name="T11" fmla="*/ 79375 h 50"/>
              <a:gd name="T12" fmla="*/ 78127 w 70"/>
              <a:gd name="T13" fmla="*/ 74613 h 50"/>
              <a:gd name="T14" fmla="*/ 89920 w 70"/>
              <a:gd name="T15" fmla="*/ 76200 h 50"/>
              <a:gd name="T16" fmla="*/ 95817 w 70"/>
              <a:gd name="T17" fmla="*/ 74613 h 50"/>
              <a:gd name="T18" fmla="*/ 100239 w 70"/>
              <a:gd name="T19" fmla="*/ 71438 h 50"/>
              <a:gd name="T20" fmla="*/ 103187 w 70"/>
              <a:gd name="T21" fmla="*/ 68263 h 50"/>
              <a:gd name="T22" fmla="*/ 103187 w 70"/>
              <a:gd name="T23" fmla="*/ 55563 h 50"/>
              <a:gd name="T24" fmla="*/ 95817 w 70"/>
              <a:gd name="T25" fmla="*/ 41275 h 50"/>
              <a:gd name="T26" fmla="*/ 95817 w 70"/>
              <a:gd name="T27" fmla="*/ 30163 h 50"/>
              <a:gd name="T28" fmla="*/ 92868 w 70"/>
              <a:gd name="T29" fmla="*/ 17463 h 50"/>
              <a:gd name="T30" fmla="*/ 89920 w 70"/>
              <a:gd name="T31" fmla="*/ 12700 h 50"/>
              <a:gd name="T32" fmla="*/ 86972 w 70"/>
              <a:gd name="T33" fmla="*/ 6350 h 50"/>
              <a:gd name="T34" fmla="*/ 78127 w 70"/>
              <a:gd name="T35" fmla="*/ 3175 h 50"/>
              <a:gd name="T36" fmla="*/ 67809 w 70"/>
              <a:gd name="T37" fmla="*/ 0 h 50"/>
              <a:gd name="T38" fmla="*/ 61912 w 70"/>
              <a:gd name="T39" fmla="*/ 0 h 50"/>
              <a:gd name="T40" fmla="*/ 57490 w 70"/>
              <a:gd name="T41" fmla="*/ 3175 h 50"/>
              <a:gd name="T42" fmla="*/ 51594 w 70"/>
              <a:gd name="T43" fmla="*/ 6350 h 50"/>
              <a:gd name="T44" fmla="*/ 45697 w 70"/>
              <a:gd name="T45" fmla="*/ 9525 h 50"/>
              <a:gd name="T46" fmla="*/ 38327 w 70"/>
              <a:gd name="T47" fmla="*/ 20637 h 50"/>
              <a:gd name="T48" fmla="*/ 26534 w 70"/>
              <a:gd name="T49" fmla="*/ 30163 h 50"/>
              <a:gd name="T50" fmla="*/ 16215 w 70"/>
              <a:gd name="T51" fmla="*/ 34925 h 50"/>
              <a:gd name="T52" fmla="*/ 5896 w 70"/>
              <a:gd name="T53" fmla="*/ 41275 h 50"/>
              <a:gd name="T54" fmla="*/ 2948 w 70"/>
              <a:gd name="T55" fmla="*/ 44450 h 50"/>
              <a:gd name="T56" fmla="*/ 0 w 70"/>
              <a:gd name="T57" fmla="*/ 47625 h 50"/>
              <a:gd name="T58" fmla="*/ 0 w 70"/>
              <a:gd name="T59" fmla="*/ 50800 h 50"/>
              <a:gd name="T60" fmla="*/ 2948 w 70"/>
              <a:gd name="T61" fmla="*/ 55563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0"/>
              <a:gd name="T94" fmla="*/ 0 h 50"/>
              <a:gd name="T95" fmla="*/ 70 w 70"/>
              <a:gd name="T96" fmla="*/ 50 h 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0" h="50">
                <a:moveTo>
                  <a:pt x="2" y="35"/>
                </a:moveTo>
                <a:lnTo>
                  <a:pt x="7" y="43"/>
                </a:lnTo>
                <a:lnTo>
                  <a:pt x="13" y="47"/>
                </a:lnTo>
                <a:lnTo>
                  <a:pt x="20" y="50"/>
                </a:lnTo>
                <a:lnTo>
                  <a:pt x="26" y="50"/>
                </a:lnTo>
                <a:lnTo>
                  <a:pt x="39" y="50"/>
                </a:lnTo>
                <a:lnTo>
                  <a:pt x="53" y="47"/>
                </a:lnTo>
                <a:lnTo>
                  <a:pt x="61" y="48"/>
                </a:lnTo>
                <a:lnTo>
                  <a:pt x="65" y="47"/>
                </a:lnTo>
                <a:lnTo>
                  <a:pt x="68" y="45"/>
                </a:lnTo>
                <a:lnTo>
                  <a:pt x="70" y="43"/>
                </a:lnTo>
                <a:lnTo>
                  <a:pt x="70" y="35"/>
                </a:lnTo>
                <a:lnTo>
                  <a:pt x="65" y="26"/>
                </a:lnTo>
                <a:lnTo>
                  <a:pt x="65" y="19"/>
                </a:lnTo>
                <a:lnTo>
                  <a:pt x="63" y="11"/>
                </a:lnTo>
                <a:lnTo>
                  <a:pt x="61" y="8"/>
                </a:lnTo>
                <a:lnTo>
                  <a:pt x="59" y="4"/>
                </a:lnTo>
                <a:lnTo>
                  <a:pt x="53" y="2"/>
                </a:lnTo>
                <a:lnTo>
                  <a:pt x="46" y="0"/>
                </a:lnTo>
                <a:lnTo>
                  <a:pt x="42" y="0"/>
                </a:lnTo>
                <a:lnTo>
                  <a:pt x="39" y="2"/>
                </a:lnTo>
                <a:lnTo>
                  <a:pt x="35" y="4"/>
                </a:lnTo>
                <a:lnTo>
                  <a:pt x="31" y="6"/>
                </a:lnTo>
                <a:lnTo>
                  <a:pt x="26" y="13"/>
                </a:lnTo>
                <a:lnTo>
                  <a:pt x="18" y="19"/>
                </a:lnTo>
                <a:lnTo>
                  <a:pt x="11" y="22"/>
                </a:lnTo>
                <a:lnTo>
                  <a:pt x="4" y="26"/>
                </a:lnTo>
                <a:lnTo>
                  <a:pt x="2" y="28"/>
                </a:lnTo>
                <a:lnTo>
                  <a:pt x="0" y="30"/>
                </a:lnTo>
                <a:lnTo>
                  <a:pt x="0" y="32"/>
                </a:lnTo>
                <a:lnTo>
                  <a:pt x="2" y="35"/>
                </a:lnTo>
                <a:close/>
              </a:path>
            </a:pathLst>
          </a:custGeom>
          <a:solidFill>
            <a:srgbClr val="D8D8D8"/>
          </a:solidFill>
          <a:ln w="3175" cmpd="sng">
            <a:solidFill>
              <a:schemeClr val="bg1"/>
            </a:solidFill>
            <a:round/>
            <a:headEnd/>
            <a:tailEnd/>
          </a:ln>
        </p:spPr>
        <p:txBody>
          <a:bodyPr/>
          <a:lstStyle/>
          <a:p>
            <a:endParaRPr lang="ru-RU" sz="1807" dirty="0">
              <a:latin typeface="Arial Обычный" charset="0"/>
            </a:endParaRPr>
          </a:p>
        </p:txBody>
      </p:sp>
      <p:sp>
        <p:nvSpPr>
          <p:cNvPr id="222" name="Freeform 56"/>
          <p:cNvSpPr>
            <a:spLocks/>
          </p:cNvSpPr>
          <p:nvPr/>
        </p:nvSpPr>
        <p:spPr bwMode="auto">
          <a:xfrm>
            <a:off x="4722252" y="3133757"/>
            <a:ext cx="69904" cy="149256"/>
          </a:xfrm>
          <a:custGeom>
            <a:avLst/>
            <a:gdLst>
              <a:gd name="T0" fmla="*/ 0 w 40"/>
              <a:gd name="T1" fmla="*/ 28575 h 79"/>
              <a:gd name="T2" fmla="*/ 2937 w 40"/>
              <a:gd name="T3" fmla="*/ 52388 h 79"/>
              <a:gd name="T4" fmla="*/ 5874 w 40"/>
              <a:gd name="T5" fmla="*/ 76200 h 79"/>
              <a:gd name="T6" fmla="*/ 7342 w 40"/>
              <a:gd name="T7" fmla="*/ 98425 h 79"/>
              <a:gd name="T8" fmla="*/ 7342 w 40"/>
              <a:gd name="T9" fmla="*/ 119063 h 79"/>
              <a:gd name="T10" fmla="*/ 16153 w 40"/>
              <a:gd name="T11" fmla="*/ 122238 h 79"/>
              <a:gd name="T12" fmla="*/ 26432 w 40"/>
              <a:gd name="T13" fmla="*/ 125413 h 79"/>
              <a:gd name="T14" fmla="*/ 38179 w 40"/>
              <a:gd name="T15" fmla="*/ 125413 h 79"/>
              <a:gd name="T16" fmla="*/ 48458 w 40"/>
              <a:gd name="T17" fmla="*/ 115888 h 79"/>
              <a:gd name="T18" fmla="*/ 54332 w 40"/>
              <a:gd name="T19" fmla="*/ 93663 h 79"/>
              <a:gd name="T20" fmla="*/ 58737 w 40"/>
              <a:gd name="T21" fmla="*/ 73025 h 79"/>
              <a:gd name="T22" fmla="*/ 45521 w 40"/>
              <a:gd name="T23" fmla="*/ 34925 h 79"/>
              <a:gd name="T24" fmla="*/ 29369 w 40"/>
              <a:gd name="T25" fmla="*/ 0 h 79"/>
              <a:gd name="T26" fmla="*/ 29369 w 40"/>
              <a:gd name="T27" fmla="*/ 1588 h 79"/>
              <a:gd name="T28" fmla="*/ 22026 w 40"/>
              <a:gd name="T29" fmla="*/ 14288 h 79"/>
              <a:gd name="T30" fmla="*/ 13216 w 40"/>
              <a:gd name="T31" fmla="*/ 22225 h 79"/>
              <a:gd name="T32" fmla="*/ 0 w 40"/>
              <a:gd name="T33" fmla="*/ 28575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79"/>
              <a:gd name="T53" fmla="*/ 40 w 40"/>
              <a:gd name="T54" fmla="*/ 79 h 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79">
                <a:moveTo>
                  <a:pt x="0" y="18"/>
                </a:moveTo>
                <a:lnTo>
                  <a:pt x="2" y="33"/>
                </a:lnTo>
                <a:lnTo>
                  <a:pt x="4" y="48"/>
                </a:lnTo>
                <a:lnTo>
                  <a:pt x="5" y="62"/>
                </a:lnTo>
                <a:lnTo>
                  <a:pt x="5" y="75"/>
                </a:lnTo>
                <a:lnTo>
                  <a:pt x="11" y="77"/>
                </a:lnTo>
                <a:lnTo>
                  <a:pt x="18" y="79"/>
                </a:lnTo>
                <a:lnTo>
                  <a:pt x="26" y="79"/>
                </a:lnTo>
                <a:lnTo>
                  <a:pt x="33" y="73"/>
                </a:lnTo>
                <a:lnTo>
                  <a:pt x="37" y="59"/>
                </a:lnTo>
                <a:lnTo>
                  <a:pt x="40" y="46"/>
                </a:lnTo>
                <a:lnTo>
                  <a:pt x="31" y="22"/>
                </a:lnTo>
                <a:lnTo>
                  <a:pt x="20" y="0"/>
                </a:lnTo>
                <a:lnTo>
                  <a:pt x="20" y="1"/>
                </a:lnTo>
                <a:lnTo>
                  <a:pt x="15" y="9"/>
                </a:lnTo>
                <a:lnTo>
                  <a:pt x="9" y="14"/>
                </a:lnTo>
                <a:lnTo>
                  <a:pt x="0" y="18"/>
                </a:lnTo>
                <a:close/>
              </a:path>
            </a:pathLst>
          </a:custGeom>
          <a:solidFill>
            <a:srgbClr val="D8D8D8"/>
          </a:solidFill>
          <a:ln w="3175" cmpd="sng">
            <a:solidFill>
              <a:schemeClr val="bg1"/>
            </a:solidFill>
            <a:round/>
            <a:headEnd/>
            <a:tailEnd/>
          </a:ln>
        </p:spPr>
        <p:txBody>
          <a:bodyPr/>
          <a:lstStyle/>
          <a:p>
            <a:endParaRPr lang="ru-RU" sz="1807" dirty="0">
              <a:latin typeface="Arial Обычный" charset="0"/>
            </a:endParaRPr>
          </a:p>
        </p:txBody>
      </p:sp>
      <p:sp>
        <p:nvSpPr>
          <p:cNvPr id="223" name="Freeform 57"/>
          <p:cNvSpPr>
            <a:spLocks/>
          </p:cNvSpPr>
          <p:nvPr/>
        </p:nvSpPr>
        <p:spPr bwMode="auto">
          <a:xfrm>
            <a:off x="4659905" y="3286792"/>
            <a:ext cx="13225" cy="32118"/>
          </a:xfrm>
          <a:custGeom>
            <a:avLst/>
            <a:gdLst>
              <a:gd name="T0" fmla="*/ 3175 w 7"/>
              <a:gd name="T1" fmla="*/ 0 h 17"/>
              <a:gd name="T2" fmla="*/ 0 w 7"/>
              <a:gd name="T3" fmla="*/ 14287 h 17"/>
              <a:gd name="T4" fmla="*/ 3175 w 7"/>
              <a:gd name="T5" fmla="*/ 26987 h 17"/>
              <a:gd name="T6" fmla="*/ 7938 w 7"/>
              <a:gd name="T7" fmla="*/ 20637 h 17"/>
              <a:gd name="T8" fmla="*/ 11113 w 7"/>
              <a:gd name="T9" fmla="*/ 11112 h 17"/>
              <a:gd name="T10" fmla="*/ 11113 w 7"/>
              <a:gd name="T11" fmla="*/ 6350 h 17"/>
              <a:gd name="T12" fmla="*/ 7938 w 7"/>
              <a:gd name="T13" fmla="*/ 0 h 17"/>
              <a:gd name="T14" fmla="*/ 4763 w 7"/>
              <a:gd name="T15" fmla="*/ 0 h 17"/>
              <a:gd name="T16" fmla="*/ 3175 w 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2" y="0"/>
                </a:moveTo>
                <a:lnTo>
                  <a:pt x="0" y="9"/>
                </a:lnTo>
                <a:lnTo>
                  <a:pt x="2" y="17"/>
                </a:lnTo>
                <a:lnTo>
                  <a:pt x="5" y="13"/>
                </a:lnTo>
                <a:lnTo>
                  <a:pt x="7" y="7"/>
                </a:lnTo>
                <a:lnTo>
                  <a:pt x="7" y="4"/>
                </a:lnTo>
                <a:lnTo>
                  <a:pt x="5" y="0"/>
                </a:lnTo>
                <a:lnTo>
                  <a:pt x="3" y="0"/>
                </a:lnTo>
                <a:lnTo>
                  <a:pt x="2" y="0"/>
                </a:lnTo>
                <a:close/>
              </a:path>
            </a:pathLst>
          </a:custGeom>
          <a:solidFill>
            <a:schemeClr val="hlink"/>
          </a:solidFill>
          <a:ln w="3175" cmpd="sng">
            <a:solidFill>
              <a:schemeClr val="bg1"/>
            </a:solidFill>
            <a:round/>
            <a:headEnd/>
            <a:tailEnd/>
          </a:ln>
        </p:spPr>
        <p:txBody>
          <a:bodyPr/>
          <a:lstStyle/>
          <a:p>
            <a:endParaRPr lang="ru-RU" sz="1807" dirty="0">
              <a:latin typeface="Arial Обычный" charset="0"/>
            </a:endParaRPr>
          </a:p>
        </p:txBody>
      </p:sp>
      <p:sp>
        <p:nvSpPr>
          <p:cNvPr id="224" name="Freeform 58"/>
          <p:cNvSpPr>
            <a:spLocks/>
          </p:cNvSpPr>
          <p:nvPr/>
        </p:nvSpPr>
        <p:spPr bwMode="auto">
          <a:xfrm>
            <a:off x="4860172" y="2442270"/>
            <a:ext cx="751945" cy="275839"/>
          </a:xfrm>
          <a:custGeom>
            <a:avLst/>
            <a:gdLst>
              <a:gd name="T0" fmla="*/ 27853 w 431"/>
              <a:gd name="T1" fmla="*/ 193675 h 146"/>
              <a:gd name="T2" fmla="*/ 43979 w 431"/>
              <a:gd name="T3" fmla="*/ 211138 h 146"/>
              <a:gd name="T4" fmla="*/ 46910 w 431"/>
              <a:gd name="T5" fmla="*/ 231775 h 146"/>
              <a:gd name="T6" fmla="*/ 70366 w 431"/>
              <a:gd name="T7" fmla="*/ 225425 h 146"/>
              <a:gd name="T8" fmla="*/ 82093 w 431"/>
              <a:gd name="T9" fmla="*/ 184150 h 146"/>
              <a:gd name="T10" fmla="*/ 101151 w 431"/>
              <a:gd name="T11" fmla="*/ 193675 h 146"/>
              <a:gd name="T12" fmla="*/ 117276 w 431"/>
              <a:gd name="T13" fmla="*/ 193675 h 146"/>
              <a:gd name="T14" fmla="*/ 139265 w 431"/>
              <a:gd name="T15" fmla="*/ 166687 h 146"/>
              <a:gd name="T16" fmla="*/ 162721 w 431"/>
              <a:gd name="T17" fmla="*/ 180975 h 146"/>
              <a:gd name="T18" fmla="*/ 200835 w 431"/>
              <a:gd name="T19" fmla="*/ 134937 h 146"/>
              <a:gd name="T20" fmla="*/ 200835 w 431"/>
              <a:gd name="T21" fmla="*/ 149225 h 146"/>
              <a:gd name="T22" fmla="*/ 214029 w 431"/>
              <a:gd name="T23" fmla="*/ 152400 h 146"/>
              <a:gd name="T24" fmla="*/ 222825 w 431"/>
              <a:gd name="T25" fmla="*/ 134937 h 146"/>
              <a:gd name="T26" fmla="*/ 230154 w 431"/>
              <a:gd name="T27" fmla="*/ 146050 h 146"/>
              <a:gd name="T28" fmla="*/ 255076 w 431"/>
              <a:gd name="T29" fmla="*/ 149225 h 146"/>
              <a:gd name="T30" fmla="*/ 274133 w 431"/>
              <a:gd name="T31" fmla="*/ 131762 h 146"/>
              <a:gd name="T32" fmla="*/ 287326 w 431"/>
              <a:gd name="T33" fmla="*/ 122237 h 146"/>
              <a:gd name="T34" fmla="*/ 309316 w 431"/>
              <a:gd name="T35" fmla="*/ 117475 h 146"/>
              <a:gd name="T36" fmla="*/ 328373 w 431"/>
              <a:gd name="T37" fmla="*/ 114300 h 146"/>
              <a:gd name="T38" fmla="*/ 351828 w 431"/>
              <a:gd name="T39" fmla="*/ 117475 h 146"/>
              <a:gd name="T40" fmla="*/ 398739 w 431"/>
              <a:gd name="T41" fmla="*/ 111125 h 146"/>
              <a:gd name="T42" fmla="*/ 439785 w 431"/>
              <a:gd name="T43" fmla="*/ 117475 h 146"/>
              <a:gd name="T44" fmla="*/ 469104 w 431"/>
              <a:gd name="T45" fmla="*/ 125412 h 146"/>
              <a:gd name="T46" fmla="*/ 504287 w 431"/>
              <a:gd name="T47" fmla="*/ 119062 h 146"/>
              <a:gd name="T48" fmla="*/ 526277 w 431"/>
              <a:gd name="T49" fmla="*/ 122237 h 146"/>
              <a:gd name="T50" fmla="*/ 564391 w 431"/>
              <a:gd name="T51" fmla="*/ 111125 h 146"/>
              <a:gd name="T52" fmla="*/ 596642 w 431"/>
              <a:gd name="T53" fmla="*/ 111125 h 146"/>
              <a:gd name="T54" fmla="*/ 628893 w 431"/>
              <a:gd name="T55" fmla="*/ 66675 h 146"/>
              <a:gd name="T56" fmla="*/ 628893 w 431"/>
              <a:gd name="T57" fmla="*/ 42862 h 146"/>
              <a:gd name="T58" fmla="*/ 596642 w 431"/>
              <a:gd name="T59" fmla="*/ 25400 h 146"/>
              <a:gd name="T60" fmla="*/ 558527 w 431"/>
              <a:gd name="T61" fmla="*/ 28575 h 146"/>
              <a:gd name="T62" fmla="*/ 517481 w 431"/>
              <a:gd name="T63" fmla="*/ 42862 h 146"/>
              <a:gd name="T64" fmla="*/ 469104 w 431"/>
              <a:gd name="T65" fmla="*/ 31750 h 146"/>
              <a:gd name="T66" fmla="*/ 417796 w 431"/>
              <a:gd name="T67" fmla="*/ 14288 h 146"/>
              <a:gd name="T68" fmla="*/ 382613 w 431"/>
              <a:gd name="T69" fmla="*/ 14288 h 146"/>
              <a:gd name="T70" fmla="*/ 366488 w 431"/>
              <a:gd name="T71" fmla="*/ 17462 h 146"/>
              <a:gd name="T72" fmla="*/ 334237 w 431"/>
              <a:gd name="T73" fmla="*/ 11112 h 146"/>
              <a:gd name="T74" fmla="*/ 284395 w 431"/>
              <a:gd name="T75" fmla="*/ 4762 h 146"/>
              <a:gd name="T76" fmla="*/ 252144 w 431"/>
              <a:gd name="T77" fmla="*/ 14288 h 146"/>
              <a:gd name="T78" fmla="*/ 219893 w 431"/>
              <a:gd name="T79" fmla="*/ 25400 h 146"/>
              <a:gd name="T80" fmla="*/ 194972 w 431"/>
              <a:gd name="T81" fmla="*/ 38100 h 146"/>
              <a:gd name="T82" fmla="*/ 178846 w 431"/>
              <a:gd name="T83" fmla="*/ 20637 h 146"/>
              <a:gd name="T84" fmla="*/ 165652 w 431"/>
              <a:gd name="T85" fmla="*/ 17462 h 146"/>
              <a:gd name="T86" fmla="*/ 159789 w 431"/>
              <a:gd name="T87" fmla="*/ 28575 h 146"/>
              <a:gd name="T88" fmla="*/ 171516 w 431"/>
              <a:gd name="T89" fmla="*/ 49212 h 146"/>
              <a:gd name="T90" fmla="*/ 149527 w 431"/>
              <a:gd name="T91" fmla="*/ 52388 h 146"/>
              <a:gd name="T92" fmla="*/ 152459 w 431"/>
              <a:gd name="T93" fmla="*/ 80962 h 146"/>
              <a:gd name="T94" fmla="*/ 127538 w 431"/>
              <a:gd name="T95" fmla="*/ 66675 h 146"/>
              <a:gd name="T96" fmla="*/ 121674 w 431"/>
              <a:gd name="T97" fmla="*/ 73025 h 146"/>
              <a:gd name="T98" fmla="*/ 117276 w 431"/>
              <a:gd name="T99" fmla="*/ 87312 h 146"/>
              <a:gd name="T100" fmla="*/ 89423 w 431"/>
              <a:gd name="T101" fmla="*/ 96837 h 146"/>
              <a:gd name="T102" fmla="*/ 86491 w 431"/>
              <a:gd name="T103" fmla="*/ 107950 h 146"/>
              <a:gd name="T104" fmla="*/ 85025 w 431"/>
              <a:gd name="T105" fmla="*/ 119062 h 146"/>
              <a:gd name="T106" fmla="*/ 51308 w 431"/>
              <a:gd name="T107" fmla="*/ 104775 h 146"/>
              <a:gd name="T108" fmla="*/ 35183 w 431"/>
              <a:gd name="T109" fmla="*/ 119062 h 146"/>
              <a:gd name="T110" fmla="*/ 2932 w 431"/>
              <a:gd name="T111" fmla="*/ 117475 h 146"/>
              <a:gd name="T112" fmla="*/ 16125 w 431"/>
              <a:gd name="T113" fmla="*/ 131762 h 146"/>
              <a:gd name="T114" fmla="*/ 30785 w 431"/>
              <a:gd name="T115" fmla="*/ 152400 h 146"/>
              <a:gd name="T116" fmla="*/ 0 w 431"/>
              <a:gd name="T117" fmla="*/ 155575 h 1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1"/>
              <a:gd name="T178" fmla="*/ 0 h 146"/>
              <a:gd name="T179" fmla="*/ 431 w 431"/>
              <a:gd name="T180" fmla="*/ 146 h 1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1" h="146">
                <a:moveTo>
                  <a:pt x="0" y="98"/>
                </a:moveTo>
                <a:lnTo>
                  <a:pt x="8" y="107"/>
                </a:lnTo>
                <a:lnTo>
                  <a:pt x="19" y="122"/>
                </a:lnTo>
                <a:lnTo>
                  <a:pt x="22" y="127"/>
                </a:lnTo>
                <a:lnTo>
                  <a:pt x="28" y="131"/>
                </a:lnTo>
                <a:lnTo>
                  <a:pt x="30" y="133"/>
                </a:lnTo>
                <a:lnTo>
                  <a:pt x="32" y="135"/>
                </a:lnTo>
                <a:lnTo>
                  <a:pt x="34" y="140"/>
                </a:lnTo>
                <a:lnTo>
                  <a:pt x="32" y="146"/>
                </a:lnTo>
                <a:lnTo>
                  <a:pt x="41" y="146"/>
                </a:lnTo>
                <a:lnTo>
                  <a:pt x="46" y="146"/>
                </a:lnTo>
                <a:lnTo>
                  <a:pt x="48" y="142"/>
                </a:lnTo>
                <a:lnTo>
                  <a:pt x="50" y="138"/>
                </a:lnTo>
                <a:lnTo>
                  <a:pt x="52" y="127"/>
                </a:lnTo>
                <a:lnTo>
                  <a:pt x="56" y="116"/>
                </a:lnTo>
                <a:lnTo>
                  <a:pt x="61" y="124"/>
                </a:lnTo>
                <a:lnTo>
                  <a:pt x="63" y="133"/>
                </a:lnTo>
                <a:lnTo>
                  <a:pt x="69" y="122"/>
                </a:lnTo>
                <a:lnTo>
                  <a:pt x="72" y="109"/>
                </a:lnTo>
                <a:lnTo>
                  <a:pt x="76" y="118"/>
                </a:lnTo>
                <a:lnTo>
                  <a:pt x="80" y="122"/>
                </a:lnTo>
                <a:lnTo>
                  <a:pt x="85" y="120"/>
                </a:lnTo>
                <a:lnTo>
                  <a:pt x="91" y="112"/>
                </a:lnTo>
                <a:lnTo>
                  <a:pt x="95" y="105"/>
                </a:lnTo>
                <a:lnTo>
                  <a:pt x="96" y="98"/>
                </a:lnTo>
                <a:lnTo>
                  <a:pt x="102" y="107"/>
                </a:lnTo>
                <a:lnTo>
                  <a:pt x="111" y="114"/>
                </a:lnTo>
                <a:lnTo>
                  <a:pt x="130" y="92"/>
                </a:lnTo>
                <a:lnTo>
                  <a:pt x="137" y="83"/>
                </a:lnTo>
                <a:lnTo>
                  <a:pt x="137" y="85"/>
                </a:lnTo>
                <a:lnTo>
                  <a:pt x="137" y="90"/>
                </a:lnTo>
                <a:lnTo>
                  <a:pt x="137" y="92"/>
                </a:lnTo>
                <a:lnTo>
                  <a:pt x="137" y="94"/>
                </a:lnTo>
                <a:lnTo>
                  <a:pt x="139" y="96"/>
                </a:lnTo>
                <a:lnTo>
                  <a:pt x="141" y="98"/>
                </a:lnTo>
                <a:lnTo>
                  <a:pt x="146" y="96"/>
                </a:lnTo>
                <a:lnTo>
                  <a:pt x="150" y="90"/>
                </a:lnTo>
                <a:lnTo>
                  <a:pt x="152" y="87"/>
                </a:lnTo>
                <a:lnTo>
                  <a:pt x="152" y="85"/>
                </a:lnTo>
                <a:lnTo>
                  <a:pt x="157" y="85"/>
                </a:lnTo>
                <a:lnTo>
                  <a:pt x="157" y="88"/>
                </a:lnTo>
                <a:lnTo>
                  <a:pt x="157" y="92"/>
                </a:lnTo>
                <a:lnTo>
                  <a:pt x="157" y="94"/>
                </a:lnTo>
                <a:lnTo>
                  <a:pt x="167" y="94"/>
                </a:lnTo>
                <a:lnTo>
                  <a:pt x="174" y="94"/>
                </a:lnTo>
                <a:lnTo>
                  <a:pt x="183" y="92"/>
                </a:lnTo>
                <a:lnTo>
                  <a:pt x="189" y="88"/>
                </a:lnTo>
                <a:lnTo>
                  <a:pt x="187" y="83"/>
                </a:lnTo>
                <a:lnTo>
                  <a:pt x="185" y="77"/>
                </a:lnTo>
                <a:lnTo>
                  <a:pt x="191" y="75"/>
                </a:lnTo>
                <a:lnTo>
                  <a:pt x="196" y="77"/>
                </a:lnTo>
                <a:lnTo>
                  <a:pt x="200" y="79"/>
                </a:lnTo>
                <a:lnTo>
                  <a:pt x="202" y="79"/>
                </a:lnTo>
                <a:lnTo>
                  <a:pt x="211" y="74"/>
                </a:lnTo>
                <a:lnTo>
                  <a:pt x="216" y="72"/>
                </a:lnTo>
                <a:lnTo>
                  <a:pt x="220" y="72"/>
                </a:lnTo>
                <a:lnTo>
                  <a:pt x="224" y="72"/>
                </a:lnTo>
                <a:lnTo>
                  <a:pt x="228" y="75"/>
                </a:lnTo>
                <a:lnTo>
                  <a:pt x="231" y="77"/>
                </a:lnTo>
                <a:lnTo>
                  <a:pt x="240" y="74"/>
                </a:lnTo>
                <a:lnTo>
                  <a:pt x="252" y="68"/>
                </a:lnTo>
                <a:lnTo>
                  <a:pt x="264" y="72"/>
                </a:lnTo>
                <a:lnTo>
                  <a:pt x="272" y="70"/>
                </a:lnTo>
                <a:lnTo>
                  <a:pt x="279" y="68"/>
                </a:lnTo>
                <a:lnTo>
                  <a:pt x="287" y="66"/>
                </a:lnTo>
                <a:lnTo>
                  <a:pt x="300" y="74"/>
                </a:lnTo>
                <a:lnTo>
                  <a:pt x="309" y="79"/>
                </a:lnTo>
                <a:lnTo>
                  <a:pt x="314" y="79"/>
                </a:lnTo>
                <a:lnTo>
                  <a:pt x="320" y="79"/>
                </a:lnTo>
                <a:lnTo>
                  <a:pt x="327" y="74"/>
                </a:lnTo>
                <a:lnTo>
                  <a:pt x="336" y="72"/>
                </a:lnTo>
                <a:lnTo>
                  <a:pt x="344" y="75"/>
                </a:lnTo>
                <a:lnTo>
                  <a:pt x="351" y="77"/>
                </a:lnTo>
                <a:lnTo>
                  <a:pt x="355" y="77"/>
                </a:lnTo>
                <a:lnTo>
                  <a:pt x="359" y="77"/>
                </a:lnTo>
                <a:lnTo>
                  <a:pt x="366" y="72"/>
                </a:lnTo>
                <a:lnTo>
                  <a:pt x="375" y="68"/>
                </a:lnTo>
                <a:lnTo>
                  <a:pt x="385" y="70"/>
                </a:lnTo>
                <a:lnTo>
                  <a:pt x="392" y="72"/>
                </a:lnTo>
                <a:lnTo>
                  <a:pt x="397" y="72"/>
                </a:lnTo>
                <a:lnTo>
                  <a:pt x="407" y="70"/>
                </a:lnTo>
                <a:lnTo>
                  <a:pt x="418" y="59"/>
                </a:lnTo>
                <a:lnTo>
                  <a:pt x="425" y="50"/>
                </a:lnTo>
                <a:lnTo>
                  <a:pt x="429" y="42"/>
                </a:lnTo>
                <a:lnTo>
                  <a:pt x="431" y="37"/>
                </a:lnTo>
                <a:lnTo>
                  <a:pt x="431" y="31"/>
                </a:lnTo>
                <a:lnTo>
                  <a:pt x="429" y="27"/>
                </a:lnTo>
                <a:lnTo>
                  <a:pt x="425" y="24"/>
                </a:lnTo>
                <a:lnTo>
                  <a:pt x="420" y="22"/>
                </a:lnTo>
                <a:lnTo>
                  <a:pt x="407" y="16"/>
                </a:lnTo>
                <a:lnTo>
                  <a:pt x="396" y="14"/>
                </a:lnTo>
                <a:lnTo>
                  <a:pt x="386" y="16"/>
                </a:lnTo>
                <a:lnTo>
                  <a:pt x="381" y="18"/>
                </a:lnTo>
                <a:lnTo>
                  <a:pt x="373" y="24"/>
                </a:lnTo>
                <a:lnTo>
                  <a:pt x="368" y="29"/>
                </a:lnTo>
                <a:lnTo>
                  <a:pt x="353" y="27"/>
                </a:lnTo>
                <a:lnTo>
                  <a:pt x="338" y="27"/>
                </a:lnTo>
                <a:lnTo>
                  <a:pt x="329" y="24"/>
                </a:lnTo>
                <a:lnTo>
                  <a:pt x="320" y="20"/>
                </a:lnTo>
                <a:lnTo>
                  <a:pt x="309" y="22"/>
                </a:lnTo>
                <a:lnTo>
                  <a:pt x="298" y="22"/>
                </a:lnTo>
                <a:lnTo>
                  <a:pt x="285" y="9"/>
                </a:lnTo>
                <a:lnTo>
                  <a:pt x="272" y="0"/>
                </a:lnTo>
                <a:lnTo>
                  <a:pt x="266" y="3"/>
                </a:lnTo>
                <a:lnTo>
                  <a:pt x="261" y="9"/>
                </a:lnTo>
                <a:lnTo>
                  <a:pt x="257" y="11"/>
                </a:lnTo>
                <a:lnTo>
                  <a:pt x="253" y="13"/>
                </a:lnTo>
                <a:lnTo>
                  <a:pt x="250" y="11"/>
                </a:lnTo>
                <a:lnTo>
                  <a:pt x="242" y="7"/>
                </a:lnTo>
                <a:lnTo>
                  <a:pt x="235" y="9"/>
                </a:lnTo>
                <a:lnTo>
                  <a:pt x="228" y="7"/>
                </a:lnTo>
                <a:lnTo>
                  <a:pt x="215" y="2"/>
                </a:lnTo>
                <a:lnTo>
                  <a:pt x="203" y="0"/>
                </a:lnTo>
                <a:lnTo>
                  <a:pt x="194" y="3"/>
                </a:lnTo>
                <a:lnTo>
                  <a:pt x="187" y="7"/>
                </a:lnTo>
                <a:lnTo>
                  <a:pt x="179" y="7"/>
                </a:lnTo>
                <a:lnTo>
                  <a:pt x="172" y="9"/>
                </a:lnTo>
                <a:lnTo>
                  <a:pt x="165" y="14"/>
                </a:lnTo>
                <a:lnTo>
                  <a:pt x="157" y="18"/>
                </a:lnTo>
                <a:lnTo>
                  <a:pt x="150" y="16"/>
                </a:lnTo>
                <a:lnTo>
                  <a:pt x="144" y="14"/>
                </a:lnTo>
                <a:lnTo>
                  <a:pt x="139" y="18"/>
                </a:lnTo>
                <a:lnTo>
                  <a:pt x="133" y="24"/>
                </a:lnTo>
                <a:lnTo>
                  <a:pt x="128" y="20"/>
                </a:lnTo>
                <a:lnTo>
                  <a:pt x="124" y="14"/>
                </a:lnTo>
                <a:lnTo>
                  <a:pt x="122" y="13"/>
                </a:lnTo>
                <a:lnTo>
                  <a:pt x="119" y="11"/>
                </a:lnTo>
                <a:lnTo>
                  <a:pt x="117" y="11"/>
                </a:lnTo>
                <a:lnTo>
                  <a:pt x="113" y="11"/>
                </a:lnTo>
                <a:lnTo>
                  <a:pt x="111" y="13"/>
                </a:lnTo>
                <a:lnTo>
                  <a:pt x="109" y="16"/>
                </a:lnTo>
                <a:lnTo>
                  <a:pt x="109" y="18"/>
                </a:lnTo>
                <a:lnTo>
                  <a:pt x="111" y="22"/>
                </a:lnTo>
                <a:lnTo>
                  <a:pt x="115" y="27"/>
                </a:lnTo>
                <a:lnTo>
                  <a:pt x="117" y="31"/>
                </a:lnTo>
                <a:lnTo>
                  <a:pt x="111" y="33"/>
                </a:lnTo>
                <a:lnTo>
                  <a:pt x="106" y="33"/>
                </a:lnTo>
                <a:lnTo>
                  <a:pt x="102" y="33"/>
                </a:lnTo>
                <a:lnTo>
                  <a:pt x="102" y="37"/>
                </a:lnTo>
                <a:lnTo>
                  <a:pt x="104" y="42"/>
                </a:lnTo>
                <a:lnTo>
                  <a:pt x="104" y="51"/>
                </a:lnTo>
                <a:lnTo>
                  <a:pt x="98" y="46"/>
                </a:lnTo>
                <a:lnTo>
                  <a:pt x="91" y="42"/>
                </a:lnTo>
                <a:lnTo>
                  <a:pt x="87" y="42"/>
                </a:lnTo>
                <a:lnTo>
                  <a:pt x="85" y="42"/>
                </a:lnTo>
                <a:lnTo>
                  <a:pt x="83" y="42"/>
                </a:lnTo>
                <a:lnTo>
                  <a:pt x="83" y="46"/>
                </a:lnTo>
                <a:lnTo>
                  <a:pt x="83" y="51"/>
                </a:lnTo>
                <a:lnTo>
                  <a:pt x="83" y="59"/>
                </a:lnTo>
                <a:lnTo>
                  <a:pt x="80" y="55"/>
                </a:lnTo>
                <a:lnTo>
                  <a:pt x="74" y="53"/>
                </a:lnTo>
                <a:lnTo>
                  <a:pt x="67" y="57"/>
                </a:lnTo>
                <a:lnTo>
                  <a:pt x="61" y="61"/>
                </a:lnTo>
                <a:lnTo>
                  <a:pt x="59" y="63"/>
                </a:lnTo>
                <a:lnTo>
                  <a:pt x="58" y="66"/>
                </a:lnTo>
                <a:lnTo>
                  <a:pt x="59" y="68"/>
                </a:lnTo>
                <a:lnTo>
                  <a:pt x="61" y="70"/>
                </a:lnTo>
                <a:lnTo>
                  <a:pt x="59" y="74"/>
                </a:lnTo>
                <a:lnTo>
                  <a:pt x="58" y="75"/>
                </a:lnTo>
                <a:lnTo>
                  <a:pt x="50" y="72"/>
                </a:lnTo>
                <a:lnTo>
                  <a:pt x="41" y="66"/>
                </a:lnTo>
                <a:lnTo>
                  <a:pt x="35" y="66"/>
                </a:lnTo>
                <a:lnTo>
                  <a:pt x="32" y="68"/>
                </a:lnTo>
                <a:lnTo>
                  <a:pt x="28" y="72"/>
                </a:lnTo>
                <a:lnTo>
                  <a:pt x="24" y="75"/>
                </a:lnTo>
                <a:lnTo>
                  <a:pt x="15" y="72"/>
                </a:lnTo>
                <a:lnTo>
                  <a:pt x="2" y="70"/>
                </a:lnTo>
                <a:lnTo>
                  <a:pt x="2" y="74"/>
                </a:lnTo>
                <a:lnTo>
                  <a:pt x="4" y="77"/>
                </a:lnTo>
                <a:lnTo>
                  <a:pt x="8" y="81"/>
                </a:lnTo>
                <a:lnTo>
                  <a:pt x="11" y="83"/>
                </a:lnTo>
                <a:lnTo>
                  <a:pt x="21" y="88"/>
                </a:lnTo>
                <a:lnTo>
                  <a:pt x="26" y="96"/>
                </a:lnTo>
                <a:lnTo>
                  <a:pt x="21" y="96"/>
                </a:lnTo>
                <a:lnTo>
                  <a:pt x="13" y="94"/>
                </a:lnTo>
                <a:lnTo>
                  <a:pt x="6" y="96"/>
                </a:lnTo>
                <a:lnTo>
                  <a:pt x="0" y="98"/>
                </a:lnTo>
                <a:close/>
              </a:path>
            </a:pathLst>
          </a:custGeom>
          <a:solidFill>
            <a:srgbClr val="D8D8D8"/>
          </a:solidFill>
          <a:ln w="3175" cmpd="sng">
            <a:solidFill>
              <a:schemeClr val="bg1"/>
            </a:solidFill>
            <a:round/>
            <a:headEnd/>
            <a:tailEnd/>
          </a:ln>
        </p:spPr>
        <p:txBody>
          <a:bodyPr/>
          <a:lstStyle/>
          <a:p>
            <a:endParaRPr lang="ru-RU" sz="1807" dirty="0">
              <a:latin typeface="Arial Обычный" charset="0"/>
            </a:endParaRPr>
          </a:p>
        </p:txBody>
      </p:sp>
      <p:sp>
        <p:nvSpPr>
          <p:cNvPr id="225" name="Freeform 59"/>
          <p:cNvSpPr>
            <a:spLocks/>
          </p:cNvSpPr>
          <p:nvPr/>
        </p:nvSpPr>
        <p:spPr bwMode="auto">
          <a:xfrm>
            <a:off x="3777599" y="2784234"/>
            <a:ext cx="1173260" cy="876639"/>
          </a:xfrm>
          <a:custGeom>
            <a:avLst/>
            <a:gdLst>
              <a:gd name="T0" fmla="*/ 940359 w 672"/>
              <a:gd name="T1" fmla="*/ 506413 h 464"/>
              <a:gd name="T2" fmla="*/ 852338 w 672"/>
              <a:gd name="T3" fmla="*/ 419100 h 464"/>
              <a:gd name="T4" fmla="*/ 820064 w 672"/>
              <a:gd name="T5" fmla="*/ 428625 h 464"/>
              <a:gd name="T6" fmla="*/ 806861 w 672"/>
              <a:gd name="T7" fmla="*/ 460375 h 464"/>
              <a:gd name="T8" fmla="*/ 803927 w 672"/>
              <a:gd name="T9" fmla="*/ 504825 h 464"/>
              <a:gd name="T10" fmla="*/ 758449 w 672"/>
              <a:gd name="T11" fmla="*/ 519113 h 464"/>
              <a:gd name="T12" fmla="*/ 726174 w 672"/>
              <a:gd name="T13" fmla="*/ 530225 h 464"/>
              <a:gd name="T14" fmla="*/ 704169 w 672"/>
              <a:gd name="T15" fmla="*/ 533400 h 464"/>
              <a:gd name="T16" fmla="*/ 730576 w 672"/>
              <a:gd name="T17" fmla="*/ 501650 h 464"/>
              <a:gd name="T18" fmla="*/ 733510 w 672"/>
              <a:gd name="T19" fmla="*/ 457200 h 464"/>
              <a:gd name="T20" fmla="*/ 690966 w 672"/>
              <a:gd name="T21" fmla="*/ 466725 h 464"/>
              <a:gd name="T22" fmla="*/ 655758 w 672"/>
              <a:gd name="T23" fmla="*/ 457200 h 464"/>
              <a:gd name="T24" fmla="*/ 601478 w 672"/>
              <a:gd name="T25" fmla="*/ 419100 h 464"/>
              <a:gd name="T26" fmla="*/ 544264 w 672"/>
              <a:gd name="T27" fmla="*/ 415925 h 464"/>
              <a:gd name="T28" fmla="*/ 519325 w 672"/>
              <a:gd name="T29" fmla="*/ 422275 h 464"/>
              <a:gd name="T30" fmla="*/ 492919 w 672"/>
              <a:gd name="T31" fmla="*/ 390525 h 464"/>
              <a:gd name="T32" fmla="*/ 506122 w 672"/>
              <a:gd name="T33" fmla="*/ 366713 h 464"/>
              <a:gd name="T34" fmla="*/ 557467 w 672"/>
              <a:gd name="T35" fmla="*/ 333375 h 464"/>
              <a:gd name="T36" fmla="*/ 551599 w 672"/>
              <a:gd name="T37" fmla="*/ 319088 h 464"/>
              <a:gd name="T38" fmla="*/ 473847 w 672"/>
              <a:gd name="T39" fmla="*/ 311150 h 464"/>
              <a:gd name="T40" fmla="*/ 451842 w 672"/>
              <a:gd name="T41" fmla="*/ 333375 h 464"/>
              <a:gd name="T42" fmla="*/ 429837 w 672"/>
              <a:gd name="T43" fmla="*/ 298450 h 464"/>
              <a:gd name="T44" fmla="*/ 311008 w 672"/>
              <a:gd name="T45" fmla="*/ 277813 h 464"/>
              <a:gd name="T46" fmla="*/ 291937 w 672"/>
              <a:gd name="T47" fmla="*/ 257175 h 464"/>
              <a:gd name="T48" fmla="*/ 231789 w 672"/>
              <a:gd name="T49" fmla="*/ 257175 h 464"/>
              <a:gd name="T50" fmla="*/ 167240 w 672"/>
              <a:gd name="T51" fmla="*/ 293688 h 464"/>
              <a:gd name="T52" fmla="*/ 121763 w 672"/>
              <a:gd name="T53" fmla="*/ 274638 h 464"/>
              <a:gd name="T54" fmla="*/ 107092 w 672"/>
              <a:gd name="T55" fmla="*/ 222250 h 464"/>
              <a:gd name="T56" fmla="*/ 105625 w 672"/>
              <a:gd name="T57" fmla="*/ 180975 h 464"/>
              <a:gd name="T58" fmla="*/ 129098 w 672"/>
              <a:gd name="T59" fmla="*/ 155575 h 464"/>
              <a:gd name="T60" fmla="*/ 189246 w 672"/>
              <a:gd name="T61" fmla="*/ 163513 h 464"/>
              <a:gd name="T62" fmla="*/ 221520 w 672"/>
              <a:gd name="T63" fmla="*/ 176213 h 464"/>
              <a:gd name="T64" fmla="*/ 231789 w 672"/>
              <a:gd name="T65" fmla="*/ 128588 h 464"/>
              <a:gd name="T66" fmla="*/ 243525 w 672"/>
              <a:gd name="T67" fmla="*/ 90488 h 464"/>
              <a:gd name="T68" fmla="*/ 196581 w 672"/>
              <a:gd name="T69" fmla="*/ 34925 h 464"/>
              <a:gd name="T70" fmla="*/ 176042 w 672"/>
              <a:gd name="T71" fmla="*/ 41275 h 464"/>
              <a:gd name="T72" fmla="*/ 126164 w 672"/>
              <a:gd name="T73" fmla="*/ 111125 h 464"/>
              <a:gd name="T74" fmla="*/ 74818 w 672"/>
              <a:gd name="T75" fmla="*/ 125413 h 464"/>
              <a:gd name="T76" fmla="*/ 55747 w 672"/>
              <a:gd name="T77" fmla="*/ 190500 h 464"/>
              <a:gd name="T78" fmla="*/ 26406 w 672"/>
              <a:gd name="T79" fmla="*/ 207963 h 464"/>
              <a:gd name="T80" fmla="*/ 0 w 672"/>
              <a:gd name="T81" fmla="*/ 222250 h 464"/>
              <a:gd name="T82" fmla="*/ 20538 w 672"/>
              <a:gd name="T83" fmla="*/ 298450 h 464"/>
              <a:gd name="T84" fmla="*/ 70417 w 672"/>
              <a:gd name="T85" fmla="*/ 395287 h 464"/>
              <a:gd name="T86" fmla="*/ 96823 w 672"/>
              <a:gd name="T87" fmla="*/ 384175 h 464"/>
              <a:gd name="T88" fmla="*/ 208317 w 672"/>
              <a:gd name="T89" fmla="*/ 425450 h 464"/>
              <a:gd name="T90" fmla="*/ 338881 w 672"/>
              <a:gd name="T91" fmla="*/ 442913 h 464"/>
              <a:gd name="T92" fmla="*/ 409298 w 672"/>
              <a:gd name="T93" fmla="*/ 515938 h 464"/>
              <a:gd name="T94" fmla="*/ 707103 w 672"/>
              <a:gd name="T95" fmla="*/ 733425 h 464"/>
              <a:gd name="T96" fmla="*/ 768718 w 672"/>
              <a:gd name="T97" fmla="*/ 715963 h 464"/>
              <a:gd name="T98" fmla="*/ 858206 w 672"/>
              <a:gd name="T99" fmla="*/ 682625 h 464"/>
              <a:gd name="T100" fmla="*/ 947695 w 672"/>
              <a:gd name="T101" fmla="*/ 671513 h 464"/>
              <a:gd name="T102" fmla="*/ 975568 w 672"/>
              <a:gd name="T103" fmla="*/ 619125 h 4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72"/>
              <a:gd name="T157" fmla="*/ 0 h 464"/>
              <a:gd name="T158" fmla="*/ 672 w 672"/>
              <a:gd name="T159" fmla="*/ 464 h 46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72" h="464">
                <a:moveTo>
                  <a:pt x="672" y="392"/>
                </a:moveTo>
                <a:lnTo>
                  <a:pt x="666" y="375"/>
                </a:lnTo>
                <a:lnTo>
                  <a:pt x="659" y="356"/>
                </a:lnTo>
                <a:lnTo>
                  <a:pt x="650" y="338"/>
                </a:lnTo>
                <a:lnTo>
                  <a:pt x="641" y="319"/>
                </a:lnTo>
                <a:lnTo>
                  <a:pt x="622" y="303"/>
                </a:lnTo>
                <a:lnTo>
                  <a:pt x="600" y="283"/>
                </a:lnTo>
                <a:lnTo>
                  <a:pt x="591" y="270"/>
                </a:lnTo>
                <a:lnTo>
                  <a:pt x="585" y="264"/>
                </a:lnTo>
                <a:lnTo>
                  <a:pt x="581" y="264"/>
                </a:lnTo>
                <a:lnTo>
                  <a:pt x="578" y="264"/>
                </a:lnTo>
                <a:lnTo>
                  <a:pt x="574" y="266"/>
                </a:lnTo>
                <a:lnTo>
                  <a:pt x="572" y="270"/>
                </a:lnTo>
                <a:lnTo>
                  <a:pt x="565" y="268"/>
                </a:lnTo>
                <a:lnTo>
                  <a:pt x="559" y="270"/>
                </a:lnTo>
                <a:lnTo>
                  <a:pt x="557" y="270"/>
                </a:lnTo>
                <a:lnTo>
                  <a:pt x="556" y="273"/>
                </a:lnTo>
                <a:lnTo>
                  <a:pt x="556" y="277"/>
                </a:lnTo>
                <a:lnTo>
                  <a:pt x="554" y="283"/>
                </a:lnTo>
                <a:lnTo>
                  <a:pt x="550" y="290"/>
                </a:lnTo>
                <a:lnTo>
                  <a:pt x="545" y="299"/>
                </a:lnTo>
                <a:lnTo>
                  <a:pt x="545" y="303"/>
                </a:lnTo>
                <a:lnTo>
                  <a:pt x="548" y="305"/>
                </a:lnTo>
                <a:lnTo>
                  <a:pt x="550" y="308"/>
                </a:lnTo>
                <a:lnTo>
                  <a:pt x="548" y="318"/>
                </a:lnTo>
                <a:lnTo>
                  <a:pt x="543" y="323"/>
                </a:lnTo>
                <a:lnTo>
                  <a:pt x="539" y="327"/>
                </a:lnTo>
                <a:lnTo>
                  <a:pt x="533" y="331"/>
                </a:lnTo>
                <a:lnTo>
                  <a:pt x="526" y="334"/>
                </a:lnTo>
                <a:lnTo>
                  <a:pt x="517" y="327"/>
                </a:lnTo>
                <a:lnTo>
                  <a:pt x="504" y="319"/>
                </a:lnTo>
                <a:lnTo>
                  <a:pt x="500" y="321"/>
                </a:lnTo>
                <a:lnTo>
                  <a:pt x="497" y="325"/>
                </a:lnTo>
                <a:lnTo>
                  <a:pt x="495" y="329"/>
                </a:lnTo>
                <a:lnTo>
                  <a:pt x="495" y="334"/>
                </a:lnTo>
                <a:lnTo>
                  <a:pt x="493" y="338"/>
                </a:lnTo>
                <a:lnTo>
                  <a:pt x="491" y="342"/>
                </a:lnTo>
                <a:lnTo>
                  <a:pt x="487" y="343"/>
                </a:lnTo>
                <a:lnTo>
                  <a:pt x="484" y="342"/>
                </a:lnTo>
                <a:lnTo>
                  <a:pt x="480" y="336"/>
                </a:lnTo>
                <a:lnTo>
                  <a:pt x="480" y="331"/>
                </a:lnTo>
                <a:lnTo>
                  <a:pt x="480" y="327"/>
                </a:lnTo>
                <a:lnTo>
                  <a:pt x="484" y="323"/>
                </a:lnTo>
                <a:lnTo>
                  <a:pt x="491" y="318"/>
                </a:lnTo>
                <a:lnTo>
                  <a:pt x="498" y="316"/>
                </a:lnTo>
                <a:lnTo>
                  <a:pt x="497" y="305"/>
                </a:lnTo>
                <a:lnTo>
                  <a:pt x="498" y="297"/>
                </a:lnTo>
                <a:lnTo>
                  <a:pt x="504" y="295"/>
                </a:lnTo>
                <a:lnTo>
                  <a:pt x="504" y="292"/>
                </a:lnTo>
                <a:lnTo>
                  <a:pt x="500" y="288"/>
                </a:lnTo>
                <a:lnTo>
                  <a:pt x="493" y="286"/>
                </a:lnTo>
                <a:lnTo>
                  <a:pt x="482" y="286"/>
                </a:lnTo>
                <a:lnTo>
                  <a:pt x="478" y="288"/>
                </a:lnTo>
                <a:lnTo>
                  <a:pt x="474" y="292"/>
                </a:lnTo>
                <a:lnTo>
                  <a:pt x="471" y="294"/>
                </a:lnTo>
                <a:lnTo>
                  <a:pt x="469" y="290"/>
                </a:lnTo>
                <a:lnTo>
                  <a:pt x="465" y="288"/>
                </a:lnTo>
                <a:lnTo>
                  <a:pt x="461" y="286"/>
                </a:lnTo>
                <a:lnTo>
                  <a:pt x="456" y="286"/>
                </a:lnTo>
                <a:lnTo>
                  <a:pt x="447" y="288"/>
                </a:lnTo>
                <a:lnTo>
                  <a:pt x="436" y="290"/>
                </a:lnTo>
                <a:lnTo>
                  <a:pt x="428" y="284"/>
                </a:lnTo>
                <a:lnTo>
                  <a:pt x="421" y="275"/>
                </a:lnTo>
                <a:lnTo>
                  <a:pt x="417" y="270"/>
                </a:lnTo>
                <a:lnTo>
                  <a:pt x="410" y="264"/>
                </a:lnTo>
                <a:lnTo>
                  <a:pt x="402" y="260"/>
                </a:lnTo>
                <a:lnTo>
                  <a:pt x="389" y="257"/>
                </a:lnTo>
                <a:lnTo>
                  <a:pt x="382" y="257"/>
                </a:lnTo>
                <a:lnTo>
                  <a:pt x="376" y="258"/>
                </a:lnTo>
                <a:lnTo>
                  <a:pt x="371" y="262"/>
                </a:lnTo>
                <a:lnTo>
                  <a:pt x="367" y="264"/>
                </a:lnTo>
                <a:lnTo>
                  <a:pt x="364" y="270"/>
                </a:lnTo>
                <a:lnTo>
                  <a:pt x="358" y="271"/>
                </a:lnTo>
                <a:lnTo>
                  <a:pt x="356" y="270"/>
                </a:lnTo>
                <a:lnTo>
                  <a:pt x="354" y="266"/>
                </a:lnTo>
                <a:lnTo>
                  <a:pt x="352" y="258"/>
                </a:lnTo>
                <a:lnTo>
                  <a:pt x="351" y="251"/>
                </a:lnTo>
                <a:lnTo>
                  <a:pt x="347" y="249"/>
                </a:lnTo>
                <a:lnTo>
                  <a:pt x="340" y="247"/>
                </a:lnTo>
                <a:lnTo>
                  <a:pt x="336" y="246"/>
                </a:lnTo>
                <a:lnTo>
                  <a:pt x="334" y="244"/>
                </a:lnTo>
                <a:lnTo>
                  <a:pt x="332" y="238"/>
                </a:lnTo>
                <a:lnTo>
                  <a:pt x="332" y="231"/>
                </a:lnTo>
                <a:lnTo>
                  <a:pt x="341" y="233"/>
                </a:lnTo>
                <a:lnTo>
                  <a:pt x="345" y="231"/>
                </a:lnTo>
                <a:lnTo>
                  <a:pt x="347" y="225"/>
                </a:lnTo>
                <a:lnTo>
                  <a:pt x="351" y="218"/>
                </a:lnTo>
                <a:lnTo>
                  <a:pt x="360" y="214"/>
                </a:lnTo>
                <a:lnTo>
                  <a:pt x="373" y="205"/>
                </a:lnTo>
                <a:lnTo>
                  <a:pt x="380" y="210"/>
                </a:lnTo>
                <a:lnTo>
                  <a:pt x="388" y="212"/>
                </a:lnTo>
                <a:lnTo>
                  <a:pt x="389" y="209"/>
                </a:lnTo>
                <a:lnTo>
                  <a:pt x="388" y="205"/>
                </a:lnTo>
                <a:lnTo>
                  <a:pt x="384" y="203"/>
                </a:lnTo>
                <a:lnTo>
                  <a:pt x="376" y="201"/>
                </a:lnTo>
                <a:lnTo>
                  <a:pt x="365" y="199"/>
                </a:lnTo>
                <a:lnTo>
                  <a:pt x="351" y="198"/>
                </a:lnTo>
                <a:lnTo>
                  <a:pt x="336" y="192"/>
                </a:lnTo>
                <a:lnTo>
                  <a:pt x="325" y="190"/>
                </a:lnTo>
                <a:lnTo>
                  <a:pt x="323" y="196"/>
                </a:lnTo>
                <a:lnTo>
                  <a:pt x="321" y="205"/>
                </a:lnTo>
                <a:lnTo>
                  <a:pt x="321" y="207"/>
                </a:lnTo>
                <a:lnTo>
                  <a:pt x="317" y="210"/>
                </a:lnTo>
                <a:lnTo>
                  <a:pt x="314" y="212"/>
                </a:lnTo>
                <a:lnTo>
                  <a:pt x="308" y="210"/>
                </a:lnTo>
                <a:lnTo>
                  <a:pt x="308" y="205"/>
                </a:lnTo>
                <a:lnTo>
                  <a:pt x="310" y="201"/>
                </a:lnTo>
                <a:lnTo>
                  <a:pt x="310" y="196"/>
                </a:lnTo>
                <a:lnTo>
                  <a:pt x="306" y="190"/>
                </a:lnTo>
                <a:lnTo>
                  <a:pt x="293" y="188"/>
                </a:lnTo>
                <a:lnTo>
                  <a:pt x="280" y="188"/>
                </a:lnTo>
                <a:lnTo>
                  <a:pt x="271" y="181"/>
                </a:lnTo>
                <a:lnTo>
                  <a:pt x="264" y="177"/>
                </a:lnTo>
                <a:lnTo>
                  <a:pt x="247" y="175"/>
                </a:lnTo>
                <a:lnTo>
                  <a:pt x="212" y="175"/>
                </a:lnTo>
                <a:lnTo>
                  <a:pt x="206" y="173"/>
                </a:lnTo>
                <a:lnTo>
                  <a:pt x="205" y="172"/>
                </a:lnTo>
                <a:lnTo>
                  <a:pt x="203" y="170"/>
                </a:lnTo>
                <a:lnTo>
                  <a:pt x="201" y="168"/>
                </a:lnTo>
                <a:lnTo>
                  <a:pt x="199" y="162"/>
                </a:lnTo>
                <a:lnTo>
                  <a:pt x="197" y="159"/>
                </a:lnTo>
                <a:lnTo>
                  <a:pt x="192" y="164"/>
                </a:lnTo>
                <a:lnTo>
                  <a:pt x="184" y="172"/>
                </a:lnTo>
                <a:lnTo>
                  <a:pt x="170" y="168"/>
                </a:lnTo>
                <a:lnTo>
                  <a:pt x="158" y="162"/>
                </a:lnTo>
                <a:lnTo>
                  <a:pt x="147" y="170"/>
                </a:lnTo>
                <a:lnTo>
                  <a:pt x="136" y="177"/>
                </a:lnTo>
                <a:lnTo>
                  <a:pt x="129" y="181"/>
                </a:lnTo>
                <a:lnTo>
                  <a:pt x="123" y="183"/>
                </a:lnTo>
                <a:lnTo>
                  <a:pt x="114" y="185"/>
                </a:lnTo>
                <a:lnTo>
                  <a:pt x="107" y="186"/>
                </a:lnTo>
                <a:lnTo>
                  <a:pt x="98" y="185"/>
                </a:lnTo>
                <a:lnTo>
                  <a:pt x="92" y="181"/>
                </a:lnTo>
                <a:lnTo>
                  <a:pt x="86" y="177"/>
                </a:lnTo>
                <a:lnTo>
                  <a:pt x="83" y="173"/>
                </a:lnTo>
                <a:lnTo>
                  <a:pt x="75" y="166"/>
                </a:lnTo>
                <a:lnTo>
                  <a:pt x="68" y="159"/>
                </a:lnTo>
                <a:lnTo>
                  <a:pt x="68" y="153"/>
                </a:lnTo>
                <a:lnTo>
                  <a:pt x="70" y="148"/>
                </a:lnTo>
                <a:lnTo>
                  <a:pt x="73" y="140"/>
                </a:lnTo>
                <a:lnTo>
                  <a:pt x="77" y="133"/>
                </a:lnTo>
                <a:lnTo>
                  <a:pt x="75" y="127"/>
                </a:lnTo>
                <a:lnTo>
                  <a:pt x="72" y="122"/>
                </a:lnTo>
                <a:lnTo>
                  <a:pt x="72" y="118"/>
                </a:lnTo>
                <a:lnTo>
                  <a:pt x="72" y="114"/>
                </a:lnTo>
                <a:lnTo>
                  <a:pt x="72" y="111"/>
                </a:lnTo>
                <a:lnTo>
                  <a:pt x="75" y="105"/>
                </a:lnTo>
                <a:lnTo>
                  <a:pt x="79" y="101"/>
                </a:lnTo>
                <a:lnTo>
                  <a:pt x="83" y="100"/>
                </a:lnTo>
                <a:lnTo>
                  <a:pt x="88" y="98"/>
                </a:lnTo>
                <a:lnTo>
                  <a:pt x="94" y="100"/>
                </a:lnTo>
                <a:lnTo>
                  <a:pt x="107" y="96"/>
                </a:lnTo>
                <a:lnTo>
                  <a:pt x="114" y="94"/>
                </a:lnTo>
                <a:lnTo>
                  <a:pt x="122" y="98"/>
                </a:lnTo>
                <a:lnTo>
                  <a:pt x="129" y="103"/>
                </a:lnTo>
                <a:lnTo>
                  <a:pt x="131" y="107"/>
                </a:lnTo>
                <a:lnTo>
                  <a:pt x="136" y="111"/>
                </a:lnTo>
                <a:lnTo>
                  <a:pt x="140" y="116"/>
                </a:lnTo>
                <a:lnTo>
                  <a:pt x="146" y="118"/>
                </a:lnTo>
                <a:lnTo>
                  <a:pt x="151" y="111"/>
                </a:lnTo>
                <a:lnTo>
                  <a:pt x="153" y="100"/>
                </a:lnTo>
                <a:lnTo>
                  <a:pt x="155" y="98"/>
                </a:lnTo>
                <a:lnTo>
                  <a:pt x="157" y="90"/>
                </a:lnTo>
                <a:lnTo>
                  <a:pt x="158" y="81"/>
                </a:lnTo>
                <a:lnTo>
                  <a:pt x="158" y="76"/>
                </a:lnTo>
                <a:lnTo>
                  <a:pt x="158" y="70"/>
                </a:lnTo>
                <a:lnTo>
                  <a:pt x="160" y="64"/>
                </a:lnTo>
                <a:lnTo>
                  <a:pt x="164" y="61"/>
                </a:lnTo>
                <a:lnTo>
                  <a:pt x="166" y="57"/>
                </a:lnTo>
                <a:lnTo>
                  <a:pt x="166" y="55"/>
                </a:lnTo>
                <a:lnTo>
                  <a:pt x="162" y="46"/>
                </a:lnTo>
                <a:lnTo>
                  <a:pt x="155" y="37"/>
                </a:lnTo>
                <a:lnTo>
                  <a:pt x="144" y="29"/>
                </a:lnTo>
                <a:lnTo>
                  <a:pt x="134" y="22"/>
                </a:lnTo>
                <a:lnTo>
                  <a:pt x="131" y="11"/>
                </a:lnTo>
                <a:lnTo>
                  <a:pt x="129" y="0"/>
                </a:lnTo>
                <a:lnTo>
                  <a:pt x="125" y="5"/>
                </a:lnTo>
                <a:lnTo>
                  <a:pt x="122" y="15"/>
                </a:lnTo>
                <a:lnTo>
                  <a:pt x="120" y="26"/>
                </a:lnTo>
                <a:lnTo>
                  <a:pt x="120" y="37"/>
                </a:lnTo>
                <a:lnTo>
                  <a:pt x="110" y="46"/>
                </a:lnTo>
                <a:lnTo>
                  <a:pt x="103" y="50"/>
                </a:lnTo>
                <a:lnTo>
                  <a:pt x="96" y="61"/>
                </a:lnTo>
                <a:lnTo>
                  <a:pt x="86" y="70"/>
                </a:lnTo>
                <a:lnTo>
                  <a:pt x="77" y="68"/>
                </a:lnTo>
                <a:lnTo>
                  <a:pt x="70" y="66"/>
                </a:lnTo>
                <a:lnTo>
                  <a:pt x="64" y="72"/>
                </a:lnTo>
                <a:lnTo>
                  <a:pt x="61" y="76"/>
                </a:lnTo>
                <a:lnTo>
                  <a:pt x="51" y="79"/>
                </a:lnTo>
                <a:lnTo>
                  <a:pt x="44" y="83"/>
                </a:lnTo>
                <a:lnTo>
                  <a:pt x="42" y="96"/>
                </a:lnTo>
                <a:lnTo>
                  <a:pt x="44" y="109"/>
                </a:lnTo>
                <a:lnTo>
                  <a:pt x="42" y="114"/>
                </a:lnTo>
                <a:lnTo>
                  <a:pt x="38" y="120"/>
                </a:lnTo>
                <a:lnTo>
                  <a:pt x="35" y="122"/>
                </a:lnTo>
                <a:lnTo>
                  <a:pt x="29" y="124"/>
                </a:lnTo>
                <a:lnTo>
                  <a:pt x="22" y="125"/>
                </a:lnTo>
                <a:lnTo>
                  <a:pt x="20" y="127"/>
                </a:lnTo>
                <a:lnTo>
                  <a:pt x="18" y="131"/>
                </a:lnTo>
                <a:lnTo>
                  <a:pt x="16" y="138"/>
                </a:lnTo>
                <a:lnTo>
                  <a:pt x="14" y="140"/>
                </a:lnTo>
                <a:lnTo>
                  <a:pt x="9" y="142"/>
                </a:lnTo>
                <a:lnTo>
                  <a:pt x="5" y="140"/>
                </a:lnTo>
                <a:lnTo>
                  <a:pt x="0" y="140"/>
                </a:lnTo>
                <a:lnTo>
                  <a:pt x="0" y="151"/>
                </a:lnTo>
                <a:lnTo>
                  <a:pt x="1" y="164"/>
                </a:lnTo>
                <a:lnTo>
                  <a:pt x="5" y="172"/>
                </a:lnTo>
                <a:lnTo>
                  <a:pt x="9" y="179"/>
                </a:lnTo>
                <a:lnTo>
                  <a:pt x="14" y="188"/>
                </a:lnTo>
                <a:lnTo>
                  <a:pt x="22" y="198"/>
                </a:lnTo>
                <a:lnTo>
                  <a:pt x="31" y="225"/>
                </a:lnTo>
                <a:lnTo>
                  <a:pt x="38" y="244"/>
                </a:lnTo>
                <a:lnTo>
                  <a:pt x="42" y="247"/>
                </a:lnTo>
                <a:lnTo>
                  <a:pt x="48" y="249"/>
                </a:lnTo>
                <a:lnTo>
                  <a:pt x="55" y="251"/>
                </a:lnTo>
                <a:lnTo>
                  <a:pt x="64" y="251"/>
                </a:lnTo>
                <a:lnTo>
                  <a:pt x="62" y="246"/>
                </a:lnTo>
                <a:lnTo>
                  <a:pt x="61" y="242"/>
                </a:lnTo>
                <a:lnTo>
                  <a:pt x="66" y="242"/>
                </a:lnTo>
                <a:lnTo>
                  <a:pt x="75" y="242"/>
                </a:lnTo>
                <a:lnTo>
                  <a:pt x="90" y="251"/>
                </a:lnTo>
                <a:lnTo>
                  <a:pt x="107" y="264"/>
                </a:lnTo>
                <a:lnTo>
                  <a:pt x="123" y="264"/>
                </a:lnTo>
                <a:lnTo>
                  <a:pt x="142" y="268"/>
                </a:lnTo>
                <a:lnTo>
                  <a:pt x="160" y="271"/>
                </a:lnTo>
                <a:lnTo>
                  <a:pt x="181" y="275"/>
                </a:lnTo>
                <a:lnTo>
                  <a:pt x="199" y="279"/>
                </a:lnTo>
                <a:lnTo>
                  <a:pt x="216" y="281"/>
                </a:lnTo>
                <a:lnTo>
                  <a:pt x="231" y="279"/>
                </a:lnTo>
                <a:lnTo>
                  <a:pt x="243" y="277"/>
                </a:lnTo>
                <a:lnTo>
                  <a:pt x="247" y="288"/>
                </a:lnTo>
                <a:lnTo>
                  <a:pt x="255" y="299"/>
                </a:lnTo>
                <a:lnTo>
                  <a:pt x="266" y="312"/>
                </a:lnTo>
                <a:lnTo>
                  <a:pt x="279" y="325"/>
                </a:lnTo>
                <a:lnTo>
                  <a:pt x="312" y="353"/>
                </a:lnTo>
                <a:lnTo>
                  <a:pt x="347" y="379"/>
                </a:lnTo>
                <a:lnTo>
                  <a:pt x="421" y="427"/>
                </a:lnTo>
                <a:lnTo>
                  <a:pt x="471" y="460"/>
                </a:lnTo>
                <a:lnTo>
                  <a:pt x="482" y="462"/>
                </a:lnTo>
                <a:lnTo>
                  <a:pt x="491" y="464"/>
                </a:lnTo>
                <a:lnTo>
                  <a:pt x="498" y="464"/>
                </a:lnTo>
                <a:lnTo>
                  <a:pt x="506" y="462"/>
                </a:lnTo>
                <a:lnTo>
                  <a:pt x="517" y="458"/>
                </a:lnTo>
                <a:lnTo>
                  <a:pt x="524" y="451"/>
                </a:lnTo>
                <a:lnTo>
                  <a:pt x="537" y="436"/>
                </a:lnTo>
                <a:lnTo>
                  <a:pt x="548" y="427"/>
                </a:lnTo>
                <a:lnTo>
                  <a:pt x="563" y="428"/>
                </a:lnTo>
                <a:lnTo>
                  <a:pt x="580" y="432"/>
                </a:lnTo>
                <a:lnTo>
                  <a:pt x="585" y="430"/>
                </a:lnTo>
                <a:lnTo>
                  <a:pt x="593" y="425"/>
                </a:lnTo>
                <a:lnTo>
                  <a:pt x="604" y="421"/>
                </a:lnTo>
                <a:lnTo>
                  <a:pt x="620" y="417"/>
                </a:lnTo>
                <a:lnTo>
                  <a:pt x="633" y="419"/>
                </a:lnTo>
                <a:lnTo>
                  <a:pt x="646" y="423"/>
                </a:lnTo>
                <a:lnTo>
                  <a:pt x="650" y="417"/>
                </a:lnTo>
                <a:lnTo>
                  <a:pt x="654" y="410"/>
                </a:lnTo>
                <a:lnTo>
                  <a:pt x="657" y="403"/>
                </a:lnTo>
                <a:lnTo>
                  <a:pt x="659" y="392"/>
                </a:lnTo>
                <a:lnTo>
                  <a:pt x="665" y="390"/>
                </a:lnTo>
                <a:lnTo>
                  <a:pt x="672" y="392"/>
                </a:lnTo>
                <a:close/>
              </a:path>
            </a:pathLst>
          </a:custGeom>
          <a:solidFill>
            <a:srgbClr val="D8D8D8"/>
          </a:solidFill>
          <a:ln w="3175" cmpd="sng">
            <a:solidFill>
              <a:schemeClr val="bg1"/>
            </a:solidFill>
            <a:round/>
            <a:headEnd/>
            <a:tailEnd/>
          </a:ln>
        </p:spPr>
        <p:txBody>
          <a:bodyPr/>
          <a:lstStyle/>
          <a:p>
            <a:endParaRPr lang="ru-RU" sz="1807" dirty="0">
              <a:latin typeface="Arial Обычный" charset="0"/>
            </a:endParaRPr>
          </a:p>
        </p:txBody>
      </p:sp>
      <p:sp>
        <p:nvSpPr>
          <p:cNvPr id="226" name="Freeform 60"/>
          <p:cNvSpPr>
            <a:spLocks/>
          </p:cNvSpPr>
          <p:nvPr/>
        </p:nvSpPr>
        <p:spPr bwMode="auto">
          <a:xfrm>
            <a:off x="3303380" y="2043626"/>
            <a:ext cx="513892" cy="831296"/>
          </a:xfrm>
          <a:custGeom>
            <a:avLst/>
            <a:gdLst>
              <a:gd name="T0" fmla="*/ 105747 w 294"/>
              <a:gd name="T1" fmla="*/ 342900 h 440"/>
              <a:gd name="T2" fmla="*/ 127778 w 294"/>
              <a:gd name="T3" fmla="*/ 296863 h 440"/>
              <a:gd name="T4" fmla="*/ 124840 w 294"/>
              <a:gd name="T5" fmla="*/ 363537 h 440"/>
              <a:gd name="T6" fmla="*/ 130715 w 294"/>
              <a:gd name="T7" fmla="*/ 398462 h 440"/>
              <a:gd name="T8" fmla="*/ 140996 w 294"/>
              <a:gd name="T9" fmla="*/ 404812 h 440"/>
              <a:gd name="T10" fmla="*/ 138058 w 294"/>
              <a:gd name="T11" fmla="*/ 439738 h 440"/>
              <a:gd name="T12" fmla="*/ 135121 w 294"/>
              <a:gd name="T13" fmla="*/ 477838 h 440"/>
              <a:gd name="T14" fmla="*/ 173307 w 294"/>
              <a:gd name="T15" fmla="*/ 592138 h 440"/>
              <a:gd name="T16" fmla="*/ 214431 w 294"/>
              <a:gd name="T17" fmla="*/ 663575 h 440"/>
              <a:gd name="T18" fmla="*/ 240868 w 294"/>
              <a:gd name="T19" fmla="*/ 685800 h 440"/>
              <a:gd name="T20" fmla="*/ 276117 w 294"/>
              <a:gd name="T21" fmla="*/ 698500 h 440"/>
              <a:gd name="T22" fmla="*/ 330459 w 294"/>
              <a:gd name="T23" fmla="*/ 692150 h 440"/>
              <a:gd name="T24" fmla="*/ 390676 w 294"/>
              <a:gd name="T25" fmla="*/ 674688 h 440"/>
              <a:gd name="T26" fmla="*/ 406832 w 294"/>
              <a:gd name="T27" fmla="*/ 633413 h 440"/>
              <a:gd name="T28" fmla="*/ 425925 w 294"/>
              <a:gd name="T29" fmla="*/ 542925 h 440"/>
              <a:gd name="T30" fmla="*/ 422988 w 294"/>
              <a:gd name="T31" fmla="*/ 452438 h 440"/>
              <a:gd name="T32" fmla="*/ 422988 w 294"/>
              <a:gd name="T33" fmla="*/ 339725 h 440"/>
              <a:gd name="T34" fmla="*/ 418582 w 294"/>
              <a:gd name="T35" fmla="*/ 263525 h 440"/>
              <a:gd name="T36" fmla="*/ 396551 w 294"/>
              <a:gd name="T37" fmla="*/ 211138 h 440"/>
              <a:gd name="T38" fmla="*/ 371583 w 294"/>
              <a:gd name="T39" fmla="*/ 196850 h 440"/>
              <a:gd name="T40" fmla="*/ 380395 w 294"/>
              <a:gd name="T41" fmla="*/ 187325 h 440"/>
              <a:gd name="T42" fmla="*/ 383333 w 294"/>
              <a:gd name="T43" fmla="*/ 161925 h 440"/>
              <a:gd name="T44" fmla="*/ 371583 w 294"/>
              <a:gd name="T45" fmla="*/ 128588 h 440"/>
              <a:gd name="T46" fmla="*/ 387739 w 294"/>
              <a:gd name="T47" fmla="*/ 134938 h 440"/>
              <a:gd name="T48" fmla="*/ 399488 w 294"/>
              <a:gd name="T49" fmla="*/ 149225 h 440"/>
              <a:gd name="T50" fmla="*/ 412707 w 294"/>
              <a:gd name="T51" fmla="*/ 138113 h 440"/>
              <a:gd name="T52" fmla="*/ 415644 w 294"/>
              <a:gd name="T53" fmla="*/ 106363 h 440"/>
              <a:gd name="T54" fmla="*/ 403895 w 294"/>
              <a:gd name="T55" fmla="*/ 87313 h 440"/>
              <a:gd name="T56" fmla="*/ 374520 w 294"/>
              <a:gd name="T57" fmla="*/ 85725 h 440"/>
              <a:gd name="T58" fmla="*/ 368646 w 294"/>
              <a:gd name="T59" fmla="*/ 55563 h 440"/>
              <a:gd name="T60" fmla="*/ 339271 w 294"/>
              <a:gd name="T61" fmla="*/ 55563 h 440"/>
              <a:gd name="T62" fmla="*/ 281992 w 294"/>
              <a:gd name="T63" fmla="*/ 11112 h 440"/>
              <a:gd name="T64" fmla="*/ 258492 w 294"/>
              <a:gd name="T65" fmla="*/ 0 h 440"/>
              <a:gd name="T66" fmla="*/ 198276 w 294"/>
              <a:gd name="T67" fmla="*/ 23812 h 440"/>
              <a:gd name="T68" fmla="*/ 160089 w 294"/>
              <a:gd name="T69" fmla="*/ 31750 h 440"/>
              <a:gd name="T70" fmla="*/ 151277 w 294"/>
              <a:gd name="T71" fmla="*/ 69850 h 440"/>
              <a:gd name="T72" fmla="*/ 130715 w 294"/>
              <a:gd name="T73" fmla="*/ 141288 h 440"/>
              <a:gd name="T74" fmla="*/ 111622 w 294"/>
              <a:gd name="T75" fmla="*/ 155575 h 440"/>
              <a:gd name="T76" fmla="*/ 32312 w 294"/>
              <a:gd name="T77" fmla="*/ 155575 h 440"/>
              <a:gd name="T78" fmla="*/ 16156 w 294"/>
              <a:gd name="T79" fmla="*/ 203200 h 440"/>
              <a:gd name="T80" fmla="*/ 64623 w 294"/>
              <a:gd name="T81" fmla="*/ 296863 h 440"/>
              <a:gd name="T82" fmla="*/ 45530 w 294"/>
              <a:gd name="T83" fmla="*/ 311150 h 440"/>
              <a:gd name="T84" fmla="*/ 41124 w 294"/>
              <a:gd name="T85" fmla="*/ 339725 h 440"/>
              <a:gd name="T86" fmla="*/ 63154 w 294"/>
              <a:gd name="T87" fmla="*/ 352425 h 440"/>
              <a:gd name="T88" fmla="*/ 105747 w 294"/>
              <a:gd name="T89" fmla="*/ 355600 h 4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94"/>
              <a:gd name="T136" fmla="*/ 0 h 440"/>
              <a:gd name="T137" fmla="*/ 294 w 294"/>
              <a:gd name="T138" fmla="*/ 440 h 44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94" h="440">
                <a:moveTo>
                  <a:pt x="72" y="224"/>
                </a:moveTo>
                <a:lnTo>
                  <a:pt x="72" y="220"/>
                </a:lnTo>
                <a:lnTo>
                  <a:pt x="72" y="216"/>
                </a:lnTo>
                <a:lnTo>
                  <a:pt x="78" y="201"/>
                </a:lnTo>
                <a:lnTo>
                  <a:pt x="81" y="192"/>
                </a:lnTo>
                <a:lnTo>
                  <a:pt x="87" y="187"/>
                </a:lnTo>
                <a:lnTo>
                  <a:pt x="91" y="185"/>
                </a:lnTo>
                <a:lnTo>
                  <a:pt x="89" y="207"/>
                </a:lnTo>
                <a:lnTo>
                  <a:pt x="85" y="229"/>
                </a:lnTo>
                <a:lnTo>
                  <a:pt x="87" y="238"/>
                </a:lnTo>
                <a:lnTo>
                  <a:pt x="87" y="248"/>
                </a:lnTo>
                <a:lnTo>
                  <a:pt x="89" y="251"/>
                </a:lnTo>
                <a:lnTo>
                  <a:pt x="91" y="255"/>
                </a:lnTo>
                <a:lnTo>
                  <a:pt x="92" y="257"/>
                </a:lnTo>
                <a:lnTo>
                  <a:pt x="96" y="255"/>
                </a:lnTo>
                <a:lnTo>
                  <a:pt x="94" y="264"/>
                </a:lnTo>
                <a:lnTo>
                  <a:pt x="91" y="272"/>
                </a:lnTo>
                <a:lnTo>
                  <a:pt x="94" y="277"/>
                </a:lnTo>
                <a:lnTo>
                  <a:pt x="94" y="285"/>
                </a:lnTo>
                <a:lnTo>
                  <a:pt x="94" y="292"/>
                </a:lnTo>
                <a:lnTo>
                  <a:pt x="92" y="301"/>
                </a:lnTo>
                <a:lnTo>
                  <a:pt x="102" y="323"/>
                </a:lnTo>
                <a:lnTo>
                  <a:pt x="113" y="357"/>
                </a:lnTo>
                <a:lnTo>
                  <a:pt x="118" y="373"/>
                </a:lnTo>
                <a:lnTo>
                  <a:pt x="126" y="390"/>
                </a:lnTo>
                <a:lnTo>
                  <a:pt x="135" y="405"/>
                </a:lnTo>
                <a:lnTo>
                  <a:pt x="146" y="418"/>
                </a:lnTo>
                <a:lnTo>
                  <a:pt x="152" y="423"/>
                </a:lnTo>
                <a:lnTo>
                  <a:pt x="159" y="429"/>
                </a:lnTo>
                <a:lnTo>
                  <a:pt x="164" y="432"/>
                </a:lnTo>
                <a:lnTo>
                  <a:pt x="172" y="436"/>
                </a:lnTo>
                <a:lnTo>
                  <a:pt x="181" y="438"/>
                </a:lnTo>
                <a:lnTo>
                  <a:pt x="188" y="440"/>
                </a:lnTo>
                <a:lnTo>
                  <a:pt x="198" y="438"/>
                </a:lnTo>
                <a:lnTo>
                  <a:pt x="209" y="438"/>
                </a:lnTo>
                <a:lnTo>
                  <a:pt x="225" y="436"/>
                </a:lnTo>
                <a:lnTo>
                  <a:pt x="240" y="434"/>
                </a:lnTo>
                <a:lnTo>
                  <a:pt x="251" y="431"/>
                </a:lnTo>
                <a:lnTo>
                  <a:pt x="266" y="425"/>
                </a:lnTo>
                <a:lnTo>
                  <a:pt x="270" y="416"/>
                </a:lnTo>
                <a:lnTo>
                  <a:pt x="272" y="405"/>
                </a:lnTo>
                <a:lnTo>
                  <a:pt x="277" y="399"/>
                </a:lnTo>
                <a:lnTo>
                  <a:pt x="285" y="392"/>
                </a:lnTo>
                <a:lnTo>
                  <a:pt x="288" y="366"/>
                </a:lnTo>
                <a:lnTo>
                  <a:pt x="290" y="342"/>
                </a:lnTo>
                <a:lnTo>
                  <a:pt x="286" y="329"/>
                </a:lnTo>
                <a:lnTo>
                  <a:pt x="283" y="316"/>
                </a:lnTo>
                <a:lnTo>
                  <a:pt x="288" y="285"/>
                </a:lnTo>
                <a:lnTo>
                  <a:pt x="290" y="261"/>
                </a:lnTo>
                <a:lnTo>
                  <a:pt x="288" y="238"/>
                </a:lnTo>
                <a:lnTo>
                  <a:pt x="288" y="214"/>
                </a:lnTo>
                <a:lnTo>
                  <a:pt x="294" y="200"/>
                </a:lnTo>
                <a:lnTo>
                  <a:pt x="294" y="185"/>
                </a:lnTo>
                <a:lnTo>
                  <a:pt x="285" y="166"/>
                </a:lnTo>
                <a:lnTo>
                  <a:pt x="273" y="146"/>
                </a:lnTo>
                <a:lnTo>
                  <a:pt x="272" y="140"/>
                </a:lnTo>
                <a:lnTo>
                  <a:pt x="270" y="133"/>
                </a:lnTo>
                <a:lnTo>
                  <a:pt x="266" y="129"/>
                </a:lnTo>
                <a:lnTo>
                  <a:pt x="261" y="128"/>
                </a:lnTo>
                <a:lnTo>
                  <a:pt x="253" y="124"/>
                </a:lnTo>
                <a:lnTo>
                  <a:pt x="242" y="124"/>
                </a:lnTo>
                <a:lnTo>
                  <a:pt x="249" y="120"/>
                </a:lnTo>
                <a:lnTo>
                  <a:pt x="259" y="118"/>
                </a:lnTo>
                <a:lnTo>
                  <a:pt x="264" y="113"/>
                </a:lnTo>
                <a:lnTo>
                  <a:pt x="268" y="109"/>
                </a:lnTo>
                <a:lnTo>
                  <a:pt x="261" y="102"/>
                </a:lnTo>
                <a:lnTo>
                  <a:pt x="255" y="94"/>
                </a:lnTo>
                <a:lnTo>
                  <a:pt x="253" y="87"/>
                </a:lnTo>
                <a:lnTo>
                  <a:pt x="253" y="81"/>
                </a:lnTo>
                <a:lnTo>
                  <a:pt x="257" y="78"/>
                </a:lnTo>
                <a:lnTo>
                  <a:pt x="261" y="74"/>
                </a:lnTo>
                <a:lnTo>
                  <a:pt x="264" y="85"/>
                </a:lnTo>
                <a:lnTo>
                  <a:pt x="268" y="91"/>
                </a:lnTo>
                <a:lnTo>
                  <a:pt x="270" y="92"/>
                </a:lnTo>
                <a:lnTo>
                  <a:pt x="272" y="94"/>
                </a:lnTo>
                <a:lnTo>
                  <a:pt x="275" y="94"/>
                </a:lnTo>
                <a:lnTo>
                  <a:pt x="277" y="92"/>
                </a:lnTo>
                <a:lnTo>
                  <a:pt x="281" y="87"/>
                </a:lnTo>
                <a:lnTo>
                  <a:pt x="283" y="80"/>
                </a:lnTo>
                <a:lnTo>
                  <a:pt x="283" y="74"/>
                </a:lnTo>
                <a:lnTo>
                  <a:pt x="283" y="67"/>
                </a:lnTo>
                <a:lnTo>
                  <a:pt x="281" y="61"/>
                </a:lnTo>
                <a:lnTo>
                  <a:pt x="279" y="57"/>
                </a:lnTo>
                <a:lnTo>
                  <a:pt x="275" y="55"/>
                </a:lnTo>
                <a:lnTo>
                  <a:pt x="272" y="54"/>
                </a:lnTo>
                <a:lnTo>
                  <a:pt x="264" y="52"/>
                </a:lnTo>
                <a:lnTo>
                  <a:pt x="255" y="54"/>
                </a:lnTo>
                <a:lnTo>
                  <a:pt x="257" y="43"/>
                </a:lnTo>
                <a:lnTo>
                  <a:pt x="259" y="31"/>
                </a:lnTo>
                <a:lnTo>
                  <a:pt x="251" y="35"/>
                </a:lnTo>
                <a:lnTo>
                  <a:pt x="244" y="37"/>
                </a:lnTo>
                <a:lnTo>
                  <a:pt x="237" y="37"/>
                </a:lnTo>
                <a:lnTo>
                  <a:pt x="231" y="35"/>
                </a:lnTo>
                <a:lnTo>
                  <a:pt x="214" y="26"/>
                </a:lnTo>
                <a:lnTo>
                  <a:pt x="200" y="13"/>
                </a:lnTo>
                <a:lnTo>
                  <a:pt x="192" y="7"/>
                </a:lnTo>
                <a:lnTo>
                  <a:pt x="187" y="4"/>
                </a:lnTo>
                <a:lnTo>
                  <a:pt x="181" y="0"/>
                </a:lnTo>
                <a:lnTo>
                  <a:pt x="176" y="0"/>
                </a:lnTo>
                <a:lnTo>
                  <a:pt x="163" y="7"/>
                </a:lnTo>
                <a:lnTo>
                  <a:pt x="152" y="15"/>
                </a:lnTo>
                <a:lnTo>
                  <a:pt x="135" y="15"/>
                </a:lnTo>
                <a:lnTo>
                  <a:pt x="116" y="17"/>
                </a:lnTo>
                <a:lnTo>
                  <a:pt x="113" y="19"/>
                </a:lnTo>
                <a:lnTo>
                  <a:pt x="109" y="20"/>
                </a:lnTo>
                <a:lnTo>
                  <a:pt x="107" y="26"/>
                </a:lnTo>
                <a:lnTo>
                  <a:pt x="107" y="30"/>
                </a:lnTo>
                <a:lnTo>
                  <a:pt x="103" y="44"/>
                </a:lnTo>
                <a:lnTo>
                  <a:pt x="100" y="65"/>
                </a:lnTo>
                <a:lnTo>
                  <a:pt x="96" y="80"/>
                </a:lnTo>
                <a:lnTo>
                  <a:pt x="89" y="89"/>
                </a:lnTo>
                <a:lnTo>
                  <a:pt x="85" y="92"/>
                </a:lnTo>
                <a:lnTo>
                  <a:pt x="79" y="96"/>
                </a:lnTo>
                <a:lnTo>
                  <a:pt x="76" y="98"/>
                </a:lnTo>
                <a:lnTo>
                  <a:pt x="68" y="98"/>
                </a:lnTo>
                <a:lnTo>
                  <a:pt x="46" y="98"/>
                </a:lnTo>
                <a:lnTo>
                  <a:pt x="22" y="98"/>
                </a:lnTo>
                <a:lnTo>
                  <a:pt x="9" y="104"/>
                </a:lnTo>
                <a:lnTo>
                  <a:pt x="0" y="111"/>
                </a:lnTo>
                <a:lnTo>
                  <a:pt x="11" y="128"/>
                </a:lnTo>
                <a:lnTo>
                  <a:pt x="24" y="150"/>
                </a:lnTo>
                <a:lnTo>
                  <a:pt x="37" y="170"/>
                </a:lnTo>
                <a:lnTo>
                  <a:pt x="44" y="187"/>
                </a:lnTo>
                <a:lnTo>
                  <a:pt x="41" y="189"/>
                </a:lnTo>
                <a:lnTo>
                  <a:pt x="35" y="192"/>
                </a:lnTo>
                <a:lnTo>
                  <a:pt x="31" y="196"/>
                </a:lnTo>
                <a:lnTo>
                  <a:pt x="30" y="200"/>
                </a:lnTo>
                <a:lnTo>
                  <a:pt x="28" y="207"/>
                </a:lnTo>
                <a:lnTo>
                  <a:pt x="28" y="214"/>
                </a:lnTo>
                <a:lnTo>
                  <a:pt x="31" y="218"/>
                </a:lnTo>
                <a:lnTo>
                  <a:pt x="35" y="222"/>
                </a:lnTo>
                <a:lnTo>
                  <a:pt x="43" y="222"/>
                </a:lnTo>
                <a:lnTo>
                  <a:pt x="48" y="222"/>
                </a:lnTo>
                <a:lnTo>
                  <a:pt x="61" y="220"/>
                </a:lnTo>
                <a:lnTo>
                  <a:pt x="72" y="224"/>
                </a:lnTo>
                <a:close/>
              </a:path>
            </a:pathLst>
          </a:custGeom>
          <a:solidFill>
            <a:srgbClr val="D8D8D8"/>
          </a:solidFill>
          <a:ln w="3175" cmpd="sng">
            <a:solidFill>
              <a:schemeClr val="bg1"/>
            </a:solidFill>
            <a:round/>
            <a:headEnd/>
            <a:tailEnd/>
          </a:ln>
        </p:spPr>
        <p:txBody>
          <a:bodyPr/>
          <a:lstStyle/>
          <a:p>
            <a:endParaRPr lang="ru-RU" sz="1807" dirty="0">
              <a:latin typeface="Arial Обычный" charset="0"/>
            </a:endParaRPr>
          </a:p>
        </p:txBody>
      </p:sp>
      <p:sp>
        <p:nvSpPr>
          <p:cNvPr id="227" name="Freeform 61"/>
          <p:cNvSpPr>
            <a:spLocks/>
          </p:cNvSpPr>
          <p:nvPr/>
        </p:nvSpPr>
        <p:spPr bwMode="auto">
          <a:xfrm>
            <a:off x="2919853" y="2812574"/>
            <a:ext cx="1044787" cy="1039119"/>
          </a:xfrm>
          <a:custGeom>
            <a:avLst/>
            <a:gdLst>
              <a:gd name="T0" fmla="*/ 704948 w 599"/>
              <a:gd name="T1" fmla="*/ 212725 h 550"/>
              <a:gd name="T2" fmla="*/ 680033 w 599"/>
              <a:gd name="T3" fmla="*/ 198437 h 550"/>
              <a:gd name="T4" fmla="*/ 677101 w 599"/>
              <a:gd name="T5" fmla="*/ 136525 h 550"/>
              <a:gd name="T6" fmla="*/ 581838 w 599"/>
              <a:gd name="T7" fmla="*/ 107950 h 550"/>
              <a:gd name="T8" fmla="*/ 490972 w 599"/>
              <a:gd name="T9" fmla="*/ 98425 h 550"/>
              <a:gd name="T10" fmla="*/ 466057 w 599"/>
              <a:gd name="T11" fmla="*/ 160337 h 550"/>
              <a:gd name="T12" fmla="*/ 422089 w 599"/>
              <a:gd name="T13" fmla="*/ 180975 h 550"/>
              <a:gd name="T14" fmla="*/ 395709 w 599"/>
              <a:gd name="T15" fmla="*/ 119062 h 550"/>
              <a:gd name="T16" fmla="*/ 363466 w 599"/>
              <a:gd name="T17" fmla="*/ 90487 h 550"/>
              <a:gd name="T18" fmla="*/ 389846 w 599"/>
              <a:gd name="T19" fmla="*/ 84137 h 550"/>
              <a:gd name="T20" fmla="*/ 389846 w 599"/>
              <a:gd name="T21" fmla="*/ 22225 h 550"/>
              <a:gd name="T22" fmla="*/ 370794 w 599"/>
              <a:gd name="T23" fmla="*/ 1588 h 550"/>
              <a:gd name="T24" fmla="*/ 341482 w 599"/>
              <a:gd name="T25" fmla="*/ 7937 h 550"/>
              <a:gd name="T26" fmla="*/ 331223 w 599"/>
              <a:gd name="T27" fmla="*/ 25400 h 550"/>
              <a:gd name="T28" fmla="*/ 312170 w 599"/>
              <a:gd name="T29" fmla="*/ 73025 h 550"/>
              <a:gd name="T30" fmla="*/ 331223 w 599"/>
              <a:gd name="T31" fmla="*/ 90487 h 550"/>
              <a:gd name="T32" fmla="*/ 316567 w 599"/>
              <a:gd name="T33" fmla="*/ 122237 h 550"/>
              <a:gd name="T34" fmla="*/ 274065 w 599"/>
              <a:gd name="T35" fmla="*/ 131762 h 550"/>
              <a:gd name="T36" fmla="*/ 262340 w 599"/>
              <a:gd name="T37" fmla="*/ 90487 h 550"/>
              <a:gd name="T38" fmla="*/ 206648 w 599"/>
              <a:gd name="T39" fmla="*/ 73025 h 550"/>
              <a:gd name="T40" fmla="*/ 143628 w 599"/>
              <a:gd name="T41" fmla="*/ 128587 h 550"/>
              <a:gd name="T42" fmla="*/ 136300 w 599"/>
              <a:gd name="T43" fmla="*/ 184150 h 550"/>
              <a:gd name="T44" fmla="*/ 162680 w 599"/>
              <a:gd name="T45" fmla="*/ 204788 h 550"/>
              <a:gd name="T46" fmla="*/ 124575 w 599"/>
              <a:gd name="T47" fmla="*/ 242887 h 550"/>
              <a:gd name="T48" fmla="*/ 65951 w 599"/>
              <a:gd name="T49" fmla="*/ 312737 h 550"/>
              <a:gd name="T50" fmla="*/ 19053 w 599"/>
              <a:gd name="T51" fmla="*/ 363537 h 550"/>
              <a:gd name="T52" fmla="*/ 2931 w 599"/>
              <a:gd name="T53" fmla="*/ 427038 h 550"/>
              <a:gd name="T54" fmla="*/ 41036 w 599"/>
              <a:gd name="T55" fmla="*/ 482600 h 550"/>
              <a:gd name="T56" fmla="*/ 86470 w 599"/>
              <a:gd name="T57" fmla="*/ 550862 h 550"/>
              <a:gd name="T58" fmla="*/ 152421 w 599"/>
              <a:gd name="T59" fmla="*/ 600075 h 550"/>
              <a:gd name="T60" fmla="*/ 227166 w 599"/>
              <a:gd name="T61" fmla="*/ 655637 h 550"/>
              <a:gd name="T62" fmla="*/ 287255 w 599"/>
              <a:gd name="T63" fmla="*/ 714375 h 550"/>
              <a:gd name="T64" fmla="*/ 303377 w 599"/>
              <a:gd name="T65" fmla="*/ 747712 h 550"/>
              <a:gd name="T66" fmla="*/ 328292 w 599"/>
              <a:gd name="T67" fmla="*/ 788987 h 550"/>
              <a:gd name="T68" fmla="*/ 373725 w 599"/>
              <a:gd name="T69" fmla="*/ 800100 h 550"/>
              <a:gd name="T70" fmla="*/ 385450 w 599"/>
              <a:gd name="T71" fmla="*/ 852488 h 550"/>
              <a:gd name="T72" fmla="*/ 433814 w 599"/>
              <a:gd name="T73" fmla="*/ 855663 h 550"/>
              <a:gd name="T74" fmla="*/ 485109 w 599"/>
              <a:gd name="T75" fmla="*/ 869950 h 550"/>
              <a:gd name="T76" fmla="*/ 504162 w 599"/>
              <a:gd name="T77" fmla="*/ 827088 h 550"/>
              <a:gd name="T78" fmla="*/ 533474 w 599"/>
              <a:gd name="T79" fmla="*/ 793750 h 550"/>
              <a:gd name="T80" fmla="*/ 590632 w 599"/>
              <a:gd name="T81" fmla="*/ 696912 h 550"/>
              <a:gd name="T82" fmla="*/ 545199 w 599"/>
              <a:gd name="T83" fmla="*/ 706437 h 550"/>
              <a:gd name="T84" fmla="*/ 471919 w 599"/>
              <a:gd name="T85" fmla="*/ 706437 h 550"/>
              <a:gd name="T86" fmla="*/ 492437 w 599"/>
              <a:gd name="T87" fmla="*/ 668337 h 550"/>
              <a:gd name="T88" fmla="*/ 510024 w 599"/>
              <a:gd name="T89" fmla="*/ 638175 h 550"/>
              <a:gd name="T90" fmla="*/ 552526 w 599"/>
              <a:gd name="T91" fmla="*/ 600075 h 550"/>
              <a:gd name="T92" fmla="*/ 593563 w 599"/>
              <a:gd name="T93" fmla="*/ 512762 h 550"/>
              <a:gd name="T94" fmla="*/ 558389 w 599"/>
              <a:gd name="T95" fmla="*/ 444500 h 550"/>
              <a:gd name="T96" fmla="*/ 565717 w 599"/>
              <a:gd name="T97" fmla="*/ 419100 h 550"/>
              <a:gd name="T98" fmla="*/ 606753 w 599"/>
              <a:gd name="T99" fmla="*/ 457200 h 550"/>
              <a:gd name="T100" fmla="*/ 680033 w 599"/>
              <a:gd name="T101" fmla="*/ 520700 h 550"/>
              <a:gd name="T102" fmla="*/ 699085 w 599"/>
              <a:gd name="T103" fmla="*/ 554037 h 550"/>
              <a:gd name="T104" fmla="*/ 769434 w 599"/>
              <a:gd name="T105" fmla="*/ 574675 h 550"/>
              <a:gd name="T106" fmla="*/ 807539 w 599"/>
              <a:gd name="T107" fmla="*/ 592137 h 550"/>
              <a:gd name="T108" fmla="*/ 811936 w 599"/>
              <a:gd name="T109" fmla="*/ 512762 h 550"/>
              <a:gd name="T110" fmla="*/ 877887 w 599"/>
              <a:gd name="T111" fmla="*/ 395287 h 550"/>
              <a:gd name="T112" fmla="*/ 810470 w 599"/>
              <a:gd name="T113" fmla="*/ 360362 h 550"/>
              <a:gd name="T114" fmla="*/ 782624 w 599"/>
              <a:gd name="T115" fmla="*/ 368300 h 550"/>
              <a:gd name="T116" fmla="*/ 734259 w 599"/>
              <a:gd name="T117" fmla="*/ 260350 h 5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9"/>
              <a:gd name="T178" fmla="*/ 0 h 550"/>
              <a:gd name="T179" fmla="*/ 599 w 599"/>
              <a:gd name="T180" fmla="*/ 550 h 5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9" h="550">
                <a:moveTo>
                  <a:pt x="492" y="125"/>
                </a:moveTo>
                <a:lnTo>
                  <a:pt x="492" y="125"/>
                </a:lnTo>
                <a:lnTo>
                  <a:pt x="490" y="125"/>
                </a:lnTo>
                <a:lnTo>
                  <a:pt x="486" y="129"/>
                </a:lnTo>
                <a:lnTo>
                  <a:pt x="481" y="134"/>
                </a:lnTo>
                <a:lnTo>
                  <a:pt x="477" y="138"/>
                </a:lnTo>
                <a:lnTo>
                  <a:pt x="471" y="138"/>
                </a:lnTo>
                <a:lnTo>
                  <a:pt x="469" y="133"/>
                </a:lnTo>
                <a:lnTo>
                  <a:pt x="469" y="129"/>
                </a:lnTo>
                <a:lnTo>
                  <a:pt x="464" y="125"/>
                </a:lnTo>
                <a:lnTo>
                  <a:pt x="460" y="120"/>
                </a:lnTo>
                <a:lnTo>
                  <a:pt x="469" y="116"/>
                </a:lnTo>
                <a:lnTo>
                  <a:pt x="477" y="107"/>
                </a:lnTo>
                <a:lnTo>
                  <a:pt x="471" y="96"/>
                </a:lnTo>
                <a:lnTo>
                  <a:pt x="462" y="86"/>
                </a:lnTo>
                <a:lnTo>
                  <a:pt x="460" y="75"/>
                </a:lnTo>
                <a:lnTo>
                  <a:pt x="457" y="70"/>
                </a:lnTo>
                <a:lnTo>
                  <a:pt x="434" y="70"/>
                </a:lnTo>
                <a:lnTo>
                  <a:pt x="408" y="73"/>
                </a:lnTo>
                <a:lnTo>
                  <a:pt x="397" y="68"/>
                </a:lnTo>
                <a:lnTo>
                  <a:pt x="388" y="61"/>
                </a:lnTo>
                <a:lnTo>
                  <a:pt x="375" y="59"/>
                </a:lnTo>
                <a:lnTo>
                  <a:pt x="357" y="61"/>
                </a:lnTo>
                <a:lnTo>
                  <a:pt x="344" y="61"/>
                </a:lnTo>
                <a:lnTo>
                  <a:pt x="335" y="62"/>
                </a:lnTo>
                <a:lnTo>
                  <a:pt x="331" y="68"/>
                </a:lnTo>
                <a:lnTo>
                  <a:pt x="327" y="73"/>
                </a:lnTo>
                <a:lnTo>
                  <a:pt x="325" y="83"/>
                </a:lnTo>
                <a:lnTo>
                  <a:pt x="322" y="90"/>
                </a:lnTo>
                <a:lnTo>
                  <a:pt x="318" y="101"/>
                </a:lnTo>
                <a:lnTo>
                  <a:pt x="312" y="109"/>
                </a:lnTo>
                <a:lnTo>
                  <a:pt x="309" y="112"/>
                </a:lnTo>
                <a:lnTo>
                  <a:pt x="303" y="114"/>
                </a:lnTo>
                <a:lnTo>
                  <a:pt x="298" y="116"/>
                </a:lnTo>
                <a:lnTo>
                  <a:pt x="288" y="114"/>
                </a:lnTo>
                <a:lnTo>
                  <a:pt x="285" y="112"/>
                </a:lnTo>
                <a:lnTo>
                  <a:pt x="279" y="110"/>
                </a:lnTo>
                <a:lnTo>
                  <a:pt x="275" y="101"/>
                </a:lnTo>
                <a:lnTo>
                  <a:pt x="272" y="85"/>
                </a:lnTo>
                <a:lnTo>
                  <a:pt x="270" y="75"/>
                </a:lnTo>
                <a:lnTo>
                  <a:pt x="268" y="66"/>
                </a:lnTo>
                <a:lnTo>
                  <a:pt x="261" y="62"/>
                </a:lnTo>
                <a:lnTo>
                  <a:pt x="253" y="61"/>
                </a:lnTo>
                <a:lnTo>
                  <a:pt x="248" y="59"/>
                </a:lnTo>
                <a:lnTo>
                  <a:pt x="248" y="57"/>
                </a:lnTo>
                <a:lnTo>
                  <a:pt x="250" y="55"/>
                </a:lnTo>
                <a:lnTo>
                  <a:pt x="253" y="53"/>
                </a:lnTo>
                <a:lnTo>
                  <a:pt x="257" y="53"/>
                </a:lnTo>
                <a:lnTo>
                  <a:pt x="263" y="55"/>
                </a:lnTo>
                <a:lnTo>
                  <a:pt x="266" y="53"/>
                </a:lnTo>
                <a:lnTo>
                  <a:pt x="268" y="49"/>
                </a:lnTo>
                <a:lnTo>
                  <a:pt x="266" y="46"/>
                </a:lnTo>
                <a:lnTo>
                  <a:pt x="263" y="38"/>
                </a:lnTo>
                <a:lnTo>
                  <a:pt x="264" y="25"/>
                </a:lnTo>
                <a:lnTo>
                  <a:pt x="266" y="14"/>
                </a:lnTo>
                <a:lnTo>
                  <a:pt x="264" y="7"/>
                </a:lnTo>
                <a:lnTo>
                  <a:pt x="261" y="0"/>
                </a:lnTo>
                <a:lnTo>
                  <a:pt x="257" y="0"/>
                </a:lnTo>
                <a:lnTo>
                  <a:pt x="255" y="1"/>
                </a:lnTo>
                <a:lnTo>
                  <a:pt x="253" y="1"/>
                </a:lnTo>
                <a:lnTo>
                  <a:pt x="251" y="3"/>
                </a:lnTo>
                <a:lnTo>
                  <a:pt x="250" y="9"/>
                </a:lnTo>
                <a:lnTo>
                  <a:pt x="246" y="11"/>
                </a:lnTo>
                <a:lnTo>
                  <a:pt x="239" y="9"/>
                </a:lnTo>
                <a:lnTo>
                  <a:pt x="233" y="5"/>
                </a:lnTo>
                <a:lnTo>
                  <a:pt x="231" y="3"/>
                </a:lnTo>
                <a:lnTo>
                  <a:pt x="229" y="3"/>
                </a:lnTo>
                <a:lnTo>
                  <a:pt x="227" y="5"/>
                </a:lnTo>
                <a:lnTo>
                  <a:pt x="227" y="7"/>
                </a:lnTo>
                <a:lnTo>
                  <a:pt x="226" y="16"/>
                </a:lnTo>
                <a:lnTo>
                  <a:pt x="222" y="29"/>
                </a:lnTo>
                <a:lnTo>
                  <a:pt x="218" y="35"/>
                </a:lnTo>
                <a:lnTo>
                  <a:pt x="215" y="38"/>
                </a:lnTo>
                <a:lnTo>
                  <a:pt x="213" y="42"/>
                </a:lnTo>
                <a:lnTo>
                  <a:pt x="213" y="46"/>
                </a:lnTo>
                <a:lnTo>
                  <a:pt x="215" y="49"/>
                </a:lnTo>
                <a:lnTo>
                  <a:pt x="216" y="51"/>
                </a:lnTo>
                <a:lnTo>
                  <a:pt x="218" y="53"/>
                </a:lnTo>
                <a:lnTo>
                  <a:pt x="224" y="55"/>
                </a:lnTo>
                <a:lnTo>
                  <a:pt x="226" y="57"/>
                </a:lnTo>
                <a:lnTo>
                  <a:pt x="227" y="59"/>
                </a:lnTo>
                <a:lnTo>
                  <a:pt x="226" y="62"/>
                </a:lnTo>
                <a:lnTo>
                  <a:pt x="226" y="64"/>
                </a:lnTo>
                <a:lnTo>
                  <a:pt x="222" y="72"/>
                </a:lnTo>
                <a:lnTo>
                  <a:pt x="216" y="77"/>
                </a:lnTo>
                <a:lnTo>
                  <a:pt x="213" y="81"/>
                </a:lnTo>
                <a:lnTo>
                  <a:pt x="209" y="85"/>
                </a:lnTo>
                <a:lnTo>
                  <a:pt x="203" y="88"/>
                </a:lnTo>
                <a:lnTo>
                  <a:pt x="196" y="88"/>
                </a:lnTo>
                <a:lnTo>
                  <a:pt x="187" y="83"/>
                </a:lnTo>
                <a:lnTo>
                  <a:pt x="181" y="77"/>
                </a:lnTo>
                <a:lnTo>
                  <a:pt x="179" y="73"/>
                </a:lnTo>
                <a:lnTo>
                  <a:pt x="178" y="68"/>
                </a:lnTo>
                <a:lnTo>
                  <a:pt x="178" y="64"/>
                </a:lnTo>
                <a:lnTo>
                  <a:pt x="179" y="57"/>
                </a:lnTo>
                <a:lnTo>
                  <a:pt x="176" y="53"/>
                </a:lnTo>
                <a:lnTo>
                  <a:pt x="168" y="49"/>
                </a:lnTo>
                <a:lnTo>
                  <a:pt x="159" y="53"/>
                </a:lnTo>
                <a:lnTo>
                  <a:pt x="152" y="55"/>
                </a:lnTo>
                <a:lnTo>
                  <a:pt x="141" y="46"/>
                </a:lnTo>
                <a:lnTo>
                  <a:pt x="131" y="38"/>
                </a:lnTo>
                <a:lnTo>
                  <a:pt x="124" y="46"/>
                </a:lnTo>
                <a:lnTo>
                  <a:pt x="120" y="55"/>
                </a:lnTo>
                <a:lnTo>
                  <a:pt x="111" y="66"/>
                </a:lnTo>
                <a:lnTo>
                  <a:pt x="98" y="81"/>
                </a:lnTo>
                <a:lnTo>
                  <a:pt x="93" y="90"/>
                </a:lnTo>
                <a:lnTo>
                  <a:pt x="89" y="98"/>
                </a:lnTo>
                <a:lnTo>
                  <a:pt x="87" y="105"/>
                </a:lnTo>
                <a:lnTo>
                  <a:pt x="89" y="112"/>
                </a:lnTo>
                <a:lnTo>
                  <a:pt x="93" y="116"/>
                </a:lnTo>
                <a:lnTo>
                  <a:pt x="98" y="118"/>
                </a:lnTo>
                <a:lnTo>
                  <a:pt x="102" y="118"/>
                </a:lnTo>
                <a:lnTo>
                  <a:pt x="106" y="122"/>
                </a:lnTo>
                <a:lnTo>
                  <a:pt x="107" y="123"/>
                </a:lnTo>
                <a:lnTo>
                  <a:pt x="111" y="129"/>
                </a:lnTo>
                <a:lnTo>
                  <a:pt x="109" y="134"/>
                </a:lnTo>
                <a:lnTo>
                  <a:pt x="106" y="138"/>
                </a:lnTo>
                <a:lnTo>
                  <a:pt x="102" y="142"/>
                </a:lnTo>
                <a:lnTo>
                  <a:pt x="96" y="146"/>
                </a:lnTo>
                <a:lnTo>
                  <a:pt x="85" y="153"/>
                </a:lnTo>
                <a:lnTo>
                  <a:pt x="72" y="160"/>
                </a:lnTo>
                <a:lnTo>
                  <a:pt x="67" y="171"/>
                </a:lnTo>
                <a:lnTo>
                  <a:pt x="59" y="184"/>
                </a:lnTo>
                <a:lnTo>
                  <a:pt x="52" y="192"/>
                </a:lnTo>
                <a:lnTo>
                  <a:pt x="45" y="197"/>
                </a:lnTo>
                <a:lnTo>
                  <a:pt x="35" y="199"/>
                </a:lnTo>
                <a:lnTo>
                  <a:pt x="22" y="199"/>
                </a:lnTo>
                <a:lnTo>
                  <a:pt x="21" y="210"/>
                </a:lnTo>
                <a:lnTo>
                  <a:pt x="17" y="221"/>
                </a:lnTo>
                <a:lnTo>
                  <a:pt x="13" y="229"/>
                </a:lnTo>
                <a:lnTo>
                  <a:pt x="9" y="234"/>
                </a:lnTo>
                <a:lnTo>
                  <a:pt x="4" y="243"/>
                </a:lnTo>
                <a:lnTo>
                  <a:pt x="0" y="253"/>
                </a:lnTo>
                <a:lnTo>
                  <a:pt x="0" y="262"/>
                </a:lnTo>
                <a:lnTo>
                  <a:pt x="2" y="269"/>
                </a:lnTo>
                <a:lnTo>
                  <a:pt x="4" y="275"/>
                </a:lnTo>
                <a:lnTo>
                  <a:pt x="8" y="279"/>
                </a:lnTo>
                <a:lnTo>
                  <a:pt x="17" y="284"/>
                </a:lnTo>
                <a:lnTo>
                  <a:pt x="24" y="297"/>
                </a:lnTo>
                <a:lnTo>
                  <a:pt x="28" y="304"/>
                </a:lnTo>
                <a:lnTo>
                  <a:pt x="32" y="316"/>
                </a:lnTo>
                <a:lnTo>
                  <a:pt x="39" y="321"/>
                </a:lnTo>
                <a:lnTo>
                  <a:pt x="48" y="328"/>
                </a:lnTo>
                <a:lnTo>
                  <a:pt x="54" y="338"/>
                </a:lnTo>
                <a:lnTo>
                  <a:pt x="59" y="347"/>
                </a:lnTo>
                <a:lnTo>
                  <a:pt x="74" y="347"/>
                </a:lnTo>
                <a:lnTo>
                  <a:pt x="89" y="351"/>
                </a:lnTo>
                <a:lnTo>
                  <a:pt x="93" y="364"/>
                </a:lnTo>
                <a:lnTo>
                  <a:pt x="96" y="377"/>
                </a:lnTo>
                <a:lnTo>
                  <a:pt x="104" y="378"/>
                </a:lnTo>
                <a:lnTo>
                  <a:pt x="111" y="382"/>
                </a:lnTo>
                <a:lnTo>
                  <a:pt x="115" y="391"/>
                </a:lnTo>
                <a:lnTo>
                  <a:pt x="124" y="404"/>
                </a:lnTo>
                <a:lnTo>
                  <a:pt x="142" y="410"/>
                </a:lnTo>
                <a:lnTo>
                  <a:pt x="155" y="413"/>
                </a:lnTo>
                <a:lnTo>
                  <a:pt x="157" y="425"/>
                </a:lnTo>
                <a:lnTo>
                  <a:pt x="161" y="439"/>
                </a:lnTo>
                <a:lnTo>
                  <a:pt x="172" y="447"/>
                </a:lnTo>
                <a:lnTo>
                  <a:pt x="185" y="454"/>
                </a:lnTo>
                <a:lnTo>
                  <a:pt x="196" y="450"/>
                </a:lnTo>
                <a:lnTo>
                  <a:pt x="207" y="450"/>
                </a:lnTo>
                <a:lnTo>
                  <a:pt x="213" y="454"/>
                </a:lnTo>
                <a:lnTo>
                  <a:pt x="216" y="462"/>
                </a:lnTo>
                <a:lnTo>
                  <a:pt x="213" y="467"/>
                </a:lnTo>
                <a:lnTo>
                  <a:pt x="207" y="471"/>
                </a:lnTo>
                <a:lnTo>
                  <a:pt x="205" y="474"/>
                </a:lnTo>
                <a:lnTo>
                  <a:pt x="205" y="478"/>
                </a:lnTo>
                <a:lnTo>
                  <a:pt x="207" y="482"/>
                </a:lnTo>
                <a:lnTo>
                  <a:pt x="213" y="487"/>
                </a:lnTo>
                <a:lnTo>
                  <a:pt x="224" y="497"/>
                </a:lnTo>
                <a:lnTo>
                  <a:pt x="237" y="506"/>
                </a:lnTo>
                <a:lnTo>
                  <a:pt x="240" y="504"/>
                </a:lnTo>
                <a:lnTo>
                  <a:pt x="244" y="502"/>
                </a:lnTo>
                <a:lnTo>
                  <a:pt x="250" y="502"/>
                </a:lnTo>
                <a:lnTo>
                  <a:pt x="255" y="504"/>
                </a:lnTo>
                <a:lnTo>
                  <a:pt x="259" y="508"/>
                </a:lnTo>
                <a:lnTo>
                  <a:pt x="263" y="511"/>
                </a:lnTo>
                <a:lnTo>
                  <a:pt x="264" y="519"/>
                </a:lnTo>
                <a:lnTo>
                  <a:pt x="263" y="528"/>
                </a:lnTo>
                <a:lnTo>
                  <a:pt x="263" y="537"/>
                </a:lnTo>
                <a:lnTo>
                  <a:pt x="264" y="541"/>
                </a:lnTo>
                <a:lnTo>
                  <a:pt x="268" y="543"/>
                </a:lnTo>
                <a:lnTo>
                  <a:pt x="274" y="543"/>
                </a:lnTo>
                <a:lnTo>
                  <a:pt x="285" y="539"/>
                </a:lnTo>
                <a:lnTo>
                  <a:pt x="296" y="539"/>
                </a:lnTo>
                <a:lnTo>
                  <a:pt x="299" y="541"/>
                </a:lnTo>
                <a:lnTo>
                  <a:pt x="305" y="547"/>
                </a:lnTo>
                <a:lnTo>
                  <a:pt x="311" y="550"/>
                </a:lnTo>
                <a:lnTo>
                  <a:pt x="322" y="550"/>
                </a:lnTo>
                <a:lnTo>
                  <a:pt x="331" y="548"/>
                </a:lnTo>
                <a:lnTo>
                  <a:pt x="338" y="543"/>
                </a:lnTo>
                <a:lnTo>
                  <a:pt x="344" y="535"/>
                </a:lnTo>
                <a:lnTo>
                  <a:pt x="348" y="528"/>
                </a:lnTo>
                <a:lnTo>
                  <a:pt x="348" y="524"/>
                </a:lnTo>
                <a:lnTo>
                  <a:pt x="344" y="521"/>
                </a:lnTo>
                <a:lnTo>
                  <a:pt x="342" y="517"/>
                </a:lnTo>
                <a:lnTo>
                  <a:pt x="342" y="515"/>
                </a:lnTo>
                <a:lnTo>
                  <a:pt x="346" y="511"/>
                </a:lnTo>
                <a:lnTo>
                  <a:pt x="349" y="506"/>
                </a:lnTo>
                <a:lnTo>
                  <a:pt x="364" y="500"/>
                </a:lnTo>
                <a:lnTo>
                  <a:pt x="381" y="491"/>
                </a:lnTo>
                <a:lnTo>
                  <a:pt x="397" y="482"/>
                </a:lnTo>
                <a:lnTo>
                  <a:pt x="414" y="476"/>
                </a:lnTo>
                <a:lnTo>
                  <a:pt x="408" y="458"/>
                </a:lnTo>
                <a:lnTo>
                  <a:pt x="403" y="439"/>
                </a:lnTo>
                <a:lnTo>
                  <a:pt x="394" y="443"/>
                </a:lnTo>
                <a:lnTo>
                  <a:pt x="386" y="447"/>
                </a:lnTo>
                <a:lnTo>
                  <a:pt x="383" y="445"/>
                </a:lnTo>
                <a:lnTo>
                  <a:pt x="383" y="441"/>
                </a:lnTo>
                <a:lnTo>
                  <a:pt x="372" y="445"/>
                </a:lnTo>
                <a:lnTo>
                  <a:pt x="353" y="454"/>
                </a:lnTo>
                <a:lnTo>
                  <a:pt x="346" y="450"/>
                </a:lnTo>
                <a:lnTo>
                  <a:pt x="340" y="443"/>
                </a:lnTo>
                <a:lnTo>
                  <a:pt x="329" y="447"/>
                </a:lnTo>
                <a:lnTo>
                  <a:pt x="322" y="445"/>
                </a:lnTo>
                <a:lnTo>
                  <a:pt x="325" y="441"/>
                </a:lnTo>
                <a:lnTo>
                  <a:pt x="327" y="436"/>
                </a:lnTo>
                <a:lnTo>
                  <a:pt x="329" y="428"/>
                </a:lnTo>
                <a:lnTo>
                  <a:pt x="329" y="421"/>
                </a:lnTo>
                <a:lnTo>
                  <a:pt x="336" y="421"/>
                </a:lnTo>
                <a:lnTo>
                  <a:pt x="340" y="419"/>
                </a:lnTo>
                <a:lnTo>
                  <a:pt x="344" y="417"/>
                </a:lnTo>
                <a:lnTo>
                  <a:pt x="346" y="413"/>
                </a:lnTo>
                <a:lnTo>
                  <a:pt x="346" y="408"/>
                </a:lnTo>
                <a:lnTo>
                  <a:pt x="348" y="402"/>
                </a:lnTo>
                <a:lnTo>
                  <a:pt x="349" y="399"/>
                </a:lnTo>
                <a:lnTo>
                  <a:pt x="353" y="397"/>
                </a:lnTo>
                <a:lnTo>
                  <a:pt x="364" y="397"/>
                </a:lnTo>
                <a:lnTo>
                  <a:pt x="379" y="395"/>
                </a:lnTo>
                <a:lnTo>
                  <a:pt x="377" y="378"/>
                </a:lnTo>
                <a:lnTo>
                  <a:pt x="373" y="358"/>
                </a:lnTo>
                <a:lnTo>
                  <a:pt x="388" y="347"/>
                </a:lnTo>
                <a:lnTo>
                  <a:pt x="405" y="334"/>
                </a:lnTo>
                <a:lnTo>
                  <a:pt x="405" y="328"/>
                </a:lnTo>
                <a:lnTo>
                  <a:pt x="405" y="323"/>
                </a:lnTo>
                <a:lnTo>
                  <a:pt x="403" y="316"/>
                </a:lnTo>
                <a:lnTo>
                  <a:pt x="399" y="310"/>
                </a:lnTo>
                <a:lnTo>
                  <a:pt x="392" y="299"/>
                </a:lnTo>
                <a:lnTo>
                  <a:pt x="383" y="286"/>
                </a:lnTo>
                <a:lnTo>
                  <a:pt x="381" y="280"/>
                </a:lnTo>
                <a:lnTo>
                  <a:pt x="381" y="273"/>
                </a:lnTo>
                <a:lnTo>
                  <a:pt x="381" y="269"/>
                </a:lnTo>
                <a:lnTo>
                  <a:pt x="383" y="266"/>
                </a:lnTo>
                <a:lnTo>
                  <a:pt x="384" y="264"/>
                </a:lnTo>
                <a:lnTo>
                  <a:pt x="386" y="264"/>
                </a:lnTo>
                <a:lnTo>
                  <a:pt x="394" y="268"/>
                </a:lnTo>
                <a:lnTo>
                  <a:pt x="401" y="271"/>
                </a:lnTo>
                <a:lnTo>
                  <a:pt x="405" y="275"/>
                </a:lnTo>
                <a:lnTo>
                  <a:pt x="408" y="279"/>
                </a:lnTo>
                <a:lnTo>
                  <a:pt x="414" y="288"/>
                </a:lnTo>
                <a:lnTo>
                  <a:pt x="421" y="299"/>
                </a:lnTo>
                <a:lnTo>
                  <a:pt x="436" y="310"/>
                </a:lnTo>
                <a:lnTo>
                  <a:pt x="455" y="319"/>
                </a:lnTo>
                <a:lnTo>
                  <a:pt x="460" y="325"/>
                </a:lnTo>
                <a:lnTo>
                  <a:pt x="464" y="328"/>
                </a:lnTo>
                <a:lnTo>
                  <a:pt x="464" y="334"/>
                </a:lnTo>
                <a:lnTo>
                  <a:pt x="466" y="338"/>
                </a:lnTo>
                <a:lnTo>
                  <a:pt x="464" y="345"/>
                </a:lnTo>
                <a:lnTo>
                  <a:pt x="466" y="349"/>
                </a:lnTo>
                <a:lnTo>
                  <a:pt x="477" y="349"/>
                </a:lnTo>
                <a:lnTo>
                  <a:pt x="492" y="351"/>
                </a:lnTo>
                <a:lnTo>
                  <a:pt x="503" y="356"/>
                </a:lnTo>
                <a:lnTo>
                  <a:pt x="516" y="362"/>
                </a:lnTo>
                <a:lnTo>
                  <a:pt x="519" y="362"/>
                </a:lnTo>
                <a:lnTo>
                  <a:pt x="525" y="362"/>
                </a:lnTo>
                <a:lnTo>
                  <a:pt x="529" y="369"/>
                </a:lnTo>
                <a:lnTo>
                  <a:pt x="530" y="377"/>
                </a:lnTo>
                <a:lnTo>
                  <a:pt x="538" y="377"/>
                </a:lnTo>
                <a:lnTo>
                  <a:pt x="545" y="375"/>
                </a:lnTo>
                <a:lnTo>
                  <a:pt x="551" y="373"/>
                </a:lnTo>
                <a:lnTo>
                  <a:pt x="556" y="369"/>
                </a:lnTo>
                <a:lnTo>
                  <a:pt x="551" y="360"/>
                </a:lnTo>
                <a:lnTo>
                  <a:pt x="545" y="351"/>
                </a:lnTo>
                <a:lnTo>
                  <a:pt x="549" y="334"/>
                </a:lnTo>
                <a:lnTo>
                  <a:pt x="554" y="323"/>
                </a:lnTo>
                <a:lnTo>
                  <a:pt x="547" y="312"/>
                </a:lnTo>
                <a:lnTo>
                  <a:pt x="545" y="301"/>
                </a:lnTo>
                <a:lnTo>
                  <a:pt x="571" y="275"/>
                </a:lnTo>
                <a:lnTo>
                  <a:pt x="599" y="249"/>
                </a:lnTo>
                <a:lnTo>
                  <a:pt x="582" y="236"/>
                </a:lnTo>
                <a:lnTo>
                  <a:pt x="567" y="227"/>
                </a:lnTo>
                <a:lnTo>
                  <a:pt x="558" y="227"/>
                </a:lnTo>
                <a:lnTo>
                  <a:pt x="553" y="227"/>
                </a:lnTo>
                <a:lnTo>
                  <a:pt x="554" y="231"/>
                </a:lnTo>
                <a:lnTo>
                  <a:pt x="556" y="236"/>
                </a:lnTo>
                <a:lnTo>
                  <a:pt x="547" y="236"/>
                </a:lnTo>
                <a:lnTo>
                  <a:pt x="540" y="234"/>
                </a:lnTo>
                <a:lnTo>
                  <a:pt x="534" y="232"/>
                </a:lnTo>
                <a:lnTo>
                  <a:pt x="530" y="229"/>
                </a:lnTo>
                <a:lnTo>
                  <a:pt x="523" y="210"/>
                </a:lnTo>
                <a:lnTo>
                  <a:pt x="514" y="183"/>
                </a:lnTo>
                <a:lnTo>
                  <a:pt x="506" y="173"/>
                </a:lnTo>
                <a:lnTo>
                  <a:pt x="501" y="164"/>
                </a:lnTo>
                <a:lnTo>
                  <a:pt x="497" y="157"/>
                </a:lnTo>
                <a:lnTo>
                  <a:pt x="493" y="149"/>
                </a:lnTo>
                <a:lnTo>
                  <a:pt x="492" y="136"/>
                </a:lnTo>
                <a:lnTo>
                  <a:pt x="492" y="125"/>
                </a:lnTo>
                <a:close/>
              </a:path>
            </a:pathLst>
          </a:custGeom>
          <a:solidFill>
            <a:srgbClr val="99FF99"/>
          </a:solidFill>
          <a:ln w="3175" cmpd="sng">
            <a:solidFill>
              <a:srgbClr val="00B050"/>
            </a:solidFill>
            <a:round/>
            <a:headEnd/>
            <a:tailEnd/>
          </a:ln>
        </p:spPr>
        <p:txBody>
          <a:bodyPr/>
          <a:lstStyle/>
          <a:p>
            <a:endParaRPr lang="ru-RU" sz="1807" dirty="0">
              <a:latin typeface="Arial Обычный" charset="0"/>
            </a:endParaRPr>
          </a:p>
        </p:txBody>
      </p:sp>
      <p:sp>
        <p:nvSpPr>
          <p:cNvPr id="228" name="Freeform 62"/>
          <p:cNvSpPr>
            <a:spLocks/>
          </p:cNvSpPr>
          <p:nvPr/>
        </p:nvSpPr>
        <p:spPr bwMode="auto">
          <a:xfrm>
            <a:off x="2540100" y="2735112"/>
            <a:ext cx="213493" cy="247499"/>
          </a:xfrm>
          <a:custGeom>
            <a:avLst/>
            <a:gdLst>
              <a:gd name="T0" fmla="*/ 41171 w 122"/>
              <a:gd name="T1" fmla="*/ 79375 h 131"/>
              <a:gd name="T2" fmla="*/ 54405 w 122"/>
              <a:gd name="T3" fmla="*/ 69850 h 131"/>
              <a:gd name="T4" fmla="*/ 66168 w 122"/>
              <a:gd name="T5" fmla="*/ 61912 h 131"/>
              <a:gd name="T6" fmla="*/ 70579 w 122"/>
              <a:gd name="T7" fmla="*/ 38100 h 131"/>
              <a:gd name="T8" fmla="*/ 79401 w 122"/>
              <a:gd name="T9" fmla="*/ 17462 h 131"/>
              <a:gd name="T10" fmla="*/ 95576 w 122"/>
              <a:gd name="T11" fmla="*/ 11112 h 131"/>
              <a:gd name="T12" fmla="*/ 114691 w 122"/>
              <a:gd name="T13" fmla="*/ 7937 h 131"/>
              <a:gd name="T14" fmla="*/ 122043 w 122"/>
              <a:gd name="T15" fmla="*/ 3175 h 131"/>
              <a:gd name="T16" fmla="*/ 130865 w 122"/>
              <a:gd name="T17" fmla="*/ 0 h 131"/>
              <a:gd name="T18" fmla="*/ 138217 w 122"/>
              <a:gd name="T19" fmla="*/ 6350 h 131"/>
              <a:gd name="T20" fmla="*/ 147039 w 122"/>
              <a:gd name="T21" fmla="*/ 14287 h 131"/>
              <a:gd name="T22" fmla="*/ 157332 w 122"/>
              <a:gd name="T23" fmla="*/ 14287 h 131"/>
              <a:gd name="T24" fmla="*/ 166154 w 122"/>
              <a:gd name="T25" fmla="*/ 17462 h 131"/>
              <a:gd name="T26" fmla="*/ 166154 w 122"/>
              <a:gd name="T27" fmla="*/ 26987 h 131"/>
              <a:gd name="T28" fmla="*/ 166154 w 122"/>
              <a:gd name="T29" fmla="*/ 38100 h 131"/>
              <a:gd name="T30" fmla="*/ 176447 w 122"/>
              <a:gd name="T31" fmla="*/ 49212 h 131"/>
              <a:gd name="T32" fmla="*/ 179388 w 122"/>
              <a:gd name="T33" fmla="*/ 65087 h 131"/>
              <a:gd name="T34" fmla="*/ 172036 w 122"/>
              <a:gd name="T35" fmla="*/ 82550 h 131"/>
              <a:gd name="T36" fmla="*/ 157332 w 122"/>
              <a:gd name="T37" fmla="*/ 96837 h 131"/>
              <a:gd name="T38" fmla="*/ 149980 w 122"/>
              <a:gd name="T39" fmla="*/ 123825 h 131"/>
              <a:gd name="T40" fmla="*/ 144099 w 122"/>
              <a:gd name="T41" fmla="*/ 152400 h 131"/>
              <a:gd name="T42" fmla="*/ 133806 w 122"/>
              <a:gd name="T43" fmla="*/ 176212 h 131"/>
              <a:gd name="T44" fmla="*/ 120572 w 122"/>
              <a:gd name="T45" fmla="*/ 200024 h 131"/>
              <a:gd name="T46" fmla="*/ 105868 w 122"/>
              <a:gd name="T47" fmla="*/ 200024 h 131"/>
              <a:gd name="T48" fmla="*/ 95576 w 122"/>
              <a:gd name="T49" fmla="*/ 196849 h 131"/>
              <a:gd name="T50" fmla="*/ 85283 w 122"/>
              <a:gd name="T51" fmla="*/ 200024 h 131"/>
              <a:gd name="T52" fmla="*/ 73520 w 122"/>
              <a:gd name="T53" fmla="*/ 204787 h 131"/>
              <a:gd name="T54" fmla="*/ 63227 w 122"/>
              <a:gd name="T55" fmla="*/ 207962 h 131"/>
              <a:gd name="T56" fmla="*/ 51464 w 122"/>
              <a:gd name="T57" fmla="*/ 207962 h 131"/>
              <a:gd name="T58" fmla="*/ 47053 w 122"/>
              <a:gd name="T59" fmla="*/ 190500 h 131"/>
              <a:gd name="T60" fmla="*/ 38230 w 122"/>
              <a:gd name="T61" fmla="*/ 169862 h 131"/>
              <a:gd name="T62" fmla="*/ 16174 w 122"/>
              <a:gd name="T63" fmla="*/ 163512 h 131"/>
              <a:gd name="T64" fmla="*/ 0 w 122"/>
              <a:gd name="T65" fmla="*/ 155575 h 131"/>
              <a:gd name="T66" fmla="*/ 0 w 122"/>
              <a:gd name="T67" fmla="*/ 146050 h 131"/>
              <a:gd name="T68" fmla="*/ 0 w 122"/>
              <a:gd name="T69" fmla="*/ 138112 h 131"/>
              <a:gd name="T70" fmla="*/ 5882 w 122"/>
              <a:gd name="T71" fmla="*/ 131762 h 131"/>
              <a:gd name="T72" fmla="*/ 11763 w 122"/>
              <a:gd name="T73" fmla="*/ 125412 h 131"/>
              <a:gd name="T74" fmla="*/ 22056 w 122"/>
              <a:gd name="T75" fmla="*/ 117475 h 131"/>
              <a:gd name="T76" fmla="*/ 32349 w 122"/>
              <a:gd name="T77" fmla="*/ 111125 h 131"/>
              <a:gd name="T78" fmla="*/ 35289 w 122"/>
              <a:gd name="T79" fmla="*/ 93662 h 131"/>
              <a:gd name="T80" fmla="*/ 41171 w 122"/>
              <a:gd name="T81" fmla="*/ 79375 h 1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2"/>
              <a:gd name="T124" fmla="*/ 0 h 131"/>
              <a:gd name="T125" fmla="*/ 122 w 122"/>
              <a:gd name="T126" fmla="*/ 131 h 1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2" h="131">
                <a:moveTo>
                  <a:pt x="28" y="50"/>
                </a:moveTo>
                <a:lnTo>
                  <a:pt x="37" y="44"/>
                </a:lnTo>
                <a:lnTo>
                  <a:pt x="45" y="39"/>
                </a:lnTo>
                <a:lnTo>
                  <a:pt x="48" y="24"/>
                </a:lnTo>
                <a:lnTo>
                  <a:pt x="54" y="11"/>
                </a:lnTo>
                <a:lnTo>
                  <a:pt x="65" y="7"/>
                </a:lnTo>
                <a:lnTo>
                  <a:pt x="78" y="5"/>
                </a:lnTo>
                <a:lnTo>
                  <a:pt x="83" y="2"/>
                </a:lnTo>
                <a:lnTo>
                  <a:pt x="89" y="0"/>
                </a:lnTo>
                <a:lnTo>
                  <a:pt x="94" y="4"/>
                </a:lnTo>
                <a:lnTo>
                  <a:pt x="100" y="9"/>
                </a:lnTo>
                <a:lnTo>
                  <a:pt x="107" y="9"/>
                </a:lnTo>
                <a:lnTo>
                  <a:pt x="113" y="11"/>
                </a:lnTo>
                <a:lnTo>
                  <a:pt x="113" y="17"/>
                </a:lnTo>
                <a:lnTo>
                  <a:pt x="113" y="24"/>
                </a:lnTo>
                <a:lnTo>
                  <a:pt x="120" y="31"/>
                </a:lnTo>
                <a:lnTo>
                  <a:pt x="122" y="41"/>
                </a:lnTo>
                <a:lnTo>
                  <a:pt x="117" y="52"/>
                </a:lnTo>
                <a:lnTo>
                  <a:pt x="107" y="61"/>
                </a:lnTo>
                <a:lnTo>
                  <a:pt x="102" y="78"/>
                </a:lnTo>
                <a:lnTo>
                  <a:pt x="98" y="96"/>
                </a:lnTo>
                <a:lnTo>
                  <a:pt x="91" y="111"/>
                </a:lnTo>
                <a:lnTo>
                  <a:pt x="82" y="126"/>
                </a:lnTo>
                <a:lnTo>
                  <a:pt x="72" y="126"/>
                </a:lnTo>
                <a:lnTo>
                  <a:pt x="65" y="124"/>
                </a:lnTo>
                <a:lnTo>
                  <a:pt x="58" y="126"/>
                </a:lnTo>
                <a:lnTo>
                  <a:pt x="50" y="129"/>
                </a:lnTo>
                <a:lnTo>
                  <a:pt x="43" y="131"/>
                </a:lnTo>
                <a:lnTo>
                  <a:pt x="35" y="131"/>
                </a:lnTo>
                <a:lnTo>
                  <a:pt x="32" y="120"/>
                </a:lnTo>
                <a:lnTo>
                  <a:pt x="26" y="107"/>
                </a:lnTo>
                <a:lnTo>
                  <a:pt x="11" y="103"/>
                </a:lnTo>
                <a:lnTo>
                  <a:pt x="0" y="98"/>
                </a:lnTo>
                <a:lnTo>
                  <a:pt x="0" y="92"/>
                </a:lnTo>
                <a:lnTo>
                  <a:pt x="0" y="87"/>
                </a:lnTo>
                <a:lnTo>
                  <a:pt x="4" y="83"/>
                </a:lnTo>
                <a:lnTo>
                  <a:pt x="8" y="79"/>
                </a:lnTo>
                <a:lnTo>
                  <a:pt x="15" y="74"/>
                </a:lnTo>
                <a:lnTo>
                  <a:pt x="22" y="70"/>
                </a:lnTo>
                <a:lnTo>
                  <a:pt x="24" y="59"/>
                </a:lnTo>
                <a:lnTo>
                  <a:pt x="28" y="50"/>
                </a:lnTo>
                <a:close/>
              </a:path>
            </a:pathLst>
          </a:custGeom>
          <a:solidFill>
            <a:srgbClr val="D8D8D8"/>
          </a:solidFill>
          <a:ln w="3175" cmpd="sng">
            <a:solidFill>
              <a:schemeClr val="bg1"/>
            </a:solidFill>
            <a:round/>
            <a:headEnd/>
            <a:tailEnd/>
          </a:ln>
        </p:spPr>
        <p:txBody>
          <a:bodyPr/>
          <a:lstStyle/>
          <a:p>
            <a:endParaRPr lang="ru-RU" sz="1807" dirty="0">
              <a:latin typeface="Arial Обычный" charset="0"/>
            </a:endParaRPr>
          </a:p>
        </p:txBody>
      </p:sp>
      <p:sp>
        <p:nvSpPr>
          <p:cNvPr id="229" name="Freeform 63"/>
          <p:cNvSpPr>
            <a:spLocks/>
          </p:cNvSpPr>
          <p:nvPr/>
        </p:nvSpPr>
        <p:spPr bwMode="auto">
          <a:xfrm>
            <a:off x="2827275" y="2891924"/>
            <a:ext cx="192710" cy="251279"/>
          </a:xfrm>
          <a:custGeom>
            <a:avLst/>
            <a:gdLst>
              <a:gd name="T0" fmla="*/ 55938 w 110"/>
              <a:gd name="T1" fmla="*/ 76200 h 133"/>
              <a:gd name="T2" fmla="*/ 58882 w 110"/>
              <a:gd name="T3" fmla="*/ 49213 h 133"/>
              <a:gd name="T4" fmla="*/ 67714 w 110"/>
              <a:gd name="T5" fmla="*/ 34925 h 133"/>
              <a:gd name="T6" fmla="*/ 70658 w 110"/>
              <a:gd name="T7" fmla="*/ 44450 h 133"/>
              <a:gd name="T8" fmla="*/ 78018 w 110"/>
              <a:gd name="T9" fmla="*/ 52388 h 133"/>
              <a:gd name="T10" fmla="*/ 100099 w 110"/>
              <a:gd name="T11" fmla="*/ 38100 h 133"/>
              <a:gd name="T12" fmla="*/ 119236 w 110"/>
              <a:gd name="T13" fmla="*/ 20638 h 133"/>
              <a:gd name="T14" fmla="*/ 103043 w 110"/>
              <a:gd name="T15" fmla="*/ 55563 h 133"/>
              <a:gd name="T16" fmla="*/ 89795 w 110"/>
              <a:gd name="T17" fmla="*/ 85725 h 133"/>
              <a:gd name="T18" fmla="*/ 97155 w 110"/>
              <a:gd name="T19" fmla="*/ 79375 h 133"/>
              <a:gd name="T20" fmla="*/ 108931 w 110"/>
              <a:gd name="T21" fmla="*/ 76200 h 133"/>
              <a:gd name="T22" fmla="*/ 110403 w 110"/>
              <a:gd name="T23" fmla="*/ 85725 h 133"/>
              <a:gd name="T24" fmla="*/ 116292 w 110"/>
              <a:gd name="T25" fmla="*/ 93663 h 133"/>
              <a:gd name="T26" fmla="*/ 129540 w 110"/>
              <a:gd name="T27" fmla="*/ 82550 h 133"/>
              <a:gd name="T28" fmla="*/ 138372 w 110"/>
              <a:gd name="T29" fmla="*/ 69850 h 133"/>
              <a:gd name="T30" fmla="*/ 141316 w 110"/>
              <a:gd name="T31" fmla="*/ 58738 h 133"/>
              <a:gd name="T32" fmla="*/ 141316 w 110"/>
              <a:gd name="T33" fmla="*/ 41275 h 133"/>
              <a:gd name="T34" fmla="*/ 145733 w 110"/>
              <a:gd name="T35" fmla="*/ 17463 h 133"/>
              <a:gd name="T36" fmla="*/ 151621 w 110"/>
              <a:gd name="T37" fmla="*/ 0 h 133"/>
              <a:gd name="T38" fmla="*/ 157509 w 110"/>
              <a:gd name="T39" fmla="*/ 3175 h 133"/>
              <a:gd name="T40" fmla="*/ 160453 w 110"/>
              <a:gd name="T41" fmla="*/ 6350 h 133"/>
              <a:gd name="T42" fmla="*/ 161925 w 110"/>
              <a:gd name="T43" fmla="*/ 11113 h 133"/>
              <a:gd name="T44" fmla="*/ 161925 w 110"/>
              <a:gd name="T45" fmla="*/ 17463 h 133"/>
              <a:gd name="T46" fmla="*/ 161925 w 110"/>
              <a:gd name="T47" fmla="*/ 30163 h 133"/>
              <a:gd name="T48" fmla="*/ 160453 w 110"/>
              <a:gd name="T49" fmla="*/ 47625 h 133"/>
              <a:gd name="T50" fmla="*/ 160453 w 110"/>
              <a:gd name="T51" fmla="*/ 61913 h 133"/>
              <a:gd name="T52" fmla="*/ 160453 w 110"/>
              <a:gd name="T53" fmla="*/ 76200 h 133"/>
              <a:gd name="T54" fmla="*/ 157509 w 110"/>
              <a:gd name="T55" fmla="*/ 88900 h 133"/>
              <a:gd name="T56" fmla="*/ 151621 w 110"/>
              <a:gd name="T57" fmla="*/ 100013 h 133"/>
              <a:gd name="T58" fmla="*/ 141316 w 110"/>
              <a:gd name="T59" fmla="*/ 107950 h 133"/>
              <a:gd name="T60" fmla="*/ 126596 w 110"/>
              <a:gd name="T61" fmla="*/ 114300 h 133"/>
              <a:gd name="T62" fmla="*/ 119236 w 110"/>
              <a:gd name="T63" fmla="*/ 120650 h 133"/>
              <a:gd name="T64" fmla="*/ 113348 w 110"/>
              <a:gd name="T65" fmla="*/ 127000 h 133"/>
              <a:gd name="T66" fmla="*/ 108931 w 110"/>
              <a:gd name="T67" fmla="*/ 141288 h 133"/>
              <a:gd name="T68" fmla="*/ 103043 w 110"/>
              <a:gd name="T69" fmla="*/ 158750 h 133"/>
              <a:gd name="T70" fmla="*/ 94211 w 110"/>
              <a:gd name="T71" fmla="*/ 166688 h 133"/>
              <a:gd name="T72" fmla="*/ 83907 w 110"/>
              <a:gd name="T73" fmla="*/ 173038 h 133"/>
              <a:gd name="T74" fmla="*/ 78018 w 110"/>
              <a:gd name="T75" fmla="*/ 182563 h 133"/>
              <a:gd name="T76" fmla="*/ 73602 w 110"/>
              <a:gd name="T77" fmla="*/ 190500 h 133"/>
              <a:gd name="T78" fmla="*/ 64770 w 110"/>
              <a:gd name="T79" fmla="*/ 200025 h 133"/>
              <a:gd name="T80" fmla="*/ 55938 w 110"/>
              <a:gd name="T81" fmla="*/ 204788 h 133"/>
              <a:gd name="T82" fmla="*/ 42689 w 110"/>
              <a:gd name="T83" fmla="*/ 211138 h 133"/>
              <a:gd name="T84" fmla="*/ 26497 w 110"/>
              <a:gd name="T85" fmla="*/ 211138 h 133"/>
              <a:gd name="T86" fmla="*/ 16193 w 110"/>
              <a:gd name="T87" fmla="*/ 207963 h 133"/>
              <a:gd name="T88" fmla="*/ 4416 w 110"/>
              <a:gd name="T89" fmla="*/ 203200 h 133"/>
              <a:gd name="T90" fmla="*/ 1472 w 110"/>
              <a:gd name="T91" fmla="*/ 196850 h 133"/>
              <a:gd name="T92" fmla="*/ 0 w 110"/>
              <a:gd name="T93" fmla="*/ 193675 h 133"/>
              <a:gd name="T94" fmla="*/ 0 w 110"/>
              <a:gd name="T95" fmla="*/ 187325 h 133"/>
              <a:gd name="T96" fmla="*/ 0 w 110"/>
              <a:gd name="T97" fmla="*/ 182563 h 133"/>
              <a:gd name="T98" fmla="*/ 10304 w 110"/>
              <a:gd name="T99" fmla="*/ 176213 h 133"/>
              <a:gd name="T100" fmla="*/ 20609 w 110"/>
              <a:gd name="T101" fmla="*/ 173038 h 133"/>
              <a:gd name="T102" fmla="*/ 29441 w 110"/>
              <a:gd name="T103" fmla="*/ 169863 h 133"/>
              <a:gd name="T104" fmla="*/ 38273 w 110"/>
              <a:gd name="T105" fmla="*/ 161925 h 133"/>
              <a:gd name="T106" fmla="*/ 32385 w 110"/>
              <a:gd name="T107" fmla="*/ 127000 h 133"/>
              <a:gd name="T108" fmla="*/ 29441 w 110"/>
              <a:gd name="T109" fmla="*/ 90488 h 133"/>
              <a:gd name="T110" fmla="*/ 35329 w 110"/>
              <a:gd name="T111" fmla="*/ 82550 h 133"/>
              <a:gd name="T112" fmla="*/ 39745 w 110"/>
              <a:gd name="T113" fmla="*/ 79375 h 133"/>
              <a:gd name="T114" fmla="*/ 48578 w 110"/>
              <a:gd name="T115" fmla="*/ 76200 h 133"/>
              <a:gd name="T116" fmla="*/ 55938 w 110"/>
              <a:gd name="T117" fmla="*/ 76200 h 13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0"/>
              <a:gd name="T178" fmla="*/ 0 h 133"/>
              <a:gd name="T179" fmla="*/ 110 w 110"/>
              <a:gd name="T180" fmla="*/ 133 h 13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0" h="133">
                <a:moveTo>
                  <a:pt x="38" y="48"/>
                </a:moveTo>
                <a:lnTo>
                  <a:pt x="40" y="31"/>
                </a:lnTo>
                <a:lnTo>
                  <a:pt x="46" y="22"/>
                </a:lnTo>
                <a:lnTo>
                  <a:pt x="48" y="28"/>
                </a:lnTo>
                <a:lnTo>
                  <a:pt x="53" y="33"/>
                </a:lnTo>
                <a:lnTo>
                  <a:pt x="68" y="24"/>
                </a:lnTo>
                <a:lnTo>
                  <a:pt x="81" y="13"/>
                </a:lnTo>
                <a:lnTo>
                  <a:pt x="70" y="35"/>
                </a:lnTo>
                <a:lnTo>
                  <a:pt x="61" y="54"/>
                </a:lnTo>
                <a:lnTo>
                  <a:pt x="66" y="50"/>
                </a:lnTo>
                <a:lnTo>
                  <a:pt x="74" y="48"/>
                </a:lnTo>
                <a:lnTo>
                  <a:pt x="75" y="54"/>
                </a:lnTo>
                <a:lnTo>
                  <a:pt x="79" y="59"/>
                </a:lnTo>
                <a:lnTo>
                  <a:pt x="88" y="52"/>
                </a:lnTo>
                <a:lnTo>
                  <a:pt x="94" y="44"/>
                </a:lnTo>
                <a:lnTo>
                  <a:pt x="96" y="37"/>
                </a:lnTo>
                <a:lnTo>
                  <a:pt x="96" y="26"/>
                </a:lnTo>
                <a:lnTo>
                  <a:pt x="99" y="11"/>
                </a:lnTo>
                <a:lnTo>
                  <a:pt x="103" y="0"/>
                </a:lnTo>
                <a:lnTo>
                  <a:pt x="107" y="2"/>
                </a:lnTo>
                <a:lnTo>
                  <a:pt x="109" y="4"/>
                </a:lnTo>
                <a:lnTo>
                  <a:pt x="110" y="7"/>
                </a:lnTo>
                <a:lnTo>
                  <a:pt x="110" y="11"/>
                </a:lnTo>
                <a:lnTo>
                  <a:pt x="110" y="19"/>
                </a:lnTo>
                <a:lnTo>
                  <a:pt x="109" y="30"/>
                </a:lnTo>
                <a:lnTo>
                  <a:pt x="109" y="39"/>
                </a:lnTo>
                <a:lnTo>
                  <a:pt x="109" y="48"/>
                </a:lnTo>
                <a:lnTo>
                  <a:pt x="107" y="56"/>
                </a:lnTo>
                <a:lnTo>
                  <a:pt x="103" y="63"/>
                </a:lnTo>
                <a:lnTo>
                  <a:pt x="96" y="68"/>
                </a:lnTo>
                <a:lnTo>
                  <a:pt x="86" y="72"/>
                </a:lnTo>
                <a:lnTo>
                  <a:pt x="81" y="76"/>
                </a:lnTo>
                <a:lnTo>
                  <a:pt x="77" y="80"/>
                </a:lnTo>
                <a:lnTo>
                  <a:pt x="74" y="89"/>
                </a:lnTo>
                <a:lnTo>
                  <a:pt x="70" y="100"/>
                </a:lnTo>
                <a:lnTo>
                  <a:pt x="64" y="105"/>
                </a:lnTo>
                <a:lnTo>
                  <a:pt x="57" y="109"/>
                </a:lnTo>
                <a:lnTo>
                  <a:pt x="53" y="115"/>
                </a:lnTo>
                <a:lnTo>
                  <a:pt x="50" y="120"/>
                </a:lnTo>
                <a:lnTo>
                  <a:pt x="44" y="126"/>
                </a:lnTo>
                <a:lnTo>
                  <a:pt x="38" y="129"/>
                </a:lnTo>
                <a:lnTo>
                  <a:pt x="29" y="133"/>
                </a:lnTo>
                <a:lnTo>
                  <a:pt x="18" y="133"/>
                </a:lnTo>
                <a:lnTo>
                  <a:pt x="11" y="131"/>
                </a:lnTo>
                <a:lnTo>
                  <a:pt x="3" y="128"/>
                </a:lnTo>
                <a:lnTo>
                  <a:pt x="1" y="124"/>
                </a:lnTo>
                <a:lnTo>
                  <a:pt x="0" y="122"/>
                </a:lnTo>
                <a:lnTo>
                  <a:pt x="0" y="118"/>
                </a:lnTo>
                <a:lnTo>
                  <a:pt x="0" y="115"/>
                </a:lnTo>
                <a:lnTo>
                  <a:pt x="7" y="111"/>
                </a:lnTo>
                <a:lnTo>
                  <a:pt x="14" y="109"/>
                </a:lnTo>
                <a:lnTo>
                  <a:pt x="20" y="107"/>
                </a:lnTo>
                <a:lnTo>
                  <a:pt x="26" y="102"/>
                </a:lnTo>
                <a:lnTo>
                  <a:pt x="22" y="80"/>
                </a:lnTo>
                <a:lnTo>
                  <a:pt x="20" y="57"/>
                </a:lnTo>
                <a:lnTo>
                  <a:pt x="24" y="52"/>
                </a:lnTo>
                <a:lnTo>
                  <a:pt x="27" y="50"/>
                </a:lnTo>
                <a:lnTo>
                  <a:pt x="33" y="48"/>
                </a:lnTo>
                <a:lnTo>
                  <a:pt x="38" y="48"/>
                </a:lnTo>
                <a:close/>
              </a:path>
            </a:pathLst>
          </a:custGeom>
          <a:solidFill>
            <a:srgbClr val="D8D8D8"/>
          </a:solidFill>
          <a:ln w="3175" cmpd="sng">
            <a:solidFill>
              <a:schemeClr val="bg1"/>
            </a:solidFill>
            <a:round/>
            <a:headEnd/>
            <a:tailEnd/>
          </a:ln>
        </p:spPr>
        <p:txBody>
          <a:bodyPr/>
          <a:lstStyle/>
          <a:p>
            <a:endParaRPr lang="ru-RU" sz="1807" dirty="0">
              <a:latin typeface="Arial Обычный" charset="0"/>
            </a:endParaRPr>
          </a:p>
        </p:txBody>
      </p:sp>
      <p:sp>
        <p:nvSpPr>
          <p:cNvPr id="230" name="Freeform 64"/>
          <p:cNvSpPr>
            <a:spLocks/>
          </p:cNvSpPr>
          <p:nvPr/>
        </p:nvSpPr>
        <p:spPr bwMode="auto">
          <a:xfrm>
            <a:off x="2630788" y="2253340"/>
            <a:ext cx="799178" cy="935208"/>
          </a:xfrm>
          <a:custGeom>
            <a:avLst/>
            <a:gdLst>
              <a:gd name="T0" fmla="*/ 492638 w 458"/>
              <a:gd name="T1" fmla="*/ 515938 h 495"/>
              <a:gd name="T2" fmla="*/ 498503 w 458"/>
              <a:gd name="T3" fmla="*/ 431800 h 495"/>
              <a:gd name="T4" fmla="*/ 536624 w 458"/>
              <a:gd name="T5" fmla="*/ 393700 h 495"/>
              <a:gd name="T6" fmla="*/ 558617 w 458"/>
              <a:gd name="T7" fmla="*/ 373063 h 495"/>
              <a:gd name="T8" fmla="*/ 574745 w 458"/>
              <a:gd name="T9" fmla="*/ 346075 h 495"/>
              <a:gd name="T10" fmla="*/ 617264 w 458"/>
              <a:gd name="T11" fmla="*/ 334963 h 495"/>
              <a:gd name="T12" fmla="*/ 642189 w 458"/>
              <a:gd name="T13" fmla="*/ 298450 h 495"/>
              <a:gd name="T14" fmla="*/ 646588 w 458"/>
              <a:gd name="T15" fmla="*/ 222250 h 495"/>
              <a:gd name="T16" fmla="*/ 661250 w 458"/>
              <a:gd name="T17" fmla="*/ 193675 h 495"/>
              <a:gd name="T18" fmla="*/ 655385 w 458"/>
              <a:gd name="T19" fmla="*/ 173038 h 495"/>
              <a:gd name="T20" fmla="*/ 611399 w 458"/>
              <a:gd name="T21" fmla="*/ 169863 h 495"/>
              <a:gd name="T22" fmla="*/ 611399 w 458"/>
              <a:gd name="T23" fmla="*/ 134938 h 495"/>
              <a:gd name="T24" fmla="*/ 620197 w 458"/>
              <a:gd name="T25" fmla="*/ 93663 h 495"/>
              <a:gd name="T26" fmla="*/ 541023 w 458"/>
              <a:gd name="T27" fmla="*/ 49213 h 495"/>
              <a:gd name="T28" fmla="*/ 482375 w 458"/>
              <a:gd name="T29" fmla="*/ 96838 h 495"/>
              <a:gd name="T30" fmla="*/ 435457 w 458"/>
              <a:gd name="T31" fmla="*/ 125413 h 495"/>
              <a:gd name="T32" fmla="*/ 384141 w 458"/>
              <a:gd name="T33" fmla="*/ 146050 h 495"/>
              <a:gd name="T34" fmla="*/ 384141 w 458"/>
              <a:gd name="T35" fmla="*/ 190500 h 495"/>
              <a:gd name="T36" fmla="*/ 351885 w 458"/>
              <a:gd name="T37" fmla="*/ 201613 h 495"/>
              <a:gd name="T38" fmla="*/ 335757 w 458"/>
              <a:gd name="T39" fmla="*/ 217488 h 495"/>
              <a:gd name="T40" fmla="*/ 338689 w 458"/>
              <a:gd name="T41" fmla="*/ 242888 h 495"/>
              <a:gd name="T42" fmla="*/ 265380 w 458"/>
              <a:gd name="T43" fmla="*/ 266700 h 495"/>
              <a:gd name="T44" fmla="*/ 262447 w 458"/>
              <a:gd name="T45" fmla="*/ 315913 h 495"/>
              <a:gd name="T46" fmla="*/ 246319 w 458"/>
              <a:gd name="T47" fmla="*/ 369888 h 495"/>
              <a:gd name="T48" fmla="*/ 186206 w 458"/>
              <a:gd name="T49" fmla="*/ 390525 h 495"/>
              <a:gd name="T50" fmla="*/ 0 w 458"/>
              <a:gd name="T51" fmla="*/ 393700 h 495"/>
              <a:gd name="T52" fmla="*/ 19060 w 458"/>
              <a:gd name="T53" fmla="*/ 415925 h 495"/>
              <a:gd name="T54" fmla="*/ 61580 w 458"/>
              <a:gd name="T55" fmla="*/ 411163 h 495"/>
              <a:gd name="T56" fmla="*/ 89437 w 458"/>
              <a:gd name="T57" fmla="*/ 431800 h 495"/>
              <a:gd name="T58" fmla="*/ 95302 w 458"/>
              <a:gd name="T59" fmla="*/ 487363 h 495"/>
              <a:gd name="T60" fmla="*/ 60114 w 458"/>
              <a:gd name="T61" fmla="*/ 577850 h 495"/>
              <a:gd name="T62" fmla="*/ 60114 w 458"/>
              <a:gd name="T63" fmla="*/ 598488 h 495"/>
              <a:gd name="T64" fmla="*/ 92370 w 458"/>
              <a:gd name="T65" fmla="*/ 606425 h 495"/>
              <a:gd name="T66" fmla="*/ 115829 w 458"/>
              <a:gd name="T67" fmla="*/ 604838 h 495"/>
              <a:gd name="T68" fmla="*/ 115829 w 458"/>
              <a:gd name="T69" fmla="*/ 581025 h 495"/>
              <a:gd name="T70" fmla="*/ 131957 w 458"/>
              <a:gd name="T71" fmla="*/ 609600 h 495"/>
              <a:gd name="T72" fmla="*/ 156882 w 458"/>
              <a:gd name="T73" fmla="*/ 647700 h 495"/>
              <a:gd name="T74" fmla="*/ 181807 w 458"/>
              <a:gd name="T75" fmla="*/ 688975 h 495"/>
              <a:gd name="T76" fmla="*/ 197935 w 458"/>
              <a:gd name="T77" fmla="*/ 703263 h 495"/>
              <a:gd name="T78" fmla="*/ 200867 w 458"/>
              <a:gd name="T79" fmla="*/ 619125 h 495"/>
              <a:gd name="T80" fmla="*/ 224326 w 458"/>
              <a:gd name="T81" fmla="*/ 585788 h 495"/>
              <a:gd name="T82" fmla="*/ 265380 w 458"/>
              <a:gd name="T83" fmla="*/ 574675 h 495"/>
              <a:gd name="T84" fmla="*/ 262447 w 458"/>
              <a:gd name="T85" fmla="*/ 615950 h 495"/>
              <a:gd name="T86" fmla="*/ 294703 w 458"/>
              <a:gd name="T87" fmla="*/ 619125 h 495"/>
              <a:gd name="T88" fmla="*/ 310831 w 458"/>
              <a:gd name="T89" fmla="*/ 554038 h 495"/>
              <a:gd name="T90" fmla="*/ 326959 w 458"/>
              <a:gd name="T91" fmla="*/ 547688 h 495"/>
              <a:gd name="T92" fmla="*/ 325493 w 458"/>
              <a:gd name="T93" fmla="*/ 598488 h 495"/>
              <a:gd name="T94" fmla="*/ 306433 w 458"/>
              <a:gd name="T95" fmla="*/ 644525 h 495"/>
              <a:gd name="T96" fmla="*/ 274177 w 458"/>
              <a:gd name="T97" fmla="*/ 677863 h 495"/>
              <a:gd name="T98" fmla="*/ 243387 w 458"/>
              <a:gd name="T99" fmla="*/ 719138 h 495"/>
              <a:gd name="T100" fmla="*/ 259515 w 458"/>
              <a:gd name="T101" fmla="*/ 739775 h 495"/>
              <a:gd name="T102" fmla="*/ 275643 w 458"/>
              <a:gd name="T103" fmla="*/ 777875 h 495"/>
              <a:gd name="T104" fmla="*/ 300568 w 458"/>
              <a:gd name="T105" fmla="*/ 785813 h 495"/>
              <a:gd name="T106" fmla="*/ 341621 w 458"/>
              <a:gd name="T107" fmla="*/ 739775 h 495"/>
              <a:gd name="T108" fmla="*/ 392938 w 458"/>
              <a:gd name="T109" fmla="*/ 695325 h 495"/>
              <a:gd name="T110" fmla="*/ 400269 w 458"/>
              <a:gd name="T111" fmla="*/ 665163 h 495"/>
              <a:gd name="T112" fmla="*/ 379742 w 458"/>
              <a:gd name="T113" fmla="*/ 654050 h 495"/>
              <a:gd name="T114" fmla="*/ 379742 w 458"/>
              <a:gd name="T115" fmla="*/ 612775 h 495"/>
              <a:gd name="T116" fmla="*/ 425194 w 458"/>
              <a:gd name="T117" fmla="*/ 542925 h 495"/>
              <a:gd name="T118" fmla="*/ 476510 w 458"/>
              <a:gd name="T119" fmla="*/ 554038 h 4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8"/>
              <a:gd name="T181" fmla="*/ 0 h 495"/>
              <a:gd name="T182" fmla="*/ 458 w 458"/>
              <a:gd name="T183" fmla="*/ 495 h 4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8" h="495">
                <a:moveTo>
                  <a:pt x="334" y="345"/>
                </a:moveTo>
                <a:lnTo>
                  <a:pt x="331" y="342"/>
                </a:lnTo>
                <a:lnTo>
                  <a:pt x="331" y="338"/>
                </a:lnTo>
                <a:lnTo>
                  <a:pt x="336" y="325"/>
                </a:lnTo>
                <a:lnTo>
                  <a:pt x="345" y="312"/>
                </a:lnTo>
                <a:lnTo>
                  <a:pt x="344" y="299"/>
                </a:lnTo>
                <a:lnTo>
                  <a:pt x="340" y="284"/>
                </a:lnTo>
                <a:lnTo>
                  <a:pt x="340" y="272"/>
                </a:lnTo>
                <a:lnTo>
                  <a:pt x="342" y="262"/>
                </a:lnTo>
                <a:lnTo>
                  <a:pt x="353" y="257"/>
                </a:lnTo>
                <a:lnTo>
                  <a:pt x="364" y="251"/>
                </a:lnTo>
                <a:lnTo>
                  <a:pt x="366" y="248"/>
                </a:lnTo>
                <a:lnTo>
                  <a:pt x="369" y="242"/>
                </a:lnTo>
                <a:lnTo>
                  <a:pt x="373" y="240"/>
                </a:lnTo>
                <a:lnTo>
                  <a:pt x="379" y="238"/>
                </a:lnTo>
                <a:lnTo>
                  <a:pt x="381" y="235"/>
                </a:lnTo>
                <a:lnTo>
                  <a:pt x="382" y="229"/>
                </a:lnTo>
                <a:lnTo>
                  <a:pt x="382" y="225"/>
                </a:lnTo>
                <a:lnTo>
                  <a:pt x="381" y="220"/>
                </a:lnTo>
                <a:lnTo>
                  <a:pt x="392" y="218"/>
                </a:lnTo>
                <a:lnTo>
                  <a:pt x="406" y="218"/>
                </a:lnTo>
                <a:lnTo>
                  <a:pt x="414" y="214"/>
                </a:lnTo>
                <a:lnTo>
                  <a:pt x="417" y="212"/>
                </a:lnTo>
                <a:lnTo>
                  <a:pt x="421" y="211"/>
                </a:lnTo>
                <a:lnTo>
                  <a:pt x="429" y="211"/>
                </a:lnTo>
                <a:lnTo>
                  <a:pt x="432" y="205"/>
                </a:lnTo>
                <a:lnTo>
                  <a:pt x="436" y="198"/>
                </a:lnTo>
                <a:lnTo>
                  <a:pt x="438" y="188"/>
                </a:lnTo>
                <a:lnTo>
                  <a:pt x="438" y="181"/>
                </a:lnTo>
                <a:lnTo>
                  <a:pt x="438" y="163"/>
                </a:lnTo>
                <a:lnTo>
                  <a:pt x="436" y="144"/>
                </a:lnTo>
                <a:lnTo>
                  <a:pt x="441" y="140"/>
                </a:lnTo>
                <a:lnTo>
                  <a:pt x="445" y="135"/>
                </a:lnTo>
                <a:lnTo>
                  <a:pt x="447" y="129"/>
                </a:lnTo>
                <a:lnTo>
                  <a:pt x="447" y="124"/>
                </a:lnTo>
                <a:lnTo>
                  <a:pt x="451" y="122"/>
                </a:lnTo>
                <a:lnTo>
                  <a:pt x="454" y="120"/>
                </a:lnTo>
                <a:lnTo>
                  <a:pt x="456" y="116"/>
                </a:lnTo>
                <a:lnTo>
                  <a:pt x="458" y="113"/>
                </a:lnTo>
                <a:lnTo>
                  <a:pt x="447" y="109"/>
                </a:lnTo>
                <a:lnTo>
                  <a:pt x="434" y="111"/>
                </a:lnTo>
                <a:lnTo>
                  <a:pt x="429" y="111"/>
                </a:lnTo>
                <a:lnTo>
                  <a:pt x="421" y="111"/>
                </a:lnTo>
                <a:lnTo>
                  <a:pt x="417" y="107"/>
                </a:lnTo>
                <a:lnTo>
                  <a:pt x="414" y="103"/>
                </a:lnTo>
                <a:lnTo>
                  <a:pt x="414" y="96"/>
                </a:lnTo>
                <a:lnTo>
                  <a:pt x="416" y="89"/>
                </a:lnTo>
                <a:lnTo>
                  <a:pt x="417" y="85"/>
                </a:lnTo>
                <a:lnTo>
                  <a:pt x="421" y="81"/>
                </a:lnTo>
                <a:lnTo>
                  <a:pt x="427" y="78"/>
                </a:lnTo>
                <a:lnTo>
                  <a:pt x="430" y="76"/>
                </a:lnTo>
                <a:lnTo>
                  <a:pt x="423" y="59"/>
                </a:lnTo>
                <a:lnTo>
                  <a:pt x="410" y="39"/>
                </a:lnTo>
                <a:lnTo>
                  <a:pt x="397" y="17"/>
                </a:lnTo>
                <a:lnTo>
                  <a:pt x="386" y="0"/>
                </a:lnTo>
                <a:lnTo>
                  <a:pt x="369" y="31"/>
                </a:lnTo>
                <a:lnTo>
                  <a:pt x="356" y="54"/>
                </a:lnTo>
                <a:lnTo>
                  <a:pt x="349" y="59"/>
                </a:lnTo>
                <a:lnTo>
                  <a:pt x="340" y="61"/>
                </a:lnTo>
                <a:lnTo>
                  <a:pt x="329" y="61"/>
                </a:lnTo>
                <a:lnTo>
                  <a:pt x="316" y="61"/>
                </a:lnTo>
                <a:lnTo>
                  <a:pt x="308" y="70"/>
                </a:lnTo>
                <a:lnTo>
                  <a:pt x="303" y="76"/>
                </a:lnTo>
                <a:lnTo>
                  <a:pt x="297" y="79"/>
                </a:lnTo>
                <a:lnTo>
                  <a:pt x="290" y="81"/>
                </a:lnTo>
                <a:lnTo>
                  <a:pt x="277" y="83"/>
                </a:lnTo>
                <a:lnTo>
                  <a:pt x="262" y="83"/>
                </a:lnTo>
                <a:lnTo>
                  <a:pt x="262" y="92"/>
                </a:lnTo>
                <a:lnTo>
                  <a:pt x="264" y="109"/>
                </a:lnTo>
                <a:lnTo>
                  <a:pt x="264" y="113"/>
                </a:lnTo>
                <a:lnTo>
                  <a:pt x="264" y="118"/>
                </a:lnTo>
                <a:lnTo>
                  <a:pt x="262" y="120"/>
                </a:lnTo>
                <a:lnTo>
                  <a:pt x="259" y="124"/>
                </a:lnTo>
                <a:lnTo>
                  <a:pt x="255" y="126"/>
                </a:lnTo>
                <a:lnTo>
                  <a:pt x="248" y="127"/>
                </a:lnTo>
                <a:lnTo>
                  <a:pt x="240" y="127"/>
                </a:lnTo>
                <a:lnTo>
                  <a:pt x="231" y="126"/>
                </a:lnTo>
                <a:lnTo>
                  <a:pt x="229" y="129"/>
                </a:lnTo>
                <a:lnTo>
                  <a:pt x="229" y="133"/>
                </a:lnTo>
                <a:lnTo>
                  <a:pt x="229" y="137"/>
                </a:lnTo>
                <a:lnTo>
                  <a:pt x="231" y="140"/>
                </a:lnTo>
                <a:lnTo>
                  <a:pt x="233" y="146"/>
                </a:lnTo>
                <a:lnTo>
                  <a:pt x="233" y="150"/>
                </a:lnTo>
                <a:lnTo>
                  <a:pt x="231" y="153"/>
                </a:lnTo>
                <a:lnTo>
                  <a:pt x="223" y="157"/>
                </a:lnTo>
                <a:lnTo>
                  <a:pt x="205" y="157"/>
                </a:lnTo>
                <a:lnTo>
                  <a:pt x="187" y="161"/>
                </a:lnTo>
                <a:lnTo>
                  <a:pt x="181" y="168"/>
                </a:lnTo>
                <a:lnTo>
                  <a:pt x="179" y="175"/>
                </a:lnTo>
                <a:lnTo>
                  <a:pt x="179" y="183"/>
                </a:lnTo>
                <a:lnTo>
                  <a:pt x="179" y="190"/>
                </a:lnTo>
                <a:lnTo>
                  <a:pt x="179" y="199"/>
                </a:lnTo>
                <a:lnTo>
                  <a:pt x="179" y="207"/>
                </a:lnTo>
                <a:lnTo>
                  <a:pt x="177" y="216"/>
                </a:lnTo>
                <a:lnTo>
                  <a:pt x="174" y="227"/>
                </a:lnTo>
                <a:lnTo>
                  <a:pt x="168" y="233"/>
                </a:lnTo>
                <a:lnTo>
                  <a:pt x="163" y="236"/>
                </a:lnTo>
                <a:lnTo>
                  <a:pt x="155" y="240"/>
                </a:lnTo>
                <a:lnTo>
                  <a:pt x="146" y="244"/>
                </a:lnTo>
                <a:lnTo>
                  <a:pt x="127" y="246"/>
                </a:lnTo>
                <a:lnTo>
                  <a:pt x="105" y="246"/>
                </a:lnTo>
                <a:lnTo>
                  <a:pt x="55" y="240"/>
                </a:lnTo>
                <a:lnTo>
                  <a:pt x="0" y="229"/>
                </a:lnTo>
                <a:lnTo>
                  <a:pt x="0" y="248"/>
                </a:lnTo>
                <a:lnTo>
                  <a:pt x="0" y="268"/>
                </a:lnTo>
                <a:lnTo>
                  <a:pt x="2" y="268"/>
                </a:lnTo>
                <a:lnTo>
                  <a:pt x="2" y="266"/>
                </a:lnTo>
                <a:lnTo>
                  <a:pt x="13" y="262"/>
                </a:lnTo>
                <a:lnTo>
                  <a:pt x="26" y="260"/>
                </a:lnTo>
                <a:lnTo>
                  <a:pt x="31" y="257"/>
                </a:lnTo>
                <a:lnTo>
                  <a:pt x="37" y="255"/>
                </a:lnTo>
                <a:lnTo>
                  <a:pt x="42" y="259"/>
                </a:lnTo>
                <a:lnTo>
                  <a:pt x="48" y="264"/>
                </a:lnTo>
                <a:lnTo>
                  <a:pt x="55" y="264"/>
                </a:lnTo>
                <a:lnTo>
                  <a:pt x="61" y="266"/>
                </a:lnTo>
                <a:lnTo>
                  <a:pt x="61" y="272"/>
                </a:lnTo>
                <a:lnTo>
                  <a:pt x="61" y="279"/>
                </a:lnTo>
                <a:lnTo>
                  <a:pt x="68" y="286"/>
                </a:lnTo>
                <a:lnTo>
                  <a:pt x="70" y="296"/>
                </a:lnTo>
                <a:lnTo>
                  <a:pt x="65" y="307"/>
                </a:lnTo>
                <a:lnTo>
                  <a:pt x="55" y="316"/>
                </a:lnTo>
                <a:lnTo>
                  <a:pt x="52" y="333"/>
                </a:lnTo>
                <a:lnTo>
                  <a:pt x="46" y="349"/>
                </a:lnTo>
                <a:lnTo>
                  <a:pt x="41" y="364"/>
                </a:lnTo>
                <a:lnTo>
                  <a:pt x="31" y="379"/>
                </a:lnTo>
                <a:lnTo>
                  <a:pt x="35" y="379"/>
                </a:lnTo>
                <a:lnTo>
                  <a:pt x="39" y="379"/>
                </a:lnTo>
                <a:lnTo>
                  <a:pt x="41" y="377"/>
                </a:lnTo>
                <a:lnTo>
                  <a:pt x="42" y="373"/>
                </a:lnTo>
                <a:lnTo>
                  <a:pt x="44" y="371"/>
                </a:lnTo>
                <a:lnTo>
                  <a:pt x="50" y="369"/>
                </a:lnTo>
                <a:lnTo>
                  <a:pt x="63" y="382"/>
                </a:lnTo>
                <a:lnTo>
                  <a:pt x="74" y="388"/>
                </a:lnTo>
                <a:lnTo>
                  <a:pt x="78" y="386"/>
                </a:lnTo>
                <a:lnTo>
                  <a:pt x="79" y="384"/>
                </a:lnTo>
                <a:lnTo>
                  <a:pt x="79" y="381"/>
                </a:lnTo>
                <a:lnTo>
                  <a:pt x="78" y="377"/>
                </a:lnTo>
                <a:lnTo>
                  <a:pt x="76" y="371"/>
                </a:lnTo>
                <a:lnTo>
                  <a:pt x="76" y="366"/>
                </a:lnTo>
                <a:lnTo>
                  <a:pt x="79" y="366"/>
                </a:lnTo>
                <a:lnTo>
                  <a:pt x="83" y="368"/>
                </a:lnTo>
                <a:lnTo>
                  <a:pt x="85" y="369"/>
                </a:lnTo>
                <a:lnTo>
                  <a:pt x="89" y="375"/>
                </a:lnTo>
                <a:lnTo>
                  <a:pt x="90" y="384"/>
                </a:lnTo>
                <a:lnTo>
                  <a:pt x="92" y="395"/>
                </a:lnTo>
                <a:lnTo>
                  <a:pt x="94" y="403"/>
                </a:lnTo>
                <a:lnTo>
                  <a:pt x="100" y="406"/>
                </a:lnTo>
                <a:lnTo>
                  <a:pt x="107" y="408"/>
                </a:lnTo>
                <a:lnTo>
                  <a:pt x="116" y="410"/>
                </a:lnTo>
                <a:lnTo>
                  <a:pt x="120" y="416"/>
                </a:lnTo>
                <a:lnTo>
                  <a:pt x="122" y="423"/>
                </a:lnTo>
                <a:lnTo>
                  <a:pt x="124" y="434"/>
                </a:lnTo>
                <a:lnTo>
                  <a:pt x="124" y="449"/>
                </a:lnTo>
                <a:lnTo>
                  <a:pt x="127" y="447"/>
                </a:lnTo>
                <a:lnTo>
                  <a:pt x="133" y="445"/>
                </a:lnTo>
                <a:lnTo>
                  <a:pt x="135" y="443"/>
                </a:lnTo>
                <a:lnTo>
                  <a:pt x="139" y="440"/>
                </a:lnTo>
                <a:lnTo>
                  <a:pt x="135" y="418"/>
                </a:lnTo>
                <a:lnTo>
                  <a:pt x="133" y="395"/>
                </a:lnTo>
                <a:lnTo>
                  <a:pt x="137" y="390"/>
                </a:lnTo>
                <a:lnTo>
                  <a:pt x="140" y="388"/>
                </a:lnTo>
                <a:lnTo>
                  <a:pt x="146" y="386"/>
                </a:lnTo>
                <a:lnTo>
                  <a:pt x="151" y="386"/>
                </a:lnTo>
                <a:lnTo>
                  <a:pt x="153" y="369"/>
                </a:lnTo>
                <a:lnTo>
                  <a:pt x="159" y="360"/>
                </a:lnTo>
                <a:lnTo>
                  <a:pt x="161" y="366"/>
                </a:lnTo>
                <a:lnTo>
                  <a:pt x="166" y="371"/>
                </a:lnTo>
                <a:lnTo>
                  <a:pt x="181" y="362"/>
                </a:lnTo>
                <a:lnTo>
                  <a:pt x="194" y="351"/>
                </a:lnTo>
                <a:lnTo>
                  <a:pt x="183" y="373"/>
                </a:lnTo>
                <a:lnTo>
                  <a:pt x="174" y="392"/>
                </a:lnTo>
                <a:lnTo>
                  <a:pt x="179" y="388"/>
                </a:lnTo>
                <a:lnTo>
                  <a:pt x="187" y="386"/>
                </a:lnTo>
                <a:lnTo>
                  <a:pt x="188" y="392"/>
                </a:lnTo>
                <a:lnTo>
                  <a:pt x="192" y="397"/>
                </a:lnTo>
                <a:lnTo>
                  <a:pt x="201" y="390"/>
                </a:lnTo>
                <a:lnTo>
                  <a:pt x="207" y="382"/>
                </a:lnTo>
                <a:lnTo>
                  <a:pt x="209" y="375"/>
                </a:lnTo>
                <a:lnTo>
                  <a:pt x="209" y="364"/>
                </a:lnTo>
                <a:lnTo>
                  <a:pt x="212" y="349"/>
                </a:lnTo>
                <a:lnTo>
                  <a:pt x="216" y="338"/>
                </a:lnTo>
                <a:lnTo>
                  <a:pt x="220" y="340"/>
                </a:lnTo>
                <a:lnTo>
                  <a:pt x="222" y="342"/>
                </a:lnTo>
                <a:lnTo>
                  <a:pt x="223" y="345"/>
                </a:lnTo>
                <a:lnTo>
                  <a:pt x="223" y="349"/>
                </a:lnTo>
                <a:lnTo>
                  <a:pt x="223" y="357"/>
                </a:lnTo>
                <a:lnTo>
                  <a:pt x="222" y="368"/>
                </a:lnTo>
                <a:lnTo>
                  <a:pt x="222" y="377"/>
                </a:lnTo>
                <a:lnTo>
                  <a:pt x="222" y="386"/>
                </a:lnTo>
                <a:lnTo>
                  <a:pt x="220" y="394"/>
                </a:lnTo>
                <a:lnTo>
                  <a:pt x="216" y="401"/>
                </a:lnTo>
                <a:lnTo>
                  <a:pt x="209" y="406"/>
                </a:lnTo>
                <a:lnTo>
                  <a:pt x="199" y="410"/>
                </a:lnTo>
                <a:lnTo>
                  <a:pt x="194" y="414"/>
                </a:lnTo>
                <a:lnTo>
                  <a:pt x="190" y="418"/>
                </a:lnTo>
                <a:lnTo>
                  <a:pt x="187" y="427"/>
                </a:lnTo>
                <a:lnTo>
                  <a:pt x="183" y="438"/>
                </a:lnTo>
                <a:lnTo>
                  <a:pt x="177" y="443"/>
                </a:lnTo>
                <a:lnTo>
                  <a:pt x="170" y="447"/>
                </a:lnTo>
                <a:lnTo>
                  <a:pt x="166" y="453"/>
                </a:lnTo>
                <a:lnTo>
                  <a:pt x="163" y="458"/>
                </a:lnTo>
                <a:lnTo>
                  <a:pt x="166" y="458"/>
                </a:lnTo>
                <a:lnTo>
                  <a:pt x="172" y="462"/>
                </a:lnTo>
                <a:lnTo>
                  <a:pt x="177" y="466"/>
                </a:lnTo>
                <a:lnTo>
                  <a:pt x="181" y="471"/>
                </a:lnTo>
                <a:lnTo>
                  <a:pt x="185" y="479"/>
                </a:lnTo>
                <a:lnTo>
                  <a:pt x="187" y="484"/>
                </a:lnTo>
                <a:lnTo>
                  <a:pt x="188" y="490"/>
                </a:lnTo>
                <a:lnTo>
                  <a:pt x="188" y="495"/>
                </a:lnTo>
                <a:lnTo>
                  <a:pt x="190" y="495"/>
                </a:lnTo>
                <a:lnTo>
                  <a:pt x="194" y="495"/>
                </a:lnTo>
                <a:lnTo>
                  <a:pt x="205" y="495"/>
                </a:lnTo>
                <a:lnTo>
                  <a:pt x="214" y="491"/>
                </a:lnTo>
                <a:lnTo>
                  <a:pt x="220" y="486"/>
                </a:lnTo>
                <a:lnTo>
                  <a:pt x="225" y="480"/>
                </a:lnTo>
                <a:lnTo>
                  <a:pt x="233" y="466"/>
                </a:lnTo>
                <a:lnTo>
                  <a:pt x="238" y="456"/>
                </a:lnTo>
                <a:lnTo>
                  <a:pt x="251" y="449"/>
                </a:lnTo>
                <a:lnTo>
                  <a:pt x="262" y="442"/>
                </a:lnTo>
                <a:lnTo>
                  <a:pt x="268" y="438"/>
                </a:lnTo>
                <a:lnTo>
                  <a:pt x="272" y="434"/>
                </a:lnTo>
                <a:lnTo>
                  <a:pt x="275" y="430"/>
                </a:lnTo>
                <a:lnTo>
                  <a:pt x="277" y="425"/>
                </a:lnTo>
                <a:lnTo>
                  <a:pt x="273" y="419"/>
                </a:lnTo>
                <a:lnTo>
                  <a:pt x="272" y="418"/>
                </a:lnTo>
                <a:lnTo>
                  <a:pt x="268" y="414"/>
                </a:lnTo>
                <a:lnTo>
                  <a:pt x="264" y="414"/>
                </a:lnTo>
                <a:lnTo>
                  <a:pt x="259" y="412"/>
                </a:lnTo>
                <a:lnTo>
                  <a:pt x="255" y="408"/>
                </a:lnTo>
                <a:lnTo>
                  <a:pt x="253" y="401"/>
                </a:lnTo>
                <a:lnTo>
                  <a:pt x="255" y="394"/>
                </a:lnTo>
                <a:lnTo>
                  <a:pt x="259" y="386"/>
                </a:lnTo>
                <a:lnTo>
                  <a:pt x="264" y="377"/>
                </a:lnTo>
                <a:lnTo>
                  <a:pt x="277" y="362"/>
                </a:lnTo>
                <a:lnTo>
                  <a:pt x="286" y="351"/>
                </a:lnTo>
                <a:lnTo>
                  <a:pt x="290" y="342"/>
                </a:lnTo>
                <a:lnTo>
                  <a:pt x="297" y="334"/>
                </a:lnTo>
                <a:lnTo>
                  <a:pt x="307" y="342"/>
                </a:lnTo>
                <a:lnTo>
                  <a:pt x="318" y="351"/>
                </a:lnTo>
                <a:lnTo>
                  <a:pt x="325" y="349"/>
                </a:lnTo>
                <a:lnTo>
                  <a:pt x="334" y="345"/>
                </a:lnTo>
                <a:close/>
              </a:path>
            </a:pathLst>
          </a:custGeom>
          <a:solidFill>
            <a:srgbClr val="D8D8D8"/>
          </a:solidFill>
          <a:ln w="3175" cmpd="sng">
            <a:solidFill>
              <a:schemeClr val="bg1"/>
            </a:solidFill>
            <a:round/>
            <a:headEnd/>
            <a:tailEnd/>
          </a:ln>
        </p:spPr>
        <p:txBody>
          <a:bodyPr/>
          <a:lstStyle/>
          <a:p>
            <a:endParaRPr lang="ru-RU" sz="1807" dirty="0">
              <a:latin typeface="Arial Обычный" charset="0"/>
            </a:endParaRPr>
          </a:p>
        </p:txBody>
      </p:sp>
      <p:sp>
        <p:nvSpPr>
          <p:cNvPr id="231" name="Freeform 65"/>
          <p:cNvSpPr>
            <a:spLocks/>
          </p:cNvSpPr>
          <p:nvPr/>
        </p:nvSpPr>
        <p:spPr bwMode="auto">
          <a:xfrm>
            <a:off x="3273152" y="3283013"/>
            <a:ext cx="1632363" cy="976772"/>
          </a:xfrm>
          <a:custGeom>
            <a:avLst/>
            <a:gdLst>
              <a:gd name="T0" fmla="*/ 70338 w 936"/>
              <a:gd name="T1" fmla="*/ 536575 h 517"/>
              <a:gd name="T2" fmla="*/ 10258 w 936"/>
              <a:gd name="T3" fmla="*/ 581025 h 517"/>
              <a:gd name="T4" fmla="*/ 16119 w 936"/>
              <a:gd name="T5" fmla="*/ 654049 h 517"/>
              <a:gd name="T6" fmla="*/ 35169 w 936"/>
              <a:gd name="T7" fmla="*/ 692149 h 517"/>
              <a:gd name="T8" fmla="*/ 55685 w 936"/>
              <a:gd name="T9" fmla="*/ 657224 h 517"/>
              <a:gd name="T10" fmla="*/ 137746 w 936"/>
              <a:gd name="T11" fmla="*/ 671512 h 517"/>
              <a:gd name="T12" fmla="*/ 161192 w 936"/>
              <a:gd name="T13" fmla="*/ 701674 h 517"/>
              <a:gd name="T14" fmla="*/ 227135 w 936"/>
              <a:gd name="T15" fmla="*/ 688974 h 517"/>
              <a:gd name="T16" fmla="*/ 246185 w 936"/>
              <a:gd name="T17" fmla="*/ 677862 h 517"/>
              <a:gd name="T18" fmla="*/ 256442 w 936"/>
              <a:gd name="T19" fmla="*/ 630237 h 517"/>
              <a:gd name="T20" fmla="*/ 285750 w 936"/>
              <a:gd name="T21" fmla="*/ 636587 h 517"/>
              <a:gd name="T22" fmla="*/ 329712 w 936"/>
              <a:gd name="T23" fmla="*/ 657224 h 517"/>
              <a:gd name="T24" fmla="*/ 367812 w 936"/>
              <a:gd name="T25" fmla="*/ 701674 h 517"/>
              <a:gd name="T26" fmla="*/ 441081 w 936"/>
              <a:gd name="T27" fmla="*/ 754062 h 517"/>
              <a:gd name="T28" fmla="*/ 495300 w 936"/>
              <a:gd name="T29" fmla="*/ 774699 h 517"/>
              <a:gd name="T30" fmla="*/ 603738 w 936"/>
              <a:gd name="T31" fmla="*/ 803274 h 517"/>
              <a:gd name="T32" fmla="*/ 684335 w 936"/>
              <a:gd name="T33" fmla="*/ 806449 h 517"/>
              <a:gd name="T34" fmla="*/ 725365 w 936"/>
              <a:gd name="T35" fmla="*/ 774699 h 517"/>
              <a:gd name="T36" fmla="*/ 735623 w 936"/>
              <a:gd name="T37" fmla="*/ 730249 h 517"/>
              <a:gd name="T38" fmla="*/ 808892 w 936"/>
              <a:gd name="T39" fmla="*/ 636587 h 517"/>
              <a:gd name="T40" fmla="*/ 851389 w 936"/>
              <a:gd name="T41" fmla="*/ 549275 h 517"/>
              <a:gd name="T42" fmla="*/ 886558 w 936"/>
              <a:gd name="T43" fmla="*/ 515937 h 517"/>
              <a:gd name="T44" fmla="*/ 914400 w 936"/>
              <a:gd name="T45" fmla="*/ 481012 h 517"/>
              <a:gd name="T46" fmla="*/ 965689 w 936"/>
              <a:gd name="T47" fmla="*/ 522287 h 517"/>
              <a:gd name="T48" fmla="*/ 1022839 w 936"/>
              <a:gd name="T49" fmla="*/ 481012 h 517"/>
              <a:gd name="T50" fmla="*/ 1099039 w 936"/>
              <a:gd name="T51" fmla="*/ 473075 h 517"/>
              <a:gd name="T52" fmla="*/ 1150327 w 936"/>
              <a:gd name="T53" fmla="*/ 422275 h 517"/>
              <a:gd name="T54" fmla="*/ 1279281 w 936"/>
              <a:gd name="T55" fmla="*/ 398462 h 517"/>
              <a:gd name="T56" fmla="*/ 1349619 w 936"/>
              <a:gd name="T57" fmla="*/ 369887 h 517"/>
              <a:gd name="T58" fmla="*/ 1371600 w 936"/>
              <a:gd name="T59" fmla="*/ 252412 h 517"/>
              <a:gd name="T60" fmla="*/ 1282212 w 936"/>
              <a:gd name="T61" fmla="*/ 263525 h 517"/>
              <a:gd name="T62" fmla="*/ 1192823 w 936"/>
              <a:gd name="T63" fmla="*/ 296862 h 517"/>
              <a:gd name="T64" fmla="*/ 1131277 w 936"/>
              <a:gd name="T65" fmla="*/ 314325 h 517"/>
              <a:gd name="T66" fmla="*/ 833804 w 936"/>
              <a:gd name="T67" fmla="*/ 96837 h 517"/>
              <a:gd name="T68" fmla="*/ 763466 w 936"/>
              <a:gd name="T69" fmla="*/ 23812 h 517"/>
              <a:gd name="T70" fmla="*/ 633046 w 936"/>
              <a:gd name="T71" fmla="*/ 6350 h 517"/>
              <a:gd name="T72" fmla="*/ 540727 w 936"/>
              <a:gd name="T73" fmla="*/ 41275 h 517"/>
              <a:gd name="T74" fmla="*/ 502627 w 936"/>
              <a:gd name="T75" fmla="*/ 161925 h 517"/>
              <a:gd name="T76" fmla="*/ 492369 w 936"/>
              <a:gd name="T77" fmla="*/ 203200 h 517"/>
              <a:gd name="T78" fmla="*/ 460131 w 936"/>
              <a:gd name="T79" fmla="*/ 179387 h 517"/>
              <a:gd name="T80" fmla="*/ 383931 w 936"/>
              <a:gd name="T81" fmla="*/ 152400 h 517"/>
              <a:gd name="T82" fmla="*/ 370742 w 936"/>
              <a:gd name="T83" fmla="*/ 111125 h 517"/>
              <a:gd name="T84" fmla="*/ 297473 w 936"/>
              <a:gd name="T85" fmla="*/ 41275 h 517"/>
              <a:gd name="T86" fmla="*/ 265235 w 936"/>
              <a:gd name="T87" fmla="*/ 26987 h 517"/>
              <a:gd name="T88" fmla="*/ 278423 w 936"/>
              <a:gd name="T89" fmla="*/ 79375 h 517"/>
              <a:gd name="T90" fmla="*/ 297473 w 936"/>
              <a:gd name="T91" fmla="*/ 134937 h 517"/>
              <a:gd name="T92" fmla="*/ 237392 w 936"/>
              <a:gd name="T93" fmla="*/ 234950 h 517"/>
              <a:gd name="T94" fmla="*/ 211015 w 936"/>
              <a:gd name="T95" fmla="*/ 260350 h 517"/>
              <a:gd name="T96" fmla="*/ 186104 w 936"/>
              <a:gd name="T97" fmla="*/ 284162 h 517"/>
              <a:gd name="T98" fmla="*/ 202223 w 936"/>
              <a:gd name="T99" fmla="*/ 307975 h 517"/>
              <a:gd name="T100" fmla="*/ 265235 w 936"/>
              <a:gd name="T101" fmla="*/ 311150 h 517"/>
              <a:gd name="T102" fmla="*/ 310662 w 936"/>
              <a:gd name="T103" fmla="*/ 360362 h 517"/>
              <a:gd name="T104" fmla="*/ 211015 w 936"/>
              <a:gd name="T105" fmla="*/ 415925 h 517"/>
              <a:gd name="T106" fmla="*/ 213946 w 936"/>
              <a:gd name="T107" fmla="*/ 442912 h 517"/>
              <a:gd name="T108" fmla="*/ 159727 w 936"/>
              <a:gd name="T109" fmla="*/ 477837 h 517"/>
              <a:gd name="T110" fmla="*/ 96715 w 936"/>
              <a:gd name="T111" fmla="*/ 466725 h 5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36"/>
              <a:gd name="T169" fmla="*/ 0 h 517"/>
              <a:gd name="T170" fmla="*/ 936 w 936"/>
              <a:gd name="T171" fmla="*/ 517 h 51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36" h="517">
                <a:moveTo>
                  <a:pt x="66" y="294"/>
                </a:moveTo>
                <a:lnTo>
                  <a:pt x="61" y="305"/>
                </a:lnTo>
                <a:lnTo>
                  <a:pt x="55" y="312"/>
                </a:lnTo>
                <a:lnTo>
                  <a:pt x="51" y="325"/>
                </a:lnTo>
                <a:lnTo>
                  <a:pt x="48" y="338"/>
                </a:lnTo>
                <a:lnTo>
                  <a:pt x="35" y="344"/>
                </a:lnTo>
                <a:lnTo>
                  <a:pt x="20" y="349"/>
                </a:lnTo>
                <a:lnTo>
                  <a:pt x="18" y="355"/>
                </a:lnTo>
                <a:lnTo>
                  <a:pt x="16" y="360"/>
                </a:lnTo>
                <a:lnTo>
                  <a:pt x="7" y="366"/>
                </a:lnTo>
                <a:lnTo>
                  <a:pt x="0" y="373"/>
                </a:lnTo>
                <a:lnTo>
                  <a:pt x="9" y="386"/>
                </a:lnTo>
                <a:lnTo>
                  <a:pt x="18" y="399"/>
                </a:lnTo>
                <a:lnTo>
                  <a:pt x="16" y="405"/>
                </a:lnTo>
                <a:lnTo>
                  <a:pt x="11" y="412"/>
                </a:lnTo>
                <a:lnTo>
                  <a:pt x="9" y="416"/>
                </a:lnTo>
                <a:lnTo>
                  <a:pt x="9" y="421"/>
                </a:lnTo>
                <a:lnTo>
                  <a:pt x="13" y="427"/>
                </a:lnTo>
                <a:lnTo>
                  <a:pt x="18" y="434"/>
                </a:lnTo>
                <a:lnTo>
                  <a:pt x="24" y="436"/>
                </a:lnTo>
                <a:lnTo>
                  <a:pt x="29" y="436"/>
                </a:lnTo>
                <a:lnTo>
                  <a:pt x="31" y="434"/>
                </a:lnTo>
                <a:lnTo>
                  <a:pt x="33" y="431"/>
                </a:lnTo>
                <a:lnTo>
                  <a:pt x="37" y="421"/>
                </a:lnTo>
                <a:lnTo>
                  <a:pt x="38" y="414"/>
                </a:lnTo>
                <a:lnTo>
                  <a:pt x="46" y="414"/>
                </a:lnTo>
                <a:lnTo>
                  <a:pt x="55" y="416"/>
                </a:lnTo>
                <a:lnTo>
                  <a:pt x="68" y="418"/>
                </a:lnTo>
                <a:lnTo>
                  <a:pt x="79" y="421"/>
                </a:lnTo>
                <a:lnTo>
                  <a:pt x="94" y="423"/>
                </a:lnTo>
                <a:lnTo>
                  <a:pt x="107" y="427"/>
                </a:lnTo>
                <a:lnTo>
                  <a:pt x="110" y="432"/>
                </a:lnTo>
                <a:lnTo>
                  <a:pt x="109" y="438"/>
                </a:lnTo>
                <a:lnTo>
                  <a:pt x="109" y="440"/>
                </a:lnTo>
                <a:lnTo>
                  <a:pt x="110" y="442"/>
                </a:lnTo>
                <a:lnTo>
                  <a:pt x="112" y="445"/>
                </a:lnTo>
                <a:lnTo>
                  <a:pt x="116" y="445"/>
                </a:lnTo>
                <a:lnTo>
                  <a:pt x="129" y="438"/>
                </a:lnTo>
                <a:lnTo>
                  <a:pt x="142" y="429"/>
                </a:lnTo>
                <a:lnTo>
                  <a:pt x="155" y="434"/>
                </a:lnTo>
                <a:lnTo>
                  <a:pt x="162" y="440"/>
                </a:lnTo>
                <a:lnTo>
                  <a:pt x="166" y="438"/>
                </a:lnTo>
                <a:lnTo>
                  <a:pt x="168" y="434"/>
                </a:lnTo>
                <a:lnTo>
                  <a:pt x="168" y="431"/>
                </a:lnTo>
                <a:lnTo>
                  <a:pt x="168" y="427"/>
                </a:lnTo>
                <a:lnTo>
                  <a:pt x="164" y="419"/>
                </a:lnTo>
                <a:lnTo>
                  <a:pt x="162" y="412"/>
                </a:lnTo>
                <a:lnTo>
                  <a:pt x="164" y="407"/>
                </a:lnTo>
                <a:lnTo>
                  <a:pt x="170" y="401"/>
                </a:lnTo>
                <a:lnTo>
                  <a:pt x="175" y="397"/>
                </a:lnTo>
                <a:lnTo>
                  <a:pt x="181" y="395"/>
                </a:lnTo>
                <a:lnTo>
                  <a:pt x="184" y="399"/>
                </a:lnTo>
                <a:lnTo>
                  <a:pt x="190" y="405"/>
                </a:lnTo>
                <a:lnTo>
                  <a:pt x="192" y="403"/>
                </a:lnTo>
                <a:lnTo>
                  <a:pt x="195" y="401"/>
                </a:lnTo>
                <a:lnTo>
                  <a:pt x="197" y="403"/>
                </a:lnTo>
                <a:lnTo>
                  <a:pt x="199" y="405"/>
                </a:lnTo>
                <a:lnTo>
                  <a:pt x="205" y="407"/>
                </a:lnTo>
                <a:lnTo>
                  <a:pt x="214" y="405"/>
                </a:lnTo>
                <a:lnTo>
                  <a:pt x="225" y="414"/>
                </a:lnTo>
                <a:lnTo>
                  <a:pt x="234" y="429"/>
                </a:lnTo>
                <a:lnTo>
                  <a:pt x="232" y="434"/>
                </a:lnTo>
                <a:lnTo>
                  <a:pt x="232" y="442"/>
                </a:lnTo>
                <a:lnTo>
                  <a:pt x="242" y="442"/>
                </a:lnTo>
                <a:lnTo>
                  <a:pt x="251" y="442"/>
                </a:lnTo>
                <a:lnTo>
                  <a:pt x="262" y="456"/>
                </a:lnTo>
                <a:lnTo>
                  <a:pt x="271" y="473"/>
                </a:lnTo>
                <a:lnTo>
                  <a:pt x="280" y="471"/>
                </a:lnTo>
                <a:lnTo>
                  <a:pt x="291" y="469"/>
                </a:lnTo>
                <a:lnTo>
                  <a:pt x="301" y="475"/>
                </a:lnTo>
                <a:lnTo>
                  <a:pt x="310" y="480"/>
                </a:lnTo>
                <a:lnTo>
                  <a:pt x="315" y="480"/>
                </a:lnTo>
                <a:lnTo>
                  <a:pt x="321" y="480"/>
                </a:lnTo>
                <a:lnTo>
                  <a:pt x="328" y="484"/>
                </a:lnTo>
                <a:lnTo>
                  <a:pt x="338" y="488"/>
                </a:lnTo>
                <a:lnTo>
                  <a:pt x="352" y="484"/>
                </a:lnTo>
                <a:lnTo>
                  <a:pt x="367" y="480"/>
                </a:lnTo>
                <a:lnTo>
                  <a:pt x="386" y="490"/>
                </a:lnTo>
                <a:lnTo>
                  <a:pt x="402" y="501"/>
                </a:lnTo>
                <a:lnTo>
                  <a:pt x="412" y="506"/>
                </a:lnTo>
                <a:lnTo>
                  <a:pt x="421" y="510"/>
                </a:lnTo>
                <a:lnTo>
                  <a:pt x="430" y="516"/>
                </a:lnTo>
                <a:lnTo>
                  <a:pt x="439" y="517"/>
                </a:lnTo>
                <a:lnTo>
                  <a:pt x="452" y="514"/>
                </a:lnTo>
                <a:lnTo>
                  <a:pt x="467" y="508"/>
                </a:lnTo>
                <a:lnTo>
                  <a:pt x="478" y="503"/>
                </a:lnTo>
                <a:lnTo>
                  <a:pt x="487" y="497"/>
                </a:lnTo>
                <a:lnTo>
                  <a:pt x="493" y="492"/>
                </a:lnTo>
                <a:lnTo>
                  <a:pt x="495" y="488"/>
                </a:lnTo>
                <a:lnTo>
                  <a:pt x="498" y="482"/>
                </a:lnTo>
                <a:lnTo>
                  <a:pt x="498" y="477"/>
                </a:lnTo>
                <a:lnTo>
                  <a:pt x="498" y="471"/>
                </a:lnTo>
                <a:lnTo>
                  <a:pt x="498" y="466"/>
                </a:lnTo>
                <a:lnTo>
                  <a:pt x="502" y="460"/>
                </a:lnTo>
                <a:lnTo>
                  <a:pt x="506" y="455"/>
                </a:lnTo>
                <a:lnTo>
                  <a:pt x="515" y="442"/>
                </a:lnTo>
                <a:lnTo>
                  <a:pt x="526" y="421"/>
                </a:lnTo>
                <a:lnTo>
                  <a:pt x="539" y="410"/>
                </a:lnTo>
                <a:lnTo>
                  <a:pt x="552" y="401"/>
                </a:lnTo>
                <a:lnTo>
                  <a:pt x="563" y="390"/>
                </a:lnTo>
                <a:lnTo>
                  <a:pt x="572" y="379"/>
                </a:lnTo>
                <a:lnTo>
                  <a:pt x="578" y="368"/>
                </a:lnTo>
                <a:lnTo>
                  <a:pt x="580" y="359"/>
                </a:lnTo>
                <a:lnTo>
                  <a:pt x="581" y="346"/>
                </a:lnTo>
                <a:lnTo>
                  <a:pt x="581" y="336"/>
                </a:lnTo>
                <a:lnTo>
                  <a:pt x="593" y="333"/>
                </a:lnTo>
                <a:lnTo>
                  <a:pt x="600" y="331"/>
                </a:lnTo>
                <a:lnTo>
                  <a:pt x="604" y="329"/>
                </a:lnTo>
                <a:lnTo>
                  <a:pt x="605" y="325"/>
                </a:lnTo>
                <a:lnTo>
                  <a:pt x="607" y="322"/>
                </a:lnTo>
                <a:lnTo>
                  <a:pt x="607" y="318"/>
                </a:lnTo>
                <a:lnTo>
                  <a:pt x="613" y="312"/>
                </a:lnTo>
                <a:lnTo>
                  <a:pt x="618" y="307"/>
                </a:lnTo>
                <a:lnTo>
                  <a:pt x="624" y="303"/>
                </a:lnTo>
                <a:lnTo>
                  <a:pt x="630" y="303"/>
                </a:lnTo>
                <a:lnTo>
                  <a:pt x="635" y="316"/>
                </a:lnTo>
                <a:lnTo>
                  <a:pt x="639" y="336"/>
                </a:lnTo>
                <a:lnTo>
                  <a:pt x="650" y="333"/>
                </a:lnTo>
                <a:lnTo>
                  <a:pt x="659" y="329"/>
                </a:lnTo>
                <a:lnTo>
                  <a:pt x="666" y="323"/>
                </a:lnTo>
                <a:lnTo>
                  <a:pt x="674" y="318"/>
                </a:lnTo>
                <a:lnTo>
                  <a:pt x="681" y="312"/>
                </a:lnTo>
                <a:lnTo>
                  <a:pt x="689" y="307"/>
                </a:lnTo>
                <a:lnTo>
                  <a:pt x="698" y="303"/>
                </a:lnTo>
                <a:lnTo>
                  <a:pt x="707" y="298"/>
                </a:lnTo>
                <a:lnTo>
                  <a:pt x="714" y="298"/>
                </a:lnTo>
                <a:lnTo>
                  <a:pt x="722" y="298"/>
                </a:lnTo>
                <a:lnTo>
                  <a:pt x="737" y="298"/>
                </a:lnTo>
                <a:lnTo>
                  <a:pt x="750" y="298"/>
                </a:lnTo>
                <a:lnTo>
                  <a:pt x="759" y="288"/>
                </a:lnTo>
                <a:lnTo>
                  <a:pt x="768" y="279"/>
                </a:lnTo>
                <a:lnTo>
                  <a:pt x="772" y="274"/>
                </a:lnTo>
                <a:lnTo>
                  <a:pt x="777" y="270"/>
                </a:lnTo>
                <a:lnTo>
                  <a:pt x="785" y="266"/>
                </a:lnTo>
                <a:lnTo>
                  <a:pt x="794" y="262"/>
                </a:lnTo>
                <a:lnTo>
                  <a:pt x="822" y="266"/>
                </a:lnTo>
                <a:lnTo>
                  <a:pt x="844" y="272"/>
                </a:lnTo>
                <a:lnTo>
                  <a:pt x="860" y="262"/>
                </a:lnTo>
                <a:lnTo>
                  <a:pt x="873" y="251"/>
                </a:lnTo>
                <a:lnTo>
                  <a:pt x="897" y="249"/>
                </a:lnTo>
                <a:lnTo>
                  <a:pt x="912" y="246"/>
                </a:lnTo>
                <a:lnTo>
                  <a:pt x="914" y="238"/>
                </a:lnTo>
                <a:lnTo>
                  <a:pt x="916" y="233"/>
                </a:lnTo>
                <a:lnTo>
                  <a:pt x="921" y="233"/>
                </a:lnTo>
                <a:lnTo>
                  <a:pt x="931" y="231"/>
                </a:lnTo>
                <a:lnTo>
                  <a:pt x="923" y="205"/>
                </a:lnTo>
                <a:lnTo>
                  <a:pt x="914" y="183"/>
                </a:lnTo>
                <a:lnTo>
                  <a:pt x="923" y="170"/>
                </a:lnTo>
                <a:lnTo>
                  <a:pt x="936" y="159"/>
                </a:lnTo>
                <a:lnTo>
                  <a:pt x="923" y="155"/>
                </a:lnTo>
                <a:lnTo>
                  <a:pt x="910" y="153"/>
                </a:lnTo>
                <a:lnTo>
                  <a:pt x="894" y="157"/>
                </a:lnTo>
                <a:lnTo>
                  <a:pt x="883" y="161"/>
                </a:lnTo>
                <a:lnTo>
                  <a:pt x="875" y="166"/>
                </a:lnTo>
                <a:lnTo>
                  <a:pt x="870" y="168"/>
                </a:lnTo>
                <a:lnTo>
                  <a:pt x="853" y="164"/>
                </a:lnTo>
                <a:lnTo>
                  <a:pt x="838" y="163"/>
                </a:lnTo>
                <a:lnTo>
                  <a:pt x="827" y="172"/>
                </a:lnTo>
                <a:lnTo>
                  <a:pt x="814" y="187"/>
                </a:lnTo>
                <a:lnTo>
                  <a:pt x="807" y="194"/>
                </a:lnTo>
                <a:lnTo>
                  <a:pt x="796" y="198"/>
                </a:lnTo>
                <a:lnTo>
                  <a:pt x="788" y="200"/>
                </a:lnTo>
                <a:lnTo>
                  <a:pt x="781" y="200"/>
                </a:lnTo>
                <a:lnTo>
                  <a:pt x="772" y="198"/>
                </a:lnTo>
                <a:lnTo>
                  <a:pt x="761" y="196"/>
                </a:lnTo>
                <a:lnTo>
                  <a:pt x="711" y="163"/>
                </a:lnTo>
                <a:lnTo>
                  <a:pt x="637" y="115"/>
                </a:lnTo>
                <a:lnTo>
                  <a:pt x="602" y="89"/>
                </a:lnTo>
                <a:lnTo>
                  <a:pt x="569" y="61"/>
                </a:lnTo>
                <a:lnTo>
                  <a:pt x="556" y="48"/>
                </a:lnTo>
                <a:lnTo>
                  <a:pt x="545" y="35"/>
                </a:lnTo>
                <a:lnTo>
                  <a:pt x="537" y="24"/>
                </a:lnTo>
                <a:lnTo>
                  <a:pt x="533" y="13"/>
                </a:lnTo>
                <a:lnTo>
                  <a:pt x="521" y="15"/>
                </a:lnTo>
                <a:lnTo>
                  <a:pt x="506" y="17"/>
                </a:lnTo>
                <a:lnTo>
                  <a:pt x="489" y="15"/>
                </a:lnTo>
                <a:lnTo>
                  <a:pt x="471" y="11"/>
                </a:lnTo>
                <a:lnTo>
                  <a:pt x="450" y="7"/>
                </a:lnTo>
                <a:lnTo>
                  <a:pt x="432" y="4"/>
                </a:lnTo>
                <a:lnTo>
                  <a:pt x="413" y="0"/>
                </a:lnTo>
                <a:lnTo>
                  <a:pt x="397" y="0"/>
                </a:lnTo>
                <a:lnTo>
                  <a:pt x="369" y="26"/>
                </a:lnTo>
                <a:lnTo>
                  <a:pt x="343" y="52"/>
                </a:lnTo>
                <a:lnTo>
                  <a:pt x="345" y="63"/>
                </a:lnTo>
                <a:lnTo>
                  <a:pt x="352" y="74"/>
                </a:lnTo>
                <a:lnTo>
                  <a:pt x="347" y="85"/>
                </a:lnTo>
                <a:lnTo>
                  <a:pt x="343" y="102"/>
                </a:lnTo>
                <a:lnTo>
                  <a:pt x="349" y="111"/>
                </a:lnTo>
                <a:lnTo>
                  <a:pt x="354" y="120"/>
                </a:lnTo>
                <a:lnTo>
                  <a:pt x="349" y="124"/>
                </a:lnTo>
                <a:lnTo>
                  <a:pt x="343" y="126"/>
                </a:lnTo>
                <a:lnTo>
                  <a:pt x="336" y="128"/>
                </a:lnTo>
                <a:lnTo>
                  <a:pt x="328" y="128"/>
                </a:lnTo>
                <a:lnTo>
                  <a:pt x="327" y="120"/>
                </a:lnTo>
                <a:lnTo>
                  <a:pt x="323" y="113"/>
                </a:lnTo>
                <a:lnTo>
                  <a:pt x="317" y="113"/>
                </a:lnTo>
                <a:lnTo>
                  <a:pt x="314" y="113"/>
                </a:lnTo>
                <a:lnTo>
                  <a:pt x="301" y="107"/>
                </a:lnTo>
                <a:lnTo>
                  <a:pt x="290" y="102"/>
                </a:lnTo>
                <a:lnTo>
                  <a:pt x="275" y="100"/>
                </a:lnTo>
                <a:lnTo>
                  <a:pt x="264" y="100"/>
                </a:lnTo>
                <a:lnTo>
                  <a:pt x="262" y="96"/>
                </a:lnTo>
                <a:lnTo>
                  <a:pt x="264" y="89"/>
                </a:lnTo>
                <a:lnTo>
                  <a:pt x="262" y="85"/>
                </a:lnTo>
                <a:lnTo>
                  <a:pt x="262" y="79"/>
                </a:lnTo>
                <a:lnTo>
                  <a:pt x="258" y="76"/>
                </a:lnTo>
                <a:lnTo>
                  <a:pt x="253" y="70"/>
                </a:lnTo>
                <a:lnTo>
                  <a:pt x="234" y="61"/>
                </a:lnTo>
                <a:lnTo>
                  <a:pt x="219" y="50"/>
                </a:lnTo>
                <a:lnTo>
                  <a:pt x="212" y="39"/>
                </a:lnTo>
                <a:lnTo>
                  <a:pt x="206" y="30"/>
                </a:lnTo>
                <a:lnTo>
                  <a:pt x="203" y="26"/>
                </a:lnTo>
                <a:lnTo>
                  <a:pt x="199" y="22"/>
                </a:lnTo>
                <a:lnTo>
                  <a:pt x="192" y="19"/>
                </a:lnTo>
                <a:lnTo>
                  <a:pt x="184" y="15"/>
                </a:lnTo>
                <a:lnTo>
                  <a:pt x="182" y="15"/>
                </a:lnTo>
                <a:lnTo>
                  <a:pt x="181" y="17"/>
                </a:lnTo>
                <a:lnTo>
                  <a:pt x="179" y="20"/>
                </a:lnTo>
                <a:lnTo>
                  <a:pt x="179" y="24"/>
                </a:lnTo>
                <a:lnTo>
                  <a:pt x="179" y="31"/>
                </a:lnTo>
                <a:lnTo>
                  <a:pt x="181" y="37"/>
                </a:lnTo>
                <a:lnTo>
                  <a:pt x="190" y="50"/>
                </a:lnTo>
                <a:lnTo>
                  <a:pt x="197" y="61"/>
                </a:lnTo>
                <a:lnTo>
                  <a:pt x="201" y="67"/>
                </a:lnTo>
                <a:lnTo>
                  <a:pt x="203" y="74"/>
                </a:lnTo>
                <a:lnTo>
                  <a:pt x="203" y="79"/>
                </a:lnTo>
                <a:lnTo>
                  <a:pt x="203" y="85"/>
                </a:lnTo>
                <a:lnTo>
                  <a:pt x="186" y="98"/>
                </a:lnTo>
                <a:lnTo>
                  <a:pt x="171" y="109"/>
                </a:lnTo>
                <a:lnTo>
                  <a:pt x="175" y="129"/>
                </a:lnTo>
                <a:lnTo>
                  <a:pt x="177" y="146"/>
                </a:lnTo>
                <a:lnTo>
                  <a:pt x="162" y="148"/>
                </a:lnTo>
                <a:lnTo>
                  <a:pt x="151" y="148"/>
                </a:lnTo>
                <a:lnTo>
                  <a:pt x="147" y="150"/>
                </a:lnTo>
                <a:lnTo>
                  <a:pt x="146" y="153"/>
                </a:lnTo>
                <a:lnTo>
                  <a:pt x="144" y="159"/>
                </a:lnTo>
                <a:lnTo>
                  <a:pt x="144" y="164"/>
                </a:lnTo>
                <a:lnTo>
                  <a:pt x="142" y="168"/>
                </a:lnTo>
                <a:lnTo>
                  <a:pt x="138" y="170"/>
                </a:lnTo>
                <a:lnTo>
                  <a:pt x="134" y="172"/>
                </a:lnTo>
                <a:lnTo>
                  <a:pt x="127" y="172"/>
                </a:lnTo>
                <a:lnTo>
                  <a:pt x="127" y="179"/>
                </a:lnTo>
                <a:lnTo>
                  <a:pt x="125" y="187"/>
                </a:lnTo>
                <a:lnTo>
                  <a:pt x="123" y="192"/>
                </a:lnTo>
                <a:lnTo>
                  <a:pt x="120" y="196"/>
                </a:lnTo>
                <a:lnTo>
                  <a:pt x="127" y="198"/>
                </a:lnTo>
                <a:lnTo>
                  <a:pt x="138" y="194"/>
                </a:lnTo>
                <a:lnTo>
                  <a:pt x="144" y="201"/>
                </a:lnTo>
                <a:lnTo>
                  <a:pt x="151" y="205"/>
                </a:lnTo>
                <a:lnTo>
                  <a:pt x="170" y="196"/>
                </a:lnTo>
                <a:lnTo>
                  <a:pt x="181" y="192"/>
                </a:lnTo>
                <a:lnTo>
                  <a:pt x="181" y="196"/>
                </a:lnTo>
                <a:lnTo>
                  <a:pt x="184" y="198"/>
                </a:lnTo>
                <a:lnTo>
                  <a:pt x="192" y="194"/>
                </a:lnTo>
                <a:lnTo>
                  <a:pt x="201" y="190"/>
                </a:lnTo>
                <a:lnTo>
                  <a:pt x="206" y="209"/>
                </a:lnTo>
                <a:lnTo>
                  <a:pt x="212" y="227"/>
                </a:lnTo>
                <a:lnTo>
                  <a:pt x="195" y="233"/>
                </a:lnTo>
                <a:lnTo>
                  <a:pt x="179" y="242"/>
                </a:lnTo>
                <a:lnTo>
                  <a:pt x="162" y="251"/>
                </a:lnTo>
                <a:lnTo>
                  <a:pt x="147" y="257"/>
                </a:lnTo>
                <a:lnTo>
                  <a:pt x="144" y="262"/>
                </a:lnTo>
                <a:lnTo>
                  <a:pt x="140" y="266"/>
                </a:lnTo>
                <a:lnTo>
                  <a:pt x="140" y="268"/>
                </a:lnTo>
                <a:lnTo>
                  <a:pt x="142" y="272"/>
                </a:lnTo>
                <a:lnTo>
                  <a:pt x="146" y="275"/>
                </a:lnTo>
                <a:lnTo>
                  <a:pt x="146" y="279"/>
                </a:lnTo>
                <a:lnTo>
                  <a:pt x="142" y="286"/>
                </a:lnTo>
                <a:lnTo>
                  <a:pt x="136" y="294"/>
                </a:lnTo>
                <a:lnTo>
                  <a:pt x="129" y="299"/>
                </a:lnTo>
                <a:lnTo>
                  <a:pt x="120" y="301"/>
                </a:lnTo>
                <a:lnTo>
                  <a:pt x="109" y="301"/>
                </a:lnTo>
                <a:lnTo>
                  <a:pt x="103" y="298"/>
                </a:lnTo>
                <a:lnTo>
                  <a:pt x="97" y="292"/>
                </a:lnTo>
                <a:lnTo>
                  <a:pt x="94" y="290"/>
                </a:lnTo>
                <a:lnTo>
                  <a:pt x="81" y="292"/>
                </a:lnTo>
                <a:lnTo>
                  <a:pt x="66" y="294"/>
                </a:lnTo>
                <a:close/>
              </a:path>
            </a:pathLst>
          </a:custGeom>
          <a:solidFill>
            <a:srgbClr val="D8D8D8"/>
          </a:solidFill>
          <a:ln w="3175" cmpd="sng">
            <a:solidFill>
              <a:schemeClr val="bg1"/>
            </a:solidFill>
            <a:round/>
            <a:headEnd/>
            <a:tailEnd/>
          </a:ln>
        </p:spPr>
        <p:txBody>
          <a:bodyPr/>
          <a:lstStyle/>
          <a:p>
            <a:endParaRPr lang="ru-RU" sz="1807" dirty="0">
              <a:latin typeface="Arial Обычный" charset="0"/>
            </a:endParaRPr>
          </a:p>
        </p:txBody>
      </p:sp>
      <p:sp>
        <p:nvSpPr>
          <p:cNvPr id="232" name="Freeform 66"/>
          <p:cNvSpPr>
            <a:spLocks/>
          </p:cNvSpPr>
          <p:nvPr/>
        </p:nvSpPr>
        <p:spPr bwMode="auto">
          <a:xfrm>
            <a:off x="1927965" y="2772898"/>
            <a:ext cx="368416" cy="521449"/>
          </a:xfrm>
          <a:custGeom>
            <a:avLst/>
            <a:gdLst>
              <a:gd name="T0" fmla="*/ 280221 w 211"/>
              <a:gd name="T1" fmla="*/ 9525 h 276"/>
              <a:gd name="T2" fmla="*/ 258214 w 211"/>
              <a:gd name="T3" fmla="*/ 23812 h 276"/>
              <a:gd name="T4" fmla="*/ 230338 w 211"/>
              <a:gd name="T5" fmla="*/ 34925 h 276"/>
              <a:gd name="T6" fmla="*/ 214200 w 211"/>
              <a:gd name="T7" fmla="*/ 50800 h 276"/>
              <a:gd name="T8" fmla="*/ 198062 w 211"/>
              <a:gd name="T9" fmla="*/ 88900 h 276"/>
              <a:gd name="T10" fmla="*/ 176055 w 211"/>
              <a:gd name="T11" fmla="*/ 103188 h 276"/>
              <a:gd name="T12" fmla="*/ 178989 w 211"/>
              <a:gd name="T13" fmla="*/ 82550 h 276"/>
              <a:gd name="T14" fmla="*/ 190726 w 211"/>
              <a:gd name="T15" fmla="*/ 55562 h 276"/>
              <a:gd name="T16" fmla="*/ 156982 w 211"/>
              <a:gd name="T17" fmla="*/ 55562 h 276"/>
              <a:gd name="T18" fmla="*/ 130574 w 211"/>
              <a:gd name="T19" fmla="*/ 68262 h 276"/>
              <a:gd name="T20" fmla="*/ 124705 w 211"/>
              <a:gd name="T21" fmla="*/ 76200 h 276"/>
              <a:gd name="T22" fmla="*/ 117370 w 211"/>
              <a:gd name="T23" fmla="*/ 93662 h 276"/>
              <a:gd name="T24" fmla="*/ 102699 w 211"/>
              <a:gd name="T25" fmla="*/ 109538 h 276"/>
              <a:gd name="T26" fmla="*/ 85093 w 211"/>
              <a:gd name="T27" fmla="*/ 111125 h 276"/>
              <a:gd name="T28" fmla="*/ 70422 w 211"/>
              <a:gd name="T29" fmla="*/ 114300 h 276"/>
              <a:gd name="T30" fmla="*/ 63086 w 211"/>
              <a:gd name="T31" fmla="*/ 130175 h 276"/>
              <a:gd name="T32" fmla="*/ 44014 w 211"/>
              <a:gd name="T33" fmla="*/ 173037 h 276"/>
              <a:gd name="T34" fmla="*/ 19073 w 211"/>
              <a:gd name="T35" fmla="*/ 190500 h 276"/>
              <a:gd name="T36" fmla="*/ 0 w 211"/>
              <a:gd name="T37" fmla="*/ 203200 h 276"/>
              <a:gd name="T38" fmla="*/ 0 w 211"/>
              <a:gd name="T39" fmla="*/ 227012 h 276"/>
              <a:gd name="T40" fmla="*/ 11737 w 211"/>
              <a:gd name="T41" fmla="*/ 261937 h 276"/>
              <a:gd name="T42" fmla="*/ 24941 w 211"/>
              <a:gd name="T43" fmla="*/ 287337 h 276"/>
              <a:gd name="T44" fmla="*/ 19073 w 211"/>
              <a:gd name="T45" fmla="*/ 300037 h 276"/>
              <a:gd name="T46" fmla="*/ 13204 w 211"/>
              <a:gd name="T47" fmla="*/ 304800 h 276"/>
              <a:gd name="T48" fmla="*/ 11737 w 211"/>
              <a:gd name="T49" fmla="*/ 317500 h 276"/>
              <a:gd name="T50" fmla="*/ 19073 w 211"/>
              <a:gd name="T51" fmla="*/ 331787 h 276"/>
              <a:gd name="T52" fmla="*/ 32277 w 211"/>
              <a:gd name="T53" fmla="*/ 346075 h 276"/>
              <a:gd name="T54" fmla="*/ 41079 w 211"/>
              <a:gd name="T55" fmla="*/ 373062 h 276"/>
              <a:gd name="T56" fmla="*/ 41079 w 211"/>
              <a:gd name="T57" fmla="*/ 396875 h 276"/>
              <a:gd name="T58" fmla="*/ 49882 w 211"/>
              <a:gd name="T59" fmla="*/ 411163 h 276"/>
              <a:gd name="T60" fmla="*/ 66021 w 211"/>
              <a:gd name="T61" fmla="*/ 425450 h 276"/>
              <a:gd name="T62" fmla="*/ 73356 w 211"/>
              <a:gd name="T63" fmla="*/ 438150 h 276"/>
              <a:gd name="T64" fmla="*/ 86560 w 211"/>
              <a:gd name="T65" fmla="*/ 431800 h 276"/>
              <a:gd name="T66" fmla="*/ 111501 w 211"/>
              <a:gd name="T67" fmla="*/ 419100 h 276"/>
              <a:gd name="T68" fmla="*/ 124705 w 211"/>
              <a:gd name="T69" fmla="*/ 401637 h 276"/>
              <a:gd name="T70" fmla="*/ 130574 w 211"/>
              <a:gd name="T71" fmla="*/ 387350 h 276"/>
              <a:gd name="T72" fmla="*/ 127640 w 211"/>
              <a:gd name="T73" fmla="*/ 369887 h 276"/>
              <a:gd name="T74" fmla="*/ 124705 w 211"/>
              <a:gd name="T75" fmla="*/ 349250 h 276"/>
              <a:gd name="T76" fmla="*/ 140844 w 211"/>
              <a:gd name="T77" fmla="*/ 328612 h 276"/>
              <a:gd name="T78" fmla="*/ 159916 w 211"/>
              <a:gd name="T79" fmla="*/ 307975 h 276"/>
              <a:gd name="T80" fmla="*/ 168719 w 211"/>
              <a:gd name="T81" fmla="*/ 293687 h 276"/>
              <a:gd name="T82" fmla="*/ 181923 w 211"/>
              <a:gd name="T83" fmla="*/ 279400 h 276"/>
              <a:gd name="T84" fmla="*/ 184858 w 211"/>
              <a:gd name="T85" fmla="*/ 261937 h 276"/>
              <a:gd name="T86" fmla="*/ 200996 w 211"/>
              <a:gd name="T87" fmla="*/ 252412 h 276"/>
              <a:gd name="T88" fmla="*/ 223003 w 211"/>
              <a:gd name="T89" fmla="*/ 238125 h 276"/>
              <a:gd name="T90" fmla="*/ 245010 w 211"/>
              <a:gd name="T91" fmla="*/ 169862 h 276"/>
              <a:gd name="T92" fmla="*/ 252345 w 211"/>
              <a:gd name="T93" fmla="*/ 130175 h 276"/>
              <a:gd name="T94" fmla="*/ 262615 w 211"/>
              <a:gd name="T95" fmla="*/ 127000 h 276"/>
              <a:gd name="T96" fmla="*/ 281688 w 211"/>
              <a:gd name="T97" fmla="*/ 130175 h 276"/>
              <a:gd name="T98" fmla="*/ 296359 w 211"/>
              <a:gd name="T99" fmla="*/ 109538 h 276"/>
              <a:gd name="T100" fmla="*/ 303695 w 211"/>
              <a:gd name="T101" fmla="*/ 79375 h 276"/>
              <a:gd name="T102" fmla="*/ 306629 w 211"/>
              <a:gd name="T103" fmla="*/ 41275 h 276"/>
              <a:gd name="T104" fmla="*/ 293425 w 211"/>
              <a:gd name="T105" fmla="*/ 3175 h 2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1"/>
              <a:gd name="T160" fmla="*/ 0 h 276"/>
              <a:gd name="T161" fmla="*/ 211 w 211"/>
              <a:gd name="T162" fmla="*/ 276 h 27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1" h="276">
                <a:moveTo>
                  <a:pt x="198" y="0"/>
                </a:moveTo>
                <a:lnTo>
                  <a:pt x="191" y="6"/>
                </a:lnTo>
                <a:lnTo>
                  <a:pt x="183" y="9"/>
                </a:lnTo>
                <a:lnTo>
                  <a:pt x="176" y="15"/>
                </a:lnTo>
                <a:lnTo>
                  <a:pt x="168" y="22"/>
                </a:lnTo>
                <a:lnTo>
                  <a:pt x="157" y="22"/>
                </a:lnTo>
                <a:lnTo>
                  <a:pt x="150" y="26"/>
                </a:lnTo>
                <a:lnTo>
                  <a:pt x="146" y="32"/>
                </a:lnTo>
                <a:lnTo>
                  <a:pt x="144" y="43"/>
                </a:lnTo>
                <a:lnTo>
                  <a:pt x="135" y="56"/>
                </a:lnTo>
                <a:lnTo>
                  <a:pt x="126" y="65"/>
                </a:lnTo>
                <a:lnTo>
                  <a:pt x="120" y="65"/>
                </a:lnTo>
                <a:lnTo>
                  <a:pt x="115" y="65"/>
                </a:lnTo>
                <a:lnTo>
                  <a:pt x="122" y="52"/>
                </a:lnTo>
                <a:lnTo>
                  <a:pt x="128" y="43"/>
                </a:lnTo>
                <a:lnTo>
                  <a:pt x="130" y="35"/>
                </a:lnTo>
                <a:lnTo>
                  <a:pt x="128" y="30"/>
                </a:lnTo>
                <a:lnTo>
                  <a:pt x="107" y="35"/>
                </a:lnTo>
                <a:lnTo>
                  <a:pt x="94" y="41"/>
                </a:lnTo>
                <a:lnTo>
                  <a:pt x="89" y="43"/>
                </a:lnTo>
                <a:lnTo>
                  <a:pt x="87" y="45"/>
                </a:lnTo>
                <a:lnTo>
                  <a:pt x="85" y="48"/>
                </a:lnTo>
                <a:lnTo>
                  <a:pt x="83" y="52"/>
                </a:lnTo>
                <a:lnTo>
                  <a:pt x="80" y="59"/>
                </a:lnTo>
                <a:lnTo>
                  <a:pt x="76" y="63"/>
                </a:lnTo>
                <a:lnTo>
                  <a:pt x="70" y="69"/>
                </a:lnTo>
                <a:lnTo>
                  <a:pt x="65" y="70"/>
                </a:lnTo>
                <a:lnTo>
                  <a:pt x="58" y="70"/>
                </a:lnTo>
                <a:lnTo>
                  <a:pt x="52" y="70"/>
                </a:lnTo>
                <a:lnTo>
                  <a:pt x="48" y="72"/>
                </a:lnTo>
                <a:lnTo>
                  <a:pt x="45" y="74"/>
                </a:lnTo>
                <a:lnTo>
                  <a:pt x="43" y="82"/>
                </a:lnTo>
                <a:lnTo>
                  <a:pt x="37" y="96"/>
                </a:lnTo>
                <a:lnTo>
                  <a:pt x="30" y="109"/>
                </a:lnTo>
                <a:lnTo>
                  <a:pt x="22" y="117"/>
                </a:lnTo>
                <a:lnTo>
                  <a:pt x="13" y="120"/>
                </a:lnTo>
                <a:lnTo>
                  <a:pt x="4" y="122"/>
                </a:lnTo>
                <a:lnTo>
                  <a:pt x="0" y="128"/>
                </a:lnTo>
                <a:lnTo>
                  <a:pt x="0" y="135"/>
                </a:lnTo>
                <a:lnTo>
                  <a:pt x="0" y="143"/>
                </a:lnTo>
                <a:lnTo>
                  <a:pt x="2" y="150"/>
                </a:lnTo>
                <a:lnTo>
                  <a:pt x="8" y="165"/>
                </a:lnTo>
                <a:lnTo>
                  <a:pt x="17" y="178"/>
                </a:lnTo>
                <a:lnTo>
                  <a:pt x="17" y="181"/>
                </a:lnTo>
                <a:lnTo>
                  <a:pt x="15" y="185"/>
                </a:lnTo>
                <a:lnTo>
                  <a:pt x="13" y="189"/>
                </a:lnTo>
                <a:lnTo>
                  <a:pt x="11" y="191"/>
                </a:lnTo>
                <a:lnTo>
                  <a:pt x="9" y="192"/>
                </a:lnTo>
                <a:lnTo>
                  <a:pt x="8" y="196"/>
                </a:lnTo>
                <a:lnTo>
                  <a:pt x="8" y="200"/>
                </a:lnTo>
                <a:lnTo>
                  <a:pt x="9" y="205"/>
                </a:lnTo>
                <a:lnTo>
                  <a:pt x="13" y="209"/>
                </a:lnTo>
                <a:lnTo>
                  <a:pt x="19" y="213"/>
                </a:lnTo>
                <a:lnTo>
                  <a:pt x="22" y="218"/>
                </a:lnTo>
                <a:lnTo>
                  <a:pt x="26" y="228"/>
                </a:lnTo>
                <a:lnTo>
                  <a:pt x="28" y="235"/>
                </a:lnTo>
                <a:lnTo>
                  <a:pt x="30" y="242"/>
                </a:lnTo>
                <a:lnTo>
                  <a:pt x="28" y="250"/>
                </a:lnTo>
                <a:lnTo>
                  <a:pt x="26" y="253"/>
                </a:lnTo>
                <a:lnTo>
                  <a:pt x="34" y="259"/>
                </a:lnTo>
                <a:lnTo>
                  <a:pt x="39" y="263"/>
                </a:lnTo>
                <a:lnTo>
                  <a:pt x="45" y="268"/>
                </a:lnTo>
                <a:lnTo>
                  <a:pt x="50" y="274"/>
                </a:lnTo>
                <a:lnTo>
                  <a:pt x="50" y="276"/>
                </a:lnTo>
                <a:lnTo>
                  <a:pt x="59" y="272"/>
                </a:lnTo>
                <a:lnTo>
                  <a:pt x="69" y="268"/>
                </a:lnTo>
                <a:lnTo>
                  <a:pt x="76" y="264"/>
                </a:lnTo>
                <a:lnTo>
                  <a:pt x="82" y="259"/>
                </a:lnTo>
                <a:lnTo>
                  <a:pt x="85" y="253"/>
                </a:lnTo>
                <a:lnTo>
                  <a:pt x="89" y="248"/>
                </a:lnTo>
                <a:lnTo>
                  <a:pt x="89" y="244"/>
                </a:lnTo>
                <a:lnTo>
                  <a:pt x="89" y="240"/>
                </a:lnTo>
                <a:lnTo>
                  <a:pt x="87" y="233"/>
                </a:lnTo>
                <a:lnTo>
                  <a:pt x="85" y="226"/>
                </a:lnTo>
                <a:lnTo>
                  <a:pt x="85" y="220"/>
                </a:lnTo>
                <a:lnTo>
                  <a:pt x="89" y="213"/>
                </a:lnTo>
                <a:lnTo>
                  <a:pt x="96" y="207"/>
                </a:lnTo>
                <a:lnTo>
                  <a:pt x="107" y="200"/>
                </a:lnTo>
                <a:lnTo>
                  <a:pt x="109" y="194"/>
                </a:lnTo>
                <a:lnTo>
                  <a:pt x="111" y="189"/>
                </a:lnTo>
                <a:lnTo>
                  <a:pt x="115" y="185"/>
                </a:lnTo>
                <a:lnTo>
                  <a:pt x="120" y="179"/>
                </a:lnTo>
                <a:lnTo>
                  <a:pt x="124" y="176"/>
                </a:lnTo>
                <a:lnTo>
                  <a:pt x="126" y="170"/>
                </a:lnTo>
                <a:lnTo>
                  <a:pt x="126" y="165"/>
                </a:lnTo>
                <a:lnTo>
                  <a:pt x="128" y="161"/>
                </a:lnTo>
                <a:lnTo>
                  <a:pt x="137" y="159"/>
                </a:lnTo>
                <a:lnTo>
                  <a:pt x="144" y="159"/>
                </a:lnTo>
                <a:lnTo>
                  <a:pt x="152" y="150"/>
                </a:lnTo>
                <a:lnTo>
                  <a:pt x="165" y="137"/>
                </a:lnTo>
                <a:lnTo>
                  <a:pt x="167" y="107"/>
                </a:lnTo>
                <a:lnTo>
                  <a:pt x="170" y="83"/>
                </a:lnTo>
                <a:lnTo>
                  <a:pt x="172" y="82"/>
                </a:lnTo>
                <a:lnTo>
                  <a:pt x="176" y="80"/>
                </a:lnTo>
                <a:lnTo>
                  <a:pt x="179" y="80"/>
                </a:lnTo>
                <a:lnTo>
                  <a:pt x="183" y="80"/>
                </a:lnTo>
                <a:lnTo>
                  <a:pt x="192" y="82"/>
                </a:lnTo>
                <a:lnTo>
                  <a:pt x="200" y="82"/>
                </a:lnTo>
                <a:lnTo>
                  <a:pt x="202" y="69"/>
                </a:lnTo>
                <a:lnTo>
                  <a:pt x="202" y="58"/>
                </a:lnTo>
                <a:lnTo>
                  <a:pt x="207" y="50"/>
                </a:lnTo>
                <a:lnTo>
                  <a:pt x="211" y="39"/>
                </a:lnTo>
                <a:lnTo>
                  <a:pt x="209" y="26"/>
                </a:lnTo>
                <a:lnTo>
                  <a:pt x="200" y="4"/>
                </a:lnTo>
                <a:lnTo>
                  <a:pt x="200" y="2"/>
                </a:lnTo>
                <a:lnTo>
                  <a:pt x="198" y="0"/>
                </a:lnTo>
                <a:close/>
              </a:path>
            </a:pathLst>
          </a:custGeom>
          <a:solidFill>
            <a:srgbClr val="99FF99"/>
          </a:solidFill>
          <a:ln w="3175" cmpd="sng">
            <a:solidFill>
              <a:srgbClr val="00B050"/>
            </a:solidFill>
            <a:round/>
            <a:headEnd/>
            <a:tailEnd/>
          </a:ln>
        </p:spPr>
        <p:txBody>
          <a:bodyPr/>
          <a:lstStyle/>
          <a:p>
            <a:endParaRPr lang="ru-RU" sz="1807" dirty="0">
              <a:latin typeface="Arial Обычный" charset="0"/>
            </a:endParaRPr>
          </a:p>
        </p:txBody>
      </p:sp>
      <p:sp>
        <p:nvSpPr>
          <p:cNvPr id="233" name="Freeform 67"/>
          <p:cNvSpPr>
            <a:spLocks/>
          </p:cNvSpPr>
          <p:nvPr/>
        </p:nvSpPr>
        <p:spPr bwMode="auto">
          <a:xfrm>
            <a:off x="2273710" y="2657652"/>
            <a:ext cx="585686" cy="593242"/>
          </a:xfrm>
          <a:custGeom>
            <a:avLst/>
            <a:gdLst>
              <a:gd name="T0" fmla="*/ 227022 w 336"/>
              <a:gd name="T1" fmla="*/ 9525 h 314"/>
              <a:gd name="T2" fmla="*/ 175759 w 336"/>
              <a:gd name="T3" fmla="*/ 12700 h 314"/>
              <a:gd name="T4" fmla="*/ 205052 w 336"/>
              <a:gd name="T5" fmla="*/ 26988 h 314"/>
              <a:gd name="T6" fmla="*/ 188941 w 336"/>
              <a:gd name="T7" fmla="*/ 38100 h 314"/>
              <a:gd name="T8" fmla="*/ 172830 w 336"/>
              <a:gd name="T9" fmla="*/ 53975 h 314"/>
              <a:gd name="T10" fmla="*/ 172830 w 336"/>
              <a:gd name="T11" fmla="*/ 76200 h 314"/>
              <a:gd name="T12" fmla="*/ 178688 w 336"/>
              <a:gd name="T13" fmla="*/ 96837 h 314"/>
              <a:gd name="T14" fmla="*/ 188941 w 336"/>
              <a:gd name="T15" fmla="*/ 111125 h 314"/>
              <a:gd name="T16" fmla="*/ 191870 w 336"/>
              <a:gd name="T17" fmla="*/ 147637 h 314"/>
              <a:gd name="T18" fmla="*/ 169900 w 336"/>
              <a:gd name="T19" fmla="*/ 165100 h 314"/>
              <a:gd name="T20" fmla="*/ 159648 w 336"/>
              <a:gd name="T21" fmla="*/ 147637 h 314"/>
              <a:gd name="T22" fmla="*/ 153789 w 336"/>
              <a:gd name="T23" fmla="*/ 111125 h 314"/>
              <a:gd name="T24" fmla="*/ 124496 w 336"/>
              <a:gd name="T25" fmla="*/ 103188 h 314"/>
              <a:gd name="T26" fmla="*/ 111314 w 336"/>
              <a:gd name="T27" fmla="*/ 79375 h 314"/>
              <a:gd name="T28" fmla="*/ 96667 w 336"/>
              <a:gd name="T29" fmla="*/ 68262 h 314"/>
              <a:gd name="T30" fmla="*/ 76162 w 336"/>
              <a:gd name="T31" fmla="*/ 61913 h 314"/>
              <a:gd name="T32" fmla="*/ 35152 w 336"/>
              <a:gd name="T33" fmla="*/ 88900 h 314"/>
              <a:gd name="T34" fmla="*/ 2929 w 336"/>
              <a:gd name="T35" fmla="*/ 96837 h 314"/>
              <a:gd name="T36" fmla="*/ 2929 w 336"/>
              <a:gd name="T37" fmla="*/ 103188 h 314"/>
              <a:gd name="T38" fmla="*/ 13182 w 336"/>
              <a:gd name="T39" fmla="*/ 176212 h 314"/>
              <a:gd name="T40" fmla="*/ 2929 w 336"/>
              <a:gd name="T41" fmla="*/ 227013 h 314"/>
              <a:gd name="T42" fmla="*/ 7323 w 336"/>
              <a:gd name="T43" fmla="*/ 234950 h 314"/>
              <a:gd name="T44" fmla="*/ 26364 w 336"/>
              <a:gd name="T45" fmla="*/ 241300 h 314"/>
              <a:gd name="T46" fmla="*/ 60051 w 336"/>
              <a:gd name="T47" fmla="*/ 249238 h 314"/>
              <a:gd name="T48" fmla="*/ 89344 w 336"/>
              <a:gd name="T49" fmla="*/ 261937 h 314"/>
              <a:gd name="T50" fmla="*/ 124496 w 336"/>
              <a:gd name="T51" fmla="*/ 269875 h 314"/>
              <a:gd name="T52" fmla="*/ 172830 w 336"/>
              <a:gd name="T53" fmla="*/ 273050 h 314"/>
              <a:gd name="T54" fmla="*/ 175759 w 336"/>
              <a:gd name="T55" fmla="*/ 328612 h 314"/>
              <a:gd name="T56" fmla="*/ 202123 w 336"/>
              <a:gd name="T57" fmla="*/ 349250 h 314"/>
              <a:gd name="T58" fmla="*/ 221163 w 336"/>
              <a:gd name="T59" fmla="*/ 400050 h 314"/>
              <a:gd name="T60" fmla="*/ 227022 w 336"/>
              <a:gd name="T61" fmla="*/ 449263 h 314"/>
              <a:gd name="T62" fmla="*/ 232881 w 336"/>
              <a:gd name="T63" fmla="*/ 469900 h 314"/>
              <a:gd name="T64" fmla="*/ 268032 w 336"/>
              <a:gd name="T65" fmla="*/ 473075 h 314"/>
              <a:gd name="T66" fmla="*/ 278285 w 336"/>
              <a:gd name="T67" fmla="*/ 493713 h 314"/>
              <a:gd name="T68" fmla="*/ 291467 w 336"/>
              <a:gd name="T69" fmla="*/ 498475 h 314"/>
              <a:gd name="T70" fmla="*/ 316366 w 336"/>
              <a:gd name="T71" fmla="*/ 477838 h 314"/>
              <a:gd name="T72" fmla="*/ 326619 w 336"/>
              <a:gd name="T73" fmla="*/ 446088 h 314"/>
              <a:gd name="T74" fmla="*/ 354447 w 336"/>
              <a:gd name="T75" fmla="*/ 401637 h 314"/>
              <a:gd name="T76" fmla="*/ 399852 w 336"/>
              <a:gd name="T77" fmla="*/ 387350 h 314"/>
              <a:gd name="T78" fmla="*/ 415963 w 336"/>
              <a:gd name="T79" fmla="*/ 384175 h 314"/>
              <a:gd name="T80" fmla="*/ 424751 w 336"/>
              <a:gd name="T81" fmla="*/ 366712 h 314"/>
              <a:gd name="T82" fmla="*/ 459903 w 336"/>
              <a:gd name="T83" fmla="*/ 379412 h 314"/>
              <a:gd name="T84" fmla="*/ 489196 w 336"/>
              <a:gd name="T85" fmla="*/ 376237 h 314"/>
              <a:gd name="T86" fmla="*/ 486266 w 336"/>
              <a:gd name="T87" fmla="*/ 369887 h 314"/>
              <a:gd name="T88" fmla="*/ 478943 w 336"/>
              <a:gd name="T89" fmla="*/ 331787 h 314"/>
              <a:gd name="T90" fmla="*/ 456973 w 336"/>
              <a:gd name="T91" fmla="*/ 307975 h 314"/>
              <a:gd name="T92" fmla="*/ 435003 w 336"/>
              <a:gd name="T93" fmla="*/ 287337 h 314"/>
              <a:gd name="T94" fmla="*/ 424751 w 336"/>
              <a:gd name="T95" fmla="*/ 246063 h 314"/>
              <a:gd name="T96" fmla="*/ 411569 w 336"/>
              <a:gd name="T97" fmla="*/ 241300 h 314"/>
              <a:gd name="T98" fmla="*/ 415963 w 336"/>
              <a:gd name="T99" fmla="*/ 265112 h 314"/>
              <a:gd name="T100" fmla="*/ 408640 w 336"/>
              <a:gd name="T101" fmla="*/ 276225 h 314"/>
              <a:gd name="T102" fmla="*/ 364700 w 336"/>
              <a:gd name="T103" fmla="*/ 249238 h 314"/>
              <a:gd name="T104" fmla="*/ 357376 w 336"/>
              <a:gd name="T105" fmla="*/ 261937 h 314"/>
              <a:gd name="T106" fmla="*/ 345659 w 336"/>
              <a:gd name="T107" fmla="*/ 265112 h 314"/>
              <a:gd name="T108" fmla="*/ 319295 w 336"/>
              <a:gd name="T109" fmla="*/ 261937 h 314"/>
              <a:gd name="T110" fmla="*/ 287073 w 336"/>
              <a:gd name="T111" fmla="*/ 273050 h 314"/>
              <a:gd name="T112" fmla="*/ 262174 w 336"/>
              <a:gd name="T113" fmla="*/ 234950 h 314"/>
              <a:gd name="T114" fmla="*/ 224093 w 336"/>
              <a:gd name="T115" fmla="*/ 211138 h 314"/>
              <a:gd name="T116" fmla="*/ 235810 w 336"/>
              <a:gd name="T117" fmla="*/ 190500 h 314"/>
              <a:gd name="T118" fmla="*/ 259244 w 336"/>
              <a:gd name="T119" fmla="*/ 158750 h 314"/>
              <a:gd name="T120" fmla="*/ 290002 w 336"/>
              <a:gd name="T121" fmla="*/ 127000 h 314"/>
              <a:gd name="T122" fmla="*/ 300255 w 336"/>
              <a:gd name="T123" fmla="*/ 53975 h 31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6"/>
              <a:gd name="T187" fmla="*/ 0 h 314"/>
              <a:gd name="T188" fmla="*/ 336 w 336"/>
              <a:gd name="T189" fmla="*/ 314 h 31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6" h="314">
                <a:moveTo>
                  <a:pt x="194" y="13"/>
                </a:moveTo>
                <a:lnTo>
                  <a:pt x="174" y="10"/>
                </a:lnTo>
                <a:lnTo>
                  <a:pt x="155" y="6"/>
                </a:lnTo>
                <a:lnTo>
                  <a:pt x="135" y="2"/>
                </a:lnTo>
                <a:lnTo>
                  <a:pt x="116" y="0"/>
                </a:lnTo>
                <a:lnTo>
                  <a:pt x="120" y="8"/>
                </a:lnTo>
                <a:lnTo>
                  <a:pt x="126" y="11"/>
                </a:lnTo>
                <a:lnTo>
                  <a:pt x="131" y="15"/>
                </a:lnTo>
                <a:lnTo>
                  <a:pt x="140" y="17"/>
                </a:lnTo>
                <a:lnTo>
                  <a:pt x="140" y="21"/>
                </a:lnTo>
                <a:lnTo>
                  <a:pt x="137" y="22"/>
                </a:lnTo>
                <a:lnTo>
                  <a:pt x="129" y="24"/>
                </a:lnTo>
                <a:lnTo>
                  <a:pt x="122" y="26"/>
                </a:lnTo>
                <a:lnTo>
                  <a:pt x="118" y="30"/>
                </a:lnTo>
                <a:lnTo>
                  <a:pt x="118" y="34"/>
                </a:lnTo>
                <a:lnTo>
                  <a:pt x="118" y="37"/>
                </a:lnTo>
                <a:lnTo>
                  <a:pt x="120" y="43"/>
                </a:lnTo>
                <a:lnTo>
                  <a:pt x="118" y="48"/>
                </a:lnTo>
                <a:lnTo>
                  <a:pt x="118" y="54"/>
                </a:lnTo>
                <a:lnTo>
                  <a:pt x="118" y="58"/>
                </a:lnTo>
                <a:lnTo>
                  <a:pt x="122" y="61"/>
                </a:lnTo>
                <a:lnTo>
                  <a:pt x="126" y="63"/>
                </a:lnTo>
                <a:lnTo>
                  <a:pt x="127" y="67"/>
                </a:lnTo>
                <a:lnTo>
                  <a:pt x="129" y="70"/>
                </a:lnTo>
                <a:lnTo>
                  <a:pt x="129" y="76"/>
                </a:lnTo>
                <a:lnTo>
                  <a:pt x="131" y="85"/>
                </a:lnTo>
                <a:lnTo>
                  <a:pt x="131" y="93"/>
                </a:lnTo>
                <a:lnTo>
                  <a:pt x="129" y="100"/>
                </a:lnTo>
                <a:lnTo>
                  <a:pt x="126" y="104"/>
                </a:lnTo>
                <a:lnTo>
                  <a:pt x="116" y="104"/>
                </a:lnTo>
                <a:lnTo>
                  <a:pt x="113" y="100"/>
                </a:lnTo>
                <a:lnTo>
                  <a:pt x="109" y="98"/>
                </a:lnTo>
                <a:lnTo>
                  <a:pt x="109" y="93"/>
                </a:lnTo>
                <a:lnTo>
                  <a:pt x="109" y="83"/>
                </a:lnTo>
                <a:lnTo>
                  <a:pt x="109" y="76"/>
                </a:lnTo>
                <a:lnTo>
                  <a:pt x="105" y="70"/>
                </a:lnTo>
                <a:lnTo>
                  <a:pt x="100" y="67"/>
                </a:lnTo>
                <a:lnTo>
                  <a:pt x="94" y="65"/>
                </a:lnTo>
                <a:lnTo>
                  <a:pt x="85" y="65"/>
                </a:lnTo>
                <a:lnTo>
                  <a:pt x="83" y="58"/>
                </a:lnTo>
                <a:lnTo>
                  <a:pt x="83" y="50"/>
                </a:lnTo>
                <a:lnTo>
                  <a:pt x="76" y="50"/>
                </a:lnTo>
                <a:lnTo>
                  <a:pt x="65" y="50"/>
                </a:lnTo>
                <a:lnTo>
                  <a:pt x="66" y="46"/>
                </a:lnTo>
                <a:lnTo>
                  <a:pt x="66" y="43"/>
                </a:lnTo>
                <a:lnTo>
                  <a:pt x="65" y="41"/>
                </a:lnTo>
                <a:lnTo>
                  <a:pt x="63" y="39"/>
                </a:lnTo>
                <a:lnTo>
                  <a:pt x="52" y="39"/>
                </a:lnTo>
                <a:lnTo>
                  <a:pt x="39" y="45"/>
                </a:lnTo>
                <a:lnTo>
                  <a:pt x="31" y="52"/>
                </a:lnTo>
                <a:lnTo>
                  <a:pt x="24" y="56"/>
                </a:lnTo>
                <a:lnTo>
                  <a:pt x="15" y="58"/>
                </a:lnTo>
                <a:lnTo>
                  <a:pt x="4" y="59"/>
                </a:lnTo>
                <a:lnTo>
                  <a:pt x="2" y="61"/>
                </a:lnTo>
                <a:lnTo>
                  <a:pt x="0" y="61"/>
                </a:lnTo>
                <a:lnTo>
                  <a:pt x="2" y="63"/>
                </a:lnTo>
                <a:lnTo>
                  <a:pt x="2" y="65"/>
                </a:lnTo>
                <a:lnTo>
                  <a:pt x="11" y="87"/>
                </a:lnTo>
                <a:lnTo>
                  <a:pt x="13" y="100"/>
                </a:lnTo>
                <a:lnTo>
                  <a:pt x="9" y="111"/>
                </a:lnTo>
                <a:lnTo>
                  <a:pt x="4" y="119"/>
                </a:lnTo>
                <a:lnTo>
                  <a:pt x="4" y="130"/>
                </a:lnTo>
                <a:lnTo>
                  <a:pt x="2" y="143"/>
                </a:lnTo>
                <a:lnTo>
                  <a:pt x="0" y="143"/>
                </a:lnTo>
                <a:lnTo>
                  <a:pt x="5" y="148"/>
                </a:lnTo>
                <a:lnTo>
                  <a:pt x="9" y="152"/>
                </a:lnTo>
                <a:lnTo>
                  <a:pt x="15" y="154"/>
                </a:lnTo>
                <a:lnTo>
                  <a:pt x="18" y="152"/>
                </a:lnTo>
                <a:lnTo>
                  <a:pt x="26" y="152"/>
                </a:lnTo>
                <a:lnTo>
                  <a:pt x="33" y="152"/>
                </a:lnTo>
                <a:lnTo>
                  <a:pt x="41" y="157"/>
                </a:lnTo>
                <a:lnTo>
                  <a:pt x="48" y="161"/>
                </a:lnTo>
                <a:lnTo>
                  <a:pt x="53" y="165"/>
                </a:lnTo>
                <a:lnTo>
                  <a:pt x="61" y="165"/>
                </a:lnTo>
                <a:lnTo>
                  <a:pt x="72" y="163"/>
                </a:lnTo>
                <a:lnTo>
                  <a:pt x="83" y="159"/>
                </a:lnTo>
                <a:lnTo>
                  <a:pt x="85" y="170"/>
                </a:lnTo>
                <a:lnTo>
                  <a:pt x="85" y="178"/>
                </a:lnTo>
                <a:lnTo>
                  <a:pt x="98" y="176"/>
                </a:lnTo>
                <a:lnTo>
                  <a:pt x="118" y="172"/>
                </a:lnTo>
                <a:lnTo>
                  <a:pt x="122" y="189"/>
                </a:lnTo>
                <a:lnTo>
                  <a:pt x="122" y="200"/>
                </a:lnTo>
                <a:lnTo>
                  <a:pt x="120" y="207"/>
                </a:lnTo>
                <a:lnTo>
                  <a:pt x="120" y="216"/>
                </a:lnTo>
                <a:lnTo>
                  <a:pt x="127" y="220"/>
                </a:lnTo>
                <a:lnTo>
                  <a:pt x="138" y="220"/>
                </a:lnTo>
                <a:lnTo>
                  <a:pt x="140" y="231"/>
                </a:lnTo>
                <a:lnTo>
                  <a:pt x="142" y="242"/>
                </a:lnTo>
                <a:lnTo>
                  <a:pt x="151" y="252"/>
                </a:lnTo>
                <a:lnTo>
                  <a:pt x="157" y="263"/>
                </a:lnTo>
                <a:lnTo>
                  <a:pt x="155" y="272"/>
                </a:lnTo>
                <a:lnTo>
                  <a:pt x="155" y="283"/>
                </a:lnTo>
                <a:lnTo>
                  <a:pt x="155" y="287"/>
                </a:lnTo>
                <a:lnTo>
                  <a:pt x="157" y="292"/>
                </a:lnTo>
                <a:lnTo>
                  <a:pt x="159" y="296"/>
                </a:lnTo>
                <a:lnTo>
                  <a:pt x="162" y="301"/>
                </a:lnTo>
                <a:lnTo>
                  <a:pt x="172" y="298"/>
                </a:lnTo>
                <a:lnTo>
                  <a:pt x="183" y="298"/>
                </a:lnTo>
                <a:lnTo>
                  <a:pt x="186" y="301"/>
                </a:lnTo>
                <a:lnTo>
                  <a:pt x="188" y="307"/>
                </a:lnTo>
                <a:lnTo>
                  <a:pt x="190" y="311"/>
                </a:lnTo>
                <a:lnTo>
                  <a:pt x="194" y="313"/>
                </a:lnTo>
                <a:lnTo>
                  <a:pt x="196" y="314"/>
                </a:lnTo>
                <a:lnTo>
                  <a:pt x="199" y="314"/>
                </a:lnTo>
                <a:lnTo>
                  <a:pt x="203" y="307"/>
                </a:lnTo>
                <a:lnTo>
                  <a:pt x="207" y="298"/>
                </a:lnTo>
                <a:lnTo>
                  <a:pt x="216" y="301"/>
                </a:lnTo>
                <a:lnTo>
                  <a:pt x="225" y="305"/>
                </a:lnTo>
                <a:lnTo>
                  <a:pt x="225" y="292"/>
                </a:lnTo>
                <a:lnTo>
                  <a:pt x="223" y="281"/>
                </a:lnTo>
                <a:lnTo>
                  <a:pt x="229" y="272"/>
                </a:lnTo>
                <a:lnTo>
                  <a:pt x="236" y="263"/>
                </a:lnTo>
                <a:lnTo>
                  <a:pt x="242" y="253"/>
                </a:lnTo>
                <a:lnTo>
                  <a:pt x="251" y="248"/>
                </a:lnTo>
                <a:lnTo>
                  <a:pt x="260" y="246"/>
                </a:lnTo>
                <a:lnTo>
                  <a:pt x="273" y="244"/>
                </a:lnTo>
                <a:lnTo>
                  <a:pt x="279" y="244"/>
                </a:lnTo>
                <a:lnTo>
                  <a:pt x="281" y="244"/>
                </a:lnTo>
                <a:lnTo>
                  <a:pt x="284" y="242"/>
                </a:lnTo>
                <a:lnTo>
                  <a:pt x="284" y="239"/>
                </a:lnTo>
                <a:lnTo>
                  <a:pt x="286" y="235"/>
                </a:lnTo>
                <a:lnTo>
                  <a:pt x="290" y="231"/>
                </a:lnTo>
                <a:lnTo>
                  <a:pt x="299" y="235"/>
                </a:lnTo>
                <a:lnTo>
                  <a:pt x="307" y="237"/>
                </a:lnTo>
                <a:lnTo>
                  <a:pt x="314" y="239"/>
                </a:lnTo>
                <a:lnTo>
                  <a:pt x="321" y="239"/>
                </a:lnTo>
                <a:lnTo>
                  <a:pt x="329" y="239"/>
                </a:lnTo>
                <a:lnTo>
                  <a:pt x="334" y="237"/>
                </a:lnTo>
                <a:lnTo>
                  <a:pt x="334" y="235"/>
                </a:lnTo>
                <a:lnTo>
                  <a:pt x="336" y="231"/>
                </a:lnTo>
                <a:lnTo>
                  <a:pt x="332" y="233"/>
                </a:lnTo>
                <a:lnTo>
                  <a:pt x="329" y="235"/>
                </a:lnTo>
                <a:lnTo>
                  <a:pt x="329" y="220"/>
                </a:lnTo>
                <a:lnTo>
                  <a:pt x="327" y="209"/>
                </a:lnTo>
                <a:lnTo>
                  <a:pt x="325" y="202"/>
                </a:lnTo>
                <a:lnTo>
                  <a:pt x="321" y="196"/>
                </a:lnTo>
                <a:lnTo>
                  <a:pt x="312" y="194"/>
                </a:lnTo>
                <a:lnTo>
                  <a:pt x="305" y="192"/>
                </a:lnTo>
                <a:lnTo>
                  <a:pt x="299" y="189"/>
                </a:lnTo>
                <a:lnTo>
                  <a:pt x="297" y="181"/>
                </a:lnTo>
                <a:lnTo>
                  <a:pt x="295" y="170"/>
                </a:lnTo>
                <a:lnTo>
                  <a:pt x="294" y="161"/>
                </a:lnTo>
                <a:lnTo>
                  <a:pt x="290" y="155"/>
                </a:lnTo>
                <a:lnTo>
                  <a:pt x="288" y="154"/>
                </a:lnTo>
                <a:lnTo>
                  <a:pt x="284" y="152"/>
                </a:lnTo>
                <a:lnTo>
                  <a:pt x="281" y="152"/>
                </a:lnTo>
                <a:lnTo>
                  <a:pt x="281" y="157"/>
                </a:lnTo>
                <a:lnTo>
                  <a:pt x="283" y="163"/>
                </a:lnTo>
                <a:lnTo>
                  <a:pt x="284" y="167"/>
                </a:lnTo>
                <a:lnTo>
                  <a:pt x="284" y="170"/>
                </a:lnTo>
                <a:lnTo>
                  <a:pt x="283" y="172"/>
                </a:lnTo>
                <a:lnTo>
                  <a:pt x="279" y="174"/>
                </a:lnTo>
                <a:lnTo>
                  <a:pt x="268" y="168"/>
                </a:lnTo>
                <a:lnTo>
                  <a:pt x="255" y="155"/>
                </a:lnTo>
                <a:lnTo>
                  <a:pt x="249" y="157"/>
                </a:lnTo>
                <a:lnTo>
                  <a:pt x="247" y="159"/>
                </a:lnTo>
                <a:lnTo>
                  <a:pt x="246" y="163"/>
                </a:lnTo>
                <a:lnTo>
                  <a:pt x="244" y="165"/>
                </a:lnTo>
                <a:lnTo>
                  <a:pt x="240" y="165"/>
                </a:lnTo>
                <a:lnTo>
                  <a:pt x="236" y="165"/>
                </a:lnTo>
                <a:lnTo>
                  <a:pt x="236" y="167"/>
                </a:lnTo>
                <a:lnTo>
                  <a:pt x="235" y="167"/>
                </a:lnTo>
                <a:lnTo>
                  <a:pt x="225" y="167"/>
                </a:lnTo>
                <a:lnTo>
                  <a:pt x="218" y="165"/>
                </a:lnTo>
                <a:lnTo>
                  <a:pt x="211" y="167"/>
                </a:lnTo>
                <a:lnTo>
                  <a:pt x="203" y="170"/>
                </a:lnTo>
                <a:lnTo>
                  <a:pt x="196" y="172"/>
                </a:lnTo>
                <a:lnTo>
                  <a:pt x="188" y="172"/>
                </a:lnTo>
                <a:lnTo>
                  <a:pt x="185" y="161"/>
                </a:lnTo>
                <a:lnTo>
                  <a:pt x="179" y="148"/>
                </a:lnTo>
                <a:lnTo>
                  <a:pt x="164" y="144"/>
                </a:lnTo>
                <a:lnTo>
                  <a:pt x="153" y="139"/>
                </a:lnTo>
                <a:lnTo>
                  <a:pt x="153" y="133"/>
                </a:lnTo>
                <a:lnTo>
                  <a:pt x="153" y="128"/>
                </a:lnTo>
                <a:lnTo>
                  <a:pt x="157" y="124"/>
                </a:lnTo>
                <a:lnTo>
                  <a:pt x="161" y="120"/>
                </a:lnTo>
                <a:lnTo>
                  <a:pt x="168" y="115"/>
                </a:lnTo>
                <a:lnTo>
                  <a:pt x="175" y="111"/>
                </a:lnTo>
                <a:lnTo>
                  <a:pt x="177" y="100"/>
                </a:lnTo>
                <a:lnTo>
                  <a:pt x="181" y="91"/>
                </a:lnTo>
                <a:lnTo>
                  <a:pt x="190" y="85"/>
                </a:lnTo>
                <a:lnTo>
                  <a:pt x="198" y="80"/>
                </a:lnTo>
                <a:lnTo>
                  <a:pt x="201" y="67"/>
                </a:lnTo>
                <a:lnTo>
                  <a:pt x="205" y="54"/>
                </a:lnTo>
                <a:lnTo>
                  <a:pt x="205" y="34"/>
                </a:lnTo>
                <a:lnTo>
                  <a:pt x="205" y="15"/>
                </a:lnTo>
                <a:lnTo>
                  <a:pt x="194" y="13"/>
                </a:lnTo>
                <a:close/>
              </a:path>
            </a:pathLst>
          </a:custGeom>
          <a:solidFill>
            <a:srgbClr val="D8D8D8"/>
          </a:solidFill>
          <a:ln w="3175" cmpd="sng">
            <a:solidFill>
              <a:schemeClr val="bg1"/>
            </a:solidFill>
            <a:round/>
            <a:headEnd/>
            <a:tailEnd/>
          </a:ln>
        </p:spPr>
        <p:txBody>
          <a:bodyPr/>
          <a:lstStyle/>
          <a:p>
            <a:endParaRPr lang="ru-RU" sz="1807" dirty="0">
              <a:latin typeface="Arial Обычный" charset="0"/>
            </a:endParaRPr>
          </a:p>
        </p:txBody>
      </p:sp>
      <p:sp>
        <p:nvSpPr>
          <p:cNvPr id="234" name="Freeform 68"/>
          <p:cNvSpPr>
            <a:spLocks/>
          </p:cNvSpPr>
          <p:nvPr/>
        </p:nvSpPr>
        <p:spPr bwMode="auto">
          <a:xfrm>
            <a:off x="2536323" y="3094081"/>
            <a:ext cx="797288" cy="831296"/>
          </a:xfrm>
          <a:custGeom>
            <a:avLst/>
            <a:gdLst>
              <a:gd name="T0" fmla="*/ 0 w 457"/>
              <a:gd name="T1" fmla="*/ 141288 h 440"/>
              <a:gd name="T2" fmla="*/ 11727 w 457"/>
              <a:gd name="T3" fmla="*/ 165100 h 440"/>
              <a:gd name="T4" fmla="*/ 24921 w 457"/>
              <a:gd name="T5" fmla="*/ 241300 h 440"/>
              <a:gd name="T6" fmla="*/ 63035 w 457"/>
              <a:gd name="T7" fmla="*/ 249238 h 440"/>
              <a:gd name="T8" fmla="*/ 73296 w 457"/>
              <a:gd name="T9" fmla="*/ 307975 h 440"/>
              <a:gd name="T10" fmla="*/ 127535 w 457"/>
              <a:gd name="T11" fmla="*/ 338138 h 440"/>
              <a:gd name="T12" fmla="*/ 178842 w 457"/>
              <a:gd name="T13" fmla="*/ 349250 h 440"/>
              <a:gd name="T14" fmla="*/ 187638 w 457"/>
              <a:gd name="T15" fmla="*/ 393700 h 440"/>
              <a:gd name="T16" fmla="*/ 187638 w 457"/>
              <a:gd name="T17" fmla="*/ 446088 h 440"/>
              <a:gd name="T18" fmla="*/ 200831 w 457"/>
              <a:gd name="T19" fmla="*/ 469900 h 440"/>
              <a:gd name="T20" fmla="*/ 249206 w 457"/>
              <a:gd name="T21" fmla="*/ 446088 h 440"/>
              <a:gd name="T22" fmla="*/ 274127 w 457"/>
              <a:gd name="T23" fmla="*/ 458788 h 440"/>
              <a:gd name="T24" fmla="*/ 299047 w 457"/>
              <a:gd name="T25" fmla="*/ 473075 h 440"/>
              <a:gd name="T26" fmla="*/ 322502 w 457"/>
              <a:gd name="T27" fmla="*/ 469900 h 440"/>
              <a:gd name="T28" fmla="*/ 331298 w 457"/>
              <a:gd name="T29" fmla="*/ 477838 h 440"/>
              <a:gd name="T30" fmla="*/ 357684 w 457"/>
              <a:gd name="T31" fmla="*/ 514350 h 440"/>
              <a:gd name="T32" fmla="*/ 395798 w 457"/>
              <a:gd name="T33" fmla="*/ 598488 h 440"/>
              <a:gd name="T34" fmla="*/ 425117 w 457"/>
              <a:gd name="T35" fmla="*/ 628650 h 440"/>
              <a:gd name="T36" fmla="*/ 460299 w 457"/>
              <a:gd name="T37" fmla="*/ 666750 h 440"/>
              <a:gd name="T38" fmla="*/ 485219 w 457"/>
              <a:gd name="T39" fmla="*/ 681038 h 440"/>
              <a:gd name="T40" fmla="*/ 517469 w 457"/>
              <a:gd name="T41" fmla="*/ 669925 h 440"/>
              <a:gd name="T42" fmla="*/ 533595 w 457"/>
              <a:gd name="T43" fmla="*/ 650875 h 440"/>
              <a:gd name="T44" fmla="*/ 548254 w 457"/>
              <a:gd name="T45" fmla="*/ 681038 h 440"/>
              <a:gd name="T46" fmla="*/ 564379 w 457"/>
              <a:gd name="T47" fmla="*/ 695325 h 440"/>
              <a:gd name="T48" fmla="*/ 571708 w 457"/>
              <a:gd name="T49" fmla="*/ 674688 h 440"/>
              <a:gd name="T50" fmla="*/ 571708 w 457"/>
              <a:gd name="T51" fmla="*/ 657225 h 440"/>
              <a:gd name="T52" fmla="*/ 565845 w 457"/>
              <a:gd name="T53" fmla="*/ 633413 h 440"/>
              <a:gd name="T54" fmla="*/ 558515 w 457"/>
              <a:gd name="T55" fmla="*/ 615950 h 440"/>
              <a:gd name="T56" fmla="*/ 568777 w 457"/>
              <a:gd name="T57" fmla="*/ 601663 h 440"/>
              <a:gd name="T58" fmla="*/ 593697 w 457"/>
              <a:gd name="T59" fmla="*/ 608013 h 440"/>
              <a:gd name="T60" fmla="*/ 645004 w 457"/>
              <a:gd name="T61" fmla="*/ 593725 h 440"/>
              <a:gd name="T62" fmla="*/ 666993 w 457"/>
              <a:gd name="T63" fmla="*/ 574675 h 440"/>
              <a:gd name="T64" fmla="*/ 634743 w 457"/>
              <a:gd name="T65" fmla="*/ 536575 h 440"/>
              <a:gd name="T66" fmla="*/ 623016 w 457"/>
              <a:gd name="T67" fmla="*/ 515938 h 440"/>
              <a:gd name="T68" fmla="*/ 639141 w 457"/>
              <a:gd name="T69" fmla="*/ 496888 h 440"/>
              <a:gd name="T70" fmla="*/ 609822 w 457"/>
              <a:gd name="T71" fmla="*/ 477838 h 440"/>
              <a:gd name="T72" fmla="*/ 558515 w 457"/>
              <a:gd name="T73" fmla="*/ 460375 h 440"/>
              <a:gd name="T74" fmla="*/ 530663 w 457"/>
              <a:gd name="T75" fmla="*/ 414338 h 440"/>
              <a:gd name="T76" fmla="*/ 485219 w 457"/>
              <a:gd name="T77" fmla="*/ 369887 h 440"/>
              <a:gd name="T78" fmla="*/ 458833 w 457"/>
              <a:gd name="T79" fmla="*/ 341313 h 440"/>
              <a:gd name="T80" fmla="*/ 408991 w 457"/>
              <a:gd name="T81" fmla="*/ 314325 h 440"/>
              <a:gd name="T82" fmla="*/ 379673 w 457"/>
              <a:gd name="T83" fmla="*/ 273050 h 440"/>
              <a:gd name="T84" fmla="*/ 357684 w 457"/>
              <a:gd name="T85" fmla="*/ 234950 h 440"/>
              <a:gd name="T86" fmla="*/ 328366 w 457"/>
              <a:gd name="T87" fmla="*/ 200025 h 440"/>
              <a:gd name="T88" fmla="*/ 322502 w 457"/>
              <a:gd name="T89" fmla="*/ 165100 h 440"/>
              <a:gd name="T90" fmla="*/ 341559 w 457"/>
              <a:gd name="T91" fmla="*/ 127000 h 440"/>
              <a:gd name="T92" fmla="*/ 354752 w 457"/>
              <a:gd name="T93" fmla="*/ 79375 h 440"/>
              <a:gd name="T94" fmla="*/ 354752 w 457"/>
              <a:gd name="T95" fmla="*/ 71438 h 440"/>
              <a:gd name="T96" fmla="*/ 344491 w 457"/>
              <a:gd name="T97" fmla="*/ 41275 h 440"/>
              <a:gd name="T98" fmla="*/ 322502 w 457"/>
              <a:gd name="T99" fmla="*/ 20638 h 440"/>
              <a:gd name="T100" fmla="*/ 293184 w 457"/>
              <a:gd name="T101" fmla="*/ 38100 h 440"/>
              <a:gd name="T102" fmla="*/ 258002 w 457"/>
              <a:gd name="T103" fmla="*/ 38100 h 440"/>
              <a:gd name="T104" fmla="*/ 244809 w 457"/>
              <a:gd name="T105" fmla="*/ 12700 h 440"/>
              <a:gd name="T106" fmla="*/ 197899 w 457"/>
              <a:gd name="T107" fmla="*/ 6350 h 440"/>
              <a:gd name="T108" fmla="*/ 190570 w 457"/>
              <a:gd name="T109" fmla="*/ 20638 h 440"/>
              <a:gd name="T110" fmla="*/ 159785 w 457"/>
              <a:gd name="T111" fmla="*/ 23812 h 440"/>
              <a:gd name="T112" fmla="*/ 124603 w 457"/>
              <a:gd name="T113" fmla="*/ 50800 h 440"/>
              <a:gd name="T114" fmla="*/ 108478 w 457"/>
              <a:gd name="T115" fmla="*/ 96837 h 440"/>
              <a:gd name="T116" fmla="*/ 82091 w 457"/>
              <a:gd name="T117" fmla="*/ 106363 h 440"/>
              <a:gd name="T118" fmla="*/ 65966 w 457"/>
              <a:gd name="T119" fmla="*/ 131763 h 440"/>
              <a:gd name="T120" fmla="*/ 54239 w 457"/>
              <a:gd name="T121" fmla="*/ 120650 h 440"/>
              <a:gd name="T122" fmla="*/ 30784 w 457"/>
              <a:gd name="T123" fmla="*/ 106363 h 440"/>
              <a:gd name="T124" fmla="*/ 14659 w 457"/>
              <a:gd name="T125" fmla="*/ 109538 h 4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7"/>
              <a:gd name="T190" fmla="*/ 0 h 440"/>
              <a:gd name="T191" fmla="*/ 457 w 457"/>
              <a:gd name="T192" fmla="*/ 440 h 4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7" h="440">
                <a:moveTo>
                  <a:pt x="10" y="69"/>
                </a:moveTo>
                <a:lnTo>
                  <a:pt x="4" y="80"/>
                </a:lnTo>
                <a:lnTo>
                  <a:pt x="0" y="89"/>
                </a:lnTo>
                <a:lnTo>
                  <a:pt x="2" y="94"/>
                </a:lnTo>
                <a:lnTo>
                  <a:pt x="4" y="100"/>
                </a:lnTo>
                <a:lnTo>
                  <a:pt x="8" y="104"/>
                </a:lnTo>
                <a:lnTo>
                  <a:pt x="15" y="111"/>
                </a:lnTo>
                <a:lnTo>
                  <a:pt x="17" y="130"/>
                </a:lnTo>
                <a:lnTo>
                  <a:pt x="17" y="152"/>
                </a:lnTo>
                <a:lnTo>
                  <a:pt x="28" y="152"/>
                </a:lnTo>
                <a:lnTo>
                  <a:pt x="37" y="154"/>
                </a:lnTo>
                <a:lnTo>
                  <a:pt x="43" y="157"/>
                </a:lnTo>
                <a:lnTo>
                  <a:pt x="48" y="165"/>
                </a:lnTo>
                <a:lnTo>
                  <a:pt x="50" y="179"/>
                </a:lnTo>
                <a:lnTo>
                  <a:pt x="50" y="194"/>
                </a:lnTo>
                <a:lnTo>
                  <a:pt x="65" y="198"/>
                </a:lnTo>
                <a:lnTo>
                  <a:pt x="78" y="200"/>
                </a:lnTo>
                <a:lnTo>
                  <a:pt x="87" y="213"/>
                </a:lnTo>
                <a:lnTo>
                  <a:pt x="100" y="224"/>
                </a:lnTo>
                <a:lnTo>
                  <a:pt x="113" y="222"/>
                </a:lnTo>
                <a:lnTo>
                  <a:pt x="122" y="220"/>
                </a:lnTo>
                <a:lnTo>
                  <a:pt x="128" y="228"/>
                </a:lnTo>
                <a:lnTo>
                  <a:pt x="128" y="237"/>
                </a:lnTo>
                <a:lnTo>
                  <a:pt x="128" y="248"/>
                </a:lnTo>
                <a:lnTo>
                  <a:pt x="126" y="259"/>
                </a:lnTo>
                <a:lnTo>
                  <a:pt x="126" y="270"/>
                </a:lnTo>
                <a:lnTo>
                  <a:pt x="128" y="281"/>
                </a:lnTo>
                <a:lnTo>
                  <a:pt x="130" y="287"/>
                </a:lnTo>
                <a:lnTo>
                  <a:pt x="133" y="292"/>
                </a:lnTo>
                <a:lnTo>
                  <a:pt x="137" y="296"/>
                </a:lnTo>
                <a:lnTo>
                  <a:pt x="143" y="301"/>
                </a:lnTo>
                <a:lnTo>
                  <a:pt x="156" y="292"/>
                </a:lnTo>
                <a:lnTo>
                  <a:pt x="170" y="281"/>
                </a:lnTo>
                <a:lnTo>
                  <a:pt x="176" y="283"/>
                </a:lnTo>
                <a:lnTo>
                  <a:pt x="181" y="285"/>
                </a:lnTo>
                <a:lnTo>
                  <a:pt x="187" y="289"/>
                </a:lnTo>
                <a:lnTo>
                  <a:pt x="193" y="292"/>
                </a:lnTo>
                <a:lnTo>
                  <a:pt x="198" y="296"/>
                </a:lnTo>
                <a:lnTo>
                  <a:pt x="204" y="298"/>
                </a:lnTo>
                <a:lnTo>
                  <a:pt x="209" y="298"/>
                </a:lnTo>
                <a:lnTo>
                  <a:pt x="218" y="296"/>
                </a:lnTo>
                <a:lnTo>
                  <a:pt x="220" y="296"/>
                </a:lnTo>
                <a:lnTo>
                  <a:pt x="222" y="296"/>
                </a:lnTo>
                <a:lnTo>
                  <a:pt x="224" y="298"/>
                </a:lnTo>
                <a:lnTo>
                  <a:pt x="226" y="301"/>
                </a:lnTo>
                <a:lnTo>
                  <a:pt x="229" y="309"/>
                </a:lnTo>
                <a:lnTo>
                  <a:pt x="235" y="314"/>
                </a:lnTo>
                <a:lnTo>
                  <a:pt x="244" y="324"/>
                </a:lnTo>
                <a:lnTo>
                  <a:pt x="253" y="335"/>
                </a:lnTo>
                <a:lnTo>
                  <a:pt x="261" y="351"/>
                </a:lnTo>
                <a:lnTo>
                  <a:pt x="270" y="377"/>
                </a:lnTo>
                <a:lnTo>
                  <a:pt x="274" y="383"/>
                </a:lnTo>
                <a:lnTo>
                  <a:pt x="281" y="390"/>
                </a:lnTo>
                <a:lnTo>
                  <a:pt x="290" y="396"/>
                </a:lnTo>
                <a:lnTo>
                  <a:pt x="300" y="401"/>
                </a:lnTo>
                <a:lnTo>
                  <a:pt x="307" y="410"/>
                </a:lnTo>
                <a:lnTo>
                  <a:pt x="314" y="420"/>
                </a:lnTo>
                <a:lnTo>
                  <a:pt x="320" y="423"/>
                </a:lnTo>
                <a:lnTo>
                  <a:pt x="326" y="427"/>
                </a:lnTo>
                <a:lnTo>
                  <a:pt x="331" y="429"/>
                </a:lnTo>
                <a:lnTo>
                  <a:pt x="340" y="429"/>
                </a:lnTo>
                <a:lnTo>
                  <a:pt x="348" y="427"/>
                </a:lnTo>
                <a:lnTo>
                  <a:pt x="353" y="422"/>
                </a:lnTo>
                <a:lnTo>
                  <a:pt x="357" y="416"/>
                </a:lnTo>
                <a:lnTo>
                  <a:pt x="361" y="409"/>
                </a:lnTo>
                <a:lnTo>
                  <a:pt x="364" y="410"/>
                </a:lnTo>
                <a:lnTo>
                  <a:pt x="368" y="414"/>
                </a:lnTo>
                <a:lnTo>
                  <a:pt x="372" y="422"/>
                </a:lnTo>
                <a:lnTo>
                  <a:pt x="374" y="429"/>
                </a:lnTo>
                <a:lnTo>
                  <a:pt x="377" y="434"/>
                </a:lnTo>
                <a:lnTo>
                  <a:pt x="383" y="440"/>
                </a:lnTo>
                <a:lnTo>
                  <a:pt x="385" y="438"/>
                </a:lnTo>
                <a:lnTo>
                  <a:pt x="388" y="436"/>
                </a:lnTo>
                <a:lnTo>
                  <a:pt x="390" y="431"/>
                </a:lnTo>
                <a:lnTo>
                  <a:pt x="390" y="425"/>
                </a:lnTo>
                <a:lnTo>
                  <a:pt x="388" y="422"/>
                </a:lnTo>
                <a:lnTo>
                  <a:pt x="386" y="418"/>
                </a:lnTo>
                <a:lnTo>
                  <a:pt x="390" y="414"/>
                </a:lnTo>
                <a:lnTo>
                  <a:pt x="394" y="410"/>
                </a:lnTo>
                <a:lnTo>
                  <a:pt x="390" y="405"/>
                </a:lnTo>
                <a:lnTo>
                  <a:pt x="386" y="399"/>
                </a:lnTo>
                <a:lnTo>
                  <a:pt x="385" y="398"/>
                </a:lnTo>
                <a:lnTo>
                  <a:pt x="383" y="394"/>
                </a:lnTo>
                <a:lnTo>
                  <a:pt x="381" y="388"/>
                </a:lnTo>
                <a:lnTo>
                  <a:pt x="383" y="383"/>
                </a:lnTo>
                <a:lnTo>
                  <a:pt x="386" y="379"/>
                </a:lnTo>
                <a:lnTo>
                  <a:pt x="388" y="379"/>
                </a:lnTo>
                <a:lnTo>
                  <a:pt x="394" y="381"/>
                </a:lnTo>
                <a:lnTo>
                  <a:pt x="399" y="381"/>
                </a:lnTo>
                <a:lnTo>
                  <a:pt x="405" y="383"/>
                </a:lnTo>
                <a:lnTo>
                  <a:pt x="414" y="381"/>
                </a:lnTo>
                <a:lnTo>
                  <a:pt x="425" y="379"/>
                </a:lnTo>
                <a:lnTo>
                  <a:pt x="440" y="374"/>
                </a:lnTo>
                <a:lnTo>
                  <a:pt x="446" y="370"/>
                </a:lnTo>
                <a:lnTo>
                  <a:pt x="451" y="366"/>
                </a:lnTo>
                <a:lnTo>
                  <a:pt x="455" y="362"/>
                </a:lnTo>
                <a:lnTo>
                  <a:pt x="457" y="357"/>
                </a:lnTo>
                <a:lnTo>
                  <a:pt x="444" y="348"/>
                </a:lnTo>
                <a:lnTo>
                  <a:pt x="433" y="338"/>
                </a:lnTo>
                <a:lnTo>
                  <a:pt x="427" y="333"/>
                </a:lnTo>
                <a:lnTo>
                  <a:pt x="425" y="329"/>
                </a:lnTo>
                <a:lnTo>
                  <a:pt x="425" y="325"/>
                </a:lnTo>
                <a:lnTo>
                  <a:pt x="427" y="322"/>
                </a:lnTo>
                <a:lnTo>
                  <a:pt x="433" y="318"/>
                </a:lnTo>
                <a:lnTo>
                  <a:pt x="436" y="313"/>
                </a:lnTo>
                <a:lnTo>
                  <a:pt x="433" y="305"/>
                </a:lnTo>
                <a:lnTo>
                  <a:pt x="427" y="301"/>
                </a:lnTo>
                <a:lnTo>
                  <a:pt x="416" y="301"/>
                </a:lnTo>
                <a:lnTo>
                  <a:pt x="405" y="305"/>
                </a:lnTo>
                <a:lnTo>
                  <a:pt x="392" y="298"/>
                </a:lnTo>
                <a:lnTo>
                  <a:pt x="381" y="290"/>
                </a:lnTo>
                <a:lnTo>
                  <a:pt x="377" y="276"/>
                </a:lnTo>
                <a:lnTo>
                  <a:pt x="375" y="264"/>
                </a:lnTo>
                <a:lnTo>
                  <a:pt x="362" y="261"/>
                </a:lnTo>
                <a:lnTo>
                  <a:pt x="344" y="255"/>
                </a:lnTo>
                <a:lnTo>
                  <a:pt x="335" y="242"/>
                </a:lnTo>
                <a:lnTo>
                  <a:pt x="331" y="233"/>
                </a:lnTo>
                <a:lnTo>
                  <a:pt x="324" y="229"/>
                </a:lnTo>
                <a:lnTo>
                  <a:pt x="316" y="228"/>
                </a:lnTo>
                <a:lnTo>
                  <a:pt x="313" y="215"/>
                </a:lnTo>
                <a:lnTo>
                  <a:pt x="309" y="202"/>
                </a:lnTo>
                <a:lnTo>
                  <a:pt x="294" y="198"/>
                </a:lnTo>
                <a:lnTo>
                  <a:pt x="279" y="198"/>
                </a:lnTo>
                <a:lnTo>
                  <a:pt x="274" y="189"/>
                </a:lnTo>
                <a:lnTo>
                  <a:pt x="268" y="179"/>
                </a:lnTo>
                <a:lnTo>
                  <a:pt x="259" y="172"/>
                </a:lnTo>
                <a:lnTo>
                  <a:pt x="252" y="167"/>
                </a:lnTo>
                <a:lnTo>
                  <a:pt x="248" y="155"/>
                </a:lnTo>
                <a:lnTo>
                  <a:pt x="244" y="148"/>
                </a:lnTo>
                <a:lnTo>
                  <a:pt x="237" y="135"/>
                </a:lnTo>
                <a:lnTo>
                  <a:pt x="228" y="130"/>
                </a:lnTo>
                <a:lnTo>
                  <a:pt x="224" y="126"/>
                </a:lnTo>
                <a:lnTo>
                  <a:pt x="222" y="120"/>
                </a:lnTo>
                <a:lnTo>
                  <a:pt x="220" y="113"/>
                </a:lnTo>
                <a:lnTo>
                  <a:pt x="220" y="104"/>
                </a:lnTo>
                <a:lnTo>
                  <a:pt x="224" y="94"/>
                </a:lnTo>
                <a:lnTo>
                  <a:pt x="229" y="85"/>
                </a:lnTo>
                <a:lnTo>
                  <a:pt x="233" y="80"/>
                </a:lnTo>
                <a:lnTo>
                  <a:pt x="237" y="72"/>
                </a:lnTo>
                <a:lnTo>
                  <a:pt x="241" y="61"/>
                </a:lnTo>
                <a:lnTo>
                  <a:pt x="242" y="50"/>
                </a:lnTo>
                <a:lnTo>
                  <a:pt x="242" y="45"/>
                </a:lnTo>
                <a:lnTo>
                  <a:pt x="241" y="39"/>
                </a:lnTo>
                <a:lnTo>
                  <a:pt x="239" y="34"/>
                </a:lnTo>
                <a:lnTo>
                  <a:pt x="235" y="26"/>
                </a:lnTo>
                <a:lnTo>
                  <a:pt x="231" y="21"/>
                </a:lnTo>
                <a:lnTo>
                  <a:pt x="226" y="17"/>
                </a:lnTo>
                <a:lnTo>
                  <a:pt x="220" y="13"/>
                </a:lnTo>
                <a:lnTo>
                  <a:pt x="217" y="13"/>
                </a:lnTo>
                <a:lnTo>
                  <a:pt x="207" y="21"/>
                </a:lnTo>
                <a:lnTo>
                  <a:pt x="200" y="24"/>
                </a:lnTo>
                <a:lnTo>
                  <a:pt x="191" y="26"/>
                </a:lnTo>
                <a:lnTo>
                  <a:pt x="183" y="26"/>
                </a:lnTo>
                <a:lnTo>
                  <a:pt x="176" y="24"/>
                </a:lnTo>
                <a:lnTo>
                  <a:pt x="170" y="21"/>
                </a:lnTo>
                <a:lnTo>
                  <a:pt x="167" y="15"/>
                </a:lnTo>
                <a:lnTo>
                  <a:pt x="167" y="8"/>
                </a:lnTo>
                <a:lnTo>
                  <a:pt x="154" y="6"/>
                </a:lnTo>
                <a:lnTo>
                  <a:pt x="139" y="0"/>
                </a:lnTo>
                <a:lnTo>
                  <a:pt x="135" y="4"/>
                </a:lnTo>
                <a:lnTo>
                  <a:pt x="133" y="8"/>
                </a:lnTo>
                <a:lnTo>
                  <a:pt x="133" y="11"/>
                </a:lnTo>
                <a:lnTo>
                  <a:pt x="130" y="13"/>
                </a:lnTo>
                <a:lnTo>
                  <a:pt x="128" y="13"/>
                </a:lnTo>
                <a:lnTo>
                  <a:pt x="122" y="13"/>
                </a:lnTo>
                <a:lnTo>
                  <a:pt x="109" y="15"/>
                </a:lnTo>
                <a:lnTo>
                  <a:pt x="100" y="17"/>
                </a:lnTo>
                <a:lnTo>
                  <a:pt x="91" y="22"/>
                </a:lnTo>
                <a:lnTo>
                  <a:pt x="85" y="32"/>
                </a:lnTo>
                <a:lnTo>
                  <a:pt x="78" y="41"/>
                </a:lnTo>
                <a:lnTo>
                  <a:pt x="72" y="50"/>
                </a:lnTo>
                <a:lnTo>
                  <a:pt x="74" y="61"/>
                </a:lnTo>
                <a:lnTo>
                  <a:pt x="74" y="74"/>
                </a:lnTo>
                <a:lnTo>
                  <a:pt x="65" y="70"/>
                </a:lnTo>
                <a:lnTo>
                  <a:pt x="56" y="67"/>
                </a:lnTo>
                <a:lnTo>
                  <a:pt x="52" y="76"/>
                </a:lnTo>
                <a:lnTo>
                  <a:pt x="48" y="83"/>
                </a:lnTo>
                <a:lnTo>
                  <a:pt x="45" y="83"/>
                </a:lnTo>
                <a:lnTo>
                  <a:pt x="43" y="82"/>
                </a:lnTo>
                <a:lnTo>
                  <a:pt x="39" y="80"/>
                </a:lnTo>
                <a:lnTo>
                  <a:pt x="37" y="76"/>
                </a:lnTo>
                <a:lnTo>
                  <a:pt x="35" y="70"/>
                </a:lnTo>
                <a:lnTo>
                  <a:pt x="32" y="67"/>
                </a:lnTo>
                <a:lnTo>
                  <a:pt x="21" y="67"/>
                </a:lnTo>
                <a:lnTo>
                  <a:pt x="11" y="70"/>
                </a:lnTo>
                <a:lnTo>
                  <a:pt x="10" y="69"/>
                </a:lnTo>
                <a:close/>
              </a:path>
            </a:pathLst>
          </a:custGeom>
          <a:solidFill>
            <a:srgbClr val="D8D8D8"/>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35" name="Freeform 69"/>
          <p:cNvSpPr>
            <a:spLocks/>
          </p:cNvSpPr>
          <p:nvPr/>
        </p:nvSpPr>
        <p:spPr bwMode="auto">
          <a:xfrm>
            <a:off x="2105560" y="2924043"/>
            <a:ext cx="460991" cy="460991"/>
          </a:xfrm>
          <a:custGeom>
            <a:avLst/>
            <a:gdLst>
              <a:gd name="T0" fmla="*/ 7336 w 264"/>
              <a:gd name="T1" fmla="*/ 196850 h 244"/>
              <a:gd name="T2" fmla="*/ 26410 w 264"/>
              <a:gd name="T3" fmla="*/ 207963 h 244"/>
              <a:gd name="T4" fmla="*/ 54288 w 264"/>
              <a:gd name="T5" fmla="*/ 228600 h 244"/>
              <a:gd name="T6" fmla="*/ 92436 w 264"/>
              <a:gd name="T7" fmla="*/ 242888 h 244"/>
              <a:gd name="T8" fmla="*/ 132051 w 264"/>
              <a:gd name="T9" fmla="*/ 252413 h 244"/>
              <a:gd name="T10" fmla="*/ 167265 w 264"/>
              <a:gd name="T11" fmla="*/ 266700 h 244"/>
              <a:gd name="T12" fmla="*/ 195142 w 264"/>
              <a:gd name="T13" fmla="*/ 277813 h 244"/>
              <a:gd name="T14" fmla="*/ 214216 w 264"/>
              <a:gd name="T15" fmla="*/ 273050 h 244"/>
              <a:gd name="T16" fmla="*/ 224487 w 264"/>
              <a:gd name="T17" fmla="*/ 263525 h 244"/>
              <a:gd name="T18" fmla="*/ 227421 w 264"/>
              <a:gd name="T19" fmla="*/ 254000 h 244"/>
              <a:gd name="T20" fmla="*/ 224487 w 264"/>
              <a:gd name="T21" fmla="*/ 239713 h 244"/>
              <a:gd name="T22" fmla="*/ 243561 w 264"/>
              <a:gd name="T23" fmla="*/ 246063 h 244"/>
              <a:gd name="T24" fmla="*/ 271438 w 264"/>
              <a:gd name="T25" fmla="*/ 266700 h 244"/>
              <a:gd name="T26" fmla="*/ 278775 w 264"/>
              <a:gd name="T27" fmla="*/ 280988 h 244"/>
              <a:gd name="T28" fmla="*/ 275840 w 264"/>
              <a:gd name="T29" fmla="*/ 307975 h 244"/>
              <a:gd name="T30" fmla="*/ 287578 w 264"/>
              <a:gd name="T31" fmla="*/ 322263 h 244"/>
              <a:gd name="T32" fmla="*/ 303718 w 264"/>
              <a:gd name="T33" fmla="*/ 328613 h 244"/>
              <a:gd name="T34" fmla="*/ 327193 w 264"/>
              <a:gd name="T35" fmla="*/ 333375 h 244"/>
              <a:gd name="T36" fmla="*/ 360940 w 264"/>
              <a:gd name="T37" fmla="*/ 360363 h 244"/>
              <a:gd name="T38" fmla="*/ 378547 w 264"/>
              <a:gd name="T39" fmla="*/ 387350 h 244"/>
              <a:gd name="T40" fmla="*/ 387350 w 264"/>
              <a:gd name="T41" fmla="*/ 349250 h 244"/>
              <a:gd name="T42" fmla="*/ 374145 w 264"/>
              <a:gd name="T43" fmla="*/ 307975 h 244"/>
              <a:gd name="T44" fmla="*/ 365341 w 264"/>
              <a:gd name="T45" fmla="*/ 292100 h 244"/>
              <a:gd name="T46" fmla="*/ 368276 w 264"/>
              <a:gd name="T47" fmla="*/ 269875 h 244"/>
              <a:gd name="T48" fmla="*/ 368276 w 264"/>
              <a:gd name="T49" fmla="*/ 236538 h 244"/>
              <a:gd name="T50" fmla="*/ 368276 w 264"/>
              <a:gd name="T51" fmla="*/ 207963 h 244"/>
              <a:gd name="T52" fmla="*/ 362407 w 264"/>
              <a:gd name="T53" fmla="*/ 176213 h 244"/>
              <a:gd name="T54" fmla="*/ 346267 w 264"/>
              <a:gd name="T55" fmla="*/ 142875 h 244"/>
              <a:gd name="T56" fmla="*/ 327193 w 264"/>
              <a:gd name="T57" fmla="*/ 125413 h 244"/>
              <a:gd name="T58" fmla="*/ 316923 w 264"/>
              <a:gd name="T59" fmla="*/ 104775 h 244"/>
              <a:gd name="T60" fmla="*/ 319857 w 264"/>
              <a:gd name="T61" fmla="*/ 76200 h 244"/>
              <a:gd name="T62" fmla="*/ 284644 w 264"/>
              <a:gd name="T63" fmla="*/ 55563 h 244"/>
              <a:gd name="T64" fmla="*/ 265569 w 264"/>
              <a:gd name="T65" fmla="*/ 46038 h 244"/>
              <a:gd name="T66" fmla="*/ 246495 w 264"/>
              <a:gd name="T67" fmla="*/ 34925 h 244"/>
              <a:gd name="T68" fmla="*/ 218618 w 264"/>
              <a:gd name="T69" fmla="*/ 38100 h 244"/>
              <a:gd name="T70" fmla="*/ 201011 w 264"/>
              <a:gd name="T71" fmla="*/ 25400 h 244"/>
              <a:gd name="T72" fmla="*/ 179003 w 264"/>
              <a:gd name="T73" fmla="*/ 17463 h 244"/>
              <a:gd name="T74" fmla="*/ 162863 w 264"/>
              <a:gd name="T75" fmla="*/ 20638 h 244"/>
              <a:gd name="T76" fmla="*/ 148191 w 264"/>
              <a:gd name="T77" fmla="*/ 11113 h 244"/>
              <a:gd name="T78" fmla="*/ 130584 w 264"/>
              <a:gd name="T79" fmla="*/ 3175 h 244"/>
              <a:gd name="T80" fmla="*/ 112977 w 264"/>
              <a:gd name="T81" fmla="*/ 0 h 244"/>
              <a:gd name="T82" fmla="*/ 102706 w 264"/>
              <a:gd name="T83" fmla="*/ 3175 h 244"/>
              <a:gd name="T84" fmla="*/ 95370 w 264"/>
              <a:gd name="T85" fmla="*/ 42863 h 244"/>
              <a:gd name="T86" fmla="*/ 73362 w 264"/>
              <a:gd name="T87" fmla="*/ 111125 h 244"/>
              <a:gd name="T88" fmla="*/ 51353 w 264"/>
              <a:gd name="T89" fmla="*/ 125413 h 244"/>
              <a:gd name="T90" fmla="*/ 35214 w 264"/>
              <a:gd name="T91" fmla="*/ 134938 h 244"/>
              <a:gd name="T92" fmla="*/ 32279 w 264"/>
              <a:gd name="T93" fmla="*/ 152400 h 244"/>
              <a:gd name="T94" fmla="*/ 19074 w 264"/>
              <a:gd name="T95" fmla="*/ 166688 h 244"/>
              <a:gd name="T96" fmla="*/ 10271 w 264"/>
              <a:gd name="T97" fmla="*/ 180975 h 244"/>
              <a:gd name="T98" fmla="*/ 5869 w 264"/>
              <a:gd name="T99" fmla="*/ 193675 h 2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4"/>
              <a:gd name="T151" fmla="*/ 0 h 244"/>
              <a:gd name="T152" fmla="*/ 264 w 264"/>
              <a:gd name="T153" fmla="*/ 244 h 2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4" h="244">
                <a:moveTo>
                  <a:pt x="0" y="124"/>
                </a:moveTo>
                <a:lnTo>
                  <a:pt x="5" y="124"/>
                </a:lnTo>
                <a:lnTo>
                  <a:pt x="11" y="125"/>
                </a:lnTo>
                <a:lnTo>
                  <a:pt x="18" y="131"/>
                </a:lnTo>
                <a:lnTo>
                  <a:pt x="26" y="138"/>
                </a:lnTo>
                <a:lnTo>
                  <a:pt x="37" y="144"/>
                </a:lnTo>
                <a:lnTo>
                  <a:pt x="50" y="144"/>
                </a:lnTo>
                <a:lnTo>
                  <a:pt x="63" y="153"/>
                </a:lnTo>
                <a:lnTo>
                  <a:pt x="76" y="160"/>
                </a:lnTo>
                <a:lnTo>
                  <a:pt x="90" y="159"/>
                </a:lnTo>
                <a:lnTo>
                  <a:pt x="103" y="159"/>
                </a:lnTo>
                <a:lnTo>
                  <a:pt x="114" y="168"/>
                </a:lnTo>
                <a:lnTo>
                  <a:pt x="125" y="175"/>
                </a:lnTo>
                <a:lnTo>
                  <a:pt x="133" y="175"/>
                </a:lnTo>
                <a:lnTo>
                  <a:pt x="140" y="173"/>
                </a:lnTo>
                <a:lnTo>
                  <a:pt x="146" y="172"/>
                </a:lnTo>
                <a:lnTo>
                  <a:pt x="149" y="168"/>
                </a:lnTo>
                <a:lnTo>
                  <a:pt x="153" y="166"/>
                </a:lnTo>
                <a:lnTo>
                  <a:pt x="155" y="162"/>
                </a:lnTo>
                <a:lnTo>
                  <a:pt x="155" y="160"/>
                </a:lnTo>
                <a:lnTo>
                  <a:pt x="155" y="157"/>
                </a:lnTo>
                <a:lnTo>
                  <a:pt x="153" y="151"/>
                </a:lnTo>
                <a:lnTo>
                  <a:pt x="155" y="148"/>
                </a:lnTo>
                <a:lnTo>
                  <a:pt x="166" y="155"/>
                </a:lnTo>
                <a:lnTo>
                  <a:pt x="179" y="168"/>
                </a:lnTo>
                <a:lnTo>
                  <a:pt x="185" y="168"/>
                </a:lnTo>
                <a:lnTo>
                  <a:pt x="192" y="170"/>
                </a:lnTo>
                <a:lnTo>
                  <a:pt x="190" y="177"/>
                </a:lnTo>
                <a:lnTo>
                  <a:pt x="188" y="186"/>
                </a:lnTo>
                <a:lnTo>
                  <a:pt x="188" y="194"/>
                </a:lnTo>
                <a:lnTo>
                  <a:pt x="190" y="203"/>
                </a:lnTo>
                <a:lnTo>
                  <a:pt x="196" y="203"/>
                </a:lnTo>
                <a:lnTo>
                  <a:pt x="203" y="203"/>
                </a:lnTo>
                <a:lnTo>
                  <a:pt x="207" y="207"/>
                </a:lnTo>
                <a:lnTo>
                  <a:pt x="216" y="212"/>
                </a:lnTo>
                <a:lnTo>
                  <a:pt x="223" y="210"/>
                </a:lnTo>
                <a:lnTo>
                  <a:pt x="236" y="214"/>
                </a:lnTo>
                <a:lnTo>
                  <a:pt x="246" y="227"/>
                </a:lnTo>
                <a:lnTo>
                  <a:pt x="253" y="242"/>
                </a:lnTo>
                <a:lnTo>
                  <a:pt x="258" y="244"/>
                </a:lnTo>
                <a:lnTo>
                  <a:pt x="264" y="242"/>
                </a:lnTo>
                <a:lnTo>
                  <a:pt x="264" y="220"/>
                </a:lnTo>
                <a:lnTo>
                  <a:pt x="262" y="201"/>
                </a:lnTo>
                <a:lnTo>
                  <a:pt x="255" y="194"/>
                </a:lnTo>
                <a:lnTo>
                  <a:pt x="251" y="190"/>
                </a:lnTo>
                <a:lnTo>
                  <a:pt x="249" y="184"/>
                </a:lnTo>
                <a:lnTo>
                  <a:pt x="247" y="179"/>
                </a:lnTo>
                <a:lnTo>
                  <a:pt x="251" y="170"/>
                </a:lnTo>
                <a:lnTo>
                  <a:pt x="257" y="159"/>
                </a:lnTo>
                <a:lnTo>
                  <a:pt x="251" y="149"/>
                </a:lnTo>
                <a:lnTo>
                  <a:pt x="251" y="140"/>
                </a:lnTo>
                <a:lnTo>
                  <a:pt x="251" y="131"/>
                </a:lnTo>
                <a:lnTo>
                  <a:pt x="253" y="122"/>
                </a:lnTo>
                <a:lnTo>
                  <a:pt x="247" y="111"/>
                </a:lnTo>
                <a:lnTo>
                  <a:pt x="238" y="101"/>
                </a:lnTo>
                <a:lnTo>
                  <a:pt x="236" y="90"/>
                </a:lnTo>
                <a:lnTo>
                  <a:pt x="234" y="79"/>
                </a:lnTo>
                <a:lnTo>
                  <a:pt x="223" y="79"/>
                </a:lnTo>
                <a:lnTo>
                  <a:pt x="216" y="75"/>
                </a:lnTo>
                <a:lnTo>
                  <a:pt x="216" y="66"/>
                </a:lnTo>
                <a:lnTo>
                  <a:pt x="218" y="59"/>
                </a:lnTo>
                <a:lnTo>
                  <a:pt x="218" y="48"/>
                </a:lnTo>
                <a:lnTo>
                  <a:pt x="214" y="31"/>
                </a:lnTo>
                <a:lnTo>
                  <a:pt x="194" y="35"/>
                </a:lnTo>
                <a:lnTo>
                  <a:pt x="181" y="37"/>
                </a:lnTo>
                <a:lnTo>
                  <a:pt x="181" y="29"/>
                </a:lnTo>
                <a:lnTo>
                  <a:pt x="179" y="18"/>
                </a:lnTo>
                <a:lnTo>
                  <a:pt x="168" y="22"/>
                </a:lnTo>
                <a:lnTo>
                  <a:pt x="157" y="24"/>
                </a:lnTo>
                <a:lnTo>
                  <a:pt x="149" y="24"/>
                </a:lnTo>
                <a:lnTo>
                  <a:pt x="144" y="20"/>
                </a:lnTo>
                <a:lnTo>
                  <a:pt x="137" y="16"/>
                </a:lnTo>
                <a:lnTo>
                  <a:pt x="129" y="11"/>
                </a:lnTo>
                <a:lnTo>
                  <a:pt x="122" y="11"/>
                </a:lnTo>
                <a:lnTo>
                  <a:pt x="114" y="11"/>
                </a:lnTo>
                <a:lnTo>
                  <a:pt x="111" y="13"/>
                </a:lnTo>
                <a:lnTo>
                  <a:pt x="105" y="11"/>
                </a:lnTo>
                <a:lnTo>
                  <a:pt x="101" y="7"/>
                </a:lnTo>
                <a:lnTo>
                  <a:pt x="96" y="2"/>
                </a:lnTo>
                <a:lnTo>
                  <a:pt x="89" y="2"/>
                </a:lnTo>
                <a:lnTo>
                  <a:pt x="81" y="0"/>
                </a:lnTo>
                <a:lnTo>
                  <a:pt x="77" y="0"/>
                </a:lnTo>
                <a:lnTo>
                  <a:pt x="74" y="0"/>
                </a:lnTo>
                <a:lnTo>
                  <a:pt x="70" y="2"/>
                </a:lnTo>
                <a:lnTo>
                  <a:pt x="68" y="3"/>
                </a:lnTo>
                <a:lnTo>
                  <a:pt x="65" y="27"/>
                </a:lnTo>
                <a:lnTo>
                  <a:pt x="63" y="57"/>
                </a:lnTo>
                <a:lnTo>
                  <a:pt x="50" y="70"/>
                </a:lnTo>
                <a:lnTo>
                  <a:pt x="42" y="79"/>
                </a:lnTo>
                <a:lnTo>
                  <a:pt x="35" y="79"/>
                </a:lnTo>
                <a:lnTo>
                  <a:pt x="26" y="81"/>
                </a:lnTo>
                <a:lnTo>
                  <a:pt x="24" y="85"/>
                </a:lnTo>
                <a:lnTo>
                  <a:pt x="24" y="90"/>
                </a:lnTo>
                <a:lnTo>
                  <a:pt x="22" y="96"/>
                </a:lnTo>
                <a:lnTo>
                  <a:pt x="18" y="99"/>
                </a:lnTo>
                <a:lnTo>
                  <a:pt x="13" y="105"/>
                </a:lnTo>
                <a:lnTo>
                  <a:pt x="9" y="109"/>
                </a:lnTo>
                <a:lnTo>
                  <a:pt x="7" y="114"/>
                </a:lnTo>
                <a:lnTo>
                  <a:pt x="5" y="120"/>
                </a:lnTo>
                <a:lnTo>
                  <a:pt x="4" y="122"/>
                </a:lnTo>
                <a:lnTo>
                  <a:pt x="0" y="124"/>
                </a:lnTo>
                <a:close/>
              </a:path>
            </a:pathLst>
          </a:custGeom>
          <a:solidFill>
            <a:srgbClr val="D8D8D8"/>
          </a:solidFill>
          <a:ln w="3175" cmpd="sng">
            <a:solidFill>
              <a:schemeClr val="bg1"/>
            </a:solidFill>
            <a:round/>
            <a:headEnd/>
            <a:tailEnd/>
          </a:ln>
        </p:spPr>
        <p:txBody>
          <a:bodyPr/>
          <a:lstStyle/>
          <a:p>
            <a:endParaRPr lang="ru-RU" sz="1807" dirty="0">
              <a:latin typeface="Arial Обычный" charset="0"/>
            </a:endParaRPr>
          </a:p>
        </p:txBody>
      </p:sp>
      <p:sp>
        <p:nvSpPr>
          <p:cNvPr id="236" name="Freeform 70"/>
          <p:cNvSpPr>
            <a:spLocks/>
          </p:cNvSpPr>
          <p:nvPr/>
        </p:nvSpPr>
        <p:spPr bwMode="auto">
          <a:xfrm>
            <a:off x="1406516" y="2434712"/>
            <a:ext cx="168149" cy="258836"/>
          </a:xfrm>
          <a:custGeom>
            <a:avLst/>
            <a:gdLst>
              <a:gd name="T0" fmla="*/ 8831 w 96"/>
              <a:gd name="T1" fmla="*/ 11113 h 137"/>
              <a:gd name="T2" fmla="*/ 2944 w 96"/>
              <a:gd name="T3" fmla="*/ 26988 h 137"/>
              <a:gd name="T4" fmla="*/ 0 w 96"/>
              <a:gd name="T5" fmla="*/ 41275 h 137"/>
              <a:gd name="T6" fmla="*/ 10302 w 96"/>
              <a:gd name="T7" fmla="*/ 73025 h 137"/>
              <a:gd name="T8" fmla="*/ 22076 w 96"/>
              <a:gd name="T9" fmla="*/ 106363 h 137"/>
              <a:gd name="T10" fmla="*/ 32379 w 96"/>
              <a:gd name="T11" fmla="*/ 141288 h 137"/>
              <a:gd name="T12" fmla="*/ 44152 w 96"/>
              <a:gd name="T13" fmla="*/ 173038 h 137"/>
              <a:gd name="T14" fmla="*/ 48568 w 96"/>
              <a:gd name="T15" fmla="*/ 187325 h 137"/>
              <a:gd name="T16" fmla="*/ 54455 w 96"/>
              <a:gd name="T17" fmla="*/ 196850 h 137"/>
              <a:gd name="T18" fmla="*/ 61814 w 96"/>
              <a:gd name="T19" fmla="*/ 207963 h 137"/>
              <a:gd name="T20" fmla="*/ 70644 w 96"/>
              <a:gd name="T21" fmla="*/ 217488 h 137"/>
              <a:gd name="T22" fmla="*/ 95664 w 96"/>
              <a:gd name="T23" fmla="*/ 217488 h 137"/>
              <a:gd name="T24" fmla="*/ 125099 w 96"/>
              <a:gd name="T25" fmla="*/ 211138 h 137"/>
              <a:gd name="T26" fmla="*/ 135401 w 96"/>
              <a:gd name="T27" fmla="*/ 196850 h 137"/>
              <a:gd name="T28" fmla="*/ 141288 w 96"/>
              <a:gd name="T29" fmla="*/ 176213 h 137"/>
              <a:gd name="T30" fmla="*/ 135401 w 96"/>
              <a:gd name="T31" fmla="*/ 144463 h 137"/>
              <a:gd name="T32" fmla="*/ 135401 w 96"/>
              <a:gd name="T33" fmla="*/ 111125 h 137"/>
              <a:gd name="T34" fmla="*/ 133929 w 96"/>
              <a:gd name="T35" fmla="*/ 107950 h 137"/>
              <a:gd name="T36" fmla="*/ 125099 w 96"/>
              <a:gd name="T37" fmla="*/ 106363 h 137"/>
              <a:gd name="T38" fmla="*/ 122155 w 96"/>
              <a:gd name="T39" fmla="*/ 103188 h 137"/>
              <a:gd name="T40" fmla="*/ 119212 w 96"/>
              <a:gd name="T41" fmla="*/ 96838 h 137"/>
              <a:gd name="T42" fmla="*/ 119212 w 96"/>
              <a:gd name="T43" fmla="*/ 90488 h 137"/>
              <a:gd name="T44" fmla="*/ 122155 w 96"/>
              <a:gd name="T45" fmla="*/ 79375 h 137"/>
              <a:gd name="T46" fmla="*/ 111853 w 96"/>
              <a:gd name="T47" fmla="*/ 85725 h 137"/>
              <a:gd name="T48" fmla="*/ 103023 w 96"/>
              <a:gd name="T49" fmla="*/ 85725 h 137"/>
              <a:gd name="T50" fmla="*/ 95664 w 96"/>
              <a:gd name="T51" fmla="*/ 85725 h 137"/>
              <a:gd name="T52" fmla="*/ 89777 w 96"/>
              <a:gd name="T53" fmla="*/ 79375 h 137"/>
              <a:gd name="T54" fmla="*/ 86833 w 96"/>
              <a:gd name="T55" fmla="*/ 52388 h 137"/>
              <a:gd name="T56" fmla="*/ 80946 w 96"/>
              <a:gd name="T57" fmla="*/ 31750 h 137"/>
              <a:gd name="T58" fmla="*/ 76531 w 96"/>
              <a:gd name="T59" fmla="*/ 20638 h 137"/>
              <a:gd name="T60" fmla="*/ 70644 w 96"/>
              <a:gd name="T61" fmla="*/ 14288 h 137"/>
              <a:gd name="T62" fmla="*/ 61814 w 96"/>
              <a:gd name="T63" fmla="*/ 6350 h 137"/>
              <a:gd name="T64" fmla="*/ 54455 w 96"/>
              <a:gd name="T65" fmla="*/ 3175 h 137"/>
              <a:gd name="T66" fmla="*/ 51511 w 96"/>
              <a:gd name="T67" fmla="*/ 0 h 137"/>
              <a:gd name="T68" fmla="*/ 48568 w 96"/>
              <a:gd name="T69" fmla="*/ 3175 h 137"/>
              <a:gd name="T70" fmla="*/ 45624 w 96"/>
              <a:gd name="T71" fmla="*/ 6350 h 137"/>
              <a:gd name="T72" fmla="*/ 44152 w 96"/>
              <a:gd name="T73" fmla="*/ 11113 h 137"/>
              <a:gd name="T74" fmla="*/ 38265 w 96"/>
              <a:gd name="T75" fmla="*/ 26988 h 137"/>
              <a:gd name="T76" fmla="*/ 29435 w 96"/>
              <a:gd name="T77" fmla="*/ 41275 h 137"/>
              <a:gd name="T78" fmla="*/ 22076 w 96"/>
              <a:gd name="T79" fmla="*/ 34925 h 137"/>
              <a:gd name="T80" fmla="*/ 13246 w 96"/>
              <a:gd name="T81" fmla="*/ 28575 h 137"/>
              <a:gd name="T82" fmla="*/ 10302 w 96"/>
              <a:gd name="T83" fmla="*/ 20638 h 137"/>
              <a:gd name="T84" fmla="*/ 8831 w 96"/>
              <a:gd name="T85" fmla="*/ 11113 h 13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6"/>
              <a:gd name="T130" fmla="*/ 0 h 137"/>
              <a:gd name="T131" fmla="*/ 96 w 96"/>
              <a:gd name="T132" fmla="*/ 137 h 13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6" h="137">
                <a:moveTo>
                  <a:pt x="6" y="7"/>
                </a:moveTo>
                <a:lnTo>
                  <a:pt x="2" y="17"/>
                </a:lnTo>
                <a:lnTo>
                  <a:pt x="0" y="26"/>
                </a:lnTo>
                <a:lnTo>
                  <a:pt x="7" y="46"/>
                </a:lnTo>
                <a:lnTo>
                  <a:pt x="15" y="67"/>
                </a:lnTo>
                <a:lnTo>
                  <a:pt x="22" y="89"/>
                </a:lnTo>
                <a:lnTo>
                  <a:pt x="30" y="109"/>
                </a:lnTo>
                <a:lnTo>
                  <a:pt x="33" y="118"/>
                </a:lnTo>
                <a:lnTo>
                  <a:pt x="37" y="124"/>
                </a:lnTo>
                <a:lnTo>
                  <a:pt x="42" y="131"/>
                </a:lnTo>
                <a:lnTo>
                  <a:pt x="48" y="137"/>
                </a:lnTo>
                <a:lnTo>
                  <a:pt x="65" y="137"/>
                </a:lnTo>
                <a:lnTo>
                  <a:pt x="85" y="133"/>
                </a:lnTo>
                <a:lnTo>
                  <a:pt x="92" y="124"/>
                </a:lnTo>
                <a:lnTo>
                  <a:pt x="96" y="111"/>
                </a:lnTo>
                <a:lnTo>
                  <a:pt x="92" y="91"/>
                </a:lnTo>
                <a:lnTo>
                  <a:pt x="92" y="70"/>
                </a:lnTo>
                <a:lnTo>
                  <a:pt x="91" y="68"/>
                </a:lnTo>
                <a:lnTo>
                  <a:pt x="85" y="67"/>
                </a:lnTo>
                <a:lnTo>
                  <a:pt x="83" y="65"/>
                </a:lnTo>
                <a:lnTo>
                  <a:pt x="81" y="61"/>
                </a:lnTo>
                <a:lnTo>
                  <a:pt x="81" y="57"/>
                </a:lnTo>
                <a:lnTo>
                  <a:pt x="83" y="50"/>
                </a:lnTo>
                <a:lnTo>
                  <a:pt x="76" y="54"/>
                </a:lnTo>
                <a:lnTo>
                  <a:pt x="70" y="54"/>
                </a:lnTo>
                <a:lnTo>
                  <a:pt x="65" y="54"/>
                </a:lnTo>
                <a:lnTo>
                  <a:pt x="61" y="50"/>
                </a:lnTo>
                <a:lnTo>
                  <a:pt x="59" y="33"/>
                </a:lnTo>
                <a:lnTo>
                  <a:pt x="55" y="20"/>
                </a:lnTo>
                <a:lnTo>
                  <a:pt x="52" y="13"/>
                </a:lnTo>
                <a:lnTo>
                  <a:pt x="48" y="9"/>
                </a:lnTo>
                <a:lnTo>
                  <a:pt x="42" y="4"/>
                </a:lnTo>
                <a:lnTo>
                  <a:pt x="37" y="2"/>
                </a:lnTo>
                <a:lnTo>
                  <a:pt x="35" y="0"/>
                </a:lnTo>
                <a:lnTo>
                  <a:pt x="33" y="2"/>
                </a:lnTo>
                <a:lnTo>
                  <a:pt x="31" y="4"/>
                </a:lnTo>
                <a:lnTo>
                  <a:pt x="30" y="7"/>
                </a:lnTo>
                <a:lnTo>
                  <a:pt x="26" y="17"/>
                </a:lnTo>
                <a:lnTo>
                  <a:pt x="20" y="26"/>
                </a:lnTo>
                <a:lnTo>
                  <a:pt x="15" y="22"/>
                </a:lnTo>
                <a:lnTo>
                  <a:pt x="9" y="18"/>
                </a:lnTo>
                <a:lnTo>
                  <a:pt x="7" y="13"/>
                </a:lnTo>
                <a:lnTo>
                  <a:pt x="6" y="7"/>
                </a:lnTo>
                <a:close/>
              </a:path>
            </a:pathLst>
          </a:custGeom>
          <a:solidFill>
            <a:srgbClr val="D8D8D8"/>
          </a:solidFill>
          <a:ln w="3175" cmpd="sng">
            <a:solidFill>
              <a:schemeClr val="bg1"/>
            </a:solidFill>
            <a:round/>
            <a:headEnd/>
            <a:tailEnd/>
          </a:ln>
        </p:spPr>
        <p:txBody>
          <a:bodyPr/>
          <a:lstStyle/>
          <a:p>
            <a:endParaRPr lang="ru-RU" sz="1807" dirty="0">
              <a:latin typeface="Arial Обычный" charset="0"/>
            </a:endParaRPr>
          </a:p>
        </p:txBody>
      </p:sp>
      <p:sp>
        <p:nvSpPr>
          <p:cNvPr id="237" name="Freeform 71"/>
          <p:cNvSpPr>
            <a:spLocks/>
          </p:cNvSpPr>
          <p:nvPr/>
        </p:nvSpPr>
        <p:spPr bwMode="auto">
          <a:xfrm>
            <a:off x="3307159" y="4169097"/>
            <a:ext cx="763281" cy="691487"/>
          </a:xfrm>
          <a:custGeom>
            <a:avLst/>
            <a:gdLst>
              <a:gd name="T0" fmla="*/ 137641 w 438"/>
              <a:gd name="T1" fmla="*/ 193675 h 366"/>
              <a:gd name="T2" fmla="*/ 115677 w 438"/>
              <a:gd name="T3" fmla="*/ 227013 h 366"/>
              <a:gd name="T4" fmla="*/ 102499 w 438"/>
              <a:gd name="T5" fmla="*/ 258763 h 366"/>
              <a:gd name="T6" fmla="*/ 57107 w 438"/>
              <a:gd name="T7" fmla="*/ 323850 h 366"/>
              <a:gd name="T8" fmla="*/ 48321 w 438"/>
              <a:gd name="T9" fmla="*/ 365125 h 366"/>
              <a:gd name="T10" fmla="*/ 41000 w 438"/>
              <a:gd name="T11" fmla="*/ 382587 h 366"/>
              <a:gd name="T12" fmla="*/ 2929 w 438"/>
              <a:gd name="T13" fmla="*/ 404812 h 366"/>
              <a:gd name="T14" fmla="*/ 0 w 438"/>
              <a:gd name="T15" fmla="*/ 449263 h 366"/>
              <a:gd name="T16" fmla="*/ 35142 w 438"/>
              <a:gd name="T17" fmla="*/ 501650 h 366"/>
              <a:gd name="T18" fmla="*/ 80535 w 438"/>
              <a:gd name="T19" fmla="*/ 522288 h 366"/>
              <a:gd name="T20" fmla="*/ 105427 w 438"/>
              <a:gd name="T21" fmla="*/ 546100 h 366"/>
              <a:gd name="T22" fmla="*/ 121534 w 438"/>
              <a:gd name="T23" fmla="*/ 581025 h 366"/>
              <a:gd name="T24" fmla="*/ 140570 w 438"/>
              <a:gd name="T25" fmla="*/ 577850 h 366"/>
              <a:gd name="T26" fmla="*/ 165462 w 438"/>
              <a:gd name="T27" fmla="*/ 546100 h 366"/>
              <a:gd name="T28" fmla="*/ 194748 w 438"/>
              <a:gd name="T29" fmla="*/ 519113 h 366"/>
              <a:gd name="T30" fmla="*/ 207926 w 438"/>
              <a:gd name="T31" fmla="*/ 534988 h 366"/>
              <a:gd name="T32" fmla="*/ 232819 w 438"/>
              <a:gd name="T33" fmla="*/ 542925 h 366"/>
              <a:gd name="T34" fmla="*/ 251854 w 438"/>
              <a:gd name="T35" fmla="*/ 517525 h 366"/>
              <a:gd name="T36" fmla="*/ 259176 w 438"/>
              <a:gd name="T37" fmla="*/ 479425 h 366"/>
              <a:gd name="T38" fmla="*/ 272354 w 438"/>
              <a:gd name="T39" fmla="*/ 466725 h 366"/>
              <a:gd name="T40" fmla="*/ 291390 w 438"/>
              <a:gd name="T41" fmla="*/ 473075 h 366"/>
              <a:gd name="T42" fmla="*/ 307497 w 438"/>
              <a:gd name="T43" fmla="*/ 493713 h 366"/>
              <a:gd name="T44" fmla="*/ 338246 w 438"/>
              <a:gd name="T45" fmla="*/ 490538 h 366"/>
              <a:gd name="T46" fmla="*/ 380710 w 438"/>
              <a:gd name="T47" fmla="*/ 438150 h 366"/>
              <a:gd name="T48" fmla="*/ 424638 w 438"/>
              <a:gd name="T49" fmla="*/ 411163 h 366"/>
              <a:gd name="T50" fmla="*/ 421710 w 438"/>
              <a:gd name="T51" fmla="*/ 387350 h 366"/>
              <a:gd name="T52" fmla="*/ 440745 w 438"/>
              <a:gd name="T53" fmla="*/ 352425 h 366"/>
              <a:gd name="T54" fmla="*/ 434888 w 438"/>
              <a:gd name="T55" fmla="*/ 331787 h 366"/>
              <a:gd name="T56" fmla="*/ 427567 w 438"/>
              <a:gd name="T57" fmla="*/ 314325 h 366"/>
              <a:gd name="T58" fmla="*/ 449531 w 438"/>
              <a:gd name="T59" fmla="*/ 282575 h 366"/>
              <a:gd name="T60" fmla="*/ 470031 w 438"/>
              <a:gd name="T61" fmla="*/ 268288 h 366"/>
              <a:gd name="T62" fmla="*/ 505173 w 438"/>
              <a:gd name="T63" fmla="*/ 241300 h 366"/>
              <a:gd name="T64" fmla="*/ 573994 w 438"/>
              <a:gd name="T65" fmla="*/ 185737 h 366"/>
              <a:gd name="T66" fmla="*/ 606208 w 438"/>
              <a:gd name="T67" fmla="*/ 120650 h 366"/>
              <a:gd name="T68" fmla="*/ 641350 w 438"/>
              <a:gd name="T69" fmla="*/ 68263 h 366"/>
              <a:gd name="T70" fmla="*/ 625243 w 438"/>
              <a:gd name="T71" fmla="*/ 74612 h 366"/>
              <a:gd name="T72" fmla="*/ 587172 w 438"/>
              <a:gd name="T73" fmla="*/ 65088 h 366"/>
              <a:gd name="T74" fmla="*/ 535923 w 438"/>
              <a:gd name="T75" fmla="*/ 33338 h 366"/>
              <a:gd name="T76" fmla="*/ 465638 w 438"/>
              <a:gd name="T77" fmla="*/ 30163 h 366"/>
              <a:gd name="T78" fmla="*/ 431960 w 438"/>
              <a:gd name="T79" fmla="*/ 17463 h 366"/>
              <a:gd name="T80" fmla="*/ 396817 w 438"/>
              <a:gd name="T81" fmla="*/ 0 h 366"/>
              <a:gd name="T82" fmla="*/ 351425 w 438"/>
              <a:gd name="T83" fmla="*/ 33338 h 366"/>
              <a:gd name="T84" fmla="*/ 329461 w 438"/>
              <a:gd name="T85" fmla="*/ 100012 h 366"/>
              <a:gd name="T86" fmla="*/ 291390 w 438"/>
              <a:gd name="T87" fmla="*/ 158750 h 366"/>
              <a:gd name="T88" fmla="*/ 281140 w 438"/>
              <a:gd name="T89" fmla="*/ 193675 h 366"/>
              <a:gd name="T90" fmla="*/ 303104 w 438"/>
              <a:gd name="T91" fmla="*/ 238125 h 366"/>
              <a:gd name="T92" fmla="*/ 281140 w 438"/>
              <a:gd name="T93" fmla="*/ 249238 h 366"/>
              <a:gd name="T94" fmla="*/ 216712 w 438"/>
              <a:gd name="T95" fmla="*/ 230188 h 366"/>
              <a:gd name="T96" fmla="*/ 185962 w 438"/>
              <a:gd name="T97" fmla="*/ 230188 h 366"/>
              <a:gd name="T98" fmla="*/ 172784 w 438"/>
              <a:gd name="T99" fmla="*/ 234950 h 366"/>
              <a:gd name="T100" fmla="*/ 156677 w 438"/>
              <a:gd name="T101" fmla="*/ 214313 h 3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8"/>
              <a:gd name="T154" fmla="*/ 0 h 366"/>
              <a:gd name="T155" fmla="*/ 438 w 438"/>
              <a:gd name="T156" fmla="*/ 366 h 3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8" h="366">
                <a:moveTo>
                  <a:pt x="105" y="119"/>
                </a:moveTo>
                <a:lnTo>
                  <a:pt x="100" y="120"/>
                </a:lnTo>
                <a:lnTo>
                  <a:pt x="94" y="122"/>
                </a:lnTo>
                <a:lnTo>
                  <a:pt x="89" y="128"/>
                </a:lnTo>
                <a:lnTo>
                  <a:pt x="85" y="137"/>
                </a:lnTo>
                <a:lnTo>
                  <a:pt x="79" y="143"/>
                </a:lnTo>
                <a:lnTo>
                  <a:pt x="76" y="148"/>
                </a:lnTo>
                <a:lnTo>
                  <a:pt x="72" y="154"/>
                </a:lnTo>
                <a:lnTo>
                  <a:pt x="70" y="163"/>
                </a:lnTo>
                <a:lnTo>
                  <a:pt x="59" y="176"/>
                </a:lnTo>
                <a:lnTo>
                  <a:pt x="44" y="194"/>
                </a:lnTo>
                <a:lnTo>
                  <a:pt x="39" y="204"/>
                </a:lnTo>
                <a:lnTo>
                  <a:pt x="35" y="217"/>
                </a:lnTo>
                <a:lnTo>
                  <a:pt x="33" y="222"/>
                </a:lnTo>
                <a:lnTo>
                  <a:pt x="33" y="230"/>
                </a:lnTo>
                <a:lnTo>
                  <a:pt x="33" y="235"/>
                </a:lnTo>
                <a:lnTo>
                  <a:pt x="35" y="241"/>
                </a:lnTo>
                <a:lnTo>
                  <a:pt x="28" y="241"/>
                </a:lnTo>
                <a:lnTo>
                  <a:pt x="18" y="242"/>
                </a:lnTo>
                <a:lnTo>
                  <a:pt x="11" y="248"/>
                </a:lnTo>
                <a:lnTo>
                  <a:pt x="2" y="255"/>
                </a:lnTo>
                <a:lnTo>
                  <a:pt x="2" y="268"/>
                </a:lnTo>
                <a:lnTo>
                  <a:pt x="0" y="283"/>
                </a:lnTo>
                <a:lnTo>
                  <a:pt x="2" y="283"/>
                </a:lnTo>
                <a:lnTo>
                  <a:pt x="13" y="298"/>
                </a:lnTo>
                <a:lnTo>
                  <a:pt x="24" y="316"/>
                </a:lnTo>
                <a:lnTo>
                  <a:pt x="39" y="320"/>
                </a:lnTo>
                <a:lnTo>
                  <a:pt x="52" y="324"/>
                </a:lnTo>
                <a:lnTo>
                  <a:pt x="55" y="329"/>
                </a:lnTo>
                <a:lnTo>
                  <a:pt x="57" y="337"/>
                </a:lnTo>
                <a:lnTo>
                  <a:pt x="65" y="340"/>
                </a:lnTo>
                <a:lnTo>
                  <a:pt x="72" y="344"/>
                </a:lnTo>
                <a:lnTo>
                  <a:pt x="76" y="355"/>
                </a:lnTo>
                <a:lnTo>
                  <a:pt x="79" y="364"/>
                </a:lnTo>
                <a:lnTo>
                  <a:pt x="83" y="366"/>
                </a:lnTo>
                <a:lnTo>
                  <a:pt x="87" y="366"/>
                </a:lnTo>
                <a:lnTo>
                  <a:pt x="92" y="366"/>
                </a:lnTo>
                <a:lnTo>
                  <a:pt x="96" y="364"/>
                </a:lnTo>
                <a:lnTo>
                  <a:pt x="113" y="344"/>
                </a:lnTo>
                <a:lnTo>
                  <a:pt x="126" y="326"/>
                </a:lnTo>
                <a:lnTo>
                  <a:pt x="131" y="326"/>
                </a:lnTo>
                <a:lnTo>
                  <a:pt x="133" y="327"/>
                </a:lnTo>
                <a:lnTo>
                  <a:pt x="137" y="331"/>
                </a:lnTo>
                <a:lnTo>
                  <a:pt x="138" y="335"/>
                </a:lnTo>
                <a:lnTo>
                  <a:pt x="142" y="337"/>
                </a:lnTo>
                <a:lnTo>
                  <a:pt x="146" y="340"/>
                </a:lnTo>
                <a:lnTo>
                  <a:pt x="151" y="342"/>
                </a:lnTo>
                <a:lnTo>
                  <a:pt x="159" y="342"/>
                </a:lnTo>
                <a:lnTo>
                  <a:pt x="166" y="339"/>
                </a:lnTo>
                <a:lnTo>
                  <a:pt x="170" y="333"/>
                </a:lnTo>
                <a:lnTo>
                  <a:pt x="172" y="326"/>
                </a:lnTo>
                <a:lnTo>
                  <a:pt x="172" y="316"/>
                </a:lnTo>
                <a:lnTo>
                  <a:pt x="174" y="309"/>
                </a:lnTo>
                <a:lnTo>
                  <a:pt x="177" y="302"/>
                </a:lnTo>
                <a:lnTo>
                  <a:pt x="179" y="298"/>
                </a:lnTo>
                <a:lnTo>
                  <a:pt x="183" y="296"/>
                </a:lnTo>
                <a:lnTo>
                  <a:pt x="186" y="294"/>
                </a:lnTo>
                <a:lnTo>
                  <a:pt x="190" y="292"/>
                </a:lnTo>
                <a:lnTo>
                  <a:pt x="196" y="294"/>
                </a:lnTo>
                <a:lnTo>
                  <a:pt x="199" y="298"/>
                </a:lnTo>
                <a:lnTo>
                  <a:pt x="203" y="302"/>
                </a:lnTo>
                <a:lnTo>
                  <a:pt x="207" y="307"/>
                </a:lnTo>
                <a:lnTo>
                  <a:pt x="210" y="311"/>
                </a:lnTo>
                <a:lnTo>
                  <a:pt x="214" y="313"/>
                </a:lnTo>
                <a:lnTo>
                  <a:pt x="222" y="313"/>
                </a:lnTo>
                <a:lnTo>
                  <a:pt x="231" y="309"/>
                </a:lnTo>
                <a:lnTo>
                  <a:pt x="236" y="292"/>
                </a:lnTo>
                <a:lnTo>
                  <a:pt x="242" y="278"/>
                </a:lnTo>
                <a:lnTo>
                  <a:pt x="260" y="276"/>
                </a:lnTo>
                <a:lnTo>
                  <a:pt x="286" y="268"/>
                </a:lnTo>
                <a:lnTo>
                  <a:pt x="290" y="265"/>
                </a:lnTo>
                <a:lnTo>
                  <a:pt x="290" y="259"/>
                </a:lnTo>
                <a:lnTo>
                  <a:pt x="290" y="255"/>
                </a:lnTo>
                <a:lnTo>
                  <a:pt x="290" y="252"/>
                </a:lnTo>
                <a:lnTo>
                  <a:pt x="288" y="244"/>
                </a:lnTo>
                <a:lnTo>
                  <a:pt x="288" y="239"/>
                </a:lnTo>
                <a:lnTo>
                  <a:pt x="294" y="230"/>
                </a:lnTo>
                <a:lnTo>
                  <a:pt x="301" y="222"/>
                </a:lnTo>
                <a:lnTo>
                  <a:pt x="301" y="217"/>
                </a:lnTo>
                <a:lnTo>
                  <a:pt x="299" y="213"/>
                </a:lnTo>
                <a:lnTo>
                  <a:pt x="297" y="209"/>
                </a:lnTo>
                <a:lnTo>
                  <a:pt x="294" y="205"/>
                </a:lnTo>
                <a:lnTo>
                  <a:pt x="292" y="202"/>
                </a:lnTo>
                <a:lnTo>
                  <a:pt x="292" y="198"/>
                </a:lnTo>
                <a:lnTo>
                  <a:pt x="294" y="191"/>
                </a:lnTo>
                <a:lnTo>
                  <a:pt x="299" y="183"/>
                </a:lnTo>
                <a:lnTo>
                  <a:pt x="307" y="178"/>
                </a:lnTo>
                <a:lnTo>
                  <a:pt x="312" y="172"/>
                </a:lnTo>
                <a:lnTo>
                  <a:pt x="316" y="170"/>
                </a:lnTo>
                <a:lnTo>
                  <a:pt x="321" y="169"/>
                </a:lnTo>
                <a:lnTo>
                  <a:pt x="329" y="169"/>
                </a:lnTo>
                <a:lnTo>
                  <a:pt x="338" y="163"/>
                </a:lnTo>
                <a:lnTo>
                  <a:pt x="345" y="152"/>
                </a:lnTo>
                <a:lnTo>
                  <a:pt x="362" y="141"/>
                </a:lnTo>
                <a:lnTo>
                  <a:pt x="379" y="128"/>
                </a:lnTo>
                <a:lnTo>
                  <a:pt x="392" y="117"/>
                </a:lnTo>
                <a:lnTo>
                  <a:pt x="399" y="100"/>
                </a:lnTo>
                <a:lnTo>
                  <a:pt x="406" y="84"/>
                </a:lnTo>
                <a:lnTo>
                  <a:pt x="414" y="76"/>
                </a:lnTo>
                <a:lnTo>
                  <a:pt x="417" y="72"/>
                </a:lnTo>
                <a:lnTo>
                  <a:pt x="425" y="63"/>
                </a:lnTo>
                <a:lnTo>
                  <a:pt x="438" y="43"/>
                </a:lnTo>
                <a:lnTo>
                  <a:pt x="427" y="47"/>
                </a:lnTo>
                <a:lnTo>
                  <a:pt x="419" y="48"/>
                </a:lnTo>
                <a:lnTo>
                  <a:pt x="410" y="47"/>
                </a:lnTo>
                <a:lnTo>
                  <a:pt x="401" y="41"/>
                </a:lnTo>
                <a:lnTo>
                  <a:pt x="392" y="37"/>
                </a:lnTo>
                <a:lnTo>
                  <a:pt x="382" y="32"/>
                </a:lnTo>
                <a:lnTo>
                  <a:pt x="366" y="21"/>
                </a:lnTo>
                <a:lnTo>
                  <a:pt x="347" y="11"/>
                </a:lnTo>
                <a:lnTo>
                  <a:pt x="332" y="15"/>
                </a:lnTo>
                <a:lnTo>
                  <a:pt x="318" y="19"/>
                </a:lnTo>
                <a:lnTo>
                  <a:pt x="308" y="15"/>
                </a:lnTo>
                <a:lnTo>
                  <a:pt x="301" y="11"/>
                </a:lnTo>
                <a:lnTo>
                  <a:pt x="295" y="11"/>
                </a:lnTo>
                <a:lnTo>
                  <a:pt x="290" y="11"/>
                </a:lnTo>
                <a:lnTo>
                  <a:pt x="281" y="6"/>
                </a:lnTo>
                <a:lnTo>
                  <a:pt x="271" y="0"/>
                </a:lnTo>
                <a:lnTo>
                  <a:pt x="270" y="0"/>
                </a:lnTo>
                <a:lnTo>
                  <a:pt x="268" y="0"/>
                </a:lnTo>
                <a:lnTo>
                  <a:pt x="240" y="21"/>
                </a:lnTo>
                <a:lnTo>
                  <a:pt x="225" y="32"/>
                </a:lnTo>
                <a:lnTo>
                  <a:pt x="225" y="47"/>
                </a:lnTo>
                <a:lnTo>
                  <a:pt x="225" y="63"/>
                </a:lnTo>
                <a:lnTo>
                  <a:pt x="216" y="76"/>
                </a:lnTo>
                <a:lnTo>
                  <a:pt x="205" y="93"/>
                </a:lnTo>
                <a:lnTo>
                  <a:pt x="199" y="100"/>
                </a:lnTo>
                <a:lnTo>
                  <a:pt x="196" y="108"/>
                </a:lnTo>
                <a:lnTo>
                  <a:pt x="192" y="115"/>
                </a:lnTo>
                <a:lnTo>
                  <a:pt x="192" y="122"/>
                </a:lnTo>
                <a:lnTo>
                  <a:pt x="201" y="135"/>
                </a:lnTo>
                <a:lnTo>
                  <a:pt x="209" y="146"/>
                </a:lnTo>
                <a:lnTo>
                  <a:pt x="207" y="150"/>
                </a:lnTo>
                <a:lnTo>
                  <a:pt x="203" y="154"/>
                </a:lnTo>
                <a:lnTo>
                  <a:pt x="199" y="156"/>
                </a:lnTo>
                <a:lnTo>
                  <a:pt x="192" y="157"/>
                </a:lnTo>
                <a:lnTo>
                  <a:pt x="175" y="154"/>
                </a:lnTo>
                <a:lnTo>
                  <a:pt x="161" y="152"/>
                </a:lnTo>
                <a:lnTo>
                  <a:pt x="148" y="145"/>
                </a:lnTo>
                <a:lnTo>
                  <a:pt x="138" y="137"/>
                </a:lnTo>
                <a:lnTo>
                  <a:pt x="133" y="139"/>
                </a:lnTo>
                <a:lnTo>
                  <a:pt x="127" y="145"/>
                </a:lnTo>
                <a:lnTo>
                  <a:pt x="124" y="146"/>
                </a:lnTo>
                <a:lnTo>
                  <a:pt x="122" y="148"/>
                </a:lnTo>
                <a:lnTo>
                  <a:pt x="118" y="148"/>
                </a:lnTo>
                <a:lnTo>
                  <a:pt x="114" y="146"/>
                </a:lnTo>
                <a:lnTo>
                  <a:pt x="111" y="141"/>
                </a:lnTo>
                <a:lnTo>
                  <a:pt x="107" y="135"/>
                </a:lnTo>
                <a:lnTo>
                  <a:pt x="105" y="128"/>
                </a:lnTo>
                <a:lnTo>
                  <a:pt x="105" y="119"/>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38" name="Freeform 72"/>
          <p:cNvSpPr>
            <a:spLocks/>
          </p:cNvSpPr>
          <p:nvPr/>
        </p:nvSpPr>
        <p:spPr bwMode="auto">
          <a:xfrm>
            <a:off x="2642123" y="4843580"/>
            <a:ext cx="716048" cy="952211"/>
          </a:xfrm>
          <a:custGeom>
            <a:avLst/>
            <a:gdLst>
              <a:gd name="T0" fmla="*/ 1464 w 411"/>
              <a:gd name="T1" fmla="*/ 217488 h 504"/>
              <a:gd name="T2" fmla="*/ 4392 w 411"/>
              <a:gd name="T3" fmla="*/ 241300 h 504"/>
              <a:gd name="T4" fmla="*/ 26350 w 411"/>
              <a:gd name="T5" fmla="*/ 242888 h 504"/>
              <a:gd name="T6" fmla="*/ 64412 w 411"/>
              <a:gd name="T7" fmla="*/ 241300 h 504"/>
              <a:gd name="T8" fmla="*/ 80515 w 411"/>
              <a:gd name="T9" fmla="*/ 260350 h 504"/>
              <a:gd name="T10" fmla="*/ 96617 w 411"/>
              <a:gd name="T11" fmla="*/ 319088 h 504"/>
              <a:gd name="T12" fmla="*/ 122968 w 411"/>
              <a:gd name="T13" fmla="*/ 436563 h 504"/>
              <a:gd name="T14" fmla="*/ 112720 w 411"/>
              <a:gd name="T15" fmla="*/ 481013 h 504"/>
              <a:gd name="T16" fmla="*/ 137607 w 411"/>
              <a:gd name="T17" fmla="*/ 490538 h 504"/>
              <a:gd name="T18" fmla="*/ 158101 w 411"/>
              <a:gd name="T19" fmla="*/ 442913 h 504"/>
              <a:gd name="T20" fmla="*/ 175668 w 411"/>
              <a:gd name="T21" fmla="*/ 460375 h 504"/>
              <a:gd name="T22" fmla="*/ 166885 w 411"/>
              <a:gd name="T23" fmla="*/ 522288 h 504"/>
              <a:gd name="T24" fmla="*/ 199090 w 411"/>
              <a:gd name="T25" fmla="*/ 554038 h 504"/>
              <a:gd name="T26" fmla="*/ 297172 w 411"/>
              <a:gd name="T27" fmla="*/ 557213 h 504"/>
              <a:gd name="T28" fmla="*/ 317666 w 411"/>
              <a:gd name="T29" fmla="*/ 601663 h 504"/>
              <a:gd name="T30" fmla="*/ 367439 w 411"/>
              <a:gd name="T31" fmla="*/ 608013 h 504"/>
              <a:gd name="T32" fmla="*/ 390861 w 411"/>
              <a:gd name="T33" fmla="*/ 665163 h 504"/>
              <a:gd name="T34" fmla="*/ 428923 w 411"/>
              <a:gd name="T35" fmla="*/ 739775 h 504"/>
              <a:gd name="T36" fmla="*/ 456737 w 411"/>
              <a:gd name="T37" fmla="*/ 739775 h 504"/>
              <a:gd name="T38" fmla="*/ 510901 w 411"/>
              <a:gd name="T39" fmla="*/ 788988 h 504"/>
              <a:gd name="T40" fmla="*/ 572385 w 411"/>
              <a:gd name="T41" fmla="*/ 795338 h 504"/>
              <a:gd name="T42" fmla="*/ 601663 w 411"/>
              <a:gd name="T43" fmla="*/ 768350 h 504"/>
              <a:gd name="T44" fmla="*/ 572385 w 411"/>
              <a:gd name="T45" fmla="*/ 685800 h 504"/>
              <a:gd name="T46" fmla="*/ 562138 w 411"/>
              <a:gd name="T47" fmla="*/ 601663 h 504"/>
              <a:gd name="T48" fmla="*/ 584096 w 411"/>
              <a:gd name="T49" fmla="*/ 557213 h 504"/>
              <a:gd name="T50" fmla="*/ 553354 w 411"/>
              <a:gd name="T51" fmla="*/ 525463 h 504"/>
              <a:gd name="T52" fmla="*/ 524076 w 411"/>
              <a:gd name="T53" fmla="*/ 533400 h 504"/>
              <a:gd name="T54" fmla="*/ 518221 w 411"/>
              <a:gd name="T55" fmla="*/ 512763 h 504"/>
              <a:gd name="T56" fmla="*/ 477232 w 411"/>
              <a:gd name="T57" fmla="*/ 525463 h 504"/>
              <a:gd name="T58" fmla="*/ 459665 w 411"/>
              <a:gd name="T59" fmla="*/ 549275 h 504"/>
              <a:gd name="T60" fmla="*/ 437706 w 411"/>
              <a:gd name="T61" fmla="*/ 528638 h 504"/>
              <a:gd name="T62" fmla="*/ 409892 w 411"/>
              <a:gd name="T63" fmla="*/ 519113 h 504"/>
              <a:gd name="T64" fmla="*/ 364511 w 411"/>
              <a:gd name="T65" fmla="*/ 490538 h 504"/>
              <a:gd name="T66" fmla="*/ 335233 w 411"/>
              <a:gd name="T67" fmla="*/ 504825 h 504"/>
              <a:gd name="T68" fmla="*/ 361583 w 411"/>
              <a:gd name="T69" fmla="*/ 449263 h 504"/>
              <a:gd name="T70" fmla="*/ 370367 w 411"/>
              <a:gd name="T71" fmla="*/ 390525 h 504"/>
              <a:gd name="T72" fmla="*/ 374759 w 411"/>
              <a:gd name="T73" fmla="*/ 355600 h 504"/>
              <a:gd name="T74" fmla="*/ 320594 w 411"/>
              <a:gd name="T75" fmla="*/ 357188 h 504"/>
              <a:gd name="T76" fmla="*/ 310347 w 411"/>
              <a:gd name="T77" fmla="*/ 322263 h 504"/>
              <a:gd name="T78" fmla="*/ 326450 w 411"/>
              <a:gd name="T79" fmla="*/ 293688 h 504"/>
              <a:gd name="T80" fmla="*/ 335233 w 411"/>
              <a:gd name="T81" fmla="*/ 211138 h 504"/>
              <a:gd name="T82" fmla="*/ 320594 w 411"/>
              <a:gd name="T83" fmla="*/ 107950 h 504"/>
              <a:gd name="T84" fmla="*/ 317666 w 411"/>
              <a:gd name="T85" fmla="*/ 52388 h 504"/>
              <a:gd name="T86" fmla="*/ 310347 w 411"/>
              <a:gd name="T87" fmla="*/ 23813 h 504"/>
              <a:gd name="T88" fmla="*/ 264966 w 411"/>
              <a:gd name="T89" fmla="*/ 34925 h 504"/>
              <a:gd name="T90" fmla="*/ 199090 w 411"/>
              <a:gd name="T91" fmla="*/ 107950 h 504"/>
              <a:gd name="T92" fmla="*/ 118576 w 411"/>
              <a:gd name="T93" fmla="*/ 134938 h 504"/>
              <a:gd name="T94" fmla="*/ 87834 w 411"/>
              <a:gd name="T95" fmla="*/ 141288 h 504"/>
              <a:gd name="T96" fmla="*/ 61484 w 411"/>
              <a:gd name="T97" fmla="*/ 166688 h 5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1"/>
              <a:gd name="T148" fmla="*/ 0 h 504"/>
              <a:gd name="T149" fmla="*/ 411 w 411"/>
              <a:gd name="T150" fmla="*/ 504 h 5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1" h="504">
                <a:moveTo>
                  <a:pt x="1" y="113"/>
                </a:moveTo>
                <a:lnTo>
                  <a:pt x="3" y="120"/>
                </a:lnTo>
                <a:lnTo>
                  <a:pt x="3" y="129"/>
                </a:lnTo>
                <a:lnTo>
                  <a:pt x="1" y="137"/>
                </a:lnTo>
                <a:lnTo>
                  <a:pt x="0" y="144"/>
                </a:lnTo>
                <a:lnTo>
                  <a:pt x="0" y="146"/>
                </a:lnTo>
                <a:lnTo>
                  <a:pt x="1" y="150"/>
                </a:lnTo>
                <a:lnTo>
                  <a:pt x="3" y="152"/>
                </a:lnTo>
                <a:lnTo>
                  <a:pt x="7" y="153"/>
                </a:lnTo>
                <a:lnTo>
                  <a:pt x="11" y="155"/>
                </a:lnTo>
                <a:lnTo>
                  <a:pt x="14" y="155"/>
                </a:lnTo>
                <a:lnTo>
                  <a:pt x="18" y="153"/>
                </a:lnTo>
                <a:lnTo>
                  <a:pt x="22" y="152"/>
                </a:lnTo>
                <a:lnTo>
                  <a:pt x="31" y="150"/>
                </a:lnTo>
                <a:lnTo>
                  <a:pt x="38" y="150"/>
                </a:lnTo>
                <a:lnTo>
                  <a:pt x="44" y="152"/>
                </a:lnTo>
                <a:lnTo>
                  <a:pt x="49" y="153"/>
                </a:lnTo>
                <a:lnTo>
                  <a:pt x="53" y="155"/>
                </a:lnTo>
                <a:lnTo>
                  <a:pt x="55" y="159"/>
                </a:lnTo>
                <a:lnTo>
                  <a:pt x="55" y="164"/>
                </a:lnTo>
                <a:lnTo>
                  <a:pt x="53" y="170"/>
                </a:lnTo>
                <a:lnTo>
                  <a:pt x="49" y="181"/>
                </a:lnTo>
                <a:lnTo>
                  <a:pt x="48" y="190"/>
                </a:lnTo>
                <a:lnTo>
                  <a:pt x="66" y="201"/>
                </a:lnTo>
                <a:lnTo>
                  <a:pt x="84" y="213"/>
                </a:lnTo>
                <a:lnTo>
                  <a:pt x="84" y="238"/>
                </a:lnTo>
                <a:lnTo>
                  <a:pt x="86" y="264"/>
                </a:lnTo>
                <a:lnTo>
                  <a:pt x="84" y="275"/>
                </a:lnTo>
                <a:lnTo>
                  <a:pt x="79" y="285"/>
                </a:lnTo>
                <a:lnTo>
                  <a:pt x="77" y="290"/>
                </a:lnTo>
                <a:lnTo>
                  <a:pt x="77" y="296"/>
                </a:lnTo>
                <a:lnTo>
                  <a:pt x="77" y="303"/>
                </a:lnTo>
                <a:lnTo>
                  <a:pt x="83" y="309"/>
                </a:lnTo>
                <a:lnTo>
                  <a:pt x="86" y="312"/>
                </a:lnTo>
                <a:lnTo>
                  <a:pt x="90" y="312"/>
                </a:lnTo>
                <a:lnTo>
                  <a:pt x="94" y="309"/>
                </a:lnTo>
                <a:lnTo>
                  <a:pt x="97" y="305"/>
                </a:lnTo>
                <a:lnTo>
                  <a:pt x="101" y="292"/>
                </a:lnTo>
                <a:lnTo>
                  <a:pt x="105" y="281"/>
                </a:lnTo>
                <a:lnTo>
                  <a:pt x="108" y="279"/>
                </a:lnTo>
                <a:lnTo>
                  <a:pt x="110" y="279"/>
                </a:lnTo>
                <a:lnTo>
                  <a:pt x="112" y="279"/>
                </a:lnTo>
                <a:lnTo>
                  <a:pt x="116" y="281"/>
                </a:lnTo>
                <a:lnTo>
                  <a:pt x="120" y="290"/>
                </a:lnTo>
                <a:lnTo>
                  <a:pt x="120" y="301"/>
                </a:lnTo>
                <a:lnTo>
                  <a:pt x="118" y="312"/>
                </a:lnTo>
                <a:lnTo>
                  <a:pt x="116" y="322"/>
                </a:lnTo>
                <a:lnTo>
                  <a:pt x="114" y="329"/>
                </a:lnTo>
                <a:lnTo>
                  <a:pt x="116" y="333"/>
                </a:lnTo>
                <a:lnTo>
                  <a:pt x="120" y="338"/>
                </a:lnTo>
                <a:lnTo>
                  <a:pt x="123" y="342"/>
                </a:lnTo>
                <a:lnTo>
                  <a:pt x="136" y="349"/>
                </a:lnTo>
                <a:lnTo>
                  <a:pt x="153" y="353"/>
                </a:lnTo>
                <a:lnTo>
                  <a:pt x="173" y="353"/>
                </a:lnTo>
                <a:lnTo>
                  <a:pt x="193" y="349"/>
                </a:lnTo>
                <a:lnTo>
                  <a:pt x="203" y="351"/>
                </a:lnTo>
                <a:lnTo>
                  <a:pt x="208" y="355"/>
                </a:lnTo>
                <a:lnTo>
                  <a:pt x="212" y="360"/>
                </a:lnTo>
                <a:lnTo>
                  <a:pt x="216" y="368"/>
                </a:lnTo>
                <a:lnTo>
                  <a:pt x="217" y="379"/>
                </a:lnTo>
                <a:lnTo>
                  <a:pt x="223" y="388"/>
                </a:lnTo>
                <a:lnTo>
                  <a:pt x="232" y="388"/>
                </a:lnTo>
                <a:lnTo>
                  <a:pt x="245" y="384"/>
                </a:lnTo>
                <a:lnTo>
                  <a:pt x="251" y="383"/>
                </a:lnTo>
                <a:lnTo>
                  <a:pt x="256" y="384"/>
                </a:lnTo>
                <a:lnTo>
                  <a:pt x="262" y="388"/>
                </a:lnTo>
                <a:lnTo>
                  <a:pt x="267" y="397"/>
                </a:lnTo>
                <a:lnTo>
                  <a:pt x="267" y="419"/>
                </a:lnTo>
                <a:lnTo>
                  <a:pt x="271" y="440"/>
                </a:lnTo>
                <a:lnTo>
                  <a:pt x="282" y="451"/>
                </a:lnTo>
                <a:lnTo>
                  <a:pt x="293" y="460"/>
                </a:lnTo>
                <a:lnTo>
                  <a:pt x="293" y="466"/>
                </a:lnTo>
                <a:lnTo>
                  <a:pt x="293" y="468"/>
                </a:lnTo>
                <a:lnTo>
                  <a:pt x="297" y="469"/>
                </a:lnTo>
                <a:lnTo>
                  <a:pt x="301" y="469"/>
                </a:lnTo>
                <a:lnTo>
                  <a:pt x="312" y="466"/>
                </a:lnTo>
                <a:lnTo>
                  <a:pt x="325" y="460"/>
                </a:lnTo>
                <a:lnTo>
                  <a:pt x="332" y="477"/>
                </a:lnTo>
                <a:lnTo>
                  <a:pt x="339" y="488"/>
                </a:lnTo>
                <a:lnTo>
                  <a:pt x="349" y="497"/>
                </a:lnTo>
                <a:lnTo>
                  <a:pt x="358" y="503"/>
                </a:lnTo>
                <a:lnTo>
                  <a:pt x="369" y="504"/>
                </a:lnTo>
                <a:lnTo>
                  <a:pt x="380" y="504"/>
                </a:lnTo>
                <a:lnTo>
                  <a:pt x="391" y="501"/>
                </a:lnTo>
                <a:lnTo>
                  <a:pt x="402" y="495"/>
                </a:lnTo>
                <a:lnTo>
                  <a:pt x="408" y="492"/>
                </a:lnTo>
                <a:lnTo>
                  <a:pt x="410" y="488"/>
                </a:lnTo>
                <a:lnTo>
                  <a:pt x="411" y="484"/>
                </a:lnTo>
                <a:lnTo>
                  <a:pt x="411" y="480"/>
                </a:lnTo>
                <a:lnTo>
                  <a:pt x="406" y="469"/>
                </a:lnTo>
                <a:lnTo>
                  <a:pt x="393" y="449"/>
                </a:lnTo>
                <a:lnTo>
                  <a:pt x="391" y="432"/>
                </a:lnTo>
                <a:lnTo>
                  <a:pt x="389" y="416"/>
                </a:lnTo>
                <a:lnTo>
                  <a:pt x="386" y="399"/>
                </a:lnTo>
                <a:lnTo>
                  <a:pt x="384" y="383"/>
                </a:lnTo>
                <a:lnTo>
                  <a:pt x="384" y="379"/>
                </a:lnTo>
                <a:lnTo>
                  <a:pt x="391" y="373"/>
                </a:lnTo>
                <a:lnTo>
                  <a:pt x="402" y="364"/>
                </a:lnTo>
                <a:lnTo>
                  <a:pt x="402" y="357"/>
                </a:lnTo>
                <a:lnTo>
                  <a:pt x="399" y="351"/>
                </a:lnTo>
                <a:lnTo>
                  <a:pt x="393" y="346"/>
                </a:lnTo>
                <a:lnTo>
                  <a:pt x="389" y="340"/>
                </a:lnTo>
                <a:lnTo>
                  <a:pt x="384" y="334"/>
                </a:lnTo>
                <a:lnTo>
                  <a:pt x="378" y="331"/>
                </a:lnTo>
                <a:lnTo>
                  <a:pt x="373" y="331"/>
                </a:lnTo>
                <a:lnTo>
                  <a:pt x="367" y="334"/>
                </a:lnTo>
                <a:lnTo>
                  <a:pt x="362" y="336"/>
                </a:lnTo>
                <a:lnTo>
                  <a:pt x="358" y="336"/>
                </a:lnTo>
                <a:lnTo>
                  <a:pt x="356" y="334"/>
                </a:lnTo>
                <a:lnTo>
                  <a:pt x="354" y="327"/>
                </a:lnTo>
                <a:lnTo>
                  <a:pt x="354" y="325"/>
                </a:lnTo>
                <a:lnTo>
                  <a:pt x="354" y="323"/>
                </a:lnTo>
                <a:lnTo>
                  <a:pt x="345" y="322"/>
                </a:lnTo>
                <a:lnTo>
                  <a:pt x="334" y="323"/>
                </a:lnTo>
                <a:lnTo>
                  <a:pt x="328" y="327"/>
                </a:lnTo>
                <a:lnTo>
                  <a:pt x="326" y="331"/>
                </a:lnTo>
                <a:lnTo>
                  <a:pt x="323" y="334"/>
                </a:lnTo>
                <a:lnTo>
                  <a:pt x="321" y="338"/>
                </a:lnTo>
                <a:lnTo>
                  <a:pt x="317" y="342"/>
                </a:lnTo>
                <a:lnTo>
                  <a:pt x="314" y="346"/>
                </a:lnTo>
                <a:lnTo>
                  <a:pt x="306" y="347"/>
                </a:lnTo>
                <a:lnTo>
                  <a:pt x="297" y="347"/>
                </a:lnTo>
                <a:lnTo>
                  <a:pt x="297" y="340"/>
                </a:lnTo>
                <a:lnTo>
                  <a:pt x="299" y="333"/>
                </a:lnTo>
                <a:lnTo>
                  <a:pt x="295" y="331"/>
                </a:lnTo>
                <a:lnTo>
                  <a:pt x="291" y="329"/>
                </a:lnTo>
                <a:lnTo>
                  <a:pt x="286" y="329"/>
                </a:lnTo>
                <a:lnTo>
                  <a:pt x="280" y="327"/>
                </a:lnTo>
                <a:lnTo>
                  <a:pt x="267" y="327"/>
                </a:lnTo>
                <a:lnTo>
                  <a:pt x="254" y="325"/>
                </a:lnTo>
                <a:lnTo>
                  <a:pt x="251" y="314"/>
                </a:lnTo>
                <a:lnTo>
                  <a:pt x="249" y="309"/>
                </a:lnTo>
                <a:lnTo>
                  <a:pt x="243" y="310"/>
                </a:lnTo>
                <a:lnTo>
                  <a:pt x="236" y="314"/>
                </a:lnTo>
                <a:lnTo>
                  <a:pt x="232" y="316"/>
                </a:lnTo>
                <a:lnTo>
                  <a:pt x="229" y="318"/>
                </a:lnTo>
                <a:lnTo>
                  <a:pt x="225" y="316"/>
                </a:lnTo>
                <a:lnTo>
                  <a:pt x="221" y="314"/>
                </a:lnTo>
                <a:lnTo>
                  <a:pt x="232" y="298"/>
                </a:lnTo>
                <a:lnTo>
                  <a:pt x="247" y="283"/>
                </a:lnTo>
                <a:lnTo>
                  <a:pt x="242" y="272"/>
                </a:lnTo>
                <a:lnTo>
                  <a:pt x="238" y="264"/>
                </a:lnTo>
                <a:lnTo>
                  <a:pt x="245" y="253"/>
                </a:lnTo>
                <a:lnTo>
                  <a:pt x="253" y="246"/>
                </a:lnTo>
                <a:lnTo>
                  <a:pt x="256" y="242"/>
                </a:lnTo>
                <a:lnTo>
                  <a:pt x="258" y="237"/>
                </a:lnTo>
                <a:lnTo>
                  <a:pt x="258" y="231"/>
                </a:lnTo>
                <a:lnTo>
                  <a:pt x="256" y="224"/>
                </a:lnTo>
                <a:lnTo>
                  <a:pt x="243" y="225"/>
                </a:lnTo>
                <a:lnTo>
                  <a:pt x="227" y="229"/>
                </a:lnTo>
                <a:lnTo>
                  <a:pt x="223" y="229"/>
                </a:lnTo>
                <a:lnTo>
                  <a:pt x="219" y="225"/>
                </a:lnTo>
                <a:lnTo>
                  <a:pt x="216" y="222"/>
                </a:lnTo>
                <a:lnTo>
                  <a:pt x="214" y="214"/>
                </a:lnTo>
                <a:lnTo>
                  <a:pt x="212" y="209"/>
                </a:lnTo>
                <a:lnTo>
                  <a:pt x="212" y="203"/>
                </a:lnTo>
                <a:lnTo>
                  <a:pt x="212" y="196"/>
                </a:lnTo>
                <a:lnTo>
                  <a:pt x="214" y="192"/>
                </a:lnTo>
                <a:lnTo>
                  <a:pt x="221" y="188"/>
                </a:lnTo>
                <a:lnTo>
                  <a:pt x="223" y="185"/>
                </a:lnTo>
                <a:lnTo>
                  <a:pt x="221" y="181"/>
                </a:lnTo>
                <a:lnTo>
                  <a:pt x="219" y="170"/>
                </a:lnTo>
                <a:lnTo>
                  <a:pt x="225" y="153"/>
                </a:lnTo>
                <a:lnTo>
                  <a:pt x="229" y="133"/>
                </a:lnTo>
                <a:lnTo>
                  <a:pt x="221" y="118"/>
                </a:lnTo>
                <a:lnTo>
                  <a:pt x="210" y="103"/>
                </a:lnTo>
                <a:lnTo>
                  <a:pt x="214" y="85"/>
                </a:lnTo>
                <a:lnTo>
                  <a:pt x="219" y="68"/>
                </a:lnTo>
                <a:lnTo>
                  <a:pt x="227" y="55"/>
                </a:lnTo>
                <a:lnTo>
                  <a:pt x="234" y="41"/>
                </a:lnTo>
                <a:lnTo>
                  <a:pt x="225" y="39"/>
                </a:lnTo>
                <a:lnTo>
                  <a:pt x="217" y="33"/>
                </a:lnTo>
                <a:lnTo>
                  <a:pt x="219" y="28"/>
                </a:lnTo>
                <a:lnTo>
                  <a:pt x="225" y="22"/>
                </a:lnTo>
                <a:lnTo>
                  <a:pt x="219" y="18"/>
                </a:lnTo>
                <a:lnTo>
                  <a:pt x="212" y="15"/>
                </a:lnTo>
                <a:lnTo>
                  <a:pt x="205" y="7"/>
                </a:lnTo>
                <a:lnTo>
                  <a:pt x="199" y="0"/>
                </a:lnTo>
                <a:lnTo>
                  <a:pt x="188" y="11"/>
                </a:lnTo>
                <a:lnTo>
                  <a:pt x="181" y="22"/>
                </a:lnTo>
                <a:lnTo>
                  <a:pt x="162" y="31"/>
                </a:lnTo>
                <a:lnTo>
                  <a:pt x="147" y="39"/>
                </a:lnTo>
                <a:lnTo>
                  <a:pt x="144" y="52"/>
                </a:lnTo>
                <a:lnTo>
                  <a:pt x="136" y="68"/>
                </a:lnTo>
                <a:lnTo>
                  <a:pt x="125" y="67"/>
                </a:lnTo>
                <a:lnTo>
                  <a:pt x="108" y="67"/>
                </a:lnTo>
                <a:lnTo>
                  <a:pt x="94" y="76"/>
                </a:lnTo>
                <a:lnTo>
                  <a:pt x="81" y="85"/>
                </a:lnTo>
                <a:lnTo>
                  <a:pt x="70" y="79"/>
                </a:lnTo>
                <a:lnTo>
                  <a:pt x="64" y="76"/>
                </a:lnTo>
                <a:lnTo>
                  <a:pt x="62" y="81"/>
                </a:lnTo>
                <a:lnTo>
                  <a:pt x="60" y="89"/>
                </a:lnTo>
                <a:lnTo>
                  <a:pt x="59" y="94"/>
                </a:lnTo>
                <a:lnTo>
                  <a:pt x="55" y="100"/>
                </a:lnTo>
                <a:lnTo>
                  <a:pt x="49" y="103"/>
                </a:lnTo>
                <a:lnTo>
                  <a:pt x="42" y="105"/>
                </a:lnTo>
                <a:lnTo>
                  <a:pt x="22" y="111"/>
                </a:lnTo>
                <a:lnTo>
                  <a:pt x="1" y="113"/>
                </a:lnTo>
                <a:close/>
              </a:path>
            </a:pathLst>
          </a:custGeom>
          <a:solidFill>
            <a:srgbClr val="99FF99"/>
          </a:solidFill>
          <a:ln w="3175" cap="flat" cmpd="sng">
            <a:solidFill>
              <a:srgbClr val="00B050"/>
            </a:solidFill>
            <a:prstDash val="solid"/>
            <a:round/>
            <a:headEnd type="none" w="med" len="med"/>
            <a:tailEnd type="none" w="med" len="med"/>
          </a:ln>
        </p:spPr>
        <p:txBody>
          <a:bodyPr/>
          <a:lstStyle/>
          <a:p>
            <a:endParaRPr lang="ru-RU" sz="1807" dirty="0">
              <a:latin typeface="Arial Обычный" charset="0"/>
            </a:endParaRPr>
          </a:p>
        </p:txBody>
      </p:sp>
      <p:sp>
        <p:nvSpPr>
          <p:cNvPr id="239" name="Freeform 73"/>
          <p:cNvSpPr>
            <a:spLocks/>
          </p:cNvSpPr>
          <p:nvPr/>
        </p:nvSpPr>
        <p:spPr bwMode="auto">
          <a:xfrm>
            <a:off x="3006757" y="4709440"/>
            <a:ext cx="574350" cy="795398"/>
          </a:xfrm>
          <a:custGeom>
            <a:avLst/>
            <a:gdLst>
              <a:gd name="T0" fmla="*/ 434193 w 329"/>
              <a:gd name="T1" fmla="*/ 185737 h 421"/>
              <a:gd name="T2" fmla="*/ 406323 w 329"/>
              <a:gd name="T3" fmla="*/ 166687 h 421"/>
              <a:gd name="T4" fmla="*/ 396055 w 329"/>
              <a:gd name="T5" fmla="*/ 128587 h 421"/>
              <a:gd name="T6" fmla="*/ 374052 w 329"/>
              <a:gd name="T7" fmla="*/ 131762 h 421"/>
              <a:gd name="T8" fmla="*/ 357916 w 329"/>
              <a:gd name="T9" fmla="*/ 96837 h 421"/>
              <a:gd name="T10" fmla="*/ 332979 w 329"/>
              <a:gd name="T11" fmla="*/ 73025 h 421"/>
              <a:gd name="T12" fmla="*/ 287506 w 329"/>
              <a:gd name="T13" fmla="*/ 52387 h 421"/>
              <a:gd name="T14" fmla="*/ 246434 w 329"/>
              <a:gd name="T15" fmla="*/ 6350 h 421"/>
              <a:gd name="T16" fmla="*/ 211229 w 329"/>
              <a:gd name="T17" fmla="*/ 30162 h 421"/>
              <a:gd name="T18" fmla="*/ 195094 w 329"/>
              <a:gd name="T19" fmla="*/ 50800 h 421"/>
              <a:gd name="T20" fmla="*/ 195094 w 329"/>
              <a:gd name="T21" fmla="*/ 76200 h 421"/>
              <a:gd name="T22" fmla="*/ 162822 w 329"/>
              <a:gd name="T23" fmla="*/ 79375 h 421"/>
              <a:gd name="T24" fmla="*/ 108548 w 329"/>
              <a:gd name="T25" fmla="*/ 79375 h 421"/>
              <a:gd name="T26" fmla="*/ 92413 w 329"/>
              <a:gd name="T27" fmla="*/ 73025 h 421"/>
              <a:gd name="T28" fmla="*/ 95347 w 329"/>
              <a:gd name="T29" fmla="*/ 123825 h 421"/>
              <a:gd name="T30" fmla="*/ 24937 w 329"/>
              <a:gd name="T31" fmla="*/ 204787 h 421"/>
              <a:gd name="T32" fmla="*/ 0 w 329"/>
              <a:gd name="T33" fmla="*/ 280987 h 421"/>
              <a:gd name="T34" fmla="*/ 22003 w 329"/>
              <a:gd name="T35" fmla="*/ 360362 h 421"/>
              <a:gd name="T36" fmla="*/ 19069 w 329"/>
              <a:gd name="T37" fmla="*/ 411162 h 421"/>
              <a:gd name="T38" fmla="*/ 2934 w 329"/>
              <a:gd name="T39" fmla="*/ 428625 h 421"/>
              <a:gd name="T40" fmla="*/ 5867 w 329"/>
              <a:gd name="T41" fmla="*/ 457200 h 421"/>
              <a:gd name="T42" fmla="*/ 19069 w 329"/>
              <a:gd name="T43" fmla="*/ 481012 h 421"/>
              <a:gd name="T44" fmla="*/ 67476 w 329"/>
              <a:gd name="T45" fmla="*/ 473075 h 421"/>
              <a:gd name="T46" fmla="*/ 67476 w 329"/>
              <a:gd name="T47" fmla="*/ 501650 h 421"/>
              <a:gd name="T48" fmla="*/ 41072 w 329"/>
              <a:gd name="T49" fmla="*/ 536575 h 421"/>
              <a:gd name="T50" fmla="*/ 32271 w 329"/>
              <a:gd name="T51" fmla="*/ 590550 h 421"/>
              <a:gd name="T52" fmla="*/ 27871 w 329"/>
              <a:gd name="T53" fmla="*/ 622300 h 421"/>
              <a:gd name="T54" fmla="*/ 48407 w 329"/>
              <a:gd name="T55" fmla="*/ 609600 h 421"/>
              <a:gd name="T56" fmla="*/ 64542 w 329"/>
              <a:gd name="T57" fmla="*/ 633412 h 421"/>
              <a:gd name="T58" fmla="*/ 111482 w 329"/>
              <a:gd name="T59" fmla="*/ 639762 h 421"/>
              <a:gd name="T60" fmla="*/ 130551 w 329"/>
              <a:gd name="T61" fmla="*/ 646112 h 421"/>
              <a:gd name="T62" fmla="*/ 140819 w 329"/>
              <a:gd name="T63" fmla="*/ 668337 h 421"/>
              <a:gd name="T64" fmla="*/ 162822 w 329"/>
              <a:gd name="T65" fmla="*/ 654050 h 421"/>
              <a:gd name="T66" fmla="*/ 173091 w 329"/>
              <a:gd name="T67" fmla="*/ 636587 h 421"/>
              <a:gd name="T68" fmla="*/ 211229 w 329"/>
              <a:gd name="T69" fmla="*/ 630237 h 421"/>
              <a:gd name="T70" fmla="*/ 220030 w 329"/>
              <a:gd name="T71" fmla="*/ 595312 h 421"/>
              <a:gd name="T72" fmla="*/ 242033 w 329"/>
              <a:gd name="T73" fmla="*/ 569912 h 421"/>
              <a:gd name="T74" fmla="*/ 306576 w 329"/>
              <a:gd name="T75" fmla="*/ 477837 h 421"/>
              <a:gd name="T76" fmla="*/ 338847 w 329"/>
              <a:gd name="T77" fmla="*/ 436562 h 421"/>
              <a:gd name="T78" fmla="*/ 393121 w 329"/>
              <a:gd name="T79" fmla="*/ 457200 h 421"/>
              <a:gd name="T80" fmla="*/ 412190 w 329"/>
              <a:gd name="T81" fmla="*/ 419100 h 421"/>
              <a:gd name="T82" fmla="*/ 434193 w 329"/>
              <a:gd name="T83" fmla="*/ 407987 h 421"/>
              <a:gd name="T84" fmla="*/ 422458 w 329"/>
              <a:gd name="T85" fmla="*/ 387350 h 421"/>
              <a:gd name="T86" fmla="*/ 406323 w 329"/>
              <a:gd name="T87" fmla="*/ 390525 h 421"/>
              <a:gd name="T88" fmla="*/ 371118 w 329"/>
              <a:gd name="T89" fmla="*/ 390525 h 421"/>
              <a:gd name="T90" fmla="*/ 335913 w 329"/>
              <a:gd name="T91" fmla="*/ 384175 h 421"/>
              <a:gd name="T92" fmla="*/ 306576 w 329"/>
              <a:gd name="T93" fmla="*/ 358775 h 421"/>
              <a:gd name="T94" fmla="*/ 274305 w 329"/>
              <a:gd name="T95" fmla="*/ 331787 h 421"/>
              <a:gd name="T96" fmla="*/ 281639 w 329"/>
              <a:gd name="T97" fmla="*/ 279400 h 421"/>
              <a:gd name="T98" fmla="*/ 309509 w 329"/>
              <a:gd name="T99" fmla="*/ 234950 h 421"/>
              <a:gd name="T100" fmla="*/ 330046 w 329"/>
              <a:gd name="T101" fmla="*/ 238125 h 421"/>
              <a:gd name="T102" fmla="*/ 354982 w 329"/>
              <a:gd name="T103" fmla="*/ 263525 h 421"/>
              <a:gd name="T104" fmla="*/ 347648 w 329"/>
              <a:gd name="T105" fmla="*/ 304800 h 421"/>
              <a:gd name="T106" fmla="*/ 393121 w 329"/>
              <a:gd name="T107" fmla="*/ 304800 h 421"/>
              <a:gd name="T108" fmla="*/ 406323 w 329"/>
              <a:gd name="T109" fmla="*/ 322262 h 421"/>
              <a:gd name="T110" fmla="*/ 428326 w 329"/>
              <a:gd name="T111" fmla="*/ 314325 h 421"/>
              <a:gd name="T112" fmla="*/ 444461 w 329"/>
              <a:gd name="T113" fmla="*/ 314325 h 421"/>
              <a:gd name="T114" fmla="*/ 460597 w 329"/>
              <a:gd name="T115" fmla="*/ 320675 h 421"/>
              <a:gd name="T116" fmla="*/ 466464 w 329"/>
              <a:gd name="T117" fmla="*/ 290512 h 421"/>
              <a:gd name="T118" fmla="*/ 482600 w 329"/>
              <a:gd name="T119" fmla="*/ 258762 h 4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9"/>
              <a:gd name="T181" fmla="*/ 0 h 421"/>
              <a:gd name="T182" fmla="*/ 329 w 329"/>
              <a:gd name="T183" fmla="*/ 421 h 4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9" h="421">
                <a:moveTo>
                  <a:pt x="329" y="148"/>
                </a:moveTo>
                <a:lnTo>
                  <a:pt x="310" y="131"/>
                </a:lnTo>
                <a:lnTo>
                  <a:pt x="296" y="117"/>
                </a:lnTo>
                <a:lnTo>
                  <a:pt x="288" y="113"/>
                </a:lnTo>
                <a:lnTo>
                  <a:pt x="281" y="109"/>
                </a:lnTo>
                <a:lnTo>
                  <a:pt x="277" y="105"/>
                </a:lnTo>
                <a:lnTo>
                  <a:pt x="275" y="100"/>
                </a:lnTo>
                <a:lnTo>
                  <a:pt x="272" y="92"/>
                </a:lnTo>
                <a:lnTo>
                  <a:pt x="270" y="81"/>
                </a:lnTo>
                <a:lnTo>
                  <a:pt x="264" y="83"/>
                </a:lnTo>
                <a:lnTo>
                  <a:pt x="261" y="83"/>
                </a:lnTo>
                <a:lnTo>
                  <a:pt x="255" y="83"/>
                </a:lnTo>
                <a:lnTo>
                  <a:pt x="251" y="81"/>
                </a:lnTo>
                <a:lnTo>
                  <a:pt x="248" y="72"/>
                </a:lnTo>
                <a:lnTo>
                  <a:pt x="244" y="61"/>
                </a:lnTo>
                <a:lnTo>
                  <a:pt x="237" y="57"/>
                </a:lnTo>
                <a:lnTo>
                  <a:pt x="229" y="54"/>
                </a:lnTo>
                <a:lnTo>
                  <a:pt x="227" y="46"/>
                </a:lnTo>
                <a:lnTo>
                  <a:pt x="224" y="41"/>
                </a:lnTo>
                <a:lnTo>
                  <a:pt x="211" y="37"/>
                </a:lnTo>
                <a:lnTo>
                  <a:pt x="196" y="33"/>
                </a:lnTo>
                <a:lnTo>
                  <a:pt x="185" y="15"/>
                </a:lnTo>
                <a:lnTo>
                  <a:pt x="174" y="0"/>
                </a:lnTo>
                <a:lnTo>
                  <a:pt x="168" y="4"/>
                </a:lnTo>
                <a:lnTo>
                  <a:pt x="155" y="9"/>
                </a:lnTo>
                <a:lnTo>
                  <a:pt x="150" y="17"/>
                </a:lnTo>
                <a:lnTo>
                  <a:pt x="144" y="19"/>
                </a:lnTo>
                <a:lnTo>
                  <a:pt x="139" y="19"/>
                </a:lnTo>
                <a:lnTo>
                  <a:pt x="129" y="19"/>
                </a:lnTo>
                <a:lnTo>
                  <a:pt x="133" y="32"/>
                </a:lnTo>
                <a:lnTo>
                  <a:pt x="139" y="48"/>
                </a:lnTo>
                <a:lnTo>
                  <a:pt x="135" y="50"/>
                </a:lnTo>
                <a:lnTo>
                  <a:pt x="133" y="48"/>
                </a:lnTo>
                <a:lnTo>
                  <a:pt x="131" y="46"/>
                </a:lnTo>
                <a:lnTo>
                  <a:pt x="128" y="44"/>
                </a:lnTo>
                <a:lnTo>
                  <a:pt x="111" y="50"/>
                </a:lnTo>
                <a:lnTo>
                  <a:pt x="92" y="56"/>
                </a:lnTo>
                <a:lnTo>
                  <a:pt x="83" y="54"/>
                </a:lnTo>
                <a:lnTo>
                  <a:pt x="74" y="50"/>
                </a:lnTo>
                <a:lnTo>
                  <a:pt x="70" y="48"/>
                </a:lnTo>
                <a:lnTo>
                  <a:pt x="67" y="46"/>
                </a:lnTo>
                <a:lnTo>
                  <a:pt x="63" y="46"/>
                </a:lnTo>
                <a:lnTo>
                  <a:pt x="59" y="48"/>
                </a:lnTo>
                <a:lnTo>
                  <a:pt x="63" y="61"/>
                </a:lnTo>
                <a:lnTo>
                  <a:pt x="65" y="78"/>
                </a:lnTo>
                <a:lnTo>
                  <a:pt x="46" y="96"/>
                </a:lnTo>
                <a:lnTo>
                  <a:pt x="24" y="115"/>
                </a:lnTo>
                <a:lnTo>
                  <a:pt x="17" y="129"/>
                </a:lnTo>
                <a:lnTo>
                  <a:pt x="9" y="142"/>
                </a:lnTo>
                <a:lnTo>
                  <a:pt x="4" y="159"/>
                </a:lnTo>
                <a:lnTo>
                  <a:pt x="0" y="177"/>
                </a:lnTo>
                <a:lnTo>
                  <a:pt x="11" y="192"/>
                </a:lnTo>
                <a:lnTo>
                  <a:pt x="19" y="207"/>
                </a:lnTo>
                <a:lnTo>
                  <a:pt x="15" y="227"/>
                </a:lnTo>
                <a:lnTo>
                  <a:pt x="9" y="244"/>
                </a:lnTo>
                <a:lnTo>
                  <a:pt x="11" y="255"/>
                </a:lnTo>
                <a:lnTo>
                  <a:pt x="13" y="259"/>
                </a:lnTo>
                <a:lnTo>
                  <a:pt x="11" y="262"/>
                </a:lnTo>
                <a:lnTo>
                  <a:pt x="4" y="266"/>
                </a:lnTo>
                <a:lnTo>
                  <a:pt x="2" y="270"/>
                </a:lnTo>
                <a:lnTo>
                  <a:pt x="2" y="277"/>
                </a:lnTo>
                <a:lnTo>
                  <a:pt x="2" y="283"/>
                </a:lnTo>
                <a:lnTo>
                  <a:pt x="4" y="288"/>
                </a:lnTo>
                <a:lnTo>
                  <a:pt x="6" y="296"/>
                </a:lnTo>
                <a:lnTo>
                  <a:pt x="9" y="299"/>
                </a:lnTo>
                <a:lnTo>
                  <a:pt x="13" y="303"/>
                </a:lnTo>
                <a:lnTo>
                  <a:pt x="17" y="303"/>
                </a:lnTo>
                <a:lnTo>
                  <a:pt x="33" y="299"/>
                </a:lnTo>
                <a:lnTo>
                  <a:pt x="46" y="298"/>
                </a:lnTo>
                <a:lnTo>
                  <a:pt x="48" y="305"/>
                </a:lnTo>
                <a:lnTo>
                  <a:pt x="48" y="311"/>
                </a:lnTo>
                <a:lnTo>
                  <a:pt x="46" y="316"/>
                </a:lnTo>
                <a:lnTo>
                  <a:pt x="43" y="320"/>
                </a:lnTo>
                <a:lnTo>
                  <a:pt x="35" y="327"/>
                </a:lnTo>
                <a:lnTo>
                  <a:pt x="28" y="338"/>
                </a:lnTo>
                <a:lnTo>
                  <a:pt x="32" y="346"/>
                </a:lnTo>
                <a:lnTo>
                  <a:pt x="37" y="357"/>
                </a:lnTo>
                <a:lnTo>
                  <a:pt x="22" y="372"/>
                </a:lnTo>
                <a:lnTo>
                  <a:pt x="11" y="388"/>
                </a:lnTo>
                <a:lnTo>
                  <a:pt x="15" y="390"/>
                </a:lnTo>
                <a:lnTo>
                  <a:pt x="19" y="392"/>
                </a:lnTo>
                <a:lnTo>
                  <a:pt x="22" y="390"/>
                </a:lnTo>
                <a:lnTo>
                  <a:pt x="26" y="388"/>
                </a:lnTo>
                <a:lnTo>
                  <a:pt x="33" y="384"/>
                </a:lnTo>
                <a:lnTo>
                  <a:pt x="39" y="383"/>
                </a:lnTo>
                <a:lnTo>
                  <a:pt x="41" y="388"/>
                </a:lnTo>
                <a:lnTo>
                  <a:pt x="44" y="399"/>
                </a:lnTo>
                <a:lnTo>
                  <a:pt x="57" y="401"/>
                </a:lnTo>
                <a:lnTo>
                  <a:pt x="70" y="401"/>
                </a:lnTo>
                <a:lnTo>
                  <a:pt x="76" y="403"/>
                </a:lnTo>
                <a:lnTo>
                  <a:pt x="81" y="403"/>
                </a:lnTo>
                <a:lnTo>
                  <a:pt x="85" y="405"/>
                </a:lnTo>
                <a:lnTo>
                  <a:pt x="89" y="407"/>
                </a:lnTo>
                <a:lnTo>
                  <a:pt x="87" y="414"/>
                </a:lnTo>
                <a:lnTo>
                  <a:pt x="87" y="421"/>
                </a:lnTo>
                <a:lnTo>
                  <a:pt x="96" y="421"/>
                </a:lnTo>
                <a:lnTo>
                  <a:pt x="104" y="420"/>
                </a:lnTo>
                <a:lnTo>
                  <a:pt x="107" y="416"/>
                </a:lnTo>
                <a:lnTo>
                  <a:pt x="111" y="412"/>
                </a:lnTo>
                <a:lnTo>
                  <a:pt x="113" y="408"/>
                </a:lnTo>
                <a:lnTo>
                  <a:pt x="116" y="405"/>
                </a:lnTo>
                <a:lnTo>
                  <a:pt x="118" y="401"/>
                </a:lnTo>
                <a:lnTo>
                  <a:pt x="124" y="397"/>
                </a:lnTo>
                <a:lnTo>
                  <a:pt x="135" y="396"/>
                </a:lnTo>
                <a:lnTo>
                  <a:pt x="144" y="397"/>
                </a:lnTo>
                <a:lnTo>
                  <a:pt x="146" y="384"/>
                </a:lnTo>
                <a:lnTo>
                  <a:pt x="150" y="375"/>
                </a:lnTo>
                <a:lnTo>
                  <a:pt x="153" y="370"/>
                </a:lnTo>
                <a:lnTo>
                  <a:pt x="157" y="364"/>
                </a:lnTo>
                <a:lnTo>
                  <a:pt x="165" y="359"/>
                </a:lnTo>
                <a:lnTo>
                  <a:pt x="172" y="351"/>
                </a:lnTo>
                <a:lnTo>
                  <a:pt x="192" y="323"/>
                </a:lnTo>
                <a:lnTo>
                  <a:pt x="209" y="301"/>
                </a:lnTo>
                <a:lnTo>
                  <a:pt x="214" y="285"/>
                </a:lnTo>
                <a:lnTo>
                  <a:pt x="218" y="275"/>
                </a:lnTo>
                <a:lnTo>
                  <a:pt x="231" y="275"/>
                </a:lnTo>
                <a:lnTo>
                  <a:pt x="248" y="279"/>
                </a:lnTo>
                <a:lnTo>
                  <a:pt x="259" y="285"/>
                </a:lnTo>
                <a:lnTo>
                  <a:pt x="268" y="288"/>
                </a:lnTo>
                <a:lnTo>
                  <a:pt x="272" y="279"/>
                </a:lnTo>
                <a:lnTo>
                  <a:pt x="275" y="268"/>
                </a:lnTo>
                <a:lnTo>
                  <a:pt x="281" y="264"/>
                </a:lnTo>
                <a:lnTo>
                  <a:pt x="290" y="262"/>
                </a:lnTo>
                <a:lnTo>
                  <a:pt x="294" y="261"/>
                </a:lnTo>
                <a:lnTo>
                  <a:pt x="296" y="257"/>
                </a:lnTo>
                <a:lnTo>
                  <a:pt x="296" y="253"/>
                </a:lnTo>
                <a:lnTo>
                  <a:pt x="292" y="246"/>
                </a:lnTo>
                <a:lnTo>
                  <a:pt x="288" y="244"/>
                </a:lnTo>
                <a:lnTo>
                  <a:pt x="285" y="244"/>
                </a:lnTo>
                <a:lnTo>
                  <a:pt x="281" y="244"/>
                </a:lnTo>
                <a:lnTo>
                  <a:pt x="277" y="246"/>
                </a:lnTo>
                <a:lnTo>
                  <a:pt x="272" y="248"/>
                </a:lnTo>
                <a:lnTo>
                  <a:pt x="264" y="250"/>
                </a:lnTo>
                <a:lnTo>
                  <a:pt x="253" y="246"/>
                </a:lnTo>
                <a:lnTo>
                  <a:pt x="244" y="240"/>
                </a:lnTo>
                <a:lnTo>
                  <a:pt x="237" y="242"/>
                </a:lnTo>
                <a:lnTo>
                  <a:pt x="229" y="242"/>
                </a:lnTo>
                <a:lnTo>
                  <a:pt x="224" y="233"/>
                </a:lnTo>
                <a:lnTo>
                  <a:pt x="218" y="224"/>
                </a:lnTo>
                <a:lnTo>
                  <a:pt x="209" y="226"/>
                </a:lnTo>
                <a:lnTo>
                  <a:pt x="198" y="226"/>
                </a:lnTo>
                <a:lnTo>
                  <a:pt x="190" y="218"/>
                </a:lnTo>
                <a:lnTo>
                  <a:pt x="187" y="209"/>
                </a:lnTo>
                <a:lnTo>
                  <a:pt x="187" y="198"/>
                </a:lnTo>
                <a:lnTo>
                  <a:pt x="189" y="187"/>
                </a:lnTo>
                <a:lnTo>
                  <a:pt x="192" y="176"/>
                </a:lnTo>
                <a:lnTo>
                  <a:pt x="198" y="165"/>
                </a:lnTo>
                <a:lnTo>
                  <a:pt x="205" y="153"/>
                </a:lnTo>
                <a:lnTo>
                  <a:pt x="211" y="148"/>
                </a:lnTo>
                <a:lnTo>
                  <a:pt x="216" y="148"/>
                </a:lnTo>
                <a:lnTo>
                  <a:pt x="222" y="148"/>
                </a:lnTo>
                <a:lnTo>
                  <a:pt x="225" y="150"/>
                </a:lnTo>
                <a:lnTo>
                  <a:pt x="229" y="152"/>
                </a:lnTo>
                <a:lnTo>
                  <a:pt x="237" y="157"/>
                </a:lnTo>
                <a:lnTo>
                  <a:pt x="242" y="166"/>
                </a:lnTo>
                <a:lnTo>
                  <a:pt x="237" y="181"/>
                </a:lnTo>
                <a:lnTo>
                  <a:pt x="229" y="190"/>
                </a:lnTo>
                <a:lnTo>
                  <a:pt x="237" y="192"/>
                </a:lnTo>
                <a:lnTo>
                  <a:pt x="249" y="190"/>
                </a:lnTo>
                <a:lnTo>
                  <a:pt x="261" y="190"/>
                </a:lnTo>
                <a:lnTo>
                  <a:pt x="268" y="192"/>
                </a:lnTo>
                <a:lnTo>
                  <a:pt x="273" y="194"/>
                </a:lnTo>
                <a:lnTo>
                  <a:pt x="275" y="198"/>
                </a:lnTo>
                <a:lnTo>
                  <a:pt x="277" y="203"/>
                </a:lnTo>
                <a:lnTo>
                  <a:pt x="283" y="205"/>
                </a:lnTo>
                <a:lnTo>
                  <a:pt x="288" y="203"/>
                </a:lnTo>
                <a:lnTo>
                  <a:pt x="292" y="198"/>
                </a:lnTo>
                <a:lnTo>
                  <a:pt x="296" y="196"/>
                </a:lnTo>
                <a:lnTo>
                  <a:pt x="299" y="196"/>
                </a:lnTo>
                <a:lnTo>
                  <a:pt x="303" y="198"/>
                </a:lnTo>
                <a:lnTo>
                  <a:pt x="307" y="200"/>
                </a:lnTo>
                <a:lnTo>
                  <a:pt x="310" y="202"/>
                </a:lnTo>
                <a:lnTo>
                  <a:pt x="314" y="202"/>
                </a:lnTo>
                <a:lnTo>
                  <a:pt x="318" y="200"/>
                </a:lnTo>
                <a:lnTo>
                  <a:pt x="322" y="196"/>
                </a:lnTo>
                <a:lnTo>
                  <a:pt x="318" y="183"/>
                </a:lnTo>
                <a:lnTo>
                  <a:pt x="312" y="174"/>
                </a:lnTo>
                <a:lnTo>
                  <a:pt x="320" y="166"/>
                </a:lnTo>
                <a:lnTo>
                  <a:pt x="329" y="163"/>
                </a:lnTo>
                <a:lnTo>
                  <a:pt x="329" y="155"/>
                </a:lnTo>
                <a:lnTo>
                  <a:pt x="329" y="148"/>
                </a:lnTo>
                <a:close/>
              </a:path>
            </a:pathLst>
          </a:custGeom>
          <a:solidFill>
            <a:srgbClr val="99FF99"/>
          </a:solidFill>
          <a:ln w="3175" cap="flat" cmpd="sng">
            <a:solidFill>
              <a:srgbClr val="00B050"/>
            </a:solidFill>
            <a:prstDash val="solid"/>
            <a:round/>
            <a:headEnd type="none" w="med" len="med"/>
            <a:tailEnd type="none" w="med" len="med"/>
          </a:ln>
        </p:spPr>
        <p:txBody>
          <a:bodyPr/>
          <a:lstStyle/>
          <a:p>
            <a:endParaRPr lang="ru-RU" sz="1807" dirty="0">
              <a:latin typeface="Arial Обычный" charset="0"/>
            </a:endParaRPr>
          </a:p>
        </p:txBody>
      </p:sp>
      <p:sp>
        <p:nvSpPr>
          <p:cNvPr id="240" name="Freeform 74"/>
          <p:cNvSpPr>
            <a:spLocks/>
          </p:cNvSpPr>
          <p:nvPr/>
        </p:nvSpPr>
        <p:spPr bwMode="auto">
          <a:xfrm>
            <a:off x="2914183" y="3761006"/>
            <a:ext cx="689598" cy="795399"/>
          </a:xfrm>
          <a:custGeom>
            <a:avLst/>
            <a:gdLst>
              <a:gd name="T0" fmla="*/ 327126 w 395"/>
              <a:gd name="T1" fmla="*/ 33338 h 421"/>
              <a:gd name="T2" fmla="*/ 259647 w 395"/>
              <a:gd name="T3" fmla="*/ 44450 h 421"/>
              <a:gd name="T4" fmla="*/ 243511 w 395"/>
              <a:gd name="T5" fmla="*/ 65088 h 421"/>
              <a:gd name="T6" fmla="*/ 253779 w 395"/>
              <a:gd name="T7" fmla="*/ 96838 h 421"/>
              <a:gd name="T8" fmla="*/ 250845 w 395"/>
              <a:gd name="T9" fmla="*/ 131763 h 421"/>
              <a:gd name="T10" fmla="*/ 218573 w 395"/>
              <a:gd name="T11" fmla="*/ 185738 h 421"/>
              <a:gd name="T12" fmla="*/ 202437 w 395"/>
              <a:gd name="T13" fmla="*/ 207963 h 421"/>
              <a:gd name="T14" fmla="*/ 126156 w 395"/>
              <a:gd name="T15" fmla="*/ 207963 h 421"/>
              <a:gd name="T16" fmla="*/ 86549 w 395"/>
              <a:gd name="T17" fmla="*/ 234950 h 421"/>
              <a:gd name="T18" fmla="*/ 74814 w 395"/>
              <a:gd name="T19" fmla="*/ 328613 h 421"/>
              <a:gd name="T20" fmla="*/ 0 w 395"/>
              <a:gd name="T21" fmla="*/ 360363 h 421"/>
              <a:gd name="T22" fmla="*/ 55743 w 395"/>
              <a:gd name="T23" fmla="*/ 419100 h 421"/>
              <a:gd name="T24" fmla="*/ 107086 w 395"/>
              <a:gd name="T25" fmla="*/ 431800 h 421"/>
              <a:gd name="T26" fmla="*/ 134958 w 395"/>
              <a:gd name="T27" fmla="*/ 452438 h 421"/>
              <a:gd name="T28" fmla="*/ 132024 w 395"/>
              <a:gd name="T29" fmla="*/ 542925 h 421"/>
              <a:gd name="T30" fmla="*/ 132024 w 395"/>
              <a:gd name="T31" fmla="*/ 598488 h 421"/>
              <a:gd name="T32" fmla="*/ 134958 w 395"/>
              <a:gd name="T33" fmla="*/ 657225 h 421"/>
              <a:gd name="T34" fmla="*/ 167230 w 395"/>
              <a:gd name="T35" fmla="*/ 666750 h 421"/>
              <a:gd name="T36" fmla="*/ 170164 w 395"/>
              <a:gd name="T37" fmla="*/ 615950 h 421"/>
              <a:gd name="T38" fmla="*/ 218573 w 395"/>
              <a:gd name="T39" fmla="*/ 612775 h 421"/>
              <a:gd name="T40" fmla="*/ 221507 w 395"/>
              <a:gd name="T41" fmla="*/ 574675 h 421"/>
              <a:gd name="T42" fmla="*/ 243511 w 395"/>
              <a:gd name="T43" fmla="*/ 533400 h 421"/>
              <a:gd name="T44" fmla="*/ 262581 w 395"/>
              <a:gd name="T45" fmla="*/ 557213 h 421"/>
              <a:gd name="T46" fmla="*/ 310990 w 395"/>
              <a:gd name="T47" fmla="*/ 533400 h 421"/>
              <a:gd name="T48" fmla="*/ 332993 w 395"/>
              <a:gd name="T49" fmla="*/ 477838 h 421"/>
              <a:gd name="T50" fmla="*/ 390204 w 395"/>
              <a:gd name="T51" fmla="*/ 469900 h 421"/>
              <a:gd name="T52" fmla="*/ 432745 w 395"/>
              <a:gd name="T53" fmla="*/ 493713 h 421"/>
              <a:gd name="T54" fmla="*/ 445947 w 395"/>
              <a:gd name="T55" fmla="*/ 539750 h 421"/>
              <a:gd name="T56" fmla="*/ 484087 w 395"/>
              <a:gd name="T57" fmla="*/ 531813 h 421"/>
              <a:gd name="T58" fmla="*/ 484087 w 395"/>
              <a:gd name="T59" fmla="*/ 531813 h 421"/>
              <a:gd name="T60" fmla="*/ 481154 w 395"/>
              <a:gd name="T61" fmla="*/ 525463 h 421"/>
              <a:gd name="T62" fmla="*/ 481154 w 395"/>
              <a:gd name="T63" fmla="*/ 514350 h 421"/>
              <a:gd name="T64" fmla="*/ 481154 w 395"/>
              <a:gd name="T65" fmla="*/ 508000 h 421"/>
              <a:gd name="T66" fmla="*/ 481154 w 395"/>
              <a:gd name="T67" fmla="*/ 508000 h 421"/>
              <a:gd name="T68" fmla="*/ 481154 w 395"/>
              <a:gd name="T69" fmla="*/ 504825 h 421"/>
              <a:gd name="T70" fmla="*/ 481154 w 395"/>
              <a:gd name="T71" fmla="*/ 501650 h 421"/>
              <a:gd name="T72" fmla="*/ 481154 w 395"/>
              <a:gd name="T73" fmla="*/ 498475 h 421"/>
              <a:gd name="T74" fmla="*/ 492889 w 395"/>
              <a:gd name="T75" fmla="*/ 487363 h 421"/>
              <a:gd name="T76" fmla="*/ 506091 w 395"/>
              <a:gd name="T77" fmla="*/ 481013 h 421"/>
              <a:gd name="T78" fmla="*/ 506091 w 395"/>
              <a:gd name="T79" fmla="*/ 481013 h 421"/>
              <a:gd name="T80" fmla="*/ 506091 w 395"/>
              <a:gd name="T81" fmla="*/ 481013 h 421"/>
              <a:gd name="T82" fmla="*/ 509025 w 395"/>
              <a:gd name="T83" fmla="*/ 473075 h 421"/>
              <a:gd name="T84" fmla="*/ 495823 w 395"/>
              <a:gd name="T85" fmla="*/ 442913 h 421"/>
              <a:gd name="T86" fmla="*/ 541298 w 395"/>
              <a:gd name="T87" fmla="*/ 404813 h 421"/>
              <a:gd name="T88" fmla="*/ 579438 w 395"/>
              <a:gd name="T89" fmla="*/ 373063 h 421"/>
              <a:gd name="T90" fmla="*/ 551566 w 395"/>
              <a:gd name="T91" fmla="*/ 331788 h 421"/>
              <a:gd name="T92" fmla="*/ 522228 w 395"/>
              <a:gd name="T93" fmla="*/ 282575 h 421"/>
              <a:gd name="T94" fmla="*/ 465017 w 395"/>
              <a:gd name="T95" fmla="*/ 304800 h 421"/>
              <a:gd name="T96" fmla="*/ 457683 w 395"/>
              <a:gd name="T97" fmla="*/ 276225 h 421"/>
              <a:gd name="T98" fmla="*/ 368200 w 395"/>
              <a:gd name="T99" fmla="*/ 255588 h 421"/>
              <a:gd name="T100" fmla="*/ 343262 w 395"/>
              <a:gd name="T101" fmla="*/ 290513 h 421"/>
              <a:gd name="T102" fmla="*/ 313923 w 395"/>
              <a:gd name="T103" fmla="*/ 258763 h 421"/>
              <a:gd name="T104" fmla="*/ 300721 w 395"/>
              <a:gd name="T105" fmla="*/ 190500 h 421"/>
              <a:gd name="T106" fmla="*/ 352064 w 395"/>
              <a:gd name="T107" fmla="*/ 144463 h 421"/>
              <a:gd name="T108" fmla="*/ 397539 w 395"/>
              <a:gd name="T109" fmla="*/ 65088 h 421"/>
              <a:gd name="T110" fmla="*/ 390204 w 395"/>
              <a:gd name="T111" fmla="*/ 41275 h 421"/>
              <a:gd name="T112" fmla="*/ 371134 w 395"/>
              <a:gd name="T113" fmla="*/ 0 h 421"/>
              <a:gd name="T114" fmla="*/ 352064 w 395"/>
              <a:gd name="T115" fmla="*/ 6350 h 4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95"/>
              <a:gd name="T175" fmla="*/ 0 h 421"/>
              <a:gd name="T176" fmla="*/ 395 w 395"/>
              <a:gd name="T177" fmla="*/ 421 h 42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95" h="421">
                <a:moveTo>
                  <a:pt x="240" y="4"/>
                </a:moveTo>
                <a:lnTo>
                  <a:pt x="238" y="9"/>
                </a:lnTo>
                <a:lnTo>
                  <a:pt x="234" y="13"/>
                </a:lnTo>
                <a:lnTo>
                  <a:pt x="229" y="17"/>
                </a:lnTo>
                <a:lnTo>
                  <a:pt x="223" y="21"/>
                </a:lnTo>
                <a:lnTo>
                  <a:pt x="208" y="26"/>
                </a:lnTo>
                <a:lnTo>
                  <a:pt x="197" y="28"/>
                </a:lnTo>
                <a:lnTo>
                  <a:pt x="188" y="30"/>
                </a:lnTo>
                <a:lnTo>
                  <a:pt x="182" y="28"/>
                </a:lnTo>
                <a:lnTo>
                  <a:pt x="177" y="28"/>
                </a:lnTo>
                <a:lnTo>
                  <a:pt x="171" y="26"/>
                </a:lnTo>
                <a:lnTo>
                  <a:pt x="169" y="26"/>
                </a:lnTo>
                <a:lnTo>
                  <a:pt x="166" y="30"/>
                </a:lnTo>
                <a:lnTo>
                  <a:pt x="164" y="35"/>
                </a:lnTo>
                <a:lnTo>
                  <a:pt x="166" y="41"/>
                </a:lnTo>
                <a:lnTo>
                  <a:pt x="168" y="45"/>
                </a:lnTo>
                <a:lnTo>
                  <a:pt x="169" y="46"/>
                </a:lnTo>
                <a:lnTo>
                  <a:pt x="173" y="52"/>
                </a:lnTo>
                <a:lnTo>
                  <a:pt x="177" y="57"/>
                </a:lnTo>
                <a:lnTo>
                  <a:pt x="173" y="61"/>
                </a:lnTo>
                <a:lnTo>
                  <a:pt x="169" y="65"/>
                </a:lnTo>
                <a:lnTo>
                  <a:pt x="171" y="69"/>
                </a:lnTo>
                <a:lnTo>
                  <a:pt x="173" y="72"/>
                </a:lnTo>
                <a:lnTo>
                  <a:pt x="173" y="78"/>
                </a:lnTo>
                <a:lnTo>
                  <a:pt x="171" y="83"/>
                </a:lnTo>
                <a:lnTo>
                  <a:pt x="162" y="89"/>
                </a:lnTo>
                <a:lnTo>
                  <a:pt x="155" y="94"/>
                </a:lnTo>
                <a:lnTo>
                  <a:pt x="149" y="100"/>
                </a:lnTo>
                <a:lnTo>
                  <a:pt x="149" y="107"/>
                </a:lnTo>
                <a:lnTo>
                  <a:pt x="149" y="117"/>
                </a:lnTo>
                <a:lnTo>
                  <a:pt x="149" y="126"/>
                </a:lnTo>
                <a:lnTo>
                  <a:pt x="147" y="131"/>
                </a:lnTo>
                <a:lnTo>
                  <a:pt x="145" y="133"/>
                </a:lnTo>
                <a:lnTo>
                  <a:pt x="144" y="133"/>
                </a:lnTo>
                <a:lnTo>
                  <a:pt x="138" y="131"/>
                </a:lnTo>
                <a:lnTo>
                  <a:pt x="133" y="131"/>
                </a:lnTo>
                <a:lnTo>
                  <a:pt x="123" y="130"/>
                </a:lnTo>
                <a:lnTo>
                  <a:pt x="112" y="131"/>
                </a:lnTo>
                <a:lnTo>
                  <a:pt x="97" y="135"/>
                </a:lnTo>
                <a:lnTo>
                  <a:pt x="86" y="131"/>
                </a:lnTo>
                <a:lnTo>
                  <a:pt x="79" y="131"/>
                </a:lnTo>
                <a:lnTo>
                  <a:pt x="75" y="135"/>
                </a:lnTo>
                <a:lnTo>
                  <a:pt x="70" y="139"/>
                </a:lnTo>
                <a:lnTo>
                  <a:pt x="62" y="144"/>
                </a:lnTo>
                <a:lnTo>
                  <a:pt x="59" y="148"/>
                </a:lnTo>
                <a:lnTo>
                  <a:pt x="68" y="168"/>
                </a:lnTo>
                <a:lnTo>
                  <a:pt x="75" y="198"/>
                </a:lnTo>
                <a:lnTo>
                  <a:pt x="66" y="200"/>
                </a:lnTo>
                <a:lnTo>
                  <a:pt x="57" y="202"/>
                </a:lnTo>
                <a:lnTo>
                  <a:pt x="51" y="207"/>
                </a:lnTo>
                <a:lnTo>
                  <a:pt x="46" y="209"/>
                </a:lnTo>
                <a:lnTo>
                  <a:pt x="35" y="200"/>
                </a:lnTo>
                <a:lnTo>
                  <a:pt x="25" y="194"/>
                </a:lnTo>
                <a:lnTo>
                  <a:pt x="16" y="207"/>
                </a:lnTo>
                <a:lnTo>
                  <a:pt x="0" y="227"/>
                </a:lnTo>
                <a:lnTo>
                  <a:pt x="7" y="239"/>
                </a:lnTo>
                <a:lnTo>
                  <a:pt x="16" y="248"/>
                </a:lnTo>
                <a:lnTo>
                  <a:pt x="24" y="255"/>
                </a:lnTo>
                <a:lnTo>
                  <a:pt x="31" y="261"/>
                </a:lnTo>
                <a:lnTo>
                  <a:pt x="38" y="264"/>
                </a:lnTo>
                <a:lnTo>
                  <a:pt x="46" y="266"/>
                </a:lnTo>
                <a:lnTo>
                  <a:pt x="53" y="266"/>
                </a:lnTo>
                <a:lnTo>
                  <a:pt x="60" y="266"/>
                </a:lnTo>
                <a:lnTo>
                  <a:pt x="68" y="268"/>
                </a:lnTo>
                <a:lnTo>
                  <a:pt x="73" y="272"/>
                </a:lnTo>
                <a:lnTo>
                  <a:pt x="77" y="277"/>
                </a:lnTo>
                <a:lnTo>
                  <a:pt x="81" y="285"/>
                </a:lnTo>
                <a:lnTo>
                  <a:pt x="86" y="279"/>
                </a:lnTo>
                <a:lnTo>
                  <a:pt x="92" y="276"/>
                </a:lnTo>
                <a:lnTo>
                  <a:pt x="92" y="285"/>
                </a:lnTo>
                <a:lnTo>
                  <a:pt x="88" y="296"/>
                </a:lnTo>
                <a:lnTo>
                  <a:pt x="92" y="300"/>
                </a:lnTo>
                <a:lnTo>
                  <a:pt x="96" y="307"/>
                </a:lnTo>
                <a:lnTo>
                  <a:pt x="94" y="324"/>
                </a:lnTo>
                <a:lnTo>
                  <a:pt x="90" y="342"/>
                </a:lnTo>
                <a:lnTo>
                  <a:pt x="92" y="351"/>
                </a:lnTo>
                <a:lnTo>
                  <a:pt x="96" y="361"/>
                </a:lnTo>
                <a:lnTo>
                  <a:pt x="94" y="368"/>
                </a:lnTo>
                <a:lnTo>
                  <a:pt x="92" y="373"/>
                </a:lnTo>
                <a:lnTo>
                  <a:pt x="90" y="377"/>
                </a:lnTo>
                <a:lnTo>
                  <a:pt x="90" y="381"/>
                </a:lnTo>
                <a:lnTo>
                  <a:pt x="92" y="388"/>
                </a:lnTo>
                <a:lnTo>
                  <a:pt x="94" y="396"/>
                </a:lnTo>
                <a:lnTo>
                  <a:pt x="92" y="407"/>
                </a:lnTo>
                <a:lnTo>
                  <a:pt x="92" y="414"/>
                </a:lnTo>
                <a:lnTo>
                  <a:pt x="96" y="418"/>
                </a:lnTo>
                <a:lnTo>
                  <a:pt x="103" y="421"/>
                </a:lnTo>
                <a:lnTo>
                  <a:pt x="107" y="421"/>
                </a:lnTo>
                <a:lnTo>
                  <a:pt x="110" y="421"/>
                </a:lnTo>
                <a:lnTo>
                  <a:pt x="114" y="420"/>
                </a:lnTo>
                <a:lnTo>
                  <a:pt x="116" y="416"/>
                </a:lnTo>
                <a:lnTo>
                  <a:pt x="118" y="412"/>
                </a:lnTo>
                <a:lnTo>
                  <a:pt x="120" y="407"/>
                </a:lnTo>
                <a:lnTo>
                  <a:pt x="118" y="399"/>
                </a:lnTo>
                <a:lnTo>
                  <a:pt x="116" y="388"/>
                </a:lnTo>
                <a:lnTo>
                  <a:pt x="121" y="388"/>
                </a:lnTo>
                <a:lnTo>
                  <a:pt x="129" y="390"/>
                </a:lnTo>
                <a:lnTo>
                  <a:pt x="136" y="390"/>
                </a:lnTo>
                <a:lnTo>
                  <a:pt x="144" y="388"/>
                </a:lnTo>
                <a:lnTo>
                  <a:pt x="149" y="386"/>
                </a:lnTo>
                <a:lnTo>
                  <a:pt x="153" y="385"/>
                </a:lnTo>
                <a:lnTo>
                  <a:pt x="155" y="379"/>
                </a:lnTo>
                <a:lnTo>
                  <a:pt x="155" y="373"/>
                </a:lnTo>
                <a:lnTo>
                  <a:pt x="153" y="368"/>
                </a:lnTo>
                <a:lnTo>
                  <a:pt x="151" y="362"/>
                </a:lnTo>
                <a:lnTo>
                  <a:pt x="151" y="357"/>
                </a:lnTo>
                <a:lnTo>
                  <a:pt x="151" y="351"/>
                </a:lnTo>
                <a:lnTo>
                  <a:pt x="155" y="346"/>
                </a:lnTo>
                <a:lnTo>
                  <a:pt x="160" y="340"/>
                </a:lnTo>
                <a:lnTo>
                  <a:pt x="166" y="336"/>
                </a:lnTo>
                <a:lnTo>
                  <a:pt x="169" y="338"/>
                </a:lnTo>
                <a:lnTo>
                  <a:pt x="171" y="340"/>
                </a:lnTo>
                <a:lnTo>
                  <a:pt x="173" y="344"/>
                </a:lnTo>
                <a:lnTo>
                  <a:pt x="177" y="348"/>
                </a:lnTo>
                <a:lnTo>
                  <a:pt x="179" y="351"/>
                </a:lnTo>
                <a:lnTo>
                  <a:pt x="184" y="353"/>
                </a:lnTo>
                <a:lnTo>
                  <a:pt x="190" y="353"/>
                </a:lnTo>
                <a:lnTo>
                  <a:pt x="201" y="349"/>
                </a:lnTo>
                <a:lnTo>
                  <a:pt x="206" y="344"/>
                </a:lnTo>
                <a:lnTo>
                  <a:pt x="212" y="336"/>
                </a:lnTo>
                <a:lnTo>
                  <a:pt x="214" y="329"/>
                </a:lnTo>
                <a:lnTo>
                  <a:pt x="216" y="324"/>
                </a:lnTo>
                <a:lnTo>
                  <a:pt x="218" y="316"/>
                </a:lnTo>
                <a:lnTo>
                  <a:pt x="221" y="307"/>
                </a:lnTo>
                <a:lnTo>
                  <a:pt x="227" y="301"/>
                </a:lnTo>
                <a:lnTo>
                  <a:pt x="238" y="294"/>
                </a:lnTo>
                <a:lnTo>
                  <a:pt x="253" y="288"/>
                </a:lnTo>
                <a:lnTo>
                  <a:pt x="258" y="288"/>
                </a:lnTo>
                <a:lnTo>
                  <a:pt x="262" y="292"/>
                </a:lnTo>
                <a:lnTo>
                  <a:pt x="266" y="296"/>
                </a:lnTo>
                <a:lnTo>
                  <a:pt x="267" y="300"/>
                </a:lnTo>
                <a:lnTo>
                  <a:pt x="269" y="311"/>
                </a:lnTo>
                <a:lnTo>
                  <a:pt x="273" y="316"/>
                </a:lnTo>
                <a:lnTo>
                  <a:pt x="286" y="314"/>
                </a:lnTo>
                <a:lnTo>
                  <a:pt x="295" y="311"/>
                </a:lnTo>
                <a:lnTo>
                  <a:pt x="295" y="320"/>
                </a:lnTo>
                <a:lnTo>
                  <a:pt x="297" y="327"/>
                </a:lnTo>
                <a:lnTo>
                  <a:pt x="299" y="333"/>
                </a:lnTo>
                <a:lnTo>
                  <a:pt x="301" y="336"/>
                </a:lnTo>
                <a:lnTo>
                  <a:pt x="304" y="340"/>
                </a:lnTo>
                <a:lnTo>
                  <a:pt x="308" y="340"/>
                </a:lnTo>
                <a:lnTo>
                  <a:pt x="312" y="342"/>
                </a:lnTo>
                <a:lnTo>
                  <a:pt x="317" y="340"/>
                </a:lnTo>
                <a:lnTo>
                  <a:pt x="323" y="336"/>
                </a:lnTo>
                <a:lnTo>
                  <a:pt x="330" y="335"/>
                </a:lnTo>
                <a:lnTo>
                  <a:pt x="328" y="333"/>
                </a:lnTo>
                <a:lnTo>
                  <a:pt x="328" y="331"/>
                </a:lnTo>
                <a:lnTo>
                  <a:pt x="328" y="327"/>
                </a:lnTo>
                <a:lnTo>
                  <a:pt x="328" y="324"/>
                </a:lnTo>
                <a:lnTo>
                  <a:pt x="328" y="322"/>
                </a:lnTo>
                <a:lnTo>
                  <a:pt x="328" y="320"/>
                </a:lnTo>
                <a:lnTo>
                  <a:pt x="328" y="318"/>
                </a:lnTo>
                <a:lnTo>
                  <a:pt x="328" y="316"/>
                </a:lnTo>
                <a:lnTo>
                  <a:pt x="328" y="314"/>
                </a:lnTo>
                <a:lnTo>
                  <a:pt x="330" y="314"/>
                </a:lnTo>
                <a:lnTo>
                  <a:pt x="330" y="312"/>
                </a:lnTo>
                <a:lnTo>
                  <a:pt x="336" y="307"/>
                </a:lnTo>
                <a:lnTo>
                  <a:pt x="345" y="303"/>
                </a:lnTo>
                <a:lnTo>
                  <a:pt x="345" y="301"/>
                </a:lnTo>
                <a:lnTo>
                  <a:pt x="347" y="298"/>
                </a:lnTo>
                <a:lnTo>
                  <a:pt x="345" y="294"/>
                </a:lnTo>
                <a:lnTo>
                  <a:pt x="343" y="290"/>
                </a:lnTo>
                <a:lnTo>
                  <a:pt x="341" y="287"/>
                </a:lnTo>
                <a:lnTo>
                  <a:pt x="338" y="283"/>
                </a:lnTo>
                <a:lnTo>
                  <a:pt x="338" y="279"/>
                </a:lnTo>
                <a:lnTo>
                  <a:pt x="339" y="274"/>
                </a:lnTo>
                <a:lnTo>
                  <a:pt x="345" y="266"/>
                </a:lnTo>
                <a:lnTo>
                  <a:pt x="352" y="259"/>
                </a:lnTo>
                <a:lnTo>
                  <a:pt x="362" y="255"/>
                </a:lnTo>
                <a:lnTo>
                  <a:pt x="369" y="255"/>
                </a:lnTo>
                <a:lnTo>
                  <a:pt x="375" y="255"/>
                </a:lnTo>
                <a:lnTo>
                  <a:pt x="380" y="255"/>
                </a:lnTo>
                <a:lnTo>
                  <a:pt x="386" y="253"/>
                </a:lnTo>
                <a:lnTo>
                  <a:pt x="391" y="248"/>
                </a:lnTo>
                <a:lnTo>
                  <a:pt x="395" y="235"/>
                </a:lnTo>
                <a:lnTo>
                  <a:pt x="395" y="227"/>
                </a:lnTo>
                <a:lnTo>
                  <a:pt x="393" y="222"/>
                </a:lnTo>
                <a:lnTo>
                  <a:pt x="389" y="218"/>
                </a:lnTo>
                <a:lnTo>
                  <a:pt x="382" y="215"/>
                </a:lnTo>
                <a:lnTo>
                  <a:pt x="376" y="209"/>
                </a:lnTo>
                <a:lnTo>
                  <a:pt x="371" y="203"/>
                </a:lnTo>
                <a:lnTo>
                  <a:pt x="365" y="196"/>
                </a:lnTo>
                <a:lnTo>
                  <a:pt x="363" y="187"/>
                </a:lnTo>
                <a:lnTo>
                  <a:pt x="360" y="183"/>
                </a:lnTo>
                <a:lnTo>
                  <a:pt x="356" y="178"/>
                </a:lnTo>
                <a:lnTo>
                  <a:pt x="352" y="176"/>
                </a:lnTo>
                <a:lnTo>
                  <a:pt x="347" y="176"/>
                </a:lnTo>
                <a:lnTo>
                  <a:pt x="334" y="185"/>
                </a:lnTo>
                <a:lnTo>
                  <a:pt x="321" y="192"/>
                </a:lnTo>
                <a:lnTo>
                  <a:pt x="317" y="192"/>
                </a:lnTo>
                <a:lnTo>
                  <a:pt x="315" y="189"/>
                </a:lnTo>
                <a:lnTo>
                  <a:pt x="314" y="187"/>
                </a:lnTo>
                <a:lnTo>
                  <a:pt x="314" y="185"/>
                </a:lnTo>
                <a:lnTo>
                  <a:pt x="315" y="179"/>
                </a:lnTo>
                <a:lnTo>
                  <a:pt x="312" y="174"/>
                </a:lnTo>
                <a:lnTo>
                  <a:pt x="299" y="170"/>
                </a:lnTo>
                <a:lnTo>
                  <a:pt x="284" y="168"/>
                </a:lnTo>
                <a:lnTo>
                  <a:pt x="273" y="165"/>
                </a:lnTo>
                <a:lnTo>
                  <a:pt x="260" y="163"/>
                </a:lnTo>
                <a:lnTo>
                  <a:pt x="251" y="161"/>
                </a:lnTo>
                <a:lnTo>
                  <a:pt x="243" y="161"/>
                </a:lnTo>
                <a:lnTo>
                  <a:pt x="242" y="168"/>
                </a:lnTo>
                <a:lnTo>
                  <a:pt x="238" y="178"/>
                </a:lnTo>
                <a:lnTo>
                  <a:pt x="236" y="181"/>
                </a:lnTo>
                <a:lnTo>
                  <a:pt x="234" y="183"/>
                </a:lnTo>
                <a:lnTo>
                  <a:pt x="229" y="183"/>
                </a:lnTo>
                <a:lnTo>
                  <a:pt x="223" y="181"/>
                </a:lnTo>
                <a:lnTo>
                  <a:pt x="218" y="174"/>
                </a:lnTo>
                <a:lnTo>
                  <a:pt x="214" y="168"/>
                </a:lnTo>
                <a:lnTo>
                  <a:pt x="214" y="163"/>
                </a:lnTo>
                <a:lnTo>
                  <a:pt x="216" y="159"/>
                </a:lnTo>
                <a:lnTo>
                  <a:pt x="221" y="152"/>
                </a:lnTo>
                <a:lnTo>
                  <a:pt x="223" y="146"/>
                </a:lnTo>
                <a:lnTo>
                  <a:pt x="214" y="133"/>
                </a:lnTo>
                <a:lnTo>
                  <a:pt x="205" y="120"/>
                </a:lnTo>
                <a:lnTo>
                  <a:pt x="212" y="113"/>
                </a:lnTo>
                <a:lnTo>
                  <a:pt x="221" y="107"/>
                </a:lnTo>
                <a:lnTo>
                  <a:pt x="223" y="102"/>
                </a:lnTo>
                <a:lnTo>
                  <a:pt x="225" y="96"/>
                </a:lnTo>
                <a:lnTo>
                  <a:pt x="240" y="91"/>
                </a:lnTo>
                <a:lnTo>
                  <a:pt x="253" y="85"/>
                </a:lnTo>
                <a:lnTo>
                  <a:pt x="256" y="72"/>
                </a:lnTo>
                <a:lnTo>
                  <a:pt x="260" y="59"/>
                </a:lnTo>
                <a:lnTo>
                  <a:pt x="266" y="52"/>
                </a:lnTo>
                <a:lnTo>
                  <a:pt x="271" y="41"/>
                </a:lnTo>
                <a:lnTo>
                  <a:pt x="267" y="39"/>
                </a:lnTo>
                <a:lnTo>
                  <a:pt x="266" y="37"/>
                </a:lnTo>
                <a:lnTo>
                  <a:pt x="266" y="32"/>
                </a:lnTo>
                <a:lnTo>
                  <a:pt x="266" y="26"/>
                </a:lnTo>
                <a:lnTo>
                  <a:pt x="267" y="17"/>
                </a:lnTo>
                <a:lnTo>
                  <a:pt x="266" y="9"/>
                </a:lnTo>
                <a:lnTo>
                  <a:pt x="262" y="6"/>
                </a:lnTo>
                <a:lnTo>
                  <a:pt x="258" y="2"/>
                </a:lnTo>
                <a:lnTo>
                  <a:pt x="253" y="0"/>
                </a:lnTo>
                <a:lnTo>
                  <a:pt x="247" y="0"/>
                </a:lnTo>
                <a:lnTo>
                  <a:pt x="243" y="2"/>
                </a:lnTo>
                <a:lnTo>
                  <a:pt x="240" y="4"/>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41" name="Freeform 75"/>
          <p:cNvSpPr>
            <a:spLocks/>
          </p:cNvSpPr>
          <p:nvPr/>
        </p:nvSpPr>
        <p:spPr bwMode="auto">
          <a:xfrm>
            <a:off x="3486646" y="4029289"/>
            <a:ext cx="289064" cy="436431"/>
          </a:xfrm>
          <a:custGeom>
            <a:avLst/>
            <a:gdLst>
              <a:gd name="T0" fmla="*/ 54466 w 165"/>
              <a:gd name="T1" fmla="*/ 85725 h 231"/>
              <a:gd name="T2" fmla="*/ 70658 w 165"/>
              <a:gd name="T3" fmla="*/ 106363 h 231"/>
              <a:gd name="T4" fmla="*/ 89795 w 165"/>
              <a:gd name="T5" fmla="*/ 120650 h 231"/>
              <a:gd name="T6" fmla="*/ 98627 w 165"/>
              <a:gd name="T7" fmla="*/ 134938 h 231"/>
              <a:gd name="T8" fmla="*/ 92739 w 165"/>
              <a:gd name="T9" fmla="*/ 168275 h 231"/>
              <a:gd name="T10" fmla="*/ 76546 w 165"/>
              <a:gd name="T11" fmla="*/ 179388 h 231"/>
              <a:gd name="T12" fmla="*/ 60354 w 165"/>
              <a:gd name="T13" fmla="*/ 179388 h 231"/>
              <a:gd name="T14" fmla="*/ 35329 w 165"/>
              <a:gd name="T15" fmla="*/ 185738 h 231"/>
              <a:gd name="T16" fmla="*/ 16192 w 165"/>
              <a:gd name="T17" fmla="*/ 209550 h 231"/>
              <a:gd name="T18" fmla="*/ 14720 w 165"/>
              <a:gd name="T19" fmla="*/ 223838 h 231"/>
              <a:gd name="T20" fmla="*/ 22081 w 165"/>
              <a:gd name="T21" fmla="*/ 234950 h 231"/>
              <a:gd name="T22" fmla="*/ 27969 w 165"/>
              <a:gd name="T23" fmla="*/ 247650 h 231"/>
              <a:gd name="T24" fmla="*/ 16192 w 165"/>
              <a:gd name="T25" fmla="*/ 258763 h 231"/>
              <a:gd name="T26" fmla="*/ 2944 w 165"/>
              <a:gd name="T27" fmla="*/ 269875 h 231"/>
              <a:gd name="T28" fmla="*/ 0 w 165"/>
              <a:gd name="T29" fmla="*/ 290513 h 231"/>
              <a:gd name="T30" fmla="*/ 2944 w 165"/>
              <a:gd name="T31" fmla="*/ 306388 h 231"/>
              <a:gd name="T32" fmla="*/ 2944 w 165"/>
              <a:gd name="T33" fmla="*/ 306388 h 231"/>
              <a:gd name="T34" fmla="*/ 2944 w 165"/>
              <a:gd name="T35" fmla="*/ 306388 h 231"/>
              <a:gd name="T36" fmla="*/ 2944 w 165"/>
              <a:gd name="T37" fmla="*/ 320675 h 231"/>
              <a:gd name="T38" fmla="*/ 11776 w 165"/>
              <a:gd name="T39" fmla="*/ 341313 h 231"/>
              <a:gd name="T40" fmla="*/ 22081 w 165"/>
              <a:gd name="T41" fmla="*/ 352425 h 231"/>
              <a:gd name="T42" fmla="*/ 30913 w 165"/>
              <a:gd name="T43" fmla="*/ 349250 h 231"/>
              <a:gd name="T44" fmla="*/ 44161 w 165"/>
              <a:gd name="T45" fmla="*/ 338138 h 231"/>
              <a:gd name="T46" fmla="*/ 66242 w 165"/>
              <a:gd name="T47" fmla="*/ 347663 h 231"/>
              <a:gd name="T48" fmla="*/ 105987 w 165"/>
              <a:gd name="T49" fmla="*/ 361950 h 231"/>
              <a:gd name="T50" fmla="*/ 141316 w 165"/>
              <a:gd name="T51" fmla="*/ 365125 h 231"/>
              <a:gd name="T52" fmla="*/ 153092 w 165"/>
              <a:gd name="T53" fmla="*/ 355600 h 231"/>
              <a:gd name="T54" fmla="*/ 144260 w 165"/>
              <a:gd name="T55" fmla="*/ 331788 h 231"/>
              <a:gd name="T56" fmla="*/ 131012 w 165"/>
              <a:gd name="T57" fmla="*/ 300038 h 231"/>
              <a:gd name="T58" fmla="*/ 141316 w 165"/>
              <a:gd name="T59" fmla="*/ 276225 h 231"/>
              <a:gd name="T60" fmla="*/ 166341 w 165"/>
              <a:gd name="T61" fmla="*/ 238125 h 231"/>
              <a:gd name="T62" fmla="*/ 179589 w 165"/>
              <a:gd name="T63" fmla="*/ 192088 h 231"/>
              <a:gd name="T64" fmla="*/ 201670 w 165"/>
              <a:gd name="T65" fmla="*/ 150813 h 231"/>
              <a:gd name="T66" fmla="*/ 242887 w 165"/>
              <a:gd name="T67" fmla="*/ 117475 h 231"/>
              <a:gd name="T68" fmla="*/ 236999 w 165"/>
              <a:gd name="T69" fmla="*/ 120650 h 231"/>
              <a:gd name="T70" fmla="*/ 229639 w 165"/>
              <a:gd name="T71" fmla="*/ 123825 h 231"/>
              <a:gd name="T72" fmla="*/ 229639 w 165"/>
              <a:gd name="T73" fmla="*/ 123825 h 231"/>
              <a:gd name="T74" fmla="*/ 229639 w 165"/>
              <a:gd name="T75" fmla="*/ 123825 h 231"/>
              <a:gd name="T76" fmla="*/ 223750 w 165"/>
              <a:gd name="T77" fmla="*/ 123825 h 231"/>
              <a:gd name="T78" fmla="*/ 204614 w 165"/>
              <a:gd name="T79" fmla="*/ 96838 h 231"/>
              <a:gd name="T80" fmla="*/ 175173 w 165"/>
              <a:gd name="T81" fmla="*/ 74613 h 231"/>
              <a:gd name="T82" fmla="*/ 160453 w 165"/>
              <a:gd name="T83" fmla="*/ 61913 h 231"/>
              <a:gd name="T84" fmla="*/ 150148 w 165"/>
              <a:gd name="T85" fmla="*/ 30163 h 231"/>
              <a:gd name="T86" fmla="*/ 120707 w 165"/>
              <a:gd name="T87" fmla="*/ 19050 h 231"/>
              <a:gd name="T88" fmla="*/ 108931 w 165"/>
              <a:gd name="T89" fmla="*/ 12700 h 231"/>
              <a:gd name="T90" fmla="*/ 101571 w 165"/>
              <a:gd name="T91" fmla="*/ 12700 h 231"/>
              <a:gd name="T92" fmla="*/ 89795 w 165"/>
              <a:gd name="T93" fmla="*/ 6350 h 231"/>
              <a:gd name="T94" fmla="*/ 76546 w 165"/>
              <a:gd name="T95" fmla="*/ 3175 h 231"/>
              <a:gd name="T96" fmla="*/ 60354 w 165"/>
              <a:gd name="T97" fmla="*/ 19050 h 231"/>
              <a:gd name="T98" fmla="*/ 60354 w 165"/>
              <a:gd name="T99" fmla="*/ 38100 h 231"/>
              <a:gd name="T100" fmla="*/ 66242 w 165"/>
              <a:gd name="T101" fmla="*/ 57150 h 231"/>
              <a:gd name="T102" fmla="*/ 63298 w 165"/>
              <a:gd name="T103" fmla="*/ 68263 h 231"/>
              <a:gd name="T104" fmla="*/ 54466 w 165"/>
              <a:gd name="T105" fmla="*/ 71438 h 2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5"/>
              <a:gd name="T160" fmla="*/ 0 h 231"/>
              <a:gd name="T161" fmla="*/ 165 w 165"/>
              <a:gd name="T162" fmla="*/ 231 h 23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5" h="231">
                <a:moveTo>
                  <a:pt x="35" y="45"/>
                </a:moveTo>
                <a:lnTo>
                  <a:pt x="37" y="54"/>
                </a:lnTo>
                <a:lnTo>
                  <a:pt x="43" y="61"/>
                </a:lnTo>
                <a:lnTo>
                  <a:pt x="48" y="67"/>
                </a:lnTo>
                <a:lnTo>
                  <a:pt x="54" y="73"/>
                </a:lnTo>
                <a:lnTo>
                  <a:pt x="61" y="76"/>
                </a:lnTo>
                <a:lnTo>
                  <a:pt x="65" y="80"/>
                </a:lnTo>
                <a:lnTo>
                  <a:pt x="67" y="85"/>
                </a:lnTo>
                <a:lnTo>
                  <a:pt x="67" y="93"/>
                </a:lnTo>
                <a:lnTo>
                  <a:pt x="63" y="106"/>
                </a:lnTo>
                <a:lnTo>
                  <a:pt x="58" y="111"/>
                </a:lnTo>
                <a:lnTo>
                  <a:pt x="52" y="113"/>
                </a:lnTo>
                <a:lnTo>
                  <a:pt x="47" y="113"/>
                </a:lnTo>
                <a:lnTo>
                  <a:pt x="41" y="113"/>
                </a:lnTo>
                <a:lnTo>
                  <a:pt x="34" y="113"/>
                </a:lnTo>
                <a:lnTo>
                  <a:pt x="24" y="117"/>
                </a:lnTo>
                <a:lnTo>
                  <a:pt x="17" y="124"/>
                </a:lnTo>
                <a:lnTo>
                  <a:pt x="11" y="132"/>
                </a:lnTo>
                <a:lnTo>
                  <a:pt x="10" y="137"/>
                </a:lnTo>
                <a:lnTo>
                  <a:pt x="10" y="141"/>
                </a:lnTo>
                <a:lnTo>
                  <a:pt x="13" y="145"/>
                </a:lnTo>
                <a:lnTo>
                  <a:pt x="15" y="148"/>
                </a:lnTo>
                <a:lnTo>
                  <a:pt x="17" y="152"/>
                </a:lnTo>
                <a:lnTo>
                  <a:pt x="19" y="156"/>
                </a:lnTo>
                <a:lnTo>
                  <a:pt x="17" y="159"/>
                </a:lnTo>
                <a:lnTo>
                  <a:pt x="11" y="163"/>
                </a:lnTo>
                <a:lnTo>
                  <a:pt x="4" y="167"/>
                </a:lnTo>
                <a:lnTo>
                  <a:pt x="2" y="170"/>
                </a:lnTo>
                <a:lnTo>
                  <a:pt x="0" y="176"/>
                </a:lnTo>
                <a:lnTo>
                  <a:pt x="0" y="183"/>
                </a:lnTo>
                <a:lnTo>
                  <a:pt x="2" y="193"/>
                </a:lnTo>
                <a:lnTo>
                  <a:pt x="2" y="202"/>
                </a:lnTo>
                <a:lnTo>
                  <a:pt x="4" y="209"/>
                </a:lnTo>
                <a:lnTo>
                  <a:pt x="8" y="215"/>
                </a:lnTo>
                <a:lnTo>
                  <a:pt x="11" y="220"/>
                </a:lnTo>
                <a:lnTo>
                  <a:pt x="15" y="222"/>
                </a:lnTo>
                <a:lnTo>
                  <a:pt x="19" y="222"/>
                </a:lnTo>
                <a:lnTo>
                  <a:pt x="21" y="220"/>
                </a:lnTo>
                <a:lnTo>
                  <a:pt x="24" y="219"/>
                </a:lnTo>
                <a:lnTo>
                  <a:pt x="30" y="213"/>
                </a:lnTo>
                <a:lnTo>
                  <a:pt x="35" y="211"/>
                </a:lnTo>
                <a:lnTo>
                  <a:pt x="45" y="219"/>
                </a:lnTo>
                <a:lnTo>
                  <a:pt x="58" y="226"/>
                </a:lnTo>
                <a:lnTo>
                  <a:pt x="72" y="228"/>
                </a:lnTo>
                <a:lnTo>
                  <a:pt x="89" y="231"/>
                </a:lnTo>
                <a:lnTo>
                  <a:pt x="96" y="230"/>
                </a:lnTo>
                <a:lnTo>
                  <a:pt x="100" y="228"/>
                </a:lnTo>
                <a:lnTo>
                  <a:pt x="104" y="224"/>
                </a:lnTo>
                <a:lnTo>
                  <a:pt x="106" y="220"/>
                </a:lnTo>
                <a:lnTo>
                  <a:pt x="98" y="209"/>
                </a:lnTo>
                <a:lnTo>
                  <a:pt x="89" y="196"/>
                </a:lnTo>
                <a:lnTo>
                  <a:pt x="89" y="189"/>
                </a:lnTo>
                <a:lnTo>
                  <a:pt x="93" y="182"/>
                </a:lnTo>
                <a:lnTo>
                  <a:pt x="96" y="174"/>
                </a:lnTo>
                <a:lnTo>
                  <a:pt x="102" y="167"/>
                </a:lnTo>
                <a:lnTo>
                  <a:pt x="113" y="150"/>
                </a:lnTo>
                <a:lnTo>
                  <a:pt x="122" y="137"/>
                </a:lnTo>
                <a:lnTo>
                  <a:pt x="122" y="121"/>
                </a:lnTo>
                <a:lnTo>
                  <a:pt x="122" y="106"/>
                </a:lnTo>
                <a:lnTo>
                  <a:pt x="137" y="95"/>
                </a:lnTo>
                <a:lnTo>
                  <a:pt x="165" y="74"/>
                </a:lnTo>
                <a:lnTo>
                  <a:pt x="161" y="76"/>
                </a:lnTo>
                <a:lnTo>
                  <a:pt x="156" y="78"/>
                </a:lnTo>
                <a:lnTo>
                  <a:pt x="152" y="78"/>
                </a:lnTo>
                <a:lnTo>
                  <a:pt x="148" y="78"/>
                </a:lnTo>
                <a:lnTo>
                  <a:pt x="139" y="61"/>
                </a:lnTo>
                <a:lnTo>
                  <a:pt x="128" y="47"/>
                </a:lnTo>
                <a:lnTo>
                  <a:pt x="119" y="47"/>
                </a:lnTo>
                <a:lnTo>
                  <a:pt x="109" y="47"/>
                </a:lnTo>
                <a:lnTo>
                  <a:pt x="109" y="39"/>
                </a:lnTo>
                <a:lnTo>
                  <a:pt x="111" y="34"/>
                </a:lnTo>
                <a:lnTo>
                  <a:pt x="102" y="19"/>
                </a:lnTo>
                <a:lnTo>
                  <a:pt x="91" y="10"/>
                </a:lnTo>
                <a:lnTo>
                  <a:pt x="82" y="12"/>
                </a:lnTo>
                <a:lnTo>
                  <a:pt x="76" y="10"/>
                </a:lnTo>
                <a:lnTo>
                  <a:pt x="74" y="8"/>
                </a:lnTo>
                <a:lnTo>
                  <a:pt x="72" y="6"/>
                </a:lnTo>
                <a:lnTo>
                  <a:pt x="69" y="8"/>
                </a:lnTo>
                <a:lnTo>
                  <a:pt x="67" y="10"/>
                </a:lnTo>
                <a:lnTo>
                  <a:pt x="61" y="4"/>
                </a:lnTo>
                <a:lnTo>
                  <a:pt x="58" y="0"/>
                </a:lnTo>
                <a:lnTo>
                  <a:pt x="52" y="2"/>
                </a:lnTo>
                <a:lnTo>
                  <a:pt x="47" y="6"/>
                </a:lnTo>
                <a:lnTo>
                  <a:pt x="41" y="12"/>
                </a:lnTo>
                <a:lnTo>
                  <a:pt x="39" y="17"/>
                </a:lnTo>
                <a:lnTo>
                  <a:pt x="41" y="24"/>
                </a:lnTo>
                <a:lnTo>
                  <a:pt x="45" y="32"/>
                </a:lnTo>
                <a:lnTo>
                  <a:pt x="45" y="36"/>
                </a:lnTo>
                <a:lnTo>
                  <a:pt x="45" y="39"/>
                </a:lnTo>
                <a:lnTo>
                  <a:pt x="43" y="43"/>
                </a:lnTo>
                <a:lnTo>
                  <a:pt x="39" y="45"/>
                </a:lnTo>
                <a:lnTo>
                  <a:pt x="37" y="45"/>
                </a:lnTo>
                <a:lnTo>
                  <a:pt x="35" y="45"/>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42" name="Freeform 76"/>
          <p:cNvSpPr>
            <a:spLocks/>
          </p:cNvSpPr>
          <p:nvPr/>
        </p:nvSpPr>
        <p:spPr bwMode="auto">
          <a:xfrm>
            <a:off x="2695023" y="4386368"/>
            <a:ext cx="574350" cy="534673"/>
          </a:xfrm>
          <a:custGeom>
            <a:avLst/>
            <a:gdLst>
              <a:gd name="T0" fmla="*/ 425392 w 329"/>
              <a:gd name="T1" fmla="*/ 263525 h 283"/>
              <a:gd name="T2" fmla="*/ 444461 w 329"/>
              <a:gd name="T3" fmla="*/ 255587 h 283"/>
              <a:gd name="T4" fmla="*/ 463531 w 329"/>
              <a:gd name="T5" fmla="*/ 242887 h 283"/>
              <a:gd name="T6" fmla="*/ 454729 w 329"/>
              <a:gd name="T7" fmla="*/ 201612 h 283"/>
              <a:gd name="T8" fmla="*/ 479666 w 329"/>
              <a:gd name="T9" fmla="*/ 184150 h 283"/>
              <a:gd name="T10" fmla="*/ 467931 w 329"/>
              <a:gd name="T11" fmla="*/ 163512 h 283"/>
              <a:gd name="T12" fmla="*/ 454729 w 329"/>
              <a:gd name="T13" fmla="*/ 166687 h 283"/>
              <a:gd name="T14" fmla="*/ 425392 w 329"/>
              <a:gd name="T15" fmla="*/ 184150 h 283"/>
              <a:gd name="T16" fmla="*/ 415124 w 329"/>
              <a:gd name="T17" fmla="*/ 217487 h 283"/>
              <a:gd name="T18" fmla="*/ 400455 w 329"/>
              <a:gd name="T19" fmla="*/ 228600 h 283"/>
              <a:gd name="T20" fmla="*/ 390187 w 329"/>
              <a:gd name="T21" fmla="*/ 196850 h 283"/>
              <a:gd name="T22" fmla="*/ 349115 w 329"/>
              <a:gd name="T23" fmla="*/ 193675 h 283"/>
              <a:gd name="T24" fmla="*/ 344714 w 329"/>
              <a:gd name="T25" fmla="*/ 173037 h 283"/>
              <a:gd name="T26" fmla="*/ 332979 w 329"/>
              <a:gd name="T27" fmla="*/ 152400 h 283"/>
              <a:gd name="T28" fmla="*/ 319777 w 329"/>
              <a:gd name="T29" fmla="*/ 131762 h 283"/>
              <a:gd name="T30" fmla="*/ 319777 w 329"/>
              <a:gd name="T31" fmla="*/ 90487 h 283"/>
              <a:gd name="T32" fmla="*/ 319777 w 329"/>
              <a:gd name="T33" fmla="*/ 66675 h 283"/>
              <a:gd name="T34" fmla="*/ 319777 w 329"/>
              <a:gd name="T35" fmla="*/ 31750 h 283"/>
              <a:gd name="T36" fmla="*/ 316844 w 329"/>
              <a:gd name="T37" fmla="*/ 11112 h 283"/>
              <a:gd name="T38" fmla="*/ 294841 w 329"/>
              <a:gd name="T39" fmla="*/ 31750 h 283"/>
              <a:gd name="T40" fmla="*/ 278705 w 329"/>
              <a:gd name="T41" fmla="*/ 11112 h 283"/>
              <a:gd name="T42" fmla="*/ 255235 w 329"/>
              <a:gd name="T43" fmla="*/ 6350 h 283"/>
              <a:gd name="T44" fmla="*/ 227365 w 329"/>
              <a:gd name="T45" fmla="*/ 6350 h 283"/>
              <a:gd name="T46" fmla="*/ 178958 w 329"/>
              <a:gd name="T47" fmla="*/ 14287 h 283"/>
              <a:gd name="T48" fmla="*/ 105615 w 329"/>
              <a:gd name="T49" fmla="*/ 11112 h 283"/>
              <a:gd name="T50" fmla="*/ 89479 w 329"/>
              <a:gd name="T51" fmla="*/ 23812 h 283"/>
              <a:gd name="T52" fmla="*/ 92413 w 329"/>
              <a:gd name="T53" fmla="*/ 38100 h 283"/>
              <a:gd name="T54" fmla="*/ 96813 w 329"/>
              <a:gd name="T55" fmla="*/ 47625 h 283"/>
              <a:gd name="T56" fmla="*/ 76277 w 329"/>
              <a:gd name="T57" fmla="*/ 79375 h 283"/>
              <a:gd name="T58" fmla="*/ 41072 w 329"/>
              <a:gd name="T59" fmla="*/ 93662 h 283"/>
              <a:gd name="T60" fmla="*/ 32271 w 329"/>
              <a:gd name="T61" fmla="*/ 85725 h 283"/>
              <a:gd name="T62" fmla="*/ 22003 w 329"/>
              <a:gd name="T63" fmla="*/ 73025 h 283"/>
              <a:gd name="T64" fmla="*/ 0 w 329"/>
              <a:gd name="T65" fmla="*/ 85725 h 283"/>
              <a:gd name="T66" fmla="*/ 0 w 329"/>
              <a:gd name="T67" fmla="*/ 103187 h 283"/>
              <a:gd name="T68" fmla="*/ 29337 w 329"/>
              <a:gd name="T69" fmla="*/ 114300 h 283"/>
              <a:gd name="T70" fmla="*/ 42539 w 329"/>
              <a:gd name="T71" fmla="*/ 142875 h 283"/>
              <a:gd name="T72" fmla="*/ 64542 w 329"/>
              <a:gd name="T73" fmla="*/ 146050 h 283"/>
              <a:gd name="T74" fmla="*/ 83612 w 329"/>
              <a:gd name="T75" fmla="*/ 163512 h 283"/>
              <a:gd name="T76" fmla="*/ 137886 w 329"/>
              <a:gd name="T77" fmla="*/ 179387 h 283"/>
              <a:gd name="T78" fmla="*/ 140819 w 329"/>
              <a:gd name="T79" fmla="*/ 234950 h 283"/>
              <a:gd name="T80" fmla="*/ 162822 w 329"/>
              <a:gd name="T81" fmla="*/ 273050 h 283"/>
              <a:gd name="T82" fmla="*/ 189226 w 329"/>
              <a:gd name="T83" fmla="*/ 277812 h 283"/>
              <a:gd name="T84" fmla="*/ 211229 w 329"/>
              <a:gd name="T85" fmla="*/ 287337 h 283"/>
              <a:gd name="T86" fmla="*/ 214163 w 329"/>
              <a:gd name="T87" fmla="*/ 311150 h 283"/>
              <a:gd name="T88" fmla="*/ 227365 w 329"/>
              <a:gd name="T89" fmla="*/ 322262 h 283"/>
              <a:gd name="T90" fmla="*/ 236166 w 329"/>
              <a:gd name="T91" fmla="*/ 366712 h 283"/>
              <a:gd name="T92" fmla="*/ 246434 w 329"/>
              <a:gd name="T93" fmla="*/ 384175 h 283"/>
              <a:gd name="T94" fmla="*/ 275771 w 329"/>
              <a:gd name="T95" fmla="*/ 412750 h 283"/>
              <a:gd name="T96" fmla="*/ 272838 w 329"/>
              <a:gd name="T97" fmla="*/ 436562 h 283"/>
              <a:gd name="T98" fmla="*/ 297774 w 329"/>
              <a:gd name="T99" fmla="*/ 449262 h 283"/>
              <a:gd name="T100" fmla="*/ 354982 w 329"/>
              <a:gd name="T101" fmla="*/ 363537 h 283"/>
              <a:gd name="T102" fmla="*/ 360850 w 329"/>
              <a:gd name="T103" fmla="*/ 339725 h 283"/>
              <a:gd name="T104" fmla="*/ 384320 w 329"/>
              <a:gd name="T105" fmla="*/ 352425 h 283"/>
              <a:gd name="T106" fmla="*/ 450329 w 329"/>
              <a:gd name="T107" fmla="*/ 336550 h 283"/>
              <a:gd name="T108" fmla="*/ 460597 w 329"/>
              <a:gd name="T109" fmla="*/ 346075 h 283"/>
              <a:gd name="T110" fmla="*/ 451796 w 329"/>
              <a:gd name="T111" fmla="*/ 296862 h 283"/>
              <a:gd name="T112" fmla="*/ 438594 w 329"/>
              <a:gd name="T113" fmla="*/ 277812 h 28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9"/>
              <a:gd name="T172" fmla="*/ 0 h 283"/>
              <a:gd name="T173" fmla="*/ 329 w 329"/>
              <a:gd name="T174" fmla="*/ 283 h 28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9" h="283">
                <a:moveTo>
                  <a:pt x="292" y="174"/>
                </a:moveTo>
                <a:lnTo>
                  <a:pt x="290" y="170"/>
                </a:lnTo>
                <a:lnTo>
                  <a:pt x="290" y="166"/>
                </a:lnTo>
                <a:lnTo>
                  <a:pt x="292" y="164"/>
                </a:lnTo>
                <a:lnTo>
                  <a:pt x="297" y="163"/>
                </a:lnTo>
                <a:lnTo>
                  <a:pt x="303" y="161"/>
                </a:lnTo>
                <a:lnTo>
                  <a:pt x="308" y="159"/>
                </a:lnTo>
                <a:lnTo>
                  <a:pt x="314" y="157"/>
                </a:lnTo>
                <a:lnTo>
                  <a:pt x="316" y="153"/>
                </a:lnTo>
                <a:lnTo>
                  <a:pt x="310" y="142"/>
                </a:lnTo>
                <a:lnTo>
                  <a:pt x="301" y="133"/>
                </a:lnTo>
                <a:lnTo>
                  <a:pt x="310" y="127"/>
                </a:lnTo>
                <a:lnTo>
                  <a:pt x="319" y="122"/>
                </a:lnTo>
                <a:lnTo>
                  <a:pt x="325" y="120"/>
                </a:lnTo>
                <a:lnTo>
                  <a:pt x="327" y="116"/>
                </a:lnTo>
                <a:lnTo>
                  <a:pt x="329" y="113"/>
                </a:lnTo>
                <a:lnTo>
                  <a:pt x="325" y="107"/>
                </a:lnTo>
                <a:lnTo>
                  <a:pt x="319" y="103"/>
                </a:lnTo>
                <a:lnTo>
                  <a:pt x="316" y="103"/>
                </a:lnTo>
                <a:lnTo>
                  <a:pt x="312" y="103"/>
                </a:lnTo>
                <a:lnTo>
                  <a:pt x="310" y="105"/>
                </a:lnTo>
                <a:lnTo>
                  <a:pt x="305" y="109"/>
                </a:lnTo>
                <a:lnTo>
                  <a:pt x="299" y="113"/>
                </a:lnTo>
                <a:lnTo>
                  <a:pt x="290" y="116"/>
                </a:lnTo>
                <a:lnTo>
                  <a:pt x="283" y="118"/>
                </a:lnTo>
                <a:lnTo>
                  <a:pt x="283" y="126"/>
                </a:lnTo>
                <a:lnTo>
                  <a:pt x="283" y="137"/>
                </a:lnTo>
                <a:lnTo>
                  <a:pt x="279" y="140"/>
                </a:lnTo>
                <a:lnTo>
                  <a:pt x="277" y="144"/>
                </a:lnTo>
                <a:lnTo>
                  <a:pt x="273" y="144"/>
                </a:lnTo>
                <a:lnTo>
                  <a:pt x="270" y="142"/>
                </a:lnTo>
                <a:lnTo>
                  <a:pt x="268" y="133"/>
                </a:lnTo>
                <a:lnTo>
                  <a:pt x="266" y="124"/>
                </a:lnTo>
                <a:lnTo>
                  <a:pt x="255" y="126"/>
                </a:lnTo>
                <a:lnTo>
                  <a:pt x="240" y="127"/>
                </a:lnTo>
                <a:lnTo>
                  <a:pt x="238" y="122"/>
                </a:lnTo>
                <a:lnTo>
                  <a:pt x="236" y="116"/>
                </a:lnTo>
                <a:lnTo>
                  <a:pt x="236" y="113"/>
                </a:lnTo>
                <a:lnTo>
                  <a:pt x="235" y="109"/>
                </a:lnTo>
                <a:lnTo>
                  <a:pt x="231" y="105"/>
                </a:lnTo>
                <a:lnTo>
                  <a:pt x="225" y="103"/>
                </a:lnTo>
                <a:lnTo>
                  <a:pt x="227" y="96"/>
                </a:lnTo>
                <a:lnTo>
                  <a:pt x="227" y="90"/>
                </a:lnTo>
                <a:lnTo>
                  <a:pt x="222" y="87"/>
                </a:lnTo>
                <a:lnTo>
                  <a:pt x="218" y="83"/>
                </a:lnTo>
                <a:lnTo>
                  <a:pt x="218" y="76"/>
                </a:lnTo>
                <a:lnTo>
                  <a:pt x="220" y="65"/>
                </a:lnTo>
                <a:lnTo>
                  <a:pt x="218" y="57"/>
                </a:lnTo>
                <a:lnTo>
                  <a:pt x="216" y="50"/>
                </a:lnTo>
                <a:lnTo>
                  <a:pt x="216" y="46"/>
                </a:lnTo>
                <a:lnTo>
                  <a:pt x="218" y="42"/>
                </a:lnTo>
                <a:lnTo>
                  <a:pt x="220" y="37"/>
                </a:lnTo>
                <a:lnTo>
                  <a:pt x="222" y="30"/>
                </a:lnTo>
                <a:lnTo>
                  <a:pt x="218" y="20"/>
                </a:lnTo>
                <a:lnTo>
                  <a:pt x="216" y="11"/>
                </a:lnTo>
                <a:lnTo>
                  <a:pt x="216" y="9"/>
                </a:lnTo>
                <a:lnTo>
                  <a:pt x="216" y="7"/>
                </a:lnTo>
                <a:lnTo>
                  <a:pt x="212" y="13"/>
                </a:lnTo>
                <a:lnTo>
                  <a:pt x="207" y="17"/>
                </a:lnTo>
                <a:lnTo>
                  <a:pt x="201" y="20"/>
                </a:lnTo>
                <a:lnTo>
                  <a:pt x="194" y="20"/>
                </a:lnTo>
                <a:lnTo>
                  <a:pt x="194" y="13"/>
                </a:lnTo>
                <a:lnTo>
                  <a:pt x="190" y="7"/>
                </a:lnTo>
                <a:lnTo>
                  <a:pt x="183" y="9"/>
                </a:lnTo>
                <a:lnTo>
                  <a:pt x="175" y="9"/>
                </a:lnTo>
                <a:lnTo>
                  <a:pt x="174" y="4"/>
                </a:lnTo>
                <a:lnTo>
                  <a:pt x="174" y="0"/>
                </a:lnTo>
                <a:lnTo>
                  <a:pt x="162" y="0"/>
                </a:lnTo>
                <a:lnTo>
                  <a:pt x="155" y="4"/>
                </a:lnTo>
                <a:lnTo>
                  <a:pt x="151" y="7"/>
                </a:lnTo>
                <a:lnTo>
                  <a:pt x="146" y="11"/>
                </a:lnTo>
                <a:lnTo>
                  <a:pt x="122" y="9"/>
                </a:lnTo>
                <a:lnTo>
                  <a:pt x="98" y="5"/>
                </a:lnTo>
                <a:lnTo>
                  <a:pt x="85" y="5"/>
                </a:lnTo>
                <a:lnTo>
                  <a:pt x="72" y="7"/>
                </a:lnTo>
                <a:lnTo>
                  <a:pt x="68" y="9"/>
                </a:lnTo>
                <a:lnTo>
                  <a:pt x="65" y="11"/>
                </a:lnTo>
                <a:lnTo>
                  <a:pt x="61" y="15"/>
                </a:lnTo>
                <a:lnTo>
                  <a:pt x="59" y="18"/>
                </a:lnTo>
                <a:lnTo>
                  <a:pt x="59" y="20"/>
                </a:lnTo>
                <a:lnTo>
                  <a:pt x="63" y="24"/>
                </a:lnTo>
                <a:lnTo>
                  <a:pt x="65" y="24"/>
                </a:lnTo>
                <a:lnTo>
                  <a:pt x="66" y="26"/>
                </a:lnTo>
                <a:lnTo>
                  <a:pt x="66" y="30"/>
                </a:lnTo>
                <a:lnTo>
                  <a:pt x="66" y="33"/>
                </a:lnTo>
                <a:lnTo>
                  <a:pt x="59" y="42"/>
                </a:lnTo>
                <a:lnTo>
                  <a:pt x="52" y="50"/>
                </a:lnTo>
                <a:lnTo>
                  <a:pt x="41" y="54"/>
                </a:lnTo>
                <a:lnTo>
                  <a:pt x="29" y="59"/>
                </a:lnTo>
                <a:lnTo>
                  <a:pt x="28" y="59"/>
                </a:lnTo>
                <a:lnTo>
                  <a:pt x="26" y="57"/>
                </a:lnTo>
                <a:lnTo>
                  <a:pt x="24" y="57"/>
                </a:lnTo>
                <a:lnTo>
                  <a:pt x="22" y="54"/>
                </a:lnTo>
                <a:lnTo>
                  <a:pt x="20" y="50"/>
                </a:lnTo>
                <a:lnTo>
                  <a:pt x="18" y="46"/>
                </a:lnTo>
                <a:lnTo>
                  <a:pt x="15" y="46"/>
                </a:lnTo>
                <a:lnTo>
                  <a:pt x="9" y="46"/>
                </a:lnTo>
                <a:lnTo>
                  <a:pt x="4" y="48"/>
                </a:lnTo>
                <a:lnTo>
                  <a:pt x="0" y="54"/>
                </a:lnTo>
                <a:lnTo>
                  <a:pt x="0" y="57"/>
                </a:lnTo>
                <a:lnTo>
                  <a:pt x="0" y="61"/>
                </a:lnTo>
                <a:lnTo>
                  <a:pt x="0" y="65"/>
                </a:lnTo>
                <a:lnTo>
                  <a:pt x="2" y="68"/>
                </a:lnTo>
                <a:lnTo>
                  <a:pt x="9" y="72"/>
                </a:lnTo>
                <a:lnTo>
                  <a:pt x="20" y="72"/>
                </a:lnTo>
                <a:lnTo>
                  <a:pt x="24" y="81"/>
                </a:lnTo>
                <a:lnTo>
                  <a:pt x="28" y="87"/>
                </a:lnTo>
                <a:lnTo>
                  <a:pt x="29" y="90"/>
                </a:lnTo>
                <a:lnTo>
                  <a:pt x="35" y="92"/>
                </a:lnTo>
                <a:lnTo>
                  <a:pt x="41" y="90"/>
                </a:lnTo>
                <a:lnTo>
                  <a:pt x="44" y="92"/>
                </a:lnTo>
                <a:lnTo>
                  <a:pt x="48" y="94"/>
                </a:lnTo>
                <a:lnTo>
                  <a:pt x="52" y="98"/>
                </a:lnTo>
                <a:lnTo>
                  <a:pt x="57" y="103"/>
                </a:lnTo>
                <a:lnTo>
                  <a:pt x="65" y="109"/>
                </a:lnTo>
                <a:lnTo>
                  <a:pt x="79" y="109"/>
                </a:lnTo>
                <a:lnTo>
                  <a:pt x="94" y="113"/>
                </a:lnTo>
                <a:lnTo>
                  <a:pt x="94" y="124"/>
                </a:lnTo>
                <a:lnTo>
                  <a:pt x="92" y="137"/>
                </a:lnTo>
                <a:lnTo>
                  <a:pt x="96" y="148"/>
                </a:lnTo>
                <a:lnTo>
                  <a:pt x="100" y="157"/>
                </a:lnTo>
                <a:lnTo>
                  <a:pt x="105" y="166"/>
                </a:lnTo>
                <a:lnTo>
                  <a:pt x="111" y="172"/>
                </a:lnTo>
                <a:lnTo>
                  <a:pt x="118" y="174"/>
                </a:lnTo>
                <a:lnTo>
                  <a:pt x="124" y="175"/>
                </a:lnTo>
                <a:lnTo>
                  <a:pt x="129" y="175"/>
                </a:lnTo>
                <a:lnTo>
                  <a:pt x="135" y="177"/>
                </a:lnTo>
                <a:lnTo>
                  <a:pt x="140" y="179"/>
                </a:lnTo>
                <a:lnTo>
                  <a:pt x="144" y="181"/>
                </a:lnTo>
                <a:lnTo>
                  <a:pt x="146" y="187"/>
                </a:lnTo>
                <a:lnTo>
                  <a:pt x="146" y="192"/>
                </a:lnTo>
                <a:lnTo>
                  <a:pt x="146" y="196"/>
                </a:lnTo>
                <a:lnTo>
                  <a:pt x="148" y="198"/>
                </a:lnTo>
                <a:lnTo>
                  <a:pt x="151" y="200"/>
                </a:lnTo>
                <a:lnTo>
                  <a:pt x="155" y="203"/>
                </a:lnTo>
                <a:lnTo>
                  <a:pt x="155" y="211"/>
                </a:lnTo>
                <a:lnTo>
                  <a:pt x="155" y="220"/>
                </a:lnTo>
                <a:lnTo>
                  <a:pt x="161" y="231"/>
                </a:lnTo>
                <a:lnTo>
                  <a:pt x="168" y="242"/>
                </a:lnTo>
                <a:lnTo>
                  <a:pt x="174" y="249"/>
                </a:lnTo>
                <a:lnTo>
                  <a:pt x="181" y="257"/>
                </a:lnTo>
                <a:lnTo>
                  <a:pt x="188" y="260"/>
                </a:lnTo>
                <a:lnTo>
                  <a:pt x="194" y="264"/>
                </a:lnTo>
                <a:lnTo>
                  <a:pt x="188" y="270"/>
                </a:lnTo>
                <a:lnTo>
                  <a:pt x="186" y="275"/>
                </a:lnTo>
                <a:lnTo>
                  <a:pt x="194" y="281"/>
                </a:lnTo>
                <a:lnTo>
                  <a:pt x="203" y="283"/>
                </a:lnTo>
                <a:lnTo>
                  <a:pt x="225" y="264"/>
                </a:lnTo>
                <a:lnTo>
                  <a:pt x="244" y="246"/>
                </a:lnTo>
                <a:lnTo>
                  <a:pt x="242" y="229"/>
                </a:lnTo>
                <a:lnTo>
                  <a:pt x="238" y="216"/>
                </a:lnTo>
                <a:lnTo>
                  <a:pt x="242" y="214"/>
                </a:lnTo>
                <a:lnTo>
                  <a:pt x="246" y="214"/>
                </a:lnTo>
                <a:lnTo>
                  <a:pt x="249" y="216"/>
                </a:lnTo>
                <a:lnTo>
                  <a:pt x="253" y="218"/>
                </a:lnTo>
                <a:lnTo>
                  <a:pt x="262" y="222"/>
                </a:lnTo>
                <a:lnTo>
                  <a:pt x="271" y="224"/>
                </a:lnTo>
                <a:lnTo>
                  <a:pt x="290" y="218"/>
                </a:lnTo>
                <a:lnTo>
                  <a:pt x="307" y="212"/>
                </a:lnTo>
                <a:lnTo>
                  <a:pt x="310" y="214"/>
                </a:lnTo>
                <a:lnTo>
                  <a:pt x="312" y="216"/>
                </a:lnTo>
                <a:lnTo>
                  <a:pt x="314" y="218"/>
                </a:lnTo>
                <a:lnTo>
                  <a:pt x="318" y="216"/>
                </a:lnTo>
                <a:lnTo>
                  <a:pt x="312" y="200"/>
                </a:lnTo>
                <a:lnTo>
                  <a:pt x="308" y="187"/>
                </a:lnTo>
                <a:lnTo>
                  <a:pt x="308" y="183"/>
                </a:lnTo>
                <a:lnTo>
                  <a:pt x="305" y="179"/>
                </a:lnTo>
                <a:lnTo>
                  <a:pt x="299" y="175"/>
                </a:lnTo>
                <a:lnTo>
                  <a:pt x="292" y="174"/>
                </a:lnTo>
                <a:close/>
              </a:path>
            </a:pathLst>
          </a:custGeom>
          <a:solidFill>
            <a:srgbClr val="99FF99"/>
          </a:solidFill>
          <a:ln w="3175" cmpd="sng">
            <a:solidFill>
              <a:srgbClr val="00B050"/>
            </a:solidFill>
            <a:round/>
            <a:headEnd/>
            <a:tailEnd/>
          </a:ln>
        </p:spPr>
        <p:txBody>
          <a:bodyPr/>
          <a:lstStyle/>
          <a:p>
            <a:endParaRPr lang="ru-RU" sz="1807" dirty="0">
              <a:latin typeface="Arial Обычный" charset="0"/>
            </a:endParaRPr>
          </a:p>
        </p:txBody>
      </p:sp>
      <p:sp>
        <p:nvSpPr>
          <p:cNvPr id="243" name="Freeform 77"/>
          <p:cNvSpPr>
            <a:spLocks/>
          </p:cNvSpPr>
          <p:nvPr/>
        </p:nvSpPr>
        <p:spPr bwMode="auto">
          <a:xfrm>
            <a:off x="3087999" y="4305128"/>
            <a:ext cx="379752" cy="434541"/>
          </a:xfrm>
          <a:custGeom>
            <a:avLst/>
            <a:gdLst>
              <a:gd name="T0" fmla="*/ 143443 w 218"/>
              <a:gd name="T1" fmla="*/ 365125 h 230"/>
              <a:gd name="T2" fmla="*/ 178572 w 218"/>
              <a:gd name="T3" fmla="*/ 344488 h 230"/>
              <a:gd name="T4" fmla="*/ 187354 w 218"/>
              <a:gd name="T5" fmla="*/ 311150 h 230"/>
              <a:gd name="T6" fmla="*/ 210774 w 218"/>
              <a:gd name="T7" fmla="*/ 269875 h 230"/>
              <a:gd name="T8" fmla="*/ 232729 w 218"/>
              <a:gd name="T9" fmla="*/ 258763 h 230"/>
              <a:gd name="T10" fmla="*/ 235657 w 218"/>
              <a:gd name="T11" fmla="*/ 230188 h 230"/>
              <a:gd name="T12" fmla="*/ 270786 w 218"/>
              <a:gd name="T13" fmla="*/ 165100 h 230"/>
              <a:gd name="T14" fmla="*/ 295669 w 218"/>
              <a:gd name="T15" fmla="*/ 120650 h 230"/>
              <a:gd name="T16" fmla="*/ 314697 w 218"/>
              <a:gd name="T17" fmla="*/ 92075 h 230"/>
              <a:gd name="T18" fmla="*/ 305915 w 218"/>
              <a:gd name="T19" fmla="*/ 82550 h 230"/>
              <a:gd name="T20" fmla="*/ 292741 w 218"/>
              <a:gd name="T21" fmla="*/ 71438 h 230"/>
              <a:gd name="T22" fmla="*/ 286886 w 218"/>
              <a:gd name="T23" fmla="*/ 36513 h 230"/>
              <a:gd name="T24" fmla="*/ 248830 w 218"/>
              <a:gd name="T25" fmla="*/ 36513 h 230"/>
              <a:gd name="T26" fmla="*/ 238584 w 218"/>
              <a:gd name="T27" fmla="*/ 6350 h 230"/>
              <a:gd name="T28" fmla="*/ 203455 w 218"/>
              <a:gd name="T29" fmla="*/ 9525 h 230"/>
              <a:gd name="T30" fmla="*/ 174181 w 218"/>
              <a:gd name="T31" fmla="*/ 44450 h 230"/>
              <a:gd name="T32" fmla="*/ 165399 w 218"/>
              <a:gd name="T33" fmla="*/ 76200 h 230"/>
              <a:gd name="T34" fmla="*/ 133197 w 218"/>
              <a:gd name="T35" fmla="*/ 103188 h 230"/>
              <a:gd name="T36" fmla="*/ 114169 w 218"/>
              <a:gd name="T37" fmla="*/ 95250 h 230"/>
              <a:gd name="T38" fmla="*/ 102459 w 218"/>
              <a:gd name="T39" fmla="*/ 79375 h 230"/>
              <a:gd name="T40" fmla="*/ 81968 w 218"/>
              <a:gd name="T41" fmla="*/ 92075 h 230"/>
              <a:gd name="T42" fmla="*/ 76113 w 218"/>
              <a:gd name="T43" fmla="*/ 117475 h 230"/>
              <a:gd name="T44" fmla="*/ 81968 w 218"/>
              <a:gd name="T45" fmla="*/ 144463 h 230"/>
              <a:gd name="T46" fmla="*/ 65867 w 218"/>
              <a:gd name="T47" fmla="*/ 158750 h 230"/>
              <a:gd name="T48" fmla="*/ 32202 w 218"/>
              <a:gd name="T49" fmla="*/ 158750 h 230"/>
              <a:gd name="T50" fmla="*/ 30738 w 218"/>
              <a:gd name="T51" fmla="*/ 188912 h 230"/>
              <a:gd name="T52" fmla="*/ 21956 w 218"/>
              <a:gd name="T53" fmla="*/ 209550 h 230"/>
              <a:gd name="T54" fmla="*/ 5855 w 218"/>
              <a:gd name="T55" fmla="*/ 211138 h 230"/>
              <a:gd name="T56" fmla="*/ 0 w 218"/>
              <a:gd name="T57" fmla="*/ 231775 h 230"/>
              <a:gd name="T58" fmla="*/ 16101 w 218"/>
              <a:gd name="T59" fmla="*/ 247650 h 230"/>
              <a:gd name="T60" fmla="*/ 21956 w 218"/>
              <a:gd name="T61" fmla="*/ 269875 h 230"/>
              <a:gd name="T62" fmla="*/ 62939 w 218"/>
              <a:gd name="T63" fmla="*/ 279400 h 230"/>
              <a:gd name="T64" fmla="*/ 76113 w 218"/>
              <a:gd name="T65" fmla="*/ 296863 h 230"/>
              <a:gd name="T66" fmla="*/ 84895 w 218"/>
              <a:gd name="T67" fmla="*/ 268288 h 230"/>
              <a:gd name="T68" fmla="*/ 108314 w 218"/>
              <a:gd name="T69" fmla="*/ 247650 h 230"/>
              <a:gd name="T70" fmla="*/ 127342 w 218"/>
              <a:gd name="T71" fmla="*/ 231775 h 230"/>
              <a:gd name="T72" fmla="*/ 146371 w 218"/>
              <a:gd name="T73" fmla="*/ 238125 h 230"/>
              <a:gd name="T74" fmla="*/ 146371 w 218"/>
              <a:gd name="T75" fmla="*/ 258763 h 230"/>
              <a:gd name="T76" fmla="*/ 111242 w 218"/>
              <a:gd name="T77" fmla="*/ 279400 h 230"/>
              <a:gd name="T78" fmla="*/ 130270 w 218"/>
              <a:gd name="T79" fmla="*/ 317500 h 230"/>
              <a:gd name="T80" fmla="*/ 105387 w 218"/>
              <a:gd name="T81" fmla="*/ 327025 h 230"/>
              <a:gd name="T82" fmla="*/ 95141 w 218"/>
              <a:gd name="T83" fmla="*/ 338138 h 230"/>
              <a:gd name="T84" fmla="*/ 117097 w 218"/>
              <a:gd name="T85" fmla="*/ 352425 h 2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30"/>
              <a:gd name="T131" fmla="*/ 218 w 218"/>
              <a:gd name="T132" fmla="*/ 230 h 2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30">
                <a:moveTo>
                  <a:pt x="83" y="230"/>
                </a:moveTo>
                <a:lnTo>
                  <a:pt x="93" y="230"/>
                </a:lnTo>
                <a:lnTo>
                  <a:pt x="98" y="230"/>
                </a:lnTo>
                <a:lnTo>
                  <a:pt x="104" y="228"/>
                </a:lnTo>
                <a:lnTo>
                  <a:pt x="109" y="220"/>
                </a:lnTo>
                <a:lnTo>
                  <a:pt x="122" y="217"/>
                </a:lnTo>
                <a:lnTo>
                  <a:pt x="126" y="211"/>
                </a:lnTo>
                <a:lnTo>
                  <a:pt x="128" y="196"/>
                </a:lnTo>
                <a:lnTo>
                  <a:pt x="128" y="183"/>
                </a:lnTo>
                <a:lnTo>
                  <a:pt x="137" y="176"/>
                </a:lnTo>
                <a:lnTo>
                  <a:pt x="144" y="170"/>
                </a:lnTo>
                <a:lnTo>
                  <a:pt x="154" y="169"/>
                </a:lnTo>
                <a:lnTo>
                  <a:pt x="161" y="169"/>
                </a:lnTo>
                <a:lnTo>
                  <a:pt x="159" y="163"/>
                </a:lnTo>
                <a:lnTo>
                  <a:pt x="159" y="158"/>
                </a:lnTo>
                <a:lnTo>
                  <a:pt x="159" y="150"/>
                </a:lnTo>
                <a:lnTo>
                  <a:pt x="161" y="145"/>
                </a:lnTo>
                <a:lnTo>
                  <a:pt x="165" y="132"/>
                </a:lnTo>
                <a:lnTo>
                  <a:pt x="170" y="122"/>
                </a:lnTo>
                <a:lnTo>
                  <a:pt x="185" y="104"/>
                </a:lnTo>
                <a:lnTo>
                  <a:pt x="196" y="91"/>
                </a:lnTo>
                <a:lnTo>
                  <a:pt x="198" y="82"/>
                </a:lnTo>
                <a:lnTo>
                  <a:pt x="202" y="76"/>
                </a:lnTo>
                <a:lnTo>
                  <a:pt x="205" y="71"/>
                </a:lnTo>
                <a:lnTo>
                  <a:pt x="211" y="65"/>
                </a:lnTo>
                <a:lnTo>
                  <a:pt x="215" y="58"/>
                </a:lnTo>
                <a:lnTo>
                  <a:pt x="218" y="52"/>
                </a:lnTo>
                <a:lnTo>
                  <a:pt x="213" y="54"/>
                </a:lnTo>
                <a:lnTo>
                  <a:pt x="209" y="52"/>
                </a:lnTo>
                <a:lnTo>
                  <a:pt x="205" y="52"/>
                </a:lnTo>
                <a:lnTo>
                  <a:pt x="202" y="48"/>
                </a:lnTo>
                <a:lnTo>
                  <a:pt x="200" y="45"/>
                </a:lnTo>
                <a:lnTo>
                  <a:pt x="198" y="39"/>
                </a:lnTo>
                <a:lnTo>
                  <a:pt x="196" y="32"/>
                </a:lnTo>
                <a:lnTo>
                  <a:pt x="196" y="23"/>
                </a:lnTo>
                <a:lnTo>
                  <a:pt x="187" y="26"/>
                </a:lnTo>
                <a:lnTo>
                  <a:pt x="174" y="28"/>
                </a:lnTo>
                <a:lnTo>
                  <a:pt x="170" y="23"/>
                </a:lnTo>
                <a:lnTo>
                  <a:pt x="168" y="12"/>
                </a:lnTo>
                <a:lnTo>
                  <a:pt x="167" y="8"/>
                </a:lnTo>
                <a:lnTo>
                  <a:pt x="163" y="4"/>
                </a:lnTo>
                <a:lnTo>
                  <a:pt x="159" y="0"/>
                </a:lnTo>
                <a:lnTo>
                  <a:pt x="154" y="0"/>
                </a:lnTo>
                <a:lnTo>
                  <a:pt x="139" y="6"/>
                </a:lnTo>
                <a:lnTo>
                  <a:pt x="128" y="13"/>
                </a:lnTo>
                <a:lnTo>
                  <a:pt x="122" y="19"/>
                </a:lnTo>
                <a:lnTo>
                  <a:pt x="119" y="28"/>
                </a:lnTo>
                <a:lnTo>
                  <a:pt x="117" y="36"/>
                </a:lnTo>
                <a:lnTo>
                  <a:pt x="115" y="41"/>
                </a:lnTo>
                <a:lnTo>
                  <a:pt x="113" y="48"/>
                </a:lnTo>
                <a:lnTo>
                  <a:pt x="107" y="56"/>
                </a:lnTo>
                <a:lnTo>
                  <a:pt x="102" y="61"/>
                </a:lnTo>
                <a:lnTo>
                  <a:pt x="91" y="65"/>
                </a:lnTo>
                <a:lnTo>
                  <a:pt x="85" y="65"/>
                </a:lnTo>
                <a:lnTo>
                  <a:pt x="80" y="63"/>
                </a:lnTo>
                <a:lnTo>
                  <a:pt x="78" y="60"/>
                </a:lnTo>
                <a:lnTo>
                  <a:pt x="74" y="56"/>
                </a:lnTo>
                <a:lnTo>
                  <a:pt x="72" y="52"/>
                </a:lnTo>
                <a:lnTo>
                  <a:pt x="70" y="50"/>
                </a:lnTo>
                <a:lnTo>
                  <a:pt x="67" y="48"/>
                </a:lnTo>
                <a:lnTo>
                  <a:pt x="61" y="52"/>
                </a:lnTo>
                <a:lnTo>
                  <a:pt x="56" y="58"/>
                </a:lnTo>
                <a:lnTo>
                  <a:pt x="52" y="63"/>
                </a:lnTo>
                <a:lnTo>
                  <a:pt x="52" y="69"/>
                </a:lnTo>
                <a:lnTo>
                  <a:pt x="52" y="74"/>
                </a:lnTo>
                <a:lnTo>
                  <a:pt x="54" y="80"/>
                </a:lnTo>
                <a:lnTo>
                  <a:pt x="56" y="85"/>
                </a:lnTo>
                <a:lnTo>
                  <a:pt x="56" y="91"/>
                </a:lnTo>
                <a:lnTo>
                  <a:pt x="54" y="97"/>
                </a:lnTo>
                <a:lnTo>
                  <a:pt x="50" y="98"/>
                </a:lnTo>
                <a:lnTo>
                  <a:pt x="45" y="100"/>
                </a:lnTo>
                <a:lnTo>
                  <a:pt x="37" y="102"/>
                </a:lnTo>
                <a:lnTo>
                  <a:pt x="30" y="102"/>
                </a:lnTo>
                <a:lnTo>
                  <a:pt x="22" y="100"/>
                </a:lnTo>
                <a:lnTo>
                  <a:pt x="17" y="100"/>
                </a:lnTo>
                <a:lnTo>
                  <a:pt x="19" y="111"/>
                </a:lnTo>
                <a:lnTo>
                  <a:pt x="21" y="119"/>
                </a:lnTo>
                <a:lnTo>
                  <a:pt x="19" y="124"/>
                </a:lnTo>
                <a:lnTo>
                  <a:pt x="17" y="128"/>
                </a:lnTo>
                <a:lnTo>
                  <a:pt x="15" y="132"/>
                </a:lnTo>
                <a:lnTo>
                  <a:pt x="11" y="133"/>
                </a:lnTo>
                <a:lnTo>
                  <a:pt x="8" y="133"/>
                </a:lnTo>
                <a:lnTo>
                  <a:pt x="4" y="133"/>
                </a:lnTo>
                <a:lnTo>
                  <a:pt x="2" y="133"/>
                </a:lnTo>
                <a:lnTo>
                  <a:pt x="2" y="139"/>
                </a:lnTo>
                <a:lnTo>
                  <a:pt x="0" y="146"/>
                </a:lnTo>
                <a:lnTo>
                  <a:pt x="6" y="148"/>
                </a:lnTo>
                <a:lnTo>
                  <a:pt x="10" y="152"/>
                </a:lnTo>
                <a:lnTo>
                  <a:pt x="11" y="156"/>
                </a:lnTo>
                <a:lnTo>
                  <a:pt x="11" y="159"/>
                </a:lnTo>
                <a:lnTo>
                  <a:pt x="13" y="165"/>
                </a:lnTo>
                <a:lnTo>
                  <a:pt x="15" y="170"/>
                </a:lnTo>
                <a:lnTo>
                  <a:pt x="30" y="169"/>
                </a:lnTo>
                <a:lnTo>
                  <a:pt x="41" y="167"/>
                </a:lnTo>
                <a:lnTo>
                  <a:pt x="43" y="176"/>
                </a:lnTo>
                <a:lnTo>
                  <a:pt x="45" y="185"/>
                </a:lnTo>
                <a:lnTo>
                  <a:pt x="48" y="187"/>
                </a:lnTo>
                <a:lnTo>
                  <a:pt x="52" y="187"/>
                </a:lnTo>
                <a:lnTo>
                  <a:pt x="54" y="183"/>
                </a:lnTo>
                <a:lnTo>
                  <a:pt x="58" y="180"/>
                </a:lnTo>
                <a:lnTo>
                  <a:pt x="58" y="169"/>
                </a:lnTo>
                <a:lnTo>
                  <a:pt x="58" y="161"/>
                </a:lnTo>
                <a:lnTo>
                  <a:pt x="65" y="159"/>
                </a:lnTo>
                <a:lnTo>
                  <a:pt x="74" y="156"/>
                </a:lnTo>
                <a:lnTo>
                  <a:pt x="80" y="152"/>
                </a:lnTo>
                <a:lnTo>
                  <a:pt x="85" y="148"/>
                </a:lnTo>
                <a:lnTo>
                  <a:pt x="87" y="146"/>
                </a:lnTo>
                <a:lnTo>
                  <a:pt x="91" y="146"/>
                </a:lnTo>
                <a:lnTo>
                  <a:pt x="94" y="146"/>
                </a:lnTo>
                <a:lnTo>
                  <a:pt x="100" y="150"/>
                </a:lnTo>
                <a:lnTo>
                  <a:pt x="104" y="156"/>
                </a:lnTo>
                <a:lnTo>
                  <a:pt x="102" y="159"/>
                </a:lnTo>
                <a:lnTo>
                  <a:pt x="100" y="163"/>
                </a:lnTo>
                <a:lnTo>
                  <a:pt x="94" y="165"/>
                </a:lnTo>
                <a:lnTo>
                  <a:pt x="85" y="170"/>
                </a:lnTo>
                <a:lnTo>
                  <a:pt x="76" y="176"/>
                </a:lnTo>
                <a:lnTo>
                  <a:pt x="85" y="185"/>
                </a:lnTo>
                <a:lnTo>
                  <a:pt x="91" y="196"/>
                </a:lnTo>
                <a:lnTo>
                  <a:pt x="89" y="200"/>
                </a:lnTo>
                <a:lnTo>
                  <a:pt x="83" y="202"/>
                </a:lnTo>
                <a:lnTo>
                  <a:pt x="78" y="204"/>
                </a:lnTo>
                <a:lnTo>
                  <a:pt x="72" y="206"/>
                </a:lnTo>
                <a:lnTo>
                  <a:pt x="67" y="207"/>
                </a:lnTo>
                <a:lnTo>
                  <a:pt x="65" y="209"/>
                </a:lnTo>
                <a:lnTo>
                  <a:pt x="65" y="213"/>
                </a:lnTo>
                <a:lnTo>
                  <a:pt x="67" y="217"/>
                </a:lnTo>
                <a:lnTo>
                  <a:pt x="74" y="218"/>
                </a:lnTo>
                <a:lnTo>
                  <a:pt x="80" y="222"/>
                </a:lnTo>
                <a:lnTo>
                  <a:pt x="83" y="226"/>
                </a:lnTo>
                <a:lnTo>
                  <a:pt x="83" y="230"/>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44" name="Freeform 78"/>
          <p:cNvSpPr>
            <a:spLocks/>
          </p:cNvSpPr>
          <p:nvPr/>
        </p:nvSpPr>
        <p:spPr bwMode="auto">
          <a:xfrm>
            <a:off x="2585444" y="4658428"/>
            <a:ext cx="402423" cy="398643"/>
          </a:xfrm>
          <a:custGeom>
            <a:avLst/>
            <a:gdLst>
              <a:gd name="T0" fmla="*/ 43914 w 231"/>
              <a:gd name="T1" fmla="*/ 331787 h 211"/>
              <a:gd name="T2" fmla="*/ 48305 w 231"/>
              <a:gd name="T3" fmla="*/ 334962 h 211"/>
              <a:gd name="T4" fmla="*/ 79045 w 231"/>
              <a:gd name="T5" fmla="*/ 331787 h 211"/>
              <a:gd name="T6" fmla="*/ 118568 w 231"/>
              <a:gd name="T7" fmla="*/ 319087 h 211"/>
              <a:gd name="T8" fmla="*/ 133206 w 231"/>
              <a:gd name="T9" fmla="*/ 304800 h 211"/>
              <a:gd name="T10" fmla="*/ 137597 w 231"/>
              <a:gd name="T11" fmla="*/ 284162 h 211"/>
              <a:gd name="T12" fmla="*/ 149308 w 231"/>
              <a:gd name="T13" fmla="*/ 280987 h 211"/>
              <a:gd name="T14" fmla="*/ 184439 w 231"/>
              <a:gd name="T15" fmla="*/ 276225 h 211"/>
              <a:gd name="T16" fmla="*/ 229817 w 231"/>
              <a:gd name="T17" fmla="*/ 261937 h 211"/>
              <a:gd name="T18" fmla="*/ 257629 w 231"/>
              <a:gd name="T19" fmla="*/ 238125 h 211"/>
              <a:gd name="T20" fmla="*/ 283977 w 231"/>
              <a:gd name="T21" fmla="*/ 204787 h 211"/>
              <a:gd name="T22" fmla="*/ 322036 w 231"/>
              <a:gd name="T23" fmla="*/ 173037 h 211"/>
              <a:gd name="T24" fmla="*/ 338138 w 231"/>
              <a:gd name="T25" fmla="*/ 155575 h 211"/>
              <a:gd name="T26" fmla="*/ 327891 w 231"/>
              <a:gd name="T27" fmla="*/ 138112 h 211"/>
              <a:gd name="T28" fmla="*/ 319109 w 231"/>
              <a:gd name="T29" fmla="*/ 106362 h 211"/>
              <a:gd name="T30" fmla="*/ 313253 w 231"/>
              <a:gd name="T31" fmla="*/ 88900 h 211"/>
              <a:gd name="T32" fmla="*/ 305934 w 231"/>
              <a:gd name="T33" fmla="*/ 82550 h 211"/>
              <a:gd name="T34" fmla="*/ 305934 w 231"/>
              <a:gd name="T35" fmla="*/ 68262 h 211"/>
              <a:gd name="T36" fmla="*/ 297152 w 231"/>
              <a:gd name="T37" fmla="*/ 55562 h 211"/>
              <a:gd name="T38" fmla="*/ 281050 w 231"/>
              <a:gd name="T39" fmla="*/ 49212 h 211"/>
              <a:gd name="T40" fmla="*/ 264948 w 231"/>
              <a:gd name="T41" fmla="*/ 47625 h 211"/>
              <a:gd name="T42" fmla="*/ 245919 w 231"/>
              <a:gd name="T43" fmla="*/ 34925 h 211"/>
              <a:gd name="T44" fmla="*/ 238600 w 231"/>
              <a:gd name="T45" fmla="*/ 17462 h 211"/>
              <a:gd name="T46" fmla="*/ 210787 w 231"/>
              <a:gd name="T47" fmla="*/ 34925 h 211"/>
              <a:gd name="T48" fmla="*/ 187367 w 231"/>
              <a:gd name="T49" fmla="*/ 55562 h 211"/>
              <a:gd name="T50" fmla="*/ 175656 w 231"/>
              <a:gd name="T51" fmla="*/ 73025 h 211"/>
              <a:gd name="T52" fmla="*/ 149308 w 231"/>
              <a:gd name="T53" fmla="*/ 55562 h 211"/>
              <a:gd name="T54" fmla="*/ 108321 w 231"/>
              <a:gd name="T55" fmla="*/ 9525 h 211"/>
              <a:gd name="T56" fmla="*/ 81973 w 231"/>
              <a:gd name="T57" fmla="*/ 6350 h 211"/>
              <a:gd name="T58" fmla="*/ 57088 w 231"/>
              <a:gd name="T59" fmla="*/ 9525 h 211"/>
              <a:gd name="T60" fmla="*/ 46842 w 231"/>
              <a:gd name="T61" fmla="*/ 0 h 211"/>
              <a:gd name="T62" fmla="*/ 32204 w 231"/>
              <a:gd name="T63" fmla="*/ 0 h 211"/>
              <a:gd name="T64" fmla="*/ 16102 w 231"/>
              <a:gd name="T65" fmla="*/ 30162 h 211"/>
              <a:gd name="T66" fmla="*/ 10247 w 231"/>
              <a:gd name="T67" fmla="*/ 69850 h 211"/>
              <a:gd name="T68" fmla="*/ 5855 w 231"/>
              <a:gd name="T69" fmla="*/ 82550 h 211"/>
              <a:gd name="T70" fmla="*/ 5855 w 231"/>
              <a:gd name="T71" fmla="*/ 100012 h 211"/>
              <a:gd name="T72" fmla="*/ 10247 w 231"/>
              <a:gd name="T73" fmla="*/ 131762 h 211"/>
              <a:gd name="T74" fmla="*/ 13174 w 231"/>
              <a:gd name="T75" fmla="*/ 158750 h 211"/>
              <a:gd name="T76" fmla="*/ 13174 w 231"/>
              <a:gd name="T77" fmla="*/ 179387 h 211"/>
              <a:gd name="T78" fmla="*/ 19029 w 231"/>
              <a:gd name="T79" fmla="*/ 203200 h 211"/>
              <a:gd name="T80" fmla="*/ 24885 w 231"/>
              <a:gd name="T81" fmla="*/ 228600 h 211"/>
              <a:gd name="T82" fmla="*/ 24885 w 231"/>
              <a:gd name="T83" fmla="*/ 266700 h 211"/>
              <a:gd name="T84" fmla="*/ 35131 w 231"/>
              <a:gd name="T85" fmla="*/ 311150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1"/>
              <a:gd name="T130" fmla="*/ 0 h 211"/>
              <a:gd name="T131" fmla="*/ 231 w 231"/>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1" h="211">
                <a:moveTo>
                  <a:pt x="26" y="209"/>
                </a:moveTo>
                <a:lnTo>
                  <a:pt x="30" y="209"/>
                </a:lnTo>
                <a:lnTo>
                  <a:pt x="33" y="209"/>
                </a:lnTo>
                <a:lnTo>
                  <a:pt x="33" y="211"/>
                </a:lnTo>
                <a:lnTo>
                  <a:pt x="54" y="209"/>
                </a:lnTo>
                <a:lnTo>
                  <a:pt x="74" y="203"/>
                </a:lnTo>
                <a:lnTo>
                  <a:pt x="81" y="201"/>
                </a:lnTo>
                <a:lnTo>
                  <a:pt x="87" y="198"/>
                </a:lnTo>
                <a:lnTo>
                  <a:pt x="91" y="192"/>
                </a:lnTo>
                <a:lnTo>
                  <a:pt x="92" y="187"/>
                </a:lnTo>
                <a:lnTo>
                  <a:pt x="94" y="179"/>
                </a:lnTo>
                <a:lnTo>
                  <a:pt x="96" y="174"/>
                </a:lnTo>
                <a:lnTo>
                  <a:pt x="102" y="177"/>
                </a:lnTo>
                <a:lnTo>
                  <a:pt x="113" y="183"/>
                </a:lnTo>
                <a:lnTo>
                  <a:pt x="126" y="174"/>
                </a:lnTo>
                <a:lnTo>
                  <a:pt x="140" y="165"/>
                </a:lnTo>
                <a:lnTo>
                  <a:pt x="157" y="165"/>
                </a:lnTo>
                <a:lnTo>
                  <a:pt x="168" y="166"/>
                </a:lnTo>
                <a:lnTo>
                  <a:pt x="176" y="150"/>
                </a:lnTo>
                <a:lnTo>
                  <a:pt x="179" y="137"/>
                </a:lnTo>
                <a:lnTo>
                  <a:pt x="194" y="129"/>
                </a:lnTo>
                <a:lnTo>
                  <a:pt x="213" y="120"/>
                </a:lnTo>
                <a:lnTo>
                  <a:pt x="220" y="109"/>
                </a:lnTo>
                <a:lnTo>
                  <a:pt x="231" y="98"/>
                </a:lnTo>
                <a:lnTo>
                  <a:pt x="224" y="87"/>
                </a:lnTo>
                <a:lnTo>
                  <a:pt x="218" y="76"/>
                </a:lnTo>
                <a:lnTo>
                  <a:pt x="218" y="67"/>
                </a:lnTo>
                <a:lnTo>
                  <a:pt x="218" y="59"/>
                </a:lnTo>
                <a:lnTo>
                  <a:pt x="214" y="56"/>
                </a:lnTo>
                <a:lnTo>
                  <a:pt x="211" y="54"/>
                </a:lnTo>
                <a:lnTo>
                  <a:pt x="209" y="52"/>
                </a:lnTo>
                <a:lnTo>
                  <a:pt x="209" y="48"/>
                </a:lnTo>
                <a:lnTo>
                  <a:pt x="209" y="43"/>
                </a:lnTo>
                <a:lnTo>
                  <a:pt x="207" y="37"/>
                </a:lnTo>
                <a:lnTo>
                  <a:pt x="203" y="35"/>
                </a:lnTo>
                <a:lnTo>
                  <a:pt x="198" y="33"/>
                </a:lnTo>
                <a:lnTo>
                  <a:pt x="192" y="31"/>
                </a:lnTo>
                <a:lnTo>
                  <a:pt x="187" y="31"/>
                </a:lnTo>
                <a:lnTo>
                  <a:pt x="181" y="30"/>
                </a:lnTo>
                <a:lnTo>
                  <a:pt x="174" y="28"/>
                </a:lnTo>
                <a:lnTo>
                  <a:pt x="168" y="22"/>
                </a:lnTo>
                <a:lnTo>
                  <a:pt x="163" y="13"/>
                </a:lnTo>
                <a:lnTo>
                  <a:pt x="163" y="11"/>
                </a:lnTo>
                <a:lnTo>
                  <a:pt x="161" y="9"/>
                </a:lnTo>
                <a:lnTo>
                  <a:pt x="144" y="22"/>
                </a:lnTo>
                <a:lnTo>
                  <a:pt x="131" y="30"/>
                </a:lnTo>
                <a:lnTo>
                  <a:pt x="128" y="35"/>
                </a:lnTo>
                <a:lnTo>
                  <a:pt x="126" y="41"/>
                </a:lnTo>
                <a:lnTo>
                  <a:pt x="120" y="46"/>
                </a:lnTo>
                <a:lnTo>
                  <a:pt x="115" y="48"/>
                </a:lnTo>
                <a:lnTo>
                  <a:pt x="102" y="35"/>
                </a:lnTo>
                <a:lnTo>
                  <a:pt x="85" y="17"/>
                </a:lnTo>
                <a:lnTo>
                  <a:pt x="74" y="6"/>
                </a:lnTo>
                <a:lnTo>
                  <a:pt x="65" y="0"/>
                </a:lnTo>
                <a:lnTo>
                  <a:pt x="56" y="4"/>
                </a:lnTo>
                <a:lnTo>
                  <a:pt x="46" y="7"/>
                </a:lnTo>
                <a:lnTo>
                  <a:pt x="39" y="6"/>
                </a:lnTo>
                <a:lnTo>
                  <a:pt x="33" y="2"/>
                </a:lnTo>
                <a:lnTo>
                  <a:pt x="32" y="0"/>
                </a:lnTo>
                <a:lnTo>
                  <a:pt x="28" y="0"/>
                </a:lnTo>
                <a:lnTo>
                  <a:pt x="22" y="0"/>
                </a:lnTo>
                <a:lnTo>
                  <a:pt x="15" y="2"/>
                </a:lnTo>
                <a:lnTo>
                  <a:pt x="11" y="19"/>
                </a:lnTo>
                <a:lnTo>
                  <a:pt x="7" y="41"/>
                </a:lnTo>
                <a:lnTo>
                  <a:pt x="7" y="44"/>
                </a:lnTo>
                <a:lnTo>
                  <a:pt x="7" y="48"/>
                </a:lnTo>
                <a:lnTo>
                  <a:pt x="4" y="52"/>
                </a:lnTo>
                <a:lnTo>
                  <a:pt x="0" y="56"/>
                </a:lnTo>
                <a:lnTo>
                  <a:pt x="4" y="63"/>
                </a:lnTo>
                <a:lnTo>
                  <a:pt x="7" y="70"/>
                </a:lnTo>
                <a:lnTo>
                  <a:pt x="7" y="83"/>
                </a:lnTo>
                <a:lnTo>
                  <a:pt x="6" y="94"/>
                </a:lnTo>
                <a:lnTo>
                  <a:pt x="9" y="100"/>
                </a:lnTo>
                <a:lnTo>
                  <a:pt x="13" y="105"/>
                </a:lnTo>
                <a:lnTo>
                  <a:pt x="9" y="113"/>
                </a:lnTo>
                <a:lnTo>
                  <a:pt x="7" y="122"/>
                </a:lnTo>
                <a:lnTo>
                  <a:pt x="13" y="128"/>
                </a:lnTo>
                <a:lnTo>
                  <a:pt x="19" y="135"/>
                </a:lnTo>
                <a:lnTo>
                  <a:pt x="17" y="144"/>
                </a:lnTo>
                <a:lnTo>
                  <a:pt x="13" y="153"/>
                </a:lnTo>
                <a:lnTo>
                  <a:pt x="17" y="168"/>
                </a:lnTo>
                <a:lnTo>
                  <a:pt x="20" y="181"/>
                </a:lnTo>
                <a:lnTo>
                  <a:pt x="24" y="196"/>
                </a:lnTo>
                <a:lnTo>
                  <a:pt x="26" y="209"/>
                </a:lnTo>
                <a:close/>
              </a:path>
            </a:pathLst>
          </a:custGeom>
          <a:solidFill>
            <a:srgbClr val="99FF99"/>
          </a:solidFill>
          <a:ln w="3175" cmpd="sng">
            <a:solidFill>
              <a:srgbClr val="00B050"/>
            </a:solidFill>
            <a:round/>
            <a:headEnd/>
            <a:tailEnd/>
          </a:ln>
        </p:spPr>
        <p:txBody>
          <a:bodyPr/>
          <a:lstStyle/>
          <a:p>
            <a:endParaRPr lang="ru-RU" sz="1807" dirty="0">
              <a:latin typeface="Arial Обычный" charset="0"/>
            </a:endParaRPr>
          </a:p>
        </p:txBody>
      </p:sp>
      <p:sp>
        <p:nvSpPr>
          <p:cNvPr id="245" name="Freeform 79"/>
          <p:cNvSpPr>
            <a:spLocks/>
          </p:cNvSpPr>
          <p:nvPr/>
        </p:nvSpPr>
        <p:spPr bwMode="auto">
          <a:xfrm>
            <a:off x="2067775" y="4435489"/>
            <a:ext cx="563014" cy="695265"/>
          </a:xfrm>
          <a:custGeom>
            <a:avLst/>
            <a:gdLst>
              <a:gd name="T0" fmla="*/ 180149 w 323"/>
              <a:gd name="T1" fmla="*/ 463550 h 368"/>
              <a:gd name="T2" fmla="*/ 172826 w 323"/>
              <a:gd name="T3" fmla="*/ 557213 h 368"/>
              <a:gd name="T4" fmla="*/ 188937 w 323"/>
              <a:gd name="T5" fmla="*/ 584200 h 368"/>
              <a:gd name="T6" fmla="*/ 215300 w 323"/>
              <a:gd name="T7" fmla="*/ 581025 h 368"/>
              <a:gd name="T8" fmla="*/ 232876 w 323"/>
              <a:gd name="T9" fmla="*/ 565150 h 368"/>
              <a:gd name="T10" fmla="*/ 237270 w 323"/>
              <a:gd name="T11" fmla="*/ 533400 h 368"/>
              <a:gd name="T12" fmla="*/ 243128 w 323"/>
              <a:gd name="T13" fmla="*/ 512763 h 368"/>
              <a:gd name="T14" fmla="*/ 265098 w 323"/>
              <a:gd name="T15" fmla="*/ 501650 h 368"/>
              <a:gd name="T16" fmla="*/ 288532 w 323"/>
              <a:gd name="T17" fmla="*/ 509588 h 368"/>
              <a:gd name="T18" fmla="*/ 307572 w 323"/>
              <a:gd name="T19" fmla="*/ 522288 h 368"/>
              <a:gd name="T20" fmla="*/ 329541 w 323"/>
              <a:gd name="T21" fmla="*/ 506413 h 368"/>
              <a:gd name="T22" fmla="*/ 364692 w 323"/>
              <a:gd name="T23" fmla="*/ 509588 h 368"/>
              <a:gd name="T24" fmla="*/ 445247 w 323"/>
              <a:gd name="T25" fmla="*/ 512763 h 368"/>
              <a:gd name="T26" fmla="*/ 467216 w 323"/>
              <a:gd name="T27" fmla="*/ 522288 h 368"/>
              <a:gd name="T28" fmla="*/ 464287 w 323"/>
              <a:gd name="T29" fmla="*/ 474663 h 368"/>
              <a:gd name="T30" fmla="*/ 459893 w 323"/>
              <a:gd name="T31" fmla="*/ 415925 h 368"/>
              <a:gd name="T32" fmla="*/ 445247 w 323"/>
              <a:gd name="T33" fmla="*/ 381000 h 368"/>
              <a:gd name="T34" fmla="*/ 448176 w 323"/>
              <a:gd name="T35" fmla="*/ 346075 h 368"/>
              <a:gd name="T36" fmla="*/ 445247 w 323"/>
              <a:gd name="T37" fmla="*/ 298450 h 368"/>
              <a:gd name="T38" fmla="*/ 418884 w 323"/>
              <a:gd name="T39" fmla="*/ 263525 h 368"/>
              <a:gd name="T40" fmla="*/ 389591 w 323"/>
              <a:gd name="T41" fmla="*/ 236538 h 368"/>
              <a:gd name="T42" fmla="*/ 338329 w 323"/>
              <a:gd name="T43" fmla="*/ 198437 h 368"/>
              <a:gd name="T44" fmla="*/ 269492 w 323"/>
              <a:gd name="T45" fmla="*/ 166687 h 368"/>
              <a:gd name="T46" fmla="*/ 229947 w 323"/>
              <a:gd name="T47" fmla="*/ 128588 h 368"/>
              <a:gd name="T48" fmla="*/ 194796 w 323"/>
              <a:gd name="T49" fmla="*/ 84137 h 368"/>
              <a:gd name="T50" fmla="*/ 169897 w 323"/>
              <a:gd name="T51" fmla="*/ 79375 h 368"/>
              <a:gd name="T52" fmla="*/ 143534 w 323"/>
              <a:gd name="T53" fmla="*/ 55563 h 368"/>
              <a:gd name="T54" fmla="*/ 109847 w 323"/>
              <a:gd name="T55" fmla="*/ 23812 h 368"/>
              <a:gd name="T56" fmla="*/ 86413 w 323"/>
              <a:gd name="T57" fmla="*/ 14288 h 368"/>
              <a:gd name="T58" fmla="*/ 29293 w 323"/>
              <a:gd name="T59" fmla="*/ 58738 h 368"/>
              <a:gd name="T60" fmla="*/ 13182 w 323"/>
              <a:gd name="T61" fmla="*/ 90487 h 368"/>
              <a:gd name="T62" fmla="*/ 0 w 323"/>
              <a:gd name="T63" fmla="*/ 96837 h 368"/>
              <a:gd name="T64" fmla="*/ 19040 w 323"/>
              <a:gd name="T65" fmla="*/ 117475 h 368"/>
              <a:gd name="T66" fmla="*/ 20505 w 323"/>
              <a:gd name="T67" fmla="*/ 146050 h 368"/>
              <a:gd name="T68" fmla="*/ 48333 w 323"/>
              <a:gd name="T69" fmla="*/ 152400 h 368"/>
              <a:gd name="T70" fmla="*/ 67373 w 323"/>
              <a:gd name="T71" fmla="*/ 179387 h 368"/>
              <a:gd name="T72" fmla="*/ 86413 w 323"/>
              <a:gd name="T73" fmla="*/ 180975 h 368"/>
              <a:gd name="T74" fmla="*/ 108383 w 323"/>
              <a:gd name="T75" fmla="*/ 211138 h 368"/>
              <a:gd name="T76" fmla="*/ 115706 w 323"/>
              <a:gd name="T77" fmla="*/ 246063 h 368"/>
              <a:gd name="T78" fmla="*/ 73231 w 323"/>
              <a:gd name="T79" fmla="*/ 307975 h 368"/>
              <a:gd name="T80" fmla="*/ 74696 w 323"/>
              <a:gd name="T81" fmla="*/ 325437 h 368"/>
              <a:gd name="T82" fmla="*/ 96665 w 323"/>
              <a:gd name="T83" fmla="*/ 346075 h 368"/>
              <a:gd name="T84" fmla="*/ 108383 w 323"/>
              <a:gd name="T85" fmla="*/ 360362 h 368"/>
              <a:gd name="T86" fmla="*/ 128887 w 323"/>
              <a:gd name="T87" fmla="*/ 374650 h 368"/>
              <a:gd name="T88" fmla="*/ 147927 w 323"/>
              <a:gd name="T89" fmla="*/ 411163 h 3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23"/>
              <a:gd name="T136" fmla="*/ 0 h 368"/>
              <a:gd name="T137" fmla="*/ 323 w 323"/>
              <a:gd name="T138" fmla="*/ 368 h 3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23" h="368">
                <a:moveTo>
                  <a:pt x="118" y="292"/>
                </a:moveTo>
                <a:lnTo>
                  <a:pt x="120" y="292"/>
                </a:lnTo>
                <a:lnTo>
                  <a:pt x="123" y="292"/>
                </a:lnTo>
                <a:lnTo>
                  <a:pt x="123" y="312"/>
                </a:lnTo>
                <a:lnTo>
                  <a:pt x="120" y="340"/>
                </a:lnTo>
                <a:lnTo>
                  <a:pt x="118" y="351"/>
                </a:lnTo>
                <a:lnTo>
                  <a:pt x="122" y="362"/>
                </a:lnTo>
                <a:lnTo>
                  <a:pt x="123" y="366"/>
                </a:lnTo>
                <a:lnTo>
                  <a:pt x="129" y="368"/>
                </a:lnTo>
                <a:lnTo>
                  <a:pt x="135" y="368"/>
                </a:lnTo>
                <a:lnTo>
                  <a:pt x="142" y="368"/>
                </a:lnTo>
                <a:lnTo>
                  <a:pt x="147" y="366"/>
                </a:lnTo>
                <a:lnTo>
                  <a:pt x="153" y="364"/>
                </a:lnTo>
                <a:lnTo>
                  <a:pt x="157" y="360"/>
                </a:lnTo>
                <a:lnTo>
                  <a:pt x="159" y="356"/>
                </a:lnTo>
                <a:lnTo>
                  <a:pt x="162" y="351"/>
                </a:lnTo>
                <a:lnTo>
                  <a:pt x="162" y="344"/>
                </a:lnTo>
                <a:lnTo>
                  <a:pt x="162" y="336"/>
                </a:lnTo>
                <a:lnTo>
                  <a:pt x="164" y="329"/>
                </a:lnTo>
                <a:lnTo>
                  <a:pt x="164" y="325"/>
                </a:lnTo>
                <a:lnTo>
                  <a:pt x="166" y="323"/>
                </a:lnTo>
                <a:lnTo>
                  <a:pt x="170" y="319"/>
                </a:lnTo>
                <a:lnTo>
                  <a:pt x="173" y="318"/>
                </a:lnTo>
                <a:lnTo>
                  <a:pt x="181" y="316"/>
                </a:lnTo>
                <a:lnTo>
                  <a:pt x="186" y="316"/>
                </a:lnTo>
                <a:lnTo>
                  <a:pt x="192" y="318"/>
                </a:lnTo>
                <a:lnTo>
                  <a:pt x="197" y="321"/>
                </a:lnTo>
                <a:lnTo>
                  <a:pt x="201" y="325"/>
                </a:lnTo>
                <a:lnTo>
                  <a:pt x="207" y="327"/>
                </a:lnTo>
                <a:lnTo>
                  <a:pt x="210" y="329"/>
                </a:lnTo>
                <a:lnTo>
                  <a:pt x="218" y="329"/>
                </a:lnTo>
                <a:lnTo>
                  <a:pt x="221" y="325"/>
                </a:lnTo>
                <a:lnTo>
                  <a:pt x="225" y="319"/>
                </a:lnTo>
                <a:lnTo>
                  <a:pt x="231" y="316"/>
                </a:lnTo>
                <a:lnTo>
                  <a:pt x="236" y="314"/>
                </a:lnTo>
                <a:lnTo>
                  <a:pt x="249" y="321"/>
                </a:lnTo>
                <a:lnTo>
                  <a:pt x="268" y="331"/>
                </a:lnTo>
                <a:lnTo>
                  <a:pt x="290" y="327"/>
                </a:lnTo>
                <a:lnTo>
                  <a:pt x="304" y="323"/>
                </a:lnTo>
                <a:lnTo>
                  <a:pt x="310" y="327"/>
                </a:lnTo>
                <a:lnTo>
                  <a:pt x="316" y="329"/>
                </a:lnTo>
                <a:lnTo>
                  <a:pt x="319" y="329"/>
                </a:lnTo>
                <a:lnTo>
                  <a:pt x="323" y="327"/>
                </a:lnTo>
                <a:lnTo>
                  <a:pt x="321" y="314"/>
                </a:lnTo>
                <a:lnTo>
                  <a:pt x="317" y="299"/>
                </a:lnTo>
                <a:lnTo>
                  <a:pt x="314" y="286"/>
                </a:lnTo>
                <a:lnTo>
                  <a:pt x="310" y="271"/>
                </a:lnTo>
                <a:lnTo>
                  <a:pt x="314" y="262"/>
                </a:lnTo>
                <a:lnTo>
                  <a:pt x="316" y="253"/>
                </a:lnTo>
                <a:lnTo>
                  <a:pt x="310" y="246"/>
                </a:lnTo>
                <a:lnTo>
                  <a:pt x="304" y="240"/>
                </a:lnTo>
                <a:lnTo>
                  <a:pt x="306" y="231"/>
                </a:lnTo>
                <a:lnTo>
                  <a:pt x="310" y="223"/>
                </a:lnTo>
                <a:lnTo>
                  <a:pt x="306" y="218"/>
                </a:lnTo>
                <a:lnTo>
                  <a:pt x="303" y="212"/>
                </a:lnTo>
                <a:lnTo>
                  <a:pt x="304" y="201"/>
                </a:lnTo>
                <a:lnTo>
                  <a:pt x="304" y="188"/>
                </a:lnTo>
                <a:lnTo>
                  <a:pt x="299" y="179"/>
                </a:lnTo>
                <a:lnTo>
                  <a:pt x="293" y="168"/>
                </a:lnTo>
                <a:lnTo>
                  <a:pt x="286" y="166"/>
                </a:lnTo>
                <a:lnTo>
                  <a:pt x="277" y="164"/>
                </a:lnTo>
                <a:lnTo>
                  <a:pt x="271" y="155"/>
                </a:lnTo>
                <a:lnTo>
                  <a:pt x="266" y="149"/>
                </a:lnTo>
                <a:lnTo>
                  <a:pt x="256" y="149"/>
                </a:lnTo>
                <a:lnTo>
                  <a:pt x="247" y="149"/>
                </a:lnTo>
                <a:lnTo>
                  <a:pt x="231" y="125"/>
                </a:lnTo>
                <a:lnTo>
                  <a:pt x="214" y="100"/>
                </a:lnTo>
                <a:lnTo>
                  <a:pt x="199" y="101"/>
                </a:lnTo>
                <a:lnTo>
                  <a:pt x="184" y="105"/>
                </a:lnTo>
                <a:lnTo>
                  <a:pt x="177" y="96"/>
                </a:lnTo>
                <a:lnTo>
                  <a:pt x="170" y="83"/>
                </a:lnTo>
                <a:lnTo>
                  <a:pt x="157" y="81"/>
                </a:lnTo>
                <a:lnTo>
                  <a:pt x="147" y="77"/>
                </a:lnTo>
                <a:lnTo>
                  <a:pt x="140" y="66"/>
                </a:lnTo>
                <a:lnTo>
                  <a:pt x="133" y="53"/>
                </a:lnTo>
                <a:lnTo>
                  <a:pt x="127" y="53"/>
                </a:lnTo>
                <a:lnTo>
                  <a:pt x="120" y="52"/>
                </a:lnTo>
                <a:lnTo>
                  <a:pt x="116" y="50"/>
                </a:lnTo>
                <a:lnTo>
                  <a:pt x="112" y="46"/>
                </a:lnTo>
                <a:lnTo>
                  <a:pt x="105" y="40"/>
                </a:lnTo>
                <a:lnTo>
                  <a:pt x="98" y="35"/>
                </a:lnTo>
                <a:lnTo>
                  <a:pt x="87" y="33"/>
                </a:lnTo>
                <a:lnTo>
                  <a:pt x="77" y="31"/>
                </a:lnTo>
                <a:lnTo>
                  <a:pt x="75" y="15"/>
                </a:lnTo>
                <a:lnTo>
                  <a:pt x="70" y="0"/>
                </a:lnTo>
                <a:lnTo>
                  <a:pt x="64" y="4"/>
                </a:lnTo>
                <a:lnTo>
                  <a:pt x="59" y="9"/>
                </a:lnTo>
                <a:lnTo>
                  <a:pt x="40" y="18"/>
                </a:lnTo>
                <a:lnTo>
                  <a:pt x="20" y="26"/>
                </a:lnTo>
                <a:lnTo>
                  <a:pt x="20" y="37"/>
                </a:lnTo>
                <a:lnTo>
                  <a:pt x="18" y="50"/>
                </a:lnTo>
                <a:lnTo>
                  <a:pt x="14" y="53"/>
                </a:lnTo>
                <a:lnTo>
                  <a:pt x="9" y="57"/>
                </a:lnTo>
                <a:lnTo>
                  <a:pt x="5" y="59"/>
                </a:lnTo>
                <a:lnTo>
                  <a:pt x="0" y="61"/>
                </a:lnTo>
                <a:lnTo>
                  <a:pt x="7" y="66"/>
                </a:lnTo>
                <a:lnTo>
                  <a:pt x="13" y="74"/>
                </a:lnTo>
                <a:lnTo>
                  <a:pt x="14" y="79"/>
                </a:lnTo>
                <a:lnTo>
                  <a:pt x="14" y="83"/>
                </a:lnTo>
                <a:lnTo>
                  <a:pt x="14" y="92"/>
                </a:lnTo>
                <a:lnTo>
                  <a:pt x="16" y="98"/>
                </a:lnTo>
                <a:lnTo>
                  <a:pt x="24" y="98"/>
                </a:lnTo>
                <a:lnTo>
                  <a:pt x="33" y="96"/>
                </a:lnTo>
                <a:lnTo>
                  <a:pt x="37" y="103"/>
                </a:lnTo>
                <a:lnTo>
                  <a:pt x="40" y="113"/>
                </a:lnTo>
                <a:lnTo>
                  <a:pt x="46" y="113"/>
                </a:lnTo>
                <a:lnTo>
                  <a:pt x="51" y="113"/>
                </a:lnTo>
                <a:lnTo>
                  <a:pt x="55" y="113"/>
                </a:lnTo>
                <a:lnTo>
                  <a:pt x="59" y="114"/>
                </a:lnTo>
                <a:lnTo>
                  <a:pt x="62" y="118"/>
                </a:lnTo>
                <a:lnTo>
                  <a:pt x="68" y="125"/>
                </a:lnTo>
                <a:lnTo>
                  <a:pt x="74" y="133"/>
                </a:lnTo>
                <a:lnTo>
                  <a:pt x="77" y="140"/>
                </a:lnTo>
                <a:lnTo>
                  <a:pt x="79" y="148"/>
                </a:lnTo>
                <a:lnTo>
                  <a:pt x="79" y="155"/>
                </a:lnTo>
                <a:lnTo>
                  <a:pt x="64" y="172"/>
                </a:lnTo>
                <a:lnTo>
                  <a:pt x="51" y="188"/>
                </a:lnTo>
                <a:lnTo>
                  <a:pt x="50" y="194"/>
                </a:lnTo>
                <a:lnTo>
                  <a:pt x="50" y="198"/>
                </a:lnTo>
                <a:lnTo>
                  <a:pt x="50" y="201"/>
                </a:lnTo>
                <a:lnTo>
                  <a:pt x="51" y="205"/>
                </a:lnTo>
                <a:lnTo>
                  <a:pt x="57" y="210"/>
                </a:lnTo>
                <a:lnTo>
                  <a:pt x="61" y="214"/>
                </a:lnTo>
                <a:lnTo>
                  <a:pt x="66" y="218"/>
                </a:lnTo>
                <a:lnTo>
                  <a:pt x="70" y="220"/>
                </a:lnTo>
                <a:lnTo>
                  <a:pt x="72" y="223"/>
                </a:lnTo>
                <a:lnTo>
                  <a:pt x="74" y="227"/>
                </a:lnTo>
                <a:lnTo>
                  <a:pt x="75" y="233"/>
                </a:lnTo>
                <a:lnTo>
                  <a:pt x="79" y="238"/>
                </a:lnTo>
                <a:lnTo>
                  <a:pt x="88" y="236"/>
                </a:lnTo>
                <a:lnTo>
                  <a:pt x="99" y="236"/>
                </a:lnTo>
                <a:lnTo>
                  <a:pt x="99" y="244"/>
                </a:lnTo>
                <a:lnTo>
                  <a:pt x="101" y="259"/>
                </a:lnTo>
                <a:lnTo>
                  <a:pt x="109" y="275"/>
                </a:lnTo>
                <a:lnTo>
                  <a:pt x="118" y="292"/>
                </a:lnTo>
                <a:close/>
              </a:path>
            </a:pathLst>
          </a:custGeom>
          <a:solidFill>
            <a:schemeClr val="accent6">
              <a:lumMod val="40000"/>
              <a:lumOff val="60000"/>
            </a:schemeClr>
          </a:solidFill>
          <a:ln w="3175" cmpd="sng">
            <a:solidFill>
              <a:schemeClr val="bg1"/>
            </a:solidFill>
            <a:round/>
            <a:headEnd/>
            <a:tailEnd/>
          </a:ln>
        </p:spPr>
        <p:txBody>
          <a:bodyPr/>
          <a:lstStyle/>
          <a:p>
            <a:endParaRPr lang="ru-RU" sz="1807" dirty="0">
              <a:latin typeface="Arial Обычный" charset="0"/>
            </a:endParaRPr>
          </a:p>
        </p:txBody>
      </p:sp>
      <p:sp>
        <p:nvSpPr>
          <p:cNvPr id="246" name="Freeform 80"/>
          <p:cNvSpPr>
            <a:spLocks/>
          </p:cNvSpPr>
          <p:nvPr/>
        </p:nvSpPr>
        <p:spPr bwMode="auto">
          <a:xfrm>
            <a:off x="2188689" y="4233334"/>
            <a:ext cx="377861" cy="442098"/>
          </a:xfrm>
          <a:custGeom>
            <a:avLst/>
            <a:gdLst>
              <a:gd name="T0" fmla="*/ 249884 w 216"/>
              <a:gd name="T1" fmla="*/ 354013 h 234"/>
              <a:gd name="T2" fmla="*/ 271933 w 216"/>
              <a:gd name="T3" fmla="*/ 336550 h 234"/>
              <a:gd name="T4" fmla="*/ 291042 w 216"/>
              <a:gd name="T5" fmla="*/ 328613 h 234"/>
              <a:gd name="T6" fmla="*/ 298391 w 216"/>
              <a:gd name="T7" fmla="*/ 277813 h 234"/>
              <a:gd name="T8" fmla="*/ 307211 w 216"/>
              <a:gd name="T9" fmla="*/ 228600 h 234"/>
              <a:gd name="T10" fmla="*/ 317500 w 216"/>
              <a:gd name="T11" fmla="*/ 215900 h 234"/>
              <a:gd name="T12" fmla="*/ 311620 w 216"/>
              <a:gd name="T13" fmla="*/ 204788 h 234"/>
              <a:gd name="T14" fmla="*/ 285162 w 216"/>
              <a:gd name="T15" fmla="*/ 190500 h 234"/>
              <a:gd name="T16" fmla="*/ 255764 w 216"/>
              <a:gd name="T17" fmla="*/ 160338 h 234"/>
              <a:gd name="T18" fmla="*/ 244005 w 216"/>
              <a:gd name="T19" fmla="*/ 134938 h 234"/>
              <a:gd name="T20" fmla="*/ 236655 w 216"/>
              <a:gd name="T21" fmla="*/ 136525 h 234"/>
              <a:gd name="T22" fmla="*/ 227836 w 216"/>
              <a:gd name="T23" fmla="*/ 142875 h 234"/>
              <a:gd name="T24" fmla="*/ 208727 w 216"/>
              <a:gd name="T25" fmla="*/ 139700 h 234"/>
              <a:gd name="T26" fmla="*/ 195498 w 216"/>
              <a:gd name="T27" fmla="*/ 119063 h 234"/>
              <a:gd name="T28" fmla="*/ 192558 w 216"/>
              <a:gd name="T29" fmla="*/ 98425 h 234"/>
              <a:gd name="T30" fmla="*/ 186678 w 216"/>
              <a:gd name="T31" fmla="*/ 76200 h 234"/>
              <a:gd name="T32" fmla="*/ 157280 w 216"/>
              <a:gd name="T33" fmla="*/ 49212 h 234"/>
              <a:gd name="T34" fmla="*/ 127882 w 216"/>
              <a:gd name="T35" fmla="*/ 22225 h 234"/>
              <a:gd name="T36" fmla="*/ 111713 w 216"/>
              <a:gd name="T37" fmla="*/ 4763 h 234"/>
              <a:gd name="T38" fmla="*/ 86725 w 216"/>
              <a:gd name="T39" fmla="*/ 1588 h 234"/>
              <a:gd name="T40" fmla="*/ 77905 w 216"/>
              <a:gd name="T41" fmla="*/ 20638 h 234"/>
              <a:gd name="T42" fmla="*/ 80845 w 216"/>
              <a:gd name="T43" fmla="*/ 52388 h 234"/>
              <a:gd name="T44" fmla="*/ 76435 w 216"/>
              <a:gd name="T45" fmla="*/ 80963 h 234"/>
              <a:gd name="T46" fmla="*/ 64676 w 216"/>
              <a:gd name="T47" fmla="*/ 84138 h 234"/>
              <a:gd name="T48" fmla="*/ 60266 w 216"/>
              <a:gd name="T49" fmla="*/ 96837 h 234"/>
              <a:gd name="T50" fmla="*/ 57326 w 216"/>
              <a:gd name="T51" fmla="*/ 125413 h 234"/>
              <a:gd name="T52" fmla="*/ 57326 w 216"/>
              <a:gd name="T53" fmla="*/ 155575 h 234"/>
              <a:gd name="T54" fmla="*/ 22049 w 216"/>
              <a:gd name="T55" fmla="*/ 166688 h 234"/>
              <a:gd name="T56" fmla="*/ 0 w 216"/>
              <a:gd name="T57" fmla="*/ 169863 h 234"/>
              <a:gd name="T58" fmla="*/ 7350 w 216"/>
              <a:gd name="T59" fmla="*/ 193675 h 234"/>
              <a:gd name="T60" fmla="*/ 24988 w 216"/>
              <a:gd name="T61" fmla="*/ 222250 h 234"/>
              <a:gd name="T62" fmla="*/ 51447 w 216"/>
              <a:gd name="T63" fmla="*/ 233363 h 234"/>
              <a:gd name="T64" fmla="*/ 67616 w 216"/>
              <a:gd name="T65" fmla="*/ 249238 h 234"/>
              <a:gd name="T66" fmla="*/ 83785 w 216"/>
              <a:gd name="T67" fmla="*/ 254000 h 234"/>
              <a:gd name="T68" fmla="*/ 102894 w 216"/>
              <a:gd name="T69" fmla="*/ 274638 h 234"/>
              <a:gd name="T70" fmla="*/ 127882 w 216"/>
              <a:gd name="T71" fmla="*/ 298450 h 234"/>
              <a:gd name="T72" fmla="*/ 157280 w 216"/>
              <a:gd name="T73" fmla="*/ 322263 h 234"/>
              <a:gd name="T74" fmla="*/ 189618 w 216"/>
              <a:gd name="T75" fmla="*/ 330200 h 234"/>
              <a:gd name="T76" fmla="*/ 220486 w 216"/>
              <a:gd name="T77" fmla="*/ 336550 h 234"/>
              <a:gd name="T78" fmla="*/ 233715 w 216"/>
              <a:gd name="T79" fmla="*/ 357188 h 2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6"/>
              <a:gd name="T121" fmla="*/ 0 h 234"/>
              <a:gd name="T122" fmla="*/ 216 w 216"/>
              <a:gd name="T123" fmla="*/ 234 h 23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6" h="234">
                <a:moveTo>
                  <a:pt x="162" y="234"/>
                </a:moveTo>
                <a:lnTo>
                  <a:pt x="170" y="223"/>
                </a:lnTo>
                <a:lnTo>
                  <a:pt x="179" y="212"/>
                </a:lnTo>
                <a:lnTo>
                  <a:pt x="185" y="212"/>
                </a:lnTo>
                <a:lnTo>
                  <a:pt x="192" y="210"/>
                </a:lnTo>
                <a:lnTo>
                  <a:pt x="198" y="207"/>
                </a:lnTo>
                <a:lnTo>
                  <a:pt x="203" y="201"/>
                </a:lnTo>
                <a:lnTo>
                  <a:pt x="203" y="175"/>
                </a:lnTo>
                <a:lnTo>
                  <a:pt x="203" y="149"/>
                </a:lnTo>
                <a:lnTo>
                  <a:pt x="209" y="144"/>
                </a:lnTo>
                <a:lnTo>
                  <a:pt x="216" y="140"/>
                </a:lnTo>
                <a:lnTo>
                  <a:pt x="216" y="136"/>
                </a:lnTo>
                <a:lnTo>
                  <a:pt x="216" y="133"/>
                </a:lnTo>
                <a:lnTo>
                  <a:pt x="212" y="129"/>
                </a:lnTo>
                <a:lnTo>
                  <a:pt x="209" y="123"/>
                </a:lnTo>
                <a:lnTo>
                  <a:pt x="194" y="120"/>
                </a:lnTo>
                <a:lnTo>
                  <a:pt x="179" y="118"/>
                </a:lnTo>
                <a:lnTo>
                  <a:pt x="174" y="101"/>
                </a:lnTo>
                <a:lnTo>
                  <a:pt x="172" y="86"/>
                </a:lnTo>
                <a:lnTo>
                  <a:pt x="166" y="85"/>
                </a:lnTo>
                <a:lnTo>
                  <a:pt x="162" y="85"/>
                </a:lnTo>
                <a:lnTo>
                  <a:pt x="161" y="86"/>
                </a:lnTo>
                <a:lnTo>
                  <a:pt x="159" y="86"/>
                </a:lnTo>
                <a:lnTo>
                  <a:pt x="155" y="90"/>
                </a:lnTo>
                <a:lnTo>
                  <a:pt x="151" y="92"/>
                </a:lnTo>
                <a:lnTo>
                  <a:pt x="142" y="88"/>
                </a:lnTo>
                <a:lnTo>
                  <a:pt x="137" y="83"/>
                </a:lnTo>
                <a:lnTo>
                  <a:pt x="133" y="75"/>
                </a:lnTo>
                <a:lnTo>
                  <a:pt x="131" y="68"/>
                </a:lnTo>
                <a:lnTo>
                  <a:pt x="131" y="62"/>
                </a:lnTo>
                <a:lnTo>
                  <a:pt x="129" y="55"/>
                </a:lnTo>
                <a:lnTo>
                  <a:pt x="127" y="48"/>
                </a:lnTo>
                <a:lnTo>
                  <a:pt x="124" y="42"/>
                </a:lnTo>
                <a:lnTo>
                  <a:pt x="107" y="31"/>
                </a:lnTo>
                <a:lnTo>
                  <a:pt x="90" y="22"/>
                </a:lnTo>
                <a:lnTo>
                  <a:pt x="87" y="14"/>
                </a:lnTo>
                <a:lnTo>
                  <a:pt x="81" y="9"/>
                </a:lnTo>
                <a:lnTo>
                  <a:pt x="76" y="3"/>
                </a:lnTo>
                <a:lnTo>
                  <a:pt x="66" y="0"/>
                </a:lnTo>
                <a:lnTo>
                  <a:pt x="59" y="1"/>
                </a:lnTo>
                <a:lnTo>
                  <a:pt x="55" y="5"/>
                </a:lnTo>
                <a:lnTo>
                  <a:pt x="53" y="13"/>
                </a:lnTo>
                <a:lnTo>
                  <a:pt x="53" y="18"/>
                </a:lnTo>
                <a:lnTo>
                  <a:pt x="55" y="33"/>
                </a:lnTo>
                <a:lnTo>
                  <a:pt x="55" y="48"/>
                </a:lnTo>
                <a:lnTo>
                  <a:pt x="52" y="51"/>
                </a:lnTo>
                <a:lnTo>
                  <a:pt x="46" y="51"/>
                </a:lnTo>
                <a:lnTo>
                  <a:pt x="44" y="53"/>
                </a:lnTo>
                <a:lnTo>
                  <a:pt x="42" y="57"/>
                </a:lnTo>
                <a:lnTo>
                  <a:pt x="41" y="61"/>
                </a:lnTo>
                <a:lnTo>
                  <a:pt x="39" y="70"/>
                </a:lnTo>
                <a:lnTo>
                  <a:pt x="39" y="79"/>
                </a:lnTo>
                <a:lnTo>
                  <a:pt x="41" y="88"/>
                </a:lnTo>
                <a:lnTo>
                  <a:pt x="39" y="98"/>
                </a:lnTo>
                <a:lnTo>
                  <a:pt x="33" y="103"/>
                </a:lnTo>
                <a:lnTo>
                  <a:pt x="15" y="105"/>
                </a:lnTo>
                <a:lnTo>
                  <a:pt x="0" y="107"/>
                </a:lnTo>
                <a:lnTo>
                  <a:pt x="5" y="122"/>
                </a:lnTo>
                <a:lnTo>
                  <a:pt x="7" y="138"/>
                </a:lnTo>
                <a:lnTo>
                  <a:pt x="17" y="140"/>
                </a:lnTo>
                <a:lnTo>
                  <a:pt x="28" y="142"/>
                </a:lnTo>
                <a:lnTo>
                  <a:pt x="35" y="147"/>
                </a:lnTo>
                <a:lnTo>
                  <a:pt x="42" y="153"/>
                </a:lnTo>
                <a:lnTo>
                  <a:pt x="46" y="157"/>
                </a:lnTo>
                <a:lnTo>
                  <a:pt x="50" y="159"/>
                </a:lnTo>
                <a:lnTo>
                  <a:pt x="57" y="160"/>
                </a:lnTo>
                <a:lnTo>
                  <a:pt x="63" y="160"/>
                </a:lnTo>
                <a:lnTo>
                  <a:pt x="70" y="173"/>
                </a:lnTo>
                <a:lnTo>
                  <a:pt x="77" y="184"/>
                </a:lnTo>
                <a:lnTo>
                  <a:pt x="87" y="188"/>
                </a:lnTo>
                <a:lnTo>
                  <a:pt x="100" y="190"/>
                </a:lnTo>
                <a:lnTo>
                  <a:pt x="107" y="203"/>
                </a:lnTo>
                <a:lnTo>
                  <a:pt x="114" y="212"/>
                </a:lnTo>
                <a:lnTo>
                  <a:pt x="129" y="208"/>
                </a:lnTo>
                <a:lnTo>
                  <a:pt x="144" y="207"/>
                </a:lnTo>
                <a:lnTo>
                  <a:pt x="150" y="212"/>
                </a:lnTo>
                <a:lnTo>
                  <a:pt x="155" y="218"/>
                </a:lnTo>
                <a:lnTo>
                  <a:pt x="159" y="225"/>
                </a:lnTo>
                <a:lnTo>
                  <a:pt x="162" y="234"/>
                </a:lnTo>
                <a:close/>
              </a:path>
            </a:pathLst>
          </a:custGeom>
          <a:solidFill>
            <a:schemeClr val="accent6">
              <a:lumMod val="40000"/>
              <a:lumOff val="60000"/>
            </a:schemeClr>
          </a:solidFill>
          <a:ln w="3175" cmpd="sng">
            <a:solidFill>
              <a:schemeClr val="bg1"/>
            </a:solidFill>
            <a:round/>
            <a:headEnd/>
            <a:tailEnd/>
          </a:ln>
        </p:spPr>
        <p:txBody>
          <a:bodyPr/>
          <a:lstStyle/>
          <a:p>
            <a:endParaRPr lang="ru-RU" sz="1807" dirty="0">
              <a:latin typeface="Arial Обычный" charset="0"/>
            </a:endParaRPr>
          </a:p>
        </p:txBody>
      </p:sp>
      <p:sp>
        <p:nvSpPr>
          <p:cNvPr id="247" name="Freeform 81"/>
          <p:cNvSpPr>
            <a:spLocks/>
          </p:cNvSpPr>
          <p:nvPr/>
        </p:nvSpPr>
        <p:spPr bwMode="auto">
          <a:xfrm>
            <a:off x="2472085" y="4448716"/>
            <a:ext cx="394866" cy="315515"/>
          </a:xfrm>
          <a:custGeom>
            <a:avLst/>
            <a:gdLst>
              <a:gd name="T0" fmla="*/ 184979 w 226"/>
              <a:gd name="T1" fmla="*/ 26988 h 167"/>
              <a:gd name="T2" fmla="*/ 179107 w 226"/>
              <a:gd name="T3" fmla="*/ 6350 h 167"/>
              <a:gd name="T4" fmla="*/ 162958 w 226"/>
              <a:gd name="T5" fmla="*/ 0 h 167"/>
              <a:gd name="T6" fmla="*/ 152681 w 226"/>
              <a:gd name="T7" fmla="*/ 3175 h 167"/>
              <a:gd name="T8" fmla="*/ 139468 w 226"/>
              <a:gd name="T9" fmla="*/ 20638 h 167"/>
              <a:gd name="T10" fmla="*/ 123319 w 226"/>
              <a:gd name="T11" fmla="*/ 34925 h 167"/>
              <a:gd name="T12" fmla="*/ 89553 w 226"/>
              <a:gd name="T13" fmla="*/ 26988 h 167"/>
              <a:gd name="T14" fmla="*/ 79277 w 226"/>
              <a:gd name="T15" fmla="*/ 33338 h 167"/>
              <a:gd name="T16" fmla="*/ 69000 w 226"/>
              <a:gd name="T17" fmla="*/ 47625 h 167"/>
              <a:gd name="T18" fmla="*/ 60192 w 226"/>
              <a:gd name="T19" fmla="*/ 96838 h 167"/>
              <a:gd name="T20" fmla="*/ 52851 w 226"/>
              <a:gd name="T21" fmla="*/ 147638 h 167"/>
              <a:gd name="T22" fmla="*/ 33766 w 226"/>
              <a:gd name="T23" fmla="*/ 155575 h 167"/>
              <a:gd name="T24" fmla="*/ 11745 w 226"/>
              <a:gd name="T25" fmla="*/ 173038 h 167"/>
              <a:gd name="T26" fmla="*/ 2936 w 226"/>
              <a:gd name="T27" fmla="*/ 203200 h 167"/>
              <a:gd name="T28" fmla="*/ 14681 w 226"/>
              <a:gd name="T29" fmla="*/ 220663 h 167"/>
              <a:gd name="T30" fmla="*/ 35234 w 226"/>
              <a:gd name="T31" fmla="*/ 225425 h 167"/>
              <a:gd name="T32" fmla="*/ 57255 w 226"/>
              <a:gd name="T33" fmla="*/ 234950 h 167"/>
              <a:gd name="T34" fmla="*/ 79277 w 226"/>
              <a:gd name="T35" fmla="*/ 252413 h 167"/>
              <a:gd name="T36" fmla="*/ 92490 w 226"/>
              <a:gd name="T37" fmla="*/ 258763 h 167"/>
              <a:gd name="T38" fmla="*/ 101298 w 226"/>
              <a:gd name="T39" fmla="*/ 258763 h 167"/>
              <a:gd name="T40" fmla="*/ 105702 w 226"/>
              <a:gd name="T41" fmla="*/ 246063 h 167"/>
              <a:gd name="T42" fmla="*/ 111575 w 226"/>
              <a:gd name="T43" fmla="*/ 206375 h 167"/>
              <a:gd name="T44" fmla="*/ 127724 w 226"/>
              <a:gd name="T45" fmla="*/ 176213 h 167"/>
              <a:gd name="T46" fmla="*/ 142405 w 226"/>
              <a:gd name="T47" fmla="*/ 176213 h 167"/>
              <a:gd name="T48" fmla="*/ 152681 w 226"/>
              <a:gd name="T49" fmla="*/ 185738 h 167"/>
              <a:gd name="T50" fmla="*/ 177639 w 226"/>
              <a:gd name="T51" fmla="*/ 182563 h 167"/>
              <a:gd name="T52" fmla="*/ 204064 w 226"/>
              <a:gd name="T53" fmla="*/ 185738 h 167"/>
              <a:gd name="T54" fmla="*/ 245171 w 226"/>
              <a:gd name="T55" fmla="*/ 231775 h 167"/>
              <a:gd name="T56" fmla="*/ 271596 w 226"/>
              <a:gd name="T57" fmla="*/ 249238 h 167"/>
              <a:gd name="T58" fmla="*/ 283341 w 226"/>
              <a:gd name="T59" fmla="*/ 231775 h 167"/>
              <a:gd name="T60" fmla="*/ 306831 w 226"/>
              <a:gd name="T61" fmla="*/ 211138 h 167"/>
              <a:gd name="T62" fmla="*/ 325916 w 226"/>
              <a:gd name="T63" fmla="*/ 179388 h 167"/>
              <a:gd name="T64" fmla="*/ 325916 w 226"/>
              <a:gd name="T65" fmla="*/ 144463 h 167"/>
              <a:gd name="T66" fmla="*/ 303894 w 226"/>
              <a:gd name="T67" fmla="*/ 120650 h 167"/>
              <a:gd name="T68" fmla="*/ 271596 w 226"/>
              <a:gd name="T69" fmla="*/ 111125 h 167"/>
              <a:gd name="T70" fmla="*/ 258384 w 226"/>
              <a:gd name="T71" fmla="*/ 96838 h 167"/>
              <a:gd name="T72" fmla="*/ 248107 w 226"/>
              <a:gd name="T73" fmla="*/ 90488 h 167"/>
              <a:gd name="T74" fmla="*/ 230490 w 226"/>
              <a:gd name="T75" fmla="*/ 90488 h 167"/>
              <a:gd name="T76" fmla="*/ 223149 w 226"/>
              <a:gd name="T77" fmla="*/ 76200 h 167"/>
              <a:gd name="T78" fmla="*/ 204064 w 226"/>
              <a:gd name="T79" fmla="*/ 61913 h 167"/>
              <a:gd name="T80" fmla="*/ 190852 w 226"/>
              <a:gd name="T81" fmla="*/ 52388 h 167"/>
              <a:gd name="T82" fmla="*/ 187915 w 226"/>
              <a:gd name="T83" fmla="*/ 44450 h 1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6"/>
              <a:gd name="T127" fmla="*/ 0 h 167"/>
              <a:gd name="T128" fmla="*/ 226 w 226"/>
              <a:gd name="T129" fmla="*/ 167 h 1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6" h="167">
                <a:moveTo>
                  <a:pt x="128" y="24"/>
                </a:moveTo>
                <a:lnTo>
                  <a:pt x="126" y="17"/>
                </a:lnTo>
                <a:lnTo>
                  <a:pt x="126" y="11"/>
                </a:lnTo>
                <a:lnTo>
                  <a:pt x="122" y="4"/>
                </a:lnTo>
                <a:lnTo>
                  <a:pt x="119" y="0"/>
                </a:lnTo>
                <a:lnTo>
                  <a:pt x="111" y="0"/>
                </a:lnTo>
                <a:lnTo>
                  <a:pt x="108" y="0"/>
                </a:lnTo>
                <a:lnTo>
                  <a:pt x="104" y="2"/>
                </a:lnTo>
                <a:lnTo>
                  <a:pt x="100" y="6"/>
                </a:lnTo>
                <a:lnTo>
                  <a:pt x="95" y="13"/>
                </a:lnTo>
                <a:lnTo>
                  <a:pt x="91" y="21"/>
                </a:lnTo>
                <a:lnTo>
                  <a:pt x="84" y="22"/>
                </a:lnTo>
                <a:lnTo>
                  <a:pt x="72" y="21"/>
                </a:lnTo>
                <a:lnTo>
                  <a:pt x="61" y="17"/>
                </a:lnTo>
                <a:lnTo>
                  <a:pt x="50" y="13"/>
                </a:lnTo>
                <a:lnTo>
                  <a:pt x="54" y="21"/>
                </a:lnTo>
                <a:lnTo>
                  <a:pt x="54" y="26"/>
                </a:lnTo>
                <a:lnTo>
                  <a:pt x="47" y="30"/>
                </a:lnTo>
                <a:lnTo>
                  <a:pt x="41" y="35"/>
                </a:lnTo>
                <a:lnTo>
                  <a:pt x="41" y="61"/>
                </a:lnTo>
                <a:lnTo>
                  <a:pt x="41" y="87"/>
                </a:lnTo>
                <a:lnTo>
                  <a:pt x="36" y="93"/>
                </a:lnTo>
                <a:lnTo>
                  <a:pt x="30" y="96"/>
                </a:lnTo>
                <a:lnTo>
                  <a:pt x="23" y="98"/>
                </a:lnTo>
                <a:lnTo>
                  <a:pt x="17" y="98"/>
                </a:lnTo>
                <a:lnTo>
                  <a:pt x="8" y="109"/>
                </a:lnTo>
                <a:lnTo>
                  <a:pt x="0" y="120"/>
                </a:lnTo>
                <a:lnTo>
                  <a:pt x="2" y="128"/>
                </a:lnTo>
                <a:lnTo>
                  <a:pt x="6" y="133"/>
                </a:lnTo>
                <a:lnTo>
                  <a:pt x="10" y="139"/>
                </a:lnTo>
                <a:lnTo>
                  <a:pt x="15" y="142"/>
                </a:lnTo>
                <a:lnTo>
                  <a:pt x="24" y="142"/>
                </a:lnTo>
                <a:lnTo>
                  <a:pt x="34" y="142"/>
                </a:lnTo>
                <a:lnTo>
                  <a:pt x="39" y="148"/>
                </a:lnTo>
                <a:lnTo>
                  <a:pt x="45" y="157"/>
                </a:lnTo>
                <a:lnTo>
                  <a:pt x="54" y="159"/>
                </a:lnTo>
                <a:lnTo>
                  <a:pt x="61" y="161"/>
                </a:lnTo>
                <a:lnTo>
                  <a:pt x="63" y="163"/>
                </a:lnTo>
                <a:lnTo>
                  <a:pt x="65" y="167"/>
                </a:lnTo>
                <a:lnTo>
                  <a:pt x="69" y="163"/>
                </a:lnTo>
                <a:lnTo>
                  <a:pt x="72" y="159"/>
                </a:lnTo>
                <a:lnTo>
                  <a:pt x="72" y="155"/>
                </a:lnTo>
                <a:lnTo>
                  <a:pt x="72" y="152"/>
                </a:lnTo>
                <a:lnTo>
                  <a:pt x="76" y="130"/>
                </a:lnTo>
                <a:lnTo>
                  <a:pt x="80" y="113"/>
                </a:lnTo>
                <a:lnTo>
                  <a:pt x="87" y="111"/>
                </a:lnTo>
                <a:lnTo>
                  <a:pt x="93" y="111"/>
                </a:lnTo>
                <a:lnTo>
                  <a:pt x="97" y="111"/>
                </a:lnTo>
                <a:lnTo>
                  <a:pt x="98" y="113"/>
                </a:lnTo>
                <a:lnTo>
                  <a:pt x="104" y="117"/>
                </a:lnTo>
                <a:lnTo>
                  <a:pt x="111" y="118"/>
                </a:lnTo>
                <a:lnTo>
                  <a:pt x="121" y="115"/>
                </a:lnTo>
                <a:lnTo>
                  <a:pt x="130" y="111"/>
                </a:lnTo>
                <a:lnTo>
                  <a:pt x="139" y="117"/>
                </a:lnTo>
                <a:lnTo>
                  <a:pt x="150" y="128"/>
                </a:lnTo>
                <a:lnTo>
                  <a:pt x="167" y="146"/>
                </a:lnTo>
                <a:lnTo>
                  <a:pt x="180" y="159"/>
                </a:lnTo>
                <a:lnTo>
                  <a:pt x="185" y="157"/>
                </a:lnTo>
                <a:lnTo>
                  <a:pt x="191" y="152"/>
                </a:lnTo>
                <a:lnTo>
                  <a:pt x="193" y="146"/>
                </a:lnTo>
                <a:lnTo>
                  <a:pt x="196" y="141"/>
                </a:lnTo>
                <a:lnTo>
                  <a:pt x="209" y="133"/>
                </a:lnTo>
                <a:lnTo>
                  <a:pt x="226" y="120"/>
                </a:lnTo>
                <a:lnTo>
                  <a:pt x="222" y="113"/>
                </a:lnTo>
                <a:lnTo>
                  <a:pt x="220" y="104"/>
                </a:lnTo>
                <a:lnTo>
                  <a:pt x="222" y="91"/>
                </a:lnTo>
                <a:lnTo>
                  <a:pt x="222" y="80"/>
                </a:lnTo>
                <a:lnTo>
                  <a:pt x="207" y="76"/>
                </a:lnTo>
                <a:lnTo>
                  <a:pt x="193" y="76"/>
                </a:lnTo>
                <a:lnTo>
                  <a:pt x="185" y="70"/>
                </a:lnTo>
                <a:lnTo>
                  <a:pt x="180" y="65"/>
                </a:lnTo>
                <a:lnTo>
                  <a:pt x="176" y="61"/>
                </a:lnTo>
                <a:lnTo>
                  <a:pt x="172" y="59"/>
                </a:lnTo>
                <a:lnTo>
                  <a:pt x="169" y="57"/>
                </a:lnTo>
                <a:lnTo>
                  <a:pt x="163" y="59"/>
                </a:lnTo>
                <a:lnTo>
                  <a:pt x="157" y="57"/>
                </a:lnTo>
                <a:lnTo>
                  <a:pt x="156" y="54"/>
                </a:lnTo>
                <a:lnTo>
                  <a:pt x="152" y="48"/>
                </a:lnTo>
                <a:lnTo>
                  <a:pt x="148" y="39"/>
                </a:lnTo>
                <a:lnTo>
                  <a:pt x="139" y="39"/>
                </a:lnTo>
                <a:lnTo>
                  <a:pt x="132" y="35"/>
                </a:lnTo>
                <a:lnTo>
                  <a:pt x="130" y="33"/>
                </a:lnTo>
                <a:lnTo>
                  <a:pt x="128" y="32"/>
                </a:lnTo>
                <a:lnTo>
                  <a:pt x="128" y="28"/>
                </a:lnTo>
                <a:lnTo>
                  <a:pt x="128" y="24"/>
                </a:lnTo>
                <a:close/>
              </a:path>
            </a:pathLst>
          </a:custGeom>
          <a:solidFill>
            <a:schemeClr val="accent6">
              <a:lumMod val="40000"/>
              <a:lumOff val="60000"/>
            </a:schemeClr>
          </a:solidFill>
          <a:ln w="3175" cmpd="sng">
            <a:solidFill>
              <a:schemeClr val="bg1"/>
            </a:solidFill>
            <a:round/>
            <a:headEnd/>
            <a:tailEnd/>
          </a:ln>
        </p:spPr>
        <p:txBody>
          <a:bodyPr/>
          <a:lstStyle/>
          <a:p>
            <a:endParaRPr lang="ru-RU" sz="1807" dirty="0">
              <a:latin typeface="Arial Обычный" charset="0"/>
            </a:endParaRPr>
          </a:p>
        </p:txBody>
      </p:sp>
      <p:sp>
        <p:nvSpPr>
          <p:cNvPr id="248" name="Freeform 82"/>
          <p:cNvSpPr>
            <a:spLocks/>
          </p:cNvSpPr>
          <p:nvPr/>
        </p:nvSpPr>
        <p:spPr bwMode="auto">
          <a:xfrm>
            <a:off x="2326609" y="4148315"/>
            <a:ext cx="353300" cy="341965"/>
          </a:xfrm>
          <a:custGeom>
            <a:avLst/>
            <a:gdLst>
              <a:gd name="T0" fmla="*/ 2939 w 202"/>
              <a:gd name="T1" fmla="*/ 82550 h 181"/>
              <a:gd name="T2" fmla="*/ 8818 w 202"/>
              <a:gd name="T3" fmla="*/ 71437 h 181"/>
              <a:gd name="T4" fmla="*/ 30862 w 202"/>
              <a:gd name="T5" fmla="*/ 68262 h 181"/>
              <a:gd name="T6" fmla="*/ 47028 w 202"/>
              <a:gd name="T7" fmla="*/ 65087 h 181"/>
              <a:gd name="T8" fmla="*/ 57315 w 202"/>
              <a:gd name="T9" fmla="*/ 53975 h 181"/>
              <a:gd name="T10" fmla="*/ 76420 w 202"/>
              <a:gd name="T11" fmla="*/ 38100 h 181"/>
              <a:gd name="T12" fmla="*/ 92586 w 202"/>
              <a:gd name="T13" fmla="*/ 12700 h 181"/>
              <a:gd name="T14" fmla="*/ 111691 w 202"/>
              <a:gd name="T15" fmla="*/ 12700 h 181"/>
              <a:gd name="T16" fmla="*/ 141083 w 202"/>
              <a:gd name="T17" fmla="*/ 34925 h 181"/>
              <a:gd name="T18" fmla="*/ 160188 w 202"/>
              <a:gd name="T19" fmla="*/ 61912 h 181"/>
              <a:gd name="T20" fmla="*/ 160188 w 202"/>
              <a:gd name="T21" fmla="*/ 88900 h 181"/>
              <a:gd name="T22" fmla="*/ 166066 w 202"/>
              <a:gd name="T23" fmla="*/ 112712 h 181"/>
              <a:gd name="T24" fmla="*/ 166066 w 202"/>
              <a:gd name="T25" fmla="*/ 131762 h 181"/>
              <a:gd name="T26" fmla="*/ 185171 w 202"/>
              <a:gd name="T27" fmla="*/ 152400 h 181"/>
              <a:gd name="T28" fmla="*/ 214564 w 202"/>
              <a:gd name="T29" fmla="*/ 158750 h 181"/>
              <a:gd name="T30" fmla="*/ 239547 w 202"/>
              <a:gd name="T31" fmla="*/ 152400 h 181"/>
              <a:gd name="T32" fmla="*/ 258652 w 202"/>
              <a:gd name="T33" fmla="*/ 138112 h 181"/>
              <a:gd name="T34" fmla="*/ 271879 w 202"/>
              <a:gd name="T35" fmla="*/ 138112 h 181"/>
              <a:gd name="T36" fmla="*/ 274818 w 202"/>
              <a:gd name="T37" fmla="*/ 144462 h 181"/>
              <a:gd name="T38" fmla="*/ 268939 w 202"/>
              <a:gd name="T39" fmla="*/ 161925 h 181"/>
              <a:gd name="T40" fmla="*/ 274818 w 202"/>
              <a:gd name="T41" fmla="*/ 173037 h 181"/>
              <a:gd name="T42" fmla="*/ 288044 w 202"/>
              <a:gd name="T43" fmla="*/ 179387 h 181"/>
              <a:gd name="T44" fmla="*/ 296862 w 202"/>
              <a:gd name="T45" fmla="*/ 188912 h 181"/>
              <a:gd name="T46" fmla="*/ 290984 w 202"/>
              <a:gd name="T47" fmla="*/ 227012 h 181"/>
              <a:gd name="T48" fmla="*/ 271879 w 202"/>
              <a:gd name="T49" fmla="*/ 258762 h 181"/>
              <a:gd name="T50" fmla="*/ 261591 w 202"/>
              <a:gd name="T51" fmla="*/ 276225 h 181"/>
              <a:gd name="T52" fmla="*/ 245426 w 202"/>
              <a:gd name="T53" fmla="*/ 287337 h 181"/>
              <a:gd name="T54" fmla="*/ 211624 w 202"/>
              <a:gd name="T55" fmla="*/ 279400 h 181"/>
              <a:gd name="T56" fmla="*/ 192519 w 202"/>
              <a:gd name="T57" fmla="*/ 269875 h 181"/>
              <a:gd name="T58" fmla="*/ 169006 w 202"/>
              <a:gd name="T59" fmla="*/ 261937 h 181"/>
              <a:gd name="T60" fmla="*/ 139613 w 202"/>
              <a:gd name="T61" fmla="*/ 231775 h 181"/>
              <a:gd name="T62" fmla="*/ 127856 w 202"/>
              <a:gd name="T63" fmla="*/ 206375 h 181"/>
              <a:gd name="T64" fmla="*/ 120508 w 202"/>
              <a:gd name="T65" fmla="*/ 207962 h 181"/>
              <a:gd name="T66" fmla="*/ 111691 w 202"/>
              <a:gd name="T67" fmla="*/ 214312 h 181"/>
              <a:gd name="T68" fmla="*/ 92586 w 202"/>
              <a:gd name="T69" fmla="*/ 211137 h 181"/>
              <a:gd name="T70" fmla="*/ 79359 w 202"/>
              <a:gd name="T71" fmla="*/ 190500 h 181"/>
              <a:gd name="T72" fmla="*/ 76420 w 202"/>
              <a:gd name="T73" fmla="*/ 169862 h 181"/>
              <a:gd name="T74" fmla="*/ 70541 w 202"/>
              <a:gd name="T75" fmla="*/ 147637 h 181"/>
              <a:gd name="T76" fmla="*/ 41149 w 202"/>
              <a:gd name="T77" fmla="*/ 120650 h 181"/>
              <a:gd name="T78" fmla="*/ 8818 w 202"/>
              <a:gd name="T79" fmla="*/ 93662 h 1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2"/>
              <a:gd name="T121" fmla="*/ 0 h 181"/>
              <a:gd name="T122" fmla="*/ 202 w 202"/>
              <a:gd name="T123" fmla="*/ 181 h 1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2" h="181">
                <a:moveTo>
                  <a:pt x="0" y="52"/>
                </a:moveTo>
                <a:lnTo>
                  <a:pt x="2" y="52"/>
                </a:lnTo>
                <a:lnTo>
                  <a:pt x="2" y="50"/>
                </a:lnTo>
                <a:lnTo>
                  <a:pt x="6" y="45"/>
                </a:lnTo>
                <a:lnTo>
                  <a:pt x="11" y="39"/>
                </a:lnTo>
                <a:lnTo>
                  <a:pt x="21" y="43"/>
                </a:lnTo>
                <a:lnTo>
                  <a:pt x="30" y="46"/>
                </a:lnTo>
                <a:lnTo>
                  <a:pt x="32" y="41"/>
                </a:lnTo>
                <a:lnTo>
                  <a:pt x="35" y="35"/>
                </a:lnTo>
                <a:lnTo>
                  <a:pt x="39" y="34"/>
                </a:lnTo>
                <a:lnTo>
                  <a:pt x="45" y="32"/>
                </a:lnTo>
                <a:lnTo>
                  <a:pt x="52" y="24"/>
                </a:lnTo>
                <a:lnTo>
                  <a:pt x="58" y="17"/>
                </a:lnTo>
                <a:lnTo>
                  <a:pt x="63" y="8"/>
                </a:lnTo>
                <a:lnTo>
                  <a:pt x="71" y="0"/>
                </a:lnTo>
                <a:lnTo>
                  <a:pt x="76" y="8"/>
                </a:lnTo>
                <a:lnTo>
                  <a:pt x="80" y="19"/>
                </a:lnTo>
                <a:lnTo>
                  <a:pt x="96" y="22"/>
                </a:lnTo>
                <a:lnTo>
                  <a:pt x="109" y="28"/>
                </a:lnTo>
                <a:lnTo>
                  <a:pt x="109" y="39"/>
                </a:lnTo>
                <a:lnTo>
                  <a:pt x="106" y="52"/>
                </a:lnTo>
                <a:lnTo>
                  <a:pt x="109" y="56"/>
                </a:lnTo>
                <a:lnTo>
                  <a:pt x="113" y="61"/>
                </a:lnTo>
                <a:lnTo>
                  <a:pt x="113" y="71"/>
                </a:lnTo>
                <a:lnTo>
                  <a:pt x="111" y="78"/>
                </a:lnTo>
                <a:lnTo>
                  <a:pt x="113" y="83"/>
                </a:lnTo>
                <a:lnTo>
                  <a:pt x="119" y="91"/>
                </a:lnTo>
                <a:lnTo>
                  <a:pt x="126" y="96"/>
                </a:lnTo>
                <a:lnTo>
                  <a:pt x="135" y="100"/>
                </a:lnTo>
                <a:lnTo>
                  <a:pt x="146" y="100"/>
                </a:lnTo>
                <a:lnTo>
                  <a:pt x="155" y="98"/>
                </a:lnTo>
                <a:lnTo>
                  <a:pt x="163" y="96"/>
                </a:lnTo>
                <a:lnTo>
                  <a:pt x="168" y="93"/>
                </a:lnTo>
                <a:lnTo>
                  <a:pt x="176" y="87"/>
                </a:lnTo>
                <a:lnTo>
                  <a:pt x="183" y="85"/>
                </a:lnTo>
                <a:lnTo>
                  <a:pt x="185" y="87"/>
                </a:lnTo>
                <a:lnTo>
                  <a:pt x="187" y="89"/>
                </a:lnTo>
                <a:lnTo>
                  <a:pt x="187" y="91"/>
                </a:lnTo>
                <a:lnTo>
                  <a:pt x="185" y="95"/>
                </a:lnTo>
                <a:lnTo>
                  <a:pt x="183" y="102"/>
                </a:lnTo>
                <a:lnTo>
                  <a:pt x="183" y="107"/>
                </a:lnTo>
                <a:lnTo>
                  <a:pt x="187" y="109"/>
                </a:lnTo>
                <a:lnTo>
                  <a:pt x="192" y="111"/>
                </a:lnTo>
                <a:lnTo>
                  <a:pt x="196" y="113"/>
                </a:lnTo>
                <a:lnTo>
                  <a:pt x="200" y="115"/>
                </a:lnTo>
                <a:lnTo>
                  <a:pt x="202" y="119"/>
                </a:lnTo>
                <a:lnTo>
                  <a:pt x="202" y="126"/>
                </a:lnTo>
                <a:lnTo>
                  <a:pt x="198" y="143"/>
                </a:lnTo>
                <a:lnTo>
                  <a:pt x="191" y="159"/>
                </a:lnTo>
                <a:lnTo>
                  <a:pt x="185" y="163"/>
                </a:lnTo>
                <a:lnTo>
                  <a:pt x="181" y="168"/>
                </a:lnTo>
                <a:lnTo>
                  <a:pt x="178" y="174"/>
                </a:lnTo>
                <a:lnTo>
                  <a:pt x="174" y="180"/>
                </a:lnTo>
                <a:lnTo>
                  <a:pt x="167" y="181"/>
                </a:lnTo>
                <a:lnTo>
                  <a:pt x="155" y="180"/>
                </a:lnTo>
                <a:lnTo>
                  <a:pt x="144" y="176"/>
                </a:lnTo>
                <a:lnTo>
                  <a:pt x="133" y="172"/>
                </a:lnTo>
                <a:lnTo>
                  <a:pt x="131" y="170"/>
                </a:lnTo>
                <a:lnTo>
                  <a:pt x="130" y="168"/>
                </a:lnTo>
                <a:lnTo>
                  <a:pt x="115" y="165"/>
                </a:lnTo>
                <a:lnTo>
                  <a:pt x="100" y="163"/>
                </a:lnTo>
                <a:lnTo>
                  <a:pt x="95" y="146"/>
                </a:lnTo>
                <a:lnTo>
                  <a:pt x="93" y="131"/>
                </a:lnTo>
                <a:lnTo>
                  <a:pt x="87" y="130"/>
                </a:lnTo>
                <a:lnTo>
                  <a:pt x="83" y="130"/>
                </a:lnTo>
                <a:lnTo>
                  <a:pt x="82" y="131"/>
                </a:lnTo>
                <a:lnTo>
                  <a:pt x="80" y="131"/>
                </a:lnTo>
                <a:lnTo>
                  <a:pt x="76" y="135"/>
                </a:lnTo>
                <a:lnTo>
                  <a:pt x="72" y="137"/>
                </a:lnTo>
                <a:lnTo>
                  <a:pt x="63" y="133"/>
                </a:lnTo>
                <a:lnTo>
                  <a:pt x="58" y="128"/>
                </a:lnTo>
                <a:lnTo>
                  <a:pt x="54" y="120"/>
                </a:lnTo>
                <a:lnTo>
                  <a:pt x="52" y="113"/>
                </a:lnTo>
                <a:lnTo>
                  <a:pt x="52" y="107"/>
                </a:lnTo>
                <a:lnTo>
                  <a:pt x="50" y="100"/>
                </a:lnTo>
                <a:lnTo>
                  <a:pt x="48" y="93"/>
                </a:lnTo>
                <a:lnTo>
                  <a:pt x="45" y="87"/>
                </a:lnTo>
                <a:lnTo>
                  <a:pt x="28" y="76"/>
                </a:lnTo>
                <a:lnTo>
                  <a:pt x="11" y="67"/>
                </a:lnTo>
                <a:lnTo>
                  <a:pt x="6" y="59"/>
                </a:lnTo>
                <a:lnTo>
                  <a:pt x="0" y="52"/>
                </a:lnTo>
                <a:close/>
              </a:path>
            </a:pathLst>
          </a:custGeom>
          <a:solidFill>
            <a:srgbClr val="99FF99"/>
          </a:solidFill>
          <a:ln w="3175" cmpd="sng">
            <a:solidFill>
              <a:srgbClr val="00B050"/>
            </a:solidFill>
            <a:round/>
            <a:headEnd/>
            <a:tailEnd/>
          </a:ln>
        </p:spPr>
        <p:txBody>
          <a:bodyPr/>
          <a:lstStyle/>
          <a:p>
            <a:endParaRPr lang="ru-RU" sz="1807" dirty="0">
              <a:latin typeface="Arial Обычный" charset="0"/>
            </a:endParaRPr>
          </a:p>
        </p:txBody>
      </p:sp>
      <p:sp>
        <p:nvSpPr>
          <p:cNvPr id="249" name="Freeform 83"/>
          <p:cNvSpPr>
            <a:spLocks/>
          </p:cNvSpPr>
          <p:nvPr/>
        </p:nvSpPr>
        <p:spPr bwMode="auto">
          <a:xfrm>
            <a:off x="2787601" y="4148316"/>
            <a:ext cx="294732" cy="275839"/>
          </a:xfrm>
          <a:custGeom>
            <a:avLst/>
            <a:gdLst>
              <a:gd name="T0" fmla="*/ 5862 w 169"/>
              <a:gd name="T1" fmla="*/ 100012 h 146"/>
              <a:gd name="T2" fmla="*/ 2931 w 169"/>
              <a:gd name="T3" fmla="*/ 73025 h 146"/>
              <a:gd name="T4" fmla="*/ 2931 w 169"/>
              <a:gd name="T5" fmla="*/ 47625 h 146"/>
              <a:gd name="T6" fmla="*/ 0 w 169"/>
              <a:gd name="T7" fmla="*/ 34925 h 146"/>
              <a:gd name="T8" fmla="*/ 2931 w 169"/>
              <a:gd name="T9" fmla="*/ 23812 h 146"/>
              <a:gd name="T10" fmla="*/ 2931 w 169"/>
              <a:gd name="T11" fmla="*/ 12700 h 146"/>
              <a:gd name="T12" fmla="*/ 8792 w 169"/>
              <a:gd name="T13" fmla="*/ 3175 h 146"/>
              <a:gd name="T14" fmla="*/ 30773 w 169"/>
              <a:gd name="T15" fmla="*/ 0 h 146"/>
              <a:gd name="T16" fmla="*/ 52754 w 169"/>
              <a:gd name="T17" fmla="*/ 3175 h 146"/>
              <a:gd name="T18" fmla="*/ 65942 w 169"/>
              <a:gd name="T19" fmla="*/ 6350 h 146"/>
              <a:gd name="T20" fmla="*/ 79131 w 169"/>
              <a:gd name="T21" fmla="*/ 15875 h 146"/>
              <a:gd name="T22" fmla="*/ 92319 w 169"/>
              <a:gd name="T23" fmla="*/ 23812 h 146"/>
              <a:gd name="T24" fmla="*/ 106973 w 169"/>
              <a:gd name="T25" fmla="*/ 34925 h 146"/>
              <a:gd name="T26" fmla="*/ 106973 w 169"/>
              <a:gd name="T27" fmla="*/ 34925 h 146"/>
              <a:gd name="T28" fmla="*/ 117231 w 169"/>
              <a:gd name="T29" fmla="*/ 53975 h 146"/>
              <a:gd name="T30" fmla="*/ 130419 w 169"/>
              <a:gd name="T31" fmla="*/ 68262 h 146"/>
              <a:gd name="T32" fmla="*/ 142142 w 169"/>
              <a:gd name="T33" fmla="*/ 79375 h 146"/>
              <a:gd name="T34" fmla="*/ 152400 w 169"/>
              <a:gd name="T35" fmla="*/ 88900 h 146"/>
              <a:gd name="T36" fmla="*/ 162658 w 169"/>
              <a:gd name="T37" fmla="*/ 93662 h 146"/>
              <a:gd name="T38" fmla="*/ 174381 w 169"/>
              <a:gd name="T39" fmla="*/ 96837 h 146"/>
              <a:gd name="T40" fmla="*/ 184638 w 169"/>
              <a:gd name="T41" fmla="*/ 96837 h 146"/>
              <a:gd name="T42" fmla="*/ 194896 w 169"/>
              <a:gd name="T43" fmla="*/ 96837 h 146"/>
              <a:gd name="T44" fmla="*/ 206619 w 169"/>
              <a:gd name="T45" fmla="*/ 100012 h 146"/>
              <a:gd name="T46" fmla="*/ 213946 w 169"/>
              <a:gd name="T47" fmla="*/ 106363 h 146"/>
              <a:gd name="T48" fmla="*/ 219808 w 169"/>
              <a:gd name="T49" fmla="*/ 114300 h 146"/>
              <a:gd name="T50" fmla="*/ 225669 w 169"/>
              <a:gd name="T51" fmla="*/ 127000 h 146"/>
              <a:gd name="T52" fmla="*/ 232996 w 169"/>
              <a:gd name="T53" fmla="*/ 117475 h 146"/>
              <a:gd name="T54" fmla="*/ 241788 w 169"/>
              <a:gd name="T55" fmla="*/ 112713 h 146"/>
              <a:gd name="T56" fmla="*/ 241788 w 169"/>
              <a:gd name="T57" fmla="*/ 127000 h 146"/>
              <a:gd name="T58" fmla="*/ 235927 w 169"/>
              <a:gd name="T59" fmla="*/ 144462 h 146"/>
              <a:gd name="T60" fmla="*/ 241788 w 169"/>
              <a:gd name="T61" fmla="*/ 150812 h 146"/>
              <a:gd name="T62" fmla="*/ 247650 w 169"/>
              <a:gd name="T63" fmla="*/ 161925 h 146"/>
              <a:gd name="T64" fmla="*/ 244719 w 169"/>
              <a:gd name="T65" fmla="*/ 185737 h 146"/>
              <a:gd name="T66" fmla="*/ 238858 w 169"/>
              <a:gd name="T67" fmla="*/ 211138 h 146"/>
              <a:gd name="T68" fmla="*/ 232996 w 169"/>
              <a:gd name="T69" fmla="*/ 220663 h 146"/>
              <a:gd name="T70" fmla="*/ 225669 w 169"/>
              <a:gd name="T71" fmla="*/ 227013 h 146"/>
              <a:gd name="T72" fmla="*/ 216877 w 169"/>
              <a:gd name="T73" fmla="*/ 231775 h 146"/>
              <a:gd name="T74" fmla="*/ 206619 w 169"/>
              <a:gd name="T75" fmla="*/ 231775 h 146"/>
              <a:gd name="T76" fmla="*/ 206619 w 169"/>
              <a:gd name="T77" fmla="*/ 220663 h 146"/>
              <a:gd name="T78" fmla="*/ 200758 w 169"/>
              <a:gd name="T79" fmla="*/ 211138 h 146"/>
              <a:gd name="T80" fmla="*/ 190500 w 169"/>
              <a:gd name="T81" fmla="*/ 214313 h 146"/>
              <a:gd name="T82" fmla="*/ 178777 w 169"/>
              <a:gd name="T83" fmla="*/ 214313 h 146"/>
              <a:gd name="T84" fmla="*/ 177312 w 169"/>
              <a:gd name="T85" fmla="*/ 206375 h 146"/>
              <a:gd name="T86" fmla="*/ 177312 w 169"/>
              <a:gd name="T87" fmla="*/ 200025 h 146"/>
              <a:gd name="T88" fmla="*/ 159727 w 169"/>
              <a:gd name="T89" fmla="*/ 200025 h 146"/>
              <a:gd name="T90" fmla="*/ 149469 w 169"/>
              <a:gd name="T91" fmla="*/ 206375 h 146"/>
              <a:gd name="T92" fmla="*/ 143608 w 169"/>
              <a:gd name="T93" fmla="*/ 211138 h 146"/>
              <a:gd name="T94" fmla="*/ 136281 w 169"/>
              <a:gd name="T95" fmla="*/ 217488 h 146"/>
              <a:gd name="T96" fmla="*/ 111369 w 169"/>
              <a:gd name="T97" fmla="*/ 217488 h 146"/>
              <a:gd name="T98" fmla="*/ 87923 w 169"/>
              <a:gd name="T99" fmla="*/ 211138 h 146"/>
              <a:gd name="T100" fmla="*/ 71804 w 169"/>
              <a:gd name="T101" fmla="*/ 176212 h 146"/>
              <a:gd name="T102" fmla="*/ 73269 w 169"/>
              <a:gd name="T103" fmla="*/ 144462 h 146"/>
              <a:gd name="T104" fmla="*/ 73269 w 169"/>
              <a:gd name="T105" fmla="*/ 114300 h 146"/>
              <a:gd name="T106" fmla="*/ 46892 w 169"/>
              <a:gd name="T107" fmla="*/ 106363 h 146"/>
              <a:gd name="T108" fmla="*/ 8792 w 169"/>
              <a:gd name="T109" fmla="*/ 100012 h 146"/>
              <a:gd name="T110" fmla="*/ 5862 w 169"/>
              <a:gd name="T111" fmla="*/ 100012 h 146"/>
              <a:gd name="T112" fmla="*/ 5862 w 169"/>
              <a:gd name="T113" fmla="*/ 100012 h 1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9"/>
              <a:gd name="T172" fmla="*/ 0 h 146"/>
              <a:gd name="T173" fmla="*/ 169 w 169"/>
              <a:gd name="T174" fmla="*/ 146 h 1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9" h="146">
                <a:moveTo>
                  <a:pt x="4" y="63"/>
                </a:moveTo>
                <a:lnTo>
                  <a:pt x="2" y="46"/>
                </a:lnTo>
                <a:lnTo>
                  <a:pt x="2" y="30"/>
                </a:lnTo>
                <a:lnTo>
                  <a:pt x="0" y="22"/>
                </a:lnTo>
                <a:lnTo>
                  <a:pt x="2" y="15"/>
                </a:lnTo>
                <a:lnTo>
                  <a:pt x="2" y="8"/>
                </a:lnTo>
                <a:lnTo>
                  <a:pt x="6" y="2"/>
                </a:lnTo>
                <a:lnTo>
                  <a:pt x="21" y="0"/>
                </a:lnTo>
                <a:lnTo>
                  <a:pt x="36" y="2"/>
                </a:lnTo>
                <a:lnTo>
                  <a:pt x="45" y="4"/>
                </a:lnTo>
                <a:lnTo>
                  <a:pt x="54" y="10"/>
                </a:lnTo>
                <a:lnTo>
                  <a:pt x="63" y="15"/>
                </a:lnTo>
                <a:lnTo>
                  <a:pt x="73" y="22"/>
                </a:lnTo>
                <a:lnTo>
                  <a:pt x="80" y="34"/>
                </a:lnTo>
                <a:lnTo>
                  <a:pt x="89" y="43"/>
                </a:lnTo>
                <a:lnTo>
                  <a:pt x="97" y="50"/>
                </a:lnTo>
                <a:lnTo>
                  <a:pt x="104" y="56"/>
                </a:lnTo>
                <a:lnTo>
                  <a:pt x="111" y="59"/>
                </a:lnTo>
                <a:lnTo>
                  <a:pt x="119" y="61"/>
                </a:lnTo>
                <a:lnTo>
                  <a:pt x="126" y="61"/>
                </a:lnTo>
                <a:lnTo>
                  <a:pt x="133" y="61"/>
                </a:lnTo>
                <a:lnTo>
                  <a:pt x="141" y="63"/>
                </a:lnTo>
                <a:lnTo>
                  <a:pt x="146" y="67"/>
                </a:lnTo>
                <a:lnTo>
                  <a:pt x="150" y="72"/>
                </a:lnTo>
                <a:lnTo>
                  <a:pt x="154" y="80"/>
                </a:lnTo>
                <a:lnTo>
                  <a:pt x="159" y="74"/>
                </a:lnTo>
                <a:lnTo>
                  <a:pt x="165" y="71"/>
                </a:lnTo>
                <a:lnTo>
                  <a:pt x="165" y="80"/>
                </a:lnTo>
                <a:lnTo>
                  <a:pt x="161" y="91"/>
                </a:lnTo>
                <a:lnTo>
                  <a:pt x="165" y="95"/>
                </a:lnTo>
                <a:lnTo>
                  <a:pt x="169" y="102"/>
                </a:lnTo>
                <a:lnTo>
                  <a:pt x="167" y="117"/>
                </a:lnTo>
                <a:lnTo>
                  <a:pt x="163" y="133"/>
                </a:lnTo>
                <a:lnTo>
                  <a:pt x="159" y="139"/>
                </a:lnTo>
                <a:lnTo>
                  <a:pt x="154" y="143"/>
                </a:lnTo>
                <a:lnTo>
                  <a:pt x="148" y="146"/>
                </a:lnTo>
                <a:lnTo>
                  <a:pt x="141" y="146"/>
                </a:lnTo>
                <a:lnTo>
                  <a:pt x="141" y="139"/>
                </a:lnTo>
                <a:lnTo>
                  <a:pt x="137" y="133"/>
                </a:lnTo>
                <a:lnTo>
                  <a:pt x="130" y="135"/>
                </a:lnTo>
                <a:lnTo>
                  <a:pt x="122" y="135"/>
                </a:lnTo>
                <a:lnTo>
                  <a:pt x="121" y="130"/>
                </a:lnTo>
                <a:lnTo>
                  <a:pt x="121" y="126"/>
                </a:lnTo>
                <a:lnTo>
                  <a:pt x="109" y="126"/>
                </a:lnTo>
                <a:lnTo>
                  <a:pt x="102" y="130"/>
                </a:lnTo>
                <a:lnTo>
                  <a:pt x="98" y="133"/>
                </a:lnTo>
                <a:lnTo>
                  <a:pt x="93" y="137"/>
                </a:lnTo>
                <a:lnTo>
                  <a:pt x="76" y="137"/>
                </a:lnTo>
                <a:lnTo>
                  <a:pt x="60" y="133"/>
                </a:lnTo>
                <a:lnTo>
                  <a:pt x="49" y="111"/>
                </a:lnTo>
                <a:lnTo>
                  <a:pt x="50" y="91"/>
                </a:lnTo>
                <a:lnTo>
                  <a:pt x="50" y="72"/>
                </a:lnTo>
                <a:lnTo>
                  <a:pt x="32" y="67"/>
                </a:lnTo>
                <a:lnTo>
                  <a:pt x="6" y="63"/>
                </a:lnTo>
                <a:lnTo>
                  <a:pt x="4" y="63"/>
                </a:lnTo>
                <a:close/>
              </a:path>
            </a:pathLst>
          </a:custGeom>
          <a:solidFill>
            <a:schemeClr val="accent6">
              <a:lumMod val="40000"/>
              <a:lumOff val="60000"/>
            </a:schemeClr>
          </a:solidFill>
          <a:ln w="3175" cmpd="sng">
            <a:solidFill>
              <a:schemeClr val="bg1"/>
            </a:solidFill>
            <a:round/>
            <a:headEnd/>
            <a:tailEnd/>
          </a:ln>
        </p:spPr>
        <p:txBody>
          <a:bodyPr/>
          <a:lstStyle/>
          <a:p>
            <a:endParaRPr lang="ru-RU" sz="1807" dirty="0">
              <a:latin typeface="Arial Обычный" charset="0"/>
            </a:endParaRPr>
          </a:p>
        </p:txBody>
      </p:sp>
      <p:sp>
        <p:nvSpPr>
          <p:cNvPr id="250" name="Freeform 84"/>
          <p:cNvSpPr>
            <a:spLocks/>
          </p:cNvSpPr>
          <p:nvPr/>
        </p:nvSpPr>
        <p:spPr bwMode="auto">
          <a:xfrm>
            <a:off x="2661017" y="4267342"/>
            <a:ext cx="230496" cy="230496"/>
          </a:xfrm>
          <a:custGeom>
            <a:avLst/>
            <a:gdLst>
              <a:gd name="T0" fmla="*/ 1456 w 133"/>
              <a:gd name="T1" fmla="*/ 76200 h 122"/>
              <a:gd name="T2" fmla="*/ 20387 w 133"/>
              <a:gd name="T3" fmla="*/ 69850 h 122"/>
              <a:gd name="T4" fmla="*/ 42230 w 133"/>
              <a:gd name="T5" fmla="*/ 68263 h 122"/>
              <a:gd name="T6" fmla="*/ 55336 w 133"/>
              <a:gd name="T7" fmla="*/ 73025 h 122"/>
              <a:gd name="T8" fmla="*/ 66985 w 133"/>
              <a:gd name="T9" fmla="*/ 69850 h 122"/>
              <a:gd name="T10" fmla="*/ 71354 w 133"/>
              <a:gd name="T11" fmla="*/ 58738 h 122"/>
              <a:gd name="T12" fmla="*/ 71354 w 133"/>
              <a:gd name="T13" fmla="*/ 41275 h 122"/>
              <a:gd name="T14" fmla="*/ 85916 w 133"/>
              <a:gd name="T15" fmla="*/ 31750 h 122"/>
              <a:gd name="T16" fmla="*/ 96109 w 133"/>
              <a:gd name="T17" fmla="*/ 26988 h 122"/>
              <a:gd name="T18" fmla="*/ 106303 w 133"/>
              <a:gd name="T19" fmla="*/ 9525 h 122"/>
              <a:gd name="T20" fmla="*/ 115040 w 133"/>
              <a:gd name="T21" fmla="*/ 0 h 122"/>
              <a:gd name="T22" fmla="*/ 152901 w 133"/>
              <a:gd name="T23" fmla="*/ 6350 h 122"/>
              <a:gd name="T24" fmla="*/ 179113 w 133"/>
              <a:gd name="T25" fmla="*/ 14288 h 122"/>
              <a:gd name="T26" fmla="*/ 179113 w 133"/>
              <a:gd name="T27" fmla="*/ 44450 h 122"/>
              <a:gd name="T28" fmla="*/ 177657 w 133"/>
              <a:gd name="T29" fmla="*/ 76200 h 122"/>
              <a:gd name="T30" fmla="*/ 193675 w 133"/>
              <a:gd name="T31" fmla="*/ 111125 h 122"/>
              <a:gd name="T32" fmla="*/ 182025 w 133"/>
              <a:gd name="T33" fmla="*/ 111125 h 122"/>
              <a:gd name="T34" fmla="*/ 171832 w 133"/>
              <a:gd name="T35" fmla="*/ 107950 h 122"/>
              <a:gd name="T36" fmla="*/ 152901 w 133"/>
              <a:gd name="T37" fmla="*/ 107950 h 122"/>
              <a:gd name="T38" fmla="*/ 133971 w 133"/>
              <a:gd name="T39" fmla="*/ 111125 h 122"/>
              <a:gd name="T40" fmla="*/ 128146 w 133"/>
              <a:gd name="T41" fmla="*/ 114300 h 122"/>
              <a:gd name="T42" fmla="*/ 123777 w 133"/>
              <a:gd name="T43" fmla="*/ 117475 h 122"/>
              <a:gd name="T44" fmla="*/ 117952 w 133"/>
              <a:gd name="T45" fmla="*/ 123825 h 122"/>
              <a:gd name="T46" fmla="*/ 115040 w 133"/>
              <a:gd name="T47" fmla="*/ 128588 h 122"/>
              <a:gd name="T48" fmla="*/ 115040 w 133"/>
              <a:gd name="T49" fmla="*/ 131763 h 122"/>
              <a:gd name="T50" fmla="*/ 120865 w 133"/>
              <a:gd name="T51" fmla="*/ 138113 h 122"/>
              <a:gd name="T52" fmla="*/ 123777 w 133"/>
              <a:gd name="T53" fmla="*/ 138113 h 122"/>
              <a:gd name="T54" fmla="*/ 125233 w 133"/>
              <a:gd name="T55" fmla="*/ 141288 h 122"/>
              <a:gd name="T56" fmla="*/ 125233 w 133"/>
              <a:gd name="T57" fmla="*/ 147638 h 122"/>
              <a:gd name="T58" fmla="*/ 125233 w 133"/>
              <a:gd name="T59" fmla="*/ 152400 h 122"/>
              <a:gd name="T60" fmla="*/ 115040 w 133"/>
              <a:gd name="T61" fmla="*/ 166688 h 122"/>
              <a:gd name="T62" fmla="*/ 104847 w 133"/>
              <a:gd name="T63" fmla="*/ 179388 h 122"/>
              <a:gd name="T64" fmla="*/ 88828 w 133"/>
              <a:gd name="T65" fmla="*/ 185738 h 122"/>
              <a:gd name="T66" fmla="*/ 71354 w 133"/>
              <a:gd name="T67" fmla="*/ 193675 h 122"/>
              <a:gd name="T68" fmla="*/ 69898 w 133"/>
              <a:gd name="T69" fmla="*/ 193675 h 122"/>
              <a:gd name="T70" fmla="*/ 66985 w 133"/>
              <a:gd name="T71" fmla="*/ 190500 h 122"/>
              <a:gd name="T72" fmla="*/ 64073 w 133"/>
              <a:gd name="T73" fmla="*/ 190500 h 122"/>
              <a:gd name="T74" fmla="*/ 61161 w 133"/>
              <a:gd name="T75" fmla="*/ 185738 h 122"/>
              <a:gd name="T76" fmla="*/ 58248 w 133"/>
              <a:gd name="T77" fmla="*/ 179388 h 122"/>
              <a:gd name="T78" fmla="*/ 55336 w 133"/>
              <a:gd name="T79" fmla="*/ 173038 h 122"/>
              <a:gd name="T80" fmla="*/ 50967 w 133"/>
              <a:gd name="T81" fmla="*/ 173038 h 122"/>
              <a:gd name="T82" fmla="*/ 42230 w 133"/>
              <a:gd name="T83" fmla="*/ 173038 h 122"/>
              <a:gd name="T84" fmla="*/ 34949 w 133"/>
              <a:gd name="T85" fmla="*/ 176213 h 122"/>
              <a:gd name="T86" fmla="*/ 29124 w 133"/>
              <a:gd name="T87" fmla="*/ 185738 h 122"/>
              <a:gd name="T88" fmla="*/ 29124 w 133"/>
              <a:gd name="T89" fmla="*/ 187325 h 122"/>
              <a:gd name="T90" fmla="*/ 29124 w 133"/>
              <a:gd name="T91" fmla="*/ 190500 h 122"/>
              <a:gd name="T92" fmla="*/ 26212 w 133"/>
              <a:gd name="T93" fmla="*/ 179388 h 122"/>
              <a:gd name="T94" fmla="*/ 26212 w 133"/>
              <a:gd name="T95" fmla="*/ 169863 h 122"/>
              <a:gd name="T96" fmla="*/ 20387 w 133"/>
              <a:gd name="T97" fmla="*/ 158750 h 122"/>
              <a:gd name="T98" fmla="*/ 16018 w 133"/>
              <a:gd name="T99" fmla="*/ 152400 h 122"/>
              <a:gd name="T100" fmla="*/ 7281 w 133"/>
              <a:gd name="T101" fmla="*/ 152400 h 122"/>
              <a:gd name="T102" fmla="*/ 0 w 133"/>
              <a:gd name="T103" fmla="*/ 152400 h 122"/>
              <a:gd name="T104" fmla="*/ 10193 w 133"/>
              <a:gd name="T105" fmla="*/ 127000 h 122"/>
              <a:gd name="T106" fmla="*/ 16018 w 133"/>
              <a:gd name="T107" fmla="*/ 100012 h 122"/>
              <a:gd name="T108" fmla="*/ 16018 w 133"/>
              <a:gd name="T109" fmla="*/ 88900 h 122"/>
              <a:gd name="T110" fmla="*/ 10193 w 133"/>
              <a:gd name="T111" fmla="*/ 82550 h 122"/>
              <a:gd name="T112" fmla="*/ 7281 w 133"/>
              <a:gd name="T113" fmla="*/ 76200 h 122"/>
              <a:gd name="T114" fmla="*/ 1456 w 133"/>
              <a:gd name="T115" fmla="*/ 76200 h 1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
              <a:gd name="T175" fmla="*/ 0 h 122"/>
              <a:gd name="T176" fmla="*/ 133 w 133"/>
              <a:gd name="T177" fmla="*/ 122 h 12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 h="122">
                <a:moveTo>
                  <a:pt x="1" y="48"/>
                </a:moveTo>
                <a:lnTo>
                  <a:pt x="14" y="44"/>
                </a:lnTo>
                <a:lnTo>
                  <a:pt x="29" y="43"/>
                </a:lnTo>
                <a:lnTo>
                  <a:pt x="38" y="46"/>
                </a:lnTo>
                <a:lnTo>
                  <a:pt x="46" y="44"/>
                </a:lnTo>
                <a:lnTo>
                  <a:pt x="49" y="37"/>
                </a:lnTo>
                <a:lnTo>
                  <a:pt x="49" y="26"/>
                </a:lnTo>
                <a:lnTo>
                  <a:pt x="59" y="20"/>
                </a:lnTo>
                <a:lnTo>
                  <a:pt x="66" y="17"/>
                </a:lnTo>
                <a:lnTo>
                  <a:pt x="73" y="6"/>
                </a:lnTo>
                <a:lnTo>
                  <a:pt x="79" y="0"/>
                </a:lnTo>
                <a:lnTo>
                  <a:pt x="105" y="4"/>
                </a:lnTo>
                <a:lnTo>
                  <a:pt x="123" y="9"/>
                </a:lnTo>
                <a:lnTo>
                  <a:pt x="123" y="28"/>
                </a:lnTo>
                <a:lnTo>
                  <a:pt x="122" y="48"/>
                </a:lnTo>
                <a:lnTo>
                  <a:pt x="133" y="70"/>
                </a:lnTo>
                <a:lnTo>
                  <a:pt x="125" y="70"/>
                </a:lnTo>
                <a:lnTo>
                  <a:pt x="118" y="68"/>
                </a:lnTo>
                <a:lnTo>
                  <a:pt x="105" y="68"/>
                </a:lnTo>
                <a:lnTo>
                  <a:pt x="92" y="70"/>
                </a:lnTo>
                <a:lnTo>
                  <a:pt x="88" y="72"/>
                </a:lnTo>
                <a:lnTo>
                  <a:pt x="85" y="74"/>
                </a:lnTo>
                <a:lnTo>
                  <a:pt x="81" y="78"/>
                </a:lnTo>
                <a:lnTo>
                  <a:pt x="79" y="81"/>
                </a:lnTo>
                <a:lnTo>
                  <a:pt x="79" y="83"/>
                </a:lnTo>
                <a:lnTo>
                  <a:pt x="83" y="87"/>
                </a:lnTo>
                <a:lnTo>
                  <a:pt x="85" y="87"/>
                </a:lnTo>
                <a:lnTo>
                  <a:pt x="86" y="89"/>
                </a:lnTo>
                <a:lnTo>
                  <a:pt x="86" y="93"/>
                </a:lnTo>
                <a:lnTo>
                  <a:pt x="86" y="96"/>
                </a:lnTo>
                <a:lnTo>
                  <a:pt x="79" y="105"/>
                </a:lnTo>
                <a:lnTo>
                  <a:pt x="72" y="113"/>
                </a:lnTo>
                <a:lnTo>
                  <a:pt x="61" y="117"/>
                </a:lnTo>
                <a:lnTo>
                  <a:pt x="49" y="122"/>
                </a:lnTo>
                <a:lnTo>
                  <a:pt x="48" y="122"/>
                </a:lnTo>
                <a:lnTo>
                  <a:pt x="46" y="120"/>
                </a:lnTo>
                <a:lnTo>
                  <a:pt x="44" y="120"/>
                </a:lnTo>
                <a:lnTo>
                  <a:pt x="42" y="117"/>
                </a:lnTo>
                <a:lnTo>
                  <a:pt x="40" y="113"/>
                </a:lnTo>
                <a:lnTo>
                  <a:pt x="38" y="109"/>
                </a:lnTo>
                <a:lnTo>
                  <a:pt x="35" y="109"/>
                </a:lnTo>
                <a:lnTo>
                  <a:pt x="29" y="109"/>
                </a:lnTo>
                <a:lnTo>
                  <a:pt x="24" y="111"/>
                </a:lnTo>
                <a:lnTo>
                  <a:pt x="20" y="117"/>
                </a:lnTo>
                <a:lnTo>
                  <a:pt x="20" y="118"/>
                </a:lnTo>
                <a:lnTo>
                  <a:pt x="20" y="120"/>
                </a:lnTo>
                <a:lnTo>
                  <a:pt x="18" y="113"/>
                </a:lnTo>
                <a:lnTo>
                  <a:pt x="18" y="107"/>
                </a:lnTo>
                <a:lnTo>
                  <a:pt x="14" y="100"/>
                </a:lnTo>
                <a:lnTo>
                  <a:pt x="11" y="96"/>
                </a:lnTo>
                <a:lnTo>
                  <a:pt x="5" y="96"/>
                </a:lnTo>
                <a:lnTo>
                  <a:pt x="0" y="96"/>
                </a:lnTo>
                <a:lnTo>
                  <a:pt x="7" y="80"/>
                </a:lnTo>
                <a:lnTo>
                  <a:pt x="11" y="63"/>
                </a:lnTo>
                <a:lnTo>
                  <a:pt x="11" y="56"/>
                </a:lnTo>
                <a:lnTo>
                  <a:pt x="7" y="52"/>
                </a:lnTo>
                <a:lnTo>
                  <a:pt x="5" y="48"/>
                </a:lnTo>
                <a:lnTo>
                  <a:pt x="1" y="48"/>
                </a:lnTo>
                <a:close/>
              </a:path>
            </a:pathLst>
          </a:custGeom>
          <a:solidFill>
            <a:srgbClr val="99FF99"/>
          </a:solidFill>
          <a:ln w="3175" cmpd="sng">
            <a:solidFill>
              <a:srgbClr val="00B050"/>
            </a:solidFill>
            <a:round/>
            <a:headEnd/>
            <a:tailEnd/>
          </a:ln>
        </p:spPr>
        <p:txBody>
          <a:bodyPr/>
          <a:lstStyle/>
          <a:p>
            <a:endParaRPr lang="ru-RU" sz="1807" dirty="0">
              <a:latin typeface="Arial Обычный" charset="0"/>
            </a:endParaRPr>
          </a:p>
        </p:txBody>
      </p:sp>
      <p:sp>
        <p:nvSpPr>
          <p:cNvPr id="251" name="Freeform 85"/>
          <p:cNvSpPr>
            <a:spLocks/>
          </p:cNvSpPr>
          <p:nvPr/>
        </p:nvSpPr>
        <p:spPr bwMode="auto">
          <a:xfrm>
            <a:off x="2453055" y="3916623"/>
            <a:ext cx="593242" cy="415647"/>
          </a:xfrm>
          <a:custGeom>
            <a:avLst/>
            <a:gdLst>
              <a:gd name="T0" fmla="*/ 16127 w 340"/>
              <a:gd name="T1" fmla="*/ 109538 h 220"/>
              <a:gd name="T2" fmla="*/ 49848 w 340"/>
              <a:gd name="T3" fmla="*/ 100012 h 220"/>
              <a:gd name="T4" fmla="*/ 85034 w 340"/>
              <a:gd name="T5" fmla="*/ 100012 h 220"/>
              <a:gd name="T6" fmla="*/ 114356 w 340"/>
              <a:gd name="T7" fmla="*/ 106363 h 220"/>
              <a:gd name="T8" fmla="*/ 139280 w 340"/>
              <a:gd name="T9" fmla="*/ 111125 h 220"/>
              <a:gd name="T10" fmla="*/ 155407 w 340"/>
              <a:gd name="T11" fmla="*/ 109538 h 220"/>
              <a:gd name="T12" fmla="*/ 155407 w 340"/>
              <a:gd name="T13" fmla="*/ 92075 h 220"/>
              <a:gd name="T14" fmla="*/ 149542 w 340"/>
              <a:gd name="T15" fmla="*/ 65088 h 220"/>
              <a:gd name="T16" fmla="*/ 174466 w 340"/>
              <a:gd name="T17" fmla="*/ 50800 h 220"/>
              <a:gd name="T18" fmla="*/ 203788 w 340"/>
              <a:gd name="T19" fmla="*/ 34925 h 220"/>
              <a:gd name="T20" fmla="*/ 252170 w 340"/>
              <a:gd name="T21" fmla="*/ 17463 h 220"/>
              <a:gd name="T22" fmla="*/ 293221 w 340"/>
              <a:gd name="T23" fmla="*/ 6350 h 220"/>
              <a:gd name="T24" fmla="*/ 303483 w 340"/>
              <a:gd name="T25" fmla="*/ 15875 h 220"/>
              <a:gd name="T26" fmla="*/ 328407 w 340"/>
              <a:gd name="T27" fmla="*/ 33338 h 220"/>
              <a:gd name="T28" fmla="*/ 357729 w 340"/>
              <a:gd name="T29" fmla="*/ 33338 h 220"/>
              <a:gd name="T30" fmla="*/ 379721 w 340"/>
              <a:gd name="T31" fmla="*/ 23812 h 220"/>
              <a:gd name="T32" fmla="*/ 398780 w 340"/>
              <a:gd name="T33" fmla="*/ 20638 h 220"/>
              <a:gd name="T34" fmla="*/ 409043 w 340"/>
              <a:gd name="T35" fmla="*/ 26988 h 220"/>
              <a:gd name="T36" fmla="*/ 414907 w 340"/>
              <a:gd name="T37" fmla="*/ 41275 h 220"/>
              <a:gd name="T38" fmla="*/ 420772 w 340"/>
              <a:gd name="T39" fmla="*/ 58738 h 220"/>
              <a:gd name="T40" fmla="*/ 453026 w 340"/>
              <a:gd name="T41" fmla="*/ 71438 h 220"/>
              <a:gd name="T42" fmla="*/ 475017 w 340"/>
              <a:gd name="T43" fmla="*/ 82550 h 220"/>
              <a:gd name="T44" fmla="*/ 488212 w 340"/>
              <a:gd name="T45" fmla="*/ 114300 h 220"/>
              <a:gd name="T46" fmla="*/ 485280 w 340"/>
              <a:gd name="T47" fmla="*/ 165100 h 220"/>
              <a:gd name="T48" fmla="*/ 463289 w 340"/>
              <a:gd name="T49" fmla="*/ 176212 h 220"/>
              <a:gd name="T50" fmla="*/ 439831 w 340"/>
              <a:gd name="T51" fmla="*/ 165100 h 220"/>
              <a:gd name="T52" fmla="*/ 411975 w 340"/>
              <a:gd name="T53" fmla="*/ 176212 h 220"/>
              <a:gd name="T54" fmla="*/ 388517 w 340"/>
              <a:gd name="T55" fmla="*/ 207963 h 220"/>
              <a:gd name="T56" fmla="*/ 373856 w 340"/>
              <a:gd name="T57" fmla="*/ 196850 h 220"/>
              <a:gd name="T58" fmla="*/ 347466 w 340"/>
              <a:gd name="T59" fmla="*/ 179387 h 220"/>
              <a:gd name="T60" fmla="*/ 312280 w 340"/>
              <a:gd name="T61" fmla="*/ 173038 h 220"/>
              <a:gd name="T62" fmla="*/ 284424 w 340"/>
              <a:gd name="T63" fmla="*/ 185737 h 220"/>
              <a:gd name="T64" fmla="*/ 281492 w 340"/>
              <a:gd name="T65" fmla="*/ 207963 h 220"/>
              <a:gd name="T66" fmla="*/ 284424 w 340"/>
              <a:gd name="T67" fmla="*/ 246063 h 220"/>
              <a:gd name="T68" fmla="*/ 281492 w 340"/>
              <a:gd name="T69" fmla="*/ 285750 h 220"/>
              <a:gd name="T70" fmla="*/ 260966 w 340"/>
              <a:gd name="T71" fmla="*/ 304800 h 220"/>
              <a:gd name="T72" fmla="*/ 246305 w 340"/>
              <a:gd name="T73" fmla="*/ 331788 h 220"/>
              <a:gd name="T74" fmla="*/ 230178 w 340"/>
              <a:gd name="T75" fmla="*/ 346075 h 220"/>
              <a:gd name="T76" fmla="*/ 194992 w 340"/>
              <a:gd name="T77" fmla="*/ 342900 h 220"/>
              <a:gd name="T78" fmla="*/ 168602 w 340"/>
              <a:gd name="T79" fmla="*/ 346075 h 220"/>
              <a:gd name="T80" fmla="*/ 162737 w 340"/>
              <a:gd name="T81" fmla="*/ 334963 h 220"/>
              <a:gd name="T82" fmla="*/ 168602 w 340"/>
              <a:gd name="T83" fmla="*/ 317500 h 220"/>
              <a:gd name="T84" fmla="*/ 165670 w 340"/>
              <a:gd name="T85" fmla="*/ 311150 h 220"/>
              <a:gd name="T86" fmla="*/ 152475 w 340"/>
              <a:gd name="T87" fmla="*/ 311150 h 220"/>
              <a:gd name="T88" fmla="*/ 133415 w 340"/>
              <a:gd name="T89" fmla="*/ 325438 h 220"/>
              <a:gd name="T90" fmla="*/ 108492 w 340"/>
              <a:gd name="T91" fmla="*/ 331788 h 220"/>
              <a:gd name="T92" fmla="*/ 79170 w 340"/>
              <a:gd name="T93" fmla="*/ 325438 h 220"/>
              <a:gd name="T94" fmla="*/ 60110 w 340"/>
              <a:gd name="T95" fmla="*/ 304800 h 220"/>
              <a:gd name="T96" fmla="*/ 60110 w 340"/>
              <a:gd name="T97" fmla="*/ 285750 h 220"/>
              <a:gd name="T98" fmla="*/ 54246 w 340"/>
              <a:gd name="T99" fmla="*/ 261938 h 220"/>
              <a:gd name="T100" fmla="*/ 54246 w 340"/>
              <a:gd name="T101" fmla="*/ 234950 h 220"/>
              <a:gd name="T102" fmla="*/ 35186 w 340"/>
              <a:gd name="T103" fmla="*/ 207963 h 220"/>
              <a:gd name="T104" fmla="*/ 5864 w 340"/>
              <a:gd name="T105" fmla="*/ 188912 h 220"/>
              <a:gd name="T106" fmla="*/ 0 w 340"/>
              <a:gd name="T107" fmla="*/ 173038 h 220"/>
              <a:gd name="T108" fmla="*/ 2932 w 340"/>
              <a:gd name="T109" fmla="*/ 161925 h 220"/>
              <a:gd name="T110" fmla="*/ 14661 w 340"/>
              <a:gd name="T111" fmla="*/ 147638 h 220"/>
              <a:gd name="T112" fmla="*/ 2932 w 340"/>
              <a:gd name="T113" fmla="*/ 131763 h 220"/>
              <a:gd name="T114" fmla="*/ 0 w 340"/>
              <a:gd name="T115" fmla="*/ 111125 h 2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0"/>
              <a:gd name="T175" fmla="*/ 0 h 220"/>
              <a:gd name="T176" fmla="*/ 340 w 340"/>
              <a:gd name="T177" fmla="*/ 220 h 22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40" h="220">
                <a:moveTo>
                  <a:pt x="0" y="70"/>
                </a:moveTo>
                <a:lnTo>
                  <a:pt x="11" y="69"/>
                </a:lnTo>
                <a:lnTo>
                  <a:pt x="23" y="65"/>
                </a:lnTo>
                <a:lnTo>
                  <a:pt x="34" y="63"/>
                </a:lnTo>
                <a:lnTo>
                  <a:pt x="47" y="63"/>
                </a:lnTo>
                <a:lnTo>
                  <a:pt x="58" y="63"/>
                </a:lnTo>
                <a:lnTo>
                  <a:pt x="67" y="65"/>
                </a:lnTo>
                <a:lnTo>
                  <a:pt x="78" y="67"/>
                </a:lnTo>
                <a:lnTo>
                  <a:pt x="89" y="70"/>
                </a:lnTo>
                <a:lnTo>
                  <a:pt x="95" y="70"/>
                </a:lnTo>
                <a:lnTo>
                  <a:pt x="100" y="70"/>
                </a:lnTo>
                <a:lnTo>
                  <a:pt x="106" y="69"/>
                </a:lnTo>
                <a:lnTo>
                  <a:pt x="109" y="67"/>
                </a:lnTo>
                <a:lnTo>
                  <a:pt x="106" y="58"/>
                </a:lnTo>
                <a:lnTo>
                  <a:pt x="100" y="48"/>
                </a:lnTo>
                <a:lnTo>
                  <a:pt x="102" y="41"/>
                </a:lnTo>
                <a:lnTo>
                  <a:pt x="108" y="32"/>
                </a:lnTo>
                <a:lnTo>
                  <a:pt x="119" y="32"/>
                </a:lnTo>
                <a:lnTo>
                  <a:pt x="128" y="28"/>
                </a:lnTo>
                <a:lnTo>
                  <a:pt x="139" y="22"/>
                </a:lnTo>
                <a:lnTo>
                  <a:pt x="150" y="17"/>
                </a:lnTo>
                <a:lnTo>
                  <a:pt x="172" y="11"/>
                </a:lnTo>
                <a:lnTo>
                  <a:pt x="194" y="6"/>
                </a:lnTo>
                <a:lnTo>
                  <a:pt x="200" y="4"/>
                </a:lnTo>
                <a:lnTo>
                  <a:pt x="204" y="0"/>
                </a:lnTo>
                <a:lnTo>
                  <a:pt x="207" y="10"/>
                </a:lnTo>
                <a:lnTo>
                  <a:pt x="211" y="17"/>
                </a:lnTo>
                <a:lnTo>
                  <a:pt x="224" y="21"/>
                </a:lnTo>
                <a:lnTo>
                  <a:pt x="235" y="21"/>
                </a:lnTo>
                <a:lnTo>
                  <a:pt x="244" y="21"/>
                </a:lnTo>
                <a:lnTo>
                  <a:pt x="252" y="19"/>
                </a:lnTo>
                <a:lnTo>
                  <a:pt x="259" y="15"/>
                </a:lnTo>
                <a:lnTo>
                  <a:pt x="266" y="13"/>
                </a:lnTo>
                <a:lnTo>
                  <a:pt x="272" y="13"/>
                </a:lnTo>
                <a:lnTo>
                  <a:pt x="276" y="15"/>
                </a:lnTo>
                <a:lnTo>
                  <a:pt x="279" y="17"/>
                </a:lnTo>
                <a:lnTo>
                  <a:pt x="281" y="22"/>
                </a:lnTo>
                <a:lnTo>
                  <a:pt x="283" y="26"/>
                </a:lnTo>
                <a:lnTo>
                  <a:pt x="283" y="34"/>
                </a:lnTo>
                <a:lnTo>
                  <a:pt x="287" y="37"/>
                </a:lnTo>
                <a:lnTo>
                  <a:pt x="296" y="41"/>
                </a:lnTo>
                <a:lnTo>
                  <a:pt x="309" y="45"/>
                </a:lnTo>
                <a:lnTo>
                  <a:pt x="325" y="50"/>
                </a:lnTo>
                <a:lnTo>
                  <a:pt x="324" y="52"/>
                </a:lnTo>
                <a:lnTo>
                  <a:pt x="333" y="72"/>
                </a:lnTo>
                <a:lnTo>
                  <a:pt x="340" y="102"/>
                </a:lnTo>
                <a:lnTo>
                  <a:pt x="331" y="104"/>
                </a:lnTo>
                <a:lnTo>
                  <a:pt x="322" y="106"/>
                </a:lnTo>
                <a:lnTo>
                  <a:pt x="316" y="111"/>
                </a:lnTo>
                <a:lnTo>
                  <a:pt x="311" y="113"/>
                </a:lnTo>
                <a:lnTo>
                  <a:pt x="300" y="104"/>
                </a:lnTo>
                <a:lnTo>
                  <a:pt x="290" y="98"/>
                </a:lnTo>
                <a:lnTo>
                  <a:pt x="281" y="111"/>
                </a:lnTo>
                <a:lnTo>
                  <a:pt x="265" y="131"/>
                </a:lnTo>
                <a:lnTo>
                  <a:pt x="255" y="124"/>
                </a:lnTo>
                <a:lnTo>
                  <a:pt x="246" y="119"/>
                </a:lnTo>
                <a:lnTo>
                  <a:pt x="237" y="113"/>
                </a:lnTo>
                <a:lnTo>
                  <a:pt x="228" y="111"/>
                </a:lnTo>
                <a:lnTo>
                  <a:pt x="213" y="109"/>
                </a:lnTo>
                <a:lnTo>
                  <a:pt x="198" y="111"/>
                </a:lnTo>
                <a:lnTo>
                  <a:pt x="194" y="117"/>
                </a:lnTo>
                <a:lnTo>
                  <a:pt x="194" y="124"/>
                </a:lnTo>
                <a:lnTo>
                  <a:pt x="192" y="131"/>
                </a:lnTo>
                <a:lnTo>
                  <a:pt x="194" y="139"/>
                </a:lnTo>
                <a:lnTo>
                  <a:pt x="194" y="155"/>
                </a:lnTo>
                <a:lnTo>
                  <a:pt x="196" y="172"/>
                </a:lnTo>
                <a:lnTo>
                  <a:pt x="192" y="180"/>
                </a:lnTo>
                <a:lnTo>
                  <a:pt x="185" y="189"/>
                </a:lnTo>
                <a:lnTo>
                  <a:pt x="178" y="192"/>
                </a:lnTo>
                <a:lnTo>
                  <a:pt x="168" y="198"/>
                </a:lnTo>
                <a:lnTo>
                  <a:pt x="168" y="209"/>
                </a:lnTo>
                <a:lnTo>
                  <a:pt x="165" y="216"/>
                </a:lnTo>
                <a:lnTo>
                  <a:pt x="157" y="218"/>
                </a:lnTo>
                <a:lnTo>
                  <a:pt x="148" y="215"/>
                </a:lnTo>
                <a:lnTo>
                  <a:pt x="133" y="216"/>
                </a:lnTo>
                <a:lnTo>
                  <a:pt x="120" y="220"/>
                </a:lnTo>
                <a:lnTo>
                  <a:pt x="115" y="218"/>
                </a:lnTo>
                <a:lnTo>
                  <a:pt x="111" y="216"/>
                </a:lnTo>
                <a:lnTo>
                  <a:pt x="111" y="211"/>
                </a:lnTo>
                <a:lnTo>
                  <a:pt x="113" y="204"/>
                </a:lnTo>
                <a:lnTo>
                  <a:pt x="115" y="200"/>
                </a:lnTo>
                <a:lnTo>
                  <a:pt x="115" y="198"/>
                </a:lnTo>
                <a:lnTo>
                  <a:pt x="113" y="196"/>
                </a:lnTo>
                <a:lnTo>
                  <a:pt x="111" y="194"/>
                </a:lnTo>
                <a:lnTo>
                  <a:pt x="104" y="196"/>
                </a:lnTo>
                <a:lnTo>
                  <a:pt x="96" y="202"/>
                </a:lnTo>
                <a:lnTo>
                  <a:pt x="91" y="205"/>
                </a:lnTo>
                <a:lnTo>
                  <a:pt x="83" y="207"/>
                </a:lnTo>
                <a:lnTo>
                  <a:pt x="74" y="209"/>
                </a:lnTo>
                <a:lnTo>
                  <a:pt x="63" y="209"/>
                </a:lnTo>
                <a:lnTo>
                  <a:pt x="54" y="205"/>
                </a:lnTo>
                <a:lnTo>
                  <a:pt x="47" y="200"/>
                </a:lnTo>
                <a:lnTo>
                  <a:pt x="41" y="192"/>
                </a:lnTo>
                <a:lnTo>
                  <a:pt x="39" y="187"/>
                </a:lnTo>
                <a:lnTo>
                  <a:pt x="41" y="180"/>
                </a:lnTo>
                <a:lnTo>
                  <a:pt x="41" y="170"/>
                </a:lnTo>
                <a:lnTo>
                  <a:pt x="37" y="165"/>
                </a:lnTo>
                <a:lnTo>
                  <a:pt x="34" y="161"/>
                </a:lnTo>
                <a:lnTo>
                  <a:pt x="37" y="148"/>
                </a:lnTo>
                <a:lnTo>
                  <a:pt x="37" y="137"/>
                </a:lnTo>
                <a:lnTo>
                  <a:pt x="24" y="131"/>
                </a:lnTo>
                <a:lnTo>
                  <a:pt x="8" y="128"/>
                </a:lnTo>
                <a:lnTo>
                  <a:pt x="4" y="119"/>
                </a:lnTo>
                <a:lnTo>
                  <a:pt x="0" y="109"/>
                </a:lnTo>
                <a:lnTo>
                  <a:pt x="0" y="106"/>
                </a:lnTo>
                <a:lnTo>
                  <a:pt x="2" y="102"/>
                </a:lnTo>
                <a:lnTo>
                  <a:pt x="6" y="98"/>
                </a:lnTo>
                <a:lnTo>
                  <a:pt x="10" y="93"/>
                </a:lnTo>
                <a:lnTo>
                  <a:pt x="8" y="89"/>
                </a:lnTo>
                <a:lnTo>
                  <a:pt x="2" y="83"/>
                </a:lnTo>
                <a:lnTo>
                  <a:pt x="0" y="78"/>
                </a:lnTo>
                <a:lnTo>
                  <a:pt x="0" y="70"/>
                </a:lnTo>
                <a:close/>
              </a:path>
            </a:pathLst>
          </a:custGeom>
          <a:solidFill>
            <a:srgbClr val="99FF99"/>
          </a:solidFill>
          <a:ln w="3175" cap="flat" cmpd="sng">
            <a:solidFill>
              <a:srgbClr val="00B050"/>
            </a:solidFill>
            <a:prstDash val="solid"/>
            <a:round/>
            <a:headEnd type="none" w="med" len="med"/>
            <a:tailEnd type="none" w="med" len="med"/>
          </a:ln>
        </p:spPr>
        <p:txBody>
          <a:bodyPr/>
          <a:lstStyle/>
          <a:p>
            <a:endParaRPr lang="ru-RU" sz="1807" dirty="0">
              <a:latin typeface="Arial Обычный" charset="0"/>
            </a:endParaRPr>
          </a:p>
        </p:txBody>
      </p:sp>
      <p:sp>
        <p:nvSpPr>
          <p:cNvPr id="252" name="Freeform 86"/>
          <p:cNvSpPr>
            <a:spLocks/>
          </p:cNvSpPr>
          <p:nvPr/>
        </p:nvSpPr>
        <p:spPr bwMode="auto">
          <a:xfrm>
            <a:off x="1561439" y="4012285"/>
            <a:ext cx="277729" cy="402422"/>
          </a:xfrm>
          <a:custGeom>
            <a:avLst/>
            <a:gdLst>
              <a:gd name="T0" fmla="*/ 48434 w 159"/>
              <a:gd name="T1" fmla="*/ 0 h 213"/>
              <a:gd name="T2" fmla="*/ 20548 w 159"/>
              <a:gd name="T3" fmla="*/ 17462 h 213"/>
              <a:gd name="T4" fmla="*/ 0 w 159"/>
              <a:gd name="T5" fmla="*/ 34925 h 213"/>
              <a:gd name="T6" fmla="*/ 0 w 159"/>
              <a:gd name="T7" fmla="*/ 47625 h 213"/>
              <a:gd name="T8" fmla="*/ 2935 w 159"/>
              <a:gd name="T9" fmla="*/ 55562 h 213"/>
              <a:gd name="T10" fmla="*/ 10274 w 159"/>
              <a:gd name="T11" fmla="*/ 68262 h 213"/>
              <a:gd name="T12" fmla="*/ 19080 w 159"/>
              <a:gd name="T13" fmla="*/ 82550 h 213"/>
              <a:gd name="T14" fmla="*/ 19080 w 159"/>
              <a:gd name="T15" fmla="*/ 96837 h 213"/>
              <a:gd name="T16" fmla="*/ 16145 w 159"/>
              <a:gd name="T17" fmla="*/ 111125 h 213"/>
              <a:gd name="T18" fmla="*/ 19080 w 159"/>
              <a:gd name="T19" fmla="*/ 127000 h 213"/>
              <a:gd name="T20" fmla="*/ 23483 w 159"/>
              <a:gd name="T21" fmla="*/ 138112 h 213"/>
              <a:gd name="T22" fmla="*/ 58708 w 159"/>
              <a:gd name="T23" fmla="*/ 155575 h 213"/>
              <a:gd name="T24" fmla="*/ 89529 w 159"/>
              <a:gd name="T25" fmla="*/ 173037 h 213"/>
              <a:gd name="T26" fmla="*/ 77788 w 159"/>
              <a:gd name="T27" fmla="*/ 203200 h 213"/>
              <a:gd name="T28" fmla="*/ 64578 w 159"/>
              <a:gd name="T29" fmla="*/ 238125 h 213"/>
              <a:gd name="T30" fmla="*/ 67514 w 159"/>
              <a:gd name="T31" fmla="*/ 249237 h 213"/>
              <a:gd name="T32" fmla="*/ 74852 w 159"/>
              <a:gd name="T33" fmla="*/ 258762 h 213"/>
              <a:gd name="T34" fmla="*/ 86594 w 159"/>
              <a:gd name="T35" fmla="*/ 266700 h 213"/>
              <a:gd name="T36" fmla="*/ 93932 w 159"/>
              <a:gd name="T37" fmla="*/ 276225 h 213"/>
              <a:gd name="T38" fmla="*/ 96868 w 159"/>
              <a:gd name="T39" fmla="*/ 300037 h 213"/>
              <a:gd name="T40" fmla="*/ 108609 w 159"/>
              <a:gd name="T41" fmla="*/ 338137 h 213"/>
              <a:gd name="T42" fmla="*/ 121818 w 159"/>
              <a:gd name="T43" fmla="*/ 334962 h 213"/>
              <a:gd name="T44" fmla="*/ 135028 w 159"/>
              <a:gd name="T45" fmla="*/ 325437 h 213"/>
              <a:gd name="T46" fmla="*/ 145301 w 159"/>
              <a:gd name="T47" fmla="*/ 311150 h 213"/>
              <a:gd name="T48" fmla="*/ 157043 w 159"/>
              <a:gd name="T49" fmla="*/ 287337 h 213"/>
              <a:gd name="T50" fmla="*/ 170252 w 159"/>
              <a:gd name="T51" fmla="*/ 269875 h 213"/>
              <a:gd name="T52" fmla="*/ 180526 w 159"/>
              <a:gd name="T53" fmla="*/ 258762 h 213"/>
              <a:gd name="T54" fmla="*/ 183461 w 159"/>
              <a:gd name="T55" fmla="*/ 244475 h 213"/>
              <a:gd name="T56" fmla="*/ 183461 w 159"/>
              <a:gd name="T57" fmla="*/ 228600 h 213"/>
              <a:gd name="T58" fmla="*/ 199606 w 159"/>
              <a:gd name="T59" fmla="*/ 223837 h 213"/>
              <a:gd name="T60" fmla="*/ 215751 w 159"/>
              <a:gd name="T61" fmla="*/ 214312 h 213"/>
              <a:gd name="T62" fmla="*/ 211348 w 159"/>
              <a:gd name="T63" fmla="*/ 193675 h 213"/>
              <a:gd name="T64" fmla="*/ 208412 w 159"/>
              <a:gd name="T65" fmla="*/ 176212 h 213"/>
              <a:gd name="T66" fmla="*/ 218686 w 159"/>
              <a:gd name="T67" fmla="*/ 173037 h 213"/>
              <a:gd name="T68" fmla="*/ 233363 w 159"/>
              <a:gd name="T69" fmla="*/ 173037 h 213"/>
              <a:gd name="T70" fmla="*/ 233363 w 159"/>
              <a:gd name="T71" fmla="*/ 161925 h 213"/>
              <a:gd name="T72" fmla="*/ 227492 w 159"/>
              <a:gd name="T73" fmla="*/ 147637 h 213"/>
              <a:gd name="T74" fmla="*/ 215751 w 159"/>
              <a:gd name="T75" fmla="*/ 127000 h 213"/>
              <a:gd name="T76" fmla="*/ 202541 w 159"/>
              <a:gd name="T77" fmla="*/ 106362 h 213"/>
              <a:gd name="T78" fmla="*/ 189332 w 159"/>
              <a:gd name="T79" fmla="*/ 85725 h 213"/>
              <a:gd name="T80" fmla="*/ 173188 w 159"/>
              <a:gd name="T81" fmla="*/ 73025 h 213"/>
              <a:gd name="T82" fmla="*/ 143834 w 159"/>
              <a:gd name="T83" fmla="*/ 61912 h 213"/>
              <a:gd name="T84" fmla="*/ 113012 w 159"/>
              <a:gd name="T85" fmla="*/ 50800 h 213"/>
              <a:gd name="T86" fmla="*/ 80723 w 159"/>
              <a:gd name="T87" fmla="*/ 23812 h 213"/>
              <a:gd name="T88" fmla="*/ 48434 w 159"/>
              <a:gd name="T89" fmla="*/ 0 h 2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9"/>
              <a:gd name="T136" fmla="*/ 0 h 213"/>
              <a:gd name="T137" fmla="*/ 159 w 159"/>
              <a:gd name="T138" fmla="*/ 213 h 21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9" h="213">
                <a:moveTo>
                  <a:pt x="33" y="0"/>
                </a:moveTo>
                <a:lnTo>
                  <a:pt x="14" y="11"/>
                </a:lnTo>
                <a:lnTo>
                  <a:pt x="0" y="22"/>
                </a:lnTo>
                <a:lnTo>
                  <a:pt x="0" y="30"/>
                </a:lnTo>
                <a:lnTo>
                  <a:pt x="2" y="35"/>
                </a:lnTo>
                <a:lnTo>
                  <a:pt x="7" y="43"/>
                </a:lnTo>
                <a:lnTo>
                  <a:pt x="13" y="52"/>
                </a:lnTo>
                <a:lnTo>
                  <a:pt x="13" y="61"/>
                </a:lnTo>
                <a:lnTo>
                  <a:pt x="11" y="70"/>
                </a:lnTo>
                <a:lnTo>
                  <a:pt x="13" y="80"/>
                </a:lnTo>
                <a:lnTo>
                  <a:pt x="16" y="87"/>
                </a:lnTo>
                <a:lnTo>
                  <a:pt x="40" y="98"/>
                </a:lnTo>
                <a:lnTo>
                  <a:pt x="61" y="109"/>
                </a:lnTo>
                <a:lnTo>
                  <a:pt x="53" y="128"/>
                </a:lnTo>
                <a:lnTo>
                  <a:pt x="44" y="150"/>
                </a:lnTo>
                <a:lnTo>
                  <a:pt x="46" y="157"/>
                </a:lnTo>
                <a:lnTo>
                  <a:pt x="51" y="163"/>
                </a:lnTo>
                <a:lnTo>
                  <a:pt x="59" y="168"/>
                </a:lnTo>
                <a:lnTo>
                  <a:pt x="64" y="174"/>
                </a:lnTo>
                <a:lnTo>
                  <a:pt x="66" y="189"/>
                </a:lnTo>
                <a:lnTo>
                  <a:pt x="74" y="213"/>
                </a:lnTo>
                <a:lnTo>
                  <a:pt x="83" y="211"/>
                </a:lnTo>
                <a:lnTo>
                  <a:pt x="92" y="205"/>
                </a:lnTo>
                <a:lnTo>
                  <a:pt x="99" y="196"/>
                </a:lnTo>
                <a:lnTo>
                  <a:pt x="107" y="181"/>
                </a:lnTo>
                <a:lnTo>
                  <a:pt x="116" y="170"/>
                </a:lnTo>
                <a:lnTo>
                  <a:pt x="123" y="163"/>
                </a:lnTo>
                <a:lnTo>
                  <a:pt x="125" y="154"/>
                </a:lnTo>
                <a:lnTo>
                  <a:pt x="125" y="144"/>
                </a:lnTo>
                <a:lnTo>
                  <a:pt x="136" y="141"/>
                </a:lnTo>
                <a:lnTo>
                  <a:pt x="147" y="135"/>
                </a:lnTo>
                <a:lnTo>
                  <a:pt x="144" y="122"/>
                </a:lnTo>
                <a:lnTo>
                  <a:pt x="142" y="111"/>
                </a:lnTo>
                <a:lnTo>
                  <a:pt x="149" y="109"/>
                </a:lnTo>
                <a:lnTo>
                  <a:pt x="159" y="109"/>
                </a:lnTo>
                <a:lnTo>
                  <a:pt x="159" y="102"/>
                </a:lnTo>
                <a:lnTo>
                  <a:pt x="155" y="93"/>
                </a:lnTo>
                <a:lnTo>
                  <a:pt x="147" y="80"/>
                </a:lnTo>
                <a:lnTo>
                  <a:pt x="138" y="67"/>
                </a:lnTo>
                <a:lnTo>
                  <a:pt x="129" y="54"/>
                </a:lnTo>
                <a:lnTo>
                  <a:pt x="118" y="46"/>
                </a:lnTo>
                <a:lnTo>
                  <a:pt x="98" y="39"/>
                </a:lnTo>
                <a:lnTo>
                  <a:pt x="77" y="32"/>
                </a:lnTo>
                <a:lnTo>
                  <a:pt x="55" y="15"/>
                </a:lnTo>
                <a:lnTo>
                  <a:pt x="33" y="0"/>
                </a:lnTo>
                <a:close/>
              </a:path>
            </a:pathLst>
          </a:custGeom>
          <a:solidFill>
            <a:srgbClr val="99FF99"/>
          </a:solidFill>
          <a:ln w="3175" cap="flat" cmpd="sng">
            <a:solidFill>
              <a:srgbClr val="00B050"/>
            </a:solidFill>
            <a:prstDash val="solid"/>
            <a:round/>
            <a:headEnd type="none" w="med" len="med"/>
            <a:tailEnd type="none" w="med" len="med"/>
          </a:ln>
        </p:spPr>
        <p:txBody>
          <a:bodyPr/>
          <a:lstStyle/>
          <a:p>
            <a:endParaRPr lang="ru-RU" sz="1807" dirty="0">
              <a:latin typeface="Arial Обычный" charset="0"/>
            </a:endParaRPr>
          </a:p>
        </p:txBody>
      </p:sp>
      <p:sp>
        <p:nvSpPr>
          <p:cNvPr id="253" name="Freeform 87"/>
          <p:cNvSpPr>
            <a:spLocks/>
          </p:cNvSpPr>
          <p:nvPr/>
        </p:nvSpPr>
        <p:spPr bwMode="auto">
          <a:xfrm>
            <a:off x="1689912" y="4127533"/>
            <a:ext cx="411870" cy="428874"/>
          </a:xfrm>
          <a:custGeom>
            <a:avLst/>
            <a:gdLst>
              <a:gd name="T0" fmla="*/ 0 w 236"/>
              <a:gd name="T1" fmla="*/ 246063 h 227"/>
              <a:gd name="T2" fmla="*/ 7332 w 236"/>
              <a:gd name="T3" fmla="*/ 255588 h 227"/>
              <a:gd name="T4" fmla="*/ 10265 w 236"/>
              <a:gd name="T5" fmla="*/ 273050 h 227"/>
              <a:gd name="T6" fmla="*/ 7332 w 236"/>
              <a:gd name="T7" fmla="*/ 300038 h 227"/>
              <a:gd name="T8" fmla="*/ 4399 w 236"/>
              <a:gd name="T9" fmla="*/ 320675 h 227"/>
              <a:gd name="T10" fmla="*/ 4399 w 236"/>
              <a:gd name="T11" fmla="*/ 320675 h 227"/>
              <a:gd name="T12" fmla="*/ 20530 w 236"/>
              <a:gd name="T13" fmla="*/ 331788 h 227"/>
              <a:gd name="T14" fmla="*/ 55724 w 236"/>
              <a:gd name="T15" fmla="*/ 352425 h 227"/>
              <a:gd name="T16" fmla="*/ 93851 w 236"/>
              <a:gd name="T17" fmla="*/ 360363 h 227"/>
              <a:gd name="T18" fmla="*/ 126112 w 236"/>
              <a:gd name="T19" fmla="*/ 349250 h 227"/>
              <a:gd name="T20" fmla="*/ 142243 w 236"/>
              <a:gd name="T21" fmla="*/ 342900 h 227"/>
              <a:gd name="T22" fmla="*/ 142243 w 236"/>
              <a:gd name="T23" fmla="*/ 342900 h 227"/>
              <a:gd name="T24" fmla="*/ 142243 w 236"/>
              <a:gd name="T25" fmla="*/ 342900 h 227"/>
              <a:gd name="T26" fmla="*/ 167172 w 236"/>
              <a:gd name="T27" fmla="*/ 341313 h 227"/>
              <a:gd name="T28" fmla="*/ 196500 w 236"/>
              <a:gd name="T29" fmla="*/ 307975 h 227"/>
              <a:gd name="T30" fmla="*/ 218497 w 236"/>
              <a:gd name="T31" fmla="*/ 287338 h 227"/>
              <a:gd name="T32" fmla="*/ 230228 w 236"/>
              <a:gd name="T33" fmla="*/ 293688 h 227"/>
              <a:gd name="T34" fmla="*/ 249291 w 236"/>
              <a:gd name="T35" fmla="*/ 307975 h 227"/>
              <a:gd name="T36" fmla="*/ 269821 w 236"/>
              <a:gd name="T37" fmla="*/ 334963 h 227"/>
              <a:gd name="T38" fmla="*/ 300616 w 236"/>
              <a:gd name="T39" fmla="*/ 349250 h 227"/>
              <a:gd name="T40" fmla="*/ 324079 w 236"/>
              <a:gd name="T41" fmla="*/ 352425 h 227"/>
              <a:gd name="T42" fmla="*/ 337276 w 236"/>
              <a:gd name="T43" fmla="*/ 342900 h 227"/>
              <a:gd name="T44" fmla="*/ 346075 w 236"/>
              <a:gd name="T45" fmla="*/ 317500 h 227"/>
              <a:gd name="T46" fmla="*/ 343142 w 236"/>
              <a:gd name="T47" fmla="*/ 284163 h 227"/>
              <a:gd name="T48" fmla="*/ 300616 w 236"/>
              <a:gd name="T49" fmla="*/ 225425 h 227"/>
              <a:gd name="T50" fmla="*/ 278620 w 236"/>
              <a:gd name="T51" fmla="*/ 182563 h 227"/>
              <a:gd name="T52" fmla="*/ 285952 w 236"/>
              <a:gd name="T53" fmla="*/ 169863 h 227"/>
              <a:gd name="T54" fmla="*/ 288885 w 236"/>
              <a:gd name="T55" fmla="*/ 161925 h 227"/>
              <a:gd name="T56" fmla="*/ 281553 w 236"/>
              <a:gd name="T57" fmla="*/ 141288 h 227"/>
              <a:gd name="T58" fmla="*/ 269821 w 236"/>
              <a:gd name="T59" fmla="*/ 127000 h 227"/>
              <a:gd name="T60" fmla="*/ 250758 w 236"/>
              <a:gd name="T61" fmla="*/ 117475 h 227"/>
              <a:gd name="T62" fmla="*/ 237560 w 236"/>
              <a:gd name="T63" fmla="*/ 79375 h 227"/>
              <a:gd name="T64" fmla="*/ 224362 w 236"/>
              <a:gd name="T65" fmla="*/ 41275 h 227"/>
              <a:gd name="T66" fmla="*/ 205299 w 236"/>
              <a:gd name="T67" fmla="*/ 12700 h 227"/>
              <a:gd name="T68" fmla="*/ 196500 w 236"/>
              <a:gd name="T69" fmla="*/ 3175 h 227"/>
              <a:gd name="T70" fmla="*/ 186235 w 236"/>
              <a:gd name="T71" fmla="*/ 6350 h 227"/>
              <a:gd name="T72" fmla="*/ 170105 w 236"/>
              <a:gd name="T73" fmla="*/ 20638 h 227"/>
              <a:gd name="T74" fmla="*/ 161306 w 236"/>
              <a:gd name="T75" fmla="*/ 17463 h 227"/>
              <a:gd name="T76" fmla="*/ 140776 w 236"/>
              <a:gd name="T77" fmla="*/ 33338 h 227"/>
              <a:gd name="T78" fmla="*/ 124646 w 236"/>
              <a:gd name="T79" fmla="*/ 68263 h 227"/>
              <a:gd name="T80" fmla="*/ 109981 w 236"/>
              <a:gd name="T81" fmla="*/ 76200 h 227"/>
              <a:gd name="T82" fmla="*/ 102649 w 236"/>
              <a:gd name="T83" fmla="*/ 96838 h 227"/>
              <a:gd name="T84" fmla="*/ 90918 w 236"/>
              <a:gd name="T85" fmla="*/ 127000 h 227"/>
              <a:gd name="T86" fmla="*/ 74787 w 236"/>
              <a:gd name="T87" fmla="*/ 147638 h 227"/>
              <a:gd name="T88" fmla="*/ 61590 w 236"/>
              <a:gd name="T89" fmla="*/ 173038 h 227"/>
              <a:gd name="T90" fmla="*/ 36660 w 236"/>
              <a:gd name="T91" fmla="*/ 214313 h 227"/>
              <a:gd name="T92" fmla="*/ 13198 w 236"/>
              <a:gd name="T93" fmla="*/ 238125 h 2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6"/>
              <a:gd name="T142" fmla="*/ 0 h 227"/>
              <a:gd name="T143" fmla="*/ 236 w 236"/>
              <a:gd name="T144" fmla="*/ 227 h 2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6" h="227">
                <a:moveTo>
                  <a:pt x="0" y="152"/>
                </a:moveTo>
                <a:lnTo>
                  <a:pt x="0" y="155"/>
                </a:lnTo>
                <a:lnTo>
                  <a:pt x="1" y="157"/>
                </a:lnTo>
                <a:lnTo>
                  <a:pt x="5" y="161"/>
                </a:lnTo>
                <a:lnTo>
                  <a:pt x="5" y="167"/>
                </a:lnTo>
                <a:lnTo>
                  <a:pt x="7" y="172"/>
                </a:lnTo>
                <a:lnTo>
                  <a:pt x="7" y="178"/>
                </a:lnTo>
                <a:lnTo>
                  <a:pt x="5" y="189"/>
                </a:lnTo>
                <a:lnTo>
                  <a:pt x="3" y="202"/>
                </a:lnTo>
                <a:lnTo>
                  <a:pt x="14" y="209"/>
                </a:lnTo>
                <a:lnTo>
                  <a:pt x="27" y="216"/>
                </a:lnTo>
                <a:lnTo>
                  <a:pt x="38" y="222"/>
                </a:lnTo>
                <a:lnTo>
                  <a:pt x="51" y="227"/>
                </a:lnTo>
                <a:lnTo>
                  <a:pt x="64" y="227"/>
                </a:lnTo>
                <a:lnTo>
                  <a:pt x="75" y="224"/>
                </a:lnTo>
                <a:lnTo>
                  <a:pt x="86" y="220"/>
                </a:lnTo>
                <a:lnTo>
                  <a:pt x="97" y="216"/>
                </a:lnTo>
                <a:lnTo>
                  <a:pt x="114" y="215"/>
                </a:lnTo>
                <a:lnTo>
                  <a:pt x="127" y="209"/>
                </a:lnTo>
                <a:lnTo>
                  <a:pt x="134" y="194"/>
                </a:lnTo>
                <a:lnTo>
                  <a:pt x="144" y="181"/>
                </a:lnTo>
                <a:lnTo>
                  <a:pt x="149" y="181"/>
                </a:lnTo>
                <a:lnTo>
                  <a:pt x="153" y="183"/>
                </a:lnTo>
                <a:lnTo>
                  <a:pt x="157" y="185"/>
                </a:lnTo>
                <a:lnTo>
                  <a:pt x="162" y="187"/>
                </a:lnTo>
                <a:lnTo>
                  <a:pt x="170" y="194"/>
                </a:lnTo>
                <a:lnTo>
                  <a:pt x="177" y="203"/>
                </a:lnTo>
                <a:lnTo>
                  <a:pt x="184" y="211"/>
                </a:lnTo>
                <a:lnTo>
                  <a:pt x="195" y="216"/>
                </a:lnTo>
                <a:lnTo>
                  <a:pt x="205" y="220"/>
                </a:lnTo>
                <a:lnTo>
                  <a:pt x="216" y="224"/>
                </a:lnTo>
                <a:lnTo>
                  <a:pt x="221" y="222"/>
                </a:lnTo>
                <a:lnTo>
                  <a:pt x="225" y="220"/>
                </a:lnTo>
                <a:lnTo>
                  <a:pt x="230" y="216"/>
                </a:lnTo>
                <a:lnTo>
                  <a:pt x="234" y="213"/>
                </a:lnTo>
                <a:lnTo>
                  <a:pt x="236" y="200"/>
                </a:lnTo>
                <a:lnTo>
                  <a:pt x="236" y="189"/>
                </a:lnTo>
                <a:lnTo>
                  <a:pt x="234" y="179"/>
                </a:lnTo>
                <a:lnTo>
                  <a:pt x="230" y="170"/>
                </a:lnTo>
                <a:lnTo>
                  <a:pt x="205" y="142"/>
                </a:lnTo>
                <a:lnTo>
                  <a:pt x="188" y="120"/>
                </a:lnTo>
                <a:lnTo>
                  <a:pt x="190" y="115"/>
                </a:lnTo>
                <a:lnTo>
                  <a:pt x="194" y="111"/>
                </a:lnTo>
                <a:lnTo>
                  <a:pt x="195" y="107"/>
                </a:lnTo>
                <a:lnTo>
                  <a:pt x="197" y="106"/>
                </a:lnTo>
                <a:lnTo>
                  <a:pt x="197" y="102"/>
                </a:lnTo>
                <a:lnTo>
                  <a:pt x="195" y="98"/>
                </a:lnTo>
                <a:lnTo>
                  <a:pt x="192" y="89"/>
                </a:lnTo>
                <a:lnTo>
                  <a:pt x="188" y="83"/>
                </a:lnTo>
                <a:lnTo>
                  <a:pt x="184" y="80"/>
                </a:lnTo>
                <a:lnTo>
                  <a:pt x="181" y="78"/>
                </a:lnTo>
                <a:lnTo>
                  <a:pt x="171" y="74"/>
                </a:lnTo>
                <a:lnTo>
                  <a:pt x="164" y="69"/>
                </a:lnTo>
                <a:lnTo>
                  <a:pt x="162" y="50"/>
                </a:lnTo>
                <a:lnTo>
                  <a:pt x="160" y="33"/>
                </a:lnTo>
                <a:lnTo>
                  <a:pt x="153" y="26"/>
                </a:lnTo>
                <a:lnTo>
                  <a:pt x="147" y="21"/>
                </a:lnTo>
                <a:lnTo>
                  <a:pt x="140" y="8"/>
                </a:lnTo>
                <a:lnTo>
                  <a:pt x="134" y="2"/>
                </a:lnTo>
                <a:lnTo>
                  <a:pt x="133" y="0"/>
                </a:lnTo>
                <a:lnTo>
                  <a:pt x="127" y="4"/>
                </a:lnTo>
                <a:lnTo>
                  <a:pt x="118" y="6"/>
                </a:lnTo>
                <a:lnTo>
                  <a:pt x="116" y="13"/>
                </a:lnTo>
                <a:lnTo>
                  <a:pt x="114" y="19"/>
                </a:lnTo>
                <a:lnTo>
                  <a:pt x="110" y="11"/>
                </a:lnTo>
                <a:lnTo>
                  <a:pt x="105" y="8"/>
                </a:lnTo>
                <a:lnTo>
                  <a:pt x="96" y="21"/>
                </a:lnTo>
                <a:lnTo>
                  <a:pt x="83" y="35"/>
                </a:lnTo>
                <a:lnTo>
                  <a:pt x="85" y="43"/>
                </a:lnTo>
                <a:lnTo>
                  <a:pt x="85" y="48"/>
                </a:lnTo>
                <a:lnTo>
                  <a:pt x="75" y="48"/>
                </a:lnTo>
                <a:lnTo>
                  <a:pt x="68" y="50"/>
                </a:lnTo>
                <a:lnTo>
                  <a:pt x="70" y="61"/>
                </a:lnTo>
                <a:lnTo>
                  <a:pt x="73" y="74"/>
                </a:lnTo>
                <a:lnTo>
                  <a:pt x="62" y="80"/>
                </a:lnTo>
                <a:lnTo>
                  <a:pt x="51" y="83"/>
                </a:lnTo>
                <a:lnTo>
                  <a:pt x="51" y="93"/>
                </a:lnTo>
                <a:lnTo>
                  <a:pt x="49" y="102"/>
                </a:lnTo>
                <a:lnTo>
                  <a:pt x="42" y="109"/>
                </a:lnTo>
                <a:lnTo>
                  <a:pt x="33" y="120"/>
                </a:lnTo>
                <a:lnTo>
                  <a:pt x="25" y="135"/>
                </a:lnTo>
                <a:lnTo>
                  <a:pt x="18" y="144"/>
                </a:lnTo>
                <a:lnTo>
                  <a:pt x="9" y="150"/>
                </a:lnTo>
                <a:lnTo>
                  <a:pt x="0" y="152"/>
                </a:lnTo>
                <a:close/>
              </a:path>
            </a:pathLst>
          </a:custGeom>
          <a:solidFill>
            <a:srgbClr val="99FF99"/>
          </a:solidFill>
          <a:ln w="3175" cap="flat" cmpd="sng">
            <a:solidFill>
              <a:srgbClr val="00B050"/>
            </a:solidFill>
            <a:prstDash val="solid"/>
            <a:round/>
            <a:headEnd type="none" w="med" len="med"/>
            <a:tailEnd type="none" w="med" len="med"/>
          </a:ln>
        </p:spPr>
        <p:txBody>
          <a:bodyPr/>
          <a:lstStyle/>
          <a:p>
            <a:endParaRPr lang="ru-RU" sz="1807" dirty="0">
              <a:latin typeface="Arial Обычный" charset="0"/>
            </a:endParaRPr>
          </a:p>
        </p:txBody>
      </p:sp>
      <p:sp>
        <p:nvSpPr>
          <p:cNvPr id="254" name="Freeform 88"/>
          <p:cNvSpPr>
            <a:spLocks/>
          </p:cNvSpPr>
          <p:nvPr/>
        </p:nvSpPr>
        <p:spPr bwMode="auto">
          <a:xfrm>
            <a:off x="1593558" y="3827133"/>
            <a:ext cx="328739" cy="366526"/>
          </a:xfrm>
          <a:custGeom>
            <a:avLst/>
            <a:gdLst>
              <a:gd name="T0" fmla="*/ 64306 w 189"/>
              <a:gd name="T1" fmla="*/ 9525 h 194"/>
              <a:gd name="T2" fmla="*/ 29230 w 189"/>
              <a:gd name="T3" fmla="*/ 30163 h 194"/>
              <a:gd name="T4" fmla="*/ 0 w 189"/>
              <a:gd name="T5" fmla="*/ 44450 h 194"/>
              <a:gd name="T6" fmla="*/ 11692 w 189"/>
              <a:gd name="T7" fmla="*/ 65088 h 194"/>
              <a:gd name="T8" fmla="*/ 27769 w 189"/>
              <a:gd name="T9" fmla="*/ 96837 h 194"/>
              <a:gd name="T10" fmla="*/ 29230 w 189"/>
              <a:gd name="T11" fmla="*/ 117475 h 194"/>
              <a:gd name="T12" fmla="*/ 29230 w 189"/>
              <a:gd name="T13" fmla="*/ 134938 h 194"/>
              <a:gd name="T14" fmla="*/ 27769 w 189"/>
              <a:gd name="T15" fmla="*/ 147638 h 194"/>
              <a:gd name="T16" fmla="*/ 21923 w 189"/>
              <a:gd name="T17" fmla="*/ 155575 h 194"/>
              <a:gd name="T18" fmla="*/ 54076 w 189"/>
              <a:gd name="T19" fmla="*/ 179387 h 194"/>
              <a:gd name="T20" fmla="*/ 86229 w 189"/>
              <a:gd name="T21" fmla="*/ 206375 h 194"/>
              <a:gd name="T22" fmla="*/ 116921 w 189"/>
              <a:gd name="T23" fmla="*/ 217488 h 194"/>
              <a:gd name="T24" fmla="*/ 146151 w 189"/>
              <a:gd name="T25" fmla="*/ 228600 h 194"/>
              <a:gd name="T26" fmla="*/ 162227 w 189"/>
              <a:gd name="T27" fmla="*/ 241300 h 194"/>
              <a:gd name="T28" fmla="*/ 175381 w 189"/>
              <a:gd name="T29" fmla="*/ 261938 h 194"/>
              <a:gd name="T30" fmla="*/ 188535 w 189"/>
              <a:gd name="T31" fmla="*/ 282575 h 194"/>
              <a:gd name="T32" fmla="*/ 200227 w 189"/>
              <a:gd name="T33" fmla="*/ 303213 h 194"/>
              <a:gd name="T34" fmla="*/ 203150 w 189"/>
              <a:gd name="T35" fmla="*/ 304800 h 194"/>
              <a:gd name="T36" fmla="*/ 203150 w 189"/>
              <a:gd name="T37" fmla="*/ 307975 h 194"/>
              <a:gd name="T38" fmla="*/ 222149 w 189"/>
              <a:gd name="T39" fmla="*/ 285750 h 194"/>
              <a:gd name="T40" fmla="*/ 235303 w 189"/>
              <a:gd name="T41" fmla="*/ 265113 h 194"/>
              <a:gd name="T42" fmla="*/ 242610 w 189"/>
              <a:gd name="T43" fmla="*/ 269875 h 194"/>
              <a:gd name="T44" fmla="*/ 248456 w 189"/>
              <a:gd name="T45" fmla="*/ 282575 h 194"/>
              <a:gd name="T46" fmla="*/ 251379 w 189"/>
              <a:gd name="T47" fmla="*/ 273050 h 194"/>
              <a:gd name="T48" fmla="*/ 254302 w 189"/>
              <a:gd name="T49" fmla="*/ 261938 h 194"/>
              <a:gd name="T50" fmla="*/ 267456 w 189"/>
              <a:gd name="T51" fmla="*/ 258763 h 194"/>
              <a:gd name="T52" fmla="*/ 276225 w 189"/>
              <a:gd name="T53" fmla="*/ 252413 h 194"/>
              <a:gd name="T54" fmla="*/ 258687 w 189"/>
              <a:gd name="T55" fmla="*/ 247650 h 194"/>
              <a:gd name="T56" fmla="*/ 248456 w 189"/>
              <a:gd name="T57" fmla="*/ 238125 h 194"/>
              <a:gd name="T58" fmla="*/ 241149 w 189"/>
              <a:gd name="T59" fmla="*/ 228600 h 194"/>
              <a:gd name="T60" fmla="*/ 232380 w 189"/>
              <a:gd name="T61" fmla="*/ 217488 h 194"/>
              <a:gd name="T62" fmla="*/ 223611 w 189"/>
              <a:gd name="T63" fmla="*/ 214313 h 194"/>
              <a:gd name="T64" fmla="*/ 216303 w 189"/>
              <a:gd name="T65" fmla="*/ 211138 h 194"/>
              <a:gd name="T66" fmla="*/ 207534 w 189"/>
              <a:gd name="T67" fmla="*/ 203200 h 194"/>
              <a:gd name="T68" fmla="*/ 203150 w 189"/>
              <a:gd name="T69" fmla="*/ 193675 h 194"/>
              <a:gd name="T70" fmla="*/ 200227 w 189"/>
              <a:gd name="T71" fmla="*/ 173037 h 194"/>
              <a:gd name="T72" fmla="*/ 200227 w 189"/>
              <a:gd name="T73" fmla="*/ 150813 h 194"/>
              <a:gd name="T74" fmla="*/ 203150 w 189"/>
              <a:gd name="T75" fmla="*/ 127000 h 194"/>
              <a:gd name="T76" fmla="*/ 207534 w 189"/>
              <a:gd name="T77" fmla="*/ 103188 h 194"/>
              <a:gd name="T78" fmla="*/ 206073 w 189"/>
              <a:gd name="T79" fmla="*/ 93662 h 194"/>
              <a:gd name="T80" fmla="*/ 203150 w 189"/>
              <a:gd name="T81" fmla="*/ 85725 h 194"/>
              <a:gd name="T82" fmla="*/ 194381 w 189"/>
              <a:gd name="T83" fmla="*/ 76200 h 194"/>
              <a:gd name="T84" fmla="*/ 187073 w 189"/>
              <a:gd name="T85" fmla="*/ 73025 h 194"/>
              <a:gd name="T86" fmla="*/ 172458 w 189"/>
              <a:gd name="T87" fmla="*/ 65088 h 194"/>
              <a:gd name="T88" fmla="*/ 168073 w 189"/>
              <a:gd name="T89" fmla="*/ 55563 h 194"/>
              <a:gd name="T90" fmla="*/ 168073 w 189"/>
              <a:gd name="T91" fmla="*/ 50800 h 194"/>
              <a:gd name="T92" fmla="*/ 168073 w 189"/>
              <a:gd name="T93" fmla="*/ 44450 h 194"/>
              <a:gd name="T94" fmla="*/ 168073 w 189"/>
              <a:gd name="T95" fmla="*/ 38100 h 194"/>
              <a:gd name="T96" fmla="*/ 165150 w 189"/>
              <a:gd name="T97" fmla="*/ 34925 h 194"/>
              <a:gd name="T98" fmla="*/ 162227 w 189"/>
              <a:gd name="T99" fmla="*/ 30163 h 194"/>
              <a:gd name="T100" fmla="*/ 156381 w 189"/>
              <a:gd name="T101" fmla="*/ 23812 h 194"/>
              <a:gd name="T102" fmla="*/ 146151 w 189"/>
              <a:gd name="T103" fmla="*/ 15875 h 194"/>
              <a:gd name="T104" fmla="*/ 132997 w 189"/>
              <a:gd name="T105" fmla="*/ 3175 h 194"/>
              <a:gd name="T106" fmla="*/ 124228 w 189"/>
              <a:gd name="T107" fmla="*/ 9525 h 194"/>
              <a:gd name="T108" fmla="*/ 113998 w 189"/>
              <a:gd name="T109" fmla="*/ 17463 h 194"/>
              <a:gd name="T110" fmla="*/ 105229 w 189"/>
              <a:gd name="T111" fmla="*/ 17463 h 194"/>
              <a:gd name="T112" fmla="*/ 99383 w 189"/>
              <a:gd name="T113" fmla="*/ 12700 h 194"/>
              <a:gd name="T114" fmla="*/ 92075 w 189"/>
              <a:gd name="T115" fmla="*/ 6350 h 194"/>
              <a:gd name="T116" fmla="*/ 86229 w 189"/>
              <a:gd name="T117" fmla="*/ 0 h 194"/>
              <a:gd name="T118" fmla="*/ 78921 w 189"/>
              <a:gd name="T119" fmla="*/ 3175 h 194"/>
              <a:gd name="T120" fmla="*/ 64306 w 189"/>
              <a:gd name="T121" fmla="*/ 9525 h 19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
              <a:gd name="T184" fmla="*/ 0 h 194"/>
              <a:gd name="T185" fmla="*/ 189 w 189"/>
              <a:gd name="T186" fmla="*/ 194 h 19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 h="194">
                <a:moveTo>
                  <a:pt x="44" y="6"/>
                </a:moveTo>
                <a:lnTo>
                  <a:pt x="20" y="19"/>
                </a:lnTo>
                <a:lnTo>
                  <a:pt x="0" y="28"/>
                </a:lnTo>
                <a:lnTo>
                  <a:pt x="8" y="41"/>
                </a:lnTo>
                <a:lnTo>
                  <a:pt x="19" y="61"/>
                </a:lnTo>
                <a:lnTo>
                  <a:pt x="20" y="74"/>
                </a:lnTo>
                <a:lnTo>
                  <a:pt x="20" y="85"/>
                </a:lnTo>
                <a:lnTo>
                  <a:pt x="19" y="93"/>
                </a:lnTo>
                <a:lnTo>
                  <a:pt x="15" y="98"/>
                </a:lnTo>
                <a:lnTo>
                  <a:pt x="37" y="113"/>
                </a:lnTo>
                <a:lnTo>
                  <a:pt x="59" y="130"/>
                </a:lnTo>
                <a:lnTo>
                  <a:pt x="80" y="137"/>
                </a:lnTo>
                <a:lnTo>
                  <a:pt x="100" y="144"/>
                </a:lnTo>
                <a:lnTo>
                  <a:pt x="111" y="152"/>
                </a:lnTo>
                <a:lnTo>
                  <a:pt x="120" y="165"/>
                </a:lnTo>
                <a:lnTo>
                  <a:pt x="129" y="178"/>
                </a:lnTo>
                <a:lnTo>
                  <a:pt x="137" y="191"/>
                </a:lnTo>
                <a:lnTo>
                  <a:pt x="139" y="192"/>
                </a:lnTo>
                <a:lnTo>
                  <a:pt x="139" y="194"/>
                </a:lnTo>
                <a:lnTo>
                  <a:pt x="152" y="180"/>
                </a:lnTo>
                <a:lnTo>
                  <a:pt x="161" y="167"/>
                </a:lnTo>
                <a:lnTo>
                  <a:pt x="166" y="170"/>
                </a:lnTo>
                <a:lnTo>
                  <a:pt x="170" y="178"/>
                </a:lnTo>
                <a:lnTo>
                  <a:pt x="172" y="172"/>
                </a:lnTo>
                <a:lnTo>
                  <a:pt x="174" y="165"/>
                </a:lnTo>
                <a:lnTo>
                  <a:pt x="183" y="163"/>
                </a:lnTo>
                <a:lnTo>
                  <a:pt x="189" y="159"/>
                </a:lnTo>
                <a:lnTo>
                  <a:pt x="177" y="156"/>
                </a:lnTo>
                <a:lnTo>
                  <a:pt x="170" y="150"/>
                </a:lnTo>
                <a:lnTo>
                  <a:pt x="165" y="144"/>
                </a:lnTo>
                <a:lnTo>
                  <a:pt x="159" y="137"/>
                </a:lnTo>
                <a:lnTo>
                  <a:pt x="153" y="135"/>
                </a:lnTo>
                <a:lnTo>
                  <a:pt x="148" y="133"/>
                </a:lnTo>
                <a:lnTo>
                  <a:pt x="142" y="128"/>
                </a:lnTo>
                <a:lnTo>
                  <a:pt x="139" y="122"/>
                </a:lnTo>
                <a:lnTo>
                  <a:pt x="137" y="109"/>
                </a:lnTo>
                <a:lnTo>
                  <a:pt x="137" y="95"/>
                </a:lnTo>
                <a:lnTo>
                  <a:pt x="139" y="80"/>
                </a:lnTo>
                <a:lnTo>
                  <a:pt x="142" y="65"/>
                </a:lnTo>
                <a:lnTo>
                  <a:pt x="141" y="59"/>
                </a:lnTo>
                <a:lnTo>
                  <a:pt x="139" y="54"/>
                </a:lnTo>
                <a:lnTo>
                  <a:pt x="133" y="48"/>
                </a:lnTo>
                <a:lnTo>
                  <a:pt x="128" y="46"/>
                </a:lnTo>
                <a:lnTo>
                  <a:pt x="118" y="41"/>
                </a:lnTo>
                <a:lnTo>
                  <a:pt x="115" y="35"/>
                </a:lnTo>
                <a:lnTo>
                  <a:pt x="115" y="32"/>
                </a:lnTo>
                <a:lnTo>
                  <a:pt x="115" y="28"/>
                </a:lnTo>
                <a:lnTo>
                  <a:pt x="115" y="24"/>
                </a:lnTo>
                <a:lnTo>
                  <a:pt x="113" y="22"/>
                </a:lnTo>
                <a:lnTo>
                  <a:pt x="111" y="19"/>
                </a:lnTo>
                <a:lnTo>
                  <a:pt x="107" y="15"/>
                </a:lnTo>
                <a:lnTo>
                  <a:pt x="100" y="10"/>
                </a:lnTo>
                <a:lnTo>
                  <a:pt x="91" y="2"/>
                </a:lnTo>
                <a:lnTo>
                  <a:pt x="85" y="6"/>
                </a:lnTo>
                <a:lnTo>
                  <a:pt x="78" y="11"/>
                </a:lnTo>
                <a:lnTo>
                  <a:pt x="72" y="11"/>
                </a:lnTo>
                <a:lnTo>
                  <a:pt x="68" y="8"/>
                </a:lnTo>
                <a:lnTo>
                  <a:pt x="63" y="4"/>
                </a:lnTo>
                <a:lnTo>
                  <a:pt x="59" y="0"/>
                </a:lnTo>
                <a:lnTo>
                  <a:pt x="54" y="2"/>
                </a:lnTo>
                <a:lnTo>
                  <a:pt x="44" y="6"/>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55" name="Freeform 89"/>
          <p:cNvSpPr>
            <a:spLocks/>
          </p:cNvSpPr>
          <p:nvPr/>
        </p:nvSpPr>
        <p:spPr bwMode="auto">
          <a:xfrm>
            <a:off x="1799493" y="3250893"/>
            <a:ext cx="396755" cy="364637"/>
          </a:xfrm>
          <a:custGeom>
            <a:avLst/>
            <a:gdLst>
              <a:gd name="T0" fmla="*/ 138906 w 228"/>
              <a:gd name="T1" fmla="*/ 9525 h 193"/>
              <a:gd name="T2" fmla="*/ 121360 w 228"/>
              <a:gd name="T3" fmla="*/ 17463 h 193"/>
              <a:gd name="T4" fmla="*/ 105276 w 228"/>
              <a:gd name="T5" fmla="*/ 30163 h 193"/>
              <a:gd name="T6" fmla="*/ 89192 w 228"/>
              <a:gd name="T7" fmla="*/ 41275 h 193"/>
              <a:gd name="T8" fmla="*/ 70184 w 228"/>
              <a:gd name="T9" fmla="*/ 53975 h 193"/>
              <a:gd name="T10" fmla="*/ 57025 w 228"/>
              <a:gd name="T11" fmla="*/ 71438 h 193"/>
              <a:gd name="T12" fmla="*/ 27781 w 228"/>
              <a:gd name="T13" fmla="*/ 106363 h 193"/>
              <a:gd name="T14" fmla="*/ 24857 w 228"/>
              <a:gd name="T15" fmla="*/ 130175 h 193"/>
              <a:gd name="T16" fmla="*/ 14622 w 228"/>
              <a:gd name="T17" fmla="*/ 182563 h 193"/>
              <a:gd name="T18" fmla="*/ 5849 w 228"/>
              <a:gd name="T19" fmla="*/ 220663 h 193"/>
              <a:gd name="T20" fmla="*/ 5849 w 228"/>
              <a:gd name="T21" fmla="*/ 244475 h 193"/>
              <a:gd name="T22" fmla="*/ 21933 w 228"/>
              <a:gd name="T23" fmla="*/ 268288 h 193"/>
              <a:gd name="T24" fmla="*/ 65798 w 228"/>
              <a:gd name="T25" fmla="*/ 282575 h 193"/>
              <a:gd name="T26" fmla="*/ 111125 w 228"/>
              <a:gd name="T27" fmla="*/ 265113 h 193"/>
              <a:gd name="T28" fmla="*/ 143293 w 228"/>
              <a:gd name="T29" fmla="*/ 265113 h 193"/>
              <a:gd name="T30" fmla="*/ 157914 w 228"/>
              <a:gd name="T31" fmla="*/ 290513 h 193"/>
              <a:gd name="T32" fmla="*/ 173998 w 228"/>
              <a:gd name="T33" fmla="*/ 303213 h 193"/>
              <a:gd name="T34" fmla="*/ 197393 w 228"/>
              <a:gd name="T35" fmla="*/ 306388 h 193"/>
              <a:gd name="T36" fmla="*/ 222250 w 228"/>
              <a:gd name="T37" fmla="*/ 303213 h 193"/>
              <a:gd name="T38" fmla="*/ 260266 w 228"/>
              <a:gd name="T39" fmla="*/ 290513 h 193"/>
              <a:gd name="T40" fmla="*/ 279275 w 228"/>
              <a:gd name="T41" fmla="*/ 276225 h 193"/>
              <a:gd name="T42" fmla="*/ 295359 w 228"/>
              <a:gd name="T43" fmla="*/ 258763 h 193"/>
              <a:gd name="T44" fmla="*/ 315829 w 228"/>
              <a:gd name="T45" fmla="*/ 252413 h 193"/>
              <a:gd name="T46" fmla="*/ 327526 w 228"/>
              <a:gd name="T47" fmla="*/ 247650 h 193"/>
              <a:gd name="T48" fmla="*/ 333375 w 228"/>
              <a:gd name="T49" fmla="*/ 230188 h 193"/>
              <a:gd name="T50" fmla="*/ 324602 w 228"/>
              <a:gd name="T51" fmla="*/ 203200 h 193"/>
              <a:gd name="T52" fmla="*/ 308518 w 228"/>
              <a:gd name="T53" fmla="*/ 182563 h 193"/>
              <a:gd name="T54" fmla="*/ 295359 w 228"/>
              <a:gd name="T55" fmla="*/ 152400 h 193"/>
              <a:gd name="T56" fmla="*/ 267577 w 228"/>
              <a:gd name="T57" fmla="*/ 141288 h 193"/>
              <a:gd name="T58" fmla="*/ 210553 w 228"/>
              <a:gd name="T59" fmla="*/ 106363 h 193"/>
              <a:gd name="T60" fmla="*/ 190082 w 228"/>
              <a:gd name="T61" fmla="*/ 57150 h 193"/>
              <a:gd name="T62" fmla="*/ 173998 w 228"/>
              <a:gd name="T63" fmla="*/ 23813 h 193"/>
              <a:gd name="T64" fmla="*/ 157914 w 228"/>
              <a:gd name="T65" fmla="*/ 9525 h 1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8"/>
              <a:gd name="T100" fmla="*/ 0 h 193"/>
              <a:gd name="T101" fmla="*/ 228 w 228"/>
              <a:gd name="T102" fmla="*/ 193 h 1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8" h="193">
                <a:moveTo>
                  <a:pt x="100" y="0"/>
                </a:moveTo>
                <a:lnTo>
                  <a:pt x="95" y="6"/>
                </a:lnTo>
                <a:lnTo>
                  <a:pt x="89" y="8"/>
                </a:lnTo>
                <a:lnTo>
                  <a:pt x="83" y="11"/>
                </a:lnTo>
                <a:lnTo>
                  <a:pt x="76" y="13"/>
                </a:lnTo>
                <a:lnTo>
                  <a:pt x="72" y="19"/>
                </a:lnTo>
                <a:lnTo>
                  <a:pt x="67" y="24"/>
                </a:lnTo>
                <a:lnTo>
                  <a:pt x="61" y="26"/>
                </a:lnTo>
                <a:lnTo>
                  <a:pt x="54" y="30"/>
                </a:lnTo>
                <a:lnTo>
                  <a:pt x="48" y="34"/>
                </a:lnTo>
                <a:lnTo>
                  <a:pt x="43" y="37"/>
                </a:lnTo>
                <a:lnTo>
                  <a:pt x="39" y="45"/>
                </a:lnTo>
                <a:lnTo>
                  <a:pt x="35" y="54"/>
                </a:lnTo>
                <a:lnTo>
                  <a:pt x="19" y="67"/>
                </a:lnTo>
                <a:lnTo>
                  <a:pt x="15" y="74"/>
                </a:lnTo>
                <a:lnTo>
                  <a:pt x="17" y="82"/>
                </a:lnTo>
                <a:lnTo>
                  <a:pt x="19" y="100"/>
                </a:lnTo>
                <a:lnTo>
                  <a:pt x="10" y="115"/>
                </a:lnTo>
                <a:lnTo>
                  <a:pt x="2" y="130"/>
                </a:lnTo>
                <a:lnTo>
                  <a:pt x="4" y="139"/>
                </a:lnTo>
                <a:lnTo>
                  <a:pt x="6" y="150"/>
                </a:lnTo>
                <a:lnTo>
                  <a:pt x="4" y="154"/>
                </a:lnTo>
                <a:lnTo>
                  <a:pt x="0" y="161"/>
                </a:lnTo>
                <a:lnTo>
                  <a:pt x="15" y="169"/>
                </a:lnTo>
                <a:lnTo>
                  <a:pt x="30" y="174"/>
                </a:lnTo>
                <a:lnTo>
                  <a:pt x="45" y="178"/>
                </a:lnTo>
                <a:lnTo>
                  <a:pt x="59" y="180"/>
                </a:lnTo>
                <a:lnTo>
                  <a:pt x="76" y="167"/>
                </a:lnTo>
                <a:lnTo>
                  <a:pt x="89" y="159"/>
                </a:lnTo>
                <a:lnTo>
                  <a:pt x="98" y="167"/>
                </a:lnTo>
                <a:lnTo>
                  <a:pt x="104" y="178"/>
                </a:lnTo>
                <a:lnTo>
                  <a:pt x="108" y="183"/>
                </a:lnTo>
                <a:lnTo>
                  <a:pt x="113" y="187"/>
                </a:lnTo>
                <a:lnTo>
                  <a:pt x="119" y="191"/>
                </a:lnTo>
                <a:lnTo>
                  <a:pt x="124" y="193"/>
                </a:lnTo>
                <a:lnTo>
                  <a:pt x="135" y="193"/>
                </a:lnTo>
                <a:lnTo>
                  <a:pt x="144" y="193"/>
                </a:lnTo>
                <a:lnTo>
                  <a:pt x="152" y="191"/>
                </a:lnTo>
                <a:lnTo>
                  <a:pt x="161" y="189"/>
                </a:lnTo>
                <a:lnTo>
                  <a:pt x="178" y="183"/>
                </a:lnTo>
                <a:lnTo>
                  <a:pt x="191" y="181"/>
                </a:lnTo>
                <a:lnTo>
                  <a:pt x="191" y="174"/>
                </a:lnTo>
                <a:lnTo>
                  <a:pt x="194" y="167"/>
                </a:lnTo>
                <a:lnTo>
                  <a:pt x="202" y="163"/>
                </a:lnTo>
                <a:lnTo>
                  <a:pt x="211" y="161"/>
                </a:lnTo>
                <a:lnTo>
                  <a:pt x="216" y="159"/>
                </a:lnTo>
                <a:lnTo>
                  <a:pt x="220" y="157"/>
                </a:lnTo>
                <a:lnTo>
                  <a:pt x="224" y="156"/>
                </a:lnTo>
                <a:lnTo>
                  <a:pt x="226" y="152"/>
                </a:lnTo>
                <a:lnTo>
                  <a:pt x="228" y="145"/>
                </a:lnTo>
                <a:lnTo>
                  <a:pt x="228" y="133"/>
                </a:lnTo>
                <a:lnTo>
                  <a:pt x="222" y="128"/>
                </a:lnTo>
                <a:lnTo>
                  <a:pt x="216" y="122"/>
                </a:lnTo>
                <a:lnTo>
                  <a:pt x="211" y="115"/>
                </a:lnTo>
                <a:lnTo>
                  <a:pt x="207" y="109"/>
                </a:lnTo>
                <a:lnTo>
                  <a:pt x="202" y="96"/>
                </a:lnTo>
                <a:lnTo>
                  <a:pt x="196" y="89"/>
                </a:lnTo>
                <a:lnTo>
                  <a:pt x="183" y="89"/>
                </a:lnTo>
                <a:lnTo>
                  <a:pt x="154" y="82"/>
                </a:lnTo>
                <a:lnTo>
                  <a:pt x="144" y="67"/>
                </a:lnTo>
                <a:lnTo>
                  <a:pt x="137" y="52"/>
                </a:lnTo>
                <a:lnTo>
                  <a:pt x="130" y="36"/>
                </a:lnTo>
                <a:lnTo>
                  <a:pt x="124" y="21"/>
                </a:lnTo>
                <a:lnTo>
                  <a:pt x="119" y="15"/>
                </a:lnTo>
                <a:lnTo>
                  <a:pt x="113" y="10"/>
                </a:lnTo>
                <a:lnTo>
                  <a:pt x="108" y="6"/>
                </a:lnTo>
                <a:lnTo>
                  <a:pt x="100" y="0"/>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56" name="Freeform 90"/>
          <p:cNvSpPr>
            <a:spLocks/>
          </p:cNvSpPr>
          <p:nvPr/>
        </p:nvSpPr>
        <p:spPr bwMode="auto">
          <a:xfrm>
            <a:off x="1576554" y="3488946"/>
            <a:ext cx="328739" cy="358969"/>
          </a:xfrm>
          <a:custGeom>
            <a:avLst/>
            <a:gdLst>
              <a:gd name="T0" fmla="*/ 185130 w 188"/>
              <a:gd name="T1" fmla="*/ 61913 h 190"/>
              <a:gd name="T2" fmla="*/ 173375 w 188"/>
              <a:gd name="T3" fmla="*/ 69850 h 190"/>
              <a:gd name="T4" fmla="*/ 141051 w 188"/>
              <a:gd name="T5" fmla="*/ 73025 h 190"/>
              <a:gd name="T6" fmla="*/ 119012 w 188"/>
              <a:gd name="T7" fmla="*/ 49212 h 190"/>
              <a:gd name="T8" fmla="*/ 108727 w 188"/>
              <a:gd name="T9" fmla="*/ 17463 h 190"/>
              <a:gd name="T10" fmla="*/ 95503 w 188"/>
              <a:gd name="T11" fmla="*/ 3175 h 190"/>
              <a:gd name="T12" fmla="*/ 76403 w 188"/>
              <a:gd name="T13" fmla="*/ 11112 h 190"/>
              <a:gd name="T14" fmla="*/ 38201 w 188"/>
              <a:gd name="T15" fmla="*/ 49212 h 190"/>
              <a:gd name="T16" fmla="*/ 2939 w 188"/>
              <a:gd name="T17" fmla="*/ 93662 h 190"/>
              <a:gd name="T18" fmla="*/ 5877 w 188"/>
              <a:gd name="T19" fmla="*/ 120650 h 190"/>
              <a:gd name="T20" fmla="*/ 32324 w 188"/>
              <a:gd name="T21" fmla="*/ 138113 h 190"/>
              <a:gd name="T22" fmla="*/ 64648 w 188"/>
              <a:gd name="T23" fmla="*/ 166687 h 190"/>
              <a:gd name="T24" fmla="*/ 96973 w 188"/>
              <a:gd name="T25" fmla="*/ 211138 h 190"/>
              <a:gd name="T26" fmla="*/ 108727 w 188"/>
              <a:gd name="T27" fmla="*/ 246063 h 190"/>
              <a:gd name="T28" fmla="*/ 96973 w 188"/>
              <a:gd name="T29" fmla="*/ 258763 h 190"/>
              <a:gd name="T30" fmla="*/ 80811 w 188"/>
              <a:gd name="T31" fmla="*/ 269875 h 190"/>
              <a:gd name="T32" fmla="*/ 76403 w 188"/>
              <a:gd name="T33" fmla="*/ 284163 h 190"/>
              <a:gd name="T34" fmla="*/ 77872 w 188"/>
              <a:gd name="T35" fmla="*/ 293688 h 190"/>
              <a:gd name="T36" fmla="*/ 92565 w 188"/>
              <a:gd name="T37" fmla="*/ 287338 h 190"/>
              <a:gd name="T38" fmla="*/ 105788 w 188"/>
              <a:gd name="T39" fmla="*/ 290513 h 190"/>
              <a:gd name="T40" fmla="*/ 119012 w 188"/>
              <a:gd name="T41" fmla="*/ 301625 h 190"/>
              <a:gd name="T42" fmla="*/ 135174 w 188"/>
              <a:gd name="T43" fmla="*/ 296863 h 190"/>
              <a:gd name="T44" fmla="*/ 143990 w 188"/>
              <a:gd name="T45" fmla="*/ 290513 h 190"/>
              <a:gd name="T46" fmla="*/ 146928 w 188"/>
              <a:gd name="T47" fmla="*/ 276225 h 190"/>
              <a:gd name="T48" fmla="*/ 163090 w 188"/>
              <a:gd name="T49" fmla="*/ 266700 h 190"/>
              <a:gd name="T50" fmla="*/ 185130 w 188"/>
              <a:gd name="T51" fmla="*/ 249238 h 190"/>
              <a:gd name="T52" fmla="*/ 192476 w 188"/>
              <a:gd name="T53" fmla="*/ 238125 h 190"/>
              <a:gd name="T54" fmla="*/ 208638 w 188"/>
              <a:gd name="T55" fmla="*/ 249238 h 190"/>
              <a:gd name="T56" fmla="*/ 221862 w 188"/>
              <a:gd name="T57" fmla="*/ 252413 h 190"/>
              <a:gd name="T58" fmla="*/ 243901 w 188"/>
              <a:gd name="T59" fmla="*/ 231775 h 190"/>
              <a:gd name="T60" fmla="*/ 263001 w 188"/>
              <a:gd name="T61" fmla="*/ 207963 h 190"/>
              <a:gd name="T62" fmla="*/ 263001 w 188"/>
              <a:gd name="T63" fmla="*/ 196850 h 190"/>
              <a:gd name="T64" fmla="*/ 257124 w 188"/>
              <a:gd name="T65" fmla="*/ 179387 h 190"/>
              <a:gd name="T66" fmla="*/ 265940 w 188"/>
              <a:gd name="T67" fmla="*/ 149225 h 190"/>
              <a:gd name="T68" fmla="*/ 276225 w 188"/>
              <a:gd name="T69" fmla="*/ 107950 h 190"/>
              <a:gd name="T70" fmla="*/ 271817 w 188"/>
              <a:gd name="T71" fmla="*/ 87312 h 190"/>
              <a:gd name="T72" fmla="*/ 252716 w 188"/>
              <a:gd name="T73" fmla="*/ 82550 h 190"/>
              <a:gd name="T74" fmla="*/ 208638 w 188"/>
              <a:gd name="T75" fmla="*/ 68263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8"/>
              <a:gd name="T115" fmla="*/ 0 h 190"/>
              <a:gd name="T116" fmla="*/ 188 w 188"/>
              <a:gd name="T117" fmla="*/ 190 h 1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8" h="190">
                <a:moveTo>
                  <a:pt x="127" y="35"/>
                </a:moveTo>
                <a:lnTo>
                  <a:pt x="126" y="39"/>
                </a:lnTo>
                <a:lnTo>
                  <a:pt x="126" y="41"/>
                </a:lnTo>
                <a:lnTo>
                  <a:pt x="118" y="44"/>
                </a:lnTo>
                <a:lnTo>
                  <a:pt x="107" y="46"/>
                </a:lnTo>
                <a:lnTo>
                  <a:pt x="96" y="46"/>
                </a:lnTo>
                <a:lnTo>
                  <a:pt x="87" y="43"/>
                </a:lnTo>
                <a:lnTo>
                  <a:pt x="81" y="31"/>
                </a:lnTo>
                <a:lnTo>
                  <a:pt x="76" y="17"/>
                </a:lnTo>
                <a:lnTo>
                  <a:pt x="74" y="11"/>
                </a:lnTo>
                <a:lnTo>
                  <a:pt x="70" y="6"/>
                </a:lnTo>
                <a:lnTo>
                  <a:pt x="65" y="2"/>
                </a:lnTo>
                <a:lnTo>
                  <a:pt x="59" y="0"/>
                </a:lnTo>
                <a:lnTo>
                  <a:pt x="52" y="7"/>
                </a:lnTo>
                <a:lnTo>
                  <a:pt x="42" y="19"/>
                </a:lnTo>
                <a:lnTo>
                  <a:pt x="26" y="31"/>
                </a:lnTo>
                <a:lnTo>
                  <a:pt x="7" y="46"/>
                </a:lnTo>
                <a:lnTo>
                  <a:pt x="2" y="59"/>
                </a:lnTo>
                <a:lnTo>
                  <a:pt x="0" y="70"/>
                </a:lnTo>
                <a:lnTo>
                  <a:pt x="4" y="76"/>
                </a:lnTo>
                <a:lnTo>
                  <a:pt x="7" y="81"/>
                </a:lnTo>
                <a:lnTo>
                  <a:pt x="22" y="87"/>
                </a:lnTo>
                <a:lnTo>
                  <a:pt x="31" y="92"/>
                </a:lnTo>
                <a:lnTo>
                  <a:pt x="44" y="105"/>
                </a:lnTo>
                <a:lnTo>
                  <a:pt x="55" y="118"/>
                </a:lnTo>
                <a:lnTo>
                  <a:pt x="66" y="133"/>
                </a:lnTo>
                <a:lnTo>
                  <a:pt x="74" y="150"/>
                </a:lnTo>
                <a:lnTo>
                  <a:pt x="74" y="155"/>
                </a:lnTo>
                <a:lnTo>
                  <a:pt x="72" y="159"/>
                </a:lnTo>
                <a:lnTo>
                  <a:pt x="66" y="163"/>
                </a:lnTo>
                <a:lnTo>
                  <a:pt x="61" y="166"/>
                </a:lnTo>
                <a:lnTo>
                  <a:pt x="55" y="170"/>
                </a:lnTo>
                <a:lnTo>
                  <a:pt x="52" y="174"/>
                </a:lnTo>
                <a:lnTo>
                  <a:pt x="52" y="179"/>
                </a:lnTo>
                <a:lnTo>
                  <a:pt x="53" y="185"/>
                </a:lnTo>
                <a:lnTo>
                  <a:pt x="63" y="181"/>
                </a:lnTo>
                <a:lnTo>
                  <a:pt x="68" y="179"/>
                </a:lnTo>
                <a:lnTo>
                  <a:pt x="72" y="183"/>
                </a:lnTo>
                <a:lnTo>
                  <a:pt x="77" y="187"/>
                </a:lnTo>
                <a:lnTo>
                  <a:pt x="81" y="190"/>
                </a:lnTo>
                <a:lnTo>
                  <a:pt x="87" y="190"/>
                </a:lnTo>
                <a:lnTo>
                  <a:pt x="92" y="187"/>
                </a:lnTo>
                <a:lnTo>
                  <a:pt x="96" y="185"/>
                </a:lnTo>
                <a:lnTo>
                  <a:pt x="98" y="183"/>
                </a:lnTo>
                <a:lnTo>
                  <a:pt x="100" y="179"/>
                </a:lnTo>
                <a:lnTo>
                  <a:pt x="100" y="174"/>
                </a:lnTo>
                <a:lnTo>
                  <a:pt x="102" y="170"/>
                </a:lnTo>
                <a:lnTo>
                  <a:pt x="111" y="168"/>
                </a:lnTo>
                <a:lnTo>
                  <a:pt x="122" y="166"/>
                </a:lnTo>
                <a:lnTo>
                  <a:pt x="126" y="157"/>
                </a:lnTo>
                <a:lnTo>
                  <a:pt x="127" y="150"/>
                </a:lnTo>
                <a:lnTo>
                  <a:pt x="131" y="150"/>
                </a:lnTo>
                <a:lnTo>
                  <a:pt x="138" y="155"/>
                </a:lnTo>
                <a:lnTo>
                  <a:pt x="142" y="157"/>
                </a:lnTo>
                <a:lnTo>
                  <a:pt x="148" y="159"/>
                </a:lnTo>
                <a:lnTo>
                  <a:pt x="151" y="159"/>
                </a:lnTo>
                <a:lnTo>
                  <a:pt x="157" y="159"/>
                </a:lnTo>
                <a:lnTo>
                  <a:pt x="166" y="146"/>
                </a:lnTo>
                <a:lnTo>
                  <a:pt x="175" y="137"/>
                </a:lnTo>
                <a:lnTo>
                  <a:pt x="179" y="131"/>
                </a:lnTo>
                <a:lnTo>
                  <a:pt x="179" y="128"/>
                </a:lnTo>
                <a:lnTo>
                  <a:pt x="179" y="124"/>
                </a:lnTo>
                <a:lnTo>
                  <a:pt x="179" y="120"/>
                </a:lnTo>
                <a:lnTo>
                  <a:pt x="175" y="113"/>
                </a:lnTo>
                <a:lnTo>
                  <a:pt x="174" y="105"/>
                </a:lnTo>
                <a:lnTo>
                  <a:pt x="181" y="94"/>
                </a:lnTo>
                <a:lnTo>
                  <a:pt x="188" y="81"/>
                </a:lnTo>
                <a:lnTo>
                  <a:pt x="188" y="68"/>
                </a:lnTo>
                <a:lnTo>
                  <a:pt x="186" y="57"/>
                </a:lnTo>
                <a:lnTo>
                  <a:pt x="185" y="55"/>
                </a:lnTo>
                <a:lnTo>
                  <a:pt x="185" y="54"/>
                </a:lnTo>
                <a:lnTo>
                  <a:pt x="172" y="52"/>
                </a:lnTo>
                <a:lnTo>
                  <a:pt x="157" y="48"/>
                </a:lnTo>
                <a:lnTo>
                  <a:pt x="142" y="43"/>
                </a:lnTo>
                <a:lnTo>
                  <a:pt x="127" y="35"/>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57" name="Freeform 91"/>
          <p:cNvSpPr>
            <a:spLocks/>
          </p:cNvSpPr>
          <p:nvPr/>
        </p:nvSpPr>
        <p:spPr bwMode="auto">
          <a:xfrm>
            <a:off x="2018652" y="4102973"/>
            <a:ext cx="285286" cy="381640"/>
          </a:xfrm>
          <a:custGeom>
            <a:avLst/>
            <a:gdLst>
              <a:gd name="T0" fmla="*/ 165168 w 164"/>
              <a:gd name="T1" fmla="*/ 276225 h 202"/>
              <a:gd name="T2" fmla="*/ 200248 w 164"/>
              <a:gd name="T3" fmla="*/ 265113 h 202"/>
              <a:gd name="T4" fmla="*/ 200248 w 164"/>
              <a:gd name="T5" fmla="*/ 234950 h 202"/>
              <a:gd name="T6" fmla="*/ 203171 w 164"/>
              <a:gd name="T7" fmla="*/ 206375 h 202"/>
              <a:gd name="T8" fmla="*/ 207556 w 164"/>
              <a:gd name="T9" fmla="*/ 193675 h 202"/>
              <a:gd name="T10" fmla="*/ 219250 w 164"/>
              <a:gd name="T11" fmla="*/ 190500 h 202"/>
              <a:gd name="T12" fmla="*/ 223635 w 164"/>
              <a:gd name="T13" fmla="*/ 161925 h 202"/>
              <a:gd name="T14" fmla="*/ 220711 w 164"/>
              <a:gd name="T15" fmla="*/ 127000 h 202"/>
              <a:gd name="T16" fmla="*/ 229481 w 164"/>
              <a:gd name="T17" fmla="*/ 111125 h 202"/>
              <a:gd name="T18" fmla="*/ 229481 w 164"/>
              <a:gd name="T19" fmla="*/ 85725 h 202"/>
              <a:gd name="T20" fmla="*/ 210480 w 164"/>
              <a:gd name="T21" fmla="*/ 68263 h 202"/>
              <a:gd name="T22" fmla="*/ 194401 w 164"/>
              <a:gd name="T23" fmla="*/ 71438 h 202"/>
              <a:gd name="T24" fmla="*/ 181246 w 164"/>
              <a:gd name="T25" fmla="*/ 79375 h 202"/>
              <a:gd name="T26" fmla="*/ 169553 w 164"/>
              <a:gd name="T27" fmla="*/ 53975 h 202"/>
              <a:gd name="T28" fmla="*/ 162245 w 164"/>
              <a:gd name="T29" fmla="*/ 30163 h 202"/>
              <a:gd name="T30" fmla="*/ 149090 w 164"/>
              <a:gd name="T31" fmla="*/ 30163 h 202"/>
              <a:gd name="T32" fmla="*/ 131550 w 164"/>
              <a:gd name="T33" fmla="*/ 30163 h 202"/>
              <a:gd name="T34" fmla="*/ 124241 w 164"/>
              <a:gd name="T35" fmla="*/ 17463 h 202"/>
              <a:gd name="T36" fmla="*/ 115472 w 164"/>
              <a:gd name="T37" fmla="*/ 3175 h 202"/>
              <a:gd name="T38" fmla="*/ 108163 w 164"/>
              <a:gd name="T39" fmla="*/ 15875 h 202"/>
              <a:gd name="T40" fmla="*/ 108163 w 164"/>
              <a:gd name="T41" fmla="*/ 34925 h 202"/>
              <a:gd name="T42" fmla="*/ 70160 w 164"/>
              <a:gd name="T43" fmla="*/ 61913 h 202"/>
              <a:gd name="T44" fmla="*/ 35080 w 164"/>
              <a:gd name="T45" fmla="*/ 111125 h 202"/>
              <a:gd name="T46" fmla="*/ 24848 w 164"/>
              <a:gd name="T47" fmla="*/ 161925 h 202"/>
              <a:gd name="T48" fmla="*/ 10232 w 164"/>
              <a:gd name="T49" fmla="*/ 173037 h 202"/>
              <a:gd name="T50" fmla="*/ 13155 w 164"/>
              <a:gd name="T51" fmla="*/ 182562 h 202"/>
              <a:gd name="T52" fmla="*/ 10232 w 164"/>
              <a:gd name="T53" fmla="*/ 190500 h 202"/>
              <a:gd name="T54" fmla="*/ 2923 w 164"/>
              <a:gd name="T55" fmla="*/ 203200 h 202"/>
              <a:gd name="T56" fmla="*/ 24848 w 164"/>
              <a:gd name="T57" fmla="*/ 246063 h 202"/>
              <a:gd name="T58" fmla="*/ 67237 w 164"/>
              <a:gd name="T59" fmla="*/ 304800 h 202"/>
              <a:gd name="T60" fmla="*/ 70160 w 164"/>
              <a:gd name="T61" fmla="*/ 320675 h 202"/>
              <a:gd name="T62" fmla="*/ 70160 w 164"/>
              <a:gd name="T63" fmla="*/ 320675 h 202"/>
              <a:gd name="T64" fmla="*/ 127165 w 164"/>
              <a:gd name="T65" fmla="*/ 293688 h 202"/>
              <a:gd name="T66" fmla="*/ 143243 w 164"/>
              <a:gd name="T67" fmla="*/ 279400 h 2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4"/>
              <a:gd name="T103" fmla="*/ 0 h 202"/>
              <a:gd name="T104" fmla="*/ 164 w 164"/>
              <a:gd name="T105" fmla="*/ 202 h 2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4" h="202">
                <a:moveTo>
                  <a:pt x="98" y="176"/>
                </a:moveTo>
                <a:lnTo>
                  <a:pt x="113" y="174"/>
                </a:lnTo>
                <a:lnTo>
                  <a:pt x="131" y="172"/>
                </a:lnTo>
                <a:lnTo>
                  <a:pt x="137" y="167"/>
                </a:lnTo>
                <a:lnTo>
                  <a:pt x="139" y="157"/>
                </a:lnTo>
                <a:lnTo>
                  <a:pt x="137" y="148"/>
                </a:lnTo>
                <a:lnTo>
                  <a:pt x="137" y="139"/>
                </a:lnTo>
                <a:lnTo>
                  <a:pt x="139" y="130"/>
                </a:lnTo>
                <a:lnTo>
                  <a:pt x="140" y="126"/>
                </a:lnTo>
                <a:lnTo>
                  <a:pt x="142" y="122"/>
                </a:lnTo>
                <a:lnTo>
                  <a:pt x="144" y="120"/>
                </a:lnTo>
                <a:lnTo>
                  <a:pt x="150" y="120"/>
                </a:lnTo>
                <a:lnTo>
                  <a:pt x="153" y="117"/>
                </a:lnTo>
                <a:lnTo>
                  <a:pt x="153" y="102"/>
                </a:lnTo>
                <a:lnTo>
                  <a:pt x="151" y="87"/>
                </a:lnTo>
                <a:lnTo>
                  <a:pt x="151" y="80"/>
                </a:lnTo>
                <a:lnTo>
                  <a:pt x="153" y="74"/>
                </a:lnTo>
                <a:lnTo>
                  <a:pt x="157" y="70"/>
                </a:lnTo>
                <a:lnTo>
                  <a:pt x="164" y="69"/>
                </a:lnTo>
                <a:lnTo>
                  <a:pt x="157" y="54"/>
                </a:lnTo>
                <a:lnTo>
                  <a:pt x="151" y="45"/>
                </a:lnTo>
                <a:lnTo>
                  <a:pt x="144" y="43"/>
                </a:lnTo>
                <a:lnTo>
                  <a:pt x="139" y="43"/>
                </a:lnTo>
                <a:lnTo>
                  <a:pt x="133" y="45"/>
                </a:lnTo>
                <a:lnTo>
                  <a:pt x="127" y="48"/>
                </a:lnTo>
                <a:lnTo>
                  <a:pt x="124" y="50"/>
                </a:lnTo>
                <a:lnTo>
                  <a:pt x="118" y="48"/>
                </a:lnTo>
                <a:lnTo>
                  <a:pt x="116" y="34"/>
                </a:lnTo>
                <a:lnTo>
                  <a:pt x="115" y="21"/>
                </a:lnTo>
                <a:lnTo>
                  <a:pt x="111" y="19"/>
                </a:lnTo>
                <a:lnTo>
                  <a:pt x="107" y="19"/>
                </a:lnTo>
                <a:lnTo>
                  <a:pt x="102" y="19"/>
                </a:lnTo>
                <a:lnTo>
                  <a:pt x="96" y="21"/>
                </a:lnTo>
                <a:lnTo>
                  <a:pt x="90" y="19"/>
                </a:lnTo>
                <a:lnTo>
                  <a:pt x="87" y="17"/>
                </a:lnTo>
                <a:lnTo>
                  <a:pt x="85" y="11"/>
                </a:lnTo>
                <a:lnTo>
                  <a:pt x="85" y="0"/>
                </a:lnTo>
                <a:lnTo>
                  <a:pt x="79" y="2"/>
                </a:lnTo>
                <a:lnTo>
                  <a:pt x="76" y="6"/>
                </a:lnTo>
                <a:lnTo>
                  <a:pt x="74" y="10"/>
                </a:lnTo>
                <a:lnTo>
                  <a:pt x="72" y="13"/>
                </a:lnTo>
                <a:lnTo>
                  <a:pt x="74" y="22"/>
                </a:lnTo>
                <a:lnTo>
                  <a:pt x="72" y="28"/>
                </a:lnTo>
                <a:lnTo>
                  <a:pt x="48" y="39"/>
                </a:lnTo>
                <a:lnTo>
                  <a:pt x="26" y="50"/>
                </a:lnTo>
                <a:lnTo>
                  <a:pt x="24" y="70"/>
                </a:lnTo>
                <a:lnTo>
                  <a:pt x="24" y="95"/>
                </a:lnTo>
                <a:lnTo>
                  <a:pt x="17" y="102"/>
                </a:lnTo>
                <a:lnTo>
                  <a:pt x="7" y="107"/>
                </a:lnTo>
                <a:lnTo>
                  <a:pt x="7" y="109"/>
                </a:lnTo>
                <a:lnTo>
                  <a:pt x="7" y="111"/>
                </a:lnTo>
                <a:lnTo>
                  <a:pt x="9" y="115"/>
                </a:lnTo>
                <a:lnTo>
                  <a:pt x="9" y="119"/>
                </a:lnTo>
                <a:lnTo>
                  <a:pt x="7" y="120"/>
                </a:lnTo>
                <a:lnTo>
                  <a:pt x="6" y="124"/>
                </a:lnTo>
                <a:lnTo>
                  <a:pt x="2" y="128"/>
                </a:lnTo>
                <a:lnTo>
                  <a:pt x="0" y="133"/>
                </a:lnTo>
                <a:lnTo>
                  <a:pt x="17" y="155"/>
                </a:lnTo>
                <a:lnTo>
                  <a:pt x="42" y="183"/>
                </a:lnTo>
                <a:lnTo>
                  <a:pt x="46" y="192"/>
                </a:lnTo>
                <a:lnTo>
                  <a:pt x="48" y="202"/>
                </a:lnTo>
                <a:lnTo>
                  <a:pt x="68" y="194"/>
                </a:lnTo>
                <a:lnTo>
                  <a:pt x="87" y="185"/>
                </a:lnTo>
                <a:lnTo>
                  <a:pt x="92" y="180"/>
                </a:lnTo>
                <a:lnTo>
                  <a:pt x="98" y="176"/>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58" name="Freeform 92"/>
          <p:cNvSpPr>
            <a:spLocks/>
          </p:cNvSpPr>
          <p:nvPr/>
        </p:nvSpPr>
        <p:spPr bwMode="auto">
          <a:xfrm>
            <a:off x="1871285" y="3991503"/>
            <a:ext cx="294732" cy="313625"/>
          </a:xfrm>
          <a:custGeom>
            <a:avLst/>
            <a:gdLst>
              <a:gd name="T0" fmla="*/ 247650 w 170"/>
              <a:gd name="T1" fmla="*/ 93662 h 166"/>
              <a:gd name="T2" fmla="*/ 247650 w 170"/>
              <a:gd name="T3" fmla="*/ 85725 h 166"/>
              <a:gd name="T4" fmla="*/ 244736 w 170"/>
              <a:gd name="T5" fmla="*/ 79375 h 166"/>
              <a:gd name="T6" fmla="*/ 228712 w 170"/>
              <a:gd name="T7" fmla="*/ 69850 h 166"/>
              <a:gd name="T8" fmla="*/ 212688 w 170"/>
              <a:gd name="T9" fmla="*/ 68262 h 166"/>
              <a:gd name="T10" fmla="*/ 215601 w 170"/>
              <a:gd name="T11" fmla="*/ 50800 h 166"/>
              <a:gd name="T12" fmla="*/ 215601 w 170"/>
              <a:gd name="T13" fmla="*/ 17462 h 166"/>
              <a:gd name="T14" fmla="*/ 171898 w 170"/>
              <a:gd name="T15" fmla="*/ 34925 h 166"/>
              <a:gd name="T16" fmla="*/ 150047 w 170"/>
              <a:gd name="T17" fmla="*/ 50800 h 166"/>
              <a:gd name="T18" fmla="*/ 145676 w 170"/>
              <a:gd name="T19" fmla="*/ 47625 h 166"/>
              <a:gd name="T20" fmla="*/ 136936 w 170"/>
              <a:gd name="T21" fmla="*/ 41275 h 166"/>
              <a:gd name="T22" fmla="*/ 132566 w 170"/>
              <a:gd name="T23" fmla="*/ 34925 h 166"/>
              <a:gd name="T24" fmla="*/ 123825 w 170"/>
              <a:gd name="T25" fmla="*/ 26988 h 166"/>
              <a:gd name="T26" fmla="*/ 115084 w 170"/>
              <a:gd name="T27" fmla="*/ 12700 h 166"/>
              <a:gd name="T28" fmla="*/ 110714 w 170"/>
              <a:gd name="T29" fmla="*/ 0 h 166"/>
              <a:gd name="T30" fmla="*/ 85949 w 170"/>
              <a:gd name="T31" fmla="*/ 12700 h 166"/>
              <a:gd name="T32" fmla="*/ 53900 w 170"/>
              <a:gd name="T33" fmla="*/ 26988 h 166"/>
              <a:gd name="T34" fmla="*/ 50987 w 170"/>
              <a:gd name="T35" fmla="*/ 41275 h 166"/>
              <a:gd name="T36" fmla="*/ 40789 w 170"/>
              <a:gd name="T37" fmla="*/ 55563 h 166"/>
              <a:gd name="T38" fmla="*/ 34962 w 170"/>
              <a:gd name="T39" fmla="*/ 61913 h 166"/>
              <a:gd name="T40" fmla="*/ 24765 w 170"/>
              <a:gd name="T41" fmla="*/ 69850 h 166"/>
              <a:gd name="T42" fmla="*/ 13111 w 170"/>
              <a:gd name="T43" fmla="*/ 76200 h 166"/>
              <a:gd name="T44" fmla="*/ 0 w 170"/>
              <a:gd name="T45" fmla="*/ 79375 h 166"/>
              <a:gd name="T46" fmla="*/ 0 w 170"/>
              <a:gd name="T47" fmla="*/ 79375 h 166"/>
              <a:gd name="T48" fmla="*/ 0 w 170"/>
              <a:gd name="T49" fmla="*/ 79375 h 166"/>
              <a:gd name="T50" fmla="*/ 8741 w 170"/>
              <a:gd name="T51" fmla="*/ 90487 h 166"/>
              <a:gd name="T52" fmla="*/ 16024 w 170"/>
              <a:gd name="T53" fmla="*/ 100012 h 166"/>
              <a:gd name="T54" fmla="*/ 26222 w 170"/>
              <a:gd name="T55" fmla="*/ 109538 h 166"/>
              <a:gd name="T56" fmla="*/ 43703 w 170"/>
              <a:gd name="T57" fmla="*/ 114300 h 166"/>
              <a:gd name="T58" fmla="*/ 43703 w 170"/>
              <a:gd name="T59" fmla="*/ 114300 h 166"/>
              <a:gd name="T60" fmla="*/ 43703 w 170"/>
              <a:gd name="T61" fmla="*/ 114300 h 166"/>
              <a:gd name="T62" fmla="*/ 43703 w 170"/>
              <a:gd name="T63" fmla="*/ 114300 h 166"/>
              <a:gd name="T64" fmla="*/ 45160 w 170"/>
              <a:gd name="T65" fmla="*/ 117475 h 166"/>
              <a:gd name="T66" fmla="*/ 45160 w 170"/>
              <a:gd name="T67" fmla="*/ 117475 h 166"/>
              <a:gd name="T68" fmla="*/ 53900 w 170"/>
              <a:gd name="T69" fmla="*/ 127000 h 166"/>
              <a:gd name="T70" fmla="*/ 64098 w 170"/>
              <a:gd name="T71" fmla="*/ 147637 h 166"/>
              <a:gd name="T72" fmla="*/ 72838 w 170"/>
              <a:gd name="T73" fmla="*/ 155575 h 166"/>
              <a:gd name="T74" fmla="*/ 83036 w 170"/>
              <a:gd name="T75" fmla="*/ 166687 h 166"/>
              <a:gd name="T76" fmla="*/ 85949 w 170"/>
              <a:gd name="T77" fmla="*/ 193675 h 166"/>
              <a:gd name="T78" fmla="*/ 88863 w 170"/>
              <a:gd name="T79" fmla="*/ 223838 h 166"/>
              <a:gd name="T80" fmla="*/ 99060 w 170"/>
              <a:gd name="T81" fmla="*/ 231775 h 166"/>
              <a:gd name="T82" fmla="*/ 110714 w 170"/>
              <a:gd name="T83" fmla="*/ 238125 h 166"/>
              <a:gd name="T84" fmla="*/ 117998 w 170"/>
              <a:gd name="T85" fmla="*/ 241300 h 166"/>
              <a:gd name="T86" fmla="*/ 123825 w 170"/>
              <a:gd name="T87" fmla="*/ 246063 h 166"/>
              <a:gd name="T88" fmla="*/ 129652 w 170"/>
              <a:gd name="T89" fmla="*/ 252413 h 166"/>
              <a:gd name="T90" fmla="*/ 134022 w 170"/>
              <a:gd name="T91" fmla="*/ 263525 h 166"/>
              <a:gd name="T92" fmla="*/ 148590 w 170"/>
              <a:gd name="T93" fmla="*/ 255588 h 166"/>
              <a:gd name="T94" fmla="*/ 158787 w 170"/>
              <a:gd name="T95" fmla="*/ 244475 h 166"/>
              <a:gd name="T96" fmla="*/ 158787 w 170"/>
              <a:gd name="T97" fmla="*/ 204788 h 166"/>
              <a:gd name="T98" fmla="*/ 161701 w 170"/>
              <a:gd name="T99" fmla="*/ 173037 h 166"/>
              <a:gd name="T100" fmla="*/ 193750 w 170"/>
              <a:gd name="T101" fmla="*/ 155575 h 166"/>
              <a:gd name="T102" fmla="*/ 228712 w 170"/>
              <a:gd name="T103" fmla="*/ 138112 h 166"/>
              <a:gd name="T104" fmla="*/ 231626 w 170"/>
              <a:gd name="T105" fmla="*/ 128588 h 166"/>
              <a:gd name="T106" fmla="*/ 228712 w 170"/>
              <a:gd name="T107" fmla="*/ 114300 h 166"/>
              <a:gd name="T108" fmla="*/ 231626 w 170"/>
              <a:gd name="T109" fmla="*/ 109538 h 166"/>
              <a:gd name="T110" fmla="*/ 234539 w 170"/>
              <a:gd name="T111" fmla="*/ 103188 h 166"/>
              <a:gd name="T112" fmla="*/ 238909 w 170"/>
              <a:gd name="T113" fmla="*/ 96837 h 166"/>
              <a:gd name="T114" fmla="*/ 247650 w 170"/>
              <a:gd name="T115" fmla="*/ 93662 h 1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0"/>
              <a:gd name="T175" fmla="*/ 0 h 166"/>
              <a:gd name="T176" fmla="*/ 170 w 170"/>
              <a:gd name="T177" fmla="*/ 166 h 1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0" h="166">
                <a:moveTo>
                  <a:pt x="170" y="59"/>
                </a:moveTo>
                <a:lnTo>
                  <a:pt x="170" y="54"/>
                </a:lnTo>
                <a:lnTo>
                  <a:pt x="168" y="50"/>
                </a:lnTo>
                <a:lnTo>
                  <a:pt x="157" y="44"/>
                </a:lnTo>
                <a:lnTo>
                  <a:pt x="146" y="43"/>
                </a:lnTo>
                <a:lnTo>
                  <a:pt x="148" y="32"/>
                </a:lnTo>
                <a:lnTo>
                  <a:pt x="148" y="11"/>
                </a:lnTo>
                <a:lnTo>
                  <a:pt x="118" y="22"/>
                </a:lnTo>
                <a:lnTo>
                  <a:pt x="103" y="32"/>
                </a:lnTo>
                <a:lnTo>
                  <a:pt x="100" y="30"/>
                </a:lnTo>
                <a:lnTo>
                  <a:pt x="94" y="26"/>
                </a:lnTo>
                <a:lnTo>
                  <a:pt x="91" y="22"/>
                </a:lnTo>
                <a:lnTo>
                  <a:pt x="85" y="17"/>
                </a:lnTo>
                <a:lnTo>
                  <a:pt x="79" y="8"/>
                </a:lnTo>
                <a:lnTo>
                  <a:pt x="76" y="0"/>
                </a:lnTo>
                <a:lnTo>
                  <a:pt x="59" y="8"/>
                </a:lnTo>
                <a:lnTo>
                  <a:pt x="37" y="17"/>
                </a:lnTo>
                <a:lnTo>
                  <a:pt x="35" y="26"/>
                </a:lnTo>
                <a:lnTo>
                  <a:pt x="28" y="35"/>
                </a:lnTo>
                <a:lnTo>
                  <a:pt x="24" y="39"/>
                </a:lnTo>
                <a:lnTo>
                  <a:pt x="17" y="44"/>
                </a:lnTo>
                <a:lnTo>
                  <a:pt x="9" y="48"/>
                </a:lnTo>
                <a:lnTo>
                  <a:pt x="0" y="50"/>
                </a:lnTo>
                <a:lnTo>
                  <a:pt x="6" y="57"/>
                </a:lnTo>
                <a:lnTo>
                  <a:pt x="11" y="63"/>
                </a:lnTo>
                <a:lnTo>
                  <a:pt x="18" y="69"/>
                </a:lnTo>
                <a:lnTo>
                  <a:pt x="30" y="72"/>
                </a:lnTo>
                <a:lnTo>
                  <a:pt x="31" y="74"/>
                </a:lnTo>
                <a:lnTo>
                  <a:pt x="37" y="80"/>
                </a:lnTo>
                <a:lnTo>
                  <a:pt x="44" y="93"/>
                </a:lnTo>
                <a:lnTo>
                  <a:pt x="50" y="98"/>
                </a:lnTo>
                <a:lnTo>
                  <a:pt x="57" y="105"/>
                </a:lnTo>
                <a:lnTo>
                  <a:pt x="59" y="122"/>
                </a:lnTo>
                <a:lnTo>
                  <a:pt x="61" y="141"/>
                </a:lnTo>
                <a:lnTo>
                  <a:pt x="68" y="146"/>
                </a:lnTo>
                <a:lnTo>
                  <a:pt x="76" y="150"/>
                </a:lnTo>
                <a:lnTo>
                  <a:pt x="81" y="152"/>
                </a:lnTo>
                <a:lnTo>
                  <a:pt x="85" y="155"/>
                </a:lnTo>
                <a:lnTo>
                  <a:pt x="89" y="159"/>
                </a:lnTo>
                <a:lnTo>
                  <a:pt x="92" y="166"/>
                </a:lnTo>
                <a:lnTo>
                  <a:pt x="102" y="161"/>
                </a:lnTo>
                <a:lnTo>
                  <a:pt x="109" y="154"/>
                </a:lnTo>
                <a:lnTo>
                  <a:pt x="109" y="129"/>
                </a:lnTo>
                <a:lnTo>
                  <a:pt x="111" y="109"/>
                </a:lnTo>
                <a:lnTo>
                  <a:pt x="133" y="98"/>
                </a:lnTo>
                <a:lnTo>
                  <a:pt x="157" y="87"/>
                </a:lnTo>
                <a:lnTo>
                  <a:pt x="159" y="81"/>
                </a:lnTo>
                <a:lnTo>
                  <a:pt x="157" y="72"/>
                </a:lnTo>
                <a:lnTo>
                  <a:pt x="159" y="69"/>
                </a:lnTo>
                <a:lnTo>
                  <a:pt x="161" y="65"/>
                </a:lnTo>
                <a:lnTo>
                  <a:pt x="164" y="61"/>
                </a:lnTo>
                <a:lnTo>
                  <a:pt x="170" y="59"/>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59" name="Freeform 93"/>
          <p:cNvSpPr>
            <a:spLocks/>
          </p:cNvSpPr>
          <p:nvPr/>
        </p:nvSpPr>
        <p:spPr bwMode="auto">
          <a:xfrm>
            <a:off x="1752260" y="3747781"/>
            <a:ext cx="251278" cy="338186"/>
          </a:xfrm>
          <a:custGeom>
            <a:avLst/>
            <a:gdLst>
              <a:gd name="T0" fmla="*/ 109967 w 144"/>
              <a:gd name="T1" fmla="*/ 0 h 179"/>
              <a:gd name="T2" fmla="*/ 131961 w 144"/>
              <a:gd name="T3" fmla="*/ 11112 h 179"/>
              <a:gd name="T4" fmla="*/ 156886 w 144"/>
              <a:gd name="T5" fmla="*/ 23812 h 179"/>
              <a:gd name="T6" fmla="*/ 159819 w 144"/>
              <a:gd name="T7" fmla="*/ 31750 h 179"/>
              <a:gd name="T8" fmla="*/ 164218 w 144"/>
              <a:gd name="T9" fmla="*/ 41275 h 179"/>
              <a:gd name="T10" fmla="*/ 167150 w 144"/>
              <a:gd name="T11" fmla="*/ 46037 h 179"/>
              <a:gd name="T12" fmla="*/ 175947 w 144"/>
              <a:gd name="T13" fmla="*/ 52387 h 179"/>
              <a:gd name="T14" fmla="*/ 173015 w 144"/>
              <a:gd name="T15" fmla="*/ 82550 h 179"/>
              <a:gd name="T16" fmla="*/ 170083 w 144"/>
              <a:gd name="T17" fmla="*/ 111125 h 179"/>
              <a:gd name="T18" fmla="*/ 175947 w 144"/>
              <a:gd name="T19" fmla="*/ 125412 h 179"/>
              <a:gd name="T20" fmla="*/ 180346 w 144"/>
              <a:gd name="T21" fmla="*/ 138112 h 179"/>
              <a:gd name="T22" fmla="*/ 189144 w 144"/>
              <a:gd name="T23" fmla="*/ 149225 h 179"/>
              <a:gd name="T24" fmla="*/ 199407 w 144"/>
              <a:gd name="T25" fmla="*/ 160337 h 179"/>
              <a:gd name="T26" fmla="*/ 205272 w 144"/>
              <a:gd name="T27" fmla="*/ 180975 h 179"/>
              <a:gd name="T28" fmla="*/ 211137 w 144"/>
              <a:gd name="T29" fmla="*/ 204787 h 179"/>
              <a:gd name="T30" fmla="*/ 186211 w 144"/>
              <a:gd name="T31" fmla="*/ 217487 h 179"/>
              <a:gd name="T32" fmla="*/ 153954 w 144"/>
              <a:gd name="T33" fmla="*/ 231775 h 179"/>
              <a:gd name="T34" fmla="*/ 151022 w 144"/>
              <a:gd name="T35" fmla="*/ 246062 h 179"/>
              <a:gd name="T36" fmla="*/ 140758 w 144"/>
              <a:gd name="T37" fmla="*/ 260350 h 179"/>
              <a:gd name="T38" fmla="*/ 134893 w 144"/>
              <a:gd name="T39" fmla="*/ 266700 h 179"/>
              <a:gd name="T40" fmla="*/ 124629 w 144"/>
              <a:gd name="T41" fmla="*/ 274637 h 179"/>
              <a:gd name="T42" fmla="*/ 112900 w 144"/>
              <a:gd name="T43" fmla="*/ 280987 h 179"/>
              <a:gd name="T44" fmla="*/ 99704 w 144"/>
              <a:gd name="T45" fmla="*/ 284162 h 179"/>
              <a:gd name="T46" fmla="*/ 90906 w 144"/>
              <a:gd name="T47" fmla="*/ 280987 h 179"/>
              <a:gd name="T48" fmla="*/ 83575 w 144"/>
              <a:gd name="T49" fmla="*/ 277812 h 179"/>
              <a:gd name="T50" fmla="*/ 74778 w 144"/>
              <a:gd name="T51" fmla="*/ 269875 h 179"/>
              <a:gd name="T52" fmla="*/ 70379 w 144"/>
              <a:gd name="T53" fmla="*/ 260350 h 179"/>
              <a:gd name="T54" fmla="*/ 67447 w 144"/>
              <a:gd name="T55" fmla="*/ 239712 h 179"/>
              <a:gd name="T56" fmla="*/ 67447 w 144"/>
              <a:gd name="T57" fmla="*/ 217487 h 179"/>
              <a:gd name="T58" fmla="*/ 70379 w 144"/>
              <a:gd name="T59" fmla="*/ 193675 h 179"/>
              <a:gd name="T60" fmla="*/ 74778 w 144"/>
              <a:gd name="T61" fmla="*/ 169862 h 179"/>
              <a:gd name="T62" fmla="*/ 73311 w 144"/>
              <a:gd name="T63" fmla="*/ 160337 h 179"/>
              <a:gd name="T64" fmla="*/ 70379 w 144"/>
              <a:gd name="T65" fmla="*/ 152400 h 179"/>
              <a:gd name="T66" fmla="*/ 61582 w 144"/>
              <a:gd name="T67" fmla="*/ 142875 h 179"/>
              <a:gd name="T68" fmla="*/ 54250 w 144"/>
              <a:gd name="T69" fmla="*/ 139700 h 179"/>
              <a:gd name="T70" fmla="*/ 39588 w 144"/>
              <a:gd name="T71" fmla="*/ 131762 h 179"/>
              <a:gd name="T72" fmla="*/ 35189 w 144"/>
              <a:gd name="T73" fmla="*/ 122237 h 179"/>
              <a:gd name="T74" fmla="*/ 35189 w 144"/>
              <a:gd name="T75" fmla="*/ 117475 h 179"/>
              <a:gd name="T76" fmla="*/ 35189 w 144"/>
              <a:gd name="T77" fmla="*/ 111125 h 179"/>
              <a:gd name="T78" fmla="*/ 35189 w 144"/>
              <a:gd name="T79" fmla="*/ 104775 h 179"/>
              <a:gd name="T80" fmla="*/ 32257 w 144"/>
              <a:gd name="T81" fmla="*/ 101600 h 179"/>
              <a:gd name="T82" fmla="*/ 29325 w 144"/>
              <a:gd name="T83" fmla="*/ 96837 h 179"/>
              <a:gd name="T84" fmla="*/ 23460 w 144"/>
              <a:gd name="T85" fmla="*/ 90487 h 179"/>
              <a:gd name="T86" fmla="*/ 13196 w 144"/>
              <a:gd name="T87" fmla="*/ 82550 h 179"/>
              <a:gd name="T88" fmla="*/ 0 w 144"/>
              <a:gd name="T89" fmla="*/ 69850 h 179"/>
              <a:gd name="T90" fmla="*/ 0 w 144"/>
              <a:gd name="T91" fmla="*/ 61912 h 179"/>
              <a:gd name="T92" fmla="*/ 2932 w 144"/>
              <a:gd name="T93" fmla="*/ 52387 h 179"/>
              <a:gd name="T94" fmla="*/ 16129 w 144"/>
              <a:gd name="T95" fmla="*/ 49212 h 179"/>
              <a:gd name="T96" fmla="*/ 32257 w 144"/>
              <a:gd name="T97" fmla="*/ 46037 h 179"/>
              <a:gd name="T98" fmla="*/ 38122 w 144"/>
              <a:gd name="T99" fmla="*/ 31750 h 179"/>
              <a:gd name="T100" fmla="*/ 39588 w 144"/>
              <a:gd name="T101" fmla="*/ 20637 h 179"/>
              <a:gd name="T102" fmla="*/ 45453 w 144"/>
              <a:gd name="T103" fmla="*/ 20637 h 179"/>
              <a:gd name="T104" fmla="*/ 55717 w 144"/>
              <a:gd name="T105" fmla="*/ 28575 h 179"/>
              <a:gd name="T106" fmla="*/ 61582 w 144"/>
              <a:gd name="T107" fmla="*/ 31750 h 179"/>
              <a:gd name="T108" fmla="*/ 70379 w 144"/>
              <a:gd name="T109" fmla="*/ 34925 h 179"/>
              <a:gd name="T110" fmla="*/ 74778 w 144"/>
              <a:gd name="T111" fmla="*/ 34925 h 179"/>
              <a:gd name="T112" fmla="*/ 83575 w 144"/>
              <a:gd name="T113" fmla="*/ 34925 h 179"/>
              <a:gd name="T114" fmla="*/ 96771 w 144"/>
              <a:gd name="T115" fmla="*/ 17462 h 179"/>
              <a:gd name="T116" fmla="*/ 109967 w 144"/>
              <a:gd name="T117" fmla="*/ 0 h 17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4"/>
              <a:gd name="T178" fmla="*/ 0 h 179"/>
              <a:gd name="T179" fmla="*/ 144 w 144"/>
              <a:gd name="T180" fmla="*/ 179 h 17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4" h="179">
                <a:moveTo>
                  <a:pt x="75" y="0"/>
                </a:moveTo>
                <a:lnTo>
                  <a:pt x="90" y="7"/>
                </a:lnTo>
                <a:lnTo>
                  <a:pt x="107" y="15"/>
                </a:lnTo>
                <a:lnTo>
                  <a:pt x="109" y="20"/>
                </a:lnTo>
                <a:lnTo>
                  <a:pt x="112" y="26"/>
                </a:lnTo>
                <a:lnTo>
                  <a:pt x="114" y="29"/>
                </a:lnTo>
                <a:lnTo>
                  <a:pt x="120" y="33"/>
                </a:lnTo>
                <a:lnTo>
                  <a:pt x="118" y="52"/>
                </a:lnTo>
                <a:lnTo>
                  <a:pt x="116" y="70"/>
                </a:lnTo>
                <a:lnTo>
                  <a:pt x="120" y="79"/>
                </a:lnTo>
                <a:lnTo>
                  <a:pt x="123" y="87"/>
                </a:lnTo>
                <a:lnTo>
                  <a:pt x="129" y="94"/>
                </a:lnTo>
                <a:lnTo>
                  <a:pt x="136" y="101"/>
                </a:lnTo>
                <a:lnTo>
                  <a:pt x="140" y="114"/>
                </a:lnTo>
                <a:lnTo>
                  <a:pt x="144" y="129"/>
                </a:lnTo>
                <a:lnTo>
                  <a:pt x="127" y="137"/>
                </a:lnTo>
                <a:lnTo>
                  <a:pt x="105" y="146"/>
                </a:lnTo>
                <a:lnTo>
                  <a:pt x="103" y="155"/>
                </a:lnTo>
                <a:lnTo>
                  <a:pt x="96" y="164"/>
                </a:lnTo>
                <a:lnTo>
                  <a:pt x="92" y="168"/>
                </a:lnTo>
                <a:lnTo>
                  <a:pt x="85" y="173"/>
                </a:lnTo>
                <a:lnTo>
                  <a:pt x="77" y="177"/>
                </a:lnTo>
                <a:lnTo>
                  <a:pt x="68" y="179"/>
                </a:lnTo>
                <a:lnTo>
                  <a:pt x="62" y="177"/>
                </a:lnTo>
                <a:lnTo>
                  <a:pt x="57" y="175"/>
                </a:lnTo>
                <a:lnTo>
                  <a:pt x="51" y="170"/>
                </a:lnTo>
                <a:lnTo>
                  <a:pt x="48" y="164"/>
                </a:lnTo>
                <a:lnTo>
                  <a:pt x="46" y="151"/>
                </a:lnTo>
                <a:lnTo>
                  <a:pt x="46" y="137"/>
                </a:lnTo>
                <a:lnTo>
                  <a:pt x="48" y="122"/>
                </a:lnTo>
                <a:lnTo>
                  <a:pt x="51" y="107"/>
                </a:lnTo>
                <a:lnTo>
                  <a:pt x="50" y="101"/>
                </a:lnTo>
                <a:lnTo>
                  <a:pt x="48" y="96"/>
                </a:lnTo>
                <a:lnTo>
                  <a:pt x="42" y="90"/>
                </a:lnTo>
                <a:lnTo>
                  <a:pt x="37" y="88"/>
                </a:lnTo>
                <a:lnTo>
                  <a:pt x="27" y="83"/>
                </a:lnTo>
                <a:lnTo>
                  <a:pt x="24" y="77"/>
                </a:lnTo>
                <a:lnTo>
                  <a:pt x="24" y="74"/>
                </a:lnTo>
                <a:lnTo>
                  <a:pt x="24" y="70"/>
                </a:lnTo>
                <a:lnTo>
                  <a:pt x="24" y="66"/>
                </a:lnTo>
                <a:lnTo>
                  <a:pt x="22" y="64"/>
                </a:lnTo>
                <a:lnTo>
                  <a:pt x="20" y="61"/>
                </a:lnTo>
                <a:lnTo>
                  <a:pt x="16" y="57"/>
                </a:lnTo>
                <a:lnTo>
                  <a:pt x="9" y="52"/>
                </a:lnTo>
                <a:lnTo>
                  <a:pt x="0" y="44"/>
                </a:lnTo>
                <a:lnTo>
                  <a:pt x="0" y="39"/>
                </a:lnTo>
                <a:lnTo>
                  <a:pt x="2" y="33"/>
                </a:lnTo>
                <a:lnTo>
                  <a:pt x="11" y="31"/>
                </a:lnTo>
                <a:lnTo>
                  <a:pt x="22" y="29"/>
                </a:lnTo>
                <a:lnTo>
                  <a:pt x="26" y="20"/>
                </a:lnTo>
                <a:lnTo>
                  <a:pt x="27" y="13"/>
                </a:lnTo>
                <a:lnTo>
                  <a:pt x="31" y="13"/>
                </a:lnTo>
                <a:lnTo>
                  <a:pt x="38" y="18"/>
                </a:lnTo>
                <a:lnTo>
                  <a:pt x="42" y="20"/>
                </a:lnTo>
                <a:lnTo>
                  <a:pt x="48" y="22"/>
                </a:lnTo>
                <a:lnTo>
                  <a:pt x="51" y="22"/>
                </a:lnTo>
                <a:lnTo>
                  <a:pt x="57" y="22"/>
                </a:lnTo>
                <a:lnTo>
                  <a:pt x="66" y="11"/>
                </a:lnTo>
                <a:lnTo>
                  <a:pt x="75" y="0"/>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60" name="Freeform 94"/>
          <p:cNvSpPr>
            <a:spLocks/>
          </p:cNvSpPr>
          <p:nvPr/>
        </p:nvSpPr>
        <p:spPr bwMode="auto">
          <a:xfrm>
            <a:off x="2014873" y="3158319"/>
            <a:ext cx="604578" cy="515781"/>
          </a:xfrm>
          <a:custGeom>
            <a:avLst/>
            <a:gdLst>
              <a:gd name="T0" fmla="*/ 207885 w 347"/>
              <a:gd name="T1" fmla="*/ 295275 h 273"/>
              <a:gd name="T2" fmla="*/ 223988 w 347"/>
              <a:gd name="T3" fmla="*/ 312737 h 273"/>
              <a:gd name="T4" fmla="*/ 232772 w 347"/>
              <a:gd name="T5" fmla="*/ 350837 h 273"/>
              <a:gd name="T6" fmla="*/ 254732 w 347"/>
              <a:gd name="T7" fmla="*/ 354012 h 273"/>
              <a:gd name="T8" fmla="*/ 276692 w 347"/>
              <a:gd name="T9" fmla="*/ 365125 h 273"/>
              <a:gd name="T10" fmla="*/ 316219 w 347"/>
              <a:gd name="T11" fmla="*/ 384174 h 273"/>
              <a:gd name="T12" fmla="*/ 341107 w 347"/>
              <a:gd name="T13" fmla="*/ 392112 h 273"/>
              <a:gd name="T14" fmla="*/ 357210 w 347"/>
              <a:gd name="T15" fmla="*/ 412750 h 273"/>
              <a:gd name="T16" fmla="*/ 386490 w 347"/>
              <a:gd name="T17" fmla="*/ 409575 h 273"/>
              <a:gd name="T18" fmla="*/ 417233 w 347"/>
              <a:gd name="T19" fmla="*/ 365125 h 273"/>
              <a:gd name="T20" fmla="*/ 430409 w 347"/>
              <a:gd name="T21" fmla="*/ 327025 h 273"/>
              <a:gd name="T22" fmla="*/ 437729 w 347"/>
              <a:gd name="T23" fmla="*/ 304800 h 273"/>
              <a:gd name="T24" fmla="*/ 443585 w 347"/>
              <a:gd name="T25" fmla="*/ 288925 h 273"/>
              <a:gd name="T26" fmla="*/ 462617 w 347"/>
              <a:gd name="T27" fmla="*/ 271462 h 273"/>
              <a:gd name="T28" fmla="*/ 487504 w 347"/>
              <a:gd name="T29" fmla="*/ 254000 h 273"/>
              <a:gd name="T30" fmla="*/ 503608 w 347"/>
              <a:gd name="T31" fmla="*/ 228600 h 273"/>
              <a:gd name="T32" fmla="*/ 508000 w 347"/>
              <a:gd name="T33" fmla="*/ 207962 h 273"/>
              <a:gd name="T34" fmla="*/ 500680 w 347"/>
              <a:gd name="T35" fmla="*/ 195262 h 273"/>
              <a:gd name="T36" fmla="*/ 478720 w 347"/>
              <a:gd name="T37" fmla="*/ 187325 h 273"/>
              <a:gd name="T38" fmla="*/ 462617 w 347"/>
              <a:gd name="T39" fmla="*/ 187325 h 273"/>
              <a:gd name="T40" fmla="*/ 446513 w 347"/>
              <a:gd name="T41" fmla="*/ 187325 h 273"/>
              <a:gd name="T42" fmla="*/ 421625 w 347"/>
              <a:gd name="T43" fmla="*/ 142875 h 273"/>
              <a:gd name="T44" fmla="*/ 392346 w 347"/>
              <a:gd name="T45" fmla="*/ 139700 h 273"/>
              <a:gd name="T46" fmla="*/ 373314 w 347"/>
              <a:gd name="T47" fmla="*/ 125412 h 273"/>
              <a:gd name="T48" fmla="*/ 354282 w 347"/>
              <a:gd name="T49" fmla="*/ 125412 h 273"/>
              <a:gd name="T50" fmla="*/ 351354 w 347"/>
              <a:gd name="T51" fmla="*/ 98425 h 273"/>
              <a:gd name="T52" fmla="*/ 357210 w 347"/>
              <a:gd name="T53" fmla="*/ 73025 h 273"/>
              <a:gd name="T54" fmla="*/ 338179 w 347"/>
              <a:gd name="T55" fmla="*/ 69850 h 273"/>
              <a:gd name="T56" fmla="*/ 303043 w 347"/>
              <a:gd name="T57" fmla="*/ 38100 h 273"/>
              <a:gd name="T58" fmla="*/ 303043 w 347"/>
              <a:gd name="T59" fmla="*/ 52387 h 273"/>
              <a:gd name="T60" fmla="*/ 303043 w 347"/>
              <a:gd name="T61" fmla="*/ 60325 h 273"/>
              <a:gd name="T62" fmla="*/ 294259 w 347"/>
              <a:gd name="T63" fmla="*/ 69850 h 273"/>
              <a:gd name="T64" fmla="*/ 281084 w 347"/>
              <a:gd name="T65" fmla="*/ 77787 h 273"/>
              <a:gd name="T66" fmla="*/ 259124 w 347"/>
              <a:gd name="T67" fmla="*/ 80962 h 273"/>
              <a:gd name="T68" fmla="*/ 226916 w 347"/>
              <a:gd name="T69" fmla="*/ 55562 h 273"/>
              <a:gd name="T70" fmla="*/ 187389 w 347"/>
              <a:gd name="T71" fmla="*/ 57150 h 273"/>
              <a:gd name="T72" fmla="*/ 149326 w 347"/>
              <a:gd name="T73" fmla="*/ 31750 h 273"/>
              <a:gd name="T74" fmla="*/ 114190 w 347"/>
              <a:gd name="T75" fmla="*/ 22225 h 273"/>
              <a:gd name="T76" fmla="*/ 92231 w 347"/>
              <a:gd name="T77" fmla="*/ 1587 h 273"/>
              <a:gd name="T78" fmla="*/ 76127 w 347"/>
              <a:gd name="T79" fmla="*/ 0 h 273"/>
              <a:gd name="T80" fmla="*/ 54167 w 347"/>
              <a:gd name="T81" fmla="*/ 17462 h 273"/>
              <a:gd name="T82" fmla="*/ 51239 w 347"/>
              <a:gd name="T83" fmla="*/ 34925 h 273"/>
              <a:gd name="T84" fmla="*/ 57095 w 347"/>
              <a:gd name="T85" fmla="*/ 57150 h 273"/>
              <a:gd name="T86" fmla="*/ 57095 w 347"/>
              <a:gd name="T87" fmla="*/ 69850 h 273"/>
              <a:gd name="T88" fmla="*/ 46847 w 347"/>
              <a:gd name="T89" fmla="*/ 87312 h 273"/>
              <a:gd name="T90" fmla="*/ 27816 w 347"/>
              <a:gd name="T91" fmla="*/ 101600 h 273"/>
              <a:gd name="T92" fmla="*/ 0 w 347"/>
              <a:gd name="T93" fmla="*/ 114300 h 273"/>
              <a:gd name="T94" fmla="*/ 19032 w 347"/>
              <a:gd name="T95" fmla="*/ 160337 h 273"/>
              <a:gd name="T96" fmla="*/ 43919 w 347"/>
              <a:gd name="T97" fmla="*/ 207962 h 273"/>
              <a:gd name="T98" fmla="*/ 105406 w 347"/>
              <a:gd name="T99" fmla="*/ 219075 h 273"/>
              <a:gd name="T100" fmla="*/ 121510 w 347"/>
              <a:gd name="T101" fmla="*/ 250825 h 273"/>
              <a:gd name="T102" fmla="*/ 134686 w 347"/>
              <a:gd name="T103" fmla="*/ 271462 h 273"/>
              <a:gd name="T104" fmla="*/ 152254 w 347"/>
              <a:gd name="T105" fmla="*/ 288925 h 273"/>
              <a:gd name="T106" fmla="*/ 181533 w 347"/>
              <a:gd name="T107" fmla="*/ 307975 h 2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7"/>
              <a:gd name="T163" fmla="*/ 0 h 273"/>
              <a:gd name="T164" fmla="*/ 347 w 347"/>
              <a:gd name="T165" fmla="*/ 273 h 2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7" h="273">
                <a:moveTo>
                  <a:pt x="124" y="194"/>
                </a:moveTo>
                <a:lnTo>
                  <a:pt x="142" y="186"/>
                </a:lnTo>
                <a:lnTo>
                  <a:pt x="152" y="182"/>
                </a:lnTo>
                <a:lnTo>
                  <a:pt x="153" y="197"/>
                </a:lnTo>
                <a:lnTo>
                  <a:pt x="153" y="218"/>
                </a:lnTo>
                <a:lnTo>
                  <a:pt x="159" y="221"/>
                </a:lnTo>
                <a:lnTo>
                  <a:pt x="166" y="223"/>
                </a:lnTo>
                <a:lnTo>
                  <a:pt x="174" y="223"/>
                </a:lnTo>
                <a:lnTo>
                  <a:pt x="179" y="225"/>
                </a:lnTo>
                <a:lnTo>
                  <a:pt x="189" y="230"/>
                </a:lnTo>
                <a:lnTo>
                  <a:pt x="209" y="236"/>
                </a:lnTo>
                <a:lnTo>
                  <a:pt x="216" y="242"/>
                </a:lnTo>
                <a:lnTo>
                  <a:pt x="222" y="249"/>
                </a:lnTo>
                <a:lnTo>
                  <a:pt x="233" y="247"/>
                </a:lnTo>
                <a:lnTo>
                  <a:pt x="242" y="247"/>
                </a:lnTo>
                <a:lnTo>
                  <a:pt x="244" y="260"/>
                </a:lnTo>
                <a:lnTo>
                  <a:pt x="246" y="273"/>
                </a:lnTo>
                <a:lnTo>
                  <a:pt x="264" y="258"/>
                </a:lnTo>
                <a:lnTo>
                  <a:pt x="283" y="243"/>
                </a:lnTo>
                <a:lnTo>
                  <a:pt x="285" y="230"/>
                </a:lnTo>
                <a:lnTo>
                  <a:pt x="286" y="218"/>
                </a:lnTo>
                <a:lnTo>
                  <a:pt x="294" y="206"/>
                </a:lnTo>
                <a:lnTo>
                  <a:pt x="298" y="197"/>
                </a:lnTo>
                <a:lnTo>
                  <a:pt x="299" y="192"/>
                </a:lnTo>
                <a:lnTo>
                  <a:pt x="301" y="186"/>
                </a:lnTo>
                <a:lnTo>
                  <a:pt x="303" y="182"/>
                </a:lnTo>
                <a:lnTo>
                  <a:pt x="307" y="177"/>
                </a:lnTo>
                <a:lnTo>
                  <a:pt x="316" y="171"/>
                </a:lnTo>
                <a:lnTo>
                  <a:pt x="327" y="164"/>
                </a:lnTo>
                <a:lnTo>
                  <a:pt x="333" y="160"/>
                </a:lnTo>
                <a:lnTo>
                  <a:pt x="340" y="157"/>
                </a:lnTo>
                <a:lnTo>
                  <a:pt x="344" y="144"/>
                </a:lnTo>
                <a:lnTo>
                  <a:pt x="347" y="131"/>
                </a:lnTo>
                <a:lnTo>
                  <a:pt x="342" y="123"/>
                </a:lnTo>
                <a:lnTo>
                  <a:pt x="336" y="120"/>
                </a:lnTo>
                <a:lnTo>
                  <a:pt x="327" y="118"/>
                </a:lnTo>
                <a:lnTo>
                  <a:pt x="316" y="118"/>
                </a:lnTo>
                <a:lnTo>
                  <a:pt x="310" y="120"/>
                </a:lnTo>
                <a:lnTo>
                  <a:pt x="305" y="118"/>
                </a:lnTo>
                <a:lnTo>
                  <a:pt x="298" y="103"/>
                </a:lnTo>
                <a:lnTo>
                  <a:pt x="288" y="90"/>
                </a:lnTo>
                <a:lnTo>
                  <a:pt x="275" y="86"/>
                </a:lnTo>
                <a:lnTo>
                  <a:pt x="268" y="88"/>
                </a:lnTo>
                <a:lnTo>
                  <a:pt x="259" y="83"/>
                </a:lnTo>
                <a:lnTo>
                  <a:pt x="255" y="79"/>
                </a:lnTo>
                <a:lnTo>
                  <a:pt x="248" y="79"/>
                </a:lnTo>
                <a:lnTo>
                  <a:pt x="242" y="79"/>
                </a:lnTo>
                <a:lnTo>
                  <a:pt x="240" y="70"/>
                </a:lnTo>
                <a:lnTo>
                  <a:pt x="240" y="62"/>
                </a:lnTo>
                <a:lnTo>
                  <a:pt x="242" y="53"/>
                </a:lnTo>
                <a:lnTo>
                  <a:pt x="244" y="46"/>
                </a:lnTo>
                <a:lnTo>
                  <a:pt x="237" y="44"/>
                </a:lnTo>
                <a:lnTo>
                  <a:pt x="231" y="44"/>
                </a:lnTo>
                <a:lnTo>
                  <a:pt x="218" y="31"/>
                </a:lnTo>
                <a:lnTo>
                  <a:pt x="207" y="24"/>
                </a:lnTo>
                <a:lnTo>
                  <a:pt x="205" y="27"/>
                </a:lnTo>
                <a:lnTo>
                  <a:pt x="207" y="33"/>
                </a:lnTo>
                <a:lnTo>
                  <a:pt x="207" y="36"/>
                </a:lnTo>
                <a:lnTo>
                  <a:pt x="207" y="38"/>
                </a:lnTo>
                <a:lnTo>
                  <a:pt x="205" y="42"/>
                </a:lnTo>
                <a:lnTo>
                  <a:pt x="201" y="44"/>
                </a:lnTo>
                <a:lnTo>
                  <a:pt x="198" y="48"/>
                </a:lnTo>
                <a:lnTo>
                  <a:pt x="192" y="49"/>
                </a:lnTo>
                <a:lnTo>
                  <a:pt x="185" y="51"/>
                </a:lnTo>
                <a:lnTo>
                  <a:pt x="177" y="51"/>
                </a:lnTo>
                <a:lnTo>
                  <a:pt x="166" y="44"/>
                </a:lnTo>
                <a:lnTo>
                  <a:pt x="155" y="35"/>
                </a:lnTo>
                <a:lnTo>
                  <a:pt x="142" y="35"/>
                </a:lnTo>
                <a:lnTo>
                  <a:pt x="128" y="36"/>
                </a:lnTo>
                <a:lnTo>
                  <a:pt x="115" y="29"/>
                </a:lnTo>
                <a:lnTo>
                  <a:pt x="102" y="20"/>
                </a:lnTo>
                <a:lnTo>
                  <a:pt x="89" y="20"/>
                </a:lnTo>
                <a:lnTo>
                  <a:pt x="78" y="14"/>
                </a:lnTo>
                <a:lnTo>
                  <a:pt x="70" y="7"/>
                </a:lnTo>
                <a:lnTo>
                  <a:pt x="63" y="1"/>
                </a:lnTo>
                <a:lnTo>
                  <a:pt x="57" y="0"/>
                </a:lnTo>
                <a:lnTo>
                  <a:pt x="52" y="0"/>
                </a:lnTo>
                <a:lnTo>
                  <a:pt x="43" y="5"/>
                </a:lnTo>
                <a:lnTo>
                  <a:pt x="37" y="11"/>
                </a:lnTo>
                <a:lnTo>
                  <a:pt x="35" y="16"/>
                </a:lnTo>
                <a:lnTo>
                  <a:pt x="35" y="22"/>
                </a:lnTo>
                <a:lnTo>
                  <a:pt x="37" y="29"/>
                </a:lnTo>
                <a:lnTo>
                  <a:pt x="39" y="36"/>
                </a:lnTo>
                <a:lnTo>
                  <a:pt x="39" y="40"/>
                </a:lnTo>
                <a:lnTo>
                  <a:pt x="39" y="44"/>
                </a:lnTo>
                <a:lnTo>
                  <a:pt x="35" y="49"/>
                </a:lnTo>
                <a:lnTo>
                  <a:pt x="32" y="55"/>
                </a:lnTo>
                <a:lnTo>
                  <a:pt x="26" y="60"/>
                </a:lnTo>
                <a:lnTo>
                  <a:pt x="19" y="64"/>
                </a:lnTo>
                <a:lnTo>
                  <a:pt x="9" y="68"/>
                </a:lnTo>
                <a:lnTo>
                  <a:pt x="0" y="72"/>
                </a:lnTo>
                <a:lnTo>
                  <a:pt x="8" y="86"/>
                </a:lnTo>
                <a:lnTo>
                  <a:pt x="13" y="101"/>
                </a:lnTo>
                <a:lnTo>
                  <a:pt x="20" y="116"/>
                </a:lnTo>
                <a:lnTo>
                  <a:pt x="30" y="131"/>
                </a:lnTo>
                <a:lnTo>
                  <a:pt x="59" y="138"/>
                </a:lnTo>
                <a:lnTo>
                  <a:pt x="72" y="138"/>
                </a:lnTo>
                <a:lnTo>
                  <a:pt x="78" y="145"/>
                </a:lnTo>
                <a:lnTo>
                  <a:pt x="83" y="158"/>
                </a:lnTo>
                <a:lnTo>
                  <a:pt x="87" y="164"/>
                </a:lnTo>
                <a:lnTo>
                  <a:pt x="92" y="171"/>
                </a:lnTo>
                <a:lnTo>
                  <a:pt x="98" y="177"/>
                </a:lnTo>
                <a:lnTo>
                  <a:pt x="104" y="182"/>
                </a:lnTo>
                <a:lnTo>
                  <a:pt x="115" y="190"/>
                </a:lnTo>
                <a:lnTo>
                  <a:pt x="124" y="194"/>
                </a:lnTo>
                <a:close/>
              </a:path>
            </a:pathLst>
          </a:custGeom>
          <a:solidFill>
            <a:srgbClr val="99FF99"/>
          </a:solidFill>
          <a:ln w="3175" cap="flat" cmpd="sng">
            <a:solidFill>
              <a:srgbClr val="00B050"/>
            </a:solidFill>
            <a:prstDash val="solid"/>
            <a:round/>
            <a:headEnd type="none" w="med" len="med"/>
            <a:tailEnd type="none" w="med" len="med"/>
          </a:ln>
        </p:spPr>
        <p:txBody>
          <a:bodyPr/>
          <a:lstStyle/>
          <a:p>
            <a:endParaRPr lang="ru-RU" sz="1807" dirty="0">
              <a:latin typeface="Arial Обычный" charset="0"/>
            </a:endParaRPr>
          </a:p>
        </p:txBody>
      </p:sp>
      <p:sp>
        <p:nvSpPr>
          <p:cNvPr id="261" name="Freeform 95"/>
          <p:cNvSpPr>
            <a:spLocks/>
          </p:cNvSpPr>
          <p:nvPr/>
        </p:nvSpPr>
        <p:spPr bwMode="auto">
          <a:xfrm>
            <a:off x="1880733" y="3551295"/>
            <a:ext cx="328739" cy="258834"/>
          </a:xfrm>
          <a:custGeom>
            <a:avLst/>
            <a:gdLst>
              <a:gd name="T0" fmla="*/ 227739 w 188"/>
              <a:gd name="T1" fmla="*/ 44450 h 137"/>
              <a:gd name="T2" fmla="*/ 227739 w 188"/>
              <a:gd name="T3" fmla="*/ 61912 h 137"/>
              <a:gd name="T4" fmla="*/ 230677 w 188"/>
              <a:gd name="T5" fmla="*/ 79375 h 137"/>
              <a:gd name="T6" fmla="*/ 248309 w 188"/>
              <a:gd name="T7" fmla="*/ 92075 h 137"/>
              <a:gd name="T8" fmla="*/ 265940 w 188"/>
              <a:gd name="T9" fmla="*/ 100012 h 137"/>
              <a:gd name="T10" fmla="*/ 270348 w 188"/>
              <a:gd name="T11" fmla="*/ 109537 h 137"/>
              <a:gd name="T12" fmla="*/ 273286 w 188"/>
              <a:gd name="T13" fmla="*/ 114300 h 137"/>
              <a:gd name="T14" fmla="*/ 276225 w 188"/>
              <a:gd name="T15" fmla="*/ 123825 h 137"/>
              <a:gd name="T16" fmla="*/ 276225 w 188"/>
              <a:gd name="T17" fmla="*/ 131762 h 137"/>
              <a:gd name="T18" fmla="*/ 251247 w 188"/>
              <a:gd name="T19" fmla="*/ 169862 h 137"/>
              <a:gd name="T20" fmla="*/ 235085 w 188"/>
              <a:gd name="T21" fmla="*/ 209550 h 137"/>
              <a:gd name="T22" fmla="*/ 213046 w 188"/>
              <a:gd name="T23" fmla="*/ 196850 h 137"/>
              <a:gd name="T24" fmla="*/ 195415 w 188"/>
              <a:gd name="T25" fmla="*/ 190500 h 137"/>
              <a:gd name="T26" fmla="*/ 177783 w 188"/>
              <a:gd name="T27" fmla="*/ 182562 h 137"/>
              <a:gd name="T28" fmla="*/ 161621 w 188"/>
              <a:gd name="T29" fmla="*/ 182562 h 137"/>
              <a:gd name="T30" fmla="*/ 148397 w 188"/>
              <a:gd name="T31" fmla="*/ 176212 h 137"/>
              <a:gd name="T32" fmla="*/ 135174 w 188"/>
              <a:gd name="T33" fmla="*/ 173037 h 137"/>
              <a:gd name="T34" fmla="*/ 121950 w 188"/>
              <a:gd name="T35" fmla="*/ 185737 h 137"/>
              <a:gd name="T36" fmla="*/ 119012 w 188"/>
              <a:gd name="T37" fmla="*/ 196850 h 137"/>
              <a:gd name="T38" fmla="*/ 105788 w 188"/>
              <a:gd name="T39" fmla="*/ 193675 h 137"/>
              <a:gd name="T40" fmla="*/ 91095 w 188"/>
              <a:gd name="T41" fmla="*/ 190500 h 137"/>
              <a:gd name="T42" fmla="*/ 80811 w 188"/>
              <a:gd name="T43" fmla="*/ 203200 h 137"/>
              <a:gd name="T44" fmla="*/ 67587 w 188"/>
              <a:gd name="T45" fmla="*/ 217487 h 137"/>
              <a:gd name="T46" fmla="*/ 67587 w 188"/>
              <a:gd name="T47" fmla="*/ 217487 h 137"/>
              <a:gd name="T48" fmla="*/ 67587 w 188"/>
              <a:gd name="T49" fmla="*/ 217487 h 137"/>
              <a:gd name="T50" fmla="*/ 58771 w 188"/>
              <a:gd name="T51" fmla="*/ 211137 h 137"/>
              <a:gd name="T52" fmla="*/ 55833 w 188"/>
              <a:gd name="T53" fmla="*/ 206375 h 137"/>
              <a:gd name="T54" fmla="*/ 51425 w 188"/>
              <a:gd name="T55" fmla="*/ 196850 h 137"/>
              <a:gd name="T56" fmla="*/ 48486 w 188"/>
              <a:gd name="T57" fmla="*/ 188912 h 137"/>
              <a:gd name="T58" fmla="*/ 23509 w 188"/>
              <a:gd name="T59" fmla="*/ 176212 h 137"/>
              <a:gd name="T60" fmla="*/ 1469 w 188"/>
              <a:gd name="T61" fmla="*/ 165100 h 137"/>
              <a:gd name="T62" fmla="*/ 1469 w 188"/>
              <a:gd name="T63" fmla="*/ 165100 h 137"/>
              <a:gd name="T64" fmla="*/ 1469 w 188"/>
              <a:gd name="T65" fmla="*/ 165100 h 137"/>
              <a:gd name="T66" fmla="*/ 7346 w 188"/>
              <a:gd name="T67" fmla="*/ 155575 h 137"/>
              <a:gd name="T68" fmla="*/ 7346 w 188"/>
              <a:gd name="T69" fmla="*/ 150812 h 137"/>
              <a:gd name="T70" fmla="*/ 7346 w 188"/>
              <a:gd name="T71" fmla="*/ 144462 h 137"/>
              <a:gd name="T72" fmla="*/ 7346 w 188"/>
              <a:gd name="T73" fmla="*/ 138112 h 137"/>
              <a:gd name="T74" fmla="*/ 1469 w 188"/>
              <a:gd name="T75" fmla="*/ 127000 h 137"/>
              <a:gd name="T76" fmla="*/ 0 w 188"/>
              <a:gd name="T77" fmla="*/ 114300 h 137"/>
              <a:gd name="T78" fmla="*/ 10285 w 188"/>
              <a:gd name="T79" fmla="*/ 96837 h 137"/>
              <a:gd name="T80" fmla="*/ 20570 w 188"/>
              <a:gd name="T81" fmla="*/ 76200 h 137"/>
              <a:gd name="T82" fmla="*/ 20570 w 188"/>
              <a:gd name="T83" fmla="*/ 55562 h 137"/>
              <a:gd name="T84" fmla="*/ 17631 w 188"/>
              <a:gd name="T85" fmla="*/ 38100 h 137"/>
              <a:gd name="T86" fmla="*/ 16162 w 188"/>
              <a:gd name="T87" fmla="*/ 34925 h 137"/>
              <a:gd name="T88" fmla="*/ 16162 w 188"/>
              <a:gd name="T89" fmla="*/ 33337 h 137"/>
              <a:gd name="T90" fmla="*/ 16162 w 188"/>
              <a:gd name="T91" fmla="*/ 33337 h 137"/>
              <a:gd name="T92" fmla="*/ 17631 w 188"/>
              <a:gd name="T93" fmla="*/ 33337 h 137"/>
              <a:gd name="T94" fmla="*/ 42609 w 188"/>
              <a:gd name="T95" fmla="*/ 12700 h 137"/>
              <a:gd name="T96" fmla="*/ 61710 w 188"/>
              <a:gd name="T97" fmla="*/ 0 h 137"/>
              <a:gd name="T98" fmla="*/ 74933 w 188"/>
              <a:gd name="T99" fmla="*/ 12700 h 137"/>
              <a:gd name="T100" fmla="*/ 83749 w 188"/>
              <a:gd name="T101" fmla="*/ 30162 h 137"/>
              <a:gd name="T102" fmla="*/ 89626 w 188"/>
              <a:gd name="T103" fmla="*/ 38100 h 137"/>
              <a:gd name="T104" fmla="*/ 96973 w 188"/>
              <a:gd name="T105" fmla="*/ 44450 h 137"/>
              <a:gd name="T106" fmla="*/ 105788 w 188"/>
              <a:gd name="T107" fmla="*/ 50800 h 137"/>
              <a:gd name="T108" fmla="*/ 113135 w 188"/>
              <a:gd name="T109" fmla="*/ 53975 h 137"/>
              <a:gd name="T110" fmla="*/ 129297 w 188"/>
              <a:gd name="T111" fmla="*/ 53975 h 137"/>
              <a:gd name="T112" fmla="*/ 142520 w 188"/>
              <a:gd name="T113" fmla="*/ 53975 h 137"/>
              <a:gd name="T114" fmla="*/ 154275 w 188"/>
              <a:gd name="T115" fmla="*/ 50800 h 137"/>
              <a:gd name="T116" fmla="*/ 167498 w 188"/>
              <a:gd name="T117" fmla="*/ 47625 h 137"/>
              <a:gd name="T118" fmla="*/ 192476 w 188"/>
              <a:gd name="T119" fmla="*/ 38100 h 137"/>
              <a:gd name="T120" fmla="*/ 211577 w 188"/>
              <a:gd name="T121" fmla="*/ 34925 h 137"/>
              <a:gd name="T122" fmla="*/ 218923 w 188"/>
              <a:gd name="T123" fmla="*/ 38100 h 137"/>
              <a:gd name="T124" fmla="*/ 227739 w 188"/>
              <a:gd name="T125" fmla="*/ 44450 h 1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8"/>
              <a:gd name="T190" fmla="*/ 0 h 137"/>
              <a:gd name="T191" fmla="*/ 188 w 188"/>
              <a:gd name="T192" fmla="*/ 137 h 1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8" h="137">
                <a:moveTo>
                  <a:pt x="155" y="28"/>
                </a:moveTo>
                <a:lnTo>
                  <a:pt x="155" y="39"/>
                </a:lnTo>
                <a:lnTo>
                  <a:pt x="157" y="50"/>
                </a:lnTo>
                <a:lnTo>
                  <a:pt x="169" y="58"/>
                </a:lnTo>
                <a:lnTo>
                  <a:pt x="181" y="63"/>
                </a:lnTo>
                <a:lnTo>
                  <a:pt x="184" y="69"/>
                </a:lnTo>
                <a:lnTo>
                  <a:pt x="186" y="72"/>
                </a:lnTo>
                <a:lnTo>
                  <a:pt x="188" y="78"/>
                </a:lnTo>
                <a:lnTo>
                  <a:pt x="188" y="83"/>
                </a:lnTo>
                <a:lnTo>
                  <a:pt x="171" y="107"/>
                </a:lnTo>
                <a:lnTo>
                  <a:pt x="160" y="132"/>
                </a:lnTo>
                <a:lnTo>
                  <a:pt x="145" y="124"/>
                </a:lnTo>
                <a:lnTo>
                  <a:pt x="133" y="120"/>
                </a:lnTo>
                <a:lnTo>
                  <a:pt x="121" y="115"/>
                </a:lnTo>
                <a:lnTo>
                  <a:pt x="110" y="115"/>
                </a:lnTo>
                <a:lnTo>
                  <a:pt x="101" y="111"/>
                </a:lnTo>
                <a:lnTo>
                  <a:pt x="92" y="109"/>
                </a:lnTo>
                <a:lnTo>
                  <a:pt x="83" y="117"/>
                </a:lnTo>
                <a:lnTo>
                  <a:pt x="81" y="124"/>
                </a:lnTo>
                <a:lnTo>
                  <a:pt x="72" y="122"/>
                </a:lnTo>
                <a:lnTo>
                  <a:pt x="62" y="120"/>
                </a:lnTo>
                <a:lnTo>
                  <a:pt x="55" y="128"/>
                </a:lnTo>
                <a:lnTo>
                  <a:pt x="46" y="137"/>
                </a:lnTo>
                <a:lnTo>
                  <a:pt x="40" y="133"/>
                </a:lnTo>
                <a:lnTo>
                  <a:pt x="38" y="130"/>
                </a:lnTo>
                <a:lnTo>
                  <a:pt x="35" y="124"/>
                </a:lnTo>
                <a:lnTo>
                  <a:pt x="33" y="119"/>
                </a:lnTo>
                <a:lnTo>
                  <a:pt x="16" y="111"/>
                </a:lnTo>
                <a:lnTo>
                  <a:pt x="1" y="104"/>
                </a:lnTo>
                <a:lnTo>
                  <a:pt x="5" y="98"/>
                </a:lnTo>
                <a:lnTo>
                  <a:pt x="5" y="95"/>
                </a:lnTo>
                <a:lnTo>
                  <a:pt x="5" y="91"/>
                </a:lnTo>
                <a:lnTo>
                  <a:pt x="5" y="87"/>
                </a:lnTo>
                <a:lnTo>
                  <a:pt x="1" y="80"/>
                </a:lnTo>
                <a:lnTo>
                  <a:pt x="0" y="72"/>
                </a:lnTo>
                <a:lnTo>
                  <a:pt x="7" y="61"/>
                </a:lnTo>
                <a:lnTo>
                  <a:pt x="14" y="48"/>
                </a:lnTo>
                <a:lnTo>
                  <a:pt x="14" y="35"/>
                </a:lnTo>
                <a:lnTo>
                  <a:pt x="12" y="24"/>
                </a:lnTo>
                <a:lnTo>
                  <a:pt x="11" y="22"/>
                </a:lnTo>
                <a:lnTo>
                  <a:pt x="11" y="21"/>
                </a:lnTo>
                <a:lnTo>
                  <a:pt x="12" y="21"/>
                </a:lnTo>
                <a:lnTo>
                  <a:pt x="29" y="8"/>
                </a:lnTo>
                <a:lnTo>
                  <a:pt x="42" y="0"/>
                </a:lnTo>
                <a:lnTo>
                  <a:pt x="51" y="8"/>
                </a:lnTo>
                <a:lnTo>
                  <a:pt x="57" y="19"/>
                </a:lnTo>
                <a:lnTo>
                  <a:pt x="61" y="24"/>
                </a:lnTo>
                <a:lnTo>
                  <a:pt x="66" y="28"/>
                </a:lnTo>
                <a:lnTo>
                  <a:pt x="72" y="32"/>
                </a:lnTo>
                <a:lnTo>
                  <a:pt x="77" y="34"/>
                </a:lnTo>
                <a:lnTo>
                  <a:pt x="88" y="34"/>
                </a:lnTo>
                <a:lnTo>
                  <a:pt x="97" y="34"/>
                </a:lnTo>
                <a:lnTo>
                  <a:pt x="105" y="32"/>
                </a:lnTo>
                <a:lnTo>
                  <a:pt x="114" y="30"/>
                </a:lnTo>
                <a:lnTo>
                  <a:pt x="131" y="24"/>
                </a:lnTo>
                <a:lnTo>
                  <a:pt x="144" y="22"/>
                </a:lnTo>
                <a:lnTo>
                  <a:pt x="149" y="24"/>
                </a:lnTo>
                <a:lnTo>
                  <a:pt x="155" y="28"/>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62" name="Freeform 96"/>
          <p:cNvSpPr>
            <a:spLocks/>
          </p:cNvSpPr>
          <p:nvPr/>
        </p:nvSpPr>
        <p:spPr bwMode="auto">
          <a:xfrm>
            <a:off x="1954415" y="3757227"/>
            <a:ext cx="251279" cy="294732"/>
          </a:xfrm>
          <a:custGeom>
            <a:avLst/>
            <a:gdLst>
              <a:gd name="T0" fmla="*/ 41055 w 144"/>
              <a:gd name="T1" fmla="*/ 196850 h 156"/>
              <a:gd name="T2" fmla="*/ 41055 w 144"/>
              <a:gd name="T3" fmla="*/ 196850 h 156"/>
              <a:gd name="T4" fmla="*/ 41055 w 144"/>
              <a:gd name="T5" fmla="*/ 196850 h 156"/>
              <a:gd name="T6" fmla="*/ 45453 w 144"/>
              <a:gd name="T7" fmla="*/ 209550 h 156"/>
              <a:gd name="T8" fmla="*/ 54251 w 144"/>
              <a:gd name="T9" fmla="*/ 223838 h 156"/>
              <a:gd name="T10" fmla="*/ 63048 w 144"/>
              <a:gd name="T11" fmla="*/ 231775 h 156"/>
              <a:gd name="T12" fmla="*/ 67447 w 144"/>
              <a:gd name="T13" fmla="*/ 238125 h 156"/>
              <a:gd name="T14" fmla="*/ 76244 w 144"/>
              <a:gd name="T15" fmla="*/ 244475 h 156"/>
              <a:gd name="T16" fmla="*/ 80643 w 144"/>
              <a:gd name="T17" fmla="*/ 247650 h 156"/>
              <a:gd name="T18" fmla="*/ 102637 w 144"/>
              <a:gd name="T19" fmla="*/ 231775 h 156"/>
              <a:gd name="T20" fmla="*/ 146624 w 144"/>
              <a:gd name="T21" fmla="*/ 214313 h 156"/>
              <a:gd name="T22" fmla="*/ 153955 w 144"/>
              <a:gd name="T23" fmla="*/ 206375 h 156"/>
              <a:gd name="T24" fmla="*/ 162752 w 144"/>
              <a:gd name="T25" fmla="*/ 196850 h 156"/>
              <a:gd name="T26" fmla="*/ 178881 w 144"/>
              <a:gd name="T27" fmla="*/ 168275 h 156"/>
              <a:gd name="T28" fmla="*/ 189144 w 144"/>
              <a:gd name="T29" fmla="*/ 131762 h 156"/>
              <a:gd name="T30" fmla="*/ 197942 w 144"/>
              <a:gd name="T31" fmla="*/ 123825 h 156"/>
              <a:gd name="T32" fmla="*/ 205273 w 144"/>
              <a:gd name="T33" fmla="*/ 112713 h 156"/>
              <a:gd name="T34" fmla="*/ 208206 w 144"/>
              <a:gd name="T35" fmla="*/ 100012 h 156"/>
              <a:gd name="T36" fmla="*/ 211138 w 144"/>
              <a:gd name="T37" fmla="*/ 88900 h 156"/>
              <a:gd name="T38" fmla="*/ 203807 w 144"/>
              <a:gd name="T39" fmla="*/ 74612 h 156"/>
              <a:gd name="T40" fmla="*/ 195009 w 144"/>
              <a:gd name="T41" fmla="*/ 58738 h 156"/>
              <a:gd name="T42" fmla="*/ 184746 w 144"/>
              <a:gd name="T43" fmla="*/ 44450 h 156"/>
              <a:gd name="T44" fmla="*/ 173016 w 144"/>
              <a:gd name="T45" fmla="*/ 33337 h 156"/>
              <a:gd name="T46" fmla="*/ 173016 w 144"/>
              <a:gd name="T47" fmla="*/ 33337 h 156"/>
              <a:gd name="T48" fmla="*/ 173016 w 144"/>
              <a:gd name="T49" fmla="*/ 36512 h 156"/>
              <a:gd name="T50" fmla="*/ 151022 w 144"/>
              <a:gd name="T51" fmla="*/ 23812 h 156"/>
              <a:gd name="T52" fmla="*/ 133427 w 144"/>
              <a:gd name="T53" fmla="*/ 17462 h 156"/>
              <a:gd name="T54" fmla="*/ 115833 w 144"/>
              <a:gd name="T55" fmla="*/ 9525 h 156"/>
              <a:gd name="T56" fmla="*/ 99704 w 144"/>
              <a:gd name="T57" fmla="*/ 9525 h 156"/>
              <a:gd name="T58" fmla="*/ 86508 w 144"/>
              <a:gd name="T59" fmla="*/ 3175 h 156"/>
              <a:gd name="T60" fmla="*/ 73312 w 144"/>
              <a:gd name="T61" fmla="*/ 0 h 156"/>
              <a:gd name="T62" fmla="*/ 60116 w 144"/>
              <a:gd name="T63" fmla="*/ 12700 h 156"/>
              <a:gd name="T64" fmla="*/ 57183 w 144"/>
              <a:gd name="T65" fmla="*/ 23812 h 156"/>
              <a:gd name="T66" fmla="*/ 43987 w 144"/>
              <a:gd name="T67" fmla="*/ 20637 h 156"/>
              <a:gd name="T68" fmla="*/ 29325 w 144"/>
              <a:gd name="T69" fmla="*/ 17462 h 156"/>
              <a:gd name="T70" fmla="*/ 19061 w 144"/>
              <a:gd name="T71" fmla="*/ 30163 h 156"/>
              <a:gd name="T72" fmla="*/ 5865 w 144"/>
              <a:gd name="T73" fmla="*/ 44450 h 156"/>
              <a:gd name="T74" fmla="*/ 2932 w 144"/>
              <a:gd name="T75" fmla="*/ 74612 h 156"/>
              <a:gd name="T76" fmla="*/ 0 w 144"/>
              <a:gd name="T77" fmla="*/ 103188 h 156"/>
              <a:gd name="T78" fmla="*/ 5865 w 144"/>
              <a:gd name="T79" fmla="*/ 117475 h 156"/>
              <a:gd name="T80" fmla="*/ 10264 w 144"/>
              <a:gd name="T81" fmla="*/ 130175 h 156"/>
              <a:gd name="T82" fmla="*/ 19061 w 144"/>
              <a:gd name="T83" fmla="*/ 141287 h 156"/>
              <a:gd name="T84" fmla="*/ 29325 w 144"/>
              <a:gd name="T85" fmla="*/ 152400 h 156"/>
              <a:gd name="T86" fmla="*/ 35190 w 144"/>
              <a:gd name="T87" fmla="*/ 173037 h 156"/>
              <a:gd name="T88" fmla="*/ 41055 w 144"/>
              <a:gd name="T89" fmla="*/ 196850 h 1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4"/>
              <a:gd name="T136" fmla="*/ 0 h 156"/>
              <a:gd name="T137" fmla="*/ 144 w 144"/>
              <a:gd name="T138" fmla="*/ 156 h 1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4" h="156">
                <a:moveTo>
                  <a:pt x="28" y="124"/>
                </a:moveTo>
                <a:lnTo>
                  <a:pt x="28" y="124"/>
                </a:lnTo>
                <a:lnTo>
                  <a:pt x="31" y="132"/>
                </a:lnTo>
                <a:lnTo>
                  <a:pt x="37" y="141"/>
                </a:lnTo>
                <a:lnTo>
                  <a:pt x="43" y="146"/>
                </a:lnTo>
                <a:lnTo>
                  <a:pt x="46" y="150"/>
                </a:lnTo>
                <a:lnTo>
                  <a:pt x="52" y="154"/>
                </a:lnTo>
                <a:lnTo>
                  <a:pt x="55" y="156"/>
                </a:lnTo>
                <a:lnTo>
                  <a:pt x="70" y="146"/>
                </a:lnTo>
                <a:lnTo>
                  <a:pt x="100" y="135"/>
                </a:lnTo>
                <a:lnTo>
                  <a:pt x="105" y="130"/>
                </a:lnTo>
                <a:lnTo>
                  <a:pt x="111" y="124"/>
                </a:lnTo>
                <a:lnTo>
                  <a:pt x="122" y="106"/>
                </a:lnTo>
                <a:lnTo>
                  <a:pt x="129" y="83"/>
                </a:lnTo>
                <a:lnTo>
                  <a:pt x="135" y="78"/>
                </a:lnTo>
                <a:lnTo>
                  <a:pt x="140" y="71"/>
                </a:lnTo>
                <a:lnTo>
                  <a:pt x="142" y="63"/>
                </a:lnTo>
                <a:lnTo>
                  <a:pt x="144" y="56"/>
                </a:lnTo>
                <a:lnTo>
                  <a:pt x="139" y="47"/>
                </a:lnTo>
                <a:lnTo>
                  <a:pt x="133" y="37"/>
                </a:lnTo>
                <a:lnTo>
                  <a:pt x="126" y="28"/>
                </a:lnTo>
                <a:lnTo>
                  <a:pt x="118" y="21"/>
                </a:lnTo>
                <a:lnTo>
                  <a:pt x="118" y="23"/>
                </a:lnTo>
                <a:lnTo>
                  <a:pt x="103" y="15"/>
                </a:lnTo>
                <a:lnTo>
                  <a:pt x="91" y="11"/>
                </a:lnTo>
                <a:lnTo>
                  <a:pt x="79" y="6"/>
                </a:lnTo>
                <a:lnTo>
                  <a:pt x="68" y="6"/>
                </a:lnTo>
                <a:lnTo>
                  <a:pt x="59" y="2"/>
                </a:lnTo>
                <a:lnTo>
                  <a:pt x="50" y="0"/>
                </a:lnTo>
                <a:lnTo>
                  <a:pt x="41" y="8"/>
                </a:lnTo>
                <a:lnTo>
                  <a:pt x="39" y="15"/>
                </a:lnTo>
                <a:lnTo>
                  <a:pt x="30" y="13"/>
                </a:lnTo>
                <a:lnTo>
                  <a:pt x="20" y="11"/>
                </a:lnTo>
                <a:lnTo>
                  <a:pt x="13" y="19"/>
                </a:lnTo>
                <a:lnTo>
                  <a:pt x="4" y="28"/>
                </a:lnTo>
                <a:lnTo>
                  <a:pt x="2" y="47"/>
                </a:lnTo>
                <a:lnTo>
                  <a:pt x="0" y="65"/>
                </a:lnTo>
                <a:lnTo>
                  <a:pt x="4" y="74"/>
                </a:lnTo>
                <a:lnTo>
                  <a:pt x="7" y="82"/>
                </a:lnTo>
                <a:lnTo>
                  <a:pt x="13" y="89"/>
                </a:lnTo>
                <a:lnTo>
                  <a:pt x="20" y="96"/>
                </a:lnTo>
                <a:lnTo>
                  <a:pt x="24" y="109"/>
                </a:lnTo>
                <a:lnTo>
                  <a:pt x="28" y="124"/>
                </a:lnTo>
                <a:close/>
              </a:path>
            </a:pathLst>
          </a:custGeom>
          <a:solidFill>
            <a:srgbClr val="99FF99"/>
          </a:solidFill>
          <a:ln w="3175" cap="flat" cmpd="sng">
            <a:solidFill>
              <a:srgbClr val="00B050"/>
            </a:solidFill>
            <a:prstDash val="solid"/>
            <a:round/>
            <a:headEnd type="none" w="med" len="med"/>
            <a:tailEnd type="none" w="med" len="med"/>
          </a:ln>
        </p:spPr>
        <p:txBody>
          <a:bodyPr/>
          <a:lstStyle/>
          <a:p>
            <a:endParaRPr lang="ru-RU" sz="1807" dirty="0">
              <a:latin typeface="Arial Обычный" charset="0"/>
            </a:endParaRPr>
          </a:p>
        </p:txBody>
      </p:sp>
      <p:sp>
        <p:nvSpPr>
          <p:cNvPr id="263" name="Freeform 97"/>
          <p:cNvSpPr>
            <a:spLocks/>
          </p:cNvSpPr>
          <p:nvPr/>
        </p:nvSpPr>
        <p:spPr bwMode="auto">
          <a:xfrm>
            <a:off x="2132010" y="3502172"/>
            <a:ext cx="307958" cy="436429"/>
          </a:xfrm>
          <a:custGeom>
            <a:avLst/>
            <a:gdLst>
              <a:gd name="T0" fmla="*/ 232448 w 177"/>
              <a:gd name="T1" fmla="*/ 171450 h 231"/>
              <a:gd name="T2" fmla="*/ 204671 w 177"/>
              <a:gd name="T3" fmla="*/ 203200 h 231"/>
              <a:gd name="T4" fmla="*/ 194438 w 177"/>
              <a:gd name="T5" fmla="*/ 234950 h 231"/>
              <a:gd name="T6" fmla="*/ 188590 w 177"/>
              <a:gd name="T7" fmla="*/ 258762 h 231"/>
              <a:gd name="T8" fmla="*/ 191514 w 177"/>
              <a:gd name="T9" fmla="*/ 285750 h 231"/>
              <a:gd name="T10" fmla="*/ 213443 w 177"/>
              <a:gd name="T11" fmla="*/ 300037 h 231"/>
              <a:gd name="T12" fmla="*/ 229524 w 177"/>
              <a:gd name="T13" fmla="*/ 306387 h 231"/>
              <a:gd name="T14" fmla="*/ 229524 w 177"/>
              <a:gd name="T15" fmla="*/ 338137 h 231"/>
              <a:gd name="T16" fmla="*/ 223677 w 177"/>
              <a:gd name="T17" fmla="*/ 358775 h 231"/>
              <a:gd name="T18" fmla="*/ 204671 w 177"/>
              <a:gd name="T19" fmla="*/ 355600 h 231"/>
              <a:gd name="T20" fmla="*/ 178356 w 177"/>
              <a:gd name="T21" fmla="*/ 358775 h 231"/>
              <a:gd name="T22" fmla="*/ 143270 w 177"/>
              <a:gd name="T23" fmla="*/ 365125 h 231"/>
              <a:gd name="T24" fmla="*/ 121341 w 177"/>
              <a:gd name="T25" fmla="*/ 355600 h 231"/>
              <a:gd name="T26" fmla="*/ 108183 w 177"/>
              <a:gd name="T27" fmla="*/ 344487 h 231"/>
              <a:gd name="T28" fmla="*/ 96488 w 177"/>
              <a:gd name="T29" fmla="*/ 334962 h 231"/>
              <a:gd name="T30" fmla="*/ 77483 w 177"/>
              <a:gd name="T31" fmla="*/ 349250 h 231"/>
              <a:gd name="T32" fmla="*/ 54092 w 177"/>
              <a:gd name="T33" fmla="*/ 361950 h 231"/>
              <a:gd name="T34" fmla="*/ 39472 w 177"/>
              <a:gd name="T35" fmla="*/ 349250 h 231"/>
              <a:gd name="T36" fmla="*/ 48244 w 177"/>
              <a:gd name="T37" fmla="*/ 338137 h 231"/>
              <a:gd name="T38" fmla="*/ 58478 w 177"/>
              <a:gd name="T39" fmla="*/ 314325 h 231"/>
              <a:gd name="T40" fmla="*/ 54092 w 177"/>
              <a:gd name="T41" fmla="*/ 288925 h 231"/>
              <a:gd name="T42" fmla="*/ 35087 w 177"/>
              <a:gd name="T43" fmla="*/ 258762 h 231"/>
              <a:gd name="T44" fmla="*/ 39472 w 177"/>
              <a:gd name="T45" fmla="*/ 211137 h 231"/>
              <a:gd name="T46" fmla="*/ 64325 w 177"/>
              <a:gd name="T47" fmla="*/ 165100 h 231"/>
              <a:gd name="T48" fmla="*/ 58478 w 177"/>
              <a:gd name="T49" fmla="*/ 150812 h 231"/>
              <a:gd name="T50" fmla="*/ 36548 w 177"/>
              <a:gd name="T51" fmla="*/ 133350 h 231"/>
              <a:gd name="T52" fmla="*/ 16081 w 177"/>
              <a:gd name="T53" fmla="*/ 103187 h 231"/>
              <a:gd name="T54" fmla="*/ 7310 w 177"/>
              <a:gd name="T55" fmla="*/ 79375 h 231"/>
              <a:gd name="T56" fmla="*/ 0 w 177"/>
              <a:gd name="T57" fmla="*/ 65087 h 231"/>
              <a:gd name="T58" fmla="*/ 16081 w 177"/>
              <a:gd name="T59" fmla="*/ 47625 h 231"/>
              <a:gd name="T60" fmla="*/ 36548 w 177"/>
              <a:gd name="T61" fmla="*/ 41275 h 231"/>
              <a:gd name="T62" fmla="*/ 48244 w 177"/>
              <a:gd name="T63" fmla="*/ 36512 h 231"/>
              <a:gd name="T64" fmla="*/ 54092 w 177"/>
              <a:gd name="T65" fmla="*/ 19050 h 231"/>
              <a:gd name="T66" fmla="*/ 70173 w 177"/>
              <a:gd name="T67" fmla="*/ 12700 h 231"/>
              <a:gd name="T68" fmla="*/ 109645 w 177"/>
              <a:gd name="T69" fmla="*/ 6350 h 231"/>
              <a:gd name="T70" fmla="*/ 125727 w 177"/>
              <a:gd name="T71" fmla="*/ 23812 h 231"/>
              <a:gd name="T72" fmla="*/ 134498 w 177"/>
              <a:gd name="T73" fmla="*/ 61912 h 231"/>
              <a:gd name="T74" fmla="*/ 156427 w 177"/>
              <a:gd name="T75" fmla="*/ 65087 h 231"/>
              <a:gd name="T76" fmla="*/ 178356 w 177"/>
              <a:gd name="T77" fmla="*/ 76200 h 231"/>
              <a:gd name="T78" fmla="*/ 217829 w 177"/>
              <a:gd name="T79" fmla="*/ 95250 h 231"/>
              <a:gd name="T80" fmla="*/ 242682 w 177"/>
              <a:gd name="T81" fmla="*/ 103187 h 231"/>
              <a:gd name="T82" fmla="*/ 258763 w 177"/>
              <a:gd name="T83" fmla="*/ 123825 h 231"/>
              <a:gd name="T84" fmla="*/ 255839 w 177"/>
              <a:gd name="T85" fmla="*/ 150812 h 2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7"/>
              <a:gd name="T130" fmla="*/ 0 h 231"/>
              <a:gd name="T131" fmla="*/ 177 w 177"/>
              <a:gd name="T132" fmla="*/ 231 h 2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7" h="231">
                <a:moveTo>
                  <a:pt x="175" y="98"/>
                </a:moveTo>
                <a:lnTo>
                  <a:pt x="159" y="108"/>
                </a:lnTo>
                <a:lnTo>
                  <a:pt x="146" y="117"/>
                </a:lnTo>
                <a:lnTo>
                  <a:pt x="140" y="128"/>
                </a:lnTo>
                <a:lnTo>
                  <a:pt x="138" y="141"/>
                </a:lnTo>
                <a:lnTo>
                  <a:pt x="133" y="148"/>
                </a:lnTo>
                <a:lnTo>
                  <a:pt x="129" y="156"/>
                </a:lnTo>
                <a:lnTo>
                  <a:pt x="129" y="163"/>
                </a:lnTo>
                <a:lnTo>
                  <a:pt x="129" y="172"/>
                </a:lnTo>
                <a:lnTo>
                  <a:pt x="131" y="180"/>
                </a:lnTo>
                <a:lnTo>
                  <a:pt x="133" y="187"/>
                </a:lnTo>
                <a:lnTo>
                  <a:pt x="146" y="189"/>
                </a:lnTo>
                <a:lnTo>
                  <a:pt x="155" y="187"/>
                </a:lnTo>
                <a:lnTo>
                  <a:pt x="157" y="193"/>
                </a:lnTo>
                <a:lnTo>
                  <a:pt x="157" y="207"/>
                </a:lnTo>
                <a:lnTo>
                  <a:pt x="157" y="213"/>
                </a:lnTo>
                <a:lnTo>
                  <a:pt x="155" y="220"/>
                </a:lnTo>
                <a:lnTo>
                  <a:pt x="153" y="226"/>
                </a:lnTo>
                <a:lnTo>
                  <a:pt x="149" y="231"/>
                </a:lnTo>
                <a:lnTo>
                  <a:pt x="140" y="224"/>
                </a:lnTo>
                <a:lnTo>
                  <a:pt x="131" y="222"/>
                </a:lnTo>
                <a:lnTo>
                  <a:pt x="122" y="226"/>
                </a:lnTo>
                <a:lnTo>
                  <a:pt x="110" y="230"/>
                </a:lnTo>
                <a:lnTo>
                  <a:pt x="98" y="230"/>
                </a:lnTo>
                <a:lnTo>
                  <a:pt x="90" y="226"/>
                </a:lnTo>
                <a:lnTo>
                  <a:pt x="83" y="224"/>
                </a:lnTo>
                <a:lnTo>
                  <a:pt x="79" y="220"/>
                </a:lnTo>
                <a:lnTo>
                  <a:pt x="74" y="217"/>
                </a:lnTo>
                <a:lnTo>
                  <a:pt x="70" y="213"/>
                </a:lnTo>
                <a:lnTo>
                  <a:pt x="66" y="211"/>
                </a:lnTo>
                <a:lnTo>
                  <a:pt x="61" y="211"/>
                </a:lnTo>
                <a:lnTo>
                  <a:pt x="53" y="220"/>
                </a:lnTo>
                <a:lnTo>
                  <a:pt x="48" y="230"/>
                </a:lnTo>
                <a:lnTo>
                  <a:pt x="37" y="228"/>
                </a:lnTo>
                <a:lnTo>
                  <a:pt x="27" y="220"/>
                </a:lnTo>
                <a:lnTo>
                  <a:pt x="27" y="218"/>
                </a:lnTo>
                <a:lnTo>
                  <a:pt x="33" y="213"/>
                </a:lnTo>
                <a:lnTo>
                  <a:pt x="38" y="206"/>
                </a:lnTo>
                <a:lnTo>
                  <a:pt x="40" y="198"/>
                </a:lnTo>
                <a:lnTo>
                  <a:pt x="42" y="191"/>
                </a:lnTo>
                <a:lnTo>
                  <a:pt x="37" y="182"/>
                </a:lnTo>
                <a:lnTo>
                  <a:pt x="31" y="172"/>
                </a:lnTo>
                <a:lnTo>
                  <a:pt x="24" y="163"/>
                </a:lnTo>
                <a:lnTo>
                  <a:pt x="16" y="156"/>
                </a:lnTo>
                <a:lnTo>
                  <a:pt x="27" y="133"/>
                </a:lnTo>
                <a:lnTo>
                  <a:pt x="44" y="109"/>
                </a:lnTo>
                <a:lnTo>
                  <a:pt x="44" y="104"/>
                </a:lnTo>
                <a:lnTo>
                  <a:pt x="42" y="98"/>
                </a:lnTo>
                <a:lnTo>
                  <a:pt x="40" y="95"/>
                </a:lnTo>
                <a:lnTo>
                  <a:pt x="37" y="89"/>
                </a:lnTo>
                <a:lnTo>
                  <a:pt x="25" y="84"/>
                </a:lnTo>
                <a:lnTo>
                  <a:pt x="13" y="76"/>
                </a:lnTo>
                <a:lnTo>
                  <a:pt x="11" y="65"/>
                </a:lnTo>
                <a:lnTo>
                  <a:pt x="11" y="54"/>
                </a:lnTo>
                <a:lnTo>
                  <a:pt x="5" y="50"/>
                </a:lnTo>
                <a:lnTo>
                  <a:pt x="0" y="48"/>
                </a:lnTo>
                <a:lnTo>
                  <a:pt x="0" y="41"/>
                </a:lnTo>
                <a:lnTo>
                  <a:pt x="3" y="34"/>
                </a:lnTo>
                <a:lnTo>
                  <a:pt x="11" y="30"/>
                </a:lnTo>
                <a:lnTo>
                  <a:pt x="20" y="28"/>
                </a:lnTo>
                <a:lnTo>
                  <a:pt x="25" y="26"/>
                </a:lnTo>
                <a:lnTo>
                  <a:pt x="29" y="24"/>
                </a:lnTo>
                <a:lnTo>
                  <a:pt x="33" y="23"/>
                </a:lnTo>
                <a:lnTo>
                  <a:pt x="35" y="19"/>
                </a:lnTo>
                <a:lnTo>
                  <a:pt x="37" y="12"/>
                </a:lnTo>
                <a:lnTo>
                  <a:pt x="37" y="0"/>
                </a:lnTo>
                <a:lnTo>
                  <a:pt x="48" y="8"/>
                </a:lnTo>
                <a:lnTo>
                  <a:pt x="57" y="12"/>
                </a:lnTo>
                <a:lnTo>
                  <a:pt x="75" y="4"/>
                </a:lnTo>
                <a:lnTo>
                  <a:pt x="85" y="0"/>
                </a:lnTo>
                <a:lnTo>
                  <a:pt x="86" y="15"/>
                </a:lnTo>
                <a:lnTo>
                  <a:pt x="86" y="36"/>
                </a:lnTo>
                <a:lnTo>
                  <a:pt x="92" y="39"/>
                </a:lnTo>
                <a:lnTo>
                  <a:pt x="99" y="41"/>
                </a:lnTo>
                <a:lnTo>
                  <a:pt x="107" y="41"/>
                </a:lnTo>
                <a:lnTo>
                  <a:pt x="112" y="43"/>
                </a:lnTo>
                <a:lnTo>
                  <a:pt x="122" y="48"/>
                </a:lnTo>
                <a:lnTo>
                  <a:pt x="142" y="54"/>
                </a:lnTo>
                <a:lnTo>
                  <a:pt x="149" y="60"/>
                </a:lnTo>
                <a:lnTo>
                  <a:pt x="155" y="67"/>
                </a:lnTo>
                <a:lnTo>
                  <a:pt x="166" y="65"/>
                </a:lnTo>
                <a:lnTo>
                  <a:pt x="175" y="65"/>
                </a:lnTo>
                <a:lnTo>
                  <a:pt x="177" y="78"/>
                </a:lnTo>
                <a:lnTo>
                  <a:pt x="177" y="89"/>
                </a:lnTo>
                <a:lnTo>
                  <a:pt x="175" y="95"/>
                </a:lnTo>
                <a:lnTo>
                  <a:pt x="175" y="98"/>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64" name="Freeform 98"/>
          <p:cNvSpPr>
            <a:spLocks/>
          </p:cNvSpPr>
          <p:nvPr/>
        </p:nvSpPr>
        <p:spPr bwMode="auto">
          <a:xfrm>
            <a:off x="2124454" y="3900816"/>
            <a:ext cx="345744" cy="345744"/>
          </a:xfrm>
          <a:custGeom>
            <a:avLst/>
            <a:gdLst>
              <a:gd name="T0" fmla="*/ 60157 w 198"/>
              <a:gd name="T1" fmla="*/ 26988 h 183"/>
              <a:gd name="T2" fmla="*/ 83633 w 198"/>
              <a:gd name="T3" fmla="*/ 14288 h 183"/>
              <a:gd name="T4" fmla="*/ 102707 w 198"/>
              <a:gd name="T5" fmla="*/ 0 h 183"/>
              <a:gd name="T6" fmla="*/ 114445 w 198"/>
              <a:gd name="T7" fmla="*/ 9525 h 183"/>
              <a:gd name="T8" fmla="*/ 127650 w 198"/>
              <a:gd name="T9" fmla="*/ 20638 h 183"/>
              <a:gd name="T10" fmla="*/ 149658 w 198"/>
              <a:gd name="T11" fmla="*/ 30163 h 183"/>
              <a:gd name="T12" fmla="*/ 184872 w 198"/>
              <a:gd name="T13" fmla="*/ 23813 h 183"/>
              <a:gd name="T14" fmla="*/ 208348 w 198"/>
              <a:gd name="T15" fmla="*/ 20638 h 183"/>
              <a:gd name="T16" fmla="*/ 230356 w 198"/>
              <a:gd name="T17" fmla="*/ 34925 h 183"/>
              <a:gd name="T18" fmla="*/ 240627 w 198"/>
              <a:gd name="T19" fmla="*/ 61913 h 183"/>
              <a:gd name="T20" fmla="*/ 256767 w 198"/>
              <a:gd name="T21" fmla="*/ 103188 h 183"/>
              <a:gd name="T22" fmla="*/ 275841 w 198"/>
              <a:gd name="T23" fmla="*/ 146050 h 183"/>
              <a:gd name="T24" fmla="*/ 287579 w 198"/>
              <a:gd name="T25" fmla="*/ 176213 h 183"/>
              <a:gd name="T26" fmla="*/ 284644 w 198"/>
              <a:gd name="T27" fmla="*/ 190500 h 183"/>
              <a:gd name="T28" fmla="*/ 275841 w 198"/>
              <a:gd name="T29" fmla="*/ 203200 h 183"/>
              <a:gd name="T30" fmla="*/ 275841 w 198"/>
              <a:gd name="T31" fmla="*/ 207963 h 183"/>
              <a:gd name="T32" fmla="*/ 262635 w 198"/>
              <a:gd name="T33" fmla="*/ 220663 h 183"/>
              <a:gd name="T34" fmla="*/ 246496 w 198"/>
              <a:gd name="T35" fmla="*/ 246063 h 183"/>
              <a:gd name="T36" fmla="*/ 227422 w 198"/>
              <a:gd name="T37" fmla="*/ 261938 h 183"/>
              <a:gd name="T38" fmla="*/ 217151 w 198"/>
              <a:gd name="T39" fmla="*/ 273050 h 183"/>
              <a:gd name="T40" fmla="*/ 201012 w 198"/>
              <a:gd name="T41" fmla="*/ 276225 h 183"/>
              <a:gd name="T42" fmla="*/ 179003 w 198"/>
              <a:gd name="T43" fmla="*/ 279400 h 183"/>
              <a:gd name="T44" fmla="*/ 173134 w 198"/>
              <a:gd name="T45" fmla="*/ 290513 h 183"/>
              <a:gd name="T46" fmla="*/ 162863 w 198"/>
              <a:gd name="T47" fmla="*/ 284163 h 183"/>
              <a:gd name="T48" fmla="*/ 151125 w 198"/>
              <a:gd name="T49" fmla="*/ 279400 h 183"/>
              <a:gd name="T50" fmla="*/ 140855 w 198"/>
              <a:gd name="T51" fmla="*/ 255588 h 183"/>
              <a:gd name="T52" fmla="*/ 121781 w 198"/>
              <a:gd name="T53" fmla="*/ 238125 h 183"/>
              <a:gd name="T54" fmla="*/ 105641 w 198"/>
              <a:gd name="T55" fmla="*/ 241300 h 183"/>
              <a:gd name="T56" fmla="*/ 92436 w 198"/>
              <a:gd name="T57" fmla="*/ 249238 h 183"/>
              <a:gd name="T58" fmla="*/ 80698 w 198"/>
              <a:gd name="T59" fmla="*/ 223838 h 183"/>
              <a:gd name="T60" fmla="*/ 73362 w 198"/>
              <a:gd name="T61" fmla="*/ 200025 h 183"/>
              <a:gd name="T62" fmla="*/ 60157 w 198"/>
              <a:gd name="T63" fmla="*/ 200025 h 183"/>
              <a:gd name="T64" fmla="*/ 42550 w 198"/>
              <a:gd name="T65" fmla="*/ 200025 h 183"/>
              <a:gd name="T66" fmla="*/ 35214 w 198"/>
              <a:gd name="T67" fmla="*/ 187325 h 183"/>
              <a:gd name="T68" fmla="*/ 35214 w 198"/>
              <a:gd name="T69" fmla="*/ 169863 h 183"/>
              <a:gd name="T70" fmla="*/ 35214 w 198"/>
              <a:gd name="T71" fmla="*/ 161925 h 183"/>
              <a:gd name="T72" fmla="*/ 16140 w 198"/>
              <a:gd name="T73" fmla="*/ 146050 h 183"/>
              <a:gd name="T74" fmla="*/ 2934 w 198"/>
              <a:gd name="T75" fmla="*/ 127000 h 183"/>
              <a:gd name="T76" fmla="*/ 2934 w 198"/>
              <a:gd name="T77" fmla="*/ 93663 h 183"/>
              <a:gd name="T78" fmla="*/ 2934 w 198"/>
              <a:gd name="T79" fmla="*/ 93663 h 183"/>
              <a:gd name="T80" fmla="*/ 19074 w 198"/>
              <a:gd name="T81" fmla="*/ 76200 h 183"/>
              <a:gd name="T82" fmla="*/ 45484 w 198"/>
              <a:gd name="T83" fmla="*/ 14288 h 1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8"/>
              <a:gd name="T127" fmla="*/ 0 h 183"/>
              <a:gd name="T128" fmla="*/ 198 w 198"/>
              <a:gd name="T129" fmla="*/ 183 h 1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8" h="183">
                <a:moveTo>
                  <a:pt x="31" y="9"/>
                </a:moveTo>
                <a:lnTo>
                  <a:pt x="41" y="17"/>
                </a:lnTo>
                <a:lnTo>
                  <a:pt x="52" y="19"/>
                </a:lnTo>
                <a:lnTo>
                  <a:pt x="57" y="9"/>
                </a:lnTo>
                <a:lnTo>
                  <a:pt x="65" y="0"/>
                </a:lnTo>
                <a:lnTo>
                  <a:pt x="70" y="0"/>
                </a:lnTo>
                <a:lnTo>
                  <a:pt x="74" y="2"/>
                </a:lnTo>
                <a:lnTo>
                  <a:pt x="78" y="6"/>
                </a:lnTo>
                <a:lnTo>
                  <a:pt x="83" y="9"/>
                </a:lnTo>
                <a:lnTo>
                  <a:pt x="87" y="13"/>
                </a:lnTo>
                <a:lnTo>
                  <a:pt x="94" y="15"/>
                </a:lnTo>
                <a:lnTo>
                  <a:pt x="102" y="19"/>
                </a:lnTo>
                <a:lnTo>
                  <a:pt x="114" y="19"/>
                </a:lnTo>
                <a:lnTo>
                  <a:pt x="126" y="15"/>
                </a:lnTo>
                <a:lnTo>
                  <a:pt x="135" y="11"/>
                </a:lnTo>
                <a:lnTo>
                  <a:pt x="142" y="13"/>
                </a:lnTo>
                <a:lnTo>
                  <a:pt x="150" y="17"/>
                </a:lnTo>
                <a:lnTo>
                  <a:pt x="157" y="22"/>
                </a:lnTo>
                <a:lnTo>
                  <a:pt x="163" y="30"/>
                </a:lnTo>
                <a:lnTo>
                  <a:pt x="164" y="39"/>
                </a:lnTo>
                <a:lnTo>
                  <a:pt x="166" y="50"/>
                </a:lnTo>
                <a:lnTo>
                  <a:pt x="175" y="65"/>
                </a:lnTo>
                <a:lnTo>
                  <a:pt x="185" y="80"/>
                </a:lnTo>
                <a:lnTo>
                  <a:pt x="188" y="92"/>
                </a:lnTo>
                <a:lnTo>
                  <a:pt x="190" y="105"/>
                </a:lnTo>
                <a:lnTo>
                  <a:pt x="196" y="111"/>
                </a:lnTo>
                <a:lnTo>
                  <a:pt x="198" y="115"/>
                </a:lnTo>
                <a:lnTo>
                  <a:pt x="194" y="120"/>
                </a:lnTo>
                <a:lnTo>
                  <a:pt x="190" y="124"/>
                </a:lnTo>
                <a:lnTo>
                  <a:pt x="188" y="128"/>
                </a:lnTo>
                <a:lnTo>
                  <a:pt x="188" y="131"/>
                </a:lnTo>
                <a:lnTo>
                  <a:pt x="187" y="131"/>
                </a:lnTo>
                <a:lnTo>
                  <a:pt x="179" y="139"/>
                </a:lnTo>
                <a:lnTo>
                  <a:pt x="174" y="148"/>
                </a:lnTo>
                <a:lnTo>
                  <a:pt x="168" y="155"/>
                </a:lnTo>
                <a:lnTo>
                  <a:pt x="161" y="163"/>
                </a:lnTo>
                <a:lnTo>
                  <a:pt x="155" y="165"/>
                </a:lnTo>
                <a:lnTo>
                  <a:pt x="151" y="166"/>
                </a:lnTo>
                <a:lnTo>
                  <a:pt x="148" y="172"/>
                </a:lnTo>
                <a:lnTo>
                  <a:pt x="146" y="177"/>
                </a:lnTo>
                <a:lnTo>
                  <a:pt x="137" y="174"/>
                </a:lnTo>
                <a:lnTo>
                  <a:pt x="127" y="170"/>
                </a:lnTo>
                <a:lnTo>
                  <a:pt x="122" y="176"/>
                </a:lnTo>
                <a:lnTo>
                  <a:pt x="118" y="181"/>
                </a:lnTo>
                <a:lnTo>
                  <a:pt x="118" y="183"/>
                </a:lnTo>
                <a:lnTo>
                  <a:pt x="116" y="183"/>
                </a:lnTo>
                <a:lnTo>
                  <a:pt x="111" y="179"/>
                </a:lnTo>
                <a:lnTo>
                  <a:pt x="103" y="176"/>
                </a:lnTo>
                <a:lnTo>
                  <a:pt x="96" y="161"/>
                </a:lnTo>
                <a:lnTo>
                  <a:pt x="90" y="152"/>
                </a:lnTo>
                <a:lnTo>
                  <a:pt x="83" y="150"/>
                </a:lnTo>
                <a:lnTo>
                  <a:pt x="78" y="150"/>
                </a:lnTo>
                <a:lnTo>
                  <a:pt x="72" y="152"/>
                </a:lnTo>
                <a:lnTo>
                  <a:pt x="66" y="155"/>
                </a:lnTo>
                <a:lnTo>
                  <a:pt x="63" y="157"/>
                </a:lnTo>
                <a:lnTo>
                  <a:pt x="57" y="155"/>
                </a:lnTo>
                <a:lnTo>
                  <a:pt x="55" y="141"/>
                </a:lnTo>
                <a:lnTo>
                  <a:pt x="54" y="128"/>
                </a:lnTo>
                <a:lnTo>
                  <a:pt x="50" y="126"/>
                </a:lnTo>
                <a:lnTo>
                  <a:pt x="46" y="126"/>
                </a:lnTo>
                <a:lnTo>
                  <a:pt x="41" y="126"/>
                </a:lnTo>
                <a:lnTo>
                  <a:pt x="35" y="128"/>
                </a:lnTo>
                <a:lnTo>
                  <a:pt x="29" y="126"/>
                </a:lnTo>
                <a:lnTo>
                  <a:pt x="26" y="124"/>
                </a:lnTo>
                <a:lnTo>
                  <a:pt x="24" y="118"/>
                </a:lnTo>
                <a:lnTo>
                  <a:pt x="24" y="107"/>
                </a:lnTo>
                <a:lnTo>
                  <a:pt x="24" y="102"/>
                </a:lnTo>
                <a:lnTo>
                  <a:pt x="22" y="98"/>
                </a:lnTo>
                <a:lnTo>
                  <a:pt x="11" y="92"/>
                </a:lnTo>
                <a:lnTo>
                  <a:pt x="0" y="91"/>
                </a:lnTo>
                <a:lnTo>
                  <a:pt x="2" y="80"/>
                </a:lnTo>
                <a:lnTo>
                  <a:pt x="2" y="59"/>
                </a:lnTo>
                <a:lnTo>
                  <a:pt x="7" y="54"/>
                </a:lnTo>
                <a:lnTo>
                  <a:pt x="13" y="48"/>
                </a:lnTo>
                <a:lnTo>
                  <a:pt x="24" y="30"/>
                </a:lnTo>
                <a:lnTo>
                  <a:pt x="31" y="9"/>
                </a:lnTo>
                <a:close/>
              </a:path>
            </a:pathLst>
          </a:custGeom>
          <a:solidFill>
            <a:srgbClr val="D8D8D8"/>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65" name="Freeform 99"/>
          <p:cNvSpPr>
            <a:spLocks/>
          </p:cNvSpPr>
          <p:nvPr/>
        </p:nvSpPr>
        <p:spPr bwMode="auto">
          <a:xfrm>
            <a:off x="2356838" y="3687325"/>
            <a:ext cx="285285" cy="387308"/>
          </a:xfrm>
          <a:custGeom>
            <a:avLst/>
            <a:gdLst>
              <a:gd name="T0" fmla="*/ 232404 w 164"/>
              <a:gd name="T1" fmla="*/ 255587 h 205"/>
              <a:gd name="T2" fmla="*/ 216325 w 164"/>
              <a:gd name="T3" fmla="*/ 241300 h 205"/>
              <a:gd name="T4" fmla="*/ 207556 w 164"/>
              <a:gd name="T5" fmla="*/ 227012 h 205"/>
              <a:gd name="T6" fmla="*/ 191477 w 164"/>
              <a:gd name="T7" fmla="*/ 211137 h 205"/>
              <a:gd name="T8" fmla="*/ 178322 w 164"/>
              <a:gd name="T9" fmla="*/ 193675 h 205"/>
              <a:gd name="T10" fmla="*/ 169552 w 164"/>
              <a:gd name="T11" fmla="*/ 179387 h 205"/>
              <a:gd name="T12" fmla="*/ 153474 w 164"/>
              <a:gd name="T13" fmla="*/ 144462 h 205"/>
              <a:gd name="T14" fmla="*/ 134473 w 164"/>
              <a:gd name="T15" fmla="*/ 120650 h 205"/>
              <a:gd name="T16" fmla="*/ 124241 w 164"/>
              <a:gd name="T17" fmla="*/ 95250 h 205"/>
              <a:gd name="T18" fmla="*/ 124241 w 164"/>
              <a:gd name="T19" fmla="*/ 65087 h 205"/>
              <a:gd name="T20" fmla="*/ 111086 w 164"/>
              <a:gd name="T21" fmla="*/ 50800 h 205"/>
              <a:gd name="T22" fmla="*/ 83315 w 164"/>
              <a:gd name="T23" fmla="*/ 33337 h 205"/>
              <a:gd name="T24" fmla="*/ 70160 w 164"/>
              <a:gd name="T25" fmla="*/ 15875 h 205"/>
              <a:gd name="T26" fmla="*/ 67236 w 164"/>
              <a:gd name="T27" fmla="*/ 0 h 205"/>
              <a:gd name="T28" fmla="*/ 43850 w 164"/>
              <a:gd name="T29" fmla="*/ 15875 h 205"/>
              <a:gd name="T30" fmla="*/ 16078 w 164"/>
              <a:gd name="T31" fmla="*/ 47625 h 205"/>
              <a:gd name="T32" fmla="*/ 5847 w 164"/>
              <a:gd name="T33" fmla="*/ 79375 h 205"/>
              <a:gd name="T34" fmla="*/ 0 w 164"/>
              <a:gd name="T35" fmla="*/ 103187 h 205"/>
              <a:gd name="T36" fmla="*/ 2923 w 164"/>
              <a:gd name="T37" fmla="*/ 130175 h 205"/>
              <a:gd name="T38" fmla="*/ 24848 w 164"/>
              <a:gd name="T39" fmla="*/ 144462 h 205"/>
              <a:gd name="T40" fmla="*/ 40926 w 164"/>
              <a:gd name="T41" fmla="*/ 150812 h 205"/>
              <a:gd name="T42" fmla="*/ 40926 w 164"/>
              <a:gd name="T43" fmla="*/ 182562 h 205"/>
              <a:gd name="T44" fmla="*/ 35080 w 164"/>
              <a:gd name="T45" fmla="*/ 203200 h 205"/>
              <a:gd name="T46" fmla="*/ 29233 w 164"/>
              <a:gd name="T47" fmla="*/ 211137 h 205"/>
              <a:gd name="T48" fmla="*/ 43850 w 164"/>
              <a:gd name="T49" fmla="*/ 227012 h 205"/>
              <a:gd name="T50" fmla="*/ 48235 w 164"/>
              <a:gd name="T51" fmla="*/ 258762 h 205"/>
              <a:gd name="T52" fmla="*/ 76006 w 164"/>
              <a:gd name="T53" fmla="*/ 306387 h 205"/>
              <a:gd name="T54" fmla="*/ 80391 w 164"/>
              <a:gd name="T55" fmla="*/ 325437 h 205"/>
              <a:gd name="T56" fmla="*/ 114009 w 164"/>
              <a:gd name="T57" fmla="*/ 317500 h 205"/>
              <a:gd name="T58" fmla="*/ 149089 w 164"/>
              <a:gd name="T59" fmla="*/ 314325 h 205"/>
              <a:gd name="T60" fmla="*/ 178322 w 164"/>
              <a:gd name="T61" fmla="*/ 317500 h 205"/>
              <a:gd name="T62" fmla="*/ 210479 w 164"/>
              <a:gd name="T63" fmla="*/ 325437 h 205"/>
              <a:gd name="T64" fmla="*/ 226557 w 164"/>
              <a:gd name="T65" fmla="*/ 325437 h 205"/>
              <a:gd name="T66" fmla="*/ 239712 w 164"/>
              <a:gd name="T67" fmla="*/ 320675 h 205"/>
              <a:gd name="T68" fmla="*/ 226557 w 164"/>
              <a:gd name="T69" fmla="*/ 290512 h 205"/>
              <a:gd name="T70" fmla="*/ 238250 w 164"/>
              <a:gd name="T71" fmla="*/ 265112 h 205"/>
              <a:gd name="T72" fmla="*/ 238250 w 164"/>
              <a:gd name="T73" fmla="*/ 265112 h 2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4"/>
              <a:gd name="T112" fmla="*/ 0 h 205"/>
              <a:gd name="T113" fmla="*/ 164 w 164"/>
              <a:gd name="T114" fmla="*/ 205 h 2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4" h="205">
                <a:moveTo>
                  <a:pt x="163" y="167"/>
                </a:moveTo>
                <a:lnTo>
                  <a:pt x="159" y="161"/>
                </a:lnTo>
                <a:lnTo>
                  <a:pt x="155" y="156"/>
                </a:lnTo>
                <a:lnTo>
                  <a:pt x="148" y="152"/>
                </a:lnTo>
                <a:lnTo>
                  <a:pt x="142" y="148"/>
                </a:lnTo>
                <a:lnTo>
                  <a:pt x="142" y="143"/>
                </a:lnTo>
                <a:lnTo>
                  <a:pt x="142" y="137"/>
                </a:lnTo>
                <a:lnTo>
                  <a:pt x="131" y="133"/>
                </a:lnTo>
                <a:lnTo>
                  <a:pt x="120" y="128"/>
                </a:lnTo>
                <a:lnTo>
                  <a:pt x="122" y="122"/>
                </a:lnTo>
                <a:lnTo>
                  <a:pt x="124" y="119"/>
                </a:lnTo>
                <a:lnTo>
                  <a:pt x="116" y="113"/>
                </a:lnTo>
                <a:lnTo>
                  <a:pt x="111" y="108"/>
                </a:lnTo>
                <a:lnTo>
                  <a:pt x="105" y="91"/>
                </a:lnTo>
                <a:lnTo>
                  <a:pt x="103" y="76"/>
                </a:lnTo>
                <a:lnTo>
                  <a:pt x="92" y="76"/>
                </a:lnTo>
                <a:lnTo>
                  <a:pt x="81" y="72"/>
                </a:lnTo>
                <a:lnTo>
                  <a:pt x="85" y="60"/>
                </a:lnTo>
                <a:lnTo>
                  <a:pt x="85" y="41"/>
                </a:lnTo>
                <a:lnTo>
                  <a:pt x="76" y="32"/>
                </a:lnTo>
                <a:lnTo>
                  <a:pt x="63" y="24"/>
                </a:lnTo>
                <a:lnTo>
                  <a:pt x="57" y="21"/>
                </a:lnTo>
                <a:lnTo>
                  <a:pt x="52" y="15"/>
                </a:lnTo>
                <a:lnTo>
                  <a:pt x="48" y="10"/>
                </a:lnTo>
                <a:lnTo>
                  <a:pt x="46" y="0"/>
                </a:lnTo>
                <a:lnTo>
                  <a:pt x="30" y="10"/>
                </a:lnTo>
                <a:lnTo>
                  <a:pt x="17" y="19"/>
                </a:lnTo>
                <a:lnTo>
                  <a:pt x="11" y="30"/>
                </a:lnTo>
                <a:lnTo>
                  <a:pt x="9" y="43"/>
                </a:lnTo>
                <a:lnTo>
                  <a:pt x="4" y="50"/>
                </a:lnTo>
                <a:lnTo>
                  <a:pt x="0" y="58"/>
                </a:lnTo>
                <a:lnTo>
                  <a:pt x="0" y="65"/>
                </a:lnTo>
                <a:lnTo>
                  <a:pt x="0" y="74"/>
                </a:lnTo>
                <a:lnTo>
                  <a:pt x="2" y="82"/>
                </a:lnTo>
                <a:lnTo>
                  <a:pt x="4" y="89"/>
                </a:lnTo>
                <a:lnTo>
                  <a:pt x="17" y="91"/>
                </a:lnTo>
                <a:lnTo>
                  <a:pt x="26" y="89"/>
                </a:lnTo>
                <a:lnTo>
                  <a:pt x="28" y="95"/>
                </a:lnTo>
                <a:lnTo>
                  <a:pt x="28" y="109"/>
                </a:lnTo>
                <a:lnTo>
                  <a:pt x="28" y="115"/>
                </a:lnTo>
                <a:lnTo>
                  <a:pt x="26" y="122"/>
                </a:lnTo>
                <a:lnTo>
                  <a:pt x="24" y="128"/>
                </a:lnTo>
                <a:lnTo>
                  <a:pt x="20" y="133"/>
                </a:lnTo>
                <a:lnTo>
                  <a:pt x="26" y="137"/>
                </a:lnTo>
                <a:lnTo>
                  <a:pt x="30" y="143"/>
                </a:lnTo>
                <a:lnTo>
                  <a:pt x="31" y="152"/>
                </a:lnTo>
                <a:lnTo>
                  <a:pt x="33" y="163"/>
                </a:lnTo>
                <a:lnTo>
                  <a:pt x="42" y="178"/>
                </a:lnTo>
                <a:lnTo>
                  <a:pt x="52" y="193"/>
                </a:lnTo>
                <a:lnTo>
                  <a:pt x="55" y="200"/>
                </a:lnTo>
                <a:lnTo>
                  <a:pt x="55" y="205"/>
                </a:lnTo>
                <a:lnTo>
                  <a:pt x="66" y="204"/>
                </a:lnTo>
                <a:lnTo>
                  <a:pt x="78" y="200"/>
                </a:lnTo>
                <a:lnTo>
                  <a:pt x="89" y="198"/>
                </a:lnTo>
                <a:lnTo>
                  <a:pt x="102" y="198"/>
                </a:lnTo>
                <a:lnTo>
                  <a:pt x="113" y="198"/>
                </a:lnTo>
                <a:lnTo>
                  <a:pt x="122" y="200"/>
                </a:lnTo>
                <a:lnTo>
                  <a:pt x="133" y="202"/>
                </a:lnTo>
                <a:lnTo>
                  <a:pt x="144" y="205"/>
                </a:lnTo>
                <a:lnTo>
                  <a:pt x="150" y="205"/>
                </a:lnTo>
                <a:lnTo>
                  <a:pt x="155" y="205"/>
                </a:lnTo>
                <a:lnTo>
                  <a:pt x="161" y="204"/>
                </a:lnTo>
                <a:lnTo>
                  <a:pt x="164" y="202"/>
                </a:lnTo>
                <a:lnTo>
                  <a:pt x="161" y="193"/>
                </a:lnTo>
                <a:lnTo>
                  <a:pt x="155" y="183"/>
                </a:lnTo>
                <a:lnTo>
                  <a:pt x="157" y="176"/>
                </a:lnTo>
                <a:lnTo>
                  <a:pt x="163" y="167"/>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66" name="Freeform 100"/>
          <p:cNvSpPr>
            <a:spLocks/>
          </p:cNvSpPr>
          <p:nvPr/>
        </p:nvSpPr>
        <p:spPr bwMode="auto">
          <a:xfrm>
            <a:off x="2438078" y="3405816"/>
            <a:ext cx="343854" cy="358969"/>
          </a:xfrm>
          <a:custGeom>
            <a:avLst/>
            <a:gdLst>
              <a:gd name="T0" fmla="*/ 0 w 198"/>
              <a:gd name="T1" fmla="*/ 231775 h 190"/>
              <a:gd name="T2" fmla="*/ 2918 w 198"/>
              <a:gd name="T3" fmla="*/ 252413 h 190"/>
              <a:gd name="T4" fmla="*/ 16051 w 198"/>
              <a:gd name="T5" fmla="*/ 269875 h 190"/>
              <a:gd name="T6" fmla="*/ 43777 w 198"/>
              <a:gd name="T7" fmla="*/ 287338 h 190"/>
              <a:gd name="T8" fmla="*/ 62746 w 198"/>
              <a:gd name="T9" fmla="*/ 295275 h 190"/>
              <a:gd name="T10" fmla="*/ 78798 w 198"/>
              <a:gd name="T11" fmla="*/ 284163 h 190"/>
              <a:gd name="T12" fmla="*/ 97768 w 198"/>
              <a:gd name="T13" fmla="*/ 280988 h 190"/>
              <a:gd name="T14" fmla="*/ 124033 w 198"/>
              <a:gd name="T15" fmla="*/ 287338 h 190"/>
              <a:gd name="T16" fmla="*/ 159055 w 198"/>
              <a:gd name="T17" fmla="*/ 295275 h 190"/>
              <a:gd name="T18" fmla="*/ 194076 w 198"/>
              <a:gd name="T19" fmla="*/ 287338 h 190"/>
              <a:gd name="T20" fmla="*/ 218883 w 198"/>
              <a:gd name="T21" fmla="*/ 263525 h 190"/>
              <a:gd name="T22" fmla="*/ 237852 w 198"/>
              <a:gd name="T23" fmla="*/ 249238 h 190"/>
              <a:gd name="T24" fmla="*/ 258281 w 198"/>
              <a:gd name="T25" fmla="*/ 236538 h 190"/>
              <a:gd name="T26" fmla="*/ 277251 w 198"/>
              <a:gd name="T27" fmla="*/ 225425 h 190"/>
              <a:gd name="T28" fmla="*/ 280170 w 198"/>
              <a:gd name="T29" fmla="*/ 207963 h 190"/>
              <a:gd name="T30" fmla="*/ 272874 w 198"/>
              <a:gd name="T31" fmla="*/ 193675 h 190"/>
              <a:gd name="T32" fmla="*/ 267037 w 198"/>
              <a:gd name="T33" fmla="*/ 166687 h 190"/>
              <a:gd name="T34" fmla="*/ 269955 w 198"/>
              <a:gd name="T35" fmla="*/ 131763 h 190"/>
              <a:gd name="T36" fmla="*/ 269955 w 198"/>
              <a:gd name="T37" fmla="*/ 100012 h 190"/>
              <a:gd name="T38" fmla="*/ 248067 w 198"/>
              <a:gd name="T39" fmla="*/ 90487 h 190"/>
              <a:gd name="T40" fmla="*/ 210127 w 198"/>
              <a:gd name="T41" fmla="*/ 76200 h 190"/>
              <a:gd name="T42" fmla="*/ 178024 w 198"/>
              <a:gd name="T43" fmla="*/ 52388 h 190"/>
              <a:gd name="T44" fmla="*/ 156136 w 198"/>
              <a:gd name="T45" fmla="*/ 22225 h 190"/>
              <a:gd name="T46" fmla="*/ 148840 w 198"/>
              <a:gd name="T47" fmla="*/ 20637 h 190"/>
              <a:gd name="T48" fmla="*/ 132789 w 198"/>
              <a:gd name="T49" fmla="*/ 46037 h 190"/>
              <a:gd name="T50" fmla="*/ 107982 w 198"/>
              <a:gd name="T51" fmla="*/ 63500 h 190"/>
              <a:gd name="T52" fmla="*/ 89012 w 198"/>
              <a:gd name="T53" fmla="*/ 80962 h 190"/>
              <a:gd name="T54" fmla="*/ 83175 w 198"/>
              <a:gd name="T55" fmla="*/ 96837 h 190"/>
              <a:gd name="T56" fmla="*/ 75879 w 198"/>
              <a:gd name="T57" fmla="*/ 119063 h 190"/>
              <a:gd name="T58" fmla="*/ 62746 w 198"/>
              <a:gd name="T59" fmla="*/ 157162 h 190"/>
              <a:gd name="T60" fmla="*/ 32103 w 198"/>
              <a:gd name="T61" fmla="*/ 201612 h 190"/>
              <a:gd name="T62" fmla="*/ 2918 w 198"/>
              <a:gd name="T63" fmla="*/ 222250 h 1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90"/>
              <a:gd name="T98" fmla="*/ 198 w 198"/>
              <a:gd name="T99" fmla="*/ 190 h 1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90">
                <a:moveTo>
                  <a:pt x="2" y="140"/>
                </a:moveTo>
                <a:lnTo>
                  <a:pt x="0" y="146"/>
                </a:lnTo>
                <a:lnTo>
                  <a:pt x="0" y="149"/>
                </a:lnTo>
                <a:lnTo>
                  <a:pt x="2" y="159"/>
                </a:lnTo>
                <a:lnTo>
                  <a:pt x="6" y="164"/>
                </a:lnTo>
                <a:lnTo>
                  <a:pt x="11" y="170"/>
                </a:lnTo>
                <a:lnTo>
                  <a:pt x="17" y="173"/>
                </a:lnTo>
                <a:lnTo>
                  <a:pt x="30" y="181"/>
                </a:lnTo>
                <a:lnTo>
                  <a:pt x="39" y="190"/>
                </a:lnTo>
                <a:lnTo>
                  <a:pt x="43" y="186"/>
                </a:lnTo>
                <a:lnTo>
                  <a:pt x="48" y="181"/>
                </a:lnTo>
                <a:lnTo>
                  <a:pt x="54" y="179"/>
                </a:lnTo>
                <a:lnTo>
                  <a:pt x="59" y="177"/>
                </a:lnTo>
                <a:lnTo>
                  <a:pt x="67" y="177"/>
                </a:lnTo>
                <a:lnTo>
                  <a:pt x="76" y="177"/>
                </a:lnTo>
                <a:lnTo>
                  <a:pt x="85" y="181"/>
                </a:lnTo>
                <a:lnTo>
                  <a:pt x="94" y="186"/>
                </a:lnTo>
                <a:lnTo>
                  <a:pt x="109" y="186"/>
                </a:lnTo>
                <a:lnTo>
                  <a:pt x="122" y="184"/>
                </a:lnTo>
                <a:lnTo>
                  <a:pt x="133" y="181"/>
                </a:lnTo>
                <a:lnTo>
                  <a:pt x="142" y="173"/>
                </a:lnTo>
                <a:lnTo>
                  <a:pt x="150" y="166"/>
                </a:lnTo>
                <a:lnTo>
                  <a:pt x="155" y="160"/>
                </a:lnTo>
                <a:lnTo>
                  <a:pt x="163" y="157"/>
                </a:lnTo>
                <a:lnTo>
                  <a:pt x="170" y="153"/>
                </a:lnTo>
                <a:lnTo>
                  <a:pt x="177" y="149"/>
                </a:lnTo>
                <a:lnTo>
                  <a:pt x="185" y="146"/>
                </a:lnTo>
                <a:lnTo>
                  <a:pt x="190" y="142"/>
                </a:lnTo>
                <a:lnTo>
                  <a:pt x="198" y="135"/>
                </a:lnTo>
                <a:lnTo>
                  <a:pt x="192" y="131"/>
                </a:lnTo>
                <a:lnTo>
                  <a:pt x="189" y="125"/>
                </a:lnTo>
                <a:lnTo>
                  <a:pt x="187" y="122"/>
                </a:lnTo>
                <a:lnTo>
                  <a:pt x="185" y="116"/>
                </a:lnTo>
                <a:lnTo>
                  <a:pt x="183" y="105"/>
                </a:lnTo>
                <a:lnTo>
                  <a:pt x="183" y="94"/>
                </a:lnTo>
                <a:lnTo>
                  <a:pt x="185" y="83"/>
                </a:lnTo>
                <a:lnTo>
                  <a:pt x="185" y="72"/>
                </a:lnTo>
                <a:lnTo>
                  <a:pt x="185" y="63"/>
                </a:lnTo>
                <a:lnTo>
                  <a:pt x="179" y="55"/>
                </a:lnTo>
                <a:lnTo>
                  <a:pt x="170" y="57"/>
                </a:lnTo>
                <a:lnTo>
                  <a:pt x="157" y="59"/>
                </a:lnTo>
                <a:lnTo>
                  <a:pt x="144" y="48"/>
                </a:lnTo>
                <a:lnTo>
                  <a:pt x="135" y="35"/>
                </a:lnTo>
                <a:lnTo>
                  <a:pt x="122" y="33"/>
                </a:lnTo>
                <a:lnTo>
                  <a:pt x="107" y="29"/>
                </a:lnTo>
                <a:lnTo>
                  <a:pt x="107" y="14"/>
                </a:lnTo>
                <a:lnTo>
                  <a:pt x="105" y="0"/>
                </a:lnTo>
                <a:lnTo>
                  <a:pt x="102" y="13"/>
                </a:lnTo>
                <a:lnTo>
                  <a:pt x="98" y="26"/>
                </a:lnTo>
                <a:lnTo>
                  <a:pt x="91" y="29"/>
                </a:lnTo>
                <a:lnTo>
                  <a:pt x="85" y="33"/>
                </a:lnTo>
                <a:lnTo>
                  <a:pt x="74" y="40"/>
                </a:lnTo>
                <a:lnTo>
                  <a:pt x="65" y="46"/>
                </a:lnTo>
                <a:lnTo>
                  <a:pt x="61" y="51"/>
                </a:lnTo>
                <a:lnTo>
                  <a:pt x="59" y="55"/>
                </a:lnTo>
                <a:lnTo>
                  <a:pt x="57" y="61"/>
                </a:lnTo>
                <a:lnTo>
                  <a:pt x="56" y="66"/>
                </a:lnTo>
                <a:lnTo>
                  <a:pt x="52" y="75"/>
                </a:lnTo>
                <a:lnTo>
                  <a:pt x="44" y="87"/>
                </a:lnTo>
                <a:lnTo>
                  <a:pt x="43" y="99"/>
                </a:lnTo>
                <a:lnTo>
                  <a:pt x="41" y="112"/>
                </a:lnTo>
                <a:lnTo>
                  <a:pt x="22" y="127"/>
                </a:lnTo>
                <a:lnTo>
                  <a:pt x="4" y="142"/>
                </a:lnTo>
                <a:lnTo>
                  <a:pt x="2" y="140"/>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67" name="Freeform 101"/>
          <p:cNvSpPr>
            <a:spLocks/>
          </p:cNvSpPr>
          <p:nvPr/>
        </p:nvSpPr>
        <p:spPr bwMode="auto">
          <a:xfrm>
            <a:off x="2498536" y="3740224"/>
            <a:ext cx="309847" cy="262613"/>
          </a:xfrm>
          <a:custGeom>
            <a:avLst/>
            <a:gdLst>
              <a:gd name="T0" fmla="*/ 119937 w 178"/>
              <a:gd name="T1" fmla="*/ 220662 h 139"/>
              <a:gd name="T2" fmla="*/ 114086 w 178"/>
              <a:gd name="T3" fmla="*/ 211137 h 139"/>
              <a:gd name="T4" fmla="*/ 108235 w 178"/>
              <a:gd name="T5" fmla="*/ 203200 h 139"/>
              <a:gd name="T6" fmla="*/ 97997 w 178"/>
              <a:gd name="T7" fmla="*/ 196850 h 139"/>
              <a:gd name="T8" fmla="*/ 89221 w 178"/>
              <a:gd name="T9" fmla="*/ 190500 h 139"/>
              <a:gd name="T10" fmla="*/ 89221 w 178"/>
              <a:gd name="T11" fmla="*/ 182562 h 139"/>
              <a:gd name="T12" fmla="*/ 89221 w 178"/>
              <a:gd name="T13" fmla="*/ 173037 h 139"/>
              <a:gd name="T14" fmla="*/ 73132 w 178"/>
              <a:gd name="T15" fmla="*/ 166687 h 139"/>
              <a:gd name="T16" fmla="*/ 57043 w 178"/>
              <a:gd name="T17" fmla="*/ 158750 h 139"/>
              <a:gd name="T18" fmla="*/ 59968 w 178"/>
              <a:gd name="T19" fmla="*/ 149225 h 139"/>
              <a:gd name="T20" fmla="*/ 62894 w 178"/>
              <a:gd name="T21" fmla="*/ 144462 h 139"/>
              <a:gd name="T22" fmla="*/ 51192 w 178"/>
              <a:gd name="T23" fmla="*/ 134937 h 139"/>
              <a:gd name="T24" fmla="*/ 43879 w 178"/>
              <a:gd name="T25" fmla="*/ 127000 h 139"/>
              <a:gd name="T26" fmla="*/ 35103 w 178"/>
              <a:gd name="T27" fmla="*/ 100012 h 139"/>
              <a:gd name="T28" fmla="*/ 32178 w 178"/>
              <a:gd name="T29" fmla="*/ 76200 h 139"/>
              <a:gd name="T30" fmla="*/ 16089 w 178"/>
              <a:gd name="T31" fmla="*/ 76200 h 139"/>
              <a:gd name="T32" fmla="*/ 0 w 178"/>
              <a:gd name="T33" fmla="*/ 69850 h 139"/>
              <a:gd name="T34" fmla="*/ 5851 w 178"/>
              <a:gd name="T35" fmla="*/ 50800 h 139"/>
              <a:gd name="T36" fmla="*/ 5851 w 178"/>
              <a:gd name="T37" fmla="*/ 20637 h 139"/>
              <a:gd name="T38" fmla="*/ 5851 w 178"/>
              <a:gd name="T39" fmla="*/ 20637 h 139"/>
              <a:gd name="T40" fmla="*/ 11701 w 178"/>
              <a:gd name="T41" fmla="*/ 14287 h 139"/>
              <a:gd name="T42" fmla="*/ 21940 w 178"/>
              <a:gd name="T43" fmla="*/ 6350 h 139"/>
              <a:gd name="T44" fmla="*/ 27790 w 178"/>
              <a:gd name="T45" fmla="*/ 3175 h 139"/>
              <a:gd name="T46" fmla="*/ 35103 w 178"/>
              <a:gd name="T47" fmla="*/ 0 h 139"/>
              <a:gd name="T48" fmla="*/ 46805 w 178"/>
              <a:gd name="T49" fmla="*/ 0 h 139"/>
              <a:gd name="T50" fmla="*/ 59968 w 178"/>
              <a:gd name="T51" fmla="*/ 0 h 139"/>
              <a:gd name="T52" fmla="*/ 73132 w 178"/>
              <a:gd name="T53" fmla="*/ 6350 h 139"/>
              <a:gd name="T54" fmla="*/ 86296 w 178"/>
              <a:gd name="T55" fmla="*/ 14287 h 139"/>
              <a:gd name="T56" fmla="*/ 102385 w 178"/>
              <a:gd name="T57" fmla="*/ 23812 h 139"/>
              <a:gd name="T58" fmla="*/ 121399 w 178"/>
              <a:gd name="T59" fmla="*/ 38100 h 139"/>
              <a:gd name="T60" fmla="*/ 137488 w 178"/>
              <a:gd name="T61" fmla="*/ 52387 h 139"/>
              <a:gd name="T62" fmla="*/ 155040 w 178"/>
              <a:gd name="T63" fmla="*/ 68262 h 139"/>
              <a:gd name="T64" fmla="*/ 172592 w 178"/>
              <a:gd name="T65" fmla="*/ 68262 h 139"/>
              <a:gd name="T66" fmla="*/ 190143 w 178"/>
              <a:gd name="T67" fmla="*/ 65087 h 139"/>
              <a:gd name="T68" fmla="*/ 191606 w 178"/>
              <a:gd name="T69" fmla="*/ 76200 h 139"/>
              <a:gd name="T70" fmla="*/ 191606 w 178"/>
              <a:gd name="T71" fmla="*/ 90487 h 139"/>
              <a:gd name="T72" fmla="*/ 210620 w 178"/>
              <a:gd name="T73" fmla="*/ 100012 h 139"/>
              <a:gd name="T74" fmla="*/ 226709 w 178"/>
              <a:gd name="T75" fmla="*/ 111125 h 139"/>
              <a:gd name="T76" fmla="*/ 219396 w 178"/>
              <a:gd name="T77" fmla="*/ 128587 h 139"/>
              <a:gd name="T78" fmla="*/ 213546 w 178"/>
              <a:gd name="T79" fmla="*/ 144462 h 139"/>
              <a:gd name="T80" fmla="*/ 226709 w 178"/>
              <a:gd name="T81" fmla="*/ 141287 h 139"/>
              <a:gd name="T82" fmla="*/ 245724 w 178"/>
              <a:gd name="T83" fmla="*/ 138112 h 139"/>
              <a:gd name="T84" fmla="*/ 257425 w 178"/>
              <a:gd name="T85" fmla="*/ 152400 h 139"/>
              <a:gd name="T86" fmla="*/ 260350 w 178"/>
              <a:gd name="T87" fmla="*/ 169862 h 139"/>
              <a:gd name="T88" fmla="*/ 254499 w 178"/>
              <a:gd name="T89" fmla="*/ 176212 h 139"/>
              <a:gd name="T90" fmla="*/ 245724 w 178"/>
              <a:gd name="T91" fmla="*/ 179387 h 139"/>
              <a:gd name="T92" fmla="*/ 213546 w 178"/>
              <a:gd name="T93" fmla="*/ 187325 h 139"/>
              <a:gd name="T94" fmla="*/ 181367 w 178"/>
              <a:gd name="T95" fmla="*/ 196850 h 139"/>
              <a:gd name="T96" fmla="*/ 165278 w 178"/>
              <a:gd name="T97" fmla="*/ 204787 h 139"/>
              <a:gd name="T98" fmla="*/ 149189 w 178"/>
              <a:gd name="T99" fmla="*/ 214312 h 139"/>
              <a:gd name="T100" fmla="*/ 136026 w 178"/>
              <a:gd name="T101" fmla="*/ 220662 h 139"/>
              <a:gd name="T102" fmla="*/ 119937 w 178"/>
              <a:gd name="T103" fmla="*/ 220662 h 1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8"/>
              <a:gd name="T157" fmla="*/ 0 h 139"/>
              <a:gd name="T158" fmla="*/ 178 w 178"/>
              <a:gd name="T159" fmla="*/ 139 h 13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8" h="139">
                <a:moveTo>
                  <a:pt x="82" y="139"/>
                </a:moveTo>
                <a:lnTo>
                  <a:pt x="78" y="133"/>
                </a:lnTo>
                <a:lnTo>
                  <a:pt x="74" y="128"/>
                </a:lnTo>
                <a:lnTo>
                  <a:pt x="67" y="124"/>
                </a:lnTo>
                <a:lnTo>
                  <a:pt x="61" y="120"/>
                </a:lnTo>
                <a:lnTo>
                  <a:pt x="61" y="115"/>
                </a:lnTo>
                <a:lnTo>
                  <a:pt x="61" y="109"/>
                </a:lnTo>
                <a:lnTo>
                  <a:pt x="50" y="105"/>
                </a:lnTo>
                <a:lnTo>
                  <a:pt x="39" y="100"/>
                </a:lnTo>
                <a:lnTo>
                  <a:pt x="41" y="94"/>
                </a:lnTo>
                <a:lnTo>
                  <a:pt x="43" y="91"/>
                </a:lnTo>
                <a:lnTo>
                  <a:pt x="35" y="85"/>
                </a:lnTo>
                <a:lnTo>
                  <a:pt x="30" y="80"/>
                </a:lnTo>
                <a:lnTo>
                  <a:pt x="24" y="63"/>
                </a:lnTo>
                <a:lnTo>
                  <a:pt x="22" y="48"/>
                </a:lnTo>
                <a:lnTo>
                  <a:pt x="11" y="48"/>
                </a:lnTo>
                <a:lnTo>
                  <a:pt x="0" y="44"/>
                </a:lnTo>
                <a:lnTo>
                  <a:pt x="4" y="32"/>
                </a:lnTo>
                <a:lnTo>
                  <a:pt x="4" y="13"/>
                </a:lnTo>
                <a:lnTo>
                  <a:pt x="8" y="9"/>
                </a:lnTo>
                <a:lnTo>
                  <a:pt x="15" y="4"/>
                </a:lnTo>
                <a:lnTo>
                  <a:pt x="19" y="2"/>
                </a:lnTo>
                <a:lnTo>
                  <a:pt x="24" y="0"/>
                </a:lnTo>
                <a:lnTo>
                  <a:pt x="32" y="0"/>
                </a:lnTo>
                <a:lnTo>
                  <a:pt x="41" y="0"/>
                </a:lnTo>
                <a:lnTo>
                  <a:pt x="50" y="4"/>
                </a:lnTo>
                <a:lnTo>
                  <a:pt x="59" y="9"/>
                </a:lnTo>
                <a:lnTo>
                  <a:pt x="70" y="15"/>
                </a:lnTo>
                <a:lnTo>
                  <a:pt x="83" y="24"/>
                </a:lnTo>
                <a:lnTo>
                  <a:pt x="94" y="33"/>
                </a:lnTo>
                <a:lnTo>
                  <a:pt x="106" y="43"/>
                </a:lnTo>
                <a:lnTo>
                  <a:pt x="118" y="43"/>
                </a:lnTo>
                <a:lnTo>
                  <a:pt x="130" y="41"/>
                </a:lnTo>
                <a:lnTo>
                  <a:pt x="131" y="48"/>
                </a:lnTo>
                <a:lnTo>
                  <a:pt x="131" y="57"/>
                </a:lnTo>
                <a:lnTo>
                  <a:pt x="144" y="63"/>
                </a:lnTo>
                <a:lnTo>
                  <a:pt x="155" y="70"/>
                </a:lnTo>
                <a:lnTo>
                  <a:pt x="150" y="81"/>
                </a:lnTo>
                <a:lnTo>
                  <a:pt x="146" y="91"/>
                </a:lnTo>
                <a:lnTo>
                  <a:pt x="155" y="89"/>
                </a:lnTo>
                <a:lnTo>
                  <a:pt x="168" y="87"/>
                </a:lnTo>
                <a:lnTo>
                  <a:pt x="176" y="96"/>
                </a:lnTo>
                <a:lnTo>
                  <a:pt x="178" y="107"/>
                </a:lnTo>
                <a:lnTo>
                  <a:pt x="174" y="111"/>
                </a:lnTo>
                <a:lnTo>
                  <a:pt x="168" y="113"/>
                </a:lnTo>
                <a:lnTo>
                  <a:pt x="146" y="118"/>
                </a:lnTo>
                <a:lnTo>
                  <a:pt x="124" y="124"/>
                </a:lnTo>
                <a:lnTo>
                  <a:pt x="113" y="129"/>
                </a:lnTo>
                <a:lnTo>
                  <a:pt x="102" y="135"/>
                </a:lnTo>
                <a:lnTo>
                  <a:pt x="93" y="139"/>
                </a:lnTo>
                <a:lnTo>
                  <a:pt x="82" y="139"/>
                </a:lnTo>
                <a:close/>
              </a:path>
            </a:pathLst>
          </a:custGeom>
          <a:solidFill>
            <a:srgbClr val="D8D8D8"/>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68" name="Freeform 102"/>
          <p:cNvSpPr>
            <a:spLocks/>
          </p:cNvSpPr>
          <p:nvPr/>
        </p:nvSpPr>
        <p:spPr bwMode="auto">
          <a:xfrm>
            <a:off x="2600558" y="3624977"/>
            <a:ext cx="604578" cy="411870"/>
          </a:xfrm>
          <a:custGeom>
            <a:avLst/>
            <a:gdLst>
              <a:gd name="T0" fmla="*/ 328879 w 346"/>
              <a:gd name="T1" fmla="*/ 338138 h 218"/>
              <a:gd name="T2" fmla="*/ 296578 w 346"/>
              <a:gd name="T3" fmla="*/ 325438 h 218"/>
              <a:gd name="T4" fmla="*/ 290705 w 346"/>
              <a:gd name="T5" fmla="*/ 307975 h 218"/>
              <a:gd name="T6" fmla="*/ 284832 w 346"/>
              <a:gd name="T7" fmla="*/ 293688 h 218"/>
              <a:gd name="T8" fmla="*/ 274555 w 346"/>
              <a:gd name="T9" fmla="*/ 287338 h 218"/>
              <a:gd name="T10" fmla="*/ 255468 w 346"/>
              <a:gd name="T11" fmla="*/ 290513 h 218"/>
              <a:gd name="T12" fmla="*/ 233445 w 346"/>
              <a:gd name="T13" fmla="*/ 300038 h 218"/>
              <a:gd name="T14" fmla="*/ 204081 w 346"/>
              <a:gd name="T15" fmla="*/ 300038 h 218"/>
              <a:gd name="T16" fmla="*/ 179121 w 346"/>
              <a:gd name="T17" fmla="*/ 282575 h 218"/>
              <a:gd name="T18" fmla="*/ 174717 w 346"/>
              <a:gd name="T19" fmla="*/ 266700 h 218"/>
              <a:gd name="T20" fmla="*/ 174717 w 346"/>
              <a:gd name="T21" fmla="*/ 266700 h 218"/>
              <a:gd name="T22" fmla="*/ 171780 w 346"/>
              <a:gd name="T23" fmla="*/ 249238 h 218"/>
              <a:gd name="T24" fmla="*/ 140948 w 346"/>
              <a:gd name="T25" fmla="*/ 238125 h 218"/>
              <a:gd name="T26" fmla="*/ 133607 w 346"/>
              <a:gd name="T27" fmla="*/ 225425 h 218"/>
              <a:gd name="T28" fmla="*/ 124798 w 346"/>
              <a:gd name="T29" fmla="*/ 196850 h 218"/>
              <a:gd name="T30" fmla="*/ 105711 w 346"/>
              <a:gd name="T31" fmla="*/ 173038 h 218"/>
              <a:gd name="T32" fmla="*/ 86624 w 346"/>
              <a:gd name="T33" fmla="*/ 165100 h 218"/>
              <a:gd name="T34" fmla="*/ 51387 w 346"/>
              <a:gd name="T35" fmla="*/ 149225 h 218"/>
              <a:gd name="T36" fmla="*/ 16150 w 346"/>
              <a:gd name="T37" fmla="*/ 120650 h 218"/>
              <a:gd name="T38" fmla="*/ 22023 w 346"/>
              <a:gd name="T39" fmla="*/ 111125 h 218"/>
              <a:gd name="T40" fmla="*/ 57260 w 346"/>
              <a:gd name="T41" fmla="*/ 103188 h 218"/>
              <a:gd name="T42" fmla="*/ 82220 w 346"/>
              <a:gd name="T43" fmla="*/ 79375 h 218"/>
              <a:gd name="T44" fmla="*/ 101306 w 346"/>
              <a:gd name="T45" fmla="*/ 65088 h 218"/>
              <a:gd name="T46" fmla="*/ 121861 w 346"/>
              <a:gd name="T47" fmla="*/ 52388 h 218"/>
              <a:gd name="T48" fmla="*/ 140948 w 346"/>
              <a:gd name="T49" fmla="*/ 41275 h 218"/>
              <a:gd name="T50" fmla="*/ 152694 w 346"/>
              <a:gd name="T51" fmla="*/ 30163 h 218"/>
              <a:gd name="T52" fmla="*/ 174717 w 346"/>
              <a:gd name="T53" fmla="*/ 17463 h 218"/>
              <a:gd name="T54" fmla="*/ 204081 w 346"/>
              <a:gd name="T55" fmla="*/ 3175 h 218"/>
              <a:gd name="T56" fmla="*/ 220231 w 346"/>
              <a:gd name="T57" fmla="*/ 12700 h 218"/>
              <a:gd name="T58" fmla="*/ 236382 w 346"/>
              <a:gd name="T59" fmla="*/ 23812 h 218"/>
              <a:gd name="T60" fmla="*/ 252532 w 346"/>
              <a:gd name="T61" fmla="*/ 26988 h 218"/>
              <a:gd name="T62" fmla="*/ 268682 w 346"/>
              <a:gd name="T63" fmla="*/ 23812 h 218"/>
              <a:gd name="T64" fmla="*/ 274555 w 346"/>
              <a:gd name="T65" fmla="*/ 26988 h 218"/>
              <a:gd name="T66" fmla="*/ 281896 w 346"/>
              <a:gd name="T67" fmla="*/ 44450 h 218"/>
              <a:gd name="T68" fmla="*/ 303919 w 346"/>
              <a:gd name="T69" fmla="*/ 68263 h 218"/>
              <a:gd name="T70" fmla="*/ 328879 w 346"/>
              <a:gd name="T71" fmla="*/ 111125 h 218"/>
              <a:gd name="T72" fmla="*/ 347965 w 346"/>
              <a:gd name="T73" fmla="*/ 161925 h 218"/>
              <a:gd name="T74" fmla="*/ 371457 w 346"/>
              <a:gd name="T75" fmla="*/ 182562 h 218"/>
              <a:gd name="T76" fmla="*/ 396416 w 346"/>
              <a:gd name="T77" fmla="*/ 204788 h 218"/>
              <a:gd name="T78" fmla="*/ 415503 w 346"/>
              <a:gd name="T79" fmla="*/ 225425 h 218"/>
              <a:gd name="T80" fmla="*/ 431653 w 346"/>
              <a:gd name="T81" fmla="*/ 234950 h 218"/>
              <a:gd name="T82" fmla="*/ 456613 w 346"/>
              <a:gd name="T83" fmla="*/ 231775 h 218"/>
              <a:gd name="T84" fmla="*/ 469827 w 346"/>
              <a:gd name="T85" fmla="*/ 214313 h 218"/>
              <a:gd name="T86" fmla="*/ 480104 w 346"/>
              <a:gd name="T87" fmla="*/ 204788 h 218"/>
              <a:gd name="T88" fmla="*/ 491850 w 346"/>
              <a:gd name="T89" fmla="*/ 223838 h 218"/>
              <a:gd name="T90" fmla="*/ 499191 w 346"/>
              <a:gd name="T91" fmla="*/ 242888 h 218"/>
              <a:gd name="T92" fmla="*/ 508000 w 346"/>
              <a:gd name="T93" fmla="*/ 252413 h 218"/>
              <a:gd name="T94" fmla="*/ 488913 w 346"/>
              <a:gd name="T95" fmla="*/ 266700 h 218"/>
              <a:gd name="T96" fmla="*/ 483040 w 346"/>
              <a:gd name="T97" fmla="*/ 284163 h 218"/>
              <a:gd name="T98" fmla="*/ 483040 w 346"/>
              <a:gd name="T99" fmla="*/ 314325 h 218"/>
              <a:gd name="T100" fmla="*/ 477168 w 346"/>
              <a:gd name="T101" fmla="*/ 325438 h 218"/>
              <a:gd name="T102" fmla="*/ 466890 w 346"/>
              <a:gd name="T103" fmla="*/ 322263 h 218"/>
              <a:gd name="T104" fmla="*/ 444867 w 346"/>
              <a:gd name="T105" fmla="*/ 320675 h 218"/>
              <a:gd name="T106" fmla="*/ 406694 w 346"/>
              <a:gd name="T107" fmla="*/ 328613 h 218"/>
              <a:gd name="T108" fmla="*/ 380266 w 346"/>
              <a:gd name="T109" fmla="*/ 322263 h 218"/>
              <a:gd name="T110" fmla="*/ 367052 w 346"/>
              <a:gd name="T111" fmla="*/ 334963 h 218"/>
              <a:gd name="T112" fmla="*/ 352370 w 346"/>
              <a:gd name="T113" fmla="*/ 346075 h 2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6"/>
              <a:gd name="T172" fmla="*/ 0 h 218"/>
              <a:gd name="T173" fmla="*/ 346 w 346"/>
              <a:gd name="T174" fmla="*/ 218 h 2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6" h="218">
                <a:moveTo>
                  <a:pt x="240" y="218"/>
                </a:moveTo>
                <a:lnTo>
                  <a:pt x="224" y="213"/>
                </a:lnTo>
                <a:lnTo>
                  <a:pt x="211" y="209"/>
                </a:lnTo>
                <a:lnTo>
                  <a:pt x="202" y="205"/>
                </a:lnTo>
                <a:lnTo>
                  <a:pt x="198" y="202"/>
                </a:lnTo>
                <a:lnTo>
                  <a:pt x="198" y="194"/>
                </a:lnTo>
                <a:lnTo>
                  <a:pt x="196" y="190"/>
                </a:lnTo>
                <a:lnTo>
                  <a:pt x="194" y="185"/>
                </a:lnTo>
                <a:lnTo>
                  <a:pt x="191" y="183"/>
                </a:lnTo>
                <a:lnTo>
                  <a:pt x="187" y="181"/>
                </a:lnTo>
                <a:lnTo>
                  <a:pt x="181" y="181"/>
                </a:lnTo>
                <a:lnTo>
                  <a:pt x="174" y="183"/>
                </a:lnTo>
                <a:lnTo>
                  <a:pt x="167" y="187"/>
                </a:lnTo>
                <a:lnTo>
                  <a:pt x="159" y="189"/>
                </a:lnTo>
                <a:lnTo>
                  <a:pt x="150" y="189"/>
                </a:lnTo>
                <a:lnTo>
                  <a:pt x="139" y="189"/>
                </a:lnTo>
                <a:lnTo>
                  <a:pt x="126" y="185"/>
                </a:lnTo>
                <a:lnTo>
                  <a:pt x="122" y="178"/>
                </a:lnTo>
                <a:lnTo>
                  <a:pt x="120" y="168"/>
                </a:lnTo>
                <a:lnTo>
                  <a:pt x="119" y="168"/>
                </a:lnTo>
                <a:lnTo>
                  <a:pt x="117" y="157"/>
                </a:lnTo>
                <a:lnTo>
                  <a:pt x="109" y="148"/>
                </a:lnTo>
                <a:lnTo>
                  <a:pt x="96" y="150"/>
                </a:lnTo>
                <a:lnTo>
                  <a:pt x="87" y="152"/>
                </a:lnTo>
                <a:lnTo>
                  <a:pt x="91" y="142"/>
                </a:lnTo>
                <a:lnTo>
                  <a:pt x="96" y="131"/>
                </a:lnTo>
                <a:lnTo>
                  <a:pt x="85" y="124"/>
                </a:lnTo>
                <a:lnTo>
                  <a:pt x="72" y="118"/>
                </a:lnTo>
                <a:lnTo>
                  <a:pt x="72" y="109"/>
                </a:lnTo>
                <a:lnTo>
                  <a:pt x="71" y="102"/>
                </a:lnTo>
                <a:lnTo>
                  <a:pt x="59" y="104"/>
                </a:lnTo>
                <a:lnTo>
                  <a:pt x="47" y="104"/>
                </a:lnTo>
                <a:lnTo>
                  <a:pt x="35" y="94"/>
                </a:lnTo>
                <a:lnTo>
                  <a:pt x="24" y="85"/>
                </a:lnTo>
                <a:lnTo>
                  <a:pt x="11" y="76"/>
                </a:lnTo>
                <a:lnTo>
                  <a:pt x="0" y="70"/>
                </a:lnTo>
                <a:lnTo>
                  <a:pt x="15" y="70"/>
                </a:lnTo>
                <a:lnTo>
                  <a:pt x="28" y="68"/>
                </a:lnTo>
                <a:lnTo>
                  <a:pt x="39" y="65"/>
                </a:lnTo>
                <a:lnTo>
                  <a:pt x="48" y="57"/>
                </a:lnTo>
                <a:lnTo>
                  <a:pt x="56" y="50"/>
                </a:lnTo>
                <a:lnTo>
                  <a:pt x="61" y="44"/>
                </a:lnTo>
                <a:lnTo>
                  <a:pt x="69" y="41"/>
                </a:lnTo>
                <a:lnTo>
                  <a:pt x="76" y="37"/>
                </a:lnTo>
                <a:lnTo>
                  <a:pt x="83" y="33"/>
                </a:lnTo>
                <a:lnTo>
                  <a:pt x="91" y="30"/>
                </a:lnTo>
                <a:lnTo>
                  <a:pt x="96" y="26"/>
                </a:lnTo>
                <a:lnTo>
                  <a:pt x="104" y="19"/>
                </a:lnTo>
                <a:lnTo>
                  <a:pt x="106" y="20"/>
                </a:lnTo>
                <a:lnTo>
                  <a:pt x="119" y="11"/>
                </a:lnTo>
                <a:lnTo>
                  <a:pt x="133" y="0"/>
                </a:lnTo>
                <a:lnTo>
                  <a:pt x="139" y="2"/>
                </a:lnTo>
                <a:lnTo>
                  <a:pt x="144" y="4"/>
                </a:lnTo>
                <a:lnTo>
                  <a:pt x="150" y="8"/>
                </a:lnTo>
                <a:lnTo>
                  <a:pt x="156" y="11"/>
                </a:lnTo>
                <a:lnTo>
                  <a:pt x="161" y="15"/>
                </a:lnTo>
                <a:lnTo>
                  <a:pt x="167" y="17"/>
                </a:lnTo>
                <a:lnTo>
                  <a:pt x="172" y="17"/>
                </a:lnTo>
                <a:lnTo>
                  <a:pt x="181" y="15"/>
                </a:lnTo>
                <a:lnTo>
                  <a:pt x="183" y="15"/>
                </a:lnTo>
                <a:lnTo>
                  <a:pt x="185" y="15"/>
                </a:lnTo>
                <a:lnTo>
                  <a:pt x="187" y="17"/>
                </a:lnTo>
                <a:lnTo>
                  <a:pt x="189" y="20"/>
                </a:lnTo>
                <a:lnTo>
                  <a:pt x="192" y="28"/>
                </a:lnTo>
                <a:lnTo>
                  <a:pt x="198" y="33"/>
                </a:lnTo>
                <a:lnTo>
                  <a:pt x="207" y="43"/>
                </a:lnTo>
                <a:lnTo>
                  <a:pt x="216" y="54"/>
                </a:lnTo>
                <a:lnTo>
                  <a:pt x="224" y="70"/>
                </a:lnTo>
                <a:lnTo>
                  <a:pt x="233" y="96"/>
                </a:lnTo>
                <a:lnTo>
                  <a:pt x="237" y="102"/>
                </a:lnTo>
                <a:lnTo>
                  <a:pt x="244" y="109"/>
                </a:lnTo>
                <a:lnTo>
                  <a:pt x="253" y="115"/>
                </a:lnTo>
                <a:lnTo>
                  <a:pt x="263" y="120"/>
                </a:lnTo>
                <a:lnTo>
                  <a:pt x="270" y="129"/>
                </a:lnTo>
                <a:lnTo>
                  <a:pt x="277" y="139"/>
                </a:lnTo>
                <a:lnTo>
                  <a:pt x="283" y="142"/>
                </a:lnTo>
                <a:lnTo>
                  <a:pt x="289" y="146"/>
                </a:lnTo>
                <a:lnTo>
                  <a:pt x="294" y="148"/>
                </a:lnTo>
                <a:lnTo>
                  <a:pt x="303" y="148"/>
                </a:lnTo>
                <a:lnTo>
                  <a:pt x="311" y="146"/>
                </a:lnTo>
                <a:lnTo>
                  <a:pt x="316" y="141"/>
                </a:lnTo>
                <a:lnTo>
                  <a:pt x="320" y="135"/>
                </a:lnTo>
                <a:lnTo>
                  <a:pt x="324" y="128"/>
                </a:lnTo>
                <a:lnTo>
                  <a:pt x="327" y="129"/>
                </a:lnTo>
                <a:lnTo>
                  <a:pt x="331" y="133"/>
                </a:lnTo>
                <a:lnTo>
                  <a:pt x="335" y="141"/>
                </a:lnTo>
                <a:lnTo>
                  <a:pt x="337" y="148"/>
                </a:lnTo>
                <a:lnTo>
                  <a:pt x="340" y="153"/>
                </a:lnTo>
                <a:lnTo>
                  <a:pt x="346" y="159"/>
                </a:lnTo>
                <a:lnTo>
                  <a:pt x="338" y="163"/>
                </a:lnTo>
                <a:lnTo>
                  <a:pt x="333" y="168"/>
                </a:lnTo>
                <a:lnTo>
                  <a:pt x="329" y="174"/>
                </a:lnTo>
                <a:lnTo>
                  <a:pt x="329" y="179"/>
                </a:lnTo>
                <a:lnTo>
                  <a:pt x="329" y="189"/>
                </a:lnTo>
                <a:lnTo>
                  <a:pt x="329" y="198"/>
                </a:lnTo>
                <a:lnTo>
                  <a:pt x="327" y="203"/>
                </a:lnTo>
                <a:lnTo>
                  <a:pt x="325" y="205"/>
                </a:lnTo>
                <a:lnTo>
                  <a:pt x="324" y="205"/>
                </a:lnTo>
                <a:lnTo>
                  <a:pt x="318" y="203"/>
                </a:lnTo>
                <a:lnTo>
                  <a:pt x="313" y="203"/>
                </a:lnTo>
                <a:lnTo>
                  <a:pt x="303" y="202"/>
                </a:lnTo>
                <a:lnTo>
                  <a:pt x="292" y="203"/>
                </a:lnTo>
                <a:lnTo>
                  <a:pt x="277" y="207"/>
                </a:lnTo>
                <a:lnTo>
                  <a:pt x="266" y="203"/>
                </a:lnTo>
                <a:lnTo>
                  <a:pt x="259" y="203"/>
                </a:lnTo>
                <a:lnTo>
                  <a:pt x="255" y="207"/>
                </a:lnTo>
                <a:lnTo>
                  <a:pt x="250" y="211"/>
                </a:lnTo>
                <a:lnTo>
                  <a:pt x="244" y="216"/>
                </a:lnTo>
                <a:lnTo>
                  <a:pt x="240" y="218"/>
                </a:lnTo>
                <a:close/>
              </a:path>
            </a:pathLst>
          </a:custGeom>
          <a:solidFill>
            <a:schemeClr val="accent6">
              <a:lumMod val="40000"/>
              <a:lumOff val="60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270" name="Freeform 104"/>
          <p:cNvSpPr>
            <a:spLocks noEditPoints="1"/>
          </p:cNvSpPr>
          <p:nvPr/>
        </p:nvSpPr>
        <p:spPr bwMode="auto">
          <a:xfrm>
            <a:off x="10386399" y="1947270"/>
            <a:ext cx="260724" cy="68015"/>
          </a:xfrm>
          <a:custGeom>
            <a:avLst/>
            <a:gdLst>
              <a:gd name="T0" fmla="*/ 13145 w 150"/>
              <a:gd name="T1" fmla="*/ 0 h 36"/>
              <a:gd name="T2" fmla="*/ 24829 w 150"/>
              <a:gd name="T3" fmla="*/ 33337 h 36"/>
              <a:gd name="T4" fmla="*/ 16065 w 150"/>
              <a:gd name="T5" fmla="*/ 6350 h 36"/>
              <a:gd name="T6" fmla="*/ 62801 w 150"/>
              <a:gd name="T7" fmla="*/ 12700 h 36"/>
              <a:gd name="T8" fmla="*/ 43815 w 150"/>
              <a:gd name="T9" fmla="*/ 30162 h 36"/>
              <a:gd name="T10" fmla="*/ 43815 w 150"/>
              <a:gd name="T11" fmla="*/ 12700 h 36"/>
              <a:gd name="T12" fmla="*/ 70104 w 150"/>
              <a:gd name="T13" fmla="*/ 20637 h 36"/>
              <a:gd name="T14" fmla="*/ 81788 w 150"/>
              <a:gd name="T15" fmla="*/ 12700 h 36"/>
              <a:gd name="T16" fmla="*/ 89090 w 150"/>
              <a:gd name="T17" fmla="*/ 15875 h 36"/>
              <a:gd name="T18" fmla="*/ 92011 w 150"/>
              <a:gd name="T19" fmla="*/ 38100 h 36"/>
              <a:gd name="T20" fmla="*/ 94933 w 150"/>
              <a:gd name="T21" fmla="*/ 44450 h 36"/>
              <a:gd name="T22" fmla="*/ 94933 w 150"/>
              <a:gd name="T23" fmla="*/ 44450 h 36"/>
              <a:gd name="T24" fmla="*/ 89090 w 150"/>
              <a:gd name="T25" fmla="*/ 44450 h 36"/>
              <a:gd name="T26" fmla="*/ 83248 w 150"/>
              <a:gd name="T27" fmla="*/ 44450 h 36"/>
              <a:gd name="T28" fmla="*/ 73025 w 150"/>
              <a:gd name="T29" fmla="*/ 44450 h 36"/>
              <a:gd name="T30" fmla="*/ 67183 w 150"/>
              <a:gd name="T31" fmla="*/ 36512 h 36"/>
              <a:gd name="T32" fmla="*/ 75946 w 150"/>
              <a:gd name="T33" fmla="*/ 26988 h 36"/>
              <a:gd name="T34" fmla="*/ 86169 w 150"/>
              <a:gd name="T35" fmla="*/ 19050 h 36"/>
              <a:gd name="T36" fmla="*/ 75946 w 150"/>
              <a:gd name="T37" fmla="*/ 20637 h 36"/>
              <a:gd name="T38" fmla="*/ 86169 w 150"/>
              <a:gd name="T39" fmla="*/ 30162 h 36"/>
              <a:gd name="T40" fmla="*/ 78867 w 150"/>
              <a:gd name="T41" fmla="*/ 30162 h 36"/>
              <a:gd name="T42" fmla="*/ 73025 w 150"/>
              <a:gd name="T43" fmla="*/ 33337 h 36"/>
              <a:gd name="T44" fmla="*/ 81788 w 150"/>
              <a:gd name="T45" fmla="*/ 41275 h 36"/>
              <a:gd name="T46" fmla="*/ 86169 w 150"/>
              <a:gd name="T47" fmla="*/ 36512 h 36"/>
              <a:gd name="T48" fmla="*/ 100775 w 150"/>
              <a:gd name="T49" fmla="*/ 53975 h 36"/>
              <a:gd name="T50" fmla="*/ 100775 w 150"/>
              <a:gd name="T51" fmla="*/ 38100 h 36"/>
              <a:gd name="T52" fmla="*/ 100775 w 150"/>
              <a:gd name="T53" fmla="*/ 12700 h 36"/>
              <a:gd name="T54" fmla="*/ 124142 w 150"/>
              <a:gd name="T55" fmla="*/ 53975 h 36"/>
              <a:gd name="T56" fmla="*/ 116840 w 150"/>
              <a:gd name="T57" fmla="*/ 38100 h 36"/>
              <a:gd name="T58" fmla="*/ 105156 w 150"/>
              <a:gd name="T59" fmla="*/ 36512 h 36"/>
              <a:gd name="T60" fmla="*/ 153352 w 150"/>
              <a:gd name="T61" fmla="*/ 44450 h 36"/>
              <a:gd name="T62" fmla="*/ 151892 w 150"/>
              <a:gd name="T63" fmla="*/ 36512 h 36"/>
              <a:gd name="T64" fmla="*/ 146050 w 150"/>
              <a:gd name="T65" fmla="*/ 41275 h 36"/>
              <a:gd name="T66" fmla="*/ 129984 w 150"/>
              <a:gd name="T67" fmla="*/ 12700 h 36"/>
              <a:gd name="T68" fmla="*/ 143129 w 150"/>
              <a:gd name="T69" fmla="*/ 26988 h 36"/>
              <a:gd name="T70" fmla="*/ 132905 w 150"/>
              <a:gd name="T71" fmla="*/ 38100 h 36"/>
              <a:gd name="T72" fmla="*/ 146050 w 150"/>
              <a:gd name="T73" fmla="*/ 36512 h 36"/>
              <a:gd name="T74" fmla="*/ 143129 w 150"/>
              <a:gd name="T75" fmla="*/ 30162 h 36"/>
              <a:gd name="T76" fmla="*/ 167957 w 150"/>
              <a:gd name="T77" fmla="*/ 12700 h 36"/>
              <a:gd name="T78" fmla="*/ 172339 w 150"/>
              <a:gd name="T79" fmla="*/ 15875 h 36"/>
              <a:gd name="T80" fmla="*/ 184023 w 150"/>
              <a:gd name="T81" fmla="*/ 12700 h 36"/>
              <a:gd name="T82" fmla="*/ 191326 w 150"/>
              <a:gd name="T83" fmla="*/ 23812 h 36"/>
              <a:gd name="T84" fmla="*/ 188405 w 150"/>
              <a:gd name="T85" fmla="*/ 38100 h 36"/>
              <a:gd name="T86" fmla="*/ 178181 w 150"/>
              <a:gd name="T87" fmla="*/ 44450 h 36"/>
              <a:gd name="T88" fmla="*/ 172339 w 150"/>
              <a:gd name="T89" fmla="*/ 41275 h 36"/>
              <a:gd name="T90" fmla="*/ 178181 w 150"/>
              <a:gd name="T91" fmla="*/ 41275 h 36"/>
              <a:gd name="T92" fmla="*/ 186944 w 150"/>
              <a:gd name="T93" fmla="*/ 36512 h 36"/>
              <a:gd name="T94" fmla="*/ 186944 w 150"/>
              <a:gd name="T95" fmla="*/ 23812 h 36"/>
              <a:gd name="T96" fmla="*/ 178181 w 150"/>
              <a:gd name="T97" fmla="*/ 19050 h 36"/>
              <a:gd name="T98" fmla="*/ 172339 w 150"/>
              <a:gd name="T99" fmla="*/ 30162 h 36"/>
              <a:gd name="T100" fmla="*/ 178181 w 150"/>
              <a:gd name="T101" fmla="*/ 41275 h 36"/>
              <a:gd name="T102" fmla="*/ 216154 w 150"/>
              <a:gd name="T103" fmla="*/ 41275 h 36"/>
              <a:gd name="T104" fmla="*/ 197168 w 150"/>
              <a:gd name="T105" fmla="*/ 44450 h 36"/>
              <a:gd name="T106" fmla="*/ 207391 w 150"/>
              <a:gd name="T107" fmla="*/ 26988 h 36"/>
              <a:gd name="T108" fmla="*/ 219075 w 150"/>
              <a:gd name="T109" fmla="*/ 36512 h 36"/>
              <a:gd name="T110" fmla="*/ 213233 w 150"/>
              <a:gd name="T111" fmla="*/ 38100 h 36"/>
              <a:gd name="T112" fmla="*/ 213233 w 150"/>
              <a:gd name="T113" fmla="*/ 30162 h 36"/>
              <a:gd name="T114" fmla="*/ 203010 w 150"/>
              <a:gd name="T115" fmla="*/ 38100 h 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0"/>
              <a:gd name="T175" fmla="*/ 0 h 36"/>
              <a:gd name="T176" fmla="*/ 150 w 150"/>
              <a:gd name="T177" fmla="*/ 36 h 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0" h="36">
                <a:moveTo>
                  <a:pt x="8" y="21"/>
                </a:moveTo>
                <a:lnTo>
                  <a:pt x="4" y="28"/>
                </a:lnTo>
                <a:lnTo>
                  <a:pt x="0" y="28"/>
                </a:lnTo>
                <a:lnTo>
                  <a:pt x="9" y="0"/>
                </a:lnTo>
                <a:lnTo>
                  <a:pt x="15" y="0"/>
                </a:lnTo>
                <a:lnTo>
                  <a:pt x="24" y="28"/>
                </a:lnTo>
                <a:lnTo>
                  <a:pt x="21" y="28"/>
                </a:lnTo>
                <a:lnTo>
                  <a:pt x="17" y="21"/>
                </a:lnTo>
                <a:lnTo>
                  <a:pt x="8" y="21"/>
                </a:lnTo>
                <a:close/>
                <a:moveTo>
                  <a:pt x="17" y="17"/>
                </a:moveTo>
                <a:lnTo>
                  <a:pt x="13" y="4"/>
                </a:lnTo>
                <a:lnTo>
                  <a:pt x="11" y="4"/>
                </a:lnTo>
                <a:lnTo>
                  <a:pt x="8" y="17"/>
                </a:lnTo>
                <a:lnTo>
                  <a:pt x="17" y="17"/>
                </a:lnTo>
                <a:close/>
                <a:moveTo>
                  <a:pt x="39" y="8"/>
                </a:moveTo>
                <a:lnTo>
                  <a:pt x="43" y="8"/>
                </a:lnTo>
                <a:lnTo>
                  <a:pt x="43" y="28"/>
                </a:lnTo>
                <a:lnTo>
                  <a:pt x="39" y="28"/>
                </a:lnTo>
                <a:lnTo>
                  <a:pt x="39" y="19"/>
                </a:lnTo>
                <a:lnTo>
                  <a:pt x="30" y="19"/>
                </a:lnTo>
                <a:lnTo>
                  <a:pt x="30" y="28"/>
                </a:lnTo>
                <a:lnTo>
                  <a:pt x="28" y="28"/>
                </a:lnTo>
                <a:lnTo>
                  <a:pt x="28" y="8"/>
                </a:lnTo>
                <a:lnTo>
                  <a:pt x="30" y="8"/>
                </a:lnTo>
                <a:lnTo>
                  <a:pt x="30" y="17"/>
                </a:lnTo>
                <a:lnTo>
                  <a:pt x="39" y="17"/>
                </a:lnTo>
                <a:lnTo>
                  <a:pt x="39" y="8"/>
                </a:lnTo>
                <a:close/>
                <a:moveTo>
                  <a:pt x="48" y="13"/>
                </a:moveTo>
                <a:lnTo>
                  <a:pt x="48" y="12"/>
                </a:lnTo>
                <a:lnTo>
                  <a:pt x="50" y="10"/>
                </a:lnTo>
                <a:lnTo>
                  <a:pt x="52" y="8"/>
                </a:lnTo>
                <a:lnTo>
                  <a:pt x="56" y="8"/>
                </a:lnTo>
                <a:lnTo>
                  <a:pt x="57" y="8"/>
                </a:lnTo>
                <a:lnTo>
                  <a:pt x="59" y="8"/>
                </a:lnTo>
                <a:lnTo>
                  <a:pt x="61" y="8"/>
                </a:lnTo>
                <a:lnTo>
                  <a:pt x="61" y="10"/>
                </a:lnTo>
                <a:lnTo>
                  <a:pt x="63" y="12"/>
                </a:lnTo>
                <a:lnTo>
                  <a:pt x="63" y="13"/>
                </a:lnTo>
                <a:lnTo>
                  <a:pt x="63" y="24"/>
                </a:lnTo>
                <a:lnTo>
                  <a:pt x="65" y="26"/>
                </a:lnTo>
                <a:lnTo>
                  <a:pt x="65" y="28"/>
                </a:lnTo>
                <a:lnTo>
                  <a:pt x="63" y="28"/>
                </a:lnTo>
                <a:lnTo>
                  <a:pt x="61" y="28"/>
                </a:lnTo>
                <a:lnTo>
                  <a:pt x="61" y="26"/>
                </a:lnTo>
                <a:lnTo>
                  <a:pt x="59" y="24"/>
                </a:lnTo>
                <a:lnTo>
                  <a:pt x="59" y="26"/>
                </a:lnTo>
                <a:lnTo>
                  <a:pt x="57" y="28"/>
                </a:lnTo>
                <a:lnTo>
                  <a:pt x="56" y="28"/>
                </a:lnTo>
                <a:lnTo>
                  <a:pt x="54" y="28"/>
                </a:lnTo>
                <a:lnTo>
                  <a:pt x="52" y="28"/>
                </a:lnTo>
                <a:lnTo>
                  <a:pt x="50" y="28"/>
                </a:lnTo>
                <a:lnTo>
                  <a:pt x="48" y="26"/>
                </a:lnTo>
                <a:lnTo>
                  <a:pt x="46" y="24"/>
                </a:lnTo>
                <a:lnTo>
                  <a:pt x="46" y="23"/>
                </a:lnTo>
                <a:lnTo>
                  <a:pt x="46" y="21"/>
                </a:lnTo>
                <a:lnTo>
                  <a:pt x="48" y="19"/>
                </a:lnTo>
                <a:lnTo>
                  <a:pt x="50" y="17"/>
                </a:lnTo>
                <a:lnTo>
                  <a:pt x="52" y="17"/>
                </a:lnTo>
                <a:lnTo>
                  <a:pt x="57" y="15"/>
                </a:lnTo>
                <a:lnTo>
                  <a:pt x="59" y="15"/>
                </a:lnTo>
                <a:lnTo>
                  <a:pt x="59" y="13"/>
                </a:lnTo>
                <a:lnTo>
                  <a:pt x="59" y="12"/>
                </a:lnTo>
                <a:lnTo>
                  <a:pt x="56" y="10"/>
                </a:lnTo>
                <a:lnTo>
                  <a:pt x="54" y="12"/>
                </a:lnTo>
                <a:lnTo>
                  <a:pt x="52" y="12"/>
                </a:lnTo>
                <a:lnTo>
                  <a:pt x="52" y="13"/>
                </a:lnTo>
                <a:lnTo>
                  <a:pt x="50" y="13"/>
                </a:lnTo>
                <a:lnTo>
                  <a:pt x="48" y="13"/>
                </a:lnTo>
                <a:close/>
                <a:moveTo>
                  <a:pt x="59" y="17"/>
                </a:moveTo>
                <a:lnTo>
                  <a:pt x="59" y="19"/>
                </a:lnTo>
                <a:lnTo>
                  <a:pt x="57" y="19"/>
                </a:lnTo>
                <a:lnTo>
                  <a:pt x="54" y="19"/>
                </a:lnTo>
                <a:lnTo>
                  <a:pt x="52" y="19"/>
                </a:lnTo>
                <a:lnTo>
                  <a:pt x="52" y="21"/>
                </a:lnTo>
                <a:lnTo>
                  <a:pt x="50" y="21"/>
                </a:lnTo>
                <a:lnTo>
                  <a:pt x="50" y="23"/>
                </a:lnTo>
                <a:lnTo>
                  <a:pt x="52" y="24"/>
                </a:lnTo>
                <a:lnTo>
                  <a:pt x="54" y="26"/>
                </a:lnTo>
                <a:lnTo>
                  <a:pt x="56" y="26"/>
                </a:lnTo>
                <a:lnTo>
                  <a:pt x="57" y="24"/>
                </a:lnTo>
                <a:lnTo>
                  <a:pt x="59" y="23"/>
                </a:lnTo>
                <a:lnTo>
                  <a:pt x="59" y="21"/>
                </a:lnTo>
                <a:lnTo>
                  <a:pt x="59" y="17"/>
                </a:lnTo>
                <a:close/>
                <a:moveTo>
                  <a:pt x="69" y="28"/>
                </a:moveTo>
                <a:lnTo>
                  <a:pt x="69" y="34"/>
                </a:lnTo>
                <a:lnTo>
                  <a:pt x="67" y="34"/>
                </a:lnTo>
                <a:lnTo>
                  <a:pt x="67" y="24"/>
                </a:lnTo>
                <a:lnTo>
                  <a:pt x="69" y="24"/>
                </a:lnTo>
                <a:lnTo>
                  <a:pt x="69" y="23"/>
                </a:lnTo>
                <a:lnTo>
                  <a:pt x="69" y="21"/>
                </a:lnTo>
                <a:lnTo>
                  <a:pt x="69" y="8"/>
                </a:lnTo>
                <a:lnTo>
                  <a:pt x="83" y="8"/>
                </a:lnTo>
                <a:lnTo>
                  <a:pt x="83" y="24"/>
                </a:lnTo>
                <a:lnTo>
                  <a:pt x="85" y="24"/>
                </a:lnTo>
                <a:lnTo>
                  <a:pt x="85" y="34"/>
                </a:lnTo>
                <a:lnTo>
                  <a:pt x="81" y="34"/>
                </a:lnTo>
                <a:lnTo>
                  <a:pt x="81" y="28"/>
                </a:lnTo>
                <a:lnTo>
                  <a:pt x="69" y="28"/>
                </a:lnTo>
                <a:close/>
                <a:moveTo>
                  <a:pt x="80" y="24"/>
                </a:moveTo>
                <a:lnTo>
                  <a:pt x="80" y="12"/>
                </a:lnTo>
                <a:lnTo>
                  <a:pt x="72" y="12"/>
                </a:lnTo>
                <a:lnTo>
                  <a:pt x="72" y="21"/>
                </a:lnTo>
                <a:lnTo>
                  <a:pt x="72" y="23"/>
                </a:lnTo>
                <a:lnTo>
                  <a:pt x="70" y="24"/>
                </a:lnTo>
                <a:lnTo>
                  <a:pt x="80" y="24"/>
                </a:lnTo>
                <a:close/>
                <a:moveTo>
                  <a:pt x="109" y="28"/>
                </a:moveTo>
                <a:lnTo>
                  <a:pt x="105" y="28"/>
                </a:lnTo>
                <a:lnTo>
                  <a:pt x="105" y="8"/>
                </a:lnTo>
                <a:lnTo>
                  <a:pt x="109" y="8"/>
                </a:lnTo>
                <a:lnTo>
                  <a:pt x="109" y="28"/>
                </a:lnTo>
                <a:close/>
                <a:moveTo>
                  <a:pt x="104" y="23"/>
                </a:moveTo>
                <a:lnTo>
                  <a:pt x="104" y="24"/>
                </a:lnTo>
                <a:lnTo>
                  <a:pt x="102" y="24"/>
                </a:lnTo>
                <a:lnTo>
                  <a:pt x="102" y="26"/>
                </a:lnTo>
                <a:lnTo>
                  <a:pt x="100" y="26"/>
                </a:lnTo>
                <a:lnTo>
                  <a:pt x="98" y="28"/>
                </a:lnTo>
                <a:lnTo>
                  <a:pt x="96" y="28"/>
                </a:lnTo>
                <a:lnTo>
                  <a:pt x="89" y="28"/>
                </a:lnTo>
                <a:lnTo>
                  <a:pt x="89" y="8"/>
                </a:lnTo>
                <a:lnTo>
                  <a:pt x="91" y="8"/>
                </a:lnTo>
                <a:lnTo>
                  <a:pt x="91" y="17"/>
                </a:lnTo>
                <a:lnTo>
                  <a:pt x="96" y="17"/>
                </a:lnTo>
                <a:lnTo>
                  <a:pt x="98" y="17"/>
                </a:lnTo>
                <a:lnTo>
                  <a:pt x="102" y="17"/>
                </a:lnTo>
                <a:lnTo>
                  <a:pt x="102" y="19"/>
                </a:lnTo>
                <a:lnTo>
                  <a:pt x="104" y="23"/>
                </a:lnTo>
                <a:close/>
                <a:moveTo>
                  <a:pt x="91" y="24"/>
                </a:moveTo>
                <a:lnTo>
                  <a:pt x="96" y="24"/>
                </a:lnTo>
                <a:lnTo>
                  <a:pt x="98" y="24"/>
                </a:lnTo>
                <a:lnTo>
                  <a:pt x="100" y="23"/>
                </a:lnTo>
                <a:lnTo>
                  <a:pt x="100" y="21"/>
                </a:lnTo>
                <a:lnTo>
                  <a:pt x="98" y="19"/>
                </a:lnTo>
                <a:lnTo>
                  <a:pt x="96" y="19"/>
                </a:lnTo>
                <a:lnTo>
                  <a:pt x="91" y="19"/>
                </a:lnTo>
                <a:lnTo>
                  <a:pt x="91" y="24"/>
                </a:lnTo>
                <a:close/>
                <a:moveTo>
                  <a:pt x="115" y="8"/>
                </a:moveTo>
                <a:lnTo>
                  <a:pt x="118" y="8"/>
                </a:lnTo>
                <a:lnTo>
                  <a:pt x="118" y="12"/>
                </a:lnTo>
                <a:lnTo>
                  <a:pt x="118" y="10"/>
                </a:lnTo>
                <a:lnTo>
                  <a:pt x="120" y="8"/>
                </a:lnTo>
                <a:lnTo>
                  <a:pt x="122" y="8"/>
                </a:lnTo>
                <a:lnTo>
                  <a:pt x="124" y="8"/>
                </a:lnTo>
                <a:lnTo>
                  <a:pt x="126" y="8"/>
                </a:lnTo>
                <a:lnTo>
                  <a:pt x="128" y="10"/>
                </a:lnTo>
                <a:lnTo>
                  <a:pt x="129" y="10"/>
                </a:lnTo>
                <a:lnTo>
                  <a:pt x="131" y="13"/>
                </a:lnTo>
                <a:lnTo>
                  <a:pt x="131" y="15"/>
                </a:lnTo>
                <a:lnTo>
                  <a:pt x="131" y="17"/>
                </a:lnTo>
                <a:lnTo>
                  <a:pt x="131" y="21"/>
                </a:lnTo>
                <a:lnTo>
                  <a:pt x="131" y="23"/>
                </a:lnTo>
                <a:lnTo>
                  <a:pt x="129" y="24"/>
                </a:lnTo>
                <a:lnTo>
                  <a:pt x="128" y="26"/>
                </a:lnTo>
                <a:lnTo>
                  <a:pt x="126" y="28"/>
                </a:lnTo>
                <a:lnTo>
                  <a:pt x="124" y="28"/>
                </a:lnTo>
                <a:lnTo>
                  <a:pt x="122" y="28"/>
                </a:lnTo>
                <a:lnTo>
                  <a:pt x="120" y="28"/>
                </a:lnTo>
                <a:lnTo>
                  <a:pt x="118" y="26"/>
                </a:lnTo>
                <a:lnTo>
                  <a:pt x="118" y="36"/>
                </a:lnTo>
                <a:lnTo>
                  <a:pt x="115" y="36"/>
                </a:lnTo>
                <a:lnTo>
                  <a:pt x="115" y="8"/>
                </a:lnTo>
                <a:close/>
                <a:moveTo>
                  <a:pt x="122" y="26"/>
                </a:moveTo>
                <a:lnTo>
                  <a:pt x="124" y="24"/>
                </a:lnTo>
                <a:lnTo>
                  <a:pt x="126" y="24"/>
                </a:lnTo>
                <a:lnTo>
                  <a:pt x="128" y="23"/>
                </a:lnTo>
                <a:lnTo>
                  <a:pt x="128" y="21"/>
                </a:lnTo>
                <a:lnTo>
                  <a:pt x="128" y="17"/>
                </a:lnTo>
                <a:lnTo>
                  <a:pt x="128" y="15"/>
                </a:lnTo>
                <a:lnTo>
                  <a:pt x="128" y="13"/>
                </a:lnTo>
                <a:lnTo>
                  <a:pt x="126" y="12"/>
                </a:lnTo>
                <a:lnTo>
                  <a:pt x="122" y="12"/>
                </a:lnTo>
                <a:lnTo>
                  <a:pt x="120" y="12"/>
                </a:lnTo>
                <a:lnTo>
                  <a:pt x="118" y="13"/>
                </a:lnTo>
                <a:lnTo>
                  <a:pt x="118" y="15"/>
                </a:lnTo>
                <a:lnTo>
                  <a:pt x="118" y="19"/>
                </a:lnTo>
                <a:lnTo>
                  <a:pt x="118" y="23"/>
                </a:lnTo>
                <a:lnTo>
                  <a:pt x="118" y="24"/>
                </a:lnTo>
                <a:lnTo>
                  <a:pt x="120" y="24"/>
                </a:lnTo>
                <a:lnTo>
                  <a:pt x="122" y="26"/>
                </a:lnTo>
                <a:close/>
                <a:moveTo>
                  <a:pt x="150" y="23"/>
                </a:moveTo>
                <a:lnTo>
                  <a:pt x="150" y="24"/>
                </a:lnTo>
                <a:lnTo>
                  <a:pt x="148" y="26"/>
                </a:lnTo>
                <a:lnTo>
                  <a:pt x="146" y="28"/>
                </a:lnTo>
                <a:lnTo>
                  <a:pt x="142" y="28"/>
                </a:lnTo>
                <a:lnTo>
                  <a:pt x="135" y="28"/>
                </a:lnTo>
                <a:lnTo>
                  <a:pt x="135" y="8"/>
                </a:lnTo>
                <a:lnTo>
                  <a:pt x="139" y="8"/>
                </a:lnTo>
                <a:lnTo>
                  <a:pt x="139" y="17"/>
                </a:lnTo>
                <a:lnTo>
                  <a:pt x="142" y="17"/>
                </a:lnTo>
                <a:lnTo>
                  <a:pt x="146" y="17"/>
                </a:lnTo>
                <a:lnTo>
                  <a:pt x="148" y="17"/>
                </a:lnTo>
                <a:lnTo>
                  <a:pt x="150" y="19"/>
                </a:lnTo>
                <a:lnTo>
                  <a:pt x="150" y="23"/>
                </a:lnTo>
                <a:close/>
                <a:moveTo>
                  <a:pt x="139" y="24"/>
                </a:moveTo>
                <a:lnTo>
                  <a:pt x="142" y="24"/>
                </a:lnTo>
                <a:lnTo>
                  <a:pt x="144" y="24"/>
                </a:lnTo>
                <a:lnTo>
                  <a:pt x="146" y="24"/>
                </a:lnTo>
                <a:lnTo>
                  <a:pt x="146" y="23"/>
                </a:lnTo>
                <a:lnTo>
                  <a:pt x="146" y="21"/>
                </a:lnTo>
                <a:lnTo>
                  <a:pt x="146" y="19"/>
                </a:lnTo>
                <a:lnTo>
                  <a:pt x="144" y="19"/>
                </a:lnTo>
                <a:lnTo>
                  <a:pt x="142" y="19"/>
                </a:lnTo>
                <a:lnTo>
                  <a:pt x="139" y="19"/>
                </a:lnTo>
                <a:lnTo>
                  <a:pt x="139" y="24"/>
                </a:lnTo>
                <a:close/>
              </a:path>
            </a:pathLst>
          </a:custGeom>
          <a:solidFill>
            <a:schemeClr val="tx1"/>
          </a:solidFill>
          <a:ln w="3175">
            <a:noFill/>
            <a:round/>
            <a:headEnd/>
            <a:tailEnd/>
          </a:ln>
        </p:spPr>
        <p:txBody>
          <a:bodyPr/>
          <a:lstStyle/>
          <a:p>
            <a:endParaRPr lang="ru-RU" sz="1807" dirty="0">
              <a:latin typeface="Arial Обычный" charset="0"/>
            </a:endParaRPr>
          </a:p>
        </p:txBody>
      </p:sp>
      <p:sp>
        <p:nvSpPr>
          <p:cNvPr id="271" name="Freeform 105"/>
          <p:cNvSpPr>
            <a:spLocks noEditPoints="1"/>
          </p:cNvSpPr>
          <p:nvPr/>
        </p:nvSpPr>
        <p:spPr bwMode="auto">
          <a:xfrm>
            <a:off x="9855501" y="3970720"/>
            <a:ext cx="251279" cy="62347"/>
          </a:xfrm>
          <a:custGeom>
            <a:avLst/>
            <a:gdLst>
              <a:gd name="T0" fmla="*/ 32257 w 144"/>
              <a:gd name="T1" fmla="*/ 9525 h 33"/>
              <a:gd name="T2" fmla="*/ 4399 w 144"/>
              <a:gd name="T3" fmla="*/ 9525 h 33"/>
              <a:gd name="T4" fmla="*/ 0 w 144"/>
              <a:gd name="T5" fmla="*/ 44450 h 33"/>
              <a:gd name="T6" fmla="*/ 32257 w 144"/>
              <a:gd name="T7" fmla="*/ 0 h 33"/>
              <a:gd name="T8" fmla="*/ 45453 w 144"/>
              <a:gd name="T9" fmla="*/ 17462 h 33"/>
              <a:gd name="T10" fmla="*/ 61582 w 144"/>
              <a:gd name="T11" fmla="*/ 11112 h 33"/>
              <a:gd name="T12" fmla="*/ 67447 w 144"/>
              <a:gd name="T13" fmla="*/ 38100 h 33"/>
              <a:gd name="T14" fmla="*/ 70379 w 144"/>
              <a:gd name="T15" fmla="*/ 44450 h 33"/>
              <a:gd name="T16" fmla="*/ 70379 w 144"/>
              <a:gd name="T17" fmla="*/ 44450 h 33"/>
              <a:gd name="T18" fmla="*/ 64514 w 144"/>
              <a:gd name="T19" fmla="*/ 41275 h 33"/>
              <a:gd name="T20" fmla="*/ 51318 w 144"/>
              <a:gd name="T21" fmla="*/ 44450 h 33"/>
              <a:gd name="T22" fmla="*/ 42521 w 144"/>
              <a:gd name="T23" fmla="*/ 34925 h 33"/>
              <a:gd name="T24" fmla="*/ 61582 w 144"/>
              <a:gd name="T25" fmla="*/ 26987 h 33"/>
              <a:gd name="T26" fmla="*/ 54251 w 144"/>
              <a:gd name="T27" fmla="*/ 17462 h 33"/>
              <a:gd name="T28" fmla="*/ 64514 w 144"/>
              <a:gd name="T29" fmla="*/ 30162 h 33"/>
              <a:gd name="T30" fmla="*/ 54251 w 144"/>
              <a:gd name="T31" fmla="*/ 30162 h 33"/>
              <a:gd name="T32" fmla="*/ 48386 w 144"/>
              <a:gd name="T33" fmla="*/ 34925 h 33"/>
              <a:gd name="T34" fmla="*/ 61582 w 144"/>
              <a:gd name="T35" fmla="*/ 38100 h 33"/>
              <a:gd name="T36" fmla="*/ 80643 w 144"/>
              <a:gd name="T37" fmla="*/ 17462 h 33"/>
              <a:gd name="T38" fmla="*/ 93839 w 144"/>
              <a:gd name="T39" fmla="*/ 17462 h 33"/>
              <a:gd name="T40" fmla="*/ 105569 w 144"/>
              <a:gd name="T41" fmla="*/ 11112 h 33"/>
              <a:gd name="T42" fmla="*/ 118765 w 144"/>
              <a:gd name="T43" fmla="*/ 14287 h 33"/>
              <a:gd name="T44" fmla="*/ 121698 w 144"/>
              <a:gd name="T45" fmla="*/ 41275 h 33"/>
              <a:gd name="T46" fmla="*/ 124630 w 144"/>
              <a:gd name="T47" fmla="*/ 44450 h 33"/>
              <a:gd name="T48" fmla="*/ 118765 w 144"/>
              <a:gd name="T49" fmla="*/ 44450 h 33"/>
              <a:gd name="T50" fmla="*/ 112900 w 144"/>
              <a:gd name="T51" fmla="*/ 44450 h 33"/>
              <a:gd name="T52" fmla="*/ 99704 w 144"/>
              <a:gd name="T53" fmla="*/ 41275 h 33"/>
              <a:gd name="T54" fmla="*/ 99704 w 144"/>
              <a:gd name="T55" fmla="*/ 30162 h 33"/>
              <a:gd name="T56" fmla="*/ 115833 w 144"/>
              <a:gd name="T57" fmla="*/ 20637 h 33"/>
              <a:gd name="T58" fmla="*/ 102637 w 144"/>
              <a:gd name="T59" fmla="*/ 20637 h 33"/>
              <a:gd name="T60" fmla="*/ 112900 w 144"/>
              <a:gd name="T61" fmla="*/ 30162 h 33"/>
              <a:gd name="T62" fmla="*/ 105569 w 144"/>
              <a:gd name="T63" fmla="*/ 31750 h 33"/>
              <a:gd name="T64" fmla="*/ 108501 w 144"/>
              <a:gd name="T65" fmla="*/ 41275 h 33"/>
              <a:gd name="T66" fmla="*/ 115833 w 144"/>
              <a:gd name="T67" fmla="*/ 34925 h 33"/>
              <a:gd name="T68" fmla="*/ 126096 w 144"/>
              <a:gd name="T69" fmla="*/ 52387 h 33"/>
              <a:gd name="T70" fmla="*/ 129029 w 144"/>
              <a:gd name="T71" fmla="*/ 34925 h 33"/>
              <a:gd name="T72" fmla="*/ 153955 w 144"/>
              <a:gd name="T73" fmla="*/ 38100 h 33"/>
              <a:gd name="T74" fmla="*/ 145157 w 144"/>
              <a:gd name="T75" fmla="*/ 38100 h 33"/>
              <a:gd name="T76" fmla="*/ 131961 w 144"/>
              <a:gd name="T77" fmla="*/ 38100 h 33"/>
              <a:gd name="T78" fmla="*/ 164218 w 144"/>
              <a:gd name="T79" fmla="*/ 11112 h 33"/>
              <a:gd name="T80" fmla="*/ 178881 w 144"/>
              <a:gd name="T81" fmla="*/ 14287 h 33"/>
              <a:gd name="T82" fmla="*/ 180347 w 144"/>
              <a:gd name="T83" fmla="*/ 41275 h 33"/>
              <a:gd name="T84" fmla="*/ 180347 w 144"/>
              <a:gd name="T85" fmla="*/ 44450 h 33"/>
              <a:gd name="T86" fmla="*/ 178881 w 144"/>
              <a:gd name="T87" fmla="*/ 44450 h 33"/>
              <a:gd name="T88" fmla="*/ 170083 w 144"/>
              <a:gd name="T89" fmla="*/ 44450 h 33"/>
              <a:gd name="T90" fmla="*/ 159820 w 144"/>
              <a:gd name="T91" fmla="*/ 41275 h 33"/>
              <a:gd name="T92" fmla="*/ 156887 w 144"/>
              <a:gd name="T93" fmla="*/ 30162 h 33"/>
              <a:gd name="T94" fmla="*/ 175948 w 144"/>
              <a:gd name="T95" fmla="*/ 20637 h 33"/>
              <a:gd name="T96" fmla="*/ 162752 w 144"/>
              <a:gd name="T97" fmla="*/ 20637 h 33"/>
              <a:gd name="T98" fmla="*/ 173016 w 144"/>
              <a:gd name="T99" fmla="*/ 30162 h 33"/>
              <a:gd name="T100" fmla="*/ 162752 w 144"/>
              <a:gd name="T101" fmla="*/ 31750 h 33"/>
              <a:gd name="T102" fmla="*/ 164218 w 144"/>
              <a:gd name="T103" fmla="*/ 41275 h 33"/>
              <a:gd name="T104" fmla="*/ 175948 w 144"/>
              <a:gd name="T105" fmla="*/ 34925 h 33"/>
              <a:gd name="T106" fmla="*/ 211138 w 144"/>
              <a:gd name="T107" fmla="*/ 44450 h 33"/>
              <a:gd name="T108" fmla="*/ 189144 w 144"/>
              <a:gd name="T109" fmla="*/ 44450 h 33"/>
              <a:gd name="T110" fmla="*/ 205273 w 144"/>
              <a:gd name="T111" fmla="*/ 11112 h 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4"/>
              <a:gd name="T169" fmla="*/ 0 h 33"/>
              <a:gd name="T170" fmla="*/ 144 w 144"/>
              <a:gd name="T171" fmla="*/ 33 h 3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4" h="33">
                <a:moveTo>
                  <a:pt x="22" y="28"/>
                </a:moveTo>
                <a:lnTo>
                  <a:pt x="22" y="11"/>
                </a:lnTo>
                <a:lnTo>
                  <a:pt x="22" y="9"/>
                </a:lnTo>
                <a:lnTo>
                  <a:pt x="22" y="7"/>
                </a:lnTo>
                <a:lnTo>
                  <a:pt x="22" y="6"/>
                </a:lnTo>
                <a:lnTo>
                  <a:pt x="14" y="28"/>
                </a:lnTo>
                <a:lnTo>
                  <a:pt x="11" y="28"/>
                </a:lnTo>
                <a:lnTo>
                  <a:pt x="3" y="6"/>
                </a:lnTo>
                <a:lnTo>
                  <a:pt x="3" y="7"/>
                </a:lnTo>
                <a:lnTo>
                  <a:pt x="3" y="11"/>
                </a:lnTo>
                <a:lnTo>
                  <a:pt x="3" y="28"/>
                </a:lnTo>
                <a:lnTo>
                  <a:pt x="0" y="28"/>
                </a:lnTo>
                <a:lnTo>
                  <a:pt x="0" y="0"/>
                </a:lnTo>
                <a:lnTo>
                  <a:pt x="5" y="0"/>
                </a:lnTo>
                <a:lnTo>
                  <a:pt x="13" y="24"/>
                </a:lnTo>
                <a:lnTo>
                  <a:pt x="22" y="0"/>
                </a:lnTo>
                <a:lnTo>
                  <a:pt x="26" y="0"/>
                </a:lnTo>
                <a:lnTo>
                  <a:pt x="26" y="28"/>
                </a:lnTo>
                <a:lnTo>
                  <a:pt x="22" y="28"/>
                </a:lnTo>
                <a:close/>
                <a:moveTo>
                  <a:pt x="31" y="15"/>
                </a:moveTo>
                <a:lnTo>
                  <a:pt x="31" y="11"/>
                </a:lnTo>
                <a:lnTo>
                  <a:pt x="33" y="9"/>
                </a:lnTo>
                <a:lnTo>
                  <a:pt x="37" y="7"/>
                </a:lnTo>
                <a:lnTo>
                  <a:pt x="38" y="7"/>
                </a:lnTo>
                <a:lnTo>
                  <a:pt x="40" y="7"/>
                </a:lnTo>
                <a:lnTo>
                  <a:pt x="42" y="7"/>
                </a:lnTo>
                <a:lnTo>
                  <a:pt x="44" y="9"/>
                </a:lnTo>
                <a:lnTo>
                  <a:pt x="46" y="9"/>
                </a:lnTo>
                <a:lnTo>
                  <a:pt x="46" y="11"/>
                </a:lnTo>
                <a:lnTo>
                  <a:pt x="46" y="13"/>
                </a:lnTo>
                <a:lnTo>
                  <a:pt x="46" y="24"/>
                </a:lnTo>
                <a:lnTo>
                  <a:pt x="46" y="26"/>
                </a:lnTo>
                <a:lnTo>
                  <a:pt x="48" y="26"/>
                </a:lnTo>
                <a:lnTo>
                  <a:pt x="48" y="28"/>
                </a:lnTo>
                <a:lnTo>
                  <a:pt x="46" y="28"/>
                </a:lnTo>
                <a:lnTo>
                  <a:pt x="44" y="28"/>
                </a:lnTo>
                <a:lnTo>
                  <a:pt x="44" y="26"/>
                </a:lnTo>
                <a:lnTo>
                  <a:pt x="42" y="26"/>
                </a:lnTo>
                <a:lnTo>
                  <a:pt x="40" y="28"/>
                </a:lnTo>
                <a:lnTo>
                  <a:pt x="38" y="28"/>
                </a:lnTo>
                <a:lnTo>
                  <a:pt x="37" y="28"/>
                </a:lnTo>
                <a:lnTo>
                  <a:pt x="35" y="28"/>
                </a:lnTo>
                <a:lnTo>
                  <a:pt x="33" y="28"/>
                </a:lnTo>
                <a:lnTo>
                  <a:pt x="31" y="26"/>
                </a:lnTo>
                <a:lnTo>
                  <a:pt x="31" y="24"/>
                </a:lnTo>
                <a:lnTo>
                  <a:pt x="29" y="22"/>
                </a:lnTo>
                <a:lnTo>
                  <a:pt x="31" y="20"/>
                </a:lnTo>
                <a:lnTo>
                  <a:pt x="31" y="19"/>
                </a:lnTo>
                <a:lnTo>
                  <a:pt x="33" y="17"/>
                </a:lnTo>
                <a:lnTo>
                  <a:pt x="37" y="17"/>
                </a:lnTo>
                <a:lnTo>
                  <a:pt x="42" y="17"/>
                </a:lnTo>
                <a:lnTo>
                  <a:pt x="42" y="15"/>
                </a:lnTo>
                <a:lnTo>
                  <a:pt x="44" y="13"/>
                </a:lnTo>
                <a:lnTo>
                  <a:pt x="42" y="11"/>
                </a:lnTo>
                <a:lnTo>
                  <a:pt x="38" y="11"/>
                </a:lnTo>
                <a:lnTo>
                  <a:pt x="37" y="11"/>
                </a:lnTo>
                <a:lnTo>
                  <a:pt x="35" y="11"/>
                </a:lnTo>
                <a:lnTo>
                  <a:pt x="35" y="13"/>
                </a:lnTo>
                <a:lnTo>
                  <a:pt x="35" y="15"/>
                </a:lnTo>
                <a:lnTo>
                  <a:pt x="31" y="15"/>
                </a:lnTo>
                <a:close/>
                <a:moveTo>
                  <a:pt x="44" y="19"/>
                </a:moveTo>
                <a:lnTo>
                  <a:pt x="42" y="19"/>
                </a:lnTo>
                <a:lnTo>
                  <a:pt x="40" y="19"/>
                </a:lnTo>
                <a:lnTo>
                  <a:pt x="38" y="19"/>
                </a:lnTo>
                <a:lnTo>
                  <a:pt x="37" y="19"/>
                </a:lnTo>
                <a:lnTo>
                  <a:pt x="35" y="20"/>
                </a:lnTo>
                <a:lnTo>
                  <a:pt x="33" y="20"/>
                </a:lnTo>
                <a:lnTo>
                  <a:pt x="33" y="22"/>
                </a:lnTo>
                <a:lnTo>
                  <a:pt x="35" y="24"/>
                </a:lnTo>
                <a:lnTo>
                  <a:pt x="37" y="26"/>
                </a:lnTo>
                <a:lnTo>
                  <a:pt x="38" y="26"/>
                </a:lnTo>
                <a:lnTo>
                  <a:pt x="40" y="24"/>
                </a:lnTo>
                <a:lnTo>
                  <a:pt x="42" y="24"/>
                </a:lnTo>
                <a:lnTo>
                  <a:pt x="42" y="22"/>
                </a:lnTo>
                <a:lnTo>
                  <a:pt x="44" y="20"/>
                </a:lnTo>
                <a:lnTo>
                  <a:pt x="44" y="19"/>
                </a:lnTo>
                <a:close/>
                <a:moveTo>
                  <a:pt x="55" y="11"/>
                </a:moveTo>
                <a:lnTo>
                  <a:pt x="55" y="28"/>
                </a:lnTo>
                <a:lnTo>
                  <a:pt x="51" y="28"/>
                </a:lnTo>
                <a:lnTo>
                  <a:pt x="51" y="7"/>
                </a:lnTo>
                <a:lnTo>
                  <a:pt x="64" y="7"/>
                </a:lnTo>
                <a:lnTo>
                  <a:pt x="64" y="11"/>
                </a:lnTo>
                <a:lnTo>
                  <a:pt x="55" y="11"/>
                </a:lnTo>
                <a:close/>
                <a:moveTo>
                  <a:pt x="68" y="15"/>
                </a:moveTo>
                <a:lnTo>
                  <a:pt x="68" y="11"/>
                </a:lnTo>
                <a:lnTo>
                  <a:pt x="70" y="9"/>
                </a:lnTo>
                <a:lnTo>
                  <a:pt x="72" y="7"/>
                </a:lnTo>
                <a:lnTo>
                  <a:pt x="75" y="7"/>
                </a:lnTo>
                <a:lnTo>
                  <a:pt x="77" y="7"/>
                </a:lnTo>
                <a:lnTo>
                  <a:pt x="79" y="9"/>
                </a:lnTo>
                <a:lnTo>
                  <a:pt x="81" y="9"/>
                </a:lnTo>
                <a:lnTo>
                  <a:pt x="83" y="11"/>
                </a:lnTo>
                <a:lnTo>
                  <a:pt x="83" y="13"/>
                </a:lnTo>
                <a:lnTo>
                  <a:pt x="83" y="24"/>
                </a:lnTo>
                <a:lnTo>
                  <a:pt x="83" y="26"/>
                </a:lnTo>
                <a:lnTo>
                  <a:pt x="85" y="26"/>
                </a:lnTo>
                <a:lnTo>
                  <a:pt x="85" y="28"/>
                </a:lnTo>
                <a:lnTo>
                  <a:pt x="83" y="28"/>
                </a:lnTo>
                <a:lnTo>
                  <a:pt x="81" y="28"/>
                </a:lnTo>
                <a:lnTo>
                  <a:pt x="79" y="26"/>
                </a:lnTo>
                <a:lnTo>
                  <a:pt x="77" y="26"/>
                </a:lnTo>
                <a:lnTo>
                  <a:pt x="77" y="28"/>
                </a:lnTo>
                <a:lnTo>
                  <a:pt x="75" y="28"/>
                </a:lnTo>
                <a:lnTo>
                  <a:pt x="72" y="28"/>
                </a:lnTo>
                <a:lnTo>
                  <a:pt x="70" y="28"/>
                </a:lnTo>
                <a:lnTo>
                  <a:pt x="68" y="26"/>
                </a:lnTo>
                <a:lnTo>
                  <a:pt x="66" y="26"/>
                </a:lnTo>
                <a:lnTo>
                  <a:pt x="66" y="24"/>
                </a:lnTo>
                <a:lnTo>
                  <a:pt x="66" y="22"/>
                </a:lnTo>
                <a:lnTo>
                  <a:pt x="66" y="20"/>
                </a:lnTo>
                <a:lnTo>
                  <a:pt x="68" y="19"/>
                </a:lnTo>
                <a:lnTo>
                  <a:pt x="70" y="17"/>
                </a:lnTo>
                <a:lnTo>
                  <a:pt x="72" y="17"/>
                </a:lnTo>
                <a:lnTo>
                  <a:pt x="77" y="17"/>
                </a:lnTo>
                <a:lnTo>
                  <a:pt x="79" y="15"/>
                </a:lnTo>
                <a:lnTo>
                  <a:pt x="79" y="13"/>
                </a:lnTo>
                <a:lnTo>
                  <a:pt x="77" y="11"/>
                </a:lnTo>
                <a:lnTo>
                  <a:pt x="75" y="11"/>
                </a:lnTo>
                <a:lnTo>
                  <a:pt x="72" y="11"/>
                </a:lnTo>
                <a:lnTo>
                  <a:pt x="70" y="13"/>
                </a:lnTo>
                <a:lnTo>
                  <a:pt x="70" y="15"/>
                </a:lnTo>
                <a:lnTo>
                  <a:pt x="68" y="15"/>
                </a:lnTo>
                <a:close/>
                <a:moveTo>
                  <a:pt x="79" y="19"/>
                </a:moveTo>
                <a:lnTo>
                  <a:pt x="79" y="19"/>
                </a:lnTo>
                <a:lnTo>
                  <a:pt x="77" y="19"/>
                </a:lnTo>
                <a:lnTo>
                  <a:pt x="75" y="19"/>
                </a:lnTo>
                <a:lnTo>
                  <a:pt x="74" y="19"/>
                </a:lnTo>
                <a:lnTo>
                  <a:pt x="72" y="19"/>
                </a:lnTo>
                <a:lnTo>
                  <a:pt x="72" y="20"/>
                </a:lnTo>
                <a:lnTo>
                  <a:pt x="70" y="20"/>
                </a:lnTo>
                <a:lnTo>
                  <a:pt x="70" y="22"/>
                </a:lnTo>
                <a:lnTo>
                  <a:pt x="70" y="24"/>
                </a:lnTo>
                <a:lnTo>
                  <a:pt x="74" y="26"/>
                </a:lnTo>
                <a:lnTo>
                  <a:pt x="75" y="26"/>
                </a:lnTo>
                <a:lnTo>
                  <a:pt x="75" y="24"/>
                </a:lnTo>
                <a:lnTo>
                  <a:pt x="77" y="24"/>
                </a:lnTo>
                <a:lnTo>
                  <a:pt x="79" y="24"/>
                </a:lnTo>
                <a:lnTo>
                  <a:pt x="79" y="22"/>
                </a:lnTo>
                <a:lnTo>
                  <a:pt x="79" y="20"/>
                </a:lnTo>
                <a:lnTo>
                  <a:pt x="79" y="19"/>
                </a:lnTo>
                <a:close/>
                <a:moveTo>
                  <a:pt x="88" y="28"/>
                </a:moveTo>
                <a:lnTo>
                  <a:pt x="88" y="33"/>
                </a:lnTo>
                <a:lnTo>
                  <a:pt x="86" y="33"/>
                </a:lnTo>
                <a:lnTo>
                  <a:pt x="86" y="24"/>
                </a:lnTo>
                <a:lnTo>
                  <a:pt x="88" y="24"/>
                </a:lnTo>
                <a:lnTo>
                  <a:pt x="88" y="22"/>
                </a:lnTo>
                <a:lnTo>
                  <a:pt x="88" y="20"/>
                </a:lnTo>
                <a:lnTo>
                  <a:pt x="88" y="7"/>
                </a:lnTo>
                <a:lnTo>
                  <a:pt x="103" y="7"/>
                </a:lnTo>
                <a:lnTo>
                  <a:pt x="103" y="24"/>
                </a:lnTo>
                <a:lnTo>
                  <a:pt x="105" y="24"/>
                </a:lnTo>
                <a:lnTo>
                  <a:pt x="105" y="33"/>
                </a:lnTo>
                <a:lnTo>
                  <a:pt x="101" y="33"/>
                </a:lnTo>
                <a:lnTo>
                  <a:pt x="101" y="28"/>
                </a:lnTo>
                <a:lnTo>
                  <a:pt x="88" y="28"/>
                </a:lnTo>
                <a:close/>
                <a:moveTo>
                  <a:pt x="99" y="24"/>
                </a:moveTo>
                <a:lnTo>
                  <a:pt x="99" y="11"/>
                </a:lnTo>
                <a:lnTo>
                  <a:pt x="92" y="11"/>
                </a:lnTo>
                <a:lnTo>
                  <a:pt x="92" y="20"/>
                </a:lnTo>
                <a:lnTo>
                  <a:pt x="92" y="24"/>
                </a:lnTo>
                <a:lnTo>
                  <a:pt x="90" y="24"/>
                </a:lnTo>
                <a:lnTo>
                  <a:pt x="99" y="24"/>
                </a:lnTo>
                <a:close/>
                <a:moveTo>
                  <a:pt x="107" y="15"/>
                </a:moveTo>
                <a:lnTo>
                  <a:pt x="109" y="11"/>
                </a:lnTo>
                <a:lnTo>
                  <a:pt x="109" y="9"/>
                </a:lnTo>
                <a:lnTo>
                  <a:pt x="112" y="7"/>
                </a:lnTo>
                <a:lnTo>
                  <a:pt x="116" y="7"/>
                </a:lnTo>
                <a:lnTo>
                  <a:pt x="118" y="7"/>
                </a:lnTo>
                <a:lnTo>
                  <a:pt x="120" y="9"/>
                </a:lnTo>
                <a:lnTo>
                  <a:pt x="122" y="9"/>
                </a:lnTo>
                <a:lnTo>
                  <a:pt x="122" y="11"/>
                </a:lnTo>
                <a:lnTo>
                  <a:pt x="123" y="13"/>
                </a:lnTo>
                <a:lnTo>
                  <a:pt x="123" y="24"/>
                </a:lnTo>
                <a:lnTo>
                  <a:pt x="123" y="26"/>
                </a:lnTo>
                <a:lnTo>
                  <a:pt x="125" y="26"/>
                </a:lnTo>
                <a:lnTo>
                  <a:pt x="125" y="28"/>
                </a:lnTo>
                <a:lnTo>
                  <a:pt x="123" y="28"/>
                </a:lnTo>
                <a:lnTo>
                  <a:pt x="122" y="28"/>
                </a:lnTo>
                <a:lnTo>
                  <a:pt x="120" y="28"/>
                </a:lnTo>
                <a:lnTo>
                  <a:pt x="120" y="26"/>
                </a:lnTo>
                <a:lnTo>
                  <a:pt x="118" y="26"/>
                </a:lnTo>
                <a:lnTo>
                  <a:pt x="116" y="28"/>
                </a:lnTo>
                <a:lnTo>
                  <a:pt x="114" y="28"/>
                </a:lnTo>
                <a:lnTo>
                  <a:pt x="112" y="28"/>
                </a:lnTo>
                <a:lnTo>
                  <a:pt x="111" y="28"/>
                </a:lnTo>
                <a:lnTo>
                  <a:pt x="109" y="28"/>
                </a:lnTo>
                <a:lnTo>
                  <a:pt x="109" y="26"/>
                </a:lnTo>
                <a:lnTo>
                  <a:pt x="107" y="26"/>
                </a:lnTo>
                <a:lnTo>
                  <a:pt x="107" y="24"/>
                </a:lnTo>
                <a:lnTo>
                  <a:pt x="107" y="22"/>
                </a:lnTo>
                <a:lnTo>
                  <a:pt x="107" y="20"/>
                </a:lnTo>
                <a:lnTo>
                  <a:pt x="107" y="19"/>
                </a:lnTo>
                <a:lnTo>
                  <a:pt x="109" y="17"/>
                </a:lnTo>
                <a:lnTo>
                  <a:pt x="112" y="17"/>
                </a:lnTo>
                <a:lnTo>
                  <a:pt x="118" y="17"/>
                </a:lnTo>
                <a:lnTo>
                  <a:pt x="120" y="15"/>
                </a:lnTo>
                <a:lnTo>
                  <a:pt x="120" y="13"/>
                </a:lnTo>
                <a:lnTo>
                  <a:pt x="118" y="11"/>
                </a:lnTo>
                <a:lnTo>
                  <a:pt x="114" y="11"/>
                </a:lnTo>
                <a:lnTo>
                  <a:pt x="112" y="11"/>
                </a:lnTo>
                <a:lnTo>
                  <a:pt x="111" y="13"/>
                </a:lnTo>
                <a:lnTo>
                  <a:pt x="111" y="15"/>
                </a:lnTo>
                <a:lnTo>
                  <a:pt x="107" y="15"/>
                </a:lnTo>
                <a:close/>
                <a:moveTo>
                  <a:pt x="120" y="19"/>
                </a:moveTo>
                <a:lnTo>
                  <a:pt x="118" y="19"/>
                </a:lnTo>
                <a:lnTo>
                  <a:pt x="116" y="19"/>
                </a:lnTo>
                <a:lnTo>
                  <a:pt x="114" y="19"/>
                </a:lnTo>
                <a:lnTo>
                  <a:pt x="112" y="19"/>
                </a:lnTo>
                <a:lnTo>
                  <a:pt x="111" y="20"/>
                </a:lnTo>
                <a:lnTo>
                  <a:pt x="111" y="22"/>
                </a:lnTo>
                <a:lnTo>
                  <a:pt x="111" y="24"/>
                </a:lnTo>
                <a:lnTo>
                  <a:pt x="112" y="26"/>
                </a:lnTo>
                <a:lnTo>
                  <a:pt x="114" y="26"/>
                </a:lnTo>
                <a:lnTo>
                  <a:pt x="116" y="24"/>
                </a:lnTo>
                <a:lnTo>
                  <a:pt x="118" y="24"/>
                </a:lnTo>
                <a:lnTo>
                  <a:pt x="120" y="22"/>
                </a:lnTo>
                <a:lnTo>
                  <a:pt x="120" y="20"/>
                </a:lnTo>
                <a:lnTo>
                  <a:pt x="120" y="19"/>
                </a:lnTo>
                <a:close/>
                <a:moveTo>
                  <a:pt x="140" y="7"/>
                </a:moveTo>
                <a:lnTo>
                  <a:pt x="144" y="7"/>
                </a:lnTo>
                <a:lnTo>
                  <a:pt x="144" y="28"/>
                </a:lnTo>
                <a:lnTo>
                  <a:pt x="140" y="28"/>
                </a:lnTo>
                <a:lnTo>
                  <a:pt x="140" y="19"/>
                </a:lnTo>
                <a:lnTo>
                  <a:pt x="131" y="19"/>
                </a:lnTo>
                <a:lnTo>
                  <a:pt x="131" y="28"/>
                </a:lnTo>
                <a:lnTo>
                  <a:pt x="129" y="28"/>
                </a:lnTo>
                <a:lnTo>
                  <a:pt x="129" y="7"/>
                </a:lnTo>
                <a:lnTo>
                  <a:pt x="131" y="7"/>
                </a:lnTo>
                <a:lnTo>
                  <a:pt x="131" y="17"/>
                </a:lnTo>
                <a:lnTo>
                  <a:pt x="140" y="17"/>
                </a:lnTo>
                <a:lnTo>
                  <a:pt x="140" y="7"/>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72" name="Freeform 106"/>
          <p:cNvSpPr>
            <a:spLocks noEditPoints="1"/>
          </p:cNvSpPr>
          <p:nvPr/>
        </p:nvSpPr>
        <p:spPr bwMode="auto">
          <a:xfrm>
            <a:off x="10586665" y="6186878"/>
            <a:ext cx="364636" cy="113358"/>
          </a:xfrm>
          <a:custGeom>
            <a:avLst/>
            <a:gdLst>
              <a:gd name="T0" fmla="*/ 10262 w 209"/>
              <a:gd name="T1" fmla="*/ 19050 h 60"/>
              <a:gd name="T2" fmla="*/ 26387 w 209"/>
              <a:gd name="T3" fmla="*/ 0 h 60"/>
              <a:gd name="T4" fmla="*/ 45445 w 209"/>
              <a:gd name="T5" fmla="*/ 20638 h 60"/>
              <a:gd name="T6" fmla="*/ 26387 w 209"/>
              <a:gd name="T7" fmla="*/ 44450 h 60"/>
              <a:gd name="T8" fmla="*/ 10262 w 209"/>
              <a:gd name="T9" fmla="*/ 23813 h 60"/>
              <a:gd name="T10" fmla="*/ 16126 w 209"/>
              <a:gd name="T11" fmla="*/ 30163 h 60"/>
              <a:gd name="T12" fmla="*/ 41047 w 209"/>
              <a:gd name="T13" fmla="*/ 26988 h 60"/>
              <a:gd name="T14" fmla="*/ 29319 w 209"/>
              <a:gd name="T15" fmla="*/ 6350 h 60"/>
              <a:gd name="T16" fmla="*/ 80628 w 209"/>
              <a:gd name="T17" fmla="*/ 44450 h 60"/>
              <a:gd name="T18" fmla="*/ 48377 w 209"/>
              <a:gd name="T19" fmla="*/ 44450 h 60"/>
              <a:gd name="T20" fmla="*/ 114345 w 209"/>
              <a:gd name="T21" fmla="*/ 12700 h 60"/>
              <a:gd name="T22" fmla="*/ 98220 w 209"/>
              <a:gd name="T23" fmla="*/ 12700 h 60"/>
              <a:gd name="T24" fmla="*/ 146597 w 209"/>
              <a:gd name="T25" fmla="*/ 20638 h 60"/>
              <a:gd name="T26" fmla="*/ 133403 w 209"/>
              <a:gd name="T27" fmla="*/ 44450 h 60"/>
              <a:gd name="T28" fmla="*/ 121675 w 209"/>
              <a:gd name="T29" fmla="*/ 20638 h 60"/>
              <a:gd name="T30" fmla="*/ 140733 w 209"/>
              <a:gd name="T31" fmla="*/ 36513 h 60"/>
              <a:gd name="T32" fmla="*/ 137801 w 209"/>
              <a:gd name="T33" fmla="*/ 15875 h 60"/>
              <a:gd name="T34" fmla="*/ 124607 w 209"/>
              <a:gd name="T35" fmla="*/ 30163 h 60"/>
              <a:gd name="T36" fmla="*/ 150995 w 209"/>
              <a:gd name="T37" fmla="*/ 30163 h 60"/>
              <a:gd name="T38" fmla="*/ 48377 w 209"/>
              <a:gd name="T39" fmla="*/ 57150 h 60"/>
              <a:gd name="T40" fmla="*/ 48377 w 209"/>
              <a:gd name="T41" fmla="*/ 88900 h 60"/>
              <a:gd name="T42" fmla="*/ 70366 w 209"/>
              <a:gd name="T43" fmla="*/ 79375 h 60"/>
              <a:gd name="T44" fmla="*/ 45445 w 209"/>
              <a:gd name="T45" fmla="*/ 95250 h 60"/>
              <a:gd name="T46" fmla="*/ 35183 w 209"/>
              <a:gd name="T47" fmla="*/ 65088 h 60"/>
              <a:gd name="T48" fmla="*/ 61571 w 209"/>
              <a:gd name="T49" fmla="*/ 53975 h 60"/>
              <a:gd name="T50" fmla="*/ 79162 w 209"/>
              <a:gd name="T51" fmla="*/ 65088 h 60"/>
              <a:gd name="T52" fmla="*/ 98220 w 209"/>
              <a:gd name="T53" fmla="*/ 71438 h 60"/>
              <a:gd name="T54" fmla="*/ 99686 w 209"/>
              <a:gd name="T55" fmla="*/ 95250 h 60"/>
              <a:gd name="T56" fmla="*/ 95288 w 209"/>
              <a:gd name="T57" fmla="*/ 92075 h 60"/>
              <a:gd name="T58" fmla="*/ 76230 w 209"/>
              <a:gd name="T59" fmla="*/ 92075 h 60"/>
              <a:gd name="T60" fmla="*/ 92356 w 209"/>
              <a:gd name="T61" fmla="*/ 74613 h 60"/>
              <a:gd name="T62" fmla="*/ 76230 w 209"/>
              <a:gd name="T63" fmla="*/ 74613 h 60"/>
              <a:gd name="T64" fmla="*/ 80628 w 209"/>
              <a:gd name="T65" fmla="*/ 82550 h 60"/>
              <a:gd name="T66" fmla="*/ 89424 w 209"/>
              <a:gd name="T67" fmla="*/ 88900 h 60"/>
              <a:gd name="T68" fmla="*/ 108482 w 209"/>
              <a:gd name="T69" fmla="*/ 95250 h 60"/>
              <a:gd name="T70" fmla="*/ 118743 w 209"/>
              <a:gd name="T71" fmla="*/ 76200 h 60"/>
              <a:gd name="T72" fmla="*/ 149529 w 209"/>
              <a:gd name="T73" fmla="*/ 61913 h 60"/>
              <a:gd name="T74" fmla="*/ 156858 w 209"/>
              <a:gd name="T75" fmla="*/ 92075 h 60"/>
              <a:gd name="T76" fmla="*/ 156858 w 209"/>
              <a:gd name="T77" fmla="*/ 95250 h 60"/>
              <a:gd name="T78" fmla="*/ 140733 w 209"/>
              <a:gd name="T79" fmla="*/ 95250 h 60"/>
              <a:gd name="T80" fmla="*/ 133403 w 209"/>
              <a:gd name="T81" fmla="*/ 79375 h 60"/>
              <a:gd name="T82" fmla="*/ 140733 w 209"/>
              <a:gd name="T83" fmla="*/ 68263 h 60"/>
              <a:gd name="T84" fmla="*/ 146597 w 209"/>
              <a:gd name="T85" fmla="*/ 79375 h 60"/>
              <a:gd name="T86" fmla="*/ 137801 w 209"/>
              <a:gd name="T87" fmla="*/ 88900 h 60"/>
              <a:gd name="T88" fmla="*/ 150995 w 209"/>
              <a:gd name="T89" fmla="*/ 79375 h 60"/>
              <a:gd name="T90" fmla="*/ 162722 w 209"/>
              <a:gd name="T91" fmla="*/ 88900 h 60"/>
              <a:gd name="T92" fmla="*/ 181780 w 209"/>
              <a:gd name="T93" fmla="*/ 68263 h 60"/>
              <a:gd name="T94" fmla="*/ 211099 w 209"/>
              <a:gd name="T95" fmla="*/ 71438 h 60"/>
              <a:gd name="T96" fmla="*/ 246282 w 209"/>
              <a:gd name="T97" fmla="*/ 61913 h 60"/>
              <a:gd name="T98" fmla="*/ 227225 w 209"/>
              <a:gd name="T99" fmla="*/ 61913 h 60"/>
              <a:gd name="T100" fmla="*/ 259476 w 209"/>
              <a:gd name="T101" fmla="*/ 71438 h 60"/>
              <a:gd name="T102" fmla="*/ 268272 w 209"/>
              <a:gd name="T103" fmla="*/ 88900 h 60"/>
              <a:gd name="T104" fmla="*/ 259476 w 209"/>
              <a:gd name="T105" fmla="*/ 95250 h 60"/>
              <a:gd name="T106" fmla="*/ 255078 w 209"/>
              <a:gd name="T107" fmla="*/ 68263 h 60"/>
              <a:gd name="T108" fmla="*/ 275602 w 209"/>
              <a:gd name="T109" fmla="*/ 71438 h 60"/>
              <a:gd name="T110" fmla="*/ 281466 w 209"/>
              <a:gd name="T111" fmla="*/ 95250 h 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9"/>
              <a:gd name="T169" fmla="*/ 0 h 60"/>
              <a:gd name="T170" fmla="*/ 209 w 209"/>
              <a:gd name="T171" fmla="*/ 60 h 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9" h="60">
                <a:moveTo>
                  <a:pt x="7" y="15"/>
                </a:moveTo>
                <a:lnTo>
                  <a:pt x="4" y="15"/>
                </a:lnTo>
                <a:lnTo>
                  <a:pt x="4" y="28"/>
                </a:lnTo>
                <a:lnTo>
                  <a:pt x="0" y="28"/>
                </a:lnTo>
                <a:lnTo>
                  <a:pt x="0" y="0"/>
                </a:lnTo>
                <a:lnTo>
                  <a:pt x="4" y="0"/>
                </a:lnTo>
                <a:lnTo>
                  <a:pt x="4" y="12"/>
                </a:lnTo>
                <a:lnTo>
                  <a:pt x="7" y="12"/>
                </a:lnTo>
                <a:lnTo>
                  <a:pt x="7" y="10"/>
                </a:lnTo>
                <a:lnTo>
                  <a:pt x="7" y="8"/>
                </a:lnTo>
                <a:lnTo>
                  <a:pt x="9" y="6"/>
                </a:lnTo>
                <a:lnTo>
                  <a:pt x="11" y="4"/>
                </a:lnTo>
                <a:lnTo>
                  <a:pt x="11" y="2"/>
                </a:lnTo>
                <a:lnTo>
                  <a:pt x="15" y="0"/>
                </a:lnTo>
                <a:lnTo>
                  <a:pt x="17" y="0"/>
                </a:lnTo>
                <a:lnTo>
                  <a:pt x="18" y="0"/>
                </a:lnTo>
                <a:lnTo>
                  <a:pt x="22" y="0"/>
                </a:lnTo>
                <a:lnTo>
                  <a:pt x="26" y="0"/>
                </a:lnTo>
                <a:lnTo>
                  <a:pt x="28" y="2"/>
                </a:lnTo>
                <a:lnTo>
                  <a:pt x="30" y="4"/>
                </a:lnTo>
                <a:lnTo>
                  <a:pt x="30" y="6"/>
                </a:lnTo>
                <a:lnTo>
                  <a:pt x="31" y="10"/>
                </a:lnTo>
                <a:lnTo>
                  <a:pt x="31" y="12"/>
                </a:lnTo>
                <a:lnTo>
                  <a:pt x="31" y="13"/>
                </a:lnTo>
                <a:lnTo>
                  <a:pt x="31" y="17"/>
                </a:lnTo>
                <a:lnTo>
                  <a:pt x="31" y="19"/>
                </a:lnTo>
                <a:lnTo>
                  <a:pt x="30" y="21"/>
                </a:lnTo>
                <a:lnTo>
                  <a:pt x="30" y="23"/>
                </a:lnTo>
                <a:lnTo>
                  <a:pt x="28" y="26"/>
                </a:lnTo>
                <a:lnTo>
                  <a:pt x="24" y="26"/>
                </a:lnTo>
                <a:lnTo>
                  <a:pt x="22" y="28"/>
                </a:lnTo>
                <a:lnTo>
                  <a:pt x="18" y="28"/>
                </a:lnTo>
                <a:lnTo>
                  <a:pt x="17" y="28"/>
                </a:lnTo>
                <a:lnTo>
                  <a:pt x="13" y="26"/>
                </a:lnTo>
                <a:lnTo>
                  <a:pt x="11" y="26"/>
                </a:lnTo>
                <a:lnTo>
                  <a:pt x="9" y="24"/>
                </a:lnTo>
                <a:lnTo>
                  <a:pt x="9" y="23"/>
                </a:lnTo>
                <a:lnTo>
                  <a:pt x="7" y="19"/>
                </a:lnTo>
                <a:lnTo>
                  <a:pt x="7" y="17"/>
                </a:lnTo>
                <a:lnTo>
                  <a:pt x="7" y="15"/>
                </a:lnTo>
                <a:close/>
                <a:moveTo>
                  <a:pt x="18" y="2"/>
                </a:moveTo>
                <a:lnTo>
                  <a:pt x="17" y="4"/>
                </a:lnTo>
                <a:lnTo>
                  <a:pt x="15" y="4"/>
                </a:lnTo>
                <a:lnTo>
                  <a:pt x="13" y="6"/>
                </a:lnTo>
                <a:lnTo>
                  <a:pt x="11" y="8"/>
                </a:lnTo>
                <a:lnTo>
                  <a:pt x="11" y="12"/>
                </a:lnTo>
                <a:lnTo>
                  <a:pt x="11" y="13"/>
                </a:lnTo>
                <a:lnTo>
                  <a:pt x="11" y="19"/>
                </a:lnTo>
                <a:lnTo>
                  <a:pt x="13" y="23"/>
                </a:lnTo>
                <a:lnTo>
                  <a:pt x="15" y="24"/>
                </a:lnTo>
                <a:lnTo>
                  <a:pt x="18" y="24"/>
                </a:lnTo>
                <a:lnTo>
                  <a:pt x="22" y="24"/>
                </a:lnTo>
                <a:lnTo>
                  <a:pt x="24" y="24"/>
                </a:lnTo>
                <a:lnTo>
                  <a:pt x="26" y="23"/>
                </a:lnTo>
                <a:lnTo>
                  <a:pt x="26" y="19"/>
                </a:lnTo>
                <a:lnTo>
                  <a:pt x="28" y="17"/>
                </a:lnTo>
                <a:lnTo>
                  <a:pt x="28" y="13"/>
                </a:lnTo>
                <a:lnTo>
                  <a:pt x="28" y="12"/>
                </a:lnTo>
                <a:lnTo>
                  <a:pt x="28" y="10"/>
                </a:lnTo>
                <a:lnTo>
                  <a:pt x="26" y="8"/>
                </a:lnTo>
                <a:lnTo>
                  <a:pt x="26" y="6"/>
                </a:lnTo>
                <a:lnTo>
                  <a:pt x="24" y="4"/>
                </a:lnTo>
                <a:lnTo>
                  <a:pt x="22" y="4"/>
                </a:lnTo>
                <a:lnTo>
                  <a:pt x="20" y="4"/>
                </a:lnTo>
                <a:lnTo>
                  <a:pt x="18" y="2"/>
                </a:lnTo>
                <a:close/>
                <a:moveTo>
                  <a:pt x="48" y="8"/>
                </a:moveTo>
                <a:lnTo>
                  <a:pt x="48" y="17"/>
                </a:lnTo>
                <a:lnTo>
                  <a:pt x="55" y="8"/>
                </a:lnTo>
                <a:lnTo>
                  <a:pt x="59" y="8"/>
                </a:lnTo>
                <a:lnTo>
                  <a:pt x="52" y="15"/>
                </a:lnTo>
                <a:lnTo>
                  <a:pt x="61" y="28"/>
                </a:lnTo>
                <a:lnTo>
                  <a:pt x="55" y="28"/>
                </a:lnTo>
                <a:lnTo>
                  <a:pt x="50" y="19"/>
                </a:lnTo>
                <a:lnTo>
                  <a:pt x="48" y="21"/>
                </a:lnTo>
                <a:lnTo>
                  <a:pt x="48" y="28"/>
                </a:lnTo>
                <a:lnTo>
                  <a:pt x="44" y="28"/>
                </a:lnTo>
                <a:lnTo>
                  <a:pt x="44" y="21"/>
                </a:lnTo>
                <a:lnTo>
                  <a:pt x="44" y="19"/>
                </a:lnTo>
                <a:lnTo>
                  <a:pt x="37" y="28"/>
                </a:lnTo>
                <a:lnTo>
                  <a:pt x="33" y="28"/>
                </a:lnTo>
                <a:lnTo>
                  <a:pt x="41" y="15"/>
                </a:lnTo>
                <a:lnTo>
                  <a:pt x="33" y="8"/>
                </a:lnTo>
                <a:lnTo>
                  <a:pt x="37" y="8"/>
                </a:lnTo>
                <a:lnTo>
                  <a:pt x="44" y="17"/>
                </a:lnTo>
                <a:lnTo>
                  <a:pt x="44" y="8"/>
                </a:lnTo>
                <a:lnTo>
                  <a:pt x="48" y="8"/>
                </a:lnTo>
                <a:close/>
                <a:moveTo>
                  <a:pt x="76" y="8"/>
                </a:moveTo>
                <a:lnTo>
                  <a:pt x="78" y="8"/>
                </a:lnTo>
                <a:lnTo>
                  <a:pt x="78" y="28"/>
                </a:lnTo>
                <a:lnTo>
                  <a:pt x="76" y="28"/>
                </a:lnTo>
                <a:lnTo>
                  <a:pt x="76" y="19"/>
                </a:lnTo>
                <a:lnTo>
                  <a:pt x="67" y="19"/>
                </a:lnTo>
                <a:lnTo>
                  <a:pt x="67" y="28"/>
                </a:lnTo>
                <a:lnTo>
                  <a:pt x="63" y="28"/>
                </a:lnTo>
                <a:lnTo>
                  <a:pt x="63" y="8"/>
                </a:lnTo>
                <a:lnTo>
                  <a:pt x="67" y="8"/>
                </a:lnTo>
                <a:lnTo>
                  <a:pt x="67" y="15"/>
                </a:lnTo>
                <a:lnTo>
                  <a:pt x="76" y="15"/>
                </a:lnTo>
                <a:lnTo>
                  <a:pt x="76" y="8"/>
                </a:lnTo>
                <a:close/>
                <a:moveTo>
                  <a:pt x="91" y="8"/>
                </a:moveTo>
                <a:lnTo>
                  <a:pt x="94" y="8"/>
                </a:lnTo>
                <a:lnTo>
                  <a:pt x="96" y="10"/>
                </a:lnTo>
                <a:lnTo>
                  <a:pt x="98" y="10"/>
                </a:lnTo>
                <a:lnTo>
                  <a:pt x="100" y="13"/>
                </a:lnTo>
                <a:lnTo>
                  <a:pt x="100" y="15"/>
                </a:lnTo>
                <a:lnTo>
                  <a:pt x="100" y="17"/>
                </a:lnTo>
                <a:lnTo>
                  <a:pt x="100" y="21"/>
                </a:lnTo>
                <a:lnTo>
                  <a:pt x="100" y="23"/>
                </a:lnTo>
                <a:lnTo>
                  <a:pt x="98" y="24"/>
                </a:lnTo>
                <a:lnTo>
                  <a:pt x="96" y="26"/>
                </a:lnTo>
                <a:lnTo>
                  <a:pt x="94" y="28"/>
                </a:lnTo>
                <a:lnTo>
                  <a:pt x="91" y="28"/>
                </a:lnTo>
                <a:lnTo>
                  <a:pt x="89" y="28"/>
                </a:lnTo>
                <a:lnTo>
                  <a:pt x="87" y="26"/>
                </a:lnTo>
                <a:lnTo>
                  <a:pt x="85" y="24"/>
                </a:lnTo>
                <a:lnTo>
                  <a:pt x="83" y="23"/>
                </a:lnTo>
                <a:lnTo>
                  <a:pt x="83" y="21"/>
                </a:lnTo>
                <a:lnTo>
                  <a:pt x="83" y="17"/>
                </a:lnTo>
                <a:lnTo>
                  <a:pt x="83" y="15"/>
                </a:lnTo>
                <a:lnTo>
                  <a:pt x="83" y="13"/>
                </a:lnTo>
                <a:lnTo>
                  <a:pt x="85" y="10"/>
                </a:lnTo>
                <a:lnTo>
                  <a:pt x="87" y="10"/>
                </a:lnTo>
                <a:lnTo>
                  <a:pt x="89" y="8"/>
                </a:lnTo>
                <a:lnTo>
                  <a:pt x="91" y="8"/>
                </a:lnTo>
                <a:close/>
                <a:moveTo>
                  <a:pt x="91" y="24"/>
                </a:moveTo>
                <a:lnTo>
                  <a:pt x="94" y="24"/>
                </a:lnTo>
                <a:lnTo>
                  <a:pt x="96" y="23"/>
                </a:lnTo>
                <a:lnTo>
                  <a:pt x="96" y="21"/>
                </a:lnTo>
                <a:lnTo>
                  <a:pt x="96" y="19"/>
                </a:lnTo>
                <a:lnTo>
                  <a:pt x="98" y="17"/>
                </a:lnTo>
                <a:lnTo>
                  <a:pt x="96" y="15"/>
                </a:lnTo>
                <a:lnTo>
                  <a:pt x="96" y="13"/>
                </a:lnTo>
                <a:lnTo>
                  <a:pt x="94" y="12"/>
                </a:lnTo>
                <a:lnTo>
                  <a:pt x="94" y="10"/>
                </a:lnTo>
                <a:lnTo>
                  <a:pt x="91" y="10"/>
                </a:lnTo>
                <a:lnTo>
                  <a:pt x="89" y="10"/>
                </a:lnTo>
                <a:lnTo>
                  <a:pt x="89" y="12"/>
                </a:lnTo>
                <a:lnTo>
                  <a:pt x="87" y="13"/>
                </a:lnTo>
                <a:lnTo>
                  <a:pt x="87" y="15"/>
                </a:lnTo>
                <a:lnTo>
                  <a:pt x="85" y="15"/>
                </a:lnTo>
                <a:lnTo>
                  <a:pt x="85" y="17"/>
                </a:lnTo>
                <a:lnTo>
                  <a:pt x="85" y="19"/>
                </a:lnTo>
                <a:lnTo>
                  <a:pt x="87" y="21"/>
                </a:lnTo>
                <a:lnTo>
                  <a:pt x="87" y="23"/>
                </a:lnTo>
                <a:lnTo>
                  <a:pt x="89" y="24"/>
                </a:lnTo>
                <a:lnTo>
                  <a:pt x="91" y="24"/>
                </a:lnTo>
                <a:close/>
                <a:moveTo>
                  <a:pt x="113" y="15"/>
                </a:moveTo>
                <a:lnTo>
                  <a:pt x="113" y="19"/>
                </a:lnTo>
                <a:lnTo>
                  <a:pt x="103" y="19"/>
                </a:lnTo>
                <a:lnTo>
                  <a:pt x="103" y="15"/>
                </a:lnTo>
                <a:lnTo>
                  <a:pt x="113" y="15"/>
                </a:lnTo>
                <a:close/>
                <a:moveTo>
                  <a:pt x="44" y="41"/>
                </a:moveTo>
                <a:lnTo>
                  <a:pt x="42" y="37"/>
                </a:lnTo>
                <a:lnTo>
                  <a:pt x="41" y="36"/>
                </a:lnTo>
                <a:lnTo>
                  <a:pt x="39" y="36"/>
                </a:lnTo>
                <a:lnTo>
                  <a:pt x="37" y="36"/>
                </a:lnTo>
                <a:lnTo>
                  <a:pt x="33" y="36"/>
                </a:lnTo>
                <a:lnTo>
                  <a:pt x="31" y="36"/>
                </a:lnTo>
                <a:lnTo>
                  <a:pt x="30" y="37"/>
                </a:lnTo>
                <a:lnTo>
                  <a:pt x="30" y="39"/>
                </a:lnTo>
                <a:lnTo>
                  <a:pt x="28" y="43"/>
                </a:lnTo>
                <a:lnTo>
                  <a:pt x="28" y="47"/>
                </a:lnTo>
                <a:lnTo>
                  <a:pt x="28" y="50"/>
                </a:lnTo>
                <a:lnTo>
                  <a:pt x="30" y="54"/>
                </a:lnTo>
                <a:lnTo>
                  <a:pt x="33" y="56"/>
                </a:lnTo>
                <a:lnTo>
                  <a:pt x="37" y="58"/>
                </a:lnTo>
                <a:lnTo>
                  <a:pt x="39" y="58"/>
                </a:lnTo>
                <a:lnTo>
                  <a:pt x="39" y="56"/>
                </a:lnTo>
                <a:lnTo>
                  <a:pt x="41" y="56"/>
                </a:lnTo>
                <a:lnTo>
                  <a:pt x="42" y="54"/>
                </a:lnTo>
                <a:lnTo>
                  <a:pt x="42" y="52"/>
                </a:lnTo>
                <a:lnTo>
                  <a:pt x="44" y="50"/>
                </a:lnTo>
                <a:lnTo>
                  <a:pt x="48" y="50"/>
                </a:lnTo>
                <a:lnTo>
                  <a:pt x="46" y="54"/>
                </a:lnTo>
                <a:lnTo>
                  <a:pt x="44" y="56"/>
                </a:lnTo>
                <a:lnTo>
                  <a:pt x="42" y="58"/>
                </a:lnTo>
                <a:lnTo>
                  <a:pt x="41" y="60"/>
                </a:lnTo>
                <a:lnTo>
                  <a:pt x="39" y="60"/>
                </a:lnTo>
                <a:lnTo>
                  <a:pt x="35" y="60"/>
                </a:lnTo>
                <a:lnTo>
                  <a:pt x="33" y="60"/>
                </a:lnTo>
                <a:lnTo>
                  <a:pt x="31" y="60"/>
                </a:lnTo>
                <a:lnTo>
                  <a:pt x="30" y="58"/>
                </a:lnTo>
                <a:lnTo>
                  <a:pt x="28" y="58"/>
                </a:lnTo>
                <a:lnTo>
                  <a:pt x="26" y="54"/>
                </a:lnTo>
                <a:lnTo>
                  <a:pt x="24" y="52"/>
                </a:lnTo>
                <a:lnTo>
                  <a:pt x="24" y="48"/>
                </a:lnTo>
                <a:lnTo>
                  <a:pt x="24" y="47"/>
                </a:lnTo>
                <a:lnTo>
                  <a:pt x="24" y="43"/>
                </a:lnTo>
                <a:lnTo>
                  <a:pt x="24" y="41"/>
                </a:lnTo>
                <a:lnTo>
                  <a:pt x="26" y="37"/>
                </a:lnTo>
                <a:lnTo>
                  <a:pt x="28" y="36"/>
                </a:lnTo>
                <a:lnTo>
                  <a:pt x="30" y="34"/>
                </a:lnTo>
                <a:lnTo>
                  <a:pt x="31" y="34"/>
                </a:lnTo>
                <a:lnTo>
                  <a:pt x="33" y="32"/>
                </a:lnTo>
                <a:lnTo>
                  <a:pt x="37" y="32"/>
                </a:lnTo>
                <a:lnTo>
                  <a:pt x="39" y="32"/>
                </a:lnTo>
                <a:lnTo>
                  <a:pt x="42" y="34"/>
                </a:lnTo>
                <a:lnTo>
                  <a:pt x="44" y="34"/>
                </a:lnTo>
                <a:lnTo>
                  <a:pt x="46" y="36"/>
                </a:lnTo>
                <a:lnTo>
                  <a:pt x="46" y="39"/>
                </a:lnTo>
                <a:lnTo>
                  <a:pt x="48" y="41"/>
                </a:lnTo>
                <a:lnTo>
                  <a:pt x="44" y="41"/>
                </a:lnTo>
                <a:close/>
                <a:moveTo>
                  <a:pt x="52" y="47"/>
                </a:moveTo>
                <a:lnTo>
                  <a:pt x="52" y="43"/>
                </a:lnTo>
                <a:lnTo>
                  <a:pt x="54" y="41"/>
                </a:lnTo>
                <a:lnTo>
                  <a:pt x="55" y="39"/>
                </a:lnTo>
                <a:lnTo>
                  <a:pt x="59" y="39"/>
                </a:lnTo>
                <a:lnTo>
                  <a:pt x="61" y="39"/>
                </a:lnTo>
                <a:lnTo>
                  <a:pt x="63" y="39"/>
                </a:lnTo>
                <a:lnTo>
                  <a:pt x="65" y="41"/>
                </a:lnTo>
                <a:lnTo>
                  <a:pt x="67" y="43"/>
                </a:lnTo>
                <a:lnTo>
                  <a:pt x="67" y="45"/>
                </a:lnTo>
                <a:lnTo>
                  <a:pt x="67" y="56"/>
                </a:lnTo>
                <a:lnTo>
                  <a:pt x="67" y="58"/>
                </a:lnTo>
                <a:lnTo>
                  <a:pt x="68" y="58"/>
                </a:lnTo>
                <a:lnTo>
                  <a:pt x="68" y="60"/>
                </a:lnTo>
                <a:lnTo>
                  <a:pt x="67" y="60"/>
                </a:lnTo>
                <a:lnTo>
                  <a:pt x="65" y="60"/>
                </a:lnTo>
                <a:lnTo>
                  <a:pt x="65" y="58"/>
                </a:lnTo>
                <a:lnTo>
                  <a:pt x="63" y="58"/>
                </a:lnTo>
                <a:lnTo>
                  <a:pt x="61" y="60"/>
                </a:lnTo>
                <a:lnTo>
                  <a:pt x="59" y="60"/>
                </a:lnTo>
                <a:lnTo>
                  <a:pt x="57" y="60"/>
                </a:lnTo>
                <a:lnTo>
                  <a:pt x="55" y="60"/>
                </a:lnTo>
                <a:lnTo>
                  <a:pt x="54" y="60"/>
                </a:lnTo>
                <a:lnTo>
                  <a:pt x="52" y="58"/>
                </a:lnTo>
                <a:lnTo>
                  <a:pt x="50" y="56"/>
                </a:lnTo>
                <a:lnTo>
                  <a:pt x="50" y="54"/>
                </a:lnTo>
                <a:lnTo>
                  <a:pt x="52" y="52"/>
                </a:lnTo>
                <a:lnTo>
                  <a:pt x="52" y="50"/>
                </a:lnTo>
                <a:lnTo>
                  <a:pt x="54" y="48"/>
                </a:lnTo>
                <a:lnTo>
                  <a:pt x="57" y="48"/>
                </a:lnTo>
                <a:lnTo>
                  <a:pt x="63" y="48"/>
                </a:lnTo>
                <a:lnTo>
                  <a:pt x="63" y="47"/>
                </a:lnTo>
                <a:lnTo>
                  <a:pt x="63" y="45"/>
                </a:lnTo>
                <a:lnTo>
                  <a:pt x="63" y="43"/>
                </a:lnTo>
                <a:lnTo>
                  <a:pt x="59" y="43"/>
                </a:lnTo>
                <a:lnTo>
                  <a:pt x="57" y="43"/>
                </a:lnTo>
                <a:lnTo>
                  <a:pt x="55" y="43"/>
                </a:lnTo>
                <a:lnTo>
                  <a:pt x="55" y="45"/>
                </a:lnTo>
                <a:lnTo>
                  <a:pt x="55" y="47"/>
                </a:lnTo>
                <a:lnTo>
                  <a:pt x="52" y="47"/>
                </a:lnTo>
                <a:close/>
                <a:moveTo>
                  <a:pt x="63" y="50"/>
                </a:moveTo>
                <a:lnTo>
                  <a:pt x="63" y="50"/>
                </a:lnTo>
                <a:lnTo>
                  <a:pt x="61" y="50"/>
                </a:lnTo>
                <a:lnTo>
                  <a:pt x="57" y="50"/>
                </a:lnTo>
                <a:lnTo>
                  <a:pt x="55" y="50"/>
                </a:lnTo>
                <a:lnTo>
                  <a:pt x="55" y="52"/>
                </a:lnTo>
                <a:lnTo>
                  <a:pt x="54" y="52"/>
                </a:lnTo>
                <a:lnTo>
                  <a:pt x="54" y="54"/>
                </a:lnTo>
                <a:lnTo>
                  <a:pt x="55" y="56"/>
                </a:lnTo>
                <a:lnTo>
                  <a:pt x="57" y="58"/>
                </a:lnTo>
                <a:lnTo>
                  <a:pt x="59" y="58"/>
                </a:lnTo>
                <a:lnTo>
                  <a:pt x="61" y="56"/>
                </a:lnTo>
                <a:lnTo>
                  <a:pt x="63" y="56"/>
                </a:lnTo>
                <a:lnTo>
                  <a:pt x="63" y="54"/>
                </a:lnTo>
                <a:lnTo>
                  <a:pt x="63" y="52"/>
                </a:lnTo>
                <a:lnTo>
                  <a:pt x="63" y="50"/>
                </a:lnTo>
                <a:close/>
                <a:moveTo>
                  <a:pt x="89" y="60"/>
                </a:moveTo>
                <a:lnTo>
                  <a:pt x="85" y="60"/>
                </a:lnTo>
                <a:lnTo>
                  <a:pt x="79" y="52"/>
                </a:lnTo>
                <a:lnTo>
                  <a:pt x="74" y="60"/>
                </a:lnTo>
                <a:lnTo>
                  <a:pt x="70" y="60"/>
                </a:lnTo>
                <a:lnTo>
                  <a:pt x="78" y="48"/>
                </a:lnTo>
                <a:lnTo>
                  <a:pt x="70" y="39"/>
                </a:lnTo>
                <a:lnTo>
                  <a:pt x="76" y="39"/>
                </a:lnTo>
                <a:lnTo>
                  <a:pt x="79" y="47"/>
                </a:lnTo>
                <a:lnTo>
                  <a:pt x="85" y="39"/>
                </a:lnTo>
                <a:lnTo>
                  <a:pt x="89" y="39"/>
                </a:lnTo>
                <a:lnTo>
                  <a:pt x="81" y="48"/>
                </a:lnTo>
                <a:lnTo>
                  <a:pt x="89" y="60"/>
                </a:lnTo>
                <a:close/>
                <a:moveTo>
                  <a:pt x="91" y="47"/>
                </a:moveTo>
                <a:lnTo>
                  <a:pt x="92" y="43"/>
                </a:lnTo>
                <a:lnTo>
                  <a:pt x="92" y="41"/>
                </a:lnTo>
                <a:lnTo>
                  <a:pt x="96" y="39"/>
                </a:lnTo>
                <a:lnTo>
                  <a:pt x="100" y="39"/>
                </a:lnTo>
                <a:lnTo>
                  <a:pt x="102" y="39"/>
                </a:lnTo>
                <a:lnTo>
                  <a:pt x="103" y="41"/>
                </a:lnTo>
                <a:lnTo>
                  <a:pt x="105" y="41"/>
                </a:lnTo>
                <a:lnTo>
                  <a:pt x="105" y="43"/>
                </a:lnTo>
                <a:lnTo>
                  <a:pt x="107" y="45"/>
                </a:lnTo>
                <a:lnTo>
                  <a:pt x="107" y="56"/>
                </a:lnTo>
                <a:lnTo>
                  <a:pt x="107" y="58"/>
                </a:lnTo>
                <a:lnTo>
                  <a:pt x="109" y="58"/>
                </a:lnTo>
                <a:lnTo>
                  <a:pt x="109" y="60"/>
                </a:lnTo>
                <a:lnTo>
                  <a:pt x="107" y="60"/>
                </a:lnTo>
                <a:lnTo>
                  <a:pt x="105" y="60"/>
                </a:lnTo>
                <a:lnTo>
                  <a:pt x="103" y="60"/>
                </a:lnTo>
                <a:lnTo>
                  <a:pt x="103" y="58"/>
                </a:lnTo>
                <a:lnTo>
                  <a:pt x="102" y="58"/>
                </a:lnTo>
                <a:lnTo>
                  <a:pt x="100" y="60"/>
                </a:lnTo>
                <a:lnTo>
                  <a:pt x="98" y="60"/>
                </a:lnTo>
                <a:lnTo>
                  <a:pt x="96" y="60"/>
                </a:lnTo>
                <a:lnTo>
                  <a:pt x="94" y="60"/>
                </a:lnTo>
                <a:lnTo>
                  <a:pt x="92" y="60"/>
                </a:lnTo>
                <a:lnTo>
                  <a:pt x="92" y="58"/>
                </a:lnTo>
                <a:lnTo>
                  <a:pt x="91" y="58"/>
                </a:lnTo>
                <a:lnTo>
                  <a:pt x="91" y="56"/>
                </a:lnTo>
                <a:lnTo>
                  <a:pt x="91" y="54"/>
                </a:lnTo>
                <a:lnTo>
                  <a:pt x="91" y="52"/>
                </a:lnTo>
                <a:lnTo>
                  <a:pt x="91" y="50"/>
                </a:lnTo>
                <a:lnTo>
                  <a:pt x="92" y="48"/>
                </a:lnTo>
                <a:lnTo>
                  <a:pt x="96" y="48"/>
                </a:lnTo>
                <a:lnTo>
                  <a:pt x="102" y="48"/>
                </a:lnTo>
                <a:lnTo>
                  <a:pt x="103" y="47"/>
                </a:lnTo>
                <a:lnTo>
                  <a:pt x="103" y="45"/>
                </a:lnTo>
                <a:lnTo>
                  <a:pt x="102" y="43"/>
                </a:lnTo>
                <a:lnTo>
                  <a:pt x="98" y="43"/>
                </a:lnTo>
                <a:lnTo>
                  <a:pt x="96" y="43"/>
                </a:lnTo>
                <a:lnTo>
                  <a:pt x="94" y="45"/>
                </a:lnTo>
                <a:lnTo>
                  <a:pt x="94" y="47"/>
                </a:lnTo>
                <a:lnTo>
                  <a:pt x="91" y="47"/>
                </a:lnTo>
                <a:close/>
                <a:moveTo>
                  <a:pt x="103" y="50"/>
                </a:moveTo>
                <a:lnTo>
                  <a:pt x="103" y="50"/>
                </a:lnTo>
                <a:lnTo>
                  <a:pt x="102" y="50"/>
                </a:lnTo>
                <a:lnTo>
                  <a:pt x="100" y="50"/>
                </a:lnTo>
                <a:lnTo>
                  <a:pt x="98" y="50"/>
                </a:lnTo>
                <a:lnTo>
                  <a:pt x="96" y="50"/>
                </a:lnTo>
                <a:lnTo>
                  <a:pt x="94" y="52"/>
                </a:lnTo>
                <a:lnTo>
                  <a:pt x="94" y="54"/>
                </a:lnTo>
                <a:lnTo>
                  <a:pt x="94" y="56"/>
                </a:lnTo>
                <a:lnTo>
                  <a:pt x="98" y="58"/>
                </a:lnTo>
                <a:lnTo>
                  <a:pt x="100" y="56"/>
                </a:lnTo>
                <a:lnTo>
                  <a:pt x="102" y="56"/>
                </a:lnTo>
                <a:lnTo>
                  <a:pt x="103" y="54"/>
                </a:lnTo>
                <a:lnTo>
                  <a:pt x="103" y="52"/>
                </a:lnTo>
                <a:lnTo>
                  <a:pt x="103" y="50"/>
                </a:lnTo>
                <a:close/>
                <a:moveTo>
                  <a:pt x="115" y="43"/>
                </a:moveTo>
                <a:lnTo>
                  <a:pt x="115" y="54"/>
                </a:lnTo>
                <a:lnTo>
                  <a:pt x="115" y="56"/>
                </a:lnTo>
                <a:lnTo>
                  <a:pt x="115" y="58"/>
                </a:lnTo>
                <a:lnTo>
                  <a:pt x="113" y="60"/>
                </a:lnTo>
                <a:lnTo>
                  <a:pt x="111" y="60"/>
                </a:lnTo>
                <a:lnTo>
                  <a:pt x="111" y="56"/>
                </a:lnTo>
                <a:lnTo>
                  <a:pt x="113" y="56"/>
                </a:lnTo>
                <a:lnTo>
                  <a:pt x="113" y="54"/>
                </a:lnTo>
                <a:lnTo>
                  <a:pt x="113" y="39"/>
                </a:lnTo>
                <a:lnTo>
                  <a:pt x="126" y="39"/>
                </a:lnTo>
                <a:lnTo>
                  <a:pt x="126" y="60"/>
                </a:lnTo>
                <a:lnTo>
                  <a:pt x="124" y="60"/>
                </a:lnTo>
                <a:lnTo>
                  <a:pt x="124" y="43"/>
                </a:lnTo>
                <a:lnTo>
                  <a:pt x="115" y="43"/>
                </a:lnTo>
                <a:close/>
                <a:moveTo>
                  <a:pt x="135" y="54"/>
                </a:moveTo>
                <a:lnTo>
                  <a:pt x="135" y="54"/>
                </a:lnTo>
                <a:lnTo>
                  <a:pt x="144" y="39"/>
                </a:lnTo>
                <a:lnTo>
                  <a:pt x="148" y="39"/>
                </a:lnTo>
                <a:lnTo>
                  <a:pt x="148" y="60"/>
                </a:lnTo>
                <a:lnTo>
                  <a:pt x="144" y="60"/>
                </a:lnTo>
                <a:lnTo>
                  <a:pt x="144" y="45"/>
                </a:lnTo>
                <a:lnTo>
                  <a:pt x="135" y="60"/>
                </a:lnTo>
                <a:lnTo>
                  <a:pt x="131" y="60"/>
                </a:lnTo>
                <a:lnTo>
                  <a:pt x="131" y="39"/>
                </a:lnTo>
                <a:lnTo>
                  <a:pt x="135" y="39"/>
                </a:lnTo>
                <a:lnTo>
                  <a:pt x="135" y="54"/>
                </a:lnTo>
                <a:close/>
                <a:moveTo>
                  <a:pt x="164" y="39"/>
                </a:moveTo>
                <a:lnTo>
                  <a:pt x="168" y="39"/>
                </a:lnTo>
                <a:lnTo>
                  <a:pt x="168" y="60"/>
                </a:lnTo>
                <a:lnTo>
                  <a:pt x="164" y="60"/>
                </a:lnTo>
                <a:lnTo>
                  <a:pt x="164" y="50"/>
                </a:lnTo>
                <a:lnTo>
                  <a:pt x="155" y="50"/>
                </a:lnTo>
                <a:lnTo>
                  <a:pt x="155" y="60"/>
                </a:lnTo>
                <a:lnTo>
                  <a:pt x="151" y="60"/>
                </a:lnTo>
                <a:lnTo>
                  <a:pt x="151" y="39"/>
                </a:lnTo>
                <a:lnTo>
                  <a:pt x="155" y="39"/>
                </a:lnTo>
                <a:lnTo>
                  <a:pt x="155" y="48"/>
                </a:lnTo>
                <a:lnTo>
                  <a:pt x="164" y="48"/>
                </a:lnTo>
                <a:lnTo>
                  <a:pt x="164" y="39"/>
                </a:lnTo>
                <a:close/>
                <a:moveTo>
                  <a:pt x="185" y="47"/>
                </a:moveTo>
                <a:lnTo>
                  <a:pt x="183" y="43"/>
                </a:lnTo>
                <a:lnTo>
                  <a:pt x="181" y="43"/>
                </a:lnTo>
                <a:lnTo>
                  <a:pt x="177" y="43"/>
                </a:lnTo>
                <a:lnTo>
                  <a:pt x="177" y="45"/>
                </a:lnTo>
                <a:lnTo>
                  <a:pt x="176" y="47"/>
                </a:lnTo>
                <a:lnTo>
                  <a:pt x="176" y="50"/>
                </a:lnTo>
                <a:lnTo>
                  <a:pt x="176" y="52"/>
                </a:lnTo>
                <a:lnTo>
                  <a:pt x="177" y="56"/>
                </a:lnTo>
                <a:lnTo>
                  <a:pt x="181" y="58"/>
                </a:lnTo>
                <a:lnTo>
                  <a:pt x="183" y="58"/>
                </a:lnTo>
                <a:lnTo>
                  <a:pt x="183" y="56"/>
                </a:lnTo>
                <a:lnTo>
                  <a:pt x="185" y="54"/>
                </a:lnTo>
                <a:lnTo>
                  <a:pt x="185" y="52"/>
                </a:lnTo>
                <a:lnTo>
                  <a:pt x="188" y="52"/>
                </a:lnTo>
                <a:lnTo>
                  <a:pt x="188" y="56"/>
                </a:lnTo>
                <a:lnTo>
                  <a:pt x="187" y="58"/>
                </a:lnTo>
                <a:lnTo>
                  <a:pt x="183" y="60"/>
                </a:lnTo>
                <a:lnTo>
                  <a:pt x="181" y="60"/>
                </a:lnTo>
                <a:lnTo>
                  <a:pt x="177" y="60"/>
                </a:lnTo>
                <a:lnTo>
                  <a:pt x="176" y="60"/>
                </a:lnTo>
                <a:lnTo>
                  <a:pt x="174" y="58"/>
                </a:lnTo>
                <a:lnTo>
                  <a:pt x="172" y="56"/>
                </a:lnTo>
                <a:lnTo>
                  <a:pt x="172" y="52"/>
                </a:lnTo>
                <a:lnTo>
                  <a:pt x="172" y="50"/>
                </a:lnTo>
                <a:lnTo>
                  <a:pt x="172" y="47"/>
                </a:lnTo>
                <a:lnTo>
                  <a:pt x="172" y="45"/>
                </a:lnTo>
                <a:lnTo>
                  <a:pt x="174" y="43"/>
                </a:lnTo>
                <a:lnTo>
                  <a:pt x="176" y="41"/>
                </a:lnTo>
                <a:lnTo>
                  <a:pt x="177" y="39"/>
                </a:lnTo>
                <a:lnTo>
                  <a:pt x="181" y="39"/>
                </a:lnTo>
                <a:lnTo>
                  <a:pt x="183" y="39"/>
                </a:lnTo>
                <a:lnTo>
                  <a:pt x="185" y="41"/>
                </a:lnTo>
                <a:lnTo>
                  <a:pt x="187" y="41"/>
                </a:lnTo>
                <a:lnTo>
                  <a:pt x="187" y="43"/>
                </a:lnTo>
                <a:lnTo>
                  <a:pt x="188" y="45"/>
                </a:lnTo>
                <a:lnTo>
                  <a:pt x="188" y="47"/>
                </a:lnTo>
                <a:lnTo>
                  <a:pt x="185" y="47"/>
                </a:lnTo>
                <a:close/>
                <a:moveTo>
                  <a:pt x="209" y="60"/>
                </a:moveTo>
                <a:lnTo>
                  <a:pt x="203" y="60"/>
                </a:lnTo>
                <a:lnTo>
                  <a:pt x="196" y="50"/>
                </a:lnTo>
                <a:lnTo>
                  <a:pt x="196" y="52"/>
                </a:lnTo>
                <a:lnTo>
                  <a:pt x="196" y="60"/>
                </a:lnTo>
                <a:lnTo>
                  <a:pt x="192" y="60"/>
                </a:lnTo>
                <a:lnTo>
                  <a:pt x="192" y="39"/>
                </a:lnTo>
                <a:lnTo>
                  <a:pt x="196" y="39"/>
                </a:lnTo>
                <a:lnTo>
                  <a:pt x="196" y="48"/>
                </a:lnTo>
                <a:lnTo>
                  <a:pt x="203" y="39"/>
                </a:lnTo>
                <a:lnTo>
                  <a:pt x="207" y="39"/>
                </a:lnTo>
                <a:lnTo>
                  <a:pt x="200" y="48"/>
                </a:lnTo>
                <a:lnTo>
                  <a:pt x="209" y="60"/>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73" name="Freeform 107"/>
          <p:cNvSpPr>
            <a:spLocks noEditPoints="1"/>
          </p:cNvSpPr>
          <p:nvPr/>
        </p:nvSpPr>
        <p:spPr bwMode="auto">
          <a:xfrm>
            <a:off x="9883842" y="6317240"/>
            <a:ext cx="326850" cy="66125"/>
          </a:xfrm>
          <a:custGeom>
            <a:avLst/>
            <a:gdLst>
              <a:gd name="T0" fmla="*/ 0 w 187"/>
              <a:gd name="T1" fmla="*/ 0 h 35"/>
              <a:gd name="T2" fmla="*/ 38185 w 187"/>
              <a:gd name="T3" fmla="*/ 20637 h 35"/>
              <a:gd name="T4" fmla="*/ 57277 w 187"/>
              <a:gd name="T5" fmla="*/ 11112 h 35"/>
              <a:gd name="T6" fmla="*/ 63152 w 187"/>
              <a:gd name="T7" fmla="*/ 38100 h 35"/>
              <a:gd name="T8" fmla="*/ 63152 w 187"/>
              <a:gd name="T9" fmla="*/ 44450 h 35"/>
              <a:gd name="T10" fmla="*/ 51403 w 187"/>
              <a:gd name="T11" fmla="*/ 41275 h 35"/>
              <a:gd name="T12" fmla="*/ 38185 w 187"/>
              <a:gd name="T13" fmla="*/ 38100 h 35"/>
              <a:gd name="T14" fmla="*/ 57277 w 187"/>
              <a:gd name="T15" fmla="*/ 23812 h 35"/>
              <a:gd name="T16" fmla="*/ 44059 w 187"/>
              <a:gd name="T17" fmla="*/ 20637 h 35"/>
              <a:gd name="T18" fmla="*/ 46997 w 187"/>
              <a:gd name="T19" fmla="*/ 28575 h 35"/>
              <a:gd name="T20" fmla="*/ 49934 w 187"/>
              <a:gd name="T21" fmla="*/ 38100 h 35"/>
              <a:gd name="T22" fmla="*/ 57277 w 187"/>
              <a:gd name="T23" fmla="*/ 25400 h 35"/>
              <a:gd name="T24" fmla="*/ 85182 w 187"/>
              <a:gd name="T25" fmla="*/ 4762 h 35"/>
              <a:gd name="T26" fmla="*/ 73432 w 187"/>
              <a:gd name="T27" fmla="*/ 14287 h 35"/>
              <a:gd name="T28" fmla="*/ 89587 w 187"/>
              <a:gd name="T29" fmla="*/ 14287 h 35"/>
              <a:gd name="T30" fmla="*/ 92525 w 187"/>
              <a:gd name="T31" fmla="*/ 38100 h 35"/>
              <a:gd name="T32" fmla="*/ 73432 w 187"/>
              <a:gd name="T33" fmla="*/ 41275 h 35"/>
              <a:gd name="T34" fmla="*/ 67558 w 187"/>
              <a:gd name="T35" fmla="*/ 14287 h 35"/>
              <a:gd name="T36" fmla="*/ 86650 w 187"/>
              <a:gd name="T37" fmla="*/ 3175 h 35"/>
              <a:gd name="T38" fmla="*/ 86650 w 187"/>
              <a:gd name="T39" fmla="*/ 20637 h 35"/>
              <a:gd name="T40" fmla="*/ 73432 w 187"/>
              <a:gd name="T41" fmla="*/ 23812 h 35"/>
              <a:gd name="T42" fmla="*/ 79307 w 187"/>
              <a:gd name="T43" fmla="*/ 38100 h 35"/>
              <a:gd name="T44" fmla="*/ 89587 w 187"/>
              <a:gd name="T45" fmla="*/ 28575 h 35"/>
              <a:gd name="T46" fmla="*/ 117492 w 187"/>
              <a:gd name="T47" fmla="*/ 11112 h 35"/>
              <a:gd name="T48" fmla="*/ 124835 w 187"/>
              <a:gd name="T49" fmla="*/ 38100 h 35"/>
              <a:gd name="T50" fmla="*/ 124835 w 187"/>
              <a:gd name="T51" fmla="*/ 44450 h 35"/>
              <a:gd name="T52" fmla="*/ 117492 w 187"/>
              <a:gd name="T53" fmla="*/ 41275 h 35"/>
              <a:gd name="T54" fmla="*/ 101337 w 187"/>
              <a:gd name="T55" fmla="*/ 38100 h 35"/>
              <a:gd name="T56" fmla="*/ 114554 w 187"/>
              <a:gd name="T57" fmla="*/ 23812 h 35"/>
              <a:gd name="T58" fmla="*/ 105743 w 187"/>
              <a:gd name="T59" fmla="*/ 17462 h 35"/>
              <a:gd name="T60" fmla="*/ 108680 w 187"/>
              <a:gd name="T61" fmla="*/ 28575 h 35"/>
              <a:gd name="T62" fmla="*/ 105743 w 187"/>
              <a:gd name="T63" fmla="*/ 38100 h 35"/>
              <a:gd name="T64" fmla="*/ 117492 w 187"/>
              <a:gd name="T65" fmla="*/ 31750 h 35"/>
              <a:gd name="T66" fmla="*/ 139521 w 187"/>
              <a:gd name="T67" fmla="*/ 11112 h 35"/>
              <a:gd name="T68" fmla="*/ 155677 w 187"/>
              <a:gd name="T69" fmla="*/ 23812 h 35"/>
              <a:gd name="T70" fmla="*/ 143927 w 187"/>
              <a:gd name="T71" fmla="*/ 44450 h 35"/>
              <a:gd name="T72" fmla="*/ 130710 w 187"/>
              <a:gd name="T73" fmla="*/ 55562 h 35"/>
              <a:gd name="T74" fmla="*/ 152739 w 187"/>
              <a:gd name="T75" fmla="*/ 28575 h 35"/>
              <a:gd name="T76" fmla="*/ 143927 w 187"/>
              <a:gd name="T77" fmla="*/ 14287 h 35"/>
              <a:gd name="T78" fmla="*/ 140990 w 187"/>
              <a:gd name="T79" fmla="*/ 38100 h 35"/>
              <a:gd name="T80" fmla="*/ 187987 w 187"/>
              <a:gd name="T81" fmla="*/ 23812 h 35"/>
              <a:gd name="T82" fmla="*/ 174769 w 187"/>
              <a:gd name="T83" fmla="*/ 44450 h 35"/>
              <a:gd name="T84" fmla="*/ 160083 w 187"/>
              <a:gd name="T85" fmla="*/ 23812 h 35"/>
              <a:gd name="T86" fmla="*/ 176238 w 187"/>
              <a:gd name="T87" fmla="*/ 38100 h 35"/>
              <a:gd name="T88" fmla="*/ 182112 w 187"/>
              <a:gd name="T89" fmla="*/ 23812 h 35"/>
              <a:gd name="T90" fmla="*/ 165957 w 187"/>
              <a:gd name="T91" fmla="*/ 20637 h 35"/>
              <a:gd name="T92" fmla="*/ 168894 w 187"/>
              <a:gd name="T93" fmla="*/ 38100 h 35"/>
              <a:gd name="T94" fmla="*/ 214422 w 187"/>
              <a:gd name="T95" fmla="*/ 17462 h 35"/>
              <a:gd name="T96" fmla="*/ 214422 w 187"/>
              <a:gd name="T97" fmla="*/ 28575 h 35"/>
              <a:gd name="T98" fmla="*/ 210017 w 187"/>
              <a:gd name="T99" fmla="*/ 44450 h 35"/>
              <a:gd name="T100" fmla="*/ 207079 w 187"/>
              <a:gd name="T101" fmla="*/ 23812 h 35"/>
              <a:gd name="T102" fmla="*/ 207079 w 187"/>
              <a:gd name="T103" fmla="*/ 17462 h 35"/>
              <a:gd name="T104" fmla="*/ 210017 w 187"/>
              <a:gd name="T105" fmla="*/ 38100 h 35"/>
              <a:gd name="T106" fmla="*/ 198267 w 187"/>
              <a:gd name="T107" fmla="*/ 28575 h 35"/>
              <a:gd name="T108" fmla="*/ 226172 w 187"/>
              <a:gd name="T109" fmla="*/ 23812 h 35"/>
              <a:gd name="T110" fmla="*/ 239389 w 187"/>
              <a:gd name="T111" fmla="*/ 38100 h 35"/>
              <a:gd name="T112" fmla="*/ 233515 w 187"/>
              <a:gd name="T113" fmla="*/ 44450 h 35"/>
              <a:gd name="T114" fmla="*/ 220297 w 187"/>
              <a:gd name="T115" fmla="*/ 23812 h 35"/>
              <a:gd name="T116" fmla="*/ 239389 w 187"/>
              <a:gd name="T117" fmla="*/ 11112 h 35"/>
              <a:gd name="T118" fmla="*/ 268762 w 187"/>
              <a:gd name="T119" fmla="*/ 44450 h 35"/>
              <a:gd name="T120" fmla="*/ 255545 w 187"/>
              <a:gd name="T121" fmla="*/ 25400 h 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7"/>
              <a:gd name="T184" fmla="*/ 0 h 35"/>
              <a:gd name="T185" fmla="*/ 187 w 187"/>
              <a:gd name="T186" fmla="*/ 35 h 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7" h="35">
                <a:moveTo>
                  <a:pt x="24" y="28"/>
                </a:moveTo>
                <a:lnTo>
                  <a:pt x="19" y="28"/>
                </a:lnTo>
                <a:lnTo>
                  <a:pt x="11" y="16"/>
                </a:lnTo>
                <a:lnTo>
                  <a:pt x="4" y="28"/>
                </a:lnTo>
                <a:lnTo>
                  <a:pt x="0" y="28"/>
                </a:lnTo>
                <a:lnTo>
                  <a:pt x="10" y="13"/>
                </a:lnTo>
                <a:lnTo>
                  <a:pt x="0" y="0"/>
                </a:lnTo>
                <a:lnTo>
                  <a:pt x="6" y="0"/>
                </a:lnTo>
                <a:lnTo>
                  <a:pt x="11" y="11"/>
                </a:lnTo>
                <a:lnTo>
                  <a:pt x="19" y="0"/>
                </a:lnTo>
                <a:lnTo>
                  <a:pt x="22" y="0"/>
                </a:lnTo>
                <a:lnTo>
                  <a:pt x="13" y="13"/>
                </a:lnTo>
                <a:lnTo>
                  <a:pt x="24" y="28"/>
                </a:lnTo>
                <a:close/>
                <a:moveTo>
                  <a:pt x="26" y="13"/>
                </a:moveTo>
                <a:lnTo>
                  <a:pt x="28" y="11"/>
                </a:lnTo>
                <a:lnTo>
                  <a:pt x="28" y="9"/>
                </a:lnTo>
                <a:lnTo>
                  <a:pt x="32" y="7"/>
                </a:lnTo>
                <a:lnTo>
                  <a:pt x="35" y="7"/>
                </a:lnTo>
                <a:lnTo>
                  <a:pt x="37" y="7"/>
                </a:lnTo>
                <a:lnTo>
                  <a:pt x="39" y="7"/>
                </a:lnTo>
                <a:lnTo>
                  <a:pt x="41" y="9"/>
                </a:lnTo>
                <a:lnTo>
                  <a:pt x="41" y="11"/>
                </a:lnTo>
                <a:lnTo>
                  <a:pt x="43" y="13"/>
                </a:lnTo>
                <a:lnTo>
                  <a:pt x="43" y="24"/>
                </a:lnTo>
                <a:lnTo>
                  <a:pt x="45" y="24"/>
                </a:lnTo>
                <a:lnTo>
                  <a:pt x="45" y="28"/>
                </a:lnTo>
                <a:lnTo>
                  <a:pt x="43" y="28"/>
                </a:lnTo>
                <a:lnTo>
                  <a:pt x="41" y="28"/>
                </a:lnTo>
                <a:lnTo>
                  <a:pt x="39" y="26"/>
                </a:lnTo>
                <a:lnTo>
                  <a:pt x="39" y="24"/>
                </a:lnTo>
                <a:lnTo>
                  <a:pt x="37" y="26"/>
                </a:lnTo>
                <a:lnTo>
                  <a:pt x="35" y="26"/>
                </a:lnTo>
                <a:lnTo>
                  <a:pt x="34" y="28"/>
                </a:lnTo>
                <a:lnTo>
                  <a:pt x="32" y="28"/>
                </a:lnTo>
                <a:lnTo>
                  <a:pt x="30" y="28"/>
                </a:lnTo>
                <a:lnTo>
                  <a:pt x="28" y="28"/>
                </a:lnTo>
                <a:lnTo>
                  <a:pt x="28" y="26"/>
                </a:lnTo>
                <a:lnTo>
                  <a:pt x="26" y="24"/>
                </a:lnTo>
                <a:lnTo>
                  <a:pt x="26" y="22"/>
                </a:lnTo>
                <a:lnTo>
                  <a:pt x="26" y="20"/>
                </a:lnTo>
                <a:lnTo>
                  <a:pt x="26" y="18"/>
                </a:lnTo>
                <a:lnTo>
                  <a:pt x="28" y="16"/>
                </a:lnTo>
                <a:lnTo>
                  <a:pt x="32" y="16"/>
                </a:lnTo>
                <a:lnTo>
                  <a:pt x="37" y="15"/>
                </a:lnTo>
                <a:lnTo>
                  <a:pt x="39" y="15"/>
                </a:lnTo>
                <a:lnTo>
                  <a:pt x="39" y="13"/>
                </a:lnTo>
                <a:lnTo>
                  <a:pt x="37" y="11"/>
                </a:lnTo>
                <a:lnTo>
                  <a:pt x="34" y="9"/>
                </a:lnTo>
                <a:lnTo>
                  <a:pt x="32" y="9"/>
                </a:lnTo>
                <a:lnTo>
                  <a:pt x="32" y="11"/>
                </a:lnTo>
                <a:lnTo>
                  <a:pt x="30" y="11"/>
                </a:lnTo>
                <a:lnTo>
                  <a:pt x="30" y="13"/>
                </a:lnTo>
                <a:lnTo>
                  <a:pt x="26" y="13"/>
                </a:lnTo>
                <a:close/>
                <a:moveTo>
                  <a:pt x="39" y="16"/>
                </a:moveTo>
                <a:lnTo>
                  <a:pt x="37" y="16"/>
                </a:lnTo>
                <a:lnTo>
                  <a:pt x="37" y="18"/>
                </a:lnTo>
                <a:lnTo>
                  <a:pt x="35" y="18"/>
                </a:lnTo>
                <a:lnTo>
                  <a:pt x="34" y="18"/>
                </a:lnTo>
                <a:lnTo>
                  <a:pt x="32" y="18"/>
                </a:lnTo>
                <a:lnTo>
                  <a:pt x="30" y="18"/>
                </a:lnTo>
                <a:lnTo>
                  <a:pt x="30" y="20"/>
                </a:lnTo>
                <a:lnTo>
                  <a:pt x="30" y="22"/>
                </a:lnTo>
                <a:lnTo>
                  <a:pt x="30" y="24"/>
                </a:lnTo>
                <a:lnTo>
                  <a:pt x="34" y="24"/>
                </a:lnTo>
                <a:lnTo>
                  <a:pt x="35" y="24"/>
                </a:lnTo>
                <a:lnTo>
                  <a:pt x="37" y="24"/>
                </a:lnTo>
                <a:lnTo>
                  <a:pt x="37" y="22"/>
                </a:lnTo>
                <a:lnTo>
                  <a:pt x="39" y="22"/>
                </a:lnTo>
                <a:lnTo>
                  <a:pt x="39" y="20"/>
                </a:lnTo>
                <a:lnTo>
                  <a:pt x="39" y="16"/>
                </a:lnTo>
                <a:close/>
                <a:moveTo>
                  <a:pt x="61" y="0"/>
                </a:moveTo>
                <a:lnTo>
                  <a:pt x="63" y="0"/>
                </a:lnTo>
                <a:lnTo>
                  <a:pt x="63" y="2"/>
                </a:lnTo>
                <a:lnTo>
                  <a:pt x="63" y="3"/>
                </a:lnTo>
                <a:lnTo>
                  <a:pt x="61" y="3"/>
                </a:lnTo>
                <a:lnTo>
                  <a:pt x="59" y="3"/>
                </a:lnTo>
                <a:lnTo>
                  <a:pt x="58" y="3"/>
                </a:lnTo>
                <a:lnTo>
                  <a:pt x="56" y="3"/>
                </a:lnTo>
                <a:lnTo>
                  <a:pt x="54" y="5"/>
                </a:lnTo>
                <a:lnTo>
                  <a:pt x="52" y="5"/>
                </a:lnTo>
                <a:lnTo>
                  <a:pt x="50" y="7"/>
                </a:lnTo>
                <a:lnTo>
                  <a:pt x="50" y="11"/>
                </a:lnTo>
                <a:lnTo>
                  <a:pt x="50" y="9"/>
                </a:lnTo>
                <a:lnTo>
                  <a:pt x="52" y="9"/>
                </a:lnTo>
                <a:lnTo>
                  <a:pt x="52" y="7"/>
                </a:lnTo>
                <a:lnTo>
                  <a:pt x="54" y="7"/>
                </a:lnTo>
                <a:lnTo>
                  <a:pt x="56" y="7"/>
                </a:lnTo>
                <a:lnTo>
                  <a:pt x="59" y="7"/>
                </a:lnTo>
                <a:lnTo>
                  <a:pt x="61" y="9"/>
                </a:lnTo>
                <a:lnTo>
                  <a:pt x="63" y="11"/>
                </a:lnTo>
                <a:lnTo>
                  <a:pt x="63" y="13"/>
                </a:lnTo>
                <a:lnTo>
                  <a:pt x="65" y="15"/>
                </a:lnTo>
                <a:lnTo>
                  <a:pt x="65" y="18"/>
                </a:lnTo>
                <a:lnTo>
                  <a:pt x="65" y="20"/>
                </a:lnTo>
                <a:lnTo>
                  <a:pt x="63" y="22"/>
                </a:lnTo>
                <a:lnTo>
                  <a:pt x="63" y="24"/>
                </a:lnTo>
                <a:lnTo>
                  <a:pt x="61" y="26"/>
                </a:lnTo>
                <a:lnTo>
                  <a:pt x="58" y="28"/>
                </a:lnTo>
                <a:lnTo>
                  <a:pt x="56" y="28"/>
                </a:lnTo>
                <a:lnTo>
                  <a:pt x="54" y="28"/>
                </a:lnTo>
                <a:lnTo>
                  <a:pt x="52" y="28"/>
                </a:lnTo>
                <a:lnTo>
                  <a:pt x="50" y="26"/>
                </a:lnTo>
                <a:lnTo>
                  <a:pt x="48" y="24"/>
                </a:lnTo>
                <a:lnTo>
                  <a:pt x="46" y="22"/>
                </a:lnTo>
                <a:lnTo>
                  <a:pt x="46" y="18"/>
                </a:lnTo>
                <a:lnTo>
                  <a:pt x="46" y="16"/>
                </a:lnTo>
                <a:lnTo>
                  <a:pt x="46" y="15"/>
                </a:lnTo>
                <a:lnTo>
                  <a:pt x="46" y="11"/>
                </a:lnTo>
                <a:lnTo>
                  <a:pt x="46" y="9"/>
                </a:lnTo>
                <a:lnTo>
                  <a:pt x="48" y="7"/>
                </a:lnTo>
                <a:lnTo>
                  <a:pt x="48" y="5"/>
                </a:lnTo>
                <a:lnTo>
                  <a:pt x="50" y="3"/>
                </a:lnTo>
                <a:lnTo>
                  <a:pt x="52" y="2"/>
                </a:lnTo>
                <a:lnTo>
                  <a:pt x="54" y="2"/>
                </a:lnTo>
                <a:lnTo>
                  <a:pt x="59" y="2"/>
                </a:lnTo>
                <a:lnTo>
                  <a:pt x="61" y="2"/>
                </a:lnTo>
                <a:lnTo>
                  <a:pt x="61" y="0"/>
                </a:lnTo>
                <a:close/>
                <a:moveTo>
                  <a:pt x="61" y="18"/>
                </a:moveTo>
                <a:lnTo>
                  <a:pt x="61" y="16"/>
                </a:lnTo>
                <a:lnTo>
                  <a:pt x="61" y="15"/>
                </a:lnTo>
                <a:lnTo>
                  <a:pt x="59" y="13"/>
                </a:lnTo>
                <a:lnTo>
                  <a:pt x="59" y="11"/>
                </a:lnTo>
                <a:lnTo>
                  <a:pt x="58" y="11"/>
                </a:lnTo>
                <a:lnTo>
                  <a:pt x="56" y="11"/>
                </a:lnTo>
                <a:lnTo>
                  <a:pt x="54" y="11"/>
                </a:lnTo>
                <a:lnTo>
                  <a:pt x="52" y="11"/>
                </a:lnTo>
                <a:lnTo>
                  <a:pt x="52" y="13"/>
                </a:lnTo>
                <a:lnTo>
                  <a:pt x="50" y="15"/>
                </a:lnTo>
                <a:lnTo>
                  <a:pt x="50" y="16"/>
                </a:lnTo>
                <a:lnTo>
                  <a:pt x="50" y="18"/>
                </a:lnTo>
                <a:lnTo>
                  <a:pt x="50" y="20"/>
                </a:lnTo>
                <a:lnTo>
                  <a:pt x="52" y="22"/>
                </a:lnTo>
                <a:lnTo>
                  <a:pt x="52" y="24"/>
                </a:lnTo>
                <a:lnTo>
                  <a:pt x="54" y="24"/>
                </a:lnTo>
                <a:lnTo>
                  <a:pt x="56" y="24"/>
                </a:lnTo>
                <a:lnTo>
                  <a:pt x="58" y="24"/>
                </a:lnTo>
                <a:lnTo>
                  <a:pt x="59" y="24"/>
                </a:lnTo>
                <a:lnTo>
                  <a:pt x="59" y="22"/>
                </a:lnTo>
                <a:lnTo>
                  <a:pt x="61" y="20"/>
                </a:lnTo>
                <a:lnTo>
                  <a:pt x="61" y="18"/>
                </a:lnTo>
                <a:close/>
                <a:moveTo>
                  <a:pt x="69" y="13"/>
                </a:moveTo>
                <a:lnTo>
                  <a:pt x="69" y="11"/>
                </a:lnTo>
                <a:lnTo>
                  <a:pt x="70" y="9"/>
                </a:lnTo>
                <a:lnTo>
                  <a:pt x="72" y="7"/>
                </a:lnTo>
                <a:lnTo>
                  <a:pt x="76" y="7"/>
                </a:lnTo>
                <a:lnTo>
                  <a:pt x="78" y="7"/>
                </a:lnTo>
                <a:lnTo>
                  <a:pt x="80" y="7"/>
                </a:lnTo>
                <a:lnTo>
                  <a:pt x="82" y="7"/>
                </a:lnTo>
                <a:lnTo>
                  <a:pt x="82" y="9"/>
                </a:lnTo>
                <a:lnTo>
                  <a:pt x="83" y="11"/>
                </a:lnTo>
                <a:lnTo>
                  <a:pt x="83" y="13"/>
                </a:lnTo>
                <a:lnTo>
                  <a:pt x="83" y="24"/>
                </a:lnTo>
                <a:lnTo>
                  <a:pt x="85" y="24"/>
                </a:lnTo>
                <a:lnTo>
                  <a:pt x="85" y="28"/>
                </a:lnTo>
                <a:lnTo>
                  <a:pt x="83" y="28"/>
                </a:lnTo>
                <a:lnTo>
                  <a:pt x="82" y="28"/>
                </a:lnTo>
                <a:lnTo>
                  <a:pt x="82" y="26"/>
                </a:lnTo>
                <a:lnTo>
                  <a:pt x="80" y="24"/>
                </a:lnTo>
                <a:lnTo>
                  <a:pt x="80" y="26"/>
                </a:lnTo>
                <a:lnTo>
                  <a:pt x="78" y="26"/>
                </a:lnTo>
                <a:lnTo>
                  <a:pt x="76" y="28"/>
                </a:lnTo>
                <a:lnTo>
                  <a:pt x="74" y="28"/>
                </a:lnTo>
                <a:lnTo>
                  <a:pt x="72" y="28"/>
                </a:lnTo>
                <a:lnTo>
                  <a:pt x="70" y="28"/>
                </a:lnTo>
                <a:lnTo>
                  <a:pt x="69" y="26"/>
                </a:lnTo>
                <a:lnTo>
                  <a:pt x="69" y="24"/>
                </a:lnTo>
                <a:lnTo>
                  <a:pt x="67" y="24"/>
                </a:lnTo>
                <a:lnTo>
                  <a:pt x="67" y="22"/>
                </a:lnTo>
                <a:lnTo>
                  <a:pt x="67" y="20"/>
                </a:lnTo>
                <a:lnTo>
                  <a:pt x="69" y="18"/>
                </a:lnTo>
                <a:lnTo>
                  <a:pt x="70" y="16"/>
                </a:lnTo>
                <a:lnTo>
                  <a:pt x="74" y="16"/>
                </a:lnTo>
                <a:lnTo>
                  <a:pt x="78" y="15"/>
                </a:lnTo>
                <a:lnTo>
                  <a:pt x="80" y="15"/>
                </a:lnTo>
                <a:lnTo>
                  <a:pt x="80" y="13"/>
                </a:lnTo>
                <a:lnTo>
                  <a:pt x="80" y="11"/>
                </a:lnTo>
                <a:lnTo>
                  <a:pt x="76" y="9"/>
                </a:lnTo>
                <a:lnTo>
                  <a:pt x="74" y="9"/>
                </a:lnTo>
                <a:lnTo>
                  <a:pt x="72" y="11"/>
                </a:lnTo>
                <a:lnTo>
                  <a:pt x="70" y="13"/>
                </a:lnTo>
                <a:lnTo>
                  <a:pt x="69" y="13"/>
                </a:lnTo>
                <a:close/>
                <a:moveTo>
                  <a:pt x="80" y="16"/>
                </a:moveTo>
                <a:lnTo>
                  <a:pt x="80" y="16"/>
                </a:lnTo>
                <a:lnTo>
                  <a:pt x="80" y="18"/>
                </a:lnTo>
                <a:lnTo>
                  <a:pt x="78" y="18"/>
                </a:lnTo>
                <a:lnTo>
                  <a:pt x="74" y="18"/>
                </a:lnTo>
                <a:lnTo>
                  <a:pt x="72" y="18"/>
                </a:lnTo>
                <a:lnTo>
                  <a:pt x="72" y="20"/>
                </a:lnTo>
                <a:lnTo>
                  <a:pt x="70" y="20"/>
                </a:lnTo>
                <a:lnTo>
                  <a:pt x="70" y="22"/>
                </a:lnTo>
                <a:lnTo>
                  <a:pt x="72" y="24"/>
                </a:lnTo>
                <a:lnTo>
                  <a:pt x="74" y="24"/>
                </a:lnTo>
                <a:lnTo>
                  <a:pt x="76" y="24"/>
                </a:lnTo>
                <a:lnTo>
                  <a:pt x="78" y="24"/>
                </a:lnTo>
                <a:lnTo>
                  <a:pt x="80" y="22"/>
                </a:lnTo>
                <a:lnTo>
                  <a:pt x="80" y="20"/>
                </a:lnTo>
                <a:lnTo>
                  <a:pt x="80" y="16"/>
                </a:lnTo>
                <a:close/>
                <a:moveTo>
                  <a:pt x="89" y="7"/>
                </a:moveTo>
                <a:lnTo>
                  <a:pt x="93" y="7"/>
                </a:lnTo>
                <a:lnTo>
                  <a:pt x="93" y="11"/>
                </a:lnTo>
                <a:lnTo>
                  <a:pt x="93" y="9"/>
                </a:lnTo>
                <a:lnTo>
                  <a:pt x="95" y="7"/>
                </a:lnTo>
                <a:lnTo>
                  <a:pt x="96" y="7"/>
                </a:lnTo>
                <a:lnTo>
                  <a:pt x="98" y="7"/>
                </a:lnTo>
                <a:lnTo>
                  <a:pt x="100" y="7"/>
                </a:lnTo>
                <a:lnTo>
                  <a:pt x="102" y="7"/>
                </a:lnTo>
                <a:lnTo>
                  <a:pt x="104" y="9"/>
                </a:lnTo>
                <a:lnTo>
                  <a:pt x="106" y="11"/>
                </a:lnTo>
                <a:lnTo>
                  <a:pt x="106" y="15"/>
                </a:lnTo>
                <a:lnTo>
                  <a:pt x="106" y="16"/>
                </a:lnTo>
                <a:lnTo>
                  <a:pt x="106" y="18"/>
                </a:lnTo>
                <a:lnTo>
                  <a:pt x="106" y="22"/>
                </a:lnTo>
                <a:lnTo>
                  <a:pt x="104" y="24"/>
                </a:lnTo>
                <a:lnTo>
                  <a:pt x="104" y="26"/>
                </a:lnTo>
                <a:lnTo>
                  <a:pt x="100" y="28"/>
                </a:lnTo>
                <a:lnTo>
                  <a:pt x="98" y="28"/>
                </a:lnTo>
                <a:lnTo>
                  <a:pt x="96" y="28"/>
                </a:lnTo>
                <a:lnTo>
                  <a:pt x="95" y="28"/>
                </a:lnTo>
                <a:lnTo>
                  <a:pt x="93" y="26"/>
                </a:lnTo>
                <a:lnTo>
                  <a:pt x="93" y="35"/>
                </a:lnTo>
                <a:lnTo>
                  <a:pt x="89" y="35"/>
                </a:lnTo>
                <a:lnTo>
                  <a:pt x="89" y="7"/>
                </a:lnTo>
                <a:close/>
                <a:moveTo>
                  <a:pt x="98" y="24"/>
                </a:moveTo>
                <a:lnTo>
                  <a:pt x="100" y="24"/>
                </a:lnTo>
                <a:lnTo>
                  <a:pt x="102" y="22"/>
                </a:lnTo>
                <a:lnTo>
                  <a:pt x="102" y="20"/>
                </a:lnTo>
                <a:lnTo>
                  <a:pt x="104" y="18"/>
                </a:lnTo>
                <a:lnTo>
                  <a:pt x="104" y="16"/>
                </a:lnTo>
                <a:lnTo>
                  <a:pt x="104" y="15"/>
                </a:lnTo>
                <a:lnTo>
                  <a:pt x="102" y="15"/>
                </a:lnTo>
                <a:lnTo>
                  <a:pt x="102" y="13"/>
                </a:lnTo>
                <a:lnTo>
                  <a:pt x="102" y="11"/>
                </a:lnTo>
                <a:lnTo>
                  <a:pt x="100" y="11"/>
                </a:lnTo>
                <a:lnTo>
                  <a:pt x="98" y="9"/>
                </a:lnTo>
                <a:lnTo>
                  <a:pt x="95" y="11"/>
                </a:lnTo>
                <a:lnTo>
                  <a:pt x="93" y="15"/>
                </a:lnTo>
                <a:lnTo>
                  <a:pt x="93" y="18"/>
                </a:lnTo>
                <a:lnTo>
                  <a:pt x="93" y="20"/>
                </a:lnTo>
                <a:lnTo>
                  <a:pt x="95" y="24"/>
                </a:lnTo>
                <a:lnTo>
                  <a:pt x="96" y="24"/>
                </a:lnTo>
                <a:lnTo>
                  <a:pt x="98" y="24"/>
                </a:lnTo>
                <a:close/>
                <a:moveTo>
                  <a:pt x="119" y="7"/>
                </a:moveTo>
                <a:lnTo>
                  <a:pt x="120" y="7"/>
                </a:lnTo>
                <a:lnTo>
                  <a:pt x="122" y="9"/>
                </a:lnTo>
                <a:lnTo>
                  <a:pt x="124" y="9"/>
                </a:lnTo>
                <a:lnTo>
                  <a:pt x="126" y="13"/>
                </a:lnTo>
                <a:lnTo>
                  <a:pt x="128" y="15"/>
                </a:lnTo>
                <a:lnTo>
                  <a:pt x="128" y="16"/>
                </a:lnTo>
                <a:lnTo>
                  <a:pt x="128" y="20"/>
                </a:lnTo>
                <a:lnTo>
                  <a:pt x="126" y="22"/>
                </a:lnTo>
                <a:lnTo>
                  <a:pt x="124" y="24"/>
                </a:lnTo>
                <a:lnTo>
                  <a:pt x="122" y="26"/>
                </a:lnTo>
                <a:lnTo>
                  <a:pt x="120" y="28"/>
                </a:lnTo>
                <a:lnTo>
                  <a:pt x="119" y="28"/>
                </a:lnTo>
                <a:lnTo>
                  <a:pt x="115" y="28"/>
                </a:lnTo>
                <a:lnTo>
                  <a:pt x="113" y="26"/>
                </a:lnTo>
                <a:lnTo>
                  <a:pt x="111" y="24"/>
                </a:lnTo>
                <a:lnTo>
                  <a:pt x="109" y="22"/>
                </a:lnTo>
                <a:lnTo>
                  <a:pt x="109" y="20"/>
                </a:lnTo>
                <a:lnTo>
                  <a:pt x="109" y="16"/>
                </a:lnTo>
                <a:lnTo>
                  <a:pt x="109" y="15"/>
                </a:lnTo>
                <a:lnTo>
                  <a:pt x="109" y="13"/>
                </a:lnTo>
                <a:lnTo>
                  <a:pt x="111" y="9"/>
                </a:lnTo>
                <a:lnTo>
                  <a:pt x="113" y="9"/>
                </a:lnTo>
                <a:lnTo>
                  <a:pt x="115" y="7"/>
                </a:lnTo>
                <a:lnTo>
                  <a:pt x="119" y="7"/>
                </a:lnTo>
                <a:close/>
                <a:moveTo>
                  <a:pt x="119" y="24"/>
                </a:moveTo>
                <a:lnTo>
                  <a:pt x="120" y="24"/>
                </a:lnTo>
                <a:lnTo>
                  <a:pt x="122" y="24"/>
                </a:lnTo>
                <a:lnTo>
                  <a:pt x="122" y="22"/>
                </a:lnTo>
                <a:lnTo>
                  <a:pt x="124" y="20"/>
                </a:lnTo>
                <a:lnTo>
                  <a:pt x="124" y="18"/>
                </a:lnTo>
                <a:lnTo>
                  <a:pt x="124" y="16"/>
                </a:lnTo>
                <a:lnTo>
                  <a:pt x="124" y="15"/>
                </a:lnTo>
                <a:lnTo>
                  <a:pt x="122" y="13"/>
                </a:lnTo>
                <a:lnTo>
                  <a:pt x="122" y="11"/>
                </a:lnTo>
                <a:lnTo>
                  <a:pt x="120" y="9"/>
                </a:lnTo>
                <a:lnTo>
                  <a:pt x="119" y="9"/>
                </a:lnTo>
                <a:lnTo>
                  <a:pt x="117" y="9"/>
                </a:lnTo>
                <a:lnTo>
                  <a:pt x="115" y="11"/>
                </a:lnTo>
                <a:lnTo>
                  <a:pt x="113" y="13"/>
                </a:lnTo>
                <a:lnTo>
                  <a:pt x="113" y="15"/>
                </a:lnTo>
                <a:lnTo>
                  <a:pt x="113" y="16"/>
                </a:lnTo>
                <a:lnTo>
                  <a:pt x="113" y="18"/>
                </a:lnTo>
                <a:lnTo>
                  <a:pt x="113" y="20"/>
                </a:lnTo>
                <a:lnTo>
                  <a:pt x="113" y="22"/>
                </a:lnTo>
                <a:lnTo>
                  <a:pt x="115" y="24"/>
                </a:lnTo>
                <a:lnTo>
                  <a:pt x="117" y="24"/>
                </a:lnTo>
                <a:lnTo>
                  <a:pt x="119" y="24"/>
                </a:lnTo>
                <a:close/>
                <a:moveTo>
                  <a:pt x="131" y="7"/>
                </a:moveTo>
                <a:lnTo>
                  <a:pt x="141" y="7"/>
                </a:lnTo>
                <a:lnTo>
                  <a:pt x="143" y="7"/>
                </a:lnTo>
                <a:lnTo>
                  <a:pt x="144" y="9"/>
                </a:lnTo>
                <a:lnTo>
                  <a:pt x="146" y="11"/>
                </a:lnTo>
                <a:lnTo>
                  <a:pt x="146" y="13"/>
                </a:lnTo>
                <a:lnTo>
                  <a:pt x="146" y="15"/>
                </a:lnTo>
                <a:lnTo>
                  <a:pt x="144" y="16"/>
                </a:lnTo>
                <a:lnTo>
                  <a:pt x="143" y="16"/>
                </a:lnTo>
                <a:lnTo>
                  <a:pt x="144" y="16"/>
                </a:lnTo>
                <a:lnTo>
                  <a:pt x="146" y="18"/>
                </a:lnTo>
                <a:lnTo>
                  <a:pt x="148" y="20"/>
                </a:lnTo>
                <a:lnTo>
                  <a:pt x="148" y="22"/>
                </a:lnTo>
                <a:lnTo>
                  <a:pt x="146" y="24"/>
                </a:lnTo>
                <a:lnTo>
                  <a:pt x="146" y="26"/>
                </a:lnTo>
                <a:lnTo>
                  <a:pt x="144" y="26"/>
                </a:lnTo>
                <a:lnTo>
                  <a:pt x="143" y="28"/>
                </a:lnTo>
                <a:lnTo>
                  <a:pt x="141" y="28"/>
                </a:lnTo>
                <a:lnTo>
                  <a:pt x="131" y="28"/>
                </a:lnTo>
                <a:lnTo>
                  <a:pt x="131" y="7"/>
                </a:lnTo>
                <a:close/>
                <a:moveTo>
                  <a:pt x="135" y="16"/>
                </a:moveTo>
                <a:lnTo>
                  <a:pt x="139" y="16"/>
                </a:lnTo>
                <a:lnTo>
                  <a:pt x="141" y="15"/>
                </a:lnTo>
                <a:lnTo>
                  <a:pt x="143" y="15"/>
                </a:lnTo>
                <a:lnTo>
                  <a:pt x="143" y="13"/>
                </a:lnTo>
                <a:lnTo>
                  <a:pt x="143" y="11"/>
                </a:lnTo>
                <a:lnTo>
                  <a:pt x="141" y="11"/>
                </a:lnTo>
                <a:lnTo>
                  <a:pt x="139" y="11"/>
                </a:lnTo>
                <a:lnTo>
                  <a:pt x="135" y="11"/>
                </a:lnTo>
                <a:lnTo>
                  <a:pt x="135" y="16"/>
                </a:lnTo>
                <a:close/>
                <a:moveTo>
                  <a:pt x="135" y="24"/>
                </a:moveTo>
                <a:lnTo>
                  <a:pt x="141" y="24"/>
                </a:lnTo>
                <a:lnTo>
                  <a:pt x="143" y="24"/>
                </a:lnTo>
                <a:lnTo>
                  <a:pt x="144" y="22"/>
                </a:lnTo>
                <a:lnTo>
                  <a:pt x="144" y="20"/>
                </a:lnTo>
                <a:lnTo>
                  <a:pt x="143" y="18"/>
                </a:lnTo>
                <a:lnTo>
                  <a:pt x="139" y="18"/>
                </a:lnTo>
                <a:lnTo>
                  <a:pt x="135" y="18"/>
                </a:lnTo>
                <a:lnTo>
                  <a:pt x="135" y="24"/>
                </a:lnTo>
                <a:close/>
                <a:moveTo>
                  <a:pt x="165" y="15"/>
                </a:moveTo>
                <a:lnTo>
                  <a:pt x="163" y="11"/>
                </a:lnTo>
                <a:lnTo>
                  <a:pt x="159" y="9"/>
                </a:lnTo>
                <a:lnTo>
                  <a:pt x="157" y="11"/>
                </a:lnTo>
                <a:lnTo>
                  <a:pt x="155" y="13"/>
                </a:lnTo>
                <a:lnTo>
                  <a:pt x="154" y="15"/>
                </a:lnTo>
                <a:lnTo>
                  <a:pt x="154" y="16"/>
                </a:lnTo>
                <a:lnTo>
                  <a:pt x="154" y="20"/>
                </a:lnTo>
                <a:lnTo>
                  <a:pt x="155" y="22"/>
                </a:lnTo>
                <a:lnTo>
                  <a:pt x="157" y="24"/>
                </a:lnTo>
                <a:lnTo>
                  <a:pt x="159" y="24"/>
                </a:lnTo>
                <a:lnTo>
                  <a:pt x="161" y="24"/>
                </a:lnTo>
                <a:lnTo>
                  <a:pt x="163" y="24"/>
                </a:lnTo>
                <a:lnTo>
                  <a:pt x="163" y="22"/>
                </a:lnTo>
                <a:lnTo>
                  <a:pt x="165" y="20"/>
                </a:lnTo>
                <a:lnTo>
                  <a:pt x="167" y="20"/>
                </a:lnTo>
                <a:lnTo>
                  <a:pt x="167" y="22"/>
                </a:lnTo>
                <a:lnTo>
                  <a:pt x="165" y="26"/>
                </a:lnTo>
                <a:lnTo>
                  <a:pt x="163" y="28"/>
                </a:lnTo>
                <a:lnTo>
                  <a:pt x="159" y="28"/>
                </a:lnTo>
                <a:lnTo>
                  <a:pt x="157" y="28"/>
                </a:lnTo>
                <a:lnTo>
                  <a:pt x="154" y="26"/>
                </a:lnTo>
                <a:lnTo>
                  <a:pt x="152" y="24"/>
                </a:lnTo>
                <a:lnTo>
                  <a:pt x="152" y="22"/>
                </a:lnTo>
                <a:lnTo>
                  <a:pt x="150" y="20"/>
                </a:lnTo>
                <a:lnTo>
                  <a:pt x="150" y="18"/>
                </a:lnTo>
                <a:lnTo>
                  <a:pt x="150" y="15"/>
                </a:lnTo>
                <a:lnTo>
                  <a:pt x="152" y="13"/>
                </a:lnTo>
                <a:lnTo>
                  <a:pt x="152" y="9"/>
                </a:lnTo>
                <a:lnTo>
                  <a:pt x="154" y="9"/>
                </a:lnTo>
                <a:lnTo>
                  <a:pt x="157" y="7"/>
                </a:lnTo>
                <a:lnTo>
                  <a:pt x="159" y="7"/>
                </a:lnTo>
                <a:lnTo>
                  <a:pt x="161" y="7"/>
                </a:lnTo>
                <a:lnTo>
                  <a:pt x="163" y="7"/>
                </a:lnTo>
                <a:lnTo>
                  <a:pt x="165" y="9"/>
                </a:lnTo>
                <a:lnTo>
                  <a:pt x="167" y="11"/>
                </a:lnTo>
                <a:lnTo>
                  <a:pt x="167" y="13"/>
                </a:lnTo>
                <a:lnTo>
                  <a:pt x="167" y="15"/>
                </a:lnTo>
                <a:lnTo>
                  <a:pt x="165" y="15"/>
                </a:lnTo>
                <a:close/>
                <a:moveTo>
                  <a:pt x="187" y="28"/>
                </a:moveTo>
                <a:lnTo>
                  <a:pt x="183" y="28"/>
                </a:lnTo>
                <a:lnTo>
                  <a:pt x="176" y="18"/>
                </a:lnTo>
                <a:lnTo>
                  <a:pt x="174" y="20"/>
                </a:lnTo>
                <a:lnTo>
                  <a:pt x="174" y="28"/>
                </a:lnTo>
                <a:lnTo>
                  <a:pt x="170" y="28"/>
                </a:lnTo>
                <a:lnTo>
                  <a:pt x="170" y="7"/>
                </a:lnTo>
                <a:lnTo>
                  <a:pt x="174" y="7"/>
                </a:lnTo>
                <a:lnTo>
                  <a:pt x="174" y="16"/>
                </a:lnTo>
                <a:lnTo>
                  <a:pt x="181" y="7"/>
                </a:lnTo>
                <a:lnTo>
                  <a:pt x="187" y="7"/>
                </a:lnTo>
                <a:lnTo>
                  <a:pt x="178" y="15"/>
                </a:lnTo>
                <a:lnTo>
                  <a:pt x="187" y="28"/>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74" name="Freeform 108"/>
          <p:cNvSpPr>
            <a:spLocks noEditPoints="1"/>
          </p:cNvSpPr>
          <p:nvPr/>
        </p:nvSpPr>
        <p:spPr bwMode="auto">
          <a:xfrm>
            <a:off x="9878174" y="7050293"/>
            <a:ext cx="381640" cy="62347"/>
          </a:xfrm>
          <a:custGeom>
            <a:avLst/>
            <a:gdLst>
              <a:gd name="T0" fmla="*/ 26478 w 218"/>
              <a:gd name="T1" fmla="*/ 6350 h 33"/>
              <a:gd name="T2" fmla="*/ 26478 w 218"/>
              <a:gd name="T3" fmla="*/ 23812 h 33"/>
              <a:gd name="T4" fmla="*/ 23536 w 218"/>
              <a:gd name="T5" fmla="*/ 41275 h 33"/>
              <a:gd name="T6" fmla="*/ 13239 w 218"/>
              <a:gd name="T7" fmla="*/ 20637 h 33"/>
              <a:gd name="T8" fmla="*/ 20594 w 218"/>
              <a:gd name="T9" fmla="*/ 7937 h 33"/>
              <a:gd name="T10" fmla="*/ 16181 w 218"/>
              <a:gd name="T11" fmla="*/ 38100 h 33"/>
              <a:gd name="T12" fmla="*/ 16181 w 218"/>
              <a:gd name="T13" fmla="*/ 23812 h 33"/>
              <a:gd name="T14" fmla="*/ 36775 w 218"/>
              <a:gd name="T15" fmla="*/ 41275 h 33"/>
              <a:gd name="T16" fmla="*/ 35304 w 218"/>
              <a:gd name="T17" fmla="*/ 38100 h 33"/>
              <a:gd name="T18" fmla="*/ 51485 w 218"/>
              <a:gd name="T19" fmla="*/ 17462 h 33"/>
              <a:gd name="T20" fmla="*/ 75020 w 218"/>
              <a:gd name="T21" fmla="*/ 11112 h 33"/>
              <a:gd name="T22" fmla="*/ 86788 w 218"/>
              <a:gd name="T23" fmla="*/ 20637 h 33"/>
              <a:gd name="T24" fmla="*/ 89730 w 218"/>
              <a:gd name="T25" fmla="*/ 44450 h 33"/>
              <a:gd name="T26" fmla="*/ 86788 w 218"/>
              <a:gd name="T27" fmla="*/ 44450 h 33"/>
              <a:gd name="T28" fmla="*/ 77962 w 218"/>
              <a:gd name="T29" fmla="*/ 44450 h 33"/>
              <a:gd name="T30" fmla="*/ 61781 w 218"/>
              <a:gd name="T31" fmla="*/ 41275 h 33"/>
              <a:gd name="T32" fmla="*/ 70607 w 218"/>
              <a:gd name="T33" fmla="*/ 25400 h 33"/>
              <a:gd name="T34" fmla="*/ 70607 w 218"/>
              <a:gd name="T35" fmla="*/ 17462 h 33"/>
              <a:gd name="T36" fmla="*/ 80904 w 218"/>
              <a:gd name="T37" fmla="*/ 28575 h 33"/>
              <a:gd name="T38" fmla="*/ 70607 w 218"/>
              <a:gd name="T39" fmla="*/ 31750 h 33"/>
              <a:gd name="T40" fmla="*/ 75020 w 218"/>
              <a:gd name="T41" fmla="*/ 41275 h 33"/>
              <a:gd name="T42" fmla="*/ 80904 w 218"/>
              <a:gd name="T43" fmla="*/ 28575 h 33"/>
              <a:gd name="T44" fmla="*/ 94143 w 218"/>
              <a:gd name="T45" fmla="*/ 38100 h 33"/>
              <a:gd name="T46" fmla="*/ 116208 w 218"/>
              <a:gd name="T47" fmla="*/ 41275 h 33"/>
              <a:gd name="T48" fmla="*/ 110324 w 218"/>
              <a:gd name="T49" fmla="*/ 41275 h 33"/>
              <a:gd name="T50" fmla="*/ 110324 w 218"/>
              <a:gd name="T51" fmla="*/ 41275 h 33"/>
              <a:gd name="T52" fmla="*/ 141215 w 218"/>
              <a:gd name="T53" fmla="*/ 44450 h 33"/>
              <a:gd name="T54" fmla="*/ 126505 w 218"/>
              <a:gd name="T55" fmla="*/ 11112 h 33"/>
              <a:gd name="T56" fmla="*/ 176518 w 218"/>
              <a:gd name="T57" fmla="*/ 17462 h 33"/>
              <a:gd name="T58" fmla="*/ 173576 w 218"/>
              <a:gd name="T59" fmla="*/ 28575 h 33"/>
              <a:gd name="T60" fmla="*/ 176518 w 218"/>
              <a:gd name="T61" fmla="*/ 41275 h 33"/>
              <a:gd name="T62" fmla="*/ 157396 w 218"/>
              <a:gd name="T63" fmla="*/ 25400 h 33"/>
              <a:gd name="T64" fmla="*/ 170634 w 218"/>
              <a:gd name="T65" fmla="*/ 23812 h 33"/>
              <a:gd name="T66" fmla="*/ 157396 w 218"/>
              <a:gd name="T67" fmla="*/ 17462 h 33"/>
              <a:gd name="T68" fmla="*/ 173576 w 218"/>
              <a:gd name="T69" fmla="*/ 38100 h 33"/>
              <a:gd name="T70" fmla="*/ 157396 w 218"/>
              <a:gd name="T71" fmla="*/ 28575 h 33"/>
              <a:gd name="T72" fmla="*/ 205938 w 218"/>
              <a:gd name="T73" fmla="*/ 20637 h 33"/>
              <a:gd name="T74" fmla="*/ 202996 w 218"/>
              <a:gd name="T75" fmla="*/ 41275 h 33"/>
              <a:gd name="T76" fmla="*/ 183873 w 218"/>
              <a:gd name="T77" fmla="*/ 34925 h 33"/>
              <a:gd name="T78" fmla="*/ 186815 w 218"/>
              <a:gd name="T79" fmla="*/ 14287 h 33"/>
              <a:gd name="T80" fmla="*/ 202996 w 218"/>
              <a:gd name="T81" fmla="*/ 34925 h 33"/>
              <a:gd name="T82" fmla="*/ 202996 w 218"/>
              <a:gd name="T83" fmla="*/ 20637 h 33"/>
              <a:gd name="T84" fmla="*/ 189757 w 218"/>
              <a:gd name="T85" fmla="*/ 20637 h 33"/>
              <a:gd name="T86" fmla="*/ 189757 w 218"/>
              <a:gd name="T87" fmla="*/ 34925 h 33"/>
              <a:gd name="T88" fmla="*/ 225061 w 218"/>
              <a:gd name="T89" fmla="*/ 17462 h 33"/>
              <a:gd name="T90" fmla="*/ 219177 w 218"/>
              <a:gd name="T91" fmla="*/ 38100 h 33"/>
              <a:gd name="T92" fmla="*/ 232416 w 218"/>
              <a:gd name="T93" fmla="*/ 31750 h 33"/>
              <a:gd name="T94" fmla="*/ 222119 w 218"/>
              <a:gd name="T95" fmla="*/ 44450 h 33"/>
              <a:gd name="T96" fmla="*/ 211822 w 218"/>
              <a:gd name="T97" fmla="*/ 23812 h 33"/>
              <a:gd name="T98" fmla="*/ 230945 w 218"/>
              <a:gd name="T99" fmla="*/ 11112 h 33"/>
              <a:gd name="T100" fmla="*/ 232416 w 218"/>
              <a:gd name="T101" fmla="*/ 23812 h 33"/>
              <a:gd name="T102" fmla="*/ 238300 w 218"/>
              <a:gd name="T103" fmla="*/ 11112 h 33"/>
              <a:gd name="T104" fmla="*/ 285371 w 218"/>
              <a:gd name="T105" fmla="*/ 14287 h 33"/>
              <a:gd name="T106" fmla="*/ 286842 w 218"/>
              <a:gd name="T107" fmla="*/ 34925 h 33"/>
              <a:gd name="T108" fmla="*/ 267720 w 218"/>
              <a:gd name="T109" fmla="*/ 41275 h 33"/>
              <a:gd name="T110" fmla="*/ 266249 w 218"/>
              <a:gd name="T111" fmla="*/ 20637 h 33"/>
              <a:gd name="T112" fmla="*/ 279487 w 218"/>
              <a:gd name="T113" fmla="*/ 41275 h 33"/>
              <a:gd name="T114" fmla="*/ 285371 w 218"/>
              <a:gd name="T115" fmla="*/ 25400 h 33"/>
              <a:gd name="T116" fmla="*/ 273603 w 218"/>
              <a:gd name="T117" fmla="*/ 17462 h 33"/>
              <a:gd name="T118" fmla="*/ 267720 w 218"/>
              <a:gd name="T119" fmla="*/ 31750 h 33"/>
              <a:gd name="T120" fmla="*/ 320675 w 218"/>
              <a:gd name="T121" fmla="*/ 44450 h 33"/>
              <a:gd name="T122" fmla="*/ 295668 w 218"/>
              <a:gd name="T123" fmla="*/ 11112 h 33"/>
              <a:gd name="T124" fmla="*/ 320675 w 218"/>
              <a:gd name="T125" fmla="*/ 44450 h 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8"/>
              <a:gd name="T190" fmla="*/ 0 h 33"/>
              <a:gd name="T191" fmla="*/ 218 w 218"/>
              <a:gd name="T192" fmla="*/ 33 h 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8" h="33">
                <a:moveTo>
                  <a:pt x="0" y="0"/>
                </a:moveTo>
                <a:lnTo>
                  <a:pt x="11" y="0"/>
                </a:lnTo>
                <a:lnTo>
                  <a:pt x="13" y="2"/>
                </a:lnTo>
                <a:lnTo>
                  <a:pt x="14" y="2"/>
                </a:lnTo>
                <a:lnTo>
                  <a:pt x="16" y="4"/>
                </a:lnTo>
                <a:lnTo>
                  <a:pt x="18" y="4"/>
                </a:lnTo>
                <a:lnTo>
                  <a:pt x="18" y="5"/>
                </a:lnTo>
                <a:lnTo>
                  <a:pt x="18" y="7"/>
                </a:lnTo>
                <a:lnTo>
                  <a:pt x="18" y="11"/>
                </a:lnTo>
                <a:lnTo>
                  <a:pt x="14" y="13"/>
                </a:lnTo>
                <a:lnTo>
                  <a:pt x="16" y="15"/>
                </a:lnTo>
                <a:lnTo>
                  <a:pt x="18" y="15"/>
                </a:lnTo>
                <a:lnTo>
                  <a:pt x="20" y="16"/>
                </a:lnTo>
                <a:lnTo>
                  <a:pt x="20" y="20"/>
                </a:lnTo>
                <a:lnTo>
                  <a:pt x="20" y="22"/>
                </a:lnTo>
                <a:lnTo>
                  <a:pt x="18" y="24"/>
                </a:lnTo>
                <a:lnTo>
                  <a:pt x="18" y="26"/>
                </a:lnTo>
                <a:lnTo>
                  <a:pt x="16" y="26"/>
                </a:lnTo>
                <a:lnTo>
                  <a:pt x="14" y="28"/>
                </a:lnTo>
                <a:lnTo>
                  <a:pt x="11" y="28"/>
                </a:lnTo>
                <a:lnTo>
                  <a:pt x="0" y="28"/>
                </a:lnTo>
                <a:lnTo>
                  <a:pt x="0" y="0"/>
                </a:lnTo>
                <a:close/>
                <a:moveTo>
                  <a:pt x="3" y="13"/>
                </a:moveTo>
                <a:lnTo>
                  <a:pt x="9" y="13"/>
                </a:lnTo>
                <a:lnTo>
                  <a:pt x="13" y="11"/>
                </a:lnTo>
                <a:lnTo>
                  <a:pt x="14" y="11"/>
                </a:lnTo>
                <a:lnTo>
                  <a:pt x="14" y="9"/>
                </a:lnTo>
                <a:lnTo>
                  <a:pt x="14" y="7"/>
                </a:lnTo>
                <a:lnTo>
                  <a:pt x="14" y="5"/>
                </a:lnTo>
                <a:lnTo>
                  <a:pt x="13" y="4"/>
                </a:lnTo>
                <a:lnTo>
                  <a:pt x="9" y="4"/>
                </a:lnTo>
                <a:lnTo>
                  <a:pt x="3" y="4"/>
                </a:lnTo>
                <a:lnTo>
                  <a:pt x="3" y="13"/>
                </a:lnTo>
                <a:close/>
                <a:moveTo>
                  <a:pt x="3" y="24"/>
                </a:moveTo>
                <a:lnTo>
                  <a:pt x="11" y="24"/>
                </a:lnTo>
                <a:lnTo>
                  <a:pt x="13" y="24"/>
                </a:lnTo>
                <a:lnTo>
                  <a:pt x="14" y="24"/>
                </a:lnTo>
                <a:lnTo>
                  <a:pt x="16" y="22"/>
                </a:lnTo>
                <a:lnTo>
                  <a:pt x="16" y="20"/>
                </a:lnTo>
                <a:lnTo>
                  <a:pt x="14" y="16"/>
                </a:lnTo>
                <a:lnTo>
                  <a:pt x="11" y="15"/>
                </a:lnTo>
                <a:lnTo>
                  <a:pt x="3" y="15"/>
                </a:lnTo>
                <a:lnTo>
                  <a:pt x="3" y="24"/>
                </a:lnTo>
                <a:close/>
                <a:moveTo>
                  <a:pt x="27" y="11"/>
                </a:moveTo>
                <a:lnTo>
                  <a:pt x="27" y="22"/>
                </a:lnTo>
                <a:lnTo>
                  <a:pt x="27" y="24"/>
                </a:lnTo>
                <a:lnTo>
                  <a:pt x="25" y="26"/>
                </a:lnTo>
                <a:lnTo>
                  <a:pt x="24" y="28"/>
                </a:lnTo>
                <a:lnTo>
                  <a:pt x="22" y="28"/>
                </a:lnTo>
                <a:lnTo>
                  <a:pt x="22" y="26"/>
                </a:lnTo>
                <a:lnTo>
                  <a:pt x="24" y="24"/>
                </a:lnTo>
                <a:lnTo>
                  <a:pt x="24" y="22"/>
                </a:lnTo>
                <a:lnTo>
                  <a:pt x="24" y="7"/>
                </a:lnTo>
                <a:lnTo>
                  <a:pt x="38" y="7"/>
                </a:lnTo>
                <a:lnTo>
                  <a:pt x="38" y="28"/>
                </a:lnTo>
                <a:lnTo>
                  <a:pt x="35" y="28"/>
                </a:lnTo>
                <a:lnTo>
                  <a:pt x="35" y="11"/>
                </a:lnTo>
                <a:lnTo>
                  <a:pt x="27" y="11"/>
                </a:lnTo>
                <a:close/>
                <a:moveTo>
                  <a:pt x="44" y="15"/>
                </a:moveTo>
                <a:lnTo>
                  <a:pt x="44" y="11"/>
                </a:lnTo>
                <a:lnTo>
                  <a:pt x="46" y="9"/>
                </a:lnTo>
                <a:lnTo>
                  <a:pt x="48" y="7"/>
                </a:lnTo>
                <a:lnTo>
                  <a:pt x="51" y="7"/>
                </a:lnTo>
                <a:lnTo>
                  <a:pt x="53" y="7"/>
                </a:lnTo>
                <a:lnTo>
                  <a:pt x="55" y="9"/>
                </a:lnTo>
                <a:lnTo>
                  <a:pt x="57" y="9"/>
                </a:lnTo>
                <a:lnTo>
                  <a:pt x="59" y="11"/>
                </a:lnTo>
                <a:lnTo>
                  <a:pt x="59" y="13"/>
                </a:lnTo>
                <a:lnTo>
                  <a:pt x="59" y="24"/>
                </a:lnTo>
                <a:lnTo>
                  <a:pt x="59" y="26"/>
                </a:lnTo>
                <a:lnTo>
                  <a:pt x="61" y="26"/>
                </a:lnTo>
                <a:lnTo>
                  <a:pt x="61" y="28"/>
                </a:lnTo>
                <a:lnTo>
                  <a:pt x="59" y="28"/>
                </a:lnTo>
                <a:lnTo>
                  <a:pt x="57" y="28"/>
                </a:lnTo>
                <a:lnTo>
                  <a:pt x="55" y="26"/>
                </a:lnTo>
                <a:lnTo>
                  <a:pt x="53" y="26"/>
                </a:lnTo>
                <a:lnTo>
                  <a:pt x="53" y="28"/>
                </a:lnTo>
                <a:lnTo>
                  <a:pt x="51" y="28"/>
                </a:lnTo>
                <a:lnTo>
                  <a:pt x="48" y="28"/>
                </a:lnTo>
                <a:lnTo>
                  <a:pt x="46" y="28"/>
                </a:lnTo>
                <a:lnTo>
                  <a:pt x="44" y="26"/>
                </a:lnTo>
                <a:lnTo>
                  <a:pt x="42" y="26"/>
                </a:lnTo>
                <a:lnTo>
                  <a:pt x="42" y="24"/>
                </a:lnTo>
                <a:lnTo>
                  <a:pt x="42" y="22"/>
                </a:lnTo>
                <a:lnTo>
                  <a:pt x="42" y="20"/>
                </a:lnTo>
                <a:lnTo>
                  <a:pt x="44" y="18"/>
                </a:lnTo>
                <a:lnTo>
                  <a:pt x="46" y="16"/>
                </a:lnTo>
                <a:lnTo>
                  <a:pt x="48" y="16"/>
                </a:lnTo>
                <a:lnTo>
                  <a:pt x="53" y="16"/>
                </a:lnTo>
                <a:lnTo>
                  <a:pt x="55" y="15"/>
                </a:lnTo>
                <a:lnTo>
                  <a:pt x="55" y="13"/>
                </a:lnTo>
                <a:lnTo>
                  <a:pt x="53" y="11"/>
                </a:lnTo>
                <a:lnTo>
                  <a:pt x="51" y="11"/>
                </a:lnTo>
                <a:lnTo>
                  <a:pt x="48" y="11"/>
                </a:lnTo>
                <a:lnTo>
                  <a:pt x="46" y="13"/>
                </a:lnTo>
                <a:lnTo>
                  <a:pt x="46" y="15"/>
                </a:lnTo>
                <a:lnTo>
                  <a:pt x="44" y="15"/>
                </a:lnTo>
                <a:close/>
                <a:moveTo>
                  <a:pt x="55" y="18"/>
                </a:moveTo>
                <a:lnTo>
                  <a:pt x="55" y="18"/>
                </a:lnTo>
                <a:lnTo>
                  <a:pt x="53" y="18"/>
                </a:lnTo>
                <a:lnTo>
                  <a:pt x="51" y="18"/>
                </a:lnTo>
                <a:lnTo>
                  <a:pt x="49" y="18"/>
                </a:lnTo>
                <a:lnTo>
                  <a:pt x="48" y="18"/>
                </a:lnTo>
                <a:lnTo>
                  <a:pt x="48" y="20"/>
                </a:lnTo>
                <a:lnTo>
                  <a:pt x="46" y="20"/>
                </a:lnTo>
                <a:lnTo>
                  <a:pt x="46" y="22"/>
                </a:lnTo>
                <a:lnTo>
                  <a:pt x="46" y="24"/>
                </a:lnTo>
                <a:lnTo>
                  <a:pt x="49" y="26"/>
                </a:lnTo>
                <a:lnTo>
                  <a:pt x="51" y="26"/>
                </a:lnTo>
                <a:lnTo>
                  <a:pt x="51" y="24"/>
                </a:lnTo>
                <a:lnTo>
                  <a:pt x="53" y="24"/>
                </a:lnTo>
                <a:lnTo>
                  <a:pt x="55" y="24"/>
                </a:lnTo>
                <a:lnTo>
                  <a:pt x="55" y="22"/>
                </a:lnTo>
                <a:lnTo>
                  <a:pt x="55" y="20"/>
                </a:lnTo>
                <a:lnTo>
                  <a:pt x="55" y="18"/>
                </a:lnTo>
                <a:close/>
                <a:moveTo>
                  <a:pt x="64" y="28"/>
                </a:moveTo>
                <a:lnTo>
                  <a:pt x="64" y="33"/>
                </a:lnTo>
                <a:lnTo>
                  <a:pt x="62" y="33"/>
                </a:lnTo>
                <a:lnTo>
                  <a:pt x="62" y="26"/>
                </a:lnTo>
                <a:lnTo>
                  <a:pt x="64" y="24"/>
                </a:lnTo>
                <a:lnTo>
                  <a:pt x="64" y="22"/>
                </a:lnTo>
                <a:lnTo>
                  <a:pt x="64" y="20"/>
                </a:lnTo>
                <a:lnTo>
                  <a:pt x="64" y="7"/>
                </a:lnTo>
                <a:lnTo>
                  <a:pt x="79" y="7"/>
                </a:lnTo>
                <a:lnTo>
                  <a:pt x="79" y="26"/>
                </a:lnTo>
                <a:lnTo>
                  <a:pt x="81" y="26"/>
                </a:lnTo>
                <a:lnTo>
                  <a:pt x="81" y="33"/>
                </a:lnTo>
                <a:lnTo>
                  <a:pt x="77" y="33"/>
                </a:lnTo>
                <a:lnTo>
                  <a:pt x="77" y="28"/>
                </a:lnTo>
                <a:lnTo>
                  <a:pt x="64" y="28"/>
                </a:lnTo>
                <a:close/>
                <a:moveTo>
                  <a:pt x="75" y="26"/>
                </a:moveTo>
                <a:lnTo>
                  <a:pt x="75" y="11"/>
                </a:lnTo>
                <a:lnTo>
                  <a:pt x="68" y="11"/>
                </a:lnTo>
                <a:lnTo>
                  <a:pt x="68" y="20"/>
                </a:lnTo>
                <a:lnTo>
                  <a:pt x="68" y="24"/>
                </a:lnTo>
                <a:lnTo>
                  <a:pt x="66" y="26"/>
                </a:lnTo>
                <a:lnTo>
                  <a:pt x="75" y="26"/>
                </a:lnTo>
                <a:close/>
                <a:moveTo>
                  <a:pt x="86" y="22"/>
                </a:moveTo>
                <a:lnTo>
                  <a:pt x="86" y="22"/>
                </a:lnTo>
                <a:lnTo>
                  <a:pt x="96" y="7"/>
                </a:lnTo>
                <a:lnTo>
                  <a:pt x="99" y="7"/>
                </a:lnTo>
                <a:lnTo>
                  <a:pt x="99" y="28"/>
                </a:lnTo>
                <a:lnTo>
                  <a:pt x="96" y="28"/>
                </a:lnTo>
                <a:lnTo>
                  <a:pt x="96" y="13"/>
                </a:lnTo>
                <a:lnTo>
                  <a:pt x="86" y="28"/>
                </a:lnTo>
                <a:lnTo>
                  <a:pt x="83" y="28"/>
                </a:lnTo>
                <a:lnTo>
                  <a:pt x="83" y="7"/>
                </a:lnTo>
                <a:lnTo>
                  <a:pt x="86" y="7"/>
                </a:lnTo>
                <a:lnTo>
                  <a:pt x="86" y="22"/>
                </a:lnTo>
                <a:close/>
                <a:moveTo>
                  <a:pt x="105" y="7"/>
                </a:moveTo>
                <a:lnTo>
                  <a:pt x="114" y="7"/>
                </a:lnTo>
                <a:lnTo>
                  <a:pt x="116" y="9"/>
                </a:lnTo>
                <a:lnTo>
                  <a:pt x="118" y="9"/>
                </a:lnTo>
                <a:lnTo>
                  <a:pt x="120" y="11"/>
                </a:lnTo>
                <a:lnTo>
                  <a:pt x="120" y="13"/>
                </a:lnTo>
                <a:lnTo>
                  <a:pt x="120" y="15"/>
                </a:lnTo>
                <a:lnTo>
                  <a:pt x="118" y="16"/>
                </a:lnTo>
                <a:lnTo>
                  <a:pt x="116" y="16"/>
                </a:lnTo>
                <a:lnTo>
                  <a:pt x="118" y="18"/>
                </a:lnTo>
                <a:lnTo>
                  <a:pt x="120" y="18"/>
                </a:lnTo>
                <a:lnTo>
                  <a:pt x="120" y="20"/>
                </a:lnTo>
                <a:lnTo>
                  <a:pt x="122" y="22"/>
                </a:lnTo>
                <a:lnTo>
                  <a:pt x="122" y="24"/>
                </a:lnTo>
                <a:lnTo>
                  <a:pt x="120" y="24"/>
                </a:lnTo>
                <a:lnTo>
                  <a:pt x="120" y="26"/>
                </a:lnTo>
                <a:lnTo>
                  <a:pt x="118" y="28"/>
                </a:lnTo>
                <a:lnTo>
                  <a:pt x="116" y="28"/>
                </a:lnTo>
                <a:lnTo>
                  <a:pt x="114" y="28"/>
                </a:lnTo>
                <a:lnTo>
                  <a:pt x="105" y="28"/>
                </a:lnTo>
                <a:lnTo>
                  <a:pt x="105" y="7"/>
                </a:lnTo>
                <a:close/>
                <a:moveTo>
                  <a:pt x="107" y="16"/>
                </a:moveTo>
                <a:lnTo>
                  <a:pt x="112" y="16"/>
                </a:lnTo>
                <a:lnTo>
                  <a:pt x="114" y="16"/>
                </a:lnTo>
                <a:lnTo>
                  <a:pt x="116" y="15"/>
                </a:lnTo>
                <a:lnTo>
                  <a:pt x="116" y="13"/>
                </a:lnTo>
                <a:lnTo>
                  <a:pt x="116" y="11"/>
                </a:lnTo>
                <a:lnTo>
                  <a:pt x="114" y="11"/>
                </a:lnTo>
                <a:lnTo>
                  <a:pt x="112" y="11"/>
                </a:lnTo>
                <a:lnTo>
                  <a:pt x="107" y="11"/>
                </a:lnTo>
                <a:lnTo>
                  <a:pt x="107" y="16"/>
                </a:lnTo>
                <a:close/>
                <a:moveTo>
                  <a:pt x="107" y="26"/>
                </a:moveTo>
                <a:lnTo>
                  <a:pt x="114" y="26"/>
                </a:lnTo>
                <a:lnTo>
                  <a:pt x="116" y="24"/>
                </a:lnTo>
                <a:lnTo>
                  <a:pt x="118" y="24"/>
                </a:lnTo>
                <a:lnTo>
                  <a:pt x="118" y="22"/>
                </a:lnTo>
                <a:lnTo>
                  <a:pt x="118" y="20"/>
                </a:lnTo>
                <a:lnTo>
                  <a:pt x="116" y="20"/>
                </a:lnTo>
                <a:lnTo>
                  <a:pt x="114" y="18"/>
                </a:lnTo>
                <a:lnTo>
                  <a:pt x="112" y="18"/>
                </a:lnTo>
                <a:lnTo>
                  <a:pt x="107" y="18"/>
                </a:lnTo>
                <a:lnTo>
                  <a:pt x="107" y="26"/>
                </a:lnTo>
                <a:close/>
                <a:moveTo>
                  <a:pt x="133" y="7"/>
                </a:moveTo>
                <a:lnTo>
                  <a:pt x="136" y="7"/>
                </a:lnTo>
                <a:lnTo>
                  <a:pt x="138" y="9"/>
                </a:lnTo>
                <a:lnTo>
                  <a:pt x="140" y="11"/>
                </a:lnTo>
                <a:lnTo>
                  <a:pt x="140" y="13"/>
                </a:lnTo>
                <a:lnTo>
                  <a:pt x="142" y="15"/>
                </a:lnTo>
                <a:lnTo>
                  <a:pt x="142" y="18"/>
                </a:lnTo>
                <a:lnTo>
                  <a:pt x="142" y="20"/>
                </a:lnTo>
                <a:lnTo>
                  <a:pt x="140" y="22"/>
                </a:lnTo>
                <a:lnTo>
                  <a:pt x="140" y="26"/>
                </a:lnTo>
                <a:lnTo>
                  <a:pt x="138" y="26"/>
                </a:lnTo>
                <a:lnTo>
                  <a:pt x="136" y="28"/>
                </a:lnTo>
                <a:lnTo>
                  <a:pt x="133" y="28"/>
                </a:lnTo>
                <a:lnTo>
                  <a:pt x="131" y="28"/>
                </a:lnTo>
                <a:lnTo>
                  <a:pt x="127" y="26"/>
                </a:lnTo>
                <a:lnTo>
                  <a:pt x="125" y="26"/>
                </a:lnTo>
                <a:lnTo>
                  <a:pt x="125" y="22"/>
                </a:lnTo>
                <a:lnTo>
                  <a:pt x="123" y="20"/>
                </a:lnTo>
                <a:lnTo>
                  <a:pt x="123" y="18"/>
                </a:lnTo>
                <a:lnTo>
                  <a:pt x="123" y="15"/>
                </a:lnTo>
                <a:lnTo>
                  <a:pt x="125" y="13"/>
                </a:lnTo>
                <a:lnTo>
                  <a:pt x="125" y="11"/>
                </a:lnTo>
                <a:lnTo>
                  <a:pt x="127" y="9"/>
                </a:lnTo>
                <a:lnTo>
                  <a:pt x="131" y="7"/>
                </a:lnTo>
                <a:lnTo>
                  <a:pt x="133" y="7"/>
                </a:lnTo>
                <a:close/>
                <a:moveTo>
                  <a:pt x="133" y="26"/>
                </a:moveTo>
                <a:lnTo>
                  <a:pt x="134" y="26"/>
                </a:lnTo>
                <a:lnTo>
                  <a:pt x="136" y="24"/>
                </a:lnTo>
                <a:lnTo>
                  <a:pt x="138" y="22"/>
                </a:lnTo>
                <a:lnTo>
                  <a:pt x="138" y="20"/>
                </a:lnTo>
                <a:lnTo>
                  <a:pt x="138" y="18"/>
                </a:lnTo>
                <a:lnTo>
                  <a:pt x="138" y="16"/>
                </a:lnTo>
                <a:lnTo>
                  <a:pt x="138" y="15"/>
                </a:lnTo>
                <a:lnTo>
                  <a:pt x="138" y="13"/>
                </a:lnTo>
                <a:lnTo>
                  <a:pt x="136" y="11"/>
                </a:lnTo>
                <a:lnTo>
                  <a:pt x="134" y="11"/>
                </a:lnTo>
                <a:lnTo>
                  <a:pt x="133" y="11"/>
                </a:lnTo>
                <a:lnTo>
                  <a:pt x="131" y="11"/>
                </a:lnTo>
                <a:lnTo>
                  <a:pt x="129" y="11"/>
                </a:lnTo>
                <a:lnTo>
                  <a:pt x="129" y="13"/>
                </a:lnTo>
                <a:lnTo>
                  <a:pt x="127" y="15"/>
                </a:lnTo>
                <a:lnTo>
                  <a:pt x="127" y="16"/>
                </a:lnTo>
                <a:lnTo>
                  <a:pt x="127" y="18"/>
                </a:lnTo>
                <a:lnTo>
                  <a:pt x="127" y="20"/>
                </a:lnTo>
                <a:lnTo>
                  <a:pt x="129" y="22"/>
                </a:lnTo>
                <a:lnTo>
                  <a:pt x="129" y="24"/>
                </a:lnTo>
                <a:lnTo>
                  <a:pt x="131" y="26"/>
                </a:lnTo>
                <a:lnTo>
                  <a:pt x="133" y="26"/>
                </a:lnTo>
                <a:close/>
                <a:moveTo>
                  <a:pt x="158" y="15"/>
                </a:moveTo>
                <a:lnTo>
                  <a:pt x="157" y="11"/>
                </a:lnTo>
                <a:lnTo>
                  <a:pt x="153" y="11"/>
                </a:lnTo>
                <a:lnTo>
                  <a:pt x="151" y="11"/>
                </a:lnTo>
                <a:lnTo>
                  <a:pt x="149" y="13"/>
                </a:lnTo>
                <a:lnTo>
                  <a:pt x="147" y="15"/>
                </a:lnTo>
                <a:lnTo>
                  <a:pt x="147" y="18"/>
                </a:lnTo>
                <a:lnTo>
                  <a:pt x="147" y="20"/>
                </a:lnTo>
                <a:lnTo>
                  <a:pt x="149" y="24"/>
                </a:lnTo>
                <a:lnTo>
                  <a:pt x="151" y="24"/>
                </a:lnTo>
                <a:lnTo>
                  <a:pt x="153" y="26"/>
                </a:lnTo>
                <a:lnTo>
                  <a:pt x="155" y="26"/>
                </a:lnTo>
                <a:lnTo>
                  <a:pt x="157" y="24"/>
                </a:lnTo>
                <a:lnTo>
                  <a:pt x="157" y="22"/>
                </a:lnTo>
                <a:lnTo>
                  <a:pt x="158" y="20"/>
                </a:lnTo>
                <a:lnTo>
                  <a:pt x="160" y="20"/>
                </a:lnTo>
                <a:lnTo>
                  <a:pt x="160" y="24"/>
                </a:lnTo>
                <a:lnTo>
                  <a:pt x="158" y="26"/>
                </a:lnTo>
                <a:lnTo>
                  <a:pt x="157" y="28"/>
                </a:lnTo>
                <a:lnTo>
                  <a:pt x="153" y="28"/>
                </a:lnTo>
                <a:lnTo>
                  <a:pt x="151" y="28"/>
                </a:lnTo>
                <a:lnTo>
                  <a:pt x="149" y="28"/>
                </a:lnTo>
                <a:lnTo>
                  <a:pt x="147" y="26"/>
                </a:lnTo>
                <a:lnTo>
                  <a:pt x="146" y="24"/>
                </a:lnTo>
                <a:lnTo>
                  <a:pt x="144" y="20"/>
                </a:lnTo>
                <a:lnTo>
                  <a:pt x="144" y="18"/>
                </a:lnTo>
                <a:lnTo>
                  <a:pt x="144" y="15"/>
                </a:lnTo>
                <a:lnTo>
                  <a:pt x="146" y="13"/>
                </a:lnTo>
                <a:lnTo>
                  <a:pt x="147" y="11"/>
                </a:lnTo>
                <a:lnTo>
                  <a:pt x="149" y="9"/>
                </a:lnTo>
                <a:lnTo>
                  <a:pt x="151" y="7"/>
                </a:lnTo>
                <a:lnTo>
                  <a:pt x="153" y="7"/>
                </a:lnTo>
                <a:lnTo>
                  <a:pt x="157" y="7"/>
                </a:lnTo>
                <a:lnTo>
                  <a:pt x="158" y="9"/>
                </a:lnTo>
                <a:lnTo>
                  <a:pt x="160" y="11"/>
                </a:lnTo>
                <a:lnTo>
                  <a:pt x="160" y="13"/>
                </a:lnTo>
                <a:lnTo>
                  <a:pt x="160" y="15"/>
                </a:lnTo>
                <a:lnTo>
                  <a:pt x="158" y="15"/>
                </a:lnTo>
                <a:close/>
                <a:moveTo>
                  <a:pt x="171" y="11"/>
                </a:moveTo>
                <a:lnTo>
                  <a:pt x="171" y="28"/>
                </a:lnTo>
                <a:lnTo>
                  <a:pt x="168" y="28"/>
                </a:lnTo>
                <a:lnTo>
                  <a:pt x="168" y="11"/>
                </a:lnTo>
                <a:lnTo>
                  <a:pt x="162" y="11"/>
                </a:lnTo>
                <a:lnTo>
                  <a:pt x="162" y="7"/>
                </a:lnTo>
                <a:lnTo>
                  <a:pt x="179" y="7"/>
                </a:lnTo>
                <a:lnTo>
                  <a:pt x="179" y="11"/>
                </a:lnTo>
                <a:lnTo>
                  <a:pt x="171" y="11"/>
                </a:lnTo>
                <a:close/>
                <a:moveTo>
                  <a:pt x="188" y="7"/>
                </a:moveTo>
                <a:lnTo>
                  <a:pt x="192" y="7"/>
                </a:lnTo>
                <a:lnTo>
                  <a:pt x="194" y="9"/>
                </a:lnTo>
                <a:lnTo>
                  <a:pt x="195" y="11"/>
                </a:lnTo>
                <a:lnTo>
                  <a:pt x="195" y="13"/>
                </a:lnTo>
                <a:lnTo>
                  <a:pt x="197" y="15"/>
                </a:lnTo>
                <a:lnTo>
                  <a:pt x="197" y="18"/>
                </a:lnTo>
                <a:lnTo>
                  <a:pt x="197" y="20"/>
                </a:lnTo>
                <a:lnTo>
                  <a:pt x="195" y="22"/>
                </a:lnTo>
                <a:lnTo>
                  <a:pt x="195" y="26"/>
                </a:lnTo>
                <a:lnTo>
                  <a:pt x="194" y="26"/>
                </a:lnTo>
                <a:lnTo>
                  <a:pt x="192" y="28"/>
                </a:lnTo>
                <a:lnTo>
                  <a:pt x="188" y="28"/>
                </a:lnTo>
                <a:lnTo>
                  <a:pt x="186" y="28"/>
                </a:lnTo>
                <a:lnTo>
                  <a:pt x="182" y="26"/>
                </a:lnTo>
                <a:lnTo>
                  <a:pt x="181" y="26"/>
                </a:lnTo>
                <a:lnTo>
                  <a:pt x="181" y="22"/>
                </a:lnTo>
                <a:lnTo>
                  <a:pt x="179" y="20"/>
                </a:lnTo>
                <a:lnTo>
                  <a:pt x="179" y="18"/>
                </a:lnTo>
                <a:lnTo>
                  <a:pt x="179" y="15"/>
                </a:lnTo>
                <a:lnTo>
                  <a:pt x="181" y="13"/>
                </a:lnTo>
                <a:lnTo>
                  <a:pt x="181" y="11"/>
                </a:lnTo>
                <a:lnTo>
                  <a:pt x="182" y="9"/>
                </a:lnTo>
                <a:lnTo>
                  <a:pt x="186" y="7"/>
                </a:lnTo>
                <a:lnTo>
                  <a:pt x="188" y="7"/>
                </a:lnTo>
                <a:close/>
                <a:moveTo>
                  <a:pt x="188" y="26"/>
                </a:moveTo>
                <a:lnTo>
                  <a:pt x="190" y="26"/>
                </a:lnTo>
                <a:lnTo>
                  <a:pt x="192" y="24"/>
                </a:lnTo>
                <a:lnTo>
                  <a:pt x="194" y="22"/>
                </a:lnTo>
                <a:lnTo>
                  <a:pt x="194" y="20"/>
                </a:lnTo>
                <a:lnTo>
                  <a:pt x="194" y="18"/>
                </a:lnTo>
                <a:lnTo>
                  <a:pt x="194" y="16"/>
                </a:lnTo>
                <a:lnTo>
                  <a:pt x="194" y="15"/>
                </a:lnTo>
                <a:lnTo>
                  <a:pt x="194" y="13"/>
                </a:lnTo>
                <a:lnTo>
                  <a:pt x="192" y="11"/>
                </a:lnTo>
                <a:lnTo>
                  <a:pt x="190" y="11"/>
                </a:lnTo>
                <a:lnTo>
                  <a:pt x="188" y="11"/>
                </a:lnTo>
                <a:lnTo>
                  <a:pt x="186" y="11"/>
                </a:lnTo>
                <a:lnTo>
                  <a:pt x="184" y="11"/>
                </a:lnTo>
                <a:lnTo>
                  <a:pt x="184" y="13"/>
                </a:lnTo>
                <a:lnTo>
                  <a:pt x="182" y="15"/>
                </a:lnTo>
                <a:lnTo>
                  <a:pt x="182" y="16"/>
                </a:lnTo>
                <a:lnTo>
                  <a:pt x="182" y="18"/>
                </a:lnTo>
                <a:lnTo>
                  <a:pt x="182" y="20"/>
                </a:lnTo>
                <a:lnTo>
                  <a:pt x="184" y="22"/>
                </a:lnTo>
                <a:lnTo>
                  <a:pt x="184" y="24"/>
                </a:lnTo>
                <a:lnTo>
                  <a:pt x="186" y="26"/>
                </a:lnTo>
                <a:lnTo>
                  <a:pt x="188" y="26"/>
                </a:lnTo>
                <a:close/>
                <a:moveTo>
                  <a:pt x="218" y="28"/>
                </a:moveTo>
                <a:lnTo>
                  <a:pt x="214" y="28"/>
                </a:lnTo>
                <a:lnTo>
                  <a:pt x="207" y="18"/>
                </a:lnTo>
                <a:lnTo>
                  <a:pt x="205" y="20"/>
                </a:lnTo>
                <a:lnTo>
                  <a:pt x="205" y="28"/>
                </a:lnTo>
                <a:lnTo>
                  <a:pt x="201" y="28"/>
                </a:lnTo>
                <a:lnTo>
                  <a:pt x="201" y="7"/>
                </a:lnTo>
                <a:lnTo>
                  <a:pt x="205" y="7"/>
                </a:lnTo>
                <a:lnTo>
                  <a:pt x="205" y="16"/>
                </a:lnTo>
                <a:lnTo>
                  <a:pt x="212" y="7"/>
                </a:lnTo>
                <a:lnTo>
                  <a:pt x="218" y="7"/>
                </a:lnTo>
                <a:lnTo>
                  <a:pt x="208" y="16"/>
                </a:lnTo>
                <a:lnTo>
                  <a:pt x="218" y="28"/>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75" name="Freeform 109"/>
          <p:cNvSpPr>
            <a:spLocks noEditPoints="1"/>
          </p:cNvSpPr>
          <p:nvPr/>
        </p:nvSpPr>
        <p:spPr bwMode="auto">
          <a:xfrm>
            <a:off x="9468194" y="6379588"/>
            <a:ext cx="370305" cy="66126"/>
          </a:xfrm>
          <a:custGeom>
            <a:avLst/>
            <a:gdLst>
              <a:gd name="T0" fmla="*/ 26418 w 212"/>
              <a:gd name="T1" fmla="*/ 20638 h 35"/>
              <a:gd name="T2" fmla="*/ 29354 w 212"/>
              <a:gd name="T3" fmla="*/ 31750 h 35"/>
              <a:gd name="T4" fmla="*/ 0 w 212"/>
              <a:gd name="T5" fmla="*/ 41275 h 35"/>
              <a:gd name="T6" fmla="*/ 16145 w 212"/>
              <a:gd name="T7" fmla="*/ 38100 h 35"/>
              <a:gd name="T8" fmla="*/ 24951 w 212"/>
              <a:gd name="T9" fmla="*/ 23813 h 35"/>
              <a:gd name="T10" fmla="*/ 41095 w 212"/>
              <a:gd name="T11" fmla="*/ 34925 h 35"/>
              <a:gd name="T12" fmla="*/ 54304 w 212"/>
              <a:gd name="T13" fmla="*/ 20638 h 35"/>
              <a:gd name="T14" fmla="*/ 67514 w 212"/>
              <a:gd name="T15" fmla="*/ 11113 h 35"/>
              <a:gd name="T16" fmla="*/ 79255 w 212"/>
              <a:gd name="T17" fmla="*/ 11113 h 35"/>
              <a:gd name="T18" fmla="*/ 92464 w 212"/>
              <a:gd name="T19" fmla="*/ 20638 h 35"/>
              <a:gd name="T20" fmla="*/ 83658 w 212"/>
              <a:gd name="T21" fmla="*/ 44450 h 35"/>
              <a:gd name="T22" fmla="*/ 73384 w 212"/>
              <a:gd name="T23" fmla="*/ 38100 h 35"/>
              <a:gd name="T24" fmla="*/ 83658 w 212"/>
              <a:gd name="T25" fmla="*/ 38100 h 35"/>
              <a:gd name="T26" fmla="*/ 86594 w 212"/>
              <a:gd name="T27" fmla="*/ 20638 h 35"/>
              <a:gd name="T28" fmla="*/ 73384 w 212"/>
              <a:gd name="T29" fmla="*/ 17463 h 35"/>
              <a:gd name="T30" fmla="*/ 79255 w 212"/>
              <a:gd name="T31" fmla="*/ 38100 h 35"/>
              <a:gd name="T32" fmla="*/ 121818 w 212"/>
              <a:gd name="T33" fmla="*/ 23813 h 35"/>
              <a:gd name="T34" fmla="*/ 114480 w 212"/>
              <a:gd name="T35" fmla="*/ 44450 h 35"/>
              <a:gd name="T36" fmla="*/ 98335 w 212"/>
              <a:gd name="T37" fmla="*/ 31750 h 35"/>
              <a:gd name="T38" fmla="*/ 105674 w 212"/>
              <a:gd name="T39" fmla="*/ 11113 h 35"/>
              <a:gd name="T40" fmla="*/ 115947 w 212"/>
              <a:gd name="T41" fmla="*/ 31750 h 35"/>
              <a:gd name="T42" fmla="*/ 114480 w 212"/>
              <a:gd name="T43" fmla="*/ 17463 h 35"/>
              <a:gd name="T44" fmla="*/ 102738 w 212"/>
              <a:gd name="T45" fmla="*/ 20638 h 35"/>
              <a:gd name="T46" fmla="*/ 102738 w 212"/>
              <a:gd name="T47" fmla="*/ 38100 h 35"/>
              <a:gd name="T48" fmla="*/ 149704 w 212"/>
              <a:gd name="T49" fmla="*/ 3175 h 35"/>
              <a:gd name="T50" fmla="*/ 135027 w 212"/>
              <a:gd name="T51" fmla="*/ 9525 h 35"/>
              <a:gd name="T52" fmla="*/ 135027 w 212"/>
              <a:gd name="T53" fmla="*/ 11113 h 35"/>
              <a:gd name="T54" fmla="*/ 149704 w 212"/>
              <a:gd name="T55" fmla="*/ 17463 h 35"/>
              <a:gd name="T56" fmla="*/ 149704 w 212"/>
              <a:gd name="T57" fmla="*/ 38100 h 35"/>
              <a:gd name="T58" fmla="*/ 133560 w 212"/>
              <a:gd name="T59" fmla="*/ 41275 h 35"/>
              <a:gd name="T60" fmla="*/ 127689 w 212"/>
              <a:gd name="T61" fmla="*/ 20638 h 35"/>
              <a:gd name="T62" fmla="*/ 133560 w 212"/>
              <a:gd name="T63" fmla="*/ 6350 h 35"/>
              <a:gd name="T64" fmla="*/ 149704 w 212"/>
              <a:gd name="T65" fmla="*/ 0 h 35"/>
              <a:gd name="T66" fmla="*/ 143833 w 212"/>
              <a:gd name="T67" fmla="*/ 17463 h 35"/>
              <a:gd name="T68" fmla="*/ 133560 w 212"/>
              <a:gd name="T69" fmla="*/ 26988 h 35"/>
              <a:gd name="T70" fmla="*/ 137963 w 212"/>
              <a:gd name="T71" fmla="*/ 38100 h 35"/>
              <a:gd name="T72" fmla="*/ 149704 w 212"/>
              <a:gd name="T73" fmla="*/ 30163 h 35"/>
              <a:gd name="T74" fmla="*/ 181993 w 212"/>
              <a:gd name="T75" fmla="*/ 41275 h 35"/>
              <a:gd name="T76" fmla="*/ 159978 w 212"/>
              <a:gd name="T77" fmla="*/ 11113 h 35"/>
              <a:gd name="T78" fmla="*/ 186396 w 212"/>
              <a:gd name="T79" fmla="*/ 38100 h 35"/>
              <a:gd name="T80" fmla="*/ 189332 w 212"/>
              <a:gd name="T81" fmla="*/ 11113 h 35"/>
              <a:gd name="T82" fmla="*/ 208412 w 212"/>
              <a:gd name="T83" fmla="*/ 41275 h 35"/>
              <a:gd name="T84" fmla="*/ 195203 w 212"/>
              <a:gd name="T85" fmla="*/ 34925 h 35"/>
              <a:gd name="T86" fmla="*/ 252442 w 212"/>
              <a:gd name="T87" fmla="*/ 11113 h 35"/>
              <a:gd name="T88" fmla="*/ 236298 w 212"/>
              <a:gd name="T89" fmla="*/ 41275 h 35"/>
              <a:gd name="T90" fmla="*/ 224556 w 212"/>
              <a:gd name="T91" fmla="*/ 23813 h 35"/>
              <a:gd name="T92" fmla="*/ 256846 w 212"/>
              <a:gd name="T93" fmla="*/ 20638 h 35"/>
              <a:gd name="T94" fmla="*/ 274458 w 212"/>
              <a:gd name="T95" fmla="*/ 11113 h 35"/>
              <a:gd name="T96" fmla="*/ 278861 w 212"/>
              <a:gd name="T97" fmla="*/ 38100 h 35"/>
              <a:gd name="T98" fmla="*/ 281796 w 212"/>
              <a:gd name="T99" fmla="*/ 44450 h 35"/>
              <a:gd name="T100" fmla="*/ 275925 w 212"/>
              <a:gd name="T101" fmla="*/ 41275 h 35"/>
              <a:gd name="T102" fmla="*/ 265652 w 212"/>
              <a:gd name="T103" fmla="*/ 44450 h 35"/>
              <a:gd name="T104" fmla="*/ 255378 w 212"/>
              <a:gd name="T105" fmla="*/ 34925 h 35"/>
              <a:gd name="T106" fmla="*/ 274458 w 212"/>
              <a:gd name="T107" fmla="*/ 23813 h 35"/>
              <a:gd name="T108" fmla="*/ 262716 w 212"/>
              <a:gd name="T109" fmla="*/ 17463 h 35"/>
              <a:gd name="T110" fmla="*/ 271522 w 212"/>
              <a:gd name="T111" fmla="*/ 30163 h 35"/>
              <a:gd name="T112" fmla="*/ 259781 w 212"/>
              <a:gd name="T113" fmla="*/ 31750 h 35"/>
              <a:gd name="T114" fmla="*/ 271522 w 212"/>
              <a:gd name="T115" fmla="*/ 38100 h 35"/>
              <a:gd name="T116" fmla="*/ 311150 w 212"/>
              <a:gd name="T117" fmla="*/ 11113 h 35"/>
              <a:gd name="T118" fmla="*/ 287667 w 212"/>
              <a:gd name="T119" fmla="*/ 41275 h 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
              <a:gd name="T181" fmla="*/ 0 h 35"/>
              <a:gd name="T182" fmla="*/ 212 w 212"/>
              <a:gd name="T183" fmla="*/ 35 h 3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 h="35">
                <a:moveTo>
                  <a:pt x="4" y="4"/>
                </a:moveTo>
                <a:lnTo>
                  <a:pt x="4" y="11"/>
                </a:lnTo>
                <a:lnTo>
                  <a:pt x="13" y="11"/>
                </a:lnTo>
                <a:lnTo>
                  <a:pt x="15" y="11"/>
                </a:lnTo>
                <a:lnTo>
                  <a:pt x="17" y="11"/>
                </a:lnTo>
                <a:lnTo>
                  <a:pt x="18" y="13"/>
                </a:lnTo>
                <a:lnTo>
                  <a:pt x="20" y="15"/>
                </a:lnTo>
                <a:lnTo>
                  <a:pt x="20" y="17"/>
                </a:lnTo>
                <a:lnTo>
                  <a:pt x="20" y="19"/>
                </a:lnTo>
                <a:lnTo>
                  <a:pt x="20" y="20"/>
                </a:lnTo>
                <a:lnTo>
                  <a:pt x="20" y="22"/>
                </a:lnTo>
                <a:lnTo>
                  <a:pt x="18" y="24"/>
                </a:lnTo>
                <a:lnTo>
                  <a:pt x="17" y="26"/>
                </a:lnTo>
                <a:lnTo>
                  <a:pt x="15" y="26"/>
                </a:lnTo>
                <a:lnTo>
                  <a:pt x="13" y="26"/>
                </a:lnTo>
                <a:lnTo>
                  <a:pt x="0" y="26"/>
                </a:lnTo>
                <a:lnTo>
                  <a:pt x="0" y="0"/>
                </a:lnTo>
                <a:lnTo>
                  <a:pt x="18" y="0"/>
                </a:lnTo>
                <a:lnTo>
                  <a:pt x="18" y="4"/>
                </a:lnTo>
                <a:lnTo>
                  <a:pt x="4" y="4"/>
                </a:lnTo>
                <a:close/>
                <a:moveTo>
                  <a:pt x="4" y="24"/>
                </a:moveTo>
                <a:lnTo>
                  <a:pt x="11" y="24"/>
                </a:lnTo>
                <a:lnTo>
                  <a:pt x="15" y="24"/>
                </a:lnTo>
                <a:lnTo>
                  <a:pt x="17" y="22"/>
                </a:lnTo>
                <a:lnTo>
                  <a:pt x="17" y="20"/>
                </a:lnTo>
                <a:lnTo>
                  <a:pt x="17" y="19"/>
                </a:lnTo>
                <a:lnTo>
                  <a:pt x="17" y="17"/>
                </a:lnTo>
                <a:lnTo>
                  <a:pt x="17" y="15"/>
                </a:lnTo>
                <a:lnTo>
                  <a:pt x="15" y="15"/>
                </a:lnTo>
                <a:lnTo>
                  <a:pt x="11" y="15"/>
                </a:lnTo>
                <a:lnTo>
                  <a:pt x="4" y="15"/>
                </a:lnTo>
                <a:lnTo>
                  <a:pt x="4" y="24"/>
                </a:lnTo>
                <a:close/>
                <a:moveTo>
                  <a:pt x="28" y="22"/>
                </a:moveTo>
                <a:lnTo>
                  <a:pt x="28" y="22"/>
                </a:lnTo>
                <a:lnTo>
                  <a:pt x="37" y="7"/>
                </a:lnTo>
                <a:lnTo>
                  <a:pt x="41" y="7"/>
                </a:lnTo>
                <a:lnTo>
                  <a:pt x="41" y="26"/>
                </a:lnTo>
                <a:lnTo>
                  <a:pt x="37" y="26"/>
                </a:lnTo>
                <a:lnTo>
                  <a:pt x="37" y="13"/>
                </a:lnTo>
                <a:lnTo>
                  <a:pt x="30" y="26"/>
                </a:lnTo>
                <a:lnTo>
                  <a:pt x="26" y="26"/>
                </a:lnTo>
                <a:lnTo>
                  <a:pt x="26" y="7"/>
                </a:lnTo>
                <a:lnTo>
                  <a:pt x="28" y="7"/>
                </a:lnTo>
                <a:lnTo>
                  <a:pt x="28" y="22"/>
                </a:lnTo>
                <a:close/>
                <a:moveTo>
                  <a:pt x="46" y="7"/>
                </a:moveTo>
                <a:lnTo>
                  <a:pt x="48" y="7"/>
                </a:lnTo>
                <a:lnTo>
                  <a:pt x="48" y="9"/>
                </a:lnTo>
                <a:lnTo>
                  <a:pt x="50" y="9"/>
                </a:lnTo>
                <a:lnTo>
                  <a:pt x="52" y="7"/>
                </a:lnTo>
                <a:lnTo>
                  <a:pt x="54" y="7"/>
                </a:lnTo>
                <a:lnTo>
                  <a:pt x="55" y="7"/>
                </a:lnTo>
                <a:lnTo>
                  <a:pt x="57" y="7"/>
                </a:lnTo>
                <a:lnTo>
                  <a:pt x="59" y="7"/>
                </a:lnTo>
                <a:lnTo>
                  <a:pt x="61" y="9"/>
                </a:lnTo>
                <a:lnTo>
                  <a:pt x="63" y="11"/>
                </a:lnTo>
                <a:lnTo>
                  <a:pt x="63" y="13"/>
                </a:lnTo>
                <a:lnTo>
                  <a:pt x="63" y="17"/>
                </a:lnTo>
                <a:lnTo>
                  <a:pt x="63" y="19"/>
                </a:lnTo>
                <a:lnTo>
                  <a:pt x="63" y="22"/>
                </a:lnTo>
                <a:lnTo>
                  <a:pt x="61" y="24"/>
                </a:lnTo>
                <a:lnTo>
                  <a:pt x="59" y="26"/>
                </a:lnTo>
                <a:lnTo>
                  <a:pt x="57" y="28"/>
                </a:lnTo>
                <a:lnTo>
                  <a:pt x="54" y="28"/>
                </a:lnTo>
                <a:lnTo>
                  <a:pt x="52" y="28"/>
                </a:lnTo>
                <a:lnTo>
                  <a:pt x="52" y="26"/>
                </a:lnTo>
                <a:lnTo>
                  <a:pt x="50" y="26"/>
                </a:lnTo>
                <a:lnTo>
                  <a:pt x="50" y="24"/>
                </a:lnTo>
                <a:lnTo>
                  <a:pt x="50" y="35"/>
                </a:lnTo>
                <a:lnTo>
                  <a:pt x="46" y="35"/>
                </a:lnTo>
                <a:lnTo>
                  <a:pt x="46" y="7"/>
                </a:lnTo>
                <a:close/>
                <a:moveTo>
                  <a:pt x="54" y="24"/>
                </a:moveTo>
                <a:lnTo>
                  <a:pt x="55" y="24"/>
                </a:lnTo>
                <a:lnTo>
                  <a:pt x="57" y="24"/>
                </a:lnTo>
                <a:lnTo>
                  <a:pt x="59" y="22"/>
                </a:lnTo>
                <a:lnTo>
                  <a:pt x="59" y="20"/>
                </a:lnTo>
                <a:lnTo>
                  <a:pt x="59" y="19"/>
                </a:lnTo>
                <a:lnTo>
                  <a:pt x="59" y="17"/>
                </a:lnTo>
                <a:lnTo>
                  <a:pt x="59" y="15"/>
                </a:lnTo>
                <a:lnTo>
                  <a:pt x="59" y="13"/>
                </a:lnTo>
                <a:lnTo>
                  <a:pt x="57" y="11"/>
                </a:lnTo>
                <a:lnTo>
                  <a:pt x="55" y="9"/>
                </a:lnTo>
                <a:lnTo>
                  <a:pt x="54" y="9"/>
                </a:lnTo>
                <a:lnTo>
                  <a:pt x="52" y="9"/>
                </a:lnTo>
                <a:lnTo>
                  <a:pt x="50" y="11"/>
                </a:lnTo>
                <a:lnTo>
                  <a:pt x="50" y="15"/>
                </a:lnTo>
                <a:lnTo>
                  <a:pt x="48" y="19"/>
                </a:lnTo>
                <a:lnTo>
                  <a:pt x="50" y="20"/>
                </a:lnTo>
                <a:lnTo>
                  <a:pt x="50" y="22"/>
                </a:lnTo>
                <a:lnTo>
                  <a:pt x="52" y="24"/>
                </a:lnTo>
                <a:lnTo>
                  <a:pt x="54" y="24"/>
                </a:lnTo>
                <a:close/>
                <a:moveTo>
                  <a:pt x="74" y="7"/>
                </a:moveTo>
                <a:lnTo>
                  <a:pt x="78" y="7"/>
                </a:lnTo>
                <a:lnTo>
                  <a:pt x="79" y="7"/>
                </a:lnTo>
                <a:lnTo>
                  <a:pt x="81" y="9"/>
                </a:lnTo>
                <a:lnTo>
                  <a:pt x="83" y="11"/>
                </a:lnTo>
                <a:lnTo>
                  <a:pt x="83" y="15"/>
                </a:lnTo>
                <a:lnTo>
                  <a:pt x="83" y="17"/>
                </a:lnTo>
                <a:lnTo>
                  <a:pt x="83" y="20"/>
                </a:lnTo>
                <a:lnTo>
                  <a:pt x="83" y="22"/>
                </a:lnTo>
                <a:lnTo>
                  <a:pt x="81" y="24"/>
                </a:lnTo>
                <a:lnTo>
                  <a:pt x="79" y="26"/>
                </a:lnTo>
                <a:lnTo>
                  <a:pt x="78" y="28"/>
                </a:lnTo>
                <a:lnTo>
                  <a:pt x="74" y="28"/>
                </a:lnTo>
                <a:lnTo>
                  <a:pt x="72" y="28"/>
                </a:lnTo>
                <a:lnTo>
                  <a:pt x="70" y="26"/>
                </a:lnTo>
                <a:lnTo>
                  <a:pt x="68" y="24"/>
                </a:lnTo>
                <a:lnTo>
                  <a:pt x="67" y="22"/>
                </a:lnTo>
                <a:lnTo>
                  <a:pt x="67" y="20"/>
                </a:lnTo>
                <a:lnTo>
                  <a:pt x="65" y="17"/>
                </a:lnTo>
                <a:lnTo>
                  <a:pt x="67" y="15"/>
                </a:lnTo>
                <a:lnTo>
                  <a:pt x="67" y="11"/>
                </a:lnTo>
                <a:lnTo>
                  <a:pt x="68" y="9"/>
                </a:lnTo>
                <a:lnTo>
                  <a:pt x="70" y="7"/>
                </a:lnTo>
                <a:lnTo>
                  <a:pt x="72" y="7"/>
                </a:lnTo>
                <a:lnTo>
                  <a:pt x="74" y="7"/>
                </a:lnTo>
                <a:close/>
                <a:moveTo>
                  <a:pt x="74" y="24"/>
                </a:moveTo>
                <a:lnTo>
                  <a:pt x="76" y="24"/>
                </a:lnTo>
                <a:lnTo>
                  <a:pt x="78" y="24"/>
                </a:lnTo>
                <a:lnTo>
                  <a:pt x="79" y="22"/>
                </a:lnTo>
                <a:lnTo>
                  <a:pt x="79" y="20"/>
                </a:lnTo>
                <a:lnTo>
                  <a:pt x="79" y="19"/>
                </a:lnTo>
                <a:lnTo>
                  <a:pt x="79" y="17"/>
                </a:lnTo>
                <a:lnTo>
                  <a:pt x="79" y="15"/>
                </a:lnTo>
                <a:lnTo>
                  <a:pt x="79" y="13"/>
                </a:lnTo>
                <a:lnTo>
                  <a:pt x="78" y="11"/>
                </a:lnTo>
                <a:lnTo>
                  <a:pt x="76" y="9"/>
                </a:lnTo>
                <a:lnTo>
                  <a:pt x="74" y="9"/>
                </a:lnTo>
                <a:lnTo>
                  <a:pt x="72" y="9"/>
                </a:lnTo>
                <a:lnTo>
                  <a:pt x="70" y="11"/>
                </a:lnTo>
                <a:lnTo>
                  <a:pt x="70" y="13"/>
                </a:lnTo>
                <a:lnTo>
                  <a:pt x="68" y="15"/>
                </a:lnTo>
                <a:lnTo>
                  <a:pt x="68" y="17"/>
                </a:lnTo>
                <a:lnTo>
                  <a:pt x="68" y="19"/>
                </a:lnTo>
                <a:lnTo>
                  <a:pt x="70" y="20"/>
                </a:lnTo>
                <a:lnTo>
                  <a:pt x="70" y="22"/>
                </a:lnTo>
                <a:lnTo>
                  <a:pt x="70" y="24"/>
                </a:lnTo>
                <a:lnTo>
                  <a:pt x="72" y="24"/>
                </a:lnTo>
                <a:lnTo>
                  <a:pt x="74" y="24"/>
                </a:lnTo>
                <a:close/>
                <a:moveTo>
                  <a:pt x="102" y="0"/>
                </a:moveTo>
                <a:lnTo>
                  <a:pt x="103" y="0"/>
                </a:lnTo>
                <a:lnTo>
                  <a:pt x="103" y="2"/>
                </a:lnTo>
                <a:lnTo>
                  <a:pt x="102" y="2"/>
                </a:lnTo>
                <a:lnTo>
                  <a:pt x="102" y="4"/>
                </a:lnTo>
                <a:lnTo>
                  <a:pt x="100" y="4"/>
                </a:lnTo>
                <a:lnTo>
                  <a:pt x="96" y="4"/>
                </a:lnTo>
                <a:lnTo>
                  <a:pt x="94" y="4"/>
                </a:lnTo>
                <a:lnTo>
                  <a:pt x="92" y="4"/>
                </a:lnTo>
                <a:lnTo>
                  <a:pt x="92" y="6"/>
                </a:lnTo>
                <a:lnTo>
                  <a:pt x="91" y="7"/>
                </a:lnTo>
                <a:lnTo>
                  <a:pt x="89" y="11"/>
                </a:lnTo>
                <a:lnTo>
                  <a:pt x="91" y="9"/>
                </a:lnTo>
                <a:lnTo>
                  <a:pt x="92" y="7"/>
                </a:lnTo>
                <a:lnTo>
                  <a:pt x="94" y="7"/>
                </a:lnTo>
                <a:lnTo>
                  <a:pt x="96" y="7"/>
                </a:lnTo>
                <a:lnTo>
                  <a:pt x="98" y="7"/>
                </a:lnTo>
                <a:lnTo>
                  <a:pt x="100" y="9"/>
                </a:lnTo>
                <a:lnTo>
                  <a:pt x="102" y="11"/>
                </a:lnTo>
                <a:lnTo>
                  <a:pt x="103" y="13"/>
                </a:lnTo>
                <a:lnTo>
                  <a:pt x="103" y="15"/>
                </a:lnTo>
                <a:lnTo>
                  <a:pt x="105" y="17"/>
                </a:lnTo>
                <a:lnTo>
                  <a:pt x="103" y="20"/>
                </a:lnTo>
                <a:lnTo>
                  <a:pt x="103" y="22"/>
                </a:lnTo>
                <a:lnTo>
                  <a:pt x="102" y="24"/>
                </a:lnTo>
                <a:lnTo>
                  <a:pt x="100" y="26"/>
                </a:lnTo>
                <a:lnTo>
                  <a:pt x="98" y="28"/>
                </a:lnTo>
                <a:lnTo>
                  <a:pt x="94" y="28"/>
                </a:lnTo>
                <a:lnTo>
                  <a:pt x="92" y="26"/>
                </a:lnTo>
                <a:lnTo>
                  <a:pt x="91" y="26"/>
                </a:lnTo>
                <a:lnTo>
                  <a:pt x="89" y="24"/>
                </a:lnTo>
                <a:lnTo>
                  <a:pt x="87" y="20"/>
                </a:lnTo>
                <a:lnTo>
                  <a:pt x="87" y="19"/>
                </a:lnTo>
                <a:lnTo>
                  <a:pt x="87" y="15"/>
                </a:lnTo>
                <a:lnTo>
                  <a:pt x="87" y="13"/>
                </a:lnTo>
                <a:lnTo>
                  <a:pt x="87" y="11"/>
                </a:lnTo>
                <a:lnTo>
                  <a:pt x="87" y="9"/>
                </a:lnTo>
                <a:lnTo>
                  <a:pt x="87" y="7"/>
                </a:lnTo>
                <a:lnTo>
                  <a:pt x="89" y="6"/>
                </a:lnTo>
                <a:lnTo>
                  <a:pt x="89" y="4"/>
                </a:lnTo>
                <a:lnTo>
                  <a:pt x="91" y="4"/>
                </a:lnTo>
                <a:lnTo>
                  <a:pt x="92" y="2"/>
                </a:lnTo>
                <a:lnTo>
                  <a:pt x="94" y="2"/>
                </a:lnTo>
                <a:lnTo>
                  <a:pt x="100" y="0"/>
                </a:lnTo>
                <a:lnTo>
                  <a:pt x="102" y="0"/>
                </a:lnTo>
                <a:close/>
                <a:moveTo>
                  <a:pt x="102" y="17"/>
                </a:moveTo>
                <a:lnTo>
                  <a:pt x="102" y="17"/>
                </a:lnTo>
                <a:lnTo>
                  <a:pt x="100" y="15"/>
                </a:lnTo>
                <a:lnTo>
                  <a:pt x="100" y="13"/>
                </a:lnTo>
                <a:lnTo>
                  <a:pt x="100" y="11"/>
                </a:lnTo>
                <a:lnTo>
                  <a:pt x="98" y="11"/>
                </a:lnTo>
                <a:lnTo>
                  <a:pt x="96" y="9"/>
                </a:lnTo>
                <a:lnTo>
                  <a:pt x="94" y="11"/>
                </a:lnTo>
                <a:lnTo>
                  <a:pt x="92" y="11"/>
                </a:lnTo>
                <a:lnTo>
                  <a:pt x="91" y="13"/>
                </a:lnTo>
                <a:lnTo>
                  <a:pt x="91" y="15"/>
                </a:lnTo>
                <a:lnTo>
                  <a:pt x="91" y="17"/>
                </a:lnTo>
                <a:lnTo>
                  <a:pt x="91" y="19"/>
                </a:lnTo>
                <a:lnTo>
                  <a:pt x="91" y="20"/>
                </a:lnTo>
                <a:lnTo>
                  <a:pt x="91" y="22"/>
                </a:lnTo>
                <a:lnTo>
                  <a:pt x="92" y="24"/>
                </a:lnTo>
                <a:lnTo>
                  <a:pt x="94" y="24"/>
                </a:lnTo>
                <a:lnTo>
                  <a:pt x="96" y="24"/>
                </a:lnTo>
                <a:lnTo>
                  <a:pt x="98" y="24"/>
                </a:lnTo>
                <a:lnTo>
                  <a:pt x="100" y="24"/>
                </a:lnTo>
                <a:lnTo>
                  <a:pt x="100" y="22"/>
                </a:lnTo>
                <a:lnTo>
                  <a:pt x="100" y="20"/>
                </a:lnTo>
                <a:lnTo>
                  <a:pt x="102" y="19"/>
                </a:lnTo>
                <a:lnTo>
                  <a:pt x="102" y="17"/>
                </a:lnTo>
                <a:close/>
                <a:moveTo>
                  <a:pt x="111" y="22"/>
                </a:moveTo>
                <a:lnTo>
                  <a:pt x="111" y="22"/>
                </a:lnTo>
                <a:lnTo>
                  <a:pt x="120" y="7"/>
                </a:lnTo>
                <a:lnTo>
                  <a:pt x="124" y="7"/>
                </a:lnTo>
                <a:lnTo>
                  <a:pt x="124" y="26"/>
                </a:lnTo>
                <a:lnTo>
                  <a:pt x="120" y="26"/>
                </a:lnTo>
                <a:lnTo>
                  <a:pt x="120" y="13"/>
                </a:lnTo>
                <a:lnTo>
                  <a:pt x="113" y="26"/>
                </a:lnTo>
                <a:lnTo>
                  <a:pt x="109" y="26"/>
                </a:lnTo>
                <a:lnTo>
                  <a:pt x="109" y="7"/>
                </a:lnTo>
                <a:lnTo>
                  <a:pt x="111" y="7"/>
                </a:lnTo>
                <a:lnTo>
                  <a:pt x="111" y="22"/>
                </a:lnTo>
                <a:close/>
                <a:moveTo>
                  <a:pt x="129" y="26"/>
                </a:moveTo>
                <a:lnTo>
                  <a:pt x="129" y="31"/>
                </a:lnTo>
                <a:lnTo>
                  <a:pt x="127" y="31"/>
                </a:lnTo>
                <a:lnTo>
                  <a:pt x="127" y="24"/>
                </a:lnTo>
                <a:lnTo>
                  <a:pt x="129" y="22"/>
                </a:lnTo>
                <a:lnTo>
                  <a:pt x="129" y="20"/>
                </a:lnTo>
                <a:lnTo>
                  <a:pt x="129" y="7"/>
                </a:lnTo>
                <a:lnTo>
                  <a:pt x="144" y="7"/>
                </a:lnTo>
                <a:lnTo>
                  <a:pt x="144" y="24"/>
                </a:lnTo>
                <a:lnTo>
                  <a:pt x="146" y="24"/>
                </a:lnTo>
                <a:lnTo>
                  <a:pt x="146" y="31"/>
                </a:lnTo>
                <a:lnTo>
                  <a:pt x="142" y="31"/>
                </a:lnTo>
                <a:lnTo>
                  <a:pt x="142" y="26"/>
                </a:lnTo>
                <a:lnTo>
                  <a:pt x="129" y="26"/>
                </a:lnTo>
                <a:close/>
                <a:moveTo>
                  <a:pt x="140" y="24"/>
                </a:moveTo>
                <a:lnTo>
                  <a:pt x="140" y="9"/>
                </a:lnTo>
                <a:lnTo>
                  <a:pt x="133" y="9"/>
                </a:lnTo>
                <a:lnTo>
                  <a:pt x="133" y="20"/>
                </a:lnTo>
                <a:lnTo>
                  <a:pt x="133" y="22"/>
                </a:lnTo>
                <a:lnTo>
                  <a:pt x="131" y="24"/>
                </a:lnTo>
                <a:lnTo>
                  <a:pt x="140" y="24"/>
                </a:lnTo>
                <a:close/>
                <a:moveTo>
                  <a:pt x="161" y="7"/>
                </a:moveTo>
                <a:lnTo>
                  <a:pt x="161" y="15"/>
                </a:lnTo>
                <a:lnTo>
                  <a:pt x="168" y="7"/>
                </a:lnTo>
                <a:lnTo>
                  <a:pt x="172" y="7"/>
                </a:lnTo>
                <a:lnTo>
                  <a:pt x="164" y="15"/>
                </a:lnTo>
                <a:lnTo>
                  <a:pt x="174" y="26"/>
                </a:lnTo>
                <a:lnTo>
                  <a:pt x="168" y="26"/>
                </a:lnTo>
                <a:lnTo>
                  <a:pt x="163" y="19"/>
                </a:lnTo>
                <a:lnTo>
                  <a:pt x="161" y="19"/>
                </a:lnTo>
                <a:lnTo>
                  <a:pt x="161" y="26"/>
                </a:lnTo>
                <a:lnTo>
                  <a:pt x="157" y="26"/>
                </a:lnTo>
                <a:lnTo>
                  <a:pt x="157" y="19"/>
                </a:lnTo>
                <a:lnTo>
                  <a:pt x="150" y="26"/>
                </a:lnTo>
                <a:lnTo>
                  <a:pt x="146" y="26"/>
                </a:lnTo>
                <a:lnTo>
                  <a:pt x="153" y="15"/>
                </a:lnTo>
                <a:lnTo>
                  <a:pt x="146" y="7"/>
                </a:lnTo>
                <a:lnTo>
                  <a:pt x="150" y="7"/>
                </a:lnTo>
                <a:lnTo>
                  <a:pt x="157" y="15"/>
                </a:lnTo>
                <a:lnTo>
                  <a:pt x="157" y="7"/>
                </a:lnTo>
                <a:lnTo>
                  <a:pt x="161" y="7"/>
                </a:lnTo>
                <a:close/>
                <a:moveTo>
                  <a:pt x="175" y="13"/>
                </a:moveTo>
                <a:lnTo>
                  <a:pt x="175" y="11"/>
                </a:lnTo>
                <a:lnTo>
                  <a:pt x="177" y="7"/>
                </a:lnTo>
                <a:lnTo>
                  <a:pt x="179" y="7"/>
                </a:lnTo>
                <a:lnTo>
                  <a:pt x="183" y="7"/>
                </a:lnTo>
                <a:lnTo>
                  <a:pt x="185" y="7"/>
                </a:lnTo>
                <a:lnTo>
                  <a:pt x="187" y="7"/>
                </a:lnTo>
                <a:lnTo>
                  <a:pt x="188" y="7"/>
                </a:lnTo>
                <a:lnTo>
                  <a:pt x="188" y="9"/>
                </a:lnTo>
                <a:lnTo>
                  <a:pt x="190" y="9"/>
                </a:lnTo>
                <a:lnTo>
                  <a:pt x="190" y="13"/>
                </a:lnTo>
                <a:lnTo>
                  <a:pt x="190" y="24"/>
                </a:lnTo>
                <a:lnTo>
                  <a:pt x="192" y="24"/>
                </a:lnTo>
                <a:lnTo>
                  <a:pt x="192" y="26"/>
                </a:lnTo>
                <a:lnTo>
                  <a:pt x="192" y="28"/>
                </a:lnTo>
                <a:lnTo>
                  <a:pt x="190" y="28"/>
                </a:lnTo>
                <a:lnTo>
                  <a:pt x="188" y="28"/>
                </a:lnTo>
                <a:lnTo>
                  <a:pt x="188" y="26"/>
                </a:lnTo>
                <a:lnTo>
                  <a:pt x="187" y="24"/>
                </a:lnTo>
                <a:lnTo>
                  <a:pt x="187" y="26"/>
                </a:lnTo>
                <a:lnTo>
                  <a:pt x="185" y="26"/>
                </a:lnTo>
                <a:lnTo>
                  <a:pt x="183" y="28"/>
                </a:lnTo>
                <a:lnTo>
                  <a:pt x="181" y="28"/>
                </a:lnTo>
                <a:lnTo>
                  <a:pt x="179" y="28"/>
                </a:lnTo>
                <a:lnTo>
                  <a:pt x="177" y="26"/>
                </a:lnTo>
                <a:lnTo>
                  <a:pt x="175" y="26"/>
                </a:lnTo>
                <a:lnTo>
                  <a:pt x="175" y="24"/>
                </a:lnTo>
                <a:lnTo>
                  <a:pt x="174" y="24"/>
                </a:lnTo>
                <a:lnTo>
                  <a:pt x="174" y="22"/>
                </a:lnTo>
                <a:lnTo>
                  <a:pt x="174" y="20"/>
                </a:lnTo>
                <a:lnTo>
                  <a:pt x="175" y="19"/>
                </a:lnTo>
                <a:lnTo>
                  <a:pt x="177" y="17"/>
                </a:lnTo>
                <a:lnTo>
                  <a:pt x="181" y="15"/>
                </a:lnTo>
                <a:lnTo>
                  <a:pt x="185" y="15"/>
                </a:lnTo>
                <a:lnTo>
                  <a:pt x="187" y="15"/>
                </a:lnTo>
                <a:lnTo>
                  <a:pt x="187" y="13"/>
                </a:lnTo>
                <a:lnTo>
                  <a:pt x="187" y="9"/>
                </a:lnTo>
                <a:lnTo>
                  <a:pt x="183" y="9"/>
                </a:lnTo>
                <a:lnTo>
                  <a:pt x="181" y="9"/>
                </a:lnTo>
                <a:lnTo>
                  <a:pt x="179" y="11"/>
                </a:lnTo>
                <a:lnTo>
                  <a:pt x="179" y="13"/>
                </a:lnTo>
                <a:lnTo>
                  <a:pt x="175" y="13"/>
                </a:lnTo>
                <a:close/>
                <a:moveTo>
                  <a:pt x="187" y="17"/>
                </a:moveTo>
                <a:lnTo>
                  <a:pt x="187" y="17"/>
                </a:lnTo>
                <a:lnTo>
                  <a:pt x="185" y="19"/>
                </a:lnTo>
                <a:lnTo>
                  <a:pt x="181" y="19"/>
                </a:lnTo>
                <a:lnTo>
                  <a:pt x="179" y="19"/>
                </a:lnTo>
                <a:lnTo>
                  <a:pt x="177" y="20"/>
                </a:lnTo>
                <a:lnTo>
                  <a:pt x="179" y="24"/>
                </a:lnTo>
                <a:lnTo>
                  <a:pt x="181" y="24"/>
                </a:lnTo>
                <a:lnTo>
                  <a:pt x="183" y="24"/>
                </a:lnTo>
                <a:lnTo>
                  <a:pt x="185" y="24"/>
                </a:lnTo>
                <a:lnTo>
                  <a:pt x="187" y="22"/>
                </a:lnTo>
                <a:lnTo>
                  <a:pt x="187" y="20"/>
                </a:lnTo>
                <a:lnTo>
                  <a:pt x="187" y="17"/>
                </a:lnTo>
                <a:close/>
                <a:moveTo>
                  <a:pt x="209" y="7"/>
                </a:moveTo>
                <a:lnTo>
                  <a:pt x="212" y="7"/>
                </a:lnTo>
                <a:lnTo>
                  <a:pt x="212" y="26"/>
                </a:lnTo>
                <a:lnTo>
                  <a:pt x="209" y="26"/>
                </a:lnTo>
                <a:lnTo>
                  <a:pt x="209" y="19"/>
                </a:lnTo>
                <a:lnTo>
                  <a:pt x="200" y="19"/>
                </a:lnTo>
                <a:lnTo>
                  <a:pt x="200" y="26"/>
                </a:lnTo>
                <a:lnTo>
                  <a:pt x="196" y="26"/>
                </a:lnTo>
                <a:lnTo>
                  <a:pt x="196" y="7"/>
                </a:lnTo>
                <a:lnTo>
                  <a:pt x="200" y="7"/>
                </a:lnTo>
                <a:lnTo>
                  <a:pt x="200" y="15"/>
                </a:lnTo>
                <a:lnTo>
                  <a:pt x="209" y="15"/>
                </a:lnTo>
                <a:lnTo>
                  <a:pt x="209" y="7"/>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76" name="Freeform 110"/>
          <p:cNvSpPr>
            <a:spLocks noEditPoints="1"/>
          </p:cNvSpPr>
          <p:nvPr/>
        </p:nvSpPr>
        <p:spPr bwMode="auto">
          <a:xfrm>
            <a:off x="8990198" y="6317241"/>
            <a:ext cx="425095" cy="62347"/>
          </a:xfrm>
          <a:custGeom>
            <a:avLst/>
            <a:gdLst>
              <a:gd name="T0" fmla="*/ 26350 w 244"/>
              <a:gd name="T1" fmla="*/ 23812 h 33"/>
              <a:gd name="T2" fmla="*/ 23422 w 244"/>
              <a:gd name="T3" fmla="*/ 41275 h 33"/>
              <a:gd name="T4" fmla="*/ 26350 w 244"/>
              <a:gd name="T5" fmla="*/ 4762 h 33"/>
              <a:gd name="T6" fmla="*/ 23422 w 244"/>
              <a:gd name="T7" fmla="*/ 31750 h 33"/>
              <a:gd name="T8" fmla="*/ 39525 w 244"/>
              <a:gd name="T9" fmla="*/ 17462 h 33"/>
              <a:gd name="T10" fmla="*/ 32205 w 244"/>
              <a:gd name="T11" fmla="*/ 38100 h 33"/>
              <a:gd name="T12" fmla="*/ 51236 w 244"/>
              <a:gd name="T13" fmla="*/ 44450 h 33"/>
              <a:gd name="T14" fmla="*/ 74658 w 244"/>
              <a:gd name="T15" fmla="*/ 11112 h 33"/>
              <a:gd name="T16" fmla="*/ 86369 w 244"/>
              <a:gd name="T17" fmla="*/ 38100 h 33"/>
              <a:gd name="T18" fmla="*/ 86369 w 244"/>
              <a:gd name="T19" fmla="*/ 44450 h 33"/>
              <a:gd name="T20" fmla="*/ 80514 w 244"/>
              <a:gd name="T21" fmla="*/ 41275 h 33"/>
              <a:gd name="T22" fmla="*/ 64411 w 244"/>
              <a:gd name="T23" fmla="*/ 44450 h 33"/>
              <a:gd name="T24" fmla="*/ 64411 w 244"/>
              <a:gd name="T25" fmla="*/ 25400 h 33"/>
              <a:gd name="T26" fmla="*/ 70266 w 244"/>
              <a:gd name="T27" fmla="*/ 17462 h 33"/>
              <a:gd name="T28" fmla="*/ 77586 w 244"/>
              <a:gd name="T29" fmla="*/ 28575 h 33"/>
              <a:gd name="T30" fmla="*/ 67339 w 244"/>
              <a:gd name="T31" fmla="*/ 31750 h 33"/>
              <a:gd name="T32" fmla="*/ 77586 w 244"/>
              <a:gd name="T33" fmla="*/ 38100 h 33"/>
              <a:gd name="T34" fmla="*/ 93689 w 244"/>
              <a:gd name="T35" fmla="*/ 11112 h 33"/>
              <a:gd name="T36" fmla="*/ 134677 w 244"/>
              <a:gd name="T37" fmla="*/ 17462 h 33"/>
              <a:gd name="T38" fmla="*/ 131750 w 244"/>
              <a:gd name="T39" fmla="*/ 41275 h 33"/>
              <a:gd name="T40" fmla="*/ 112719 w 244"/>
              <a:gd name="T41" fmla="*/ 31750 h 33"/>
              <a:gd name="T42" fmla="*/ 124430 w 244"/>
              <a:gd name="T43" fmla="*/ 11112 h 33"/>
              <a:gd name="T44" fmla="*/ 134677 w 244"/>
              <a:gd name="T45" fmla="*/ 28575 h 33"/>
              <a:gd name="T46" fmla="*/ 121502 w 244"/>
              <a:gd name="T47" fmla="*/ 17462 h 33"/>
              <a:gd name="T48" fmla="*/ 118575 w 244"/>
              <a:gd name="T49" fmla="*/ 31750 h 33"/>
              <a:gd name="T50" fmla="*/ 162491 w 244"/>
              <a:gd name="T51" fmla="*/ 14287 h 33"/>
              <a:gd name="T52" fmla="*/ 162491 w 244"/>
              <a:gd name="T53" fmla="*/ 25400 h 33"/>
              <a:gd name="T54" fmla="*/ 166883 w 244"/>
              <a:gd name="T55" fmla="*/ 41275 h 33"/>
              <a:gd name="T56" fmla="*/ 156636 w 244"/>
              <a:gd name="T57" fmla="*/ 25400 h 33"/>
              <a:gd name="T58" fmla="*/ 162491 w 244"/>
              <a:gd name="T59" fmla="*/ 20637 h 33"/>
              <a:gd name="T60" fmla="*/ 156636 w 244"/>
              <a:gd name="T61" fmla="*/ 41275 h 33"/>
              <a:gd name="T62" fmla="*/ 159563 w 244"/>
              <a:gd name="T63" fmla="*/ 28575 h 33"/>
              <a:gd name="T64" fmla="*/ 197625 w 244"/>
              <a:gd name="T65" fmla="*/ 41275 h 33"/>
              <a:gd name="T66" fmla="*/ 175666 w 244"/>
              <a:gd name="T67" fmla="*/ 38100 h 33"/>
              <a:gd name="T68" fmla="*/ 182986 w 244"/>
              <a:gd name="T69" fmla="*/ 11112 h 33"/>
              <a:gd name="T70" fmla="*/ 199088 w 244"/>
              <a:gd name="T71" fmla="*/ 28575 h 33"/>
              <a:gd name="T72" fmla="*/ 188841 w 244"/>
              <a:gd name="T73" fmla="*/ 38100 h 33"/>
              <a:gd name="T74" fmla="*/ 194697 w 244"/>
              <a:gd name="T75" fmla="*/ 20637 h 33"/>
              <a:gd name="T76" fmla="*/ 178594 w 244"/>
              <a:gd name="T77" fmla="*/ 20637 h 33"/>
              <a:gd name="T78" fmla="*/ 210800 w 244"/>
              <a:gd name="T79" fmla="*/ 11112 h 33"/>
              <a:gd name="T80" fmla="*/ 232758 w 244"/>
              <a:gd name="T81" fmla="*/ 11112 h 33"/>
              <a:gd name="T82" fmla="*/ 269355 w 244"/>
              <a:gd name="T83" fmla="*/ 34925 h 33"/>
              <a:gd name="T84" fmla="*/ 251788 w 244"/>
              <a:gd name="T85" fmla="*/ 44450 h 33"/>
              <a:gd name="T86" fmla="*/ 245933 w 244"/>
              <a:gd name="T87" fmla="*/ 20637 h 33"/>
              <a:gd name="T88" fmla="*/ 267891 w 244"/>
              <a:gd name="T89" fmla="*/ 17462 h 33"/>
              <a:gd name="T90" fmla="*/ 253252 w 244"/>
              <a:gd name="T91" fmla="*/ 41275 h 33"/>
              <a:gd name="T92" fmla="*/ 264963 w 244"/>
              <a:gd name="T93" fmla="*/ 34925 h 33"/>
              <a:gd name="T94" fmla="*/ 253252 w 244"/>
              <a:gd name="T95" fmla="*/ 17462 h 33"/>
              <a:gd name="T96" fmla="*/ 294241 w 244"/>
              <a:gd name="T97" fmla="*/ 11112 h 33"/>
              <a:gd name="T98" fmla="*/ 275210 w 244"/>
              <a:gd name="T99" fmla="*/ 44450 h 33"/>
              <a:gd name="T100" fmla="*/ 322055 w 244"/>
              <a:gd name="T101" fmla="*/ 17462 h 33"/>
              <a:gd name="T102" fmla="*/ 310344 w 244"/>
              <a:gd name="T103" fmla="*/ 38100 h 33"/>
              <a:gd name="T104" fmla="*/ 326446 w 244"/>
              <a:gd name="T105" fmla="*/ 31750 h 33"/>
              <a:gd name="T106" fmla="*/ 307416 w 244"/>
              <a:gd name="T107" fmla="*/ 41275 h 33"/>
              <a:gd name="T108" fmla="*/ 310344 w 244"/>
              <a:gd name="T109" fmla="*/ 14287 h 33"/>
              <a:gd name="T110" fmla="*/ 326446 w 244"/>
              <a:gd name="T111" fmla="*/ 20637 h 33"/>
              <a:gd name="T112" fmla="*/ 338157 w 244"/>
              <a:gd name="T113" fmla="*/ 44450 h 33"/>
              <a:gd name="T114" fmla="*/ 342549 w 244"/>
              <a:gd name="T115" fmla="*/ 25400 h 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44"/>
              <a:gd name="T175" fmla="*/ 0 h 33"/>
              <a:gd name="T176" fmla="*/ 244 w 244"/>
              <a:gd name="T177" fmla="*/ 33 h 3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44" h="33">
                <a:moveTo>
                  <a:pt x="3" y="3"/>
                </a:moveTo>
                <a:lnTo>
                  <a:pt x="3" y="13"/>
                </a:lnTo>
                <a:lnTo>
                  <a:pt x="11" y="13"/>
                </a:lnTo>
                <a:lnTo>
                  <a:pt x="13" y="13"/>
                </a:lnTo>
                <a:lnTo>
                  <a:pt x="15" y="13"/>
                </a:lnTo>
                <a:lnTo>
                  <a:pt x="16" y="13"/>
                </a:lnTo>
                <a:lnTo>
                  <a:pt x="18" y="15"/>
                </a:lnTo>
                <a:lnTo>
                  <a:pt x="18" y="16"/>
                </a:lnTo>
                <a:lnTo>
                  <a:pt x="20" y="16"/>
                </a:lnTo>
                <a:lnTo>
                  <a:pt x="20" y="18"/>
                </a:lnTo>
                <a:lnTo>
                  <a:pt x="20" y="20"/>
                </a:lnTo>
                <a:lnTo>
                  <a:pt x="20" y="22"/>
                </a:lnTo>
                <a:lnTo>
                  <a:pt x="18" y="24"/>
                </a:lnTo>
                <a:lnTo>
                  <a:pt x="16" y="26"/>
                </a:lnTo>
                <a:lnTo>
                  <a:pt x="15" y="28"/>
                </a:lnTo>
                <a:lnTo>
                  <a:pt x="11" y="28"/>
                </a:lnTo>
                <a:lnTo>
                  <a:pt x="0" y="28"/>
                </a:lnTo>
                <a:lnTo>
                  <a:pt x="0" y="0"/>
                </a:lnTo>
                <a:lnTo>
                  <a:pt x="18" y="0"/>
                </a:lnTo>
                <a:lnTo>
                  <a:pt x="18" y="3"/>
                </a:lnTo>
                <a:lnTo>
                  <a:pt x="3" y="3"/>
                </a:lnTo>
                <a:close/>
                <a:moveTo>
                  <a:pt x="3" y="24"/>
                </a:moveTo>
                <a:lnTo>
                  <a:pt x="11" y="24"/>
                </a:lnTo>
                <a:lnTo>
                  <a:pt x="13" y="24"/>
                </a:lnTo>
                <a:lnTo>
                  <a:pt x="15" y="24"/>
                </a:lnTo>
                <a:lnTo>
                  <a:pt x="16" y="22"/>
                </a:lnTo>
                <a:lnTo>
                  <a:pt x="16" y="20"/>
                </a:lnTo>
                <a:lnTo>
                  <a:pt x="16" y="18"/>
                </a:lnTo>
                <a:lnTo>
                  <a:pt x="15" y="16"/>
                </a:lnTo>
                <a:lnTo>
                  <a:pt x="13" y="15"/>
                </a:lnTo>
                <a:lnTo>
                  <a:pt x="11" y="15"/>
                </a:lnTo>
                <a:lnTo>
                  <a:pt x="3" y="15"/>
                </a:lnTo>
                <a:lnTo>
                  <a:pt x="3" y="24"/>
                </a:lnTo>
                <a:close/>
                <a:moveTo>
                  <a:pt x="27" y="11"/>
                </a:moveTo>
                <a:lnTo>
                  <a:pt x="27" y="22"/>
                </a:lnTo>
                <a:lnTo>
                  <a:pt x="27" y="24"/>
                </a:lnTo>
                <a:lnTo>
                  <a:pt x="26" y="26"/>
                </a:lnTo>
                <a:lnTo>
                  <a:pt x="24" y="28"/>
                </a:lnTo>
                <a:lnTo>
                  <a:pt x="22" y="28"/>
                </a:lnTo>
                <a:lnTo>
                  <a:pt x="22" y="26"/>
                </a:lnTo>
                <a:lnTo>
                  <a:pt x="22" y="24"/>
                </a:lnTo>
                <a:lnTo>
                  <a:pt x="24" y="24"/>
                </a:lnTo>
                <a:lnTo>
                  <a:pt x="24" y="22"/>
                </a:lnTo>
                <a:lnTo>
                  <a:pt x="24" y="7"/>
                </a:lnTo>
                <a:lnTo>
                  <a:pt x="39" y="7"/>
                </a:lnTo>
                <a:lnTo>
                  <a:pt x="39" y="28"/>
                </a:lnTo>
                <a:lnTo>
                  <a:pt x="35" y="28"/>
                </a:lnTo>
                <a:lnTo>
                  <a:pt x="35" y="11"/>
                </a:lnTo>
                <a:lnTo>
                  <a:pt x="27" y="11"/>
                </a:lnTo>
                <a:close/>
                <a:moveTo>
                  <a:pt x="42" y="15"/>
                </a:moveTo>
                <a:lnTo>
                  <a:pt x="44" y="11"/>
                </a:lnTo>
                <a:lnTo>
                  <a:pt x="46" y="9"/>
                </a:lnTo>
                <a:lnTo>
                  <a:pt x="48" y="7"/>
                </a:lnTo>
                <a:lnTo>
                  <a:pt x="51" y="7"/>
                </a:lnTo>
                <a:lnTo>
                  <a:pt x="53" y="7"/>
                </a:lnTo>
                <a:lnTo>
                  <a:pt x="55" y="9"/>
                </a:lnTo>
                <a:lnTo>
                  <a:pt x="57" y="9"/>
                </a:lnTo>
                <a:lnTo>
                  <a:pt x="57" y="11"/>
                </a:lnTo>
                <a:lnTo>
                  <a:pt x="59" y="13"/>
                </a:lnTo>
                <a:lnTo>
                  <a:pt x="59" y="24"/>
                </a:lnTo>
                <a:lnTo>
                  <a:pt x="59" y="26"/>
                </a:lnTo>
                <a:lnTo>
                  <a:pt x="61" y="26"/>
                </a:lnTo>
                <a:lnTo>
                  <a:pt x="61" y="28"/>
                </a:lnTo>
                <a:lnTo>
                  <a:pt x="59" y="28"/>
                </a:lnTo>
                <a:lnTo>
                  <a:pt x="57" y="28"/>
                </a:lnTo>
                <a:lnTo>
                  <a:pt x="55" y="28"/>
                </a:lnTo>
                <a:lnTo>
                  <a:pt x="55" y="26"/>
                </a:lnTo>
                <a:lnTo>
                  <a:pt x="53" y="26"/>
                </a:lnTo>
                <a:lnTo>
                  <a:pt x="51" y="28"/>
                </a:lnTo>
                <a:lnTo>
                  <a:pt x="50" y="28"/>
                </a:lnTo>
                <a:lnTo>
                  <a:pt x="48" y="28"/>
                </a:lnTo>
                <a:lnTo>
                  <a:pt x="46" y="28"/>
                </a:lnTo>
                <a:lnTo>
                  <a:pt x="44" y="28"/>
                </a:lnTo>
                <a:lnTo>
                  <a:pt x="44" y="26"/>
                </a:lnTo>
                <a:lnTo>
                  <a:pt x="42" y="26"/>
                </a:lnTo>
                <a:lnTo>
                  <a:pt x="42" y="24"/>
                </a:lnTo>
                <a:lnTo>
                  <a:pt x="42" y="22"/>
                </a:lnTo>
                <a:lnTo>
                  <a:pt x="42" y="20"/>
                </a:lnTo>
                <a:lnTo>
                  <a:pt x="42" y="18"/>
                </a:lnTo>
                <a:lnTo>
                  <a:pt x="44" y="16"/>
                </a:lnTo>
                <a:lnTo>
                  <a:pt x="48" y="16"/>
                </a:lnTo>
                <a:lnTo>
                  <a:pt x="53" y="16"/>
                </a:lnTo>
                <a:lnTo>
                  <a:pt x="55" y="15"/>
                </a:lnTo>
                <a:lnTo>
                  <a:pt x="55" y="13"/>
                </a:lnTo>
                <a:lnTo>
                  <a:pt x="53" y="11"/>
                </a:lnTo>
                <a:lnTo>
                  <a:pt x="50" y="11"/>
                </a:lnTo>
                <a:lnTo>
                  <a:pt x="48" y="11"/>
                </a:lnTo>
                <a:lnTo>
                  <a:pt x="46" y="13"/>
                </a:lnTo>
                <a:lnTo>
                  <a:pt x="46" y="15"/>
                </a:lnTo>
                <a:lnTo>
                  <a:pt x="42" y="15"/>
                </a:lnTo>
                <a:close/>
                <a:moveTo>
                  <a:pt x="55" y="18"/>
                </a:moveTo>
                <a:lnTo>
                  <a:pt x="55" y="18"/>
                </a:lnTo>
                <a:lnTo>
                  <a:pt x="53" y="18"/>
                </a:lnTo>
                <a:lnTo>
                  <a:pt x="51" y="18"/>
                </a:lnTo>
                <a:lnTo>
                  <a:pt x="50" y="18"/>
                </a:lnTo>
                <a:lnTo>
                  <a:pt x="48" y="18"/>
                </a:lnTo>
                <a:lnTo>
                  <a:pt x="48" y="20"/>
                </a:lnTo>
                <a:lnTo>
                  <a:pt x="46" y="20"/>
                </a:lnTo>
                <a:lnTo>
                  <a:pt x="46" y="22"/>
                </a:lnTo>
                <a:lnTo>
                  <a:pt x="46" y="24"/>
                </a:lnTo>
                <a:lnTo>
                  <a:pt x="50" y="26"/>
                </a:lnTo>
                <a:lnTo>
                  <a:pt x="51" y="26"/>
                </a:lnTo>
                <a:lnTo>
                  <a:pt x="53" y="24"/>
                </a:lnTo>
                <a:lnTo>
                  <a:pt x="55" y="22"/>
                </a:lnTo>
                <a:lnTo>
                  <a:pt x="55" y="20"/>
                </a:lnTo>
                <a:lnTo>
                  <a:pt x="55" y="18"/>
                </a:lnTo>
                <a:close/>
                <a:moveTo>
                  <a:pt x="66" y="11"/>
                </a:moveTo>
                <a:lnTo>
                  <a:pt x="66" y="28"/>
                </a:lnTo>
                <a:lnTo>
                  <a:pt x="64" y="28"/>
                </a:lnTo>
                <a:lnTo>
                  <a:pt x="64" y="7"/>
                </a:lnTo>
                <a:lnTo>
                  <a:pt x="77" y="7"/>
                </a:lnTo>
                <a:lnTo>
                  <a:pt x="77" y="11"/>
                </a:lnTo>
                <a:lnTo>
                  <a:pt x="66" y="11"/>
                </a:lnTo>
                <a:close/>
                <a:moveTo>
                  <a:pt x="85" y="7"/>
                </a:moveTo>
                <a:lnTo>
                  <a:pt x="88" y="7"/>
                </a:lnTo>
                <a:lnTo>
                  <a:pt x="90" y="9"/>
                </a:lnTo>
                <a:lnTo>
                  <a:pt x="92" y="11"/>
                </a:lnTo>
                <a:lnTo>
                  <a:pt x="94" y="13"/>
                </a:lnTo>
                <a:lnTo>
                  <a:pt x="94" y="15"/>
                </a:lnTo>
                <a:lnTo>
                  <a:pt x="94" y="18"/>
                </a:lnTo>
                <a:lnTo>
                  <a:pt x="94" y="20"/>
                </a:lnTo>
                <a:lnTo>
                  <a:pt x="94" y="22"/>
                </a:lnTo>
                <a:lnTo>
                  <a:pt x="92" y="26"/>
                </a:lnTo>
                <a:lnTo>
                  <a:pt x="90" y="26"/>
                </a:lnTo>
                <a:lnTo>
                  <a:pt x="88" y="28"/>
                </a:lnTo>
                <a:lnTo>
                  <a:pt x="85" y="28"/>
                </a:lnTo>
                <a:lnTo>
                  <a:pt x="83" y="28"/>
                </a:lnTo>
                <a:lnTo>
                  <a:pt x="81" y="26"/>
                </a:lnTo>
                <a:lnTo>
                  <a:pt x="79" y="26"/>
                </a:lnTo>
                <a:lnTo>
                  <a:pt x="77" y="22"/>
                </a:lnTo>
                <a:lnTo>
                  <a:pt x="77" y="20"/>
                </a:lnTo>
                <a:lnTo>
                  <a:pt x="77" y="18"/>
                </a:lnTo>
                <a:lnTo>
                  <a:pt x="77" y="15"/>
                </a:lnTo>
                <a:lnTo>
                  <a:pt x="77" y="13"/>
                </a:lnTo>
                <a:lnTo>
                  <a:pt x="79" y="11"/>
                </a:lnTo>
                <a:lnTo>
                  <a:pt x="81" y="9"/>
                </a:lnTo>
                <a:lnTo>
                  <a:pt x="83" y="7"/>
                </a:lnTo>
                <a:lnTo>
                  <a:pt x="85" y="7"/>
                </a:lnTo>
                <a:close/>
                <a:moveTo>
                  <a:pt x="85" y="26"/>
                </a:moveTo>
                <a:lnTo>
                  <a:pt x="88" y="26"/>
                </a:lnTo>
                <a:lnTo>
                  <a:pt x="88" y="24"/>
                </a:lnTo>
                <a:lnTo>
                  <a:pt x="90" y="22"/>
                </a:lnTo>
                <a:lnTo>
                  <a:pt x="90" y="20"/>
                </a:lnTo>
                <a:lnTo>
                  <a:pt x="92" y="18"/>
                </a:lnTo>
                <a:lnTo>
                  <a:pt x="90" y="16"/>
                </a:lnTo>
                <a:lnTo>
                  <a:pt x="90" y="15"/>
                </a:lnTo>
                <a:lnTo>
                  <a:pt x="90" y="13"/>
                </a:lnTo>
                <a:lnTo>
                  <a:pt x="88" y="11"/>
                </a:lnTo>
                <a:lnTo>
                  <a:pt x="85" y="11"/>
                </a:lnTo>
                <a:lnTo>
                  <a:pt x="83" y="11"/>
                </a:lnTo>
                <a:lnTo>
                  <a:pt x="81" y="13"/>
                </a:lnTo>
                <a:lnTo>
                  <a:pt x="81" y="15"/>
                </a:lnTo>
                <a:lnTo>
                  <a:pt x="79" y="16"/>
                </a:lnTo>
                <a:lnTo>
                  <a:pt x="79" y="18"/>
                </a:lnTo>
                <a:lnTo>
                  <a:pt x="79" y="20"/>
                </a:lnTo>
                <a:lnTo>
                  <a:pt x="81" y="20"/>
                </a:lnTo>
                <a:lnTo>
                  <a:pt x="81" y="22"/>
                </a:lnTo>
                <a:lnTo>
                  <a:pt x="83" y="24"/>
                </a:lnTo>
                <a:lnTo>
                  <a:pt x="83" y="26"/>
                </a:lnTo>
                <a:lnTo>
                  <a:pt x="85" y="26"/>
                </a:lnTo>
                <a:close/>
                <a:moveTo>
                  <a:pt x="98" y="7"/>
                </a:moveTo>
                <a:lnTo>
                  <a:pt x="109" y="7"/>
                </a:lnTo>
                <a:lnTo>
                  <a:pt x="111" y="9"/>
                </a:lnTo>
                <a:lnTo>
                  <a:pt x="112" y="9"/>
                </a:lnTo>
                <a:lnTo>
                  <a:pt x="114" y="11"/>
                </a:lnTo>
                <a:lnTo>
                  <a:pt x="114" y="13"/>
                </a:lnTo>
                <a:lnTo>
                  <a:pt x="114" y="15"/>
                </a:lnTo>
                <a:lnTo>
                  <a:pt x="112" y="15"/>
                </a:lnTo>
                <a:lnTo>
                  <a:pt x="112" y="16"/>
                </a:lnTo>
                <a:lnTo>
                  <a:pt x="111" y="16"/>
                </a:lnTo>
                <a:lnTo>
                  <a:pt x="112" y="18"/>
                </a:lnTo>
                <a:lnTo>
                  <a:pt x="114" y="18"/>
                </a:lnTo>
                <a:lnTo>
                  <a:pt x="114" y="20"/>
                </a:lnTo>
                <a:lnTo>
                  <a:pt x="114" y="22"/>
                </a:lnTo>
                <a:lnTo>
                  <a:pt x="114" y="24"/>
                </a:lnTo>
                <a:lnTo>
                  <a:pt x="114" y="26"/>
                </a:lnTo>
                <a:lnTo>
                  <a:pt x="112" y="28"/>
                </a:lnTo>
                <a:lnTo>
                  <a:pt x="111" y="28"/>
                </a:lnTo>
                <a:lnTo>
                  <a:pt x="109" y="28"/>
                </a:lnTo>
                <a:lnTo>
                  <a:pt x="98" y="28"/>
                </a:lnTo>
                <a:lnTo>
                  <a:pt x="98" y="7"/>
                </a:lnTo>
                <a:close/>
                <a:moveTo>
                  <a:pt x="101" y="16"/>
                </a:moveTo>
                <a:lnTo>
                  <a:pt x="107" y="16"/>
                </a:lnTo>
                <a:lnTo>
                  <a:pt x="109" y="16"/>
                </a:lnTo>
                <a:lnTo>
                  <a:pt x="111" y="16"/>
                </a:lnTo>
                <a:lnTo>
                  <a:pt x="111" y="15"/>
                </a:lnTo>
                <a:lnTo>
                  <a:pt x="111" y="13"/>
                </a:lnTo>
                <a:lnTo>
                  <a:pt x="111" y="11"/>
                </a:lnTo>
                <a:lnTo>
                  <a:pt x="109" y="11"/>
                </a:lnTo>
                <a:lnTo>
                  <a:pt x="107" y="11"/>
                </a:lnTo>
                <a:lnTo>
                  <a:pt x="101" y="11"/>
                </a:lnTo>
                <a:lnTo>
                  <a:pt x="101" y="16"/>
                </a:lnTo>
                <a:close/>
                <a:moveTo>
                  <a:pt x="101" y="26"/>
                </a:moveTo>
                <a:lnTo>
                  <a:pt x="107" y="26"/>
                </a:lnTo>
                <a:lnTo>
                  <a:pt x="109" y="24"/>
                </a:lnTo>
                <a:lnTo>
                  <a:pt x="111" y="24"/>
                </a:lnTo>
                <a:lnTo>
                  <a:pt x="112" y="24"/>
                </a:lnTo>
                <a:lnTo>
                  <a:pt x="112" y="22"/>
                </a:lnTo>
                <a:lnTo>
                  <a:pt x="112" y="20"/>
                </a:lnTo>
                <a:lnTo>
                  <a:pt x="111" y="20"/>
                </a:lnTo>
                <a:lnTo>
                  <a:pt x="109" y="18"/>
                </a:lnTo>
                <a:lnTo>
                  <a:pt x="107" y="18"/>
                </a:lnTo>
                <a:lnTo>
                  <a:pt x="101" y="18"/>
                </a:lnTo>
                <a:lnTo>
                  <a:pt x="101" y="26"/>
                </a:lnTo>
                <a:close/>
                <a:moveTo>
                  <a:pt x="136" y="22"/>
                </a:moveTo>
                <a:lnTo>
                  <a:pt x="135" y="22"/>
                </a:lnTo>
                <a:lnTo>
                  <a:pt x="135" y="24"/>
                </a:lnTo>
                <a:lnTo>
                  <a:pt x="135" y="26"/>
                </a:lnTo>
                <a:lnTo>
                  <a:pt x="133" y="28"/>
                </a:lnTo>
                <a:lnTo>
                  <a:pt x="129" y="28"/>
                </a:lnTo>
                <a:lnTo>
                  <a:pt x="127" y="28"/>
                </a:lnTo>
                <a:lnTo>
                  <a:pt x="124" y="28"/>
                </a:lnTo>
                <a:lnTo>
                  <a:pt x="122" y="28"/>
                </a:lnTo>
                <a:lnTo>
                  <a:pt x="120" y="26"/>
                </a:lnTo>
                <a:lnTo>
                  <a:pt x="120" y="24"/>
                </a:lnTo>
                <a:lnTo>
                  <a:pt x="118" y="20"/>
                </a:lnTo>
                <a:lnTo>
                  <a:pt x="118" y="18"/>
                </a:lnTo>
                <a:lnTo>
                  <a:pt x="118" y="15"/>
                </a:lnTo>
                <a:lnTo>
                  <a:pt x="120" y="13"/>
                </a:lnTo>
                <a:lnTo>
                  <a:pt x="120" y="11"/>
                </a:lnTo>
                <a:lnTo>
                  <a:pt x="122" y="9"/>
                </a:lnTo>
                <a:lnTo>
                  <a:pt x="125" y="7"/>
                </a:lnTo>
                <a:lnTo>
                  <a:pt x="127" y="7"/>
                </a:lnTo>
                <a:lnTo>
                  <a:pt x="131" y="7"/>
                </a:lnTo>
                <a:lnTo>
                  <a:pt x="133" y="9"/>
                </a:lnTo>
                <a:lnTo>
                  <a:pt x="135" y="11"/>
                </a:lnTo>
                <a:lnTo>
                  <a:pt x="135" y="13"/>
                </a:lnTo>
                <a:lnTo>
                  <a:pt x="136" y="16"/>
                </a:lnTo>
                <a:lnTo>
                  <a:pt x="136" y="18"/>
                </a:lnTo>
                <a:lnTo>
                  <a:pt x="122" y="18"/>
                </a:lnTo>
                <a:lnTo>
                  <a:pt x="122" y="22"/>
                </a:lnTo>
                <a:lnTo>
                  <a:pt x="124" y="24"/>
                </a:lnTo>
                <a:lnTo>
                  <a:pt x="125" y="26"/>
                </a:lnTo>
                <a:lnTo>
                  <a:pt x="127" y="26"/>
                </a:lnTo>
                <a:lnTo>
                  <a:pt x="129" y="26"/>
                </a:lnTo>
                <a:lnTo>
                  <a:pt x="129" y="24"/>
                </a:lnTo>
                <a:lnTo>
                  <a:pt x="131" y="24"/>
                </a:lnTo>
                <a:lnTo>
                  <a:pt x="133" y="22"/>
                </a:lnTo>
                <a:lnTo>
                  <a:pt x="136" y="22"/>
                </a:lnTo>
                <a:close/>
                <a:moveTo>
                  <a:pt x="133" y="16"/>
                </a:moveTo>
                <a:lnTo>
                  <a:pt x="133" y="13"/>
                </a:lnTo>
                <a:lnTo>
                  <a:pt x="131" y="11"/>
                </a:lnTo>
                <a:lnTo>
                  <a:pt x="129" y="11"/>
                </a:lnTo>
                <a:lnTo>
                  <a:pt x="127" y="11"/>
                </a:lnTo>
                <a:lnTo>
                  <a:pt x="125" y="11"/>
                </a:lnTo>
                <a:lnTo>
                  <a:pt x="124" y="11"/>
                </a:lnTo>
                <a:lnTo>
                  <a:pt x="124" y="13"/>
                </a:lnTo>
                <a:lnTo>
                  <a:pt x="122" y="13"/>
                </a:lnTo>
                <a:lnTo>
                  <a:pt x="122" y="15"/>
                </a:lnTo>
                <a:lnTo>
                  <a:pt x="122" y="16"/>
                </a:lnTo>
                <a:lnTo>
                  <a:pt x="133" y="16"/>
                </a:lnTo>
                <a:close/>
                <a:moveTo>
                  <a:pt x="160" y="28"/>
                </a:moveTo>
                <a:lnTo>
                  <a:pt x="140" y="28"/>
                </a:lnTo>
                <a:lnTo>
                  <a:pt x="140" y="7"/>
                </a:lnTo>
                <a:lnTo>
                  <a:pt x="144" y="7"/>
                </a:lnTo>
                <a:lnTo>
                  <a:pt x="144" y="26"/>
                </a:lnTo>
                <a:lnTo>
                  <a:pt x="149" y="26"/>
                </a:lnTo>
                <a:lnTo>
                  <a:pt x="149" y="7"/>
                </a:lnTo>
                <a:lnTo>
                  <a:pt x="153" y="7"/>
                </a:lnTo>
                <a:lnTo>
                  <a:pt x="153" y="26"/>
                </a:lnTo>
                <a:lnTo>
                  <a:pt x="159" y="26"/>
                </a:lnTo>
                <a:lnTo>
                  <a:pt x="159" y="7"/>
                </a:lnTo>
                <a:lnTo>
                  <a:pt x="162" y="7"/>
                </a:lnTo>
                <a:lnTo>
                  <a:pt x="162" y="26"/>
                </a:lnTo>
                <a:lnTo>
                  <a:pt x="164" y="26"/>
                </a:lnTo>
                <a:lnTo>
                  <a:pt x="164" y="33"/>
                </a:lnTo>
                <a:lnTo>
                  <a:pt x="160" y="33"/>
                </a:lnTo>
                <a:lnTo>
                  <a:pt x="160" y="28"/>
                </a:lnTo>
                <a:close/>
                <a:moveTo>
                  <a:pt x="184" y="22"/>
                </a:moveTo>
                <a:lnTo>
                  <a:pt x="183" y="22"/>
                </a:lnTo>
                <a:lnTo>
                  <a:pt x="183" y="24"/>
                </a:lnTo>
                <a:lnTo>
                  <a:pt x="181" y="26"/>
                </a:lnTo>
                <a:lnTo>
                  <a:pt x="181" y="28"/>
                </a:lnTo>
                <a:lnTo>
                  <a:pt x="177" y="28"/>
                </a:lnTo>
                <a:lnTo>
                  <a:pt x="175" y="28"/>
                </a:lnTo>
                <a:lnTo>
                  <a:pt x="172" y="28"/>
                </a:lnTo>
                <a:lnTo>
                  <a:pt x="170" y="28"/>
                </a:lnTo>
                <a:lnTo>
                  <a:pt x="168" y="26"/>
                </a:lnTo>
                <a:lnTo>
                  <a:pt x="168" y="24"/>
                </a:lnTo>
                <a:lnTo>
                  <a:pt x="166" y="20"/>
                </a:lnTo>
                <a:lnTo>
                  <a:pt x="166" y="18"/>
                </a:lnTo>
                <a:lnTo>
                  <a:pt x="166" y="15"/>
                </a:lnTo>
                <a:lnTo>
                  <a:pt x="168" y="13"/>
                </a:lnTo>
                <a:lnTo>
                  <a:pt x="168" y="11"/>
                </a:lnTo>
                <a:lnTo>
                  <a:pt x="170" y="9"/>
                </a:lnTo>
                <a:lnTo>
                  <a:pt x="173" y="7"/>
                </a:lnTo>
                <a:lnTo>
                  <a:pt x="175" y="7"/>
                </a:lnTo>
                <a:lnTo>
                  <a:pt x="177" y="7"/>
                </a:lnTo>
                <a:lnTo>
                  <a:pt x="181" y="9"/>
                </a:lnTo>
                <a:lnTo>
                  <a:pt x="183" y="11"/>
                </a:lnTo>
                <a:lnTo>
                  <a:pt x="183" y="13"/>
                </a:lnTo>
                <a:lnTo>
                  <a:pt x="184" y="16"/>
                </a:lnTo>
                <a:lnTo>
                  <a:pt x="184" y="18"/>
                </a:lnTo>
                <a:lnTo>
                  <a:pt x="170" y="18"/>
                </a:lnTo>
                <a:lnTo>
                  <a:pt x="170" y="22"/>
                </a:lnTo>
                <a:lnTo>
                  <a:pt x="172" y="24"/>
                </a:lnTo>
                <a:lnTo>
                  <a:pt x="173" y="26"/>
                </a:lnTo>
                <a:lnTo>
                  <a:pt x="175" y="26"/>
                </a:lnTo>
                <a:lnTo>
                  <a:pt x="177" y="26"/>
                </a:lnTo>
                <a:lnTo>
                  <a:pt x="177" y="24"/>
                </a:lnTo>
                <a:lnTo>
                  <a:pt x="179" y="24"/>
                </a:lnTo>
                <a:lnTo>
                  <a:pt x="181" y="22"/>
                </a:lnTo>
                <a:lnTo>
                  <a:pt x="184" y="22"/>
                </a:lnTo>
                <a:close/>
                <a:moveTo>
                  <a:pt x="181" y="16"/>
                </a:moveTo>
                <a:lnTo>
                  <a:pt x="181" y="13"/>
                </a:lnTo>
                <a:lnTo>
                  <a:pt x="179" y="11"/>
                </a:lnTo>
                <a:lnTo>
                  <a:pt x="177" y="11"/>
                </a:lnTo>
                <a:lnTo>
                  <a:pt x="175" y="11"/>
                </a:lnTo>
                <a:lnTo>
                  <a:pt x="173" y="11"/>
                </a:lnTo>
                <a:lnTo>
                  <a:pt x="172" y="11"/>
                </a:lnTo>
                <a:lnTo>
                  <a:pt x="172" y="13"/>
                </a:lnTo>
                <a:lnTo>
                  <a:pt x="170" y="13"/>
                </a:lnTo>
                <a:lnTo>
                  <a:pt x="170" y="15"/>
                </a:lnTo>
                <a:lnTo>
                  <a:pt x="170" y="16"/>
                </a:lnTo>
                <a:lnTo>
                  <a:pt x="181" y="16"/>
                </a:lnTo>
                <a:close/>
                <a:moveTo>
                  <a:pt x="201" y="7"/>
                </a:moveTo>
                <a:lnTo>
                  <a:pt x="203" y="7"/>
                </a:lnTo>
                <a:lnTo>
                  <a:pt x="203" y="28"/>
                </a:lnTo>
                <a:lnTo>
                  <a:pt x="201" y="28"/>
                </a:lnTo>
                <a:lnTo>
                  <a:pt x="201" y="18"/>
                </a:lnTo>
                <a:lnTo>
                  <a:pt x="192" y="18"/>
                </a:lnTo>
                <a:lnTo>
                  <a:pt x="192" y="28"/>
                </a:lnTo>
                <a:lnTo>
                  <a:pt x="188" y="28"/>
                </a:lnTo>
                <a:lnTo>
                  <a:pt x="188" y="7"/>
                </a:lnTo>
                <a:lnTo>
                  <a:pt x="192" y="7"/>
                </a:lnTo>
                <a:lnTo>
                  <a:pt x="192" y="16"/>
                </a:lnTo>
                <a:lnTo>
                  <a:pt x="201" y="16"/>
                </a:lnTo>
                <a:lnTo>
                  <a:pt x="201" y="7"/>
                </a:lnTo>
                <a:close/>
                <a:moveTo>
                  <a:pt x="221" y="15"/>
                </a:moveTo>
                <a:lnTo>
                  <a:pt x="220" y="11"/>
                </a:lnTo>
                <a:lnTo>
                  <a:pt x="216" y="11"/>
                </a:lnTo>
                <a:lnTo>
                  <a:pt x="214" y="11"/>
                </a:lnTo>
                <a:lnTo>
                  <a:pt x="212" y="13"/>
                </a:lnTo>
                <a:lnTo>
                  <a:pt x="210" y="15"/>
                </a:lnTo>
                <a:lnTo>
                  <a:pt x="210" y="18"/>
                </a:lnTo>
                <a:lnTo>
                  <a:pt x="210" y="20"/>
                </a:lnTo>
                <a:lnTo>
                  <a:pt x="212" y="24"/>
                </a:lnTo>
                <a:lnTo>
                  <a:pt x="214" y="26"/>
                </a:lnTo>
                <a:lnTo>
                  <a:pt x="216" y="26"/>
                </a:lnTo>
                <a:lnTo>
                  <a:pt x="218" y="26"/>
                </a:lnTo>
                <a:lnTo>
                  <a:pt x="220" y="24"/>
                </a:lnTo>
                <a:lnTo>
                  <a:pt x="220" y="22"/>
                </a:lnTo>
                <a:lnTo>
                  <a:pt x="221" y="20"/>
                </a:lnTo>
                <a:lnTo>
                  <a:pt x="223" y="20"/>
                </a:lnTo>
                <a:lnTo>
                  <a:pt x="223" y="24"/>
                </a:lnTo>
                <a:lnTo>
                  <a:pt x="221" y="26"/>
                </a:lnTo>
                <a:lnTo>
                  <a:pt x="220" y="28"/>
                </a:lnTo>
                <a:lnTo>
                  <a:pt x="216" y="28"/>
                </a:lnTo>
                <a:lnTo>
                  <a:pt x="214" y="28"/>
                </a:lnTo>
                <a:lnTo>
                  <a:pt x="212" y="28"/>
                </a:lnTo>
                <a:lnTo>
                  <a:pt x="210" y="26"/>
                </a:lnTo>
                <a:lnTo>
                  <a:pt x="208" y="24"/>
                </a:lnTo>
                <a:lnTo>
                  <a:pt x="208" y="20"/>
                </a:lnTo>
                <a:lnTo>
                  <a:pt x="207" y="18"/>
                </a:lnTo>
                <a:lnTo>
                  <a:pt x="208" y="15"/>
                </a:lnTo>
                <a:lnTo>
                  <a:pt x="208" y="13"/>
                </a:lnTo>
                <a:lnTo>
                  <a:pt x="210" y="11"/>
                </a:lnTo>
                <a:lnTo>
                  <a:pt x="212" y="9"/>
                </a:lnTo>
                <a:lnTo>
                  <a:pt x="214" y="7"/>
                </a:lnTo>
                <a:lnTo>
                  <a:pt x="216" y="7"/>
                </a:lnTo>
                <a:lnTo>
                  <a:pt x="220" y="7"/>
                </a:lnTo>
                <a:lnTo>
                  <a:pt x="221" y="9"/>
                </a:lnTo>
                <a:lnTo>
                  <a:pt x="223" y="11"/>
                </a:lnTo>
                <a:lnTo>
                  <a:pt x="223" y="13"/>
                </a:lnTo>
                <a:lnTo>
                  <a:pt x="223" y="15"/>
                </a:lnTo>
                <a:lnTo>
                  <a:pt x="221" y="15"/>
                </a:lnTo>
                <a:close/>
                <a:moveTo>
                  <a:pt x="244" y="28"/>
                </a:moveTo>
                <a:lnTo>
                  <a:pt x="240" y="28"/>
                </a:lnTo>
                <a:lnTo>
                  <a:pt x="233" y="18"/>
                </a:lnTo>
                <a:lnTo>
                  <a:pt x="231" y="20"/>
                </a:lnTo>
                <a:lnTo>
                  <a:pt x="231" y="28"/>
                </a:lnTo>
                <a:lnTo>
                  <a:pt x="227" y="28"/>
                </a:lnTo>
                <a:lnTo>
                  <a:pt x="227" y="7"/>
                </a:lnTo>
                <a:lnTo>
                  <a:pt x="231" y="7"/>
                </a:lnTo>
                <a:lnTo>
                  <a:pt x="231" y="16"/>
                </a:lnTo>
                <a:lnTo>
                  <a:pt x="240" y="7"/>
                </a:lnTo>
                <a:lnTo>
                  <a:pt x="244" y="7"/>
                </a:lnTo>
                <a:lnTo>
                  <a:pt x="234" y="16"/>
                </a:lnTo>
                <a:lnTo>
                  <a:pt x="244" y="28"/>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77" name="Freeform 111"/>
          <p:cNvSpPr>
            <a:spLocks noEditPoints="1"/>
          </p:cNvSpPr>
          <p:nvPr/>
        </p:nvSpPr>
        <p:spPr bwMode="auto">
          <a:xfrm>
            <a:off x="7748923" y="6576077"/>
            <a:ext cx="141697" cy="51011"/>
          </a:xfrm>
          <a:custGeom>
            <a:avLst/>
            <a:gdLst>
              <a:gd name="T0" fmla="*/ 29398 w 81"/>
              <a:gd name="T1" fmla="*/ 0 h 27"/>
              <a:gd name="T2" fmla="*/ 23518 w 81"/>
              <a:gd name="T3" fmla="*/ 42863 h 27"/>
              <a:gd name="T4" fmla="*/ 20579 w 81"/>
              <a:gd name="T5" fmla="*/ 22225 h 27"/>
              <a:gd name="T6" fmla="*/ 13229 w 81"/>
              <a:gd name="T7" fmla="*/ 25400 h 27"/>
              <a:gd name="T8" fmla="*/ 4410 w 81"/>
              <a:gd name="T9" fmla="*/ 25400 h 27"/>
              <a:gd name="T10" fmla="*/ 0 w 81"/>
              <a:gd name="T11" fmla="*/ 19050 h 27"/>
              <a:gd name="T12" fmla="*/ 0 w 81"/>
              <a:gd name="T13" fmla="*/ 0 h 27"/>
              <a:gd name="T14" fmla="*/ 4410 w 81"/>
              <a:gd name="T15" fmla="*/ 14288 h 27"/>
              <a:gd name="T16" fmla="*/ 10289 w 81"/>
              <a:gd name="T17" fmla="*/ 19050 h 27"/>
              <a:gd name="T18" fmla="*/ 17639 w 81"/>
              <a:gd name="T19" fmla="*/ 19050 h 27"/>
              <a:gd name="T20" fmla="*/ 23518 w 81"/>
              <a:gd name="T21" fmla="*/ 17463 h 27"/>
              <a:gd name="T22" fmla="*/ 42627 w 81"/>
              <a:gd name="T23" fmla="*/ 34925 h 27"/>
              <a:gd name="T24" fmla="*/ 52916 w 81"/>
              <a:gd name="T25" fmla="*/ 11113 h 27"/>
              <a:gd name="T26" fmla="*/ 61736 w 81"/>
              <a:gd name="T27" fmla="*/ 42863 h 27"/>
              <a:gd name="T28" fmla="*/ 55856 w 81"/>
              <a:gd name="T29" fmla="*/ 19050 h 27"/>
              <a:gd name="T30" fmla="*/ 42627 w 81"/>
              <a:gd name="T31" fmla="*/ 42863 h 27"/>
              <a:gd name="T32" fmla="*/ 36748 w 81"/>
              <a:gd name="T33" fmla="*/ 11113 h 27"/>
              <a:gd name="T34" fmla="*/ 42627 w 81"/>
              <a:gd name="T35" fmla="*/ 34925 h 27"/>
              <a:gd name="T36" fmla="*/ 77905 w 81"/>
              <a:gd name="T37" fmla="*/ 42863 h 27"/>
              <a:gd name="T38" fmla="*/ 74965 w 81"/>
              <a:gd name="T39" fmla="*/ 17463 h 27"/>
              <a:gd name="T40" fmla="*/ 64676 w 81"/>
              <a:gd name="T41" fmla="*/ 11113 h 27"/>
              <a:gd name="T42" fmla="*/ 89664 w 81"/>
              <a:gd name="T43" fmla="*/ 17463 h 27"/>
              <a:gd name="T44" fmla="*/ 91134 w 81"/>
              <a:gd name="T45" fmla="*/ 19050 h 27"/>
              <a:gd name="T46" fmla="*/ 94074 w 81"/>
              <a:gd name="T47" fmla="*/ 14288 h 27"/>
              <a:gd name="T48" fmla="*/ 105833 w 81"/>
              <a:gd name="T49" fmla="*/ 11113 h 27"/>
              <a:gd name="T50" fmla="*/ 107303 w 81"/>
              <a:gd name="T51" fmla="*/ 11113 h 27"/>
              <a:gd name="T52" fmla="*/ 113182 w 81"/>
              <a:gd name="T53" fmla="*/ 14288 h 27"/>
              <a:gd name="T54" fmla="*/ 113182 w 81"/>
              <a:gd name="T55" fmla="*/ 19050 h 27"/>
              <a:gd name="T56" fmla="*/ 116122 w 81"/>
              <a:gd name="T57" fmla="*/ 38100 h 27"/>
              <a:gd name="T58" fmla="*/ 116122 w 81"/>
              <a:gd name="T59" fmla="*/ 38100 h 27"/>
              <a:gd name="T60" fmla="*/ 119062 w 81"/>
              <a:gd name="T61" fmla="*/ 42863 h 27"/>
              <a:gd name="T62" fmla="*/ 116122 w 81"/>
              <a:gd name="T63" fmla="*/ 42863 h 27"/>
              <a:gd name="T64" fmla="*/ 116122 w 81"/>
              <a:gd name="T65" fmla="*/ 42863 h 27"/>
              <a:gd name="T66" fmla="*/ 116122 w 81"/>
              <a:gd name="T67" fmla="*/ 42863 h 27"/>
              <a:gd name="T68" fmla="*/ 110243 w 81"/>
              <a:gd name="T69" fmla="*/ 39688 h 27"/>
              <a:gd name="T70" fmla="*/ 110243 w 81"/>
              <a:gd name="T71" fmla="*/ 38100 h 27"/>
              <a:gd name="T72" fmla="*/ 105833 w 81"/>
              <a:gd name="T73" fmla="*/ 39688 h 27"/>
              <a:gd name="T74" fmla="*/ 99953 w 81"/>
              <a:gd name="T75" fmla="*/ 42863 h 27"/>
              <a:gd name="T76" fmla="*/ 94074 w 81"/>
              <a:gd name="T77" fmla="*/ 42863 h 27"/>
              <a:gd name="T78" fmla="*/ 91134 w 81"/>
              <a:gd name="T79" fmla="*/ 38100 h 27"/>
              <a:gd name="T80" fmla="*/ 91134 w 81"/>
              <a:gd name="T81" fmla="*/ 34925 h 27"/>
              <a:gd name="T82" fmla="*/ 91134 w 81"/>
              <a:gd name="T83" fmla="*/ 28575 h 27"/>
              <a:gd name="T84" fmla="*/ 99953 w 81"/>
              <a:gd name="T85" fmla="*/ 25400 h 27"/>
              <a:gd name="T86" fmla="*/ 110243 w 81"/>
              <a:gd name="T87" fmla="*/ 22225 h 27"/>
              <a:gd name="T88" fmla="*/ 107303 w 81"/>
              <a:gd name="T89" fmla="*/ 17463 h 27"/>
              <a:gd name="T90" fmla="*/ 99953 w 81"/>
              <a:gd name="T91" fmla="*/ 14288 h 27"/>
              <a:gd name="T92" fmla="*/ 97013 w 81"/>
              <a:gd name="T93" fmla="*/ 17463 h 27"/>
              <a:gd name="T94" fmla="*/ 91134 w 81"/>
              <a:gd name="T95" fmla="*/ 19050 h 27"/>
              <a:gd name="T96" fmla="*/ 107303 w 81"/>
              <a:gd name="T97" fmla="*/ 25400 h 27"/>
              <a:gd name="T98" fmla="*/ 105833 w 81"/>
              <a:gd name="T99" fmla="*/ 28575 h 27"/>
              <a:gd name="T100" fmla="*/ 99953 w 81"/>
              <a:gd name="T101" fmla="*/ 28575 h 27"/>
              <a:gd name="T102" fmla="*/ 97013 w 81"/>
              <a:gd name="T103" fmla="*/ 28575 h 27"/>
              <a:gd name="T104" fmla="*/ 97013 w 81"/>
              <a:gd name="T105" fmla="*/ 31750 h 27"/>
              <a:gd name="T106" fmla="*/ 97013 w 81"/>
              <a:gd name="T107" fmla="*/ 38100 h 27"/>
              <a:gd name="T108" fmla="*/ 102893 w 81"/>
              <a:gd name="T109" fmla="*/ 38100 h 27"/>
              <a:gd name="T110" fmla="*/ 107303 w 81"/>
              <a:gd name="T111" fmla="*/ 38100 h 27"/>
              <a:gd name="T112" fmla="*/ 110243 w 81"/>
              <a:gd name="T113" fmla="*/ 34925 h 27"/>
              <a:gd name="T114" fmla="*/ 110243 w 81"/>
              <a:gd name="T115" fmla="*/ 25400 h 2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
              <a:gd name="T175" fmla="*/ 0 h 27"/>
              <a:gd name="T176" fmla="*/ 81 w 81"/>
              <a:gd name="T177" fmla="*/ 27 h 2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 h="27">
                <a:moveTo>
                  <a:pt x="16" y="0"/>
                </a:moveTo>
                <a:lnTo>
                  <a:pt x="20" y="0"/>
                </a:lnTo>
                <a:lnTo>
                  <a:pt x="20" y="27"/>
                </a:lnTo>
                <a:lnTo>
                  <a:pt x="16" y="27"/>
                </a:lnTo>
                <a:lnTo>
                  <a:pt x="16" y="14"/>
                </a:lnTo>
                <a:lnTo>
                  <a:pt x="14" y="14"/>
                </a:lnTo>
                <a:lnTo>
                  <a:pt x="12" y="16"/>
                </a:lnTo>
                <a:lnTo>
                  <a:pt x="9" y="16"/>
                </a:lnTo>
                <a:lnTo>
                  <a:pt x="7" y="16"/>
                </a:lnTo>
                <a:lnTo>
                  <a:pt x="3" y="16"/>
                </a:lnTo>
                <a:lnTo>
                  <a:pt x="1" y="14"/>
                </a:lnTo>
                <a:lnTo>
                  <a:pt x="0" y="12"/>
                </a:lnTo>
                <a:lnTo>
                  <a:pt x="0" y="9"/>
                </a:lnTo>
                <a:lnTo>
                  <a:pt x="0" y="0"/>
                </a:lnTo>
                <a:lnTo>
                  <a:pt x="3" y="0"/>
                </a:lnTo>
                <a:lnTo>
                  <a:pt x="3" y="9"/>
                </a:lnTo>
                <a:lnTo>
                  <a:pt x="3" y="12"/>
                </a:lnTo>
                <a:lnTo>
                  <a:pt x="7" y="12"/>
                </a:lnTo>
                <a:lnTo>
                  <a:pt x="11" y="12"/>
                </a:lnTo>
                <a:lnTo>
                  <a:pt x="12" y="12"/>
                </a:lnTo>
                <a:lnTo>
                  <a:pt x="14" y="11"/>
                </a:lnTo>
                <a:lnTo>
                  <a:pt x="16" y="11"/>
                </a:lnTo>
                <a:lnTo>
                  <a:pt x="16" y="0"/>
                </a:lnTo>
                <a:close/>
                <a:moveTo>
                  <a:pt x="29" y="22"/>
                </a:moveTo>
                <a:lnTo>
                  <a:pt x="29" y="22"/>
                </a:lnTo>
                <a:lnTo>
                  <a:pt x="36" y="7"/>
                </a:lnTo>
                <a:lnTo>
                  <a:pt x="42" y="7"/>
                </a:lnTo>
                <a:lnTo>
                  <a:pt x="42" y="27"/>
                </a:lnTo>
                <a:lnTo>
                  <a:pt x="38" y="27"/>
                </a:lnTo>
                <a:lnTo>
                  <a:pt x="38" y="12"/>
                </a:lnTo>
                <a:lnTo>
                  <a:pt x="29" y="27"/>
                </a:lnTo>
                <a:lnTo>
                  <a:pt x="25" y="27"/>
                </a:lnTo>
                <a:lnTo>
                  <a:pt x="25" y="7"/>
                </a:lnTo>
                <a:lnTo>
                  <a:pt x="29" y="7"/>
                </a:lnTo>
                <a:lnTo>
                  <a:pt x="29" y="22"/>
                </a:lnTo>
                <a:close/>
                <a:moveTo>
                  <a:pt x="53" y="11"/>
                </a:moveTo>
                <a:lnTo>
                  <a:pt x="53" y="27"/>
                </a:lnTo>
                <a:lnTo>
                  <a:pt x="51" y="27"/>
                </a:lnTo>
                <a:lnTo>
                  <a:pt x="51" y="11"/>
                </a:lnTo>
                <a:lnTo>
                  <a:pt x="44" y="11"/>
                </a:lnTo>
                <a:lnTo>
                  <a:pt x="44" y="7"/>
                </a:lnTo>
                <a:lnTo>
                  <a:pt x="61" y="7"/>
                </a:lnTo>
                <a:lnTo>
                  <a:pt x="61" y="11"/>
                </a:lnTo>
                <a:lnTo>
                  <a:pt x="53" y="11"/>
                </a:lnTo>
                <a:close/>
                <a:moveTo>
                  <a:pt x="62" y="12"/>
                </a:moveTo>
                <a:lnTo>
                  <a:pt x="64" y="11"/>
                </a:lnTo>
                <a:lnTo>
                  <a:pt x="64" y="9"/>
                </a:lnTo>
                <a:lnTo>
                  <a:pt x="68" y="7"/>
                </a:lnTo>
                <a:lnTo>
                  <a:pt x="72" y="7"/>
                </a:lnTo>
                <a:lnTo>
                  <a:pt x="73" y="7"/>
                </a:lnTo>
                <a:lnTo>
                  <a:pt x="75" y="7"/>
                </a:lnTo>
                <a:lnTo>
                  <a:pt x="77" y="9"/>
                </a:lnTo>
                <a:lnTo>
                  <a:pt x="77" y="11"/>
                </a:lnTo>
                <a:lnTo>
                  <a:pt x="77" y="12"/>
                </a:lnTo>
                <a:lnTo>
                  <a:pt x="77" y="24"/>
                </a:lnTo>
                <a:lnTo>
                  <a:pt x="79" y="24"/>
                </a:lnTo>
                <a:lnTo>
                  <a:pt x="81" y="24"/>
                </a:lnTo>
                <a:lnTo>
                  <a:pt x="81" y="27"/>
                </a:lnTo>
                <a:lnTo>
                  <a:pt x="79" y="27"/>
                </a:lnTo>
                <a:lnTo>
                  <a:pt x="77" y="27"/>
                </a:lnTo>
                <a:lnTo>
                  <a:pt x="75" y="25"/>
                </a:lnTo>
                <a:lnTo>
                  <a:pt x="75" y="24"/>
                </a:lnTo>
                <a:lnTo>
                  <a:pt x="73" y="25"/>
                </a:lnTo>
                <a:lnTo>
                  <a:pt x="72" y="25"/>
                </a:lnTo>
                <a:lnTo>
                  <a:pt x="70" y="27"/>
                </a:lnTo>
                <a:lnTo>
                  <a:pt x="68" y="27"/>
                </a:lnTo>
                <a:lnTo>
                  <a:pt x="66" y="27"/>
                </a:lnTo>
                <a:lnTo>
                  <a:pt x="64" y="27"/>
                </a:lnTo>
                <a:lnTo>
                  <a:pt x="64" y="25"/>
                </a:lnTo>
                <a:lnTo>
                  <a:pt x="62" y="24"/>
                </a:lnTo>
                <a:lnTo>
                  <a:pt x="62" y="22"/>
                </a:lnTo>
                <a:lnTo>
                  <a:pt x="62" y="20"/>
                </a:lnTo>
                <a:lnTo>
                  <a:pt x="62" y="18"/>
                </a:lnTo>
                <a:lnTo>
                  <a:pt x="64" y="16"/>
                </a:lnTo>
                <a:lnTo>
                  <a:pt x="68" y="16"/>
                </a:lnTo>
                <a:lnTo>
                  <a:pt x="73" y="14"/>
                </a:lnTo>
                <a:lnTo>
                  <a:pt x="75" y="14"/>
                </a:lnTo>
                <a:lnTo>
                  <a:pt x="75" y="12"/>
                </a:lnTo>
                <a:lnTo>
                  <a:pt x="73" y="11"/>
                </a:lnTo>
                <a:lnTo>
                  <a:pt x="70" y="9"/>
                </a:lnTo>
                <a:lnTo>
                  <a:pt x="68" y="9"/>
                </a:lnTo>
                <a:lnTo>
                  <a:pt x="66" y="11"/>
                </a:lnTo>
                <a:lnTo>
                  <a:pt x="66" y="12"/>
                </a:lnTo>
                <a:lnTo>
                  <a:pt x="62" y="12"/>
                </a:lnTo>
                <a:close/>
                <a:moveTo>
                  <a:pt x="75" y="16"/>
                </a:moveTo>
                <a:lnTo>
                  <a:pt x="73" y="16"/>
                </a:lnTo>
                <a:lnTo>
                  <a:pt x="73" y="18"/>
                </a:lnTo>
                <a:lnTo>
                  <a:pt x="72" y="18"/>
                </a:lnTo>
                <a:lnTo>
                  <a:pt x="70" y="18"/>
                </a:lnTo>
                <a:lnTo>
                  <a:pt x="68" y="18"/>
                </a:lnTo>
                <a:lnTo>
                  <a:pt x="66" y="18"/>
                </a:lnTo>
                <a:lnTo>
                  <a:pt x="66" y="20"/>
                </a:lnTo>
                <a:lnTo>
                  <a:pt x="64" y="22"/>
                </a:lnTo>
                <a:lnTo>
                  <a:pt x="66" y="24"/>
                </a:lnTo>
                <a:lnTo>
                  <a:pt x="68" y="24"/>
                </a:lnTo>
                <a:lnTo>
                  <a:pt x="70" y="24"/>
                </a:lnTo>
                <a:lnTo>
                  <a:pt x="72" y="24"/>
                </a:lnTo>
                <a:lnTo>
                  <a:pt x="73" y="24"/>
                </a:lnTo>
                <a:lnTo>
                  <a:pt x="73" y="22"/>
                </a:lnTo>
                <a:lnTo>
                  <a:pt x="75" y="22"/>
                </a:lnTo>
                <a:lnTo>
                  <a:pt x="75" y="20"/>
                </a:lnTo>
                <a:lnTo>
                  <a:pt x="75" y="16"/>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78" name="Freeform 112"/>
          <p:cNvSpPr>
            <a:spLocks noEditPoints="1"/>
          </p:cNvSpPr>
          <p:nvPr/>
        </p:nvSpPr>
        <p:spPr bwMode="auto">
          <a:xfrm>
            <a:off x="7901957" y="6683767"/>
            <a:ext cx="277729" cy="52901"/>
          </a:xfrm>
          <a:custGeom>
            <a:avLst/>
            <a:gdLst>
              <a:gd name="T0" fmla="*/ 13209 w 159"/>
              <a:gd name="T1" fmla="*/ 0 h 28"/>
              <a:gd name="T2" fmla="*/ 24951 w 159"/>
              <a:gd name="T3" fmla="*/ 28575 h 28"/>
              <a:gd name="T4" fmla="*/ 16145 w 159"/>
              <a:gd name="T5" fmla="*/ 6350 h 28"/>
              <a:gd name="T6" fmla="*/ 44031 w 159"/>
              <a:gd name="T7" fmla="*/ 44450 h 28"/>
              <a:gd name="T8" fmla="*/ 57240 w 159"/>
              <a:gd name="T9" fmla="*/ 14288 h 28"/>
              <a:gd name="T10" fmla="*/ 79255 w 159"/>
              <a:gd name="T11" fmla="*/ 11113 h 28"/>
              <a:gd name="T12" fmla="*/ 79255 w 159"/>
              <a:gd name="T13" fmla="*/ 20638 h 28"/>
              <a:gd name="T14" fmla="*/ 63111 w 159"/>
              <a:gd name="T15" fmla="*/ 11113 h 28"/>
              <a:gd name="T16" fmla="*/ 114480 w 159"/>
              <a:gd name="T17" fmla="*/ 11113 h 28"/>
              <a:gd name="T18" fmla="*/ 98335 w 159"/>
              <a:gd name="T19" fmla="*/ 28575 h 28"/>
              <a:gd name="T20" fmla="*/ 98335 w 159"/>
              <a:gd name="T21" fmla="*/ 11113 h 28"/>
              <a:gd name="T22" fmla="*/ 140898 w 159"/>
              <a:gd name="T23" fmla="*/ 23812 h 28"/>
              <a:gd name="T24" fmla="*/ 127689 w 159"/>
              <a:gd name="T25" fmla="*/ 17463 h 28"/>
              <a:gd name="T26" fmla="*/ 127689 w 159"/>
              <a:gd name="T27" fmla="*/ 34925 h 28"/>
              <a:gd name="T28" fmla="*/ 137963 w 159"/>
              <a:gd name="T29" fmla="*/ 38100 h 28"/>
              <a:gd name="T30" fmla="*/ 143834 w 159"/>
              <a:gd name="T31" fmla="*/ 34925 h 28"/>
              <a:gd name="T32" fmla="*/ 130625 w 159"/>
              <a:gd name="T33" fmla="*/ 44450 h 28"/>
              <a:gd name="T34" fmla="*/ 118883 w 159"/>
              <a:gd name="T35" fmla="*/ 31750 h 28"/>
              <a:gd name="T36" fmla="*/ 124754 w 159"/>
              <a:gd name="T37" fmla="*/ 14288 h 28"/>
              <a:gd name="T38" fmla="*/ 137963 w 159"/>
              <a:gd name="T39" fmla="*/ 11113 h 28"/>
              <a:gd name="T40" fmla="*/ 143834 w 159"/>
              <a:gd name="T41" fmla="*/ 20638 h 28"/>
              <a:gd name="T42" fmla="*/ 168785 w 159"/>
              <a:gd name="T43" fmla="*/ 44450 h 28"/>
              <a:gd name="T44" fmla="*/ 149705 w 159"/>
              <a:gd name="T45" fmla="*/ 44450 h 28"/>
              <a:gd name="T46" fmla="*/ 165849 w 159"/>
              <a:gd name="T47" fmla="*/ 11113 h 28"/>
              <a:gd name="T48" fmla="*/ 190800 w 159"/>
              <a:gd name="T49" fmla="*/ 11113 h 28"/>
              <a:gd name="T50" fmla="*/ 201074 w 159"/>
              <a:gd name="T51" fmla="*/ 20638 h 28"/>
              <a:gd name="T52" fmla="*/ 201074 w 159"/>
              <a:gd name="T53" fmla="*/ 34925 h 28"/>
              <a:gd name="T54" fmla="*/ 190800 w 159"/>
              <a:gd name="T55" fmla="*/ 44450 h 28"/>
              <a:gd name="T56" fmla="*/ 176123 w 159"/>
              <a:gd name="T57" fmla="*/ 34925 h 28"/>
              <a:gd name="T58" fmla="*/ 176123 w 159"/>
              <a:gd name="T59" fmla="*/ 20638 h 28"/>
              <a:gd name="T60" fmla="*/ 190800 w 159"/>
              <a:gd name="T61" fmla="*/ 11113 h 28"/>
              <a:gd name="T62" fmla="*/ 195203 w 159"/>
              <a:gd name="T63" fmla="*/ 34925 h 28"/>
              <a:gd name="T64" fmla="*/ 198138 w 159"/>
              <a:gd name="T65" fmla="*/ 23812 h 28"/>
              <a:gd name="T66" fmla="*/ 192268 w 159"/>
              <a:gd name="T67" fmla="*/ 14288 h 28"/>
              <a:gd name="T68" fmla="*/ 181994 w 159"/>
              <a:gd name="T69" fmla="*/ 20638 h 28"/>
              <a:gd name="T70" fmla="*/ 181994 w 159"/>
              <a:gd name="T71" fmla="*/ 28575 h 28"/>
              <a:gd name="T72" fmla="*/ 187865 w 159"/>
              <a:gd name="T73" fmla="*/ 38100 h 28"/>
              <a:gd name="T74" fmla="*/ 230428 w 159"/>
              <a:gd name="T75" fmla="*/ 38100 h 28"/>
              <a:gd name="T76" fmla="*/ 220154 w 159"/>
              <a:gd name="T77" fmla="*/ 44450 h 28"/>
              <a:gd name="T78" fmla="*/ 208412 w 159"/>
              <a:gd name="T79" fmla="*/ 34925 h 28"/>
              <a:gd name="T80" fmla="*/ 208412 w 159"/>
              <a:gd name="T81" fmla="*/ 20638 h 28"/>
              <a:gd name="T82" fmla="*/ 220154 w 159"/>
              <a:gd name="T83" fmla="*/ 11113 h 28"/>
              <a:gd name="T84" fmla="*/ 230428 w 159"/>
              <a:gd name="T85" fmla="*/ 20638 h 28"/>
              <a:gd name="T86" fmla="*/ 211348 w 159"/>
              <a:gd name="T87" fmla="*/ 31750 h 28"/>
              <a:gd name="T88" fmla="*/ 223089 w 159"/>
              <a:gd name="T89" fmla="*/ 38100 h 28"/>
              <a:gd name="T90" fmla="*/ 227492 w 159"/>
              <a:gd name="T91" fmla="*/ 34925 h 28"/>
              <a:gd name="T92" fmla="*/ 227492 w 159"/>
              <a:gd name="T93" fmla="*/ 20638 h 28"/>
              <a:gd name="T94" fmla="*/ 217218 w 159"/>
              <a:gd name="T95" fmla="*/ 14288 h 28"/>
              <a:gd name="T96" fmla="*/ 211348 w 159"/>
              <a:gd name="T97" fmla="*/ 23812 h 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9"/>
              <a:gd name="T148" fmla="*/ 0 h 28"/>
              <a:gd name="T149" fmla="*/ 159 w 159"/>
              <a:gd name="T150" fmla="*/ 28 h 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9" h="28">
                <a:moveTo>
                  <a:pt x="6" y="18"/>
                </a:moveTo>
                <a:lnTo>
                  <a:pt x="4" y="28"/>
                </a:lnTo>
                <a:lnTo>
                  <a:pt x="0" y="28"/>
                </a:lnTo>
                <a:lnTo>
                  <a:pt x="9" y="0"/>
                </a:lnTo>
                <a:lnTo>
                  <a:pt x="13" y="0"/>
                </a:lnTo>
                <a:lnTo>
                  <a:pt x="24" y="28"/>
                </a:lnTo>
                <a:lnTo>
                  <a:pt x="19" y="28"/>
                </a:lnTo>
                <a:lnTo>
                  <a:pt x="17" y="18"/>
                </a:lnTo>
                <a:lnTo>
                  <a:pt x="6" y="18"/>
                </a:lnTo>
                <a:close/>
                <a:moveTo>
                  <a:pt x="15" y="16"/>
                </a:moveTo>
                <a:lnTo>
                  <a:pt x="11" y="4"/>
                </a:lnTo>
                <a:lnTo>
                  <a:pt x="8" y="16"/>
                </a:lnTo>
                <a:lnTo>
                  <a:pt x="15" y="16"/>
                </a:lnTo>
                <a:close/>
                <a:moveTo>
                  <a:pt x="30" y="9"/>
                </a:moveTo>
                <a:lnTo>
                  <a:pt x="30" y="28"/>
                </a:lnTo>
                <a:lnTo>
                  <a:pt x="26" y="28"/>
                </a:lnTo>
                <a:lnTo>
                  <a:pt x="26" y="7"/>
                </a:lnTo>
                <a:lnTo>
                  <a:pt x="39" y="7"/>
                </a:lnTo>
                <a:lnTo>
                  <a:pt x="39" y="9"/>
                </a:lnTo>
                <a:lnTo>
                  <a:pt x="30" y="9"/>
                </a:lnTo>
                <a:close/>
                <a:moveTo>
                  <a:pt x="45" y="22"/>
                </a:moveTo>
                <a:lnTo>
                  <a:pt x="45" y="22"/>
                </a:lnTo>
                <a:lnTo>
                  <a:pt x="54" y="7"/>
                </a:lnTo>
                <a:lnTo>
                  <a:pt x="57" y="7"/>
                </a:lnTo>
                <a:lnTo>
                  <a:pt x="57" y="28"/>
                </a:lnTo>
                <a:lnTo>
                  <a:pt x="54" y="28"/>
                </a:lnTo>
                <a:lnTo>
                  <a:pt x="54" y="13"/>
                </a:lnTo>
                <a:lnTo>
                  <a:pt x="46" y="28"/>
                </a:lnTo>
                <a:lnTo>
                  <a:pt x="43" y="28"/>
                </a:lnTo>
                <a:lnTo>
                  <a:pt x="43" y="7"/>
                </a:lnTo>
                <a:lnTo>
                  <a:pt x="45" y="7"/>
                </a:lnTo>
                <a:lnTo>
                  <a:pt x="45" y="22"/>
                </a:lnTo>
                <a:close/>
                <a:moveTo>
                  <a:pt x="76" y="7"/>
                </a:moveTo>
                <a:lnTo>
                  <a:pt x="78" y="7"/>
                </a:lnTo>
                <a:lnTo>
                  <a:pt x="78" y="28"/>
                </a:lnTo>
                <a:lnTo>
                  <a:pt x="76" y="28"/>
                </a:lnTo>
                <a:lnTo>
                  <a:pt x="76" y="18"/>
                </a:lnTo>
                <a:lnTo>
                  <a:pt x="67" y="18"/>
                </a:lnTo>
                <a:lnTo>
                  <a:pt x="67" y="28"/>
                </a:lnTo>
                <a:lnTo>
                  <a:pt x="63" y="28"/>
                </a:lnTo>
                <a:lnTo>
                  <a:pt x="63" y="7"/>
                </a:lnTo>
                <a:lnTo>
                  <a:pt x="67" y="7"/>
                </a:lnTo>
                <a:lnTo>
                  <a:pt x="67" y="15"/>
                </a:lnTo>
                <a:lnTo>
                  <a:pt x="76" y="15"/>
                </a:lnTo>
                <a:lnTo>
                  <a:pt x="76" y="7"/>
                </a:lnTo>
                <a:close/>
                <a:moveTo>
                  <a:pt x="96" y="15"/>
                </a:moveTo>
                <a:lnTo>
                  <a:pt x="94" y="11"/>
                </a:lnTo>
                <a:lnTo>
                  <a:pt x="91" y="9"/>
                </a:lnTo>
                <a:lnTo>
                  <a:pt x="89" y="11"/>
                </a:lnTo>
                <a:lnTo>
                  <a:pt x="87" y="11"/>
                </a:lnTo>
                <a:lnTo>
                  <a:pt x="85" y="15"/>
                </a:lnTo>
                <a:lnTo>
                  <a:pt x="85" y="16"/>
                </a:lnTo>
                <a:lnTo>
                  <a:pt x="85" y="20"/>
                </a:lnTo>
                <a:lnTo>
                  <a:pt x="87" y="22"/>
                </a:lnTo>
                <a:lnTo>
                  <a:pt x="89" y="24"/>
                </a:lnTo>
                <a:lnTo>
                  <a:pt x="91" y="24"/>
                </a:lnTo>
                <a:lnTo>
                  <a:pt x="93" y="24"/>
                </a:lnTo>
                <a:lnTo>
                  <a:pt x="94" y="24"/>
                </a:lnTo>
                <a:lnTo>
                  <a:pt x="94" y="22"/>
                </a:lnTo>
                <a:lnTo>
                  <a:pt x="96" y="20"/>
                </a:lnTo>
                <a:lnTo>
                  <a:pt x="98" y="20"/>
                </a:lnTo>
                <a:lnTo>
                  <a:pt x="98" y="22"/>
                </a:lnTo>
                <a:lnTo>
                  <a:pt x="96" y="26"/>
                </a:lnTo>
                <a:lnTo>
                  <a:pt x="94" y="28"/>
                </a:lnTo>
                <a:lnTo>
                  <a:pt x="91" y="28"/>
                </a:lnTo>
                <a:lnTo>
                  <a:pt x="89" y="28"/>
                </a:lnTo>
                <a:lnTo>
                  <a:pt x="85" y="26"/>
                </a:lnTo>
                <a:lnTo>
                  <a:pt x="85" y="24"/>
                </a:lnTo>
                <a:lnTo>
                  <a:pt x="83" y="22"/>
                </a:lnTo>
                <a:lnTo>
                  <a:pt x="81" y="20"/>
                </a:lnTo>
                <a:lnTo>
                  <a:pt x="81" y="18"/>
                </a:lnTo>
                <a:lnTo>
                  <a:pt x="81" y="15"/>
                </a:lnTo>
                <a:lnTo>
                  <a:pt x="83" y="13"/>
                </a:lnTo>
                <a:lnTo>
                  <a:pt x="85" y="9"/>
                </a:lnTo>
                <a:lnTo>
                  <a:pt x="87" y="7"/>
                </a:lnTo>
                <a:lnTo>
                  <a:pt x="89" y="7"/>
                </a:lnTo>
                <a:lnTo>
                  <a:pt x="91" y="7"/>
                </a:lnTo>
                <a:lnTo>
                  <a:pt x="94" y="7"/>
                </a:lnTo>
                <a:lnTo>
                  <a:pt x="96" y="7"/>
                </a:lnTo>
                <a:lnTo>
                  <a:pt x="96" y="9"/>
                </a:lnTo>
                <a:lnTo>
                  <a:pt x="98" y="11"/>
                </a:lnTo>
                <a:lnTo>
                  <a:pt x="98" y="13"/>
                </a:lnTo>
                <a:lnTo>
                  <a:pt x="98" y="15"/>
                </a:lnTo>
                <a:lnTo>
                  <a:pt x="96" y="15"/>
                </a:lnTo>
                <a:close/>
                <a:moveTo>
                  <a:pt x="118" y="28"/>
                </a:moveTo>
                <a:lnTo>
                  <a:pt x="115" y="28"/>
                </a:lnTo>
                <a:lnTo>
                  <a:pt x="107" y="18"/>
                </a:lnTo>
                <a:lnTo>
                  <a:pt x="106" y="20"/>
                </a:lnTo>
                <a:lnTo>
                  <a:pt x="106" y="28"/>
                </a:lnTo>
                <a:lnTo>
                  <a:pt x="102" y="28"/>
                </a:lnTo>
                <a:lnTo>
                  <a:pt x="102" y="7"/>
                </a:lnTo>
                <a:lnTo>
                  <a:pt x="106" y="7"/>
                </a:lnTo>
                <a:lnTo>
                  <a:pt x="106" y="15"/>
                </a:lnTo>
                <a:lnTo>
                  <a:pt x="113" y="7"/>
                </a:lnTo>
                <a:lnTo>
                  <a:pt x="118" y="7"/>
                </a:lnTo>
                <a:lnTo>
                  <a:pt x="109" y="15"/>
                </a:lnTo>
                <a:lnTo>
                  <a:pt x="118" y="28"/>
                </a:lnTo>
                <a:close/>
                <a:moveTo>
                  <a:pt x="130" y="7"/>
                </a:moveTo>
                <a:lnTo>
                  <a:pt x="131" y="7"/>
                </a:lnTo>
                <a:lnTo>
                  <a:pt x="133" y="7"/>
                </a:lnTo>
                <a:lnTo>
                  <a:pt x="135" y="9"/>
                </a:lnTo>
                <a:lnTo>
                  <a:pt x="137" y="13"/>
                </a:lnTo>
                <a:lnTo>
                  <a:pt x="137" y="15"/>
                </a:lnTo>
                <a:lnTo>
                  <a:pt x="139" y="16"/>
                </a:lnTo>
                <a:lnTo>
                  <a:pt x="137" y="20"/>
                </a:lnTo>
                <a:lnTo>
                  <a:pt x="137" y="22"/>
                </a:lnTo>
                <a:lnTo>
                  <a:pt x="135" y="24"/>
                </a:lnTo>
                <a:lnTo>
                  <a:pt x="133" y="26"/>
                </a:lnTo>
                <a:lnTo>
                  <a:pt x="131" y="28"/>
                </a:lnTo>
                <a:lnTo>
                  <a:pt x="130" y="28"/>
                </a:lnTo>
                <a:lnTo>
                  <a:pt x="126" y="28"/>
                </a:lnTo>
                <a:lnTo>
                  <a:pt x="124" y="26"/>
                </a:lnTo>
                <a:lnTo>
                  <a:pt x="122" y="24"/>
                </a:lnTo>
                <a:lnTo>
                  <a:pt x="120" y="22"/>
                </a:lnTo>
                <a:lnTo>
                  <a:pt x="120" y="20"/>
                </a:lnTo>
                <a:lnTo>
                  <a:pt x="120" y="16"/>
                </a:lnTo>
                <a:lnTo>
                  <a:pt x="120" y="15"/>
                </a:lnTo>
                <a:lnTo>
                  <a:pt x="120" y="13"/>
                </a:lnTo>
                <a:lnTo>
                  <a:pt x="122" y="9"/>
                </a:lnTo>
                <a:lnTo>
                  <a:pt x="124" y="7"/>
                </a:lnTo>
                <a:lnTo>
                  <a:pt x="126" y="7"/>
                </a:lnTo>
                <a:lnTo>
                  <a:pt x="130" y="7"/>
                </a:lnTo>
                <a:close/>
                <a:moveTo>
                  <a:pt x="130" y="24"/>
                </a:moveTo>
                <a:lnTo>
                  <a:pt x="131" y="24"/>
                </a:lnTo>
                <a:lnTo>
                  <a:pt x="133" y="22"/>
                </a:lnTo>
                <a:lnTo>
                  <a:pt x="133" y="20"/>
                </a:lnTo>
                <a:lnTo>
                  <a:pt x="135" y="18"/>
                </a:lnTo>
                <a:lnTo>
                  <a:pt x="135" y="16"/>
                </a:lnTo>
                <a:lnTo>
                  <a:pt x="135" y="15"/>
                </a:lnTo>
                <a:lnTo>
                  <a:pt x="133" y="13"/>
                </a:lnTo>
                <a:lnTo>
                  <a:pt x="131" y="11"/>
                </a:lnTo>
                <a:lnTo>
                  <a:pt x="131" y="9"/>
                </a:lnTo>
                <a:lnTo>
                  <a:pt x="130" y="9"/>
                </a:lnTo>
                <a:lnTo>
                  <a:pt x="128" y="9"/>
                </a:lnTo>
                <a:lnTo>
                  <a:pt x="126" y="11"/>
                </a:lnTo>
                <a:lnTo>
                  <a:pt x="124" y="13"/>
                </a:lnTo>
                <a:lnTo>
                  <a:pt x="124" y="15"/>
                </a:lnTo>
                <a:lnTo>
                  <a:pt x="124" y="16"/>
                </a:lnTo>
                <a:lnTo>
                  <a:pt x="124" y="18"/>
                </a:lnTo>
                <a:lnTo>
                  <a:pt x="124" y="20"/>
                </a:lnTo>
                <a:lnTo>
                  <a:pt x="124" y="22"/>
                </a:lnTo>
                <a:lnTo>
                  <a:pt x="126" y="24"/>
                </a:lnTo>
                <a:lnTo>
                  <a:pt x="128" y="24"/>
                </a:lnTo>
                <a:lnTo>
                  <a:pt x="130" y="24"/>
                </a:lnTo>
                <a:close/>
                <a:moveTo>
                  <a:pt x="159" y="20"/>
                </a:moveTo>
                <a:lnTo>
                  <a:pt x="157" y="22"/>
                </a:lnTo>
                <a:lnTo>
                  <a:pt x="157" y="24"/>
                </a:lnTo>
                <a:lnTo>
                  <a:pt x="155" y="26"/>
                </a:lnTo>
                <a:lnTo>
                  <a:pt x="152" y="28"/>
                </a:lnTo>
                <a:lnTo>
                  <a:pt x="150" y="28"/>
                </a:lnTo>
                <a:lnTo>
                  <a:pt x="146" y="28"/>
                </a:lnTo>
                <a:lnTo>
                  <a:pt x="144" y="26"/>
                </a:lnTo>
                <a:lnTo>
                  <a:pt x="142" y="24"/>
                </a:lnTo>
                <a:lnTo>
                  <a:pt x="142" y="22"/>
                </a:lnTo>
                <a:lnTo>
                  <a:pt x="141" y="20"/>
                </a:lnTo>
                <a:lnTo>
                  <a:pt x="141" y="18"/>
                </a:lnTo>
                <a:lnTo>
                  <a:pt x="141" y="15"/>
                </a:lnTo>
                <a:lnTo>
                  <a:pt x="142" y="13"/>
                </a:lnTo>
                <a:lnTo>
                  <a:pt x="142" y="9"/>
                </a:lnTo>
                <a:lnTo>
                  <a:pt x="144" y="7"/>
                </a:lnTo>
                <a:lnTo>
                  <a:pt x="148" y="7"/>
                </a:lnTo>
                <a:lnTo>
                  <a:pt x="150" y="7"/>
                </a:lnTo>
                <a:lnTo>
                  <a:pt x="154" y="7"/>
                </a:lnTo>
                <a:lnTo>
                  <a:pt x="155" y="7"/>
                </a:lnTo>
                <a:lnTo>
                  <a:pt x="157" y="9"/>
                </a:lnTo>
                <a:lnTo>
                  <a:pt x="157" y="13"/>
                </a:lnTo>
                <a:lnTo>
                  <a:pt x="159" y="15"/>
                </a:lnTo>
                <a:lnTo>
                  <a:pt x="159" y="18"/>
                </a:lnTo>
                <a:lnTo>
                  <a:pt x="144" y="18"/>
                </a:lnTo>
                <a:lnTo>
                  <a:pt x="144" y="20"/>
                </a:lnTo>
                <a:lnTo>
                  <a:pt x="146" y="22"/>
                </a:lnTo>
                <a:lnTo>
                  <a:pt x="148" y="24"/>
                </a:lnTo>
                <a:lnTo>
                  <a:pt x="150" y="24"/>
                </a:lnTo>
                <a:lnTo>
                  <a:pt x="152" y="24"/>
                </a:lnTo>
                <a:lnTo>
                  <a:pt x="154" y="24"/>
                </a:lnTo>
                <a:lnTo>
                  <a:pt x="154" y="22"/>
                </a:lnTo>
                <a:lnTo>
                  <a:pt x="155" y="22"/>
                </a:lnTo>
                <a:lnTo>
                  <a:pt x="155" y="20"/>
                </a:lnTo>
                <a:lnTo>
                  <a:pt x="159" y="20"/>
                </a:lnTo>
                <a:close/>
                <a:moveTo>
                  <a:pt x="155" y="15"/>
                </a:moveTo>
                <a:lnTo>
                  <a:pt x="155" y="13"/>
                </a:lnTo>
                <a:lnTo>
                  <a:pt x="154" y="11"/>
                </a:lnTo>
                <a:lnTo>
                  <a:pt x="152" y="9"/>
                </a:lnTo>
                <a:lnTo>
                  <a:pt x="150" y="9"/>
                </a:lnTo>
                <a:lnTo>
                  <a:pt x="148" y="9"/>
                </a:lnTo>
                <a:lnTo>
                  <a:pt x="146" y="11"/>
                </a:lnTo>
                <a:lnTo>
                  <a:pt x="144" y="13"/>
                </a:lnTo>
                <a:lnTo>
                  <a:pt x="144" y="15"/>
                </a:lnTo>
                <a:lnTo>
                  <a:pt x="155" y="15"/>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79" name="Freeform 113"/>
          <p:cNvSpPr>
            <a:spLocks noEditPoints="1"/>
          </p:cNvSpPr>
          <p:nvPr/>
        </p:nvSpPr>
        <p:spPr bwMode="auto">
          <a:xfrm>
            <a:off x="8480086" y="4669764"/>
            <a:ext cx="202157" cy="66125"/>
          </a:xfrm>
          <a:custGeom>
            <a:avLst/>
            <a:gdLst>
              <a:gd name="T0" fmla="*/ 7322 w 116"/>
              <a:gd name="T1" fmla="*/ 42862 h 35"/>
              <a:gd name="T2" fmla="*/ 10250 w 116"/>
              <a:gd name="T3" fmla="*/ 25400 h 35"/>
              <a:gd name="T4" fmla="*/ 2929 w 116"/>
              <a:gd name="T5" fmla="*/ 20637 h 35"/>
              <a:gd name="T6" fmla="*/ 2929 w 116"/>
              <a:gd name="T7" fmla="*/ 7937 h 35"/>
              <a:gd name="T8" fmla="*/ 7322 w 116"/>
              <a:gd name="T9" fmla="*/ 1587 h 35"/>
              <a:gd name="T10" fmla="*/ 32215 w 116"/>
              <a:gd name="T11" fmla="*/ 0 h 35"/>
              <a:gd name="T12" fmla="*/ 26358 w 116"/>
              <a:gd name="T13" fmla="*/ 25400 h 35"/>
              <a:gd name="T14" fmla="*/ 7322 w 116"/>
              <a:gd name="T15" fmla="*/ 7937 h 35"/>
              <a:gd name="T16" fmla="*/ 7322 w 116"/>
              <a:gd name="T17" fmla="*/ 17462 h 35"/>
              <a:gd name="T18" fmla="*/ 13179 w 116"/>
              <a:gd name="T19" fmla="*/ 20637 h 35"/>
              <a:gd name="T20" fmla="*/ 26358 w 116"/>
              <a:gd name="T21" fmla="*/ 4762 h 35"/>
              <a:gd name="T22" fmla="*/ 48323 w 116"/>
              <a:gd name="T23" fmla="*/ 28575 h 35"/>
              <a:gd name="T24" fmla="*/ 41001 w 116"/>
              <a:gd name="T25" fmla="*/ 42862 h 35"/>
              <a:gd name="T26" fmla="*/ 45394 w 116"/>
              <a:gd name="T27" fmla="*/ 25400 h 35"/>
              <a:gd name="T28" fmla="*/ 51252 w 116"/>
              <a:gd name="T29" fmla="*/ 25400 h 35"/>
              <a:gd name="T30" fmla="*/ 92253 w 116"/>
              <a:gd name="T31" fmla="*/ 11112 h 35"/>
              <a:gd name="T32" fmla="*/ 89325 w 116"/>
              <a:gd name="T33" fmla="*/ 22225 h 35"/>
              <a:gd name="T34" fmla="*/ 83467 w 116"/>
              <a:gd name="T35" fmla="*/ 34925 h 35"/>
              <a:gd name="T36" fmla="*/ 80538 w 116"/>
              <a:gd name="T37" fmla="*/ 46037 h 35"/>
              <a:gd name="T38" fmla="*/ 76145 w 116"/>
              <a:gd name="T39" fmla="*/ 55562 h 35"/>
              <a:gd name="T40" fmla="*/ 73217 w 116"/>
              <a:gd name="T41" fmla="*/ 55562 h 35"/>
              <a:gd name="T42" fmla="*/ 67359 w 116"/>
              <a:gd name="T43" fmla="*/ 55562 h 35"/>
              <a:gd name="T44" fmla="*/ 70288 w 116"/>
              <a:gd name="T45" fmla="*/ 52387 h 35"/>
              <a:gd name="T46" fmla="*/ 73217 w 116"/>
              <a:gd name="T47" fmla="*/ 49212 h 35"/>
              <a:gd name="T48" fmla="*/ 76145 w 116"/>
              <a:gd name="T49" fmla="*/ 42862 h 35"/>
              <a:gd name="T50" fmla="*/ 77610 w 116"/>
              <a:gd name="T51" fmla="*/ 38100 h 35"/>
              <a:gd name="T52" fmla="*/ 108361 w 116"/>
              <a:gd name="T53" fmla="*/ 17462 h 35"/>
              <a:gd name="T54" fmla="*/ 102504 w 116"/>
              <a:gd name="T55" fmla="*/ 17462 h 35"/>
              <a:gd name="T56" fmla="*/ 115683 w 116"/>
              <a:gd name="T57" fmla="*/ 11112 h 35"/>
              <a:gd name="T58" fmla="*/ 137648 w 116"/>
              <a:gd name="T59" fmla="*/ 22225 h 35"/>
              <a:gd name="T60" fmla="*/ 127397 w 116"/>
              <a:gd name="T61" fmla="*/ 17462 h 35"/>
              <a:gd name="T62" fmla="*/ 121540 w 116"/>
              <a:gd name="T63" fmla="*/ 28575 h 35"/>
              <a:gd name="T64" fmla="*/ 127397 w 116"/>
              <a:gd name="T65" fmla="*/ 39687 h 35"/>
              <a:gd name="T66" fmla="*/ 134719 w 116"/>
              <a:gd name="T67" fmla="*/ 38100 h 35"/>
              <a:gd name="T68" fmla="*/ 143505 w 116"/>
              <a:gd name="T69" fmla="*/ 31750 h 35"/>
              <a:gd name="T70" fmla="*/ 134719 w 116"/>
              <a:gd name="T71" fmla="*/ 42862 h 35"/>
              <a:gd name="T72" fmla="*/ 124469 w 116"/>
              <a:gd name="T73" fmla="*/ 42862 h 35"/>
              <a:gd name="T74" fmla="*/ 118611 w 116"/>
              <a:gd name="T75" fmla="*/ 31750 h 35"/>
              <a:gd name="T76" fmla="*/ 118611 w 116"/>
              <a:gd name="T77" fmla="*/ 20637 h 35"/>
              <a:gd name="T78" fmla="*/ 127397 w 116"/>
              <a:gd name="T79" fmla="*/ 11112 h 35"/>
              <a:gd name="T80" fmla="*/ 137648 w 116"/>
              <a:gd name="T81" fmla="*/ 14287 h 35"/>
              <a:gd name="T82" fmla="*/ 140576 w 116"/>
              <a:gd name="T83" fmla="*/ 20637 h 35"/>
              <a:gd name="T84" fmla="*/ 169863 w 116"/>
              <a:gd name="T85" fmla="*/ 42862 h 35"/>
              <a:gd name="T86" fmla="*/ 150827 w 116"/>
              <a:gd name="T87" fmla="*/ 31750 h 35"/>
              <a:gd name="T88" fmla="*/ 146434 w 116"/>
              <a:gd name="T89" fmla="*/ 11112 h 35"/>
              <a:gd name="T90" fmla="*/ 165470 w 116"/>
              <a:gd name="T91" fmla="*/ 11112 h 35"/>
              <a:gd name="T92" fmla="*/ 169863 w 116"/>
              <a:gd name="T93" fmla="*/ 42862 h 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35"/>
              <a:gd name="T143" fmla="*/ 116 w 116"/>
              <a:gd name="T144" fmla="*/ 35 h 3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35">
                <a:moveTo>
                  <a:pt x="18" y="16"/>
                </a:moveTo>
                <a:lnTo>
                  <a:pt x="13" y="16"/>
                </a:lnTo>
                <a:lnTo>
                  <a:pt x="5" y="27"/>
                </a:lnTo>
                <a:lnTo>
                  <a:pt x="0" y="27"/>
                </a:lnTo>
                <a:lnTo>
                  <a:pt x="9" y="16"/>
                </a:lnTo>
                <a:lnTo>
                  <a:pt x="7" y="16"/>
                </a:lnTo>
                <a:lnTo>
                  <a:pt x="5" y="14"/>
                </a:lnTo>
                <a:lnTo>
                  <a:pt x="4" y="14"/>
                </a:lnTo>
                <a:lnTo>
                  <a:pt x="2" y="13"/>
                </a:lnTo>
                <a:lnTo>
                  <a:pt x="2" y="11"/>
                </a:lnTo>
                <a:lnTo>
                  <a:pt x="2" y="7"/>
                </a:lnTo>
                <a:lnTo>
                  <a:pt x="2" y="5"/>
                </a:lnTo>
                <a:lnTo>
                  <a:pt x="2" y="3"/>
                </a:lnTo>
                <a:lnTo>
                  <a:pt x="4" y="1"/>
                </a:lnTo>
                <a:lnTo>
                  <a:pt x="5" y="1"/>
                </a:lnTo>
                <a:lnTo>
                  <a:pt x="7" y="1"/>
                </a:lnTo>
                <a:lnTo>
                  <a:pt x="9" y="0"/>
                </a:lnTo>
                <a:lnTo>
                  <a:pt x="22" y="0"/>
                </a:lnTo>
                <a:lnTo>
                  <a:pt x="22" y="27"/>
                </a:lnTo>
                <a:lnTo>
                  <a:pt x="18" y="27"/>
                </a:lnTo>
                <a:lnTo>
                  <a:pt x="18" y="16"/>
                </a:lnTo>
                <a:close/>
                <a:moveTo>
                  <a:pt x="18" y="3"/>
                </a:moveTo>
                <a:lnTo>
                  <a:pt x="9" y="3"/>
                </a:lnTo>
                <a:lnTo>
                  <a:pt x="5" y="5"/>
                </a:lnTo>
                <a:lnTo>
                  <a:pt x="5" y="9"/>
                </a:lnTo>
                <a:lnTo>
                  <a:pt x="5" y="11"/>
                </a:lnTo>
                <a:lnTo>
                  <a:pt x="7" y="13"/>
                </a:lnTo>
                <a:lnTo>
                  <a:pt x="9" y="13"/>
                </a:lnTo>
                <a:lnTo>
                  <a:pt x="11" y="13"/>
                </a:lnTo>
                <a:lnTo>
                  <a:pt x="18" y="13"/>
                </a:lnTo>
                <a:lnTo>
                  <a:pt x="18" y="3"/>
                </a:lnTo>
                <a:close/>
                <a:moveTo>
                  <a:pt x="44" y="27"/>
                </a:moveTo>
                <a:lnTo>
                  <a:pt x="41" y="27"/>
                </a:lnTo>
                <a:lnTo>
                  <a:pt x="33" y="18"/>
                </a:lnTo>
                <a:lnTo>
                  <a:pt x="31" y="20"/>
                </a:lnTo>
                <a:lnTo>
                  <a:pt x="31" y="27"/>
                </a:lnTo>
                <a:lnTo>
                  <a:pt x="28" y="27"/>
                </a:lnTo>
                <a:lnTo>
                  <a:pt x="28" y="7"/>
                </a:lnTo>
                <a:lnTo>
                  <a:pt x="31" y="7"/>
                </a:lnTo>
                <a:lnTo>
                  <a:pt x="31" y="16"/>
                </a:lnTo>
                <a:lnTo>
                  <a:pt x="41" y="7"/>
                </a:lnTo>
                <a:lnTo>
                  <a:pt x="44" y="7"/>
                </a:lnTo>
                <a:lnTo>
                  <a:pt x="35" y="16"/>
                </a:lnTo>
                <a:lnTo>
                  <a:pt x="44" y="27"/>
                </a:lnTo>
                <a:close/>
                <a:moveTo>
                  <a:pt x="59" y="7"/>
                </a:moveTo>
                <a:lnTo>
                  <a:pt x="63" y="7"/>
                </a:lnTo>
                <a:lnTo>
                  <a:pt x="63" y="11"/>
                </a:lnTo>
                <a:lnTo>
                  <a:pt x="61" y="13"/>
                </a:lnTo>
                <a:lnTo>
                  <a:pt x="61" y="14"/>
                </a:lnTo>
                <a:lnTo>
                  <a:pt x="59" y="16"/>
                </a:lnTo>
                <a:lnTo>
                  <a:pt x="59" y="20"/>
                </a:lnTo>
                <a:lnTo>
                  <a:pt x="57" y="22"/>
                </a:lnTo>
                <a:lnTo>
                  <a:pt x="57" y="25"/>
                </a:lnTo>
                <a:lnTo>
                  <a:pt x="55" y="27"/>
                </a:lnTo>
                <a:lnTo>
                  <a:pt x="55" y="29"/>
                </a:lnTo>
                <a:lnTo>
                  <a:pt x="53" y="31"/>
                </a:lnTo>
                <a:lnTo>
                  <a:pt x="53" y="33"/>
                </a:lnTo>
                <a:lnTo>
                  <a:pt x="52" y="35"/>
                </a:lnTo>
                <a:lnTo>
                  <a:pt x="50" y="35"/>
                </a:lnTo>
                <a:lnTo>
                  <a:pt x="48" y="35"/>
                </a:lnTo>
                <a:lnTo>
                  <a:pt x="46" y="35"/>
                </a:lnTo>
                <a:lnTo>
                  <a:pt x="46" y="33"/>
                </a:lnTo>
                <a:lnTo>
                  <a:pt x="48" y="33"/>
                </a:lnTo>
                <a:lnTo>
                  <a:pt x="50" y="33"/>
                </a:lnTo>
                <a:lnTo>
                  <a:pt x="50" y="31"/>
                </a:lnTo>
                <a:lnTo>
                  <a:pt x="52" y="31"/>
                </a:lnTo>
                <a:lnTo>
                  <a:pt x="52" y="29"/>
                </a:lnTo>
                <a:lnTo>
                  <a:pt x="52" y="27"/>
                </a:lnTo>
                <a:lnTo>
                  <a:pt x="44" y="7"/>
                </a:lnTo>
                <a:lnTo>
                  <a:pt x="48" y="7"/>
                </a:lnTo>
                <a:lnTo>
                  <a:pt x="53" y="24"/>
                </a:lnTo>
                <a:lnTo>
                  <a:pt x="59" y="7"/>
                </a:lnTo>
                <a:close/>
                <a:moveTo>
                  <a:pt x="74" y="11"/>
                </a:moveTo>
                <a:lnTo>
                  <a:pt x="74" y="27"/>
                </a:lnTo>
                <a:lnTo>
                  <a:pt x="70" y="27"/>
                </a:lnTo>
                <a:lnTo>
                  <a:pt x="70" y="11"/>
                </a:lnTo>
                <a:lnTo>
                  <a:pt x="63" y="11"/>
                </a:lnTo>
                <a:lnTo>
                  <a:pt x="63" y="7"/>
                </a:lnTo>
                <a:lnTo>
                  <a:pt x="79" y="7"/>
                </a:lnTo>
                <a:lnTo>
                  <a:pt x="79" y="11"/>
                </a:lnTo>
                <a:lnTo>
                  <a:pt x="74" y="11"/>
                </a:lnTo>
                <a:close/>
                <a:moveTo>
                  <a:pt x="94" y="14"/>
                </a:moveTo>
                <a:lnTo>
                  <a:pt x="92" y="11"/>
                </a:lnTo>
                <a:lnTo>
                  <a:pt x="89" y="11"/>
                </a:lnTo>
                <a:lnTo>
                  <a:pt x="87" y="11"/>
                </a:lnTo>
                <a:lnTo>
                  <a:pt x="85" y="13"/>
                </a:lnTo>
                <a:lnTo>
                  <a:pt x="85" y="14"/>
                </a:lnTo>
                <a:lnTo>
                  <a:pt x="83" y="18"/>
                </a:lnTo>
                <a:lnTo>
                  <a:pt x="85" y="22"/>
                </a:lnTo>
                <a:lnTo>
                  <a:pt x="85" y="24"/>
                </a:lnTo>
                <a:lnTo>
                  <a:pt x="87" y="25"/>
                </a:lnTo>
                <a:lnTo>
                  <a:pt x="89" y="25"/>
                </a:lnTo>
                <a:lnTo>
                  <a:pt x="90" y="25"/>
                </a:lnTo>
                <a:lnTo>
                  <a:pt x="92" y="24"/>
                </a:lnTo>
                <a:lnTo>
                  <a:pt x="92" y="22"/>
                </a:lnTo>
                <a:lnTo>
                  <a:pt x="94" y="20"/>
                </a:lnTo>
                <a:lnTo>
                  <a:pt x="98" y="20"/>
                </a:lnTo>
                <a:lnTo>
                  <a:pt x="96" y="24"/>
                </a:lnTo>
                <a:lnTo>
                  <a:pt x="94" y="25"/>
                </a:lnTo>
                <a:lnTo>
                  <a:pt x="92" y="27"/>
                </a:lnTo>
                <a:lnTo>
                  <a:pt x="89" y="27"/>
                </a:lnTo>
                <a:lnTo>
                  <a:pt x="87" y="27"/>
                </a:lnTo>
                <a:lnTo>
                  <a:pt x="85" y="27"/>
                </a:lnTo>
                <a:lnTo>
                  <a:pt x="83" y="25"/>
                </a:lnTo>
                <a:lnTo>
                  <a:pt x="81" y="24"/>
                </a:lnTo>
                <a:lnTo>
                  <a:pt x="81" y="20"/>
                </a:lnTo>
                <a:lnTo>
                  <a:pt x="79" y="18"/>
                </a:lnTo>
                <a:lnTo>
                  <a:pt x="81" y="14"/>
                </a:lnTo>
                <a:lnTo>
                  <a:pt x="81" y="13"/>
                </a:lnTo>
                <a:lnTo>
                  <a:pt x="83" y="11"/>
                </a:lnTo>
                <a:lnTo>
                  <a:pt x="85" y="9"/>
                </a:lnTo>
                <a:lnTo>
                  <a:pt x="87" y="7"/>
                </a:lnTo>
                <a:lnTo>
                  <a:pt x="90" y="7"/>
                </a:lnTo>
                <a:lnTo>
                  <a:pt x="92" y="7"/>
                </a:lnTo>
                <a:lnTo>
                  <a:pt x="94" y="9"/>
                </a:lnTo>
                <a:lnTo>
                  <a:pt x="96" y="11"/>
                </a:lnTo>
                <a:lnTo>
                  <a:pt x="96" y="13"/>
                </a:lnTo>
                <a:lnTo>
                  <a:pt x="98" y="14"/>
                </a:lnTo>
                <a:lnTo>
                  <a:pt x="94" y="14"/>
                </a:lnTo>
                <a:close/>
                <a:moveTo>
                  <a:pt x="116" y="27"/>
                </a:moveTo>
                <a:lnTo>
                  <a:pt x="113" y="27"/>
                </a:lnTo>
                <a:lnTo>
                  <a:pt x="105" y="18"/>
                </a:lnTo>
                <a:lnTo>
                  <a:pt x="103" y="20"/>
                </a:lnTo>
                <a:lnTo>
                  <a:pt x="103" y="27"/>
                </a:lnTo>
                <a:lnTo>
                  <a:pt x="100" y="27"/>
                </a:lnTo>
                <a:lnTo>
                  <a:pt x="100" y="7"/>
                </a:lnTo>
                <a:lnTo>
                  <a:pt x="103" y="7"/>
                </a:lnTo>
                <a:lnTo>
                  <a:pt x="103" y="16"/>
                </a:lnTo>
                <a:lnTo>
                  <a:pt x="113" y="7"/>
                </a:lnTo>
                <a:lnTo>
                  <a:pt x="116" y="7"/>
                </a:lnTo>
                <a:lnTo>
                  <a:pt x="107" y="16"/>
                </a:lnTo>
                <a:lnTo>
                  <a:pt x="116" y="27"/>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80" name="Freeform 114"/>
          <p:cNvSpPr>
            <a:spLocks noEditPoints="1"/>
          </p:cNvSpPr>
          <p:nvPr/>
        </p:nvSpPr>
        <p:spPr bwMode="auto">
          <a:xfrm>
            <a:off x="7278485" y="6560961"/>
            <a:ext cx="281507" cy="60458"/>
          </a:xfrm>
          <a:custGeom>
            <a:avLst/>
            <a:gdLst>
              <a:gd name="T0" fmla="*/ 7346 w 161"/>
              <a:gd name="T1" fmla="*/ 44450 h 32"/>
              <a:gd name="T2" fmla="*/ 10284 w 161"/>
              <a:gd name="T3" fmla="*/ 38100 h 32"/>
              <a:gd name="T4" fmla="*/ 0 w 161"/>
              <a:gd name="T5" fmla="*/ 0 h 32"/>
              <a:gd name="T6" fmla="*/ 35260 w 161"/>
              <a:gd name="T7" fmla="*/ 0 h 32"/>
              <a:gd name="T8" fmla="*/ 42606 w 161"/>
              <a:gd name="T9" fmla="*/ 14287 h 32"/>
              <a:gd name="T10" fmla="*/ 38199 w 161"/>
              <a:gd name="T11" fmla="*/ 41275 h 32"/>
              <a:gd name="T12" fmla="*/ 38199 w 161"/>
              <a:gd name="T13" fmla="*/ 38100 h 32"/>
              <a:gd name="T14" fmla="*/ 58767 w 161"/>
              <a:gd name="T15" fmla="*/ 12700 h 32"/>
              <a:gd name="T16" fmla="*/ 42606 w 161"/>
              <a:gd name="T17" fmla="*/ 14287 h 32"/>
              <a:gd name="T18" fmla="*/ 73459 w 161"/>
              <a:gd name="T19" fmla="*/ 12700 h 32"/>
              <a:gd name="T20" fmla="*/ 83743 w 161"/>
              <a:gd name="T21" fmla="*/ 12700 h 32"/>
              <a:gd name="T22" fmla="*/ 89620 w 161"/>
              <a:gd name="T23" fmla="*/ 38100 h 32"/>
              <a:gd name="T24" fmla="*/ 92558 w 161"/>
              <a:gd name="T25" fmla="*/ 38100 h 32"/>
              <a:gd name="T26" fmla="*/ 89620 w 161"/>
              <a:gd name="T27" fmla="*/ 44450 h 32"/>
              <a:gd name="T28" fmla="*/ 86682 w 161"/>
              <a:gd name="T29" fmla="*/ 44450 h 32"/>
              <a:gd name="T30" fmla="*/ 80805 w 161"/>
              <a:gd name="T31" fmla="*/ 41275 h 32"/>
              <a:gd name="T32" fmla="*/ 70521 w 161"/>
              <a:gd name="T33" fmla="*/ 44450 h 32"/>
              <a:gd name="T34" fmla="*/ 64644 w 161"/>
              <a:gd name="T35" fmla="*/ 38100 h 32"/>
              <a:gd name="T36" fmla="*/ 70521 w 161"/>
              <a:gd name="T37" fmla="*/ 26987 h 32"/>
              <a:gd name="T38" fmla="*/ 83743 w 161"/>
              <a:gd name="T39" fmla="*/ 20637 h 32"/>
              <a:gd name="T40" fmla="*/ 73459 w 161"/>
              <a:gd name="T41" fmla="*/ 17462 h 32"/>
              <a:gd name="T42" fmla="*/ 83743 w 161"/>
              <a:gd name="T43" fmla="*/ 26987 h 32"/>
              <a:gd name="T44" fmla="*/ 76397 w 161"/>
              <a:gd name="T45" fmla="*/ 30162 h 32"/>
              <a:gd name="T46" fmla="*/ 70521 w 161"/>
              <a:gd name="T47" fmla="*/ 30162 h 32"/>
              <a:gd name="T48" fmla="*/ 76397 w 161"/>
              <a:gd name="T49" fmla="*/ 38100 h 32"/>
              <a:gd name="T50" fmla="*/ 83743 w 161"/>
              <a:gd name="T51" fmla="*/ 34925 h 32"/>
              <a:gd name="T52" fmla="*/ 116065 w 161"/>
              <a:gd name="T53" fmla="*/ 12700 h 32"/>
              <a:gd name="T54" fmla="*/ 116065 w 161"/>
              <a:gd name="T55" fmla="*/ 30162 h 32"/>
              <a:gd name="T56" fmla="*/ 96966 w 161"/>
              <a:gd name="T57" fmla="*/ 12700 h 32"/>
              <a:gd name="T58" fmla="*/ 116065 w 161"/>
              <a:gd name="T59" fmla="*/ 12700 h 32"/>
              <a:gd name="T60" fmla="*/ 127819 w 161"/>
              <a:gd name="T61" fmla="*/ 23812 h 32"/>
              <a:gd name="T62" fmla="*/ 154264 w 161"/>
              <a:gd name="T63" fmla="*/ 44450 h 32"/>
              <a:gd name="T64" fmla="*/ 151326 w 161"/>
              <a:gd name="T65" fmla="*/ 38100 h 32"/>
              <a:gd name="T66" fmla="*/ 160141 w 161"/>
              <a:gd name="T67" fmla="*/ 31750 h 32"/>
              <a:gd name="T68" fmla="*/ 173363 w 161"/>
              <a:gd name="T69" fmla="*/ 0 h 32"/>
              <a:gd name="T70" fmla="*/ 157202 w 161"/>
              <a:gd name="T71" fmla="*/ 44450 h 32"/>
              <a:gd name="T72" fmla="*/ 179240 w 161"/>
              <a:gd name="T73" fmla="*/ 38100 h 32"/>
              <a:gd name="T74" fmla="*/ 182178 w 161"/>
              <a:gd name="T75" fmla="*/ 34925 h 32"/>
              <a:gd name="T76" fmla="*/ 202747 w 161"/>
              <a:gd name="T77" fmla="*/ 38100 h 32"/>
              <a:gd name="T78" fmla="*/ 201278 w 161"/>
              <a:gd name="T79" fmla="*/ 41275 h 32"/>
              <a:gd name="T80" fmla="*/ 186586 w 161"/>
              <a:gd name="T81" fmla="*/ 14287 h 32"/>
              <a:gd name="T82" fmla="*/ 198339 w 161"/>
              <a:gd name="T83" fmla="*/ 38100 h 32"/>
              <a:gd name="T84" fmla="*/ 227723 w 161"/>
              <a:gd name="T85" fmla="*/ 17462 h 32"/>
              <a:gd name="T86" fmla="*/ 218908 w 161"/>
              <a:gd name="T87" fmla="*/ 14287 h 32"/>
              <a:gd name="T88" fmla="*/ 208624 w 161"/>
              <a:gd name="T89" fmla="*/ 20637 h 32"/>
              <a:gd name="T90" fmla="*/ 214500 w 161"/>
              <a:gd name="T91" fmla="*/ 12700 h 32"/>
              <a:gd name="T92" fmla="*/ 227723 w 161"/>
              <a:gd name="T93" fmla="*/ 12700 h 32"/>
              <a:gd name="T94" fmla="*/ 236538 w 161"/>
              <a:gd name="T95" fmla="*/ 26987 h 32"/>
              <a:gd name="T96" fmla="*/ 227723 w 161"/>
              <a:gd name="T97" fmla="*/ 41275 h 32"/>
              <a:gd name="T98" fmla="*/ 214500 w 161"/>
              <a:gd name="T99" fmla="*/ 41275 h 32"/>
              <a:gd name="T100" fmla="*/ 208624 w 161"/>
              <a:gd name="T101" fmla="*/ 31750 h 32"/>
              <a:gd name="T102" fmla="*/ 217439 w 161"/>
              <a:gd name="T103" fmla="*/ 34925 h 32"/>
              <a:gd name="T104" fmla="*/ 224785 w 161"/>
              <a:gd name="T105" fmla="*/ 38100 h 32"/>
              <a:gd name="T106" fmla="*/ 217439 w 161"/>
              <a:gd name="T107" fmla="*/ 30162 h 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1"/>
              <a:gd name="T163" fmla="*/ 0 h 32"/>
              <a:gd name="T164" fmla="*/ 161 w 161"/>
              <a:gd name="T165" fmla="*/ 32 h 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1" h="32">
                <a:moveTo>
                  <a:pt x="7" y="28"/>
                </a:moveTo>
                <a:lnTo>
                  <a:pt x="7" y="28"/>
                </a:lnTo>
                <a:lnTo>
                  <a:pt x="5" y="28"/>
                </a:lnTo>
                <a:lnTo>
                  <a:pt x="5" y="24"/>
                </a:lnTo>
                <a:lnTo>
                  <a:pt x="7" y="24"/>
                </a:lnTo>
                <a:lnTo>
                  <a:pt x="9" y="22"/>
                </a:lnTo>
                <a:lnTo>
                  <a:pt x="11" y="20"/>
                </a:lnTo>
                <a:lnTo>
                  <a:pt x="0" y="0"/>
                </a:lnTo>
                <a:lnTo>
                  <a:pt x="4" y="0"/>
                </a:lnTo>
                <a:lnTo>
                  <a:pt x="13" y="15"/>
                </a:lnTo>
                <a:lnTo>
                  <a:pt x="18" y="0"/>
                </a:lnTo>
                <a:lnTo>
                  <a:pt x="24" y="0"/>
                </a:lnTo>
                <a:lnTo>
                  <a:pt x="13" y="24"/>
                </a:lnTo>
                <a:lnTo>
                  <a:pt x="11" y="26"/>
                </a:lnTo>
                <a:lnTo>
                  <a:pt x="7" y="28"/>
                </a:lnTo>
                <a:close/>
                <a:moveTo>
                  <a:pt x="29" y="9"/>
                </a:moveTo>
                <a:lnTo>
                  <a:pt x="29" y="22"/>
                </a:lnTo>
                <a:lnTo>
                  <a:pt x="29" y="24"/>
                </a:lnTo>
                <a:lnTo>
                  <a:pt x="28" y="26"/>
                </a:lnTo>
                <a:lnTo>
                  <a:pt x="26" y="26"/>
                </a:lnTo>
                <a:lnTo>
                  <a:pt x="24" y="28"/>
                </a:lnTo>
                <a:lnTo>
                  <a:pt x="24" y="24"/>
                </a:lnTo>
                <a:lnTo>
                  <a:pt x="26" y="24"/>
                </a:lnTo>
                <a:lnTo>
                  <a:pt x="26" y="22"/>
                </a:lnTo>
                <a:lnTo>
                  <a:pt x="26" y="8"/>
                </a:lnTo>
                <a:lnTo>
                  <a:pt x="40" y="8"/>
                </a:lnTo>
                <a:lnTo>
                  <a:pt x="40" y="26"/>
                </a:lnTo>
                <a:lnTo>
                  <a:pt x="37" y="26"/>
                </a:lnTo>
                <a:lnTo>
                  <a:pt x="37" y="9"/>
                </a:lnTo>
                <a:lnTo>
                  <a:pt x="29" y="9"/>
                </a:lnTo>
                <a:close/>
                <a:moveTo>
                  <a:pt x="44" y="13"/>
                </a:moveTo>
                <a:lnTo>
                  <a:pt x="46" y="9"/>
                </a:lnTo>
                <a:lnTo>
                  <a:pt x="48" y="8"/>
                </a:lnTo>
                <a:lnTo>
                  <a:pt x="50" y="8"/>
                </a:lnTo>
                <a:lnTo>
                  <a:pt x="53" y="8"/>
                </a:lnTo>
                <a:lnTo>
                  <a:pt x="55" y="8"/>
                </a:lnTo>
                <a:lnTo>
                  <a:pt x="57" y="8"/>
                </a:lnTo>
                <a:lnTo>
                  <a:pt x="59" y="9"/>
                </a:lnTo>
                <a:lnTo>
                  <a:pt x="61" y="9"/>
                </a:lnTo>
                <a:lnTo>
                  <a:pt x="61" y="11"/>
                </a:lnTo>
                <a:lnTo>
                  <a:pt x="61" y="24"/>
                </a:lnTo>
                <a:lnTo>
                  <a:pt x="63" y="24"/>
                </a:lnTo>
                <a:lnTo>
                  <a:pt x="63" y="26"/>
                </a:lnTo>
                <a:lnTo>
                  <a:pt x="63" y="28"/>
                </a:lnTo>
                <a:lnTo>
                  <a:pt x="61" y="28"/>
                </a:lnTo>
                <a:lnTo>
                  <a:pt x="59" y="28"/>
                </a:lnTo>
                <a:lnTo>
                  <a:pt x="59" y="26"/>
                </a:lnTo>
                <a:lnTo>
                  <a:pt x="57" y="26"/>
                </a:lnTo>
                <a:lnTo>
                  <a:pt x="57" y="24"/>
                </a:lnTo>
                <a:lnTo>
                  <a:pt x="55" y="26"/>
                </a:lnTo>
                <a:lnTo>
                  <a:pt x="52" y="28"/>
                </a:lnTo>
                <a:lnTo>
                  <a:pt x="50" y="28"/>
                </a:lnTo>
                <a:lnTo>
                  <a:pt x="48" y="28"/>
                </a:lnTo>
                <a:lnTo>
                  <a:pt x="48" y="26"/>
                </a:lnTo>
                <a:lnTo>
                  <a:pt x="46" y="26"/>
                </a:lnTo>
                <a:lnTo>
                  <a:pt x="44" y="24"/>
                </a:lnTo>
                <a:lnTo>
                  <a:pt x="44" y="22"/>
                </a:lnTo>
                <a:lnTo>
                  <a:pt x="44" y="20"/>
                </a:lnTo>
                <a:lnTo>
                  <a:pt x="46" y="19"/>
                </a:lnTo>
                <a:lnTo>
                  <a:pt x="48" y="17"/>
                </a:lnTo>
                <a:lnTo>
                  <a:pt x="50" y="15"/>
                </a:lnTo>
                <a:lnTo>
                  <a:pt x="55" y="15"/>
                </a:lnTo>
                <a:lnTo>
                  <a:pt x="57" y="15"/>
                </a:lnTo>
                <a:lnTo>
                  <a:pt x="57" y="13"/>
                </a:lnTo>
                <a:lnTo>
                  <a:pt x="55" y="9"/>
                </a:lnTo>
                <a:lnTo>
                  <a:pt x="53" y="9"/>
                </a:lnTo>
                <a:lnTo>
                  <a:pt x="50" y="9"/>
                </a:lnTo>
                <a:lnTo>
                  <a:pt x="50" y="11"/>
                </a:lnTo>
                <a:lnTo>
                  <a:pt x="48" y="11"/>
                </a:lnTo>
                <a:lnTo>
                  <a:pt x="48" y="13"/>
                </a:lnTo>
                <a:lnTo>
                  <a:pt x="44" y="13"/>
                </a:lnTo>
                <a:close/>
                <a:moveTo>
                  <a:pt x="57" y="17"/>
                </a:moveTo>
                <a:lnTo>
                  <a:pt x="57" y="17"/>
                </a:lnTo>
                <a:lnTo>
                  <a:pt x="55" y="17"/>
                </a:lnTo>
                <a:lnTo>
                  <a:pt x="53" y="19"/>
                </a:lnTo>
                <a:lnTo>
                  <a:pt x="52" y="19"/>
                </a:lnTo>
                <a:lnTo>
                  <a:pt x="50" y="19"/>
                </a:lnTo>
                <a:lnTo>
                  <a:pt x="48" y="19"/>
                </a:lnTo>
                <a:lnTo>
                  <a:pt x="48" y="20"/>
                </a:lnTo>
                <a:lnTo>
                  <a:pt x="48" y="24"/>
                </a:lnTo>
                <a:lnTo>
                  <a:pt x="52" y="24"/>
                </a:lnTo>
                <a:lnTo>
                  <a:pt x="53" y="24"/>
                </a:lnTo>
                <a:lnTo>
                  <a:pt x="55" y="24"/>
                </a:lnTo>
                <a:lnTo>
                  <a:pt x="57" y="22"/>
                </a:lnTo>
                <a:lnTo>
                  <a:pt x="57" y="20"/>
                </a:lnTo>
                <a:lnTo>
                  <a:pt x="57" y="17"/>
                </a:lnTo>
                <a:close/>
                <a:moveTo>
                  <a:pt x="79" y="8"/>
                </a:moveTo>
                <a:lnTo>
                  <a:pt x="81" y="8"/>
                </a:lnTo>
                <a:lnTo>
                  <a:pt x="81" y="26"/>
                </a:lnTo>
                <a:lnTo>
                  <a:pt x="79" y="26"/>
                </a:lnTo>
                <a:lnTo>
                  <a:pt x="79" y="19"/>
                </a:lnTo>
                <a:lnTo>
                  <a:pt x="70" y="19"/>
                </a:lnTo>
                <a:lnTo>
                  <a:pt x="70" y="26"/>
                </a:lnTo>
                <a:lnTo>
                  <a:pt x="66" y="26"/>
                </a:lnTo>
                <a:lnTo>
                  <a:pt x="66" y="8"/>
                </a:lnTo>
                <a:lnTo>
                  <a:pt x="70" y="8"/>
                </a:lnTo>
                <a:lnTo>
                  <a:pt x="70" y="15"/>
                </a:lnTo>
                <a:lnTo>
                  <a:pt x="79" y="15"/>
                </a:lnTo>
                <a:lnTo>
                  <a:pt x="79" y="8"/>
                </a:lnTo>
                <a:close/>
                <a:moveTo>
                  <a:pt x="96" y="15"/>
                </a:moveTo>
                <a:lnTo>
                  <a:pt x="96" y="19"/>
                </a:lnTo>
                <a:lnTo>
                  <a:pt x="87" y="19"/>
                </a:lnTo>
                <a:lnTo>
                  <a:pt x="87" y="15"/>
                </a:lnTo>
                <a:lnTo>
                  <a:pt x="96" y="15"/>
                </a:lnTo>
                <a:close/>
                <a:moveTo>
                  <a:pt x="107" y="28"/>
                </a:moveTo>
                <a:lnTo>
                  <a:pt x="105" y="28"/>
                </a:lnTo>
                <a:lnTo>
                  <a:pt x="103" y="28"/>
                </a:lnTo>
                <a:lnTo>
                  <a:pt x="103" y="24"/>
                </a:lnTo>
                <a:lnTo>
                  <a:pt x="105" y="24"/>
                </a:lnTo>
                <a:lnTo>
                  <a:pt x="107" y="22"/>
                </a:lnTo>
                <a:lnTo>
                  <a:pt x="109" y="20"/>
                </a:lnTo>
                <a:lnTo>
                  <a:pt x="98" y="0"/>
                </a:lnTo>
                <a:lnTo>
                  <a:pt x="101" y="0"/>
                </a:lnTo>
                <a:lnTo>
                  <a:pt x="111" y="15"/>
                </a:lnTo>
                <a:lnTo>
                  <a:pt x="118" y="0"/>
                </a:lnTo>
                <a:lnTo>
                  <a:pt x="122" y="0"/>
                </a:lnTo>
                <a:lnTo>
                  <a:pt x="111" y="24"/>
                </a:lnTo>
                <a:lnTo>
                  <a:pt x="109" y="26"/>
                </a:lnTo>
                <a:lnTo>
                  <a:pt x="107" y="28"/>
                </a:lnTo>
                <a:close/>
                <a:moveTo>
                  <a:pt x="125" y="26"/>
                </a:moveTo>
                <a:lnTo>
                  <a:pt x="125" y="32"/>
                </a:lnTo>
                <a:lnTo>
                  <a:pt x="122" y="32"/>
                </a:lnTo>
                <a:lnTo>
                  <a:pt x="122" y="24"/>
                </a:lnTo>
                <a:lnTo>
                  <a:pt x="124" y="24"/>
                </a:lnTo>
                <a:lnTo>
                  <a:pt x="124" y="22"/>
                </a:lnTo>
                <a:lnTo>
                  <a:pt x="124" y="20"/>
                </a:lnTo>
                <a:lnTo>
                  <a:pt x="124" y="8"/>
                </a:lnTo>
                <a:lnTo>
                  <a:pt x="138" y="8"/>
                </a:lnTo>
                <a:lnTo>
                  <a:pt x="138" y="24"/>
                </a:lnTo>
                <a:lnTo>
                  <a:pt x="140" y="24"/>
                </a:lnTo>
                <a:lnTo>
                  <a:pt x="140" y="32"/>
                </a:lnTo>
                <a:lnTo>
                  <a:pt x="137" y="32"/>
                </a:lnTo>
                <a:lnTo>
                  <a:pt x="137" y="26"/>
                </a:lnTo>
                <a:lnTo>
                  <a:pt x="125" y="26"/>
                </a:lnTo>
                <a:close/>
                <a:moveTo>
                  <a:pt x="135" y="24"/>
                </a:moveTo>
                <a:lnTo>
                  <a:pt x="135" y="9"/>
                </a:lnTo>
                <a:lnTo>
                  <a:pt x="127" y="9"/>
                </a:lnTo>
                <a:lnTo>
                  <a:pt x="127" y="20"/>
                </a:lnTo>
                <a:lnTo>
                  <a:pt x="127" y="22"/>
                </a:lnTo>
                <a:lnTo>
                  <a:pt x="125" y="24"/>
                </a:lnTo>
                <a:lnTo>
                  <a:pt x="135" y="24"/>
                </a:lnTo>
                <a:close/>
                <a:moveTo>
                  <a:pt x="157" y="15"/>
                </a:moveTo>
                <a:lnTo>
                  <a:pt x="157" y="13"/>
                </a:lnTo>
                <a:lnTo>
                  <a:pt x="155" y="13"/>
                </a:lnTo>
                <a:lnTo>
                  <a:pt x="155" y="11"/>
                </a:lnTo>
                <a:lnTo>
                  <a:pt x="153" y="11"/>
                </a:lnTo>
                <a:lnTo>
                  <a:pt x="153" y="9"/>
                </a:lnTo>
                <a:lnTo>
                  <a:pt x="151" y="9"/>
                </a:lnTo>
                <a:lnTo>
                  <a:pt x="149" y="9"/>
                </a:lnTo>
                <a:lnTo>
                  <a:pt x="148" y="11"/>
                </a:lnTo>
                <a:lnTo>
                  <a:pt x="146" y="13"/>
                </a:lnTo>
                <a:lnTo>
                  <a:pt x="142" y="13"/>
                </a:lnTo>
                <a:lnTo>
                  <a:pt x="144" y="11"/>
                </a:lnTo>
                <a:lnTo>
                  <a:pt x="146" y="9"/>
                </a:lnTo>
                <a:lnTo>
                  <a:pt x="146" y="8"/>
                </a:lnTo>
                <a:lnTo>
                  <a:pt x="148" y="8"/>
                </a:lnTo>
                <a:lnTo>
                  <a:pt x="151" y="8"/>
                </a:lnTo>
                <a:lnTo>
                  <a:pt x="153" y="8"/>
                </a:lnTo>
                <a:lnTo>
                  <a:pt x="155" y="8"/>
                </a:lnTo>
                <a:lnTo>
                  <a:pt x="157" y="9"/>
                </a:lnTo>
                <a:lnTo>
                  <a:pt x="159" y="11"/>
                </a:lnTo>
                <a:lnTo>
                  <a:pt x="161" y="15"/>
                </a:lnTo>
                <a:lnTo>
                  <a:pt x="161" y="17"/>
                </a:lnTo>
                <a:lnTo>
                  <a:pt x="161" y="20"/>
                </a:lnTo>
                <a:lnTo>
                  <a:pt x="159" y="22"/>
                </a:lnTo>
                <a:lnTo>
                  <a:pt x="157" y="24"/>
                </a:lnTo>
                <a:lnTo>
                  <a:pt x="155" y="26"/>
                </a:lnTo>
                <a:lnTo>
                  <a:pt x="153" y="28"/>
                </a:lnTo>
                <a:lnTo>
                  <a:pt x="151" y="28"/>
                </a:lnTo>
                <a:lnTo>
                  <a:pt x="148" y="28"/>
                </a:lnTo>
                <a:lnTo>
                  <a:pt x="146" y="26"/>
                </a:lnTo>
                <a:lnTo>
                  <a:pt x="146" y="24"/>
                </a:lnTo>
                <a:lnTo>
                  <a:pt x="144" y="24"/>
                </a:lnTo>
                <a:lnTo>
                  <a:pt x="142" y="22"/>
                </a:lnTo>
                <a:lnTo>
                  <a:pt x="142" y="20"/>
                </a:lnTo>
                <a:lnTo>
                  <a:pt x="146" y="20"/>
                </a:lnTo>
                <a:lnTo>
                  <a:pt x="146" y="22"/>
                </a:lnTo>
                <a:lnTo>
                  <a:pt x="148" y="22"/>
                </a:lnTo>
                <a:lnTo>
                  <a:pt x="148" y="24"/>
                </a:lnTo>
                <a:lnTo>
                  <a:pt x="149" y="24"/>
                </a:lnTo>
                <a:lnTo>
                  <a:pt x="151" y="24"/>
                </a:lnTo>
                <a:lnTo>
                  <a:pt x="153" y="24"/>
                </a:lnTo>
                <a:lnTo>
                  <a:pt x="155" y="22"/>
                </a:lnTo>
                <a:lnTo>
                  <a:pt x="157" y="20"/>
                </a:lnTo>
                <a:lnTo>
                  <a:pt x="157" y="19"/>
                </a:lnTo>
                <a:lnTo>
                  <a:pt x="148" y="19"/>
                </a:lnTo>
                <a:lnTo>
                  <a:pt x="148" y="15"/>
                </a:lnTo>
                <a:lnTo>
                  <a:pt x="157" y="15"/>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81" name="Freeform 115"/>
          <p:cNvSpPr>
            <a:spLocks noEditPoints="1"/>
          </p:cNvSpPr>
          <p:nvPr/>
        </p:nvSpPr>
        <p:spPr bwMode="auto">
          <a:xfrm>
            <a:off x="6715472" y="6404148"/>
            <a:ext cx="494999" cy="66125"/>
          </a:xfrm>
          <a:custGeom>
            <a:avLst/>
            <a:gdLst>
              <a:gd name="T0" fmla="*/ 7323 w 284"/>
              <a:gd name="T1" fmla="*/ 38100 h 35"/>
              <a:gd name="T2" fmla="*/ 0 w 284"/>
              <a:gd name="T3" fmla="*/ 3175 h 35"/>
              <a:gd name="T4" fmla="*/ 16110 w 284"/>
              <a:gd name="T5" fmla="*/ 44450 h 35"/>
              <a:gd name="T6" fmla="*/ 42471 w 284"/>
              <a:gd name="T7" fmla="*/ 20637 h 35"/>
              <a:gd name="T8" fmla="*/ 51258 w 284"/>
              <a:gd name="T9" fmla="*/ 41275 h 35"/>
              <a:gd name="T10" fmla="*/ 58581 w 284"/>
              <a:gd name="T11" fmla="*/ 38100 h 35"/>
              <a:gd name="T12" fmla="*/ 39542 w 284"/>
              <a:gd name="T13" fmla="*/ 41275 h 35"/>
              <a:gd name="T14" fmla="*/ 39542 w 284"/>
              <a:gd name="T15" fmla="*/ 17462 h 35"/>
              <a:gd name="T16" fmla="*/ 58581 w 284"/>
              <a:gd name="T17" fmla="*/ 14287 h 35"/>
              <a:gd name="T18" fmla="*/ 77620 w 284"/>
              <a:gd name="T19" fmla="*/ 44450 h 35"/>
              <a:gd name="T20" fmla="*/ 86407 w 284"/>
              <a:gd name="T21" fmla="*/ 17462 h 35"/>
              <a:gd name="T22" fmla="*/ 106910 w 284"/>
              <a:gd name="T23" fmla="*/ 44450 h 35"/>
              <a:gd name="T24" fmla="*/ 96659 w 284"/>
              <a:gd name="T25" fmla="*/ 26987 h 35"/>
              <a:gd name="T26" fmla="*/ 96659 w 284"/>
              <a:gd name="T27" fmla="*/ 41275 h 35"/>
              <a:gd name="T28" fmla="*/ 106910 w 284"/>
              <a:gd name="T29" fmla="*/ 31750 h 35"/>
              <a:gd name="T30" fmla="*/ 128878 w 284"/>
              <a:gd name="T31" fmla="*/ 26987 h 35"/>
              <a:gd name="T32" fmla="*/ 147917 w 284"/>
              <a:gd name="T33" fmla="*/ 44450 h 35"/>
              <a:gd name="T34" fmla="*/ 134736 w 284"/>
              <a:gd name="T35" fmla="*/ 26987 h 35"/>
              <a:gd name="T36" fmla="*/ 142059 w 284"/>
              <a:gd name="T37" fmla="*/ 6350 h 35"/>
              <a:gd name="T38" fmla="*/ 166956 w 284"/>
              <a:gd name="T39" fmla="*/ 6350 h 35"/>
              <a:gd name="T40" fmla="*/ 172814 w 284"/>
              <a:gd name="T41" fmla="*/ 26987 h 35"/>
              <a:gd name="T42" fmla="*/ 159633 w 284"/>
              <a:gd name="T43" fmla="*/ 44450 h 35"/>
              <a:gd name="T44" fmla="*/ 142059 w 284"/>
              <a:gd name="T45" fmla="*/ 14287 h 35"/>
              <a:gd name="T46" fmla="*/ 144988 w 284"/>
              <a:gd name="T47" fmla="*/ 38100 h 35"/>
              <a:gd name="T48" fmla="*/ 166956 w 284"/>
              <a:gd name="T49" fmla="*/ 31750 h 35"/>
              <a:gd name="T50" fmla="*/ 161098 w 284"/>
              <a:gd name="T51" fmla="*/ 9525 h 35"/>
              <a:gd name="T52" fmla="*/ 183066 w 284"/>
              <a:gd name="T53" fmla="*/ 17462 h 35"/>
              <a:gd name="T54" fmla="*/ 199175 w 284"/>
              <a:gd name="T55" fmla="*/ 14287 h 35"/>
              <a:gd name="T56" fmla="*/ 202104 w 284"/>
              <a:gd name="T57" fmla="*/ 34925 h 35"/>
              <a:gd name="T58" fmla="*/ 185995 w 284"/>
              <a:gd name="T59" fmla="*/ 44450 h 35"/>
              <a:gd name="T60" fmla="*/ 177207 w 284"/>
              <a:gd name="T61" fmla="*/ 14287 h 35"/>
              <a:gd name="T62" fmla="*/ 199175 w 284"/>
              <a:gd name="T63" fmla="*/ 31750 h 35"/>
              <a:gd name="T64" fmla="*/ 194782 w 284"/>
              <a:gd name="T65" fmla="*/ 17462 h 35"/>
              <a:gd name="T66" fmla="*/ 183066 w 284"/>
              <a:gd name="T67" fmla="*/ 34925 h 35"/>
              <a:gd name="T68" fmla="*/ 205033 w 284"/>
              <a:gd name="T69" fmla="*/ 52387 h 35"/>
              <a:gd name="T70" fmla="*/ 210892 w 284"/>
              <a:gd name="T71" fmla="*/ 34925 h 35"/>
              <a:gd name="T72" fmla="*/ 229930 w 284"/>
              <a:gd name="T73" fmla="*/ 52387 h 35"/>
              <a:gd name="T74" fmla="*/ 213821 w 284"/>
              <a:gd name="T75" fmla="*/ 34925 h 35"/>
              <a:gd name="T76" fmla="*/ 265079 w 284"/>
              <a:gd name="T77" fmla="*/ 14287 h 35"/>
              <a:gd name="T78" fmla="*/ 256292 w 284"/>
              <a:gd name="T79" fmla="*/ 41275 h 35"/>
              <a:gd name="T80" fmla="*/ 243111 w 284"/>
              <a:gd name="T81" fmla="*/ 14287 h 35"/>
              <a:gd name="T82" fmla="*/ 259221 w 284"/>
              <a:gd name="T83" fmla="*/ 34925 h 35"/>
              <a:gd name="T84" fmla="*/ 253363 w 284"/>
              <a:gd name="T85" fmla="*/ 34925 h 35"/>
              <a:gd name="T86" fmla="*/ 243111 w 284"/>
              <a:gd name="T87" fmla="*/ 41275 h 35"/>
              <a:gd name="T88" fmla="*/ 281189 w 284"/>
              <a:gd name="T89" fmla="*/ 28575 h 35"/>
              <a:gd name="T90" fmla="*/ 294369 w 284"/>
              <a:gd name="T91" fmla="*/ 26987 h 35"/>
              <a:gd name="T92" fmla="*/ 310479 w 284"/>
              <a:gd name="T93" fmla="*/ 20637 h 35"/>
              <a:gd name="T94" fmla="*/ 319266 w 284"/>
              <a:gd name="T95" fmla="*/ 41275 h 35"/>
              <a:gd name="T96" fmla="*/ 329518 w 284"/>
              <a:gd name="T97" fmla="*/ 38100 h 35"/>
              <a:gd name="T98" fmla="*/ 307550 w 284"/>
              <a:gd name="T99" fmla="*/ 41275 h 35"/>
              <a:gd name="T100" fmla="*/ 307550 w 284"/>
              <a:gd name="T101" fmla="*/ 17462 h 35"/>
              <a:gd name="T102" fmla="*/ 326589 w 284"/>
              <a:gd name="T103" fmla="*/ 14287 h 35"/>
              <a:gd name="T104" fmla="*/ 351486 w 284"/>
              <a:gd name="T105" fmla="*/ 44450 h 35"/>
              <a:gd name="T106" fmla="*/ 336841 w 284"/>
              <a:gd name="T107" fmla="*/ 14287 h 35"/>
              <a:gd name="T108" fmla="*/ 367596 w 284"/>
              <a:gd name="T109" fmla="*/ 38100 h 35"/>
              <a:gd name="T110" fmla="*/ 380776 w 284"/>
              <a:gd name="T111" fmla="*/ 20637 h 35"/>
              <a:gd name="T112" fmla="*/ 367596 w 284"/>
              <a:gd name="T113" fmla="*/ 38100 h 35"/>
              <a:gd name="T114" fmla="*/ 410067 w 284"/>
              <a:gd name="T115" fmla="*/ 44450 h 35"/>
              <a:gd name="T116" fmla="*/ 396886 w 284"/>
              <a:gd name="T117" fmla="*/ 14287 h 35"/>
              <a:gd name="T118" fmla="*/ 393957 w 284"/>
              <a:gd name="T119" fmla="*/ 0 h 35"/>
              <a:gd name="T120" fmla="*/ 405673 w 284"/>
              <a:gd name="T121" fmla="*/ 6350 h 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4"/>
              <a:gd name="T184" fmla="*/ 0 h 35"/>
              <a:gd name="T185" fmla="*/ 284 w 284"/>
              <a:gd name="T186" fmla="*/ 35 h 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4" h="35">
                <a:moveTo>
                  <a:pt x="9" y="28"/>
                </a:moveTo>
                <a:lnTo>
                  <a:pt x="9" y="28"/>
                </a:lnTo>
                <a:lnTo>
                  <a:pt x="7" y="28"/>
                </a:lnTo>
                <a:lnTo>
                  <a:pt x="5" y="28"/>
                </a:lnTo>
                <a:lnTo>
                  <a:pt x="5" y="24"/>
                </a:lnTo>
                <a:lnTo>
                  <a:pt x="5" y="26"/>
                </a:lnTo>
                <a:lnTo>
                  <a:pt x="7" y="26"/>
                </a:lnTo>
                <a:lnTo>
                  <a:pt x="9" y="26"/>
                </a:lnTo>
                <a:lnTo>
                  <a:pt x="9" y="24"/>
                </a:lnTo>
                <a:lnTo>
                  <a:pt x="11" y="20"/>
                </a:lnTo>
                <a:lnTo>
                  <a:pt x="0" y="2"/>
                </a:lnTo>
                <a:lnTo>
                  <a:pt x="3" y="2"/>
                </a:lnTo>
                <a:lnTo>
                  <a:pt x="12" y="17"/>
                </a:lnTo>
                <a:lnTo>
                  <a:pt x="20" y="2"/>
                </a:lnTo>
                <a:lnTo>
                  <a:pt x="24" y="2"/>
                </a:lnTo>
                <a:lnTo>
                  <a:pt x="12" y="24"/>
                </a:lnTo>
                <a:lnTo>
                  <a:pt x="11" y="28"/>
                </a:lnTo>
                <a:lnTo>
                  <a:pt x="9" y="28"/>
                </a:lnTo>
                <a:close/>
                <a:moveTo>
                  <a:pt x="38" y="15"/>
                </a:moveTo>
                <a:lnTo>
                  <a:pt x="37" y="11"/>
                </a:lnTo>
                <a:lnTo>
                  <a:pt x="35" y="11"/>
                </a:lnTo>
                <a:lnTo>
                  <a:pt x="31" y="11"/>
                </a:lnTo>
                <a:lnTo>
                  <a:pt x="29" y="13"/>
                </a:lnTo>
                <a:lnTo>
                  <a:pt x="29" y="15"/>
                </a:lnTo>
                <a:lnTo>
                  <a:pt x="29" y="18"/>
                </a:lnTo>
                <a:lnTo>
                  <a:pt x="29" y="22"/>
                </a:lnTo>
                <a:lnTo>
                  <a:pt x="29" y="24"/>
                </a:lnTo>
                <a:lnTo>
                  <a:pt x="31" y="26"/>
                </a:lnTo>
                <a:lnTo>
                  <a:pt x="35" y="26"/>
                </a:lnTo>
                <a:lnTo>
                  <a:pt x="37" y="24"/>
                </a:lnTo>
                <a:lnTo>
                  <a:pt x="38" y="22"/>
                </a:lnTo>
                <a:lnTo>
                  <a:pt x="38" y="20"/>
                </a:lnTo>
                <a:lnTo>
                  <a:pt x="42" y="20"/>
                </a:lnTo>
                <a:lnTo>
                  <a:pt x="40" y="24"/>
                </a:lnTo>
                <a:lnTo>
                  <a:pt x="40" y="26"/>
                </a:lnTo>
                <a:lnTo>
                  <a:pt x="37" y="28"/>
                </a:lnTo>
                <a:lnTo>
                  <a:pt x="35" y="28"/>
                </a:lnTo>
                <a:lnTo>
                  <a:pt x="31" y="28"/>
                </a:lnTo>
                <a:lnTo>
                  <a:pt x="29" y="28"/>
                </a:lnTo>
                <a:lnTo>
                  <a:pt x="27" y="26"/>
                </a:lnTo>
                <a:lnTo>
                  <a:pt x="25" y="24"/>
                </a:lnTo>
                <a:lnTo>
                  <a:pt x="25" y="22"/>
                </a:lnTo>
                <a:lnTo>
                  <a:pt x="25" y="18"/>
                </a:lnTo>
                <a:lnTo>
                  <a:pt x="25" y="17"/>
                </a:lnTo>
                <a:lnTo>
                  <a:pt x="25" y="13"/>
                </a:lnTo>
                <a:lnTo>
                  <a:pt x="27" y="11"/>
                </a:lnTo>
                <a:lnTo>
                  <a:pt x="29" y="9"/>
                </a:lnTo>
                <a:lnTo>
                  <a:pt x="31" y="7"/>
                </a:lnTo>
                <a:lnTo>
                  <a:pt x="35" y="7"/>
                </a:lnTo>
                <a:lnTo>
                  <a:pt x="37" y="7"/>
                </a:lnTo>
                <a:lnTo>
                  <a:pt x="38" y="9"/>
                </a:lnTo>
                <a:lnTo>
                  <a:pt x="40" y="9"/>
                </a:lnTo>
                <a:lnTo>
                  <a:pt x="40" y="11"/>
                </a:lnTo>
                <a:lnTo>
                  <a:pt x="42" y="13"/>
                </a:lnTo>
                <a:lnTo>
                  <a:pt x="42" y="15"/>
                </a:lnTo>
                <a:lnTo>
                  <a:pt x="38" y="15"/>
                </a:lnTo>
                <a:close/>
                <a:moveTo>
                  <a:pt x="53" y="11"/>
                </a:moveTo>
                <a:lnTo>
                  <a:pt x="53" y="28"/>
                </a:lnTo>
                <a:lnTo>
                  <a:pt x="49" y="28"/>
                </a:lnTo>
                <a:lnTo>
                  <a:pt x="49" y="11"/>
                </a:lnTo>
                <a:lnTo>
                  <a:pt x="44" y="11"/>
                </a:lnTo>
                <a:lnTo>
                  <a:pt x="44" y="9"/>
                </a:lnTo>
                <a:lnTo>
                  <a:pt x="59" y="9"/>
                </a:lnTo>
                <a:lnTo>
                  <a:pt x="59" y="11"/>
                </a:lnTo>
                <a:lnTo>
                  <a:pt x="53" y="11"/>
                </a:lnTo>
                <a:close/>
                <a:moveTo>
                  <a:pt x="77" y="22"/>
                </a:moveTo>
                <a:lnTo>
                  <a:pt x="77" y="24"/>
                </a:lnTo>
                <a:lnTo>
                  <a:pt x="75" y="26"/>
                </a:lnTo>
                <a:lnTo>
                  <a:pt x="73" y="28"/>
                </a:lnTo>
                <a:lnTo>
                  <a:pt x="72" y="28"/>
                </a:lnTo>
                <a:lnTo>
                  <a:pt x="70" y="28"/>
                </a:lnTo>
                <a:lnTo>
                  <a:pt x="62" y="28"/>
                </a:lnTo>
                <a:lnTo>
                  <a:pt x="62" y="9"/>
                </a:lnTo>
                <a:lnTo>
                  <a:pt x="66" y="9"/>
                </a:lnTo>
                <a:lnTo>
                  <a:pt x="66" y="17"/>
                </a:lnTo>
                <a:lnTo>
                  <a:pt x="70" y="17"/>
                </a:lnTo>
                <a:lnTo>
                  <a:pt x="73" y="17"/>
                </a:lnTo>
                <a:lnTo>
                  <a:pt x="75" y="18"/>
                </a:lnTo>
                <a:lnTo>
                  <a:pt x="77" y="20"/>
                </a:lnTo>
                <a:lnTo>
                  <a:pt x="77" y="22"/>
                </a:lnTo>
                <a:close/>
                <a:moveTo>
                  <a:pt x="66" y="26"/>
                </a:moveTo>
                <a:lnTo>
                  <a:pt x="70" y="26"/>
                </a:lnTo>
                <a:lnTo>
                  <a:pt x="72" y="26"/>
                </a:lnTo>
                <a:lnTo>
                  <a:pt x="72" y="24"/>
                </a:lnTo>
                <a:lnTo>
                  <a:pt x="73" y="24"/>
                </a:lnTo>
                <a:lnTo>
                  <a:pt x="73" y="22"/>
                </a:lnTo>
                <a:lnTo>
                  <a:pt x="73" y="20"/>
                </a:lnTo>
                <a:lnTo>
                  <a:pt x="72" y="20"/>
                </a:lnTo>
                <a:lnTo>
                  <a:pt x="70" y="18"/>
                </a:lnTo>
                <a:lnTo>
                  <a:pt x="66" y="18"/>
                </a:lnTo>
                <a:lnTo>
                  <a:pt x="66" y="26"/>
                </a:lnTo>
                <a:close/>
                <a:moveTo>
                  <a:pt x="88" y="17"/>
                </a:moveTo>
                <a:lnTo>
                  <a:pt x="88" y="18"/>
                </a:lnTo>
                <a:lnTo>
                  <a:pt x="79" y="18"/>
                </a:lnTo>
                <a:lnTo>
                  <a:pt x="79" y="17"/>
                </a:lnTo>
                <a:lnTo>
                  <a:pt x="88" y="17"/>
                </a:lnTo>
                <a:close/>
                <a:moveTo>
                  <a:pt x="105" y="30"/>
                </a:moveTo>
                <a:lnTo>
                  <a:pt x="101" y="28"/>
                </a:lnTo>
                <a:lnTo>
                  <a:pt x="99" y="28"/>
                </a:lnTo>
                <a:lnTo>
                  <a:pt x="97" y="26"/>
                </a:lnTo>
                <a:lnTo>
                  <a:pt x="96" y="24"/>
                </a:lnTo>
                <a:lnTo>
                  <a:pt x="94" y="22"/>
                </a:lnTo>
                <a:lnTo>
                  <a:pt x="92" y="20"/>
                </a:lnTo>
                <a:lnTo>
                  <a:pt x="92" y="17"/>
                </a:lnTo>
                <a:lnTo>
                  <a:pt x="92" y="15"/>
                </a:lnTo>
                <a:lnTo>
                  <a:pt x="92" y="13"/>
                </a:lnTo>
                <a:lnTo>
                  <a:pt x="92" y="9"/>
                </a:lnTo>
                <a:lnTo>
                  <a:pt x="94" y="7"/>
                </a:lnTo>
                <a:lnTo>
                  <a:pt x="96" y="6"/>
                </a:lnTo>
                <a:lnTo>
                  <a:pt x="97" y="4"/>
                </a:lnTo>
                <a:lnTo>
                  <a:pt x="99" y="2"/>
                </a:lnTo>
                <a:lnTo>
                  <a:pt x="101" y="0"/>
                </a:lnTo>
                <a:lnTo>
                  <a:pt x="105" y="0"/>
                </a:lnTo>
                <a:lnTo>
                  <a:pt x="109" y="0"/>
                </a:lnTo>
                <a:lnTo>
                  <a:pt x="110" y="2"/>
                </a:lnTo>
                <a:lnTo>
                  <a:pt x="114" y="4"/>
                </a:lnTo>
                <a:lnTo>
                  <a:pt x="116" y="6"/>
                </a:lnTo>
                <a:lnTo>
                  <a:pt x="116" y="7"/>
                </a:lnTo>
                <a:lnTo>
                  <a:pt x="118" y="9"/>
                </a:lnTo>
                <a:lnTo>
                  <a:pt x="118" y="13"/>
                </a:lnTo>
                <a:lnTo>
                  <a:pt x="118" y="15"/>
                </a:lnTo>
                <a:lnTo>
                  <a:pt x="118" y="17"/>
                </a:lnTo>
                <a:lnTo>
                  <a:pt x="118" y="20"/>
                </a:lnTo>
                <a:lnTo>
                  <a:pt x="116" y="22"/>
                </a:lnTo>
                <a:lnTo>
                  <a:pt x="116" y="24"/>
                </a:lnTo>
                <a:lnTo>
                  <a:pt x="114" y="26"/>
                </a:lnTo>
                <a:lnTo>
                  <a:pt x="110" y="28"/>
                </a:lnTo>
                <a:lnTo>
                  <a:pt x="109" y="28"/>
                </a:lnTo>
                <a:lnTo>
                  <a:pt x="105" y="30"/>
                </a:lnTo>
                <a:close/>
                <a:moveTo>
                  <a:pt x="105" y="4"/>
                </a:moveTo>
                <a:lnTo>
                  <a:pt x="103" y="4"/>
                </a:lnTo>
                <a:lnTo>
                  <a:pt x="99" y="6"/>
                </a:lnTo>
                <a:lnTo>
                  <a:pt x="97" y="7"/>
                </a:lnTo>
                <a:lnTo>
                  <a:pt x="97" y="9"/>
                </a:lnTo>
                <a:lnTo>
                  <a:pt x="96" y="11"/>
                </a:lnTo>
                <a:lnTo>
                  <a:pt x="96" y="15"/>
                </a:lnTo>
                <a:lnTo>
                  <a:pt x="96" y="18"/>
                </a:lnTo>
                <a:lnTo>
                  <a:pt x="97" y="20"/>
                </a:lnTo>
                <a:lnTo>
                  <a:pt x="97" y="22"/>
                </a:lnTo>
                <a:lnTo>
                  <a:pt x="99" y="24"/>
                </a:lnTo>
                <a:lnTo>
                  <a:pt x="103" y="26"/>
                </a:lnTo>
                <a:lnTo>
                  <a:pt x="105" y="26"/>
                </a:lnTo>
                <a:lnTo>
                  <a:pt x="109" y="26"/>
                </a:lnTo>
                <a:lnTo>
                  <a:pt x="110" y="24"/>
                </a:lnTo>
                <a:lnTo>
                  <a:pt x="112" y="22"/>
                </a:lnTo>
                <a:lnTo>
                  <a:pt x="114" y="20"/>
                </a:lnTo>
                <a:lnTo>
                  <a:pt x="114" y="18"/>
                </a:lnTo>
                <a:lnTo>
                  <a:pt x="114" y="15"/>
                </a:lnTo>
                <a:lnTo>
                  <a:pt x="114" y="11"/>
                </a:lnTo>
                <a:lnTo>
                  <a:pt x="114" y="9"/>
                </a:lnTo>
                <a:lnTo>
                  <a:pt x="112" y="7"/>
                </a:lnTo>
                <a:lnTo>
                  <a:pt x="110" y="6"/>
                </a:lnTo>
                <a:lnTo>
                  <a:pt x="109" y="4"/>
                </a:lnTo>
                <a:lnTo>
                  <a:pt x="105" y="4"/>
                </a:lnTo>
                <a:close/>
                <a:moveTo>
                  <a:pt x="121" y="9"/>
                </a:moveTo>
                <a:lnTo>
                  <a:pt x="125" y="9"/>
                </a:lnTo>
                <a:lnTo>
                  <a:pt x="125" y="11"/>
                </a:lnTo>
                <a:lnTo>
                  <a:pt x="127" y="9"/>
                </a:lnTo>
                <a:lnTo>
                  <a:pt x="129" y="7"/>
                </a:lnTo>
                <a:lnTo>
                  <a:pt x="131" y="7"/>
                </a:lnTo>
                <a:lnTo>
                  <a:pt x="133" y="7"/>
                </a:lnTo>
                <a:lnTo>
                  <a:pt x="136" y="9"/>
                </a:lnTo>
                <a:lnTo>
                  <a:pt x="136" y="11"/>
                </a:lnTo>
                <a:lnTo>
                  <a:pt x="138" y="13"/>
                </a:lnTo>
                <a:lnTo>
                  <a:pt x="140" y="15"/>
                </a:lnTo>
                <a:lnTo>
                  <a:pt x="140" y="18"/>
                </a:lnTo>
                <a:lnTo>
                  <a:pt x="140" y="20"/>
                </a:lnTo>
                <a:lnTo>
                  <a:pt x="138" y="22"/>
                </a:lnTo>
                <a:lnTo>
                  <a:pt x="138" y="26"/>
                </a:lnTo>
                <a:lnTo>
                  <a:pt x="136" y="28"/>
                </a:lnTo>
                <a:lnTo>
                  <a:pt x="133" y="28"/>
                </a:lnTo>
                <a:lnTo>
                  <a:pt x="131" y="28"/>
                </a:lnTo>
                <a:lnTo>
                  <a:pt x="129" y="28"/>
                </a:lnTo>
                <a:lnTo>
                  <a:pt x="127" y="28"/>
                </a:lnTo>
                <a:lnTo>
                  <a:pt x="125" y="26"/>
                </a:lnTo>
                <a:lnTo>
                  <a:pt x="125" y="35"/>
                </a:lnTo>
                <a:lnTo>
                  <a:pt x="121" y="35"/>
                </a:lnTo>
                <a:lnTo>
                  <a:pt x="121" y="9"/>
                </a:lnTo>
                <a:close/>
                <a:moveTo>
                  <a:pt x="131" y="26"/>
                </a:moveTo>
                <a:lnTo>
                  <a:pt x="133" y="26"/>
                </a:lnTo>
                <a:lnTo>
                  <a:pt x="134" y="24"/>
                </a:lnTo>
                <a:lnTo>
                  <a:pt x="134" y="22"/>
                </a:lnTo>
                <a:lnTo>
                  <a:pt x="136" y="20"/>
                </a:lnTo>
                <a:lnTo>
                  <a:pt x="136" y="18"/>
                </a:lnTo>
                <a:lnTo>
                  <a:pt x="136" y="17"/>
                </a:lnTo>
                <a:lnTo>
                  <a:pt x="136" y="15"/>
                </a:lnTo>
                <a:lnTo>
                  <a:pt x="134" y="13"/>
                </a:lnTo>
                <a:lnTo>
                  <a:pt x="133" y="11"/>
                </a:lnTo>
                <a:lnTo>
                  <a:pt x="131" y="11"/>
                </a:lnTo>
                <a:lnTo>
                  <a:pt x="129" y="11"/>
                </a:lnTo>
                <a:lnTo>
                  <a:pt x="127" y="13"/>
                </a:lnTo>
                <a:lnTo>
                  <a:pt x="125" y="15"/>
                </a:lnTo>
                <a:lnTo>
                  <a:pt x="125" y="18"/>
                </a:lnTo>
                <a:lnTo>
                  <a:pt x="125" y="22"/>
                </a:lnTo>
                <a:lnTo>
                  <a:pt x="127" y="24"/>
                </a:lnTo>
                <a:lnTo>
                  <a:pt x="129" y="26"/>
                </a:lnTo>
                <a:lnTo>
                  <a:pt x="131" y="26"/>
                </a:lnTo>
                <a:close/>
                <a:moveTo>
                  <a:pt x="144" y="28"/>
                </a:moveTo>
                <a:lnTo>
                  <a:pt x="144" y="33"/>
                </a:lnTo>
                <a:lnTo>
                  <a:pt x="140" y="33"/>
                </a:lnTo>
                <a:lnTo>
                  <a:pt x="140" y="26"/>
                </a:lnTo>
                <a:lnTo>
                  <a:pt x="142" y="26"/>
                </a:lnTo>
                <a:lnTo>
                  <a:pt x="142" y="24"/>
                </a:lnTo>
                <a:lnTo>
                  <a:pt x="144" y="22"/>
                </a:lnTo>
                <a:lnTo>
                  <a:pt x="144" y="9"/>
                </a:lnTo>
                <a:lnTo>
                  <a:pt x="157" y="9"/>
                </a:lnTo>
                <a:lnTo>
                  <a:pt x="157" y="26"/>
                </a:lnTo>
                <a:lnTo>
                  <a:pt x="158" y="26"/>
                </a:lnTo>
                <a:lnTo>
                  <a:pt x="158" y="33"/>
                </a:lnTo>
                <a:lnTo>
                  <a:pt x="157" y="33"/>
                </a:lnTo>
                <a:lnTo>
                  <a:pt x="157" y="28"/>
                </a:lnTo>
                <a:lnTo>
                  <a:pt x="144" y="28"/>
                </a:lnTo>
                <a:close/>
                <a:moveTo>
                  <a:pt x="155" y="26"/>
                </a:moveTo>
                <a:lnTo>
                  <a:pt x="155" y="11"/>
                </a:lnTo>
                <a:lnTo>
                  <a:pt x="146" y="11"/>
                </a:lnTo>
                <a:lnTo>
                  <a:pt x="146" y="22"/>
                </a:lnTo>
                <a:lnTo>
                  <a:pt x="146" y="24"/>
                </a:lnTo>
                <a:lnTo>
                  <a:pt x="146" y="26"/>
                </a:lnTo>
                <a:lnTo>
                  <a:pt x="155" y="26"/>
                </a:lnTo>
                <a:close/>
                <a:moveTo>
                  <a:pt x="184" y="28"/>
                </a:moveTo>
                <a:lnTo>
                  <a:pt x="181" y="28"/>
                </a:lnTo>
                <a:lnTo>
                  <a:pt x="181" y="9"/>
                </a:lnTo>
                <a:lnTo>
                  <a:pt x="184" y="9"/>
                </a:lnTo>
                <a:lnTo>
                  <a:pt x="184" y="28"/>
                </a:lnTo>
                <a:close/>
                <a:moveTo>
                  <a:pt x="177" y="22"/>
                </a:moveTo>
                <a:lnTo>
                  <a:pt x="177" y="24"/>
                </a:lnTo>
                <a:lnTo>
                  <a:pt x="177" y="26"/>
                </a:lnTo>
                <a:lnTo>
                  <a:pt x="175" y="26"/>
                </a:lnTo>
                <a:lnTo>
                  <a:pt x="173" y="28"/>
                </a:lnTo>
                <a:lnTo>
                  <a:pt x="171" y="28"/>
                </a:lnTo>
                <a:lnTo>
                  <a:pt x="170" y="28"/>
                </a:lnTo>
                <a:lnTo>
                  <a:pt x="162" y="28"/>
                </a:lnTo>
                <a:lnTo>
                  <a:pt x="162" y="9"/>
                </a:lnTo>
                <a:lnTo>
                  <a:pt x="166" y="9"/>
                </a:lnTo>
                <a:lnTo>
                  <a:pt x="166" y="17"/>
                </a:lnTo>
                <a:lnTo>
                  <a:pt x="170" y="17"/>
                </a:lnTo>
                <a:lnTo>
                  <a:pt x="173" y="17"/>
                </a:lnTo>
                <a:lnTo>
                  <a:pt x="175" y="18"/>
                </a:lnTo>
                <a:lnTo>
                  <a:pt x="177" y="20"/>
                </a:lnTo>
                <a:lnTo>
                  <a:pt x="177" y="22"/>
                </a:lnTo>
                <a:close/>
                <a:moveTo>
                  <a:pt x="166" y="26"/>
                </a:moveTo>
                <a:lnTo>
                  <a:pt x="170" y="26"/>
                </a:lnTo>
                <a:lnTo>
                  <a:pt x="171" y="26"/>
                </a:lnTo>
                <a:lnTo>
                  <a:pt x="173" y="24"/>
                </a:lnTo>
                <a:lnTo>
                  <a:pt x="173" y="22"/>
                </a:lnTo>
                <a:lnTo>
                  <a:pt x="173" y="20"/>
                </a:lnTo>
                <a:lnTo>
                  <a:pt x="171" y="20"/>
                </a:lnTo>
                <a:lnTo>
                  <a:pt x="170" y="18"/>
                </a:lnTo>
                <a:lnTo>
                  <a:pt x="166" y="18"/>
                </a:lnTo>
                <a:lnTo>
                  <a:pt x="166" y="26"/>
                </a:lnTo>
                <a:close/>
                <a:moveTo>
                  <a:pt x="201" y="9"/>
                </a:moveTo>
                <a:lnTo>
                  <a:pt x="205" y="9"/>
                </a:lnTo>
                <a:lnTo>
                  <a:pt x="205" y="28"/>
                </a:lnTo>
                <a:lnTo>
                  <a:pt x="201" y="28"/>
                </a:lnTo>
                <a:lnTo>
                  <a:pt x="201" y="18"/>
                </a:lnTo>
                <a:lnTo>
                  <a:pt x="192" y="18"/>
                </a:lnTo>
                <a:lnTo>
                  <a:pt x="192" y="28"/>
                </a:lnTo>
                <a:lnTo>
                  <a:pt x="188" y="28"/>
                </a:lnTo>
                <a:lnTo>
                  <a:pt x="188" y="9"/>
                </a:lnTo>
                <a:lnTo>
                  <a:pt x="192" y="9"/>
                </a:lnTo>
                <a:lnTo>
                  <a:pt x="192" y="17"/>
                </a:lnTo>
                <a:lnTo>
                  <a:pt x="201" y="17"/>
                </a:lnTo>
                <a:lnTo>
                  <a:pt x="201" y="9"/>
                </a:lnTo>
                <a:close/>
                <a:moveTo>
                  <a:pt x="221" y="15"/>
                </a:moveTo>
                <a:lnTo>
                  <a:pt x="219" y="11"/>
                </a:lnTo>
                <a:lnTo>
                  <a:pt x="218" y="11"/>
                </a:lnTo>
                <a:lnTo>
                  <a:pt x="214" y="11"/>
                </a:lnTo>
                <a:lnTo>
                  <a:pt x="212" y="13"/>
                </a:lnTo>
                <a:lnTo>
                  <a:pt x="212" y="15"/>
                </a:lnTo>
                <a:lnTo>
                  <a:pt x="212" y="18"/>
                </a:lnTo>
                <a:lnTo>
                  <a:pt x="212" y="22"/>
                </a:lnTo>
                <a:lnTo>
                  <a:pt x="212" y="24"/>
                </a:lnTo>
                <a:lnTo>
                  <a:pt x="214" y="26"/>
                </a:lnTo>
                <a:lnTo>
                  <a:pt x="218" y="26"/>
                </a:lnTo>
                <a:lnTo>
                  <a:pt x="219" y="26"/>
                </a:lnTo>
                <a:lnTo>
                  <a:pt x="219" y="24"/>
                </a:lnTo>
                <a:lnTo>
                  <a:pt x="221" y="22"/>
                </a:lnTo>
                <a:lnTo>
                  <a:pt x="221" y="20"/>
                </a:lnTo>
                <a:lnTo>
                  <a:pt x="225" y="20"/>
                </a:lnTo>
                <a:lnTo>
                  <a:pt x="225" y="24"/>
                </a:lnTo>
                <a:lnTo>
                  <a:pt x="223" y="26"/>
                </a:lnTo>
                <a:lnTo>
                  <a:pt x="219" y="28"/>
                </a:lnTo>
                <a:lnTo>
                  <a:pt x="218" y="28"/>
                </a:lnTo>
                <a:lnTo>
                  <a:pt x="214" y="28"/>
                </a:lnTo>
                <a:lnTo>
                  <a:pt x="212" y="28"/>
                </a:lnTo>
                <a:lnTo>
                  <a:pt x="210" y="26"/>
                </a:lnTo>
                <a:lnTo>
                  <a:pt x="208" y="24"/>
                </a:lnTo>
                <a:lnTo>
                  <a:pt x="208" y="22"/>
                </a:lnTo>
                <a:lnTo>
                  <a:pt x="208" y="18"/>
                </a:lnTo>
                <a:lnTo>
                  <a:pt x="208" y="17"/>
                </a:lnTo>
                <a:lnTo>
                  <a:pt x="208" y="13"/>
                </a:lnTo>
                <a:lnTo>
                  <a:pt x="210" y="11"/>
                </a:lnTo>
                <a:lnTo>
                  <a:pt x="212" y="9"/>
                </a:lnTo>
                <a:lnTo>
                  <a:pt x="214" y="7"/>
                </a:lnTo>
                <a:lnTo>
                  <a:pt x="218" y="7"/>
                </a:lnTo>
                <a:lnTo>
                  <a:pt x="219" y="7"/>
                </a:lnTo>
                <a:lnTo>
                  <a:pt x="221" y="9"/>
                </a:lnTo>
                <a:lnTo>
                  <a:pt x="223" y="9"/>
                </a:lnTo>
                <a:lnTo>
                  <a:pt x="223" y="11"/>
                </a:lnTo>
                <a:lnTo>
                  <a:pt x="225" y="13"/>
                </a:lnTo>
                <a:lnTo>
                  <a:pt x="225" y="15"/>
                </a:lnTo>
                <a:lnTo>
                  <a:pt x="221" y="15"/>
                </a:lnTo>
                <a:close/>
                <a:moveTo>
                  <a:pt x="245" y="28"/>
                </a:moveTo>
                <a:lnTo>
                  <a:pt x="240" y="28"/>
                </a:lnTo>
                <a:lnTo>
                  <a:pt x="232" y="18"/>
                </a:lnTo>
                <a:lnTo>
                  <a:pt x="230" y="20"/>
                </a:lnTo>
                <a:lnTo>
                  <a:pt x="230" y="28"/>
                </a:lnTo>
                <a:lnTo>
                  <a:pt x="229" y="28"/>
                </a:lnTo>
                <a:lnTo>
                  <a:pt x="229" y="9"/>
                </a:lnTo>
                <a:lnTo>
                  <a:pt x="230" y="9"/>
                </a:lnTo>
                <a:lnTo>
                  <a:pt x="230" y="17"/>
                </a:lnTo>
                <a:lnTo>
                  <a:pt x="240" y="9"/>
                </a:lnTo>
                <a:lnTo>
                  <a:pt x="243" y="9"/>
                </a:lnTo>
                <a:lnTo>
                  <a:pt x="236" y="17"/>
                </a:lnTo>
                <a:lnTo>
                  <a:pt x="245" y="28"/>
                </a:lnTo>
                <a:close/>
                <a:moveTo>
                  <a:pt x="251" y="24"/>
                </a:moveTo>
                <a:lnTo>
                  <a:pt x="251" y="24"/>
                </a:lnTo>
                <a:lnTo>
                  <a:pt x="258" y="9"/>
                </a:lnTo>
                <a:lnTo>
                  <a:pt x="262" y="9"/>
                </a:lnTo>
                <a:lnTo>
                  <a:pt x="262" y="28"/>
                </a:lnTo>
                <a:lnTo>
                  <a:pt x="260" y="28"/>
                </a:lnTo>
                <a:lnTo>
                  <a:pt x="260" y="13"/>
                </a:lnTo>
                <a:lnTo>
                  <a:pt x="251" y="28"/>
                </a:lnTo>
                <a:lnTo>
                  <a:pt x="247" y="28"/>
                </a:lnTo>
                <a:lnTo>
                  <a:pt x="247" y="9"/>
                </a:lnTo>
                <a:lnTo>
                  <a:pt x="251" y="9"/>
                </a:lnTo>
                <a:lnTo>
                  <a:pt x="251" y="24"/>
                </a:lnTo>
                <a:close/>
                <a:moveTo>
                  <a:pt x="271" y="24"/>
                </a:moveTo>
                <a:lnTo>
                  <a:pt x="271" y="24"/>
                </a:lnTo>
                <a:lnTo>
                  <a:pt x="280" y="9"/>
                </a:lnTo>
                <a:lnTo>
                  <a:pt x="284" y="9"/>
                </a:lnTo>
                <a:lnTo>
                  <a:pt x="284" y="28"/>
                </a:lnTo>
                <a:lnTo>
                  <a:pt x="280" y="28"/>
                </a:lnTo>
                <a:lnTo>
                  <a:pt x="280" y="13"/>
                </a:lnTo>
                <a:lnTo>
                  <a:pt x="271" y="28"/>
                </a:lnTo>
                <a:lnTo>
                  <a:pt x="267" y="28"/>
                </a:lnTo>
                <a:lnTo>
                  <a:pt x="267" y="9"/>
                </a:lnTo>
                <a:lnTo>
                  <a:pt x="271" y="9"/>
                </a:lnTo>
                <a:lnTo>
                  <a:pt x="271" y="24"/>
                </a:lnTo>
                <a:close/>
                <a:moveTo>
                  <a:pt x="282" y="0"/>
                </a:moveTo>
                <a:lnTo>
                  <a:pt x="280" y="4"/>
                </a:lnTo>
                <a:lnTo>
                  <a:pt x="275" y="6"/>
                </a:lnTo>
                <a:lnTo>
                  <a:pt x="271" y="4"/>
                </a:lnTo>
                <a:lnTo>
                  <a:pt x="269" y="0"/>
                </a:lnTo>
                <a:lnTo>
                  <a:pt x="271" y="0"/>
                </a:lnTo>
                <a:lnTo>
                  <a:pt x="273" y="2"/>
                </a:lnTo>
                <a:lnTo>
                  <a:pt x="275" y="4"/>
                </a:lnTo>
                <a:lnTo>
                  <a:pt x="277" y="4"/>
                </a:lnTo>
                <a:lnTo>
                  <a:pt x="279" y="4"/>
                </a:lnTo>
                <a:lnTo>
                  <a:pt x="279" y="2"/>
                </a:lnTo>
                <a:lnTo>
                  <a:pt x="280" y="0"/>
                </a:lnTo>
                <a:lnTo>
                  <a:pt x="282" y="0"/>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82" name="Freeform 116"/>
          <p:cNvSpPr>
            <a:spLocks noEditPoints="1"/>
          </p:cNvSpPr>
          <p:nvPr/>
        </p:nvSpPr>
        <p:spPr bwMode="auto">
          <a:xfrm>
            <a:off x="6602113" y="4658428"/>
            <a:ext cx="137920" cy="66125"/>
          </a:xfrm>
          <a:custGeom>
            <a:avLst/>
            <a:gdLst>
              <a:gd name="T0" fmla="*/ 29339 w 79"/>
              <a:gd name="T1" fmla="*/ 6350 h 35"/>
              <a:gd name="T2" fmla="*/ 13202 w 79"/>
              <a:gd name="T3" fmla="*/ 41275 h 35"/>
              <a:gd name="T4" fmla="*/ 0 w 79"/>
              <a:gd name="T5" fmla="*/ 0 h 35"/>
              <a:gd name="T6" fmla="*/ 54277 w 79"/>
              <a:gd name="T7" fmla="*/ 14287 h 35"/>
              <a:gd name="T8" fmla="*/ 51343 w 79"/>
              <a:gd name="T9" fmla="*/ 26987 h 35"/>
              <a:gd name="T10" fmla="*/ 45475 w 79"/>
              <a:gd name="T11" fmla="*/ 38100 h 35"/>
              <a:gd name="T12" fmla="*/ 42541 w 79"/>
              <a:gd name="T13" fmla="*/ 49212 h 35"/>
              <a:gd name="T14" fmla="*/ 38140 w 79"/>
              <a:gd name="T15" fmla="*/ 55562 h 35"/>
              <a:gd name="T16" fmla="*/ 35206 w 79"/>
              <a:gd name="T17" fmla="*/ 55562 h 35"/>
              <a:gd name="T18" fmla="*/ 32273 w 79"/>
              <a:gd name="T19" fmla="*/ 49212 h 35"/>
              <a:gd name="T20" fmla="*/ 35206 w 79"/>
              <a:gd name="T21" fmla="*/ 49212 h 35"/>
              <a:gd name="T22" fmla="*/ 38140 w 79"/>
              <a:gd name="T23" fmla="*/ 47625 h 35"/>
              <a:gd name="T24" fmla="*/ 29339 w 79"/>
              <a:gd name="T25" fmla="*/ 11112 h 35"/>
              <a:gd name="T26" fmla="*/ 42541 w 79"/>
              <a:gd name="T27" fmla="*/ 38100 h 35"/>
              <a:gd name="T28" fmla="*/ 64545 w 79"/>
              <a:gd name="T29" fmla="*/ 11112 h 35"/>
              <a:gd name="T30" fmla="*/ 64545 w 79"/>
              <a:gd name="T31" fmla="*/ 14287 h 35"/>
              <a:gd name="T32" fmla="*/ 73347 w 79"/>
              <a:gd name="T33" fmla="*/ 11112 h 35"/>
              <a:gd name="T34" fmla="*/ 80682 w 79"/>
              <a:gd name="T35" fmla="*/ 14287 h 35"/>
              <a:gd name="T36" fmla="*/ 83615 w 79"/>
              <a:gd name="T37" fmla="*/ 26987 h 35"/>
              <a:gd name="T38" fmla="*/ 80682 w 79"/>
              <a:gd name="T39" fmla="*/ 38100 h 35"/>
              <a:gd name="T40" fmla="*/ 73347 w 79"/>
              <a:gd name="T41" fmla="*/ 44450 h 35"/>
              <a:gd name="T42" fmla="*/ 64545 w 79"/>
              <a:gd name="T43" fmla="*/ 41275 h 35"/>
              <a:gd name="T44" fmla="*/ 64545 w 79"/>
              <a:gd name="T45" fmla="*/ 55562 h 35"/>
              <a:gd name="T46" fmla="*/ 73347 w 79"/>
              <a:gd name="T47" fmla="*/ 38100 h 35"/>
              <a:gd name="T48" fmla="*/ 77748 w 79"/>
              <a:gd name="T49" fmla="*/ 34925 h 35"/>
              <a:gd name="T50" fmla="*/ 80682 w 79"/>
              <a:gd name="T51" fmla="*/ 26987 h 35"/>
              <a:gd name="T52" fmla="*/ 77748 w 79"/>
              <a:gd name="T53" fmla="*/ 20637 h 35"/>
              <a:gd name="T54" fmla="*/ 73347 w 79"/>
              <a:gd name="T55" fmla="*/ 14287 h 35"/>
              <a:gd name="T56" fmla="*/ 64545 w 79"/>
              <a:gd name="T57" fmla="*/ 23812 h 35"/>
              <a:gd name="T58" fmla="*/ 67479 w 79"/>
              <a:gd name="T59" fmla="*/ 34925 h 35"/>
              <a:gd name="T60" fmla="*/ 89483 w 79"/>
              <a:gd name="T61" fmla="*/ 20637 h 35"/>
              <a:gd name="T62" fmla="*/ 96818 w 79"/>
              <a:gd name="T63" fmla="*/ 11112 h 35"/>
              <a:gd name="T64" fmla="*/ 105619 w 79"/>
              <a:gd name="T65" fmla="*/ 11112 h 35"/>
              <a:gd name="T66" fmla="*/ 111487 w 79"/>
              <a:gd name="T67" fmla="*/ 14287 h 35"/>
              <a:gd name="T68" fmla="*/ 112954 w 79"/>
              <a:gd name="T69" fmla="*/ 38100 h 35"/>
              <a:gd name="T70" fmla="*/ 115888 w 79"/>
              <a:gd name="T71" fmla="*/ 38100 h 35"/>
              <a:gd name="T72" fmla="*/ 112954 w 79"/>
              <a:gd name="T73" fmla="*/ 44450 h 35"/>
              <a:gd name="T74" fmla="*/ 112954 w 79"/>
              <a:gd name="T75" fmla="*/ 44450 h 35"/>
              <a:gd name="T76" fmla="*/ 108553 w 79"/>
              <a:gd name="T77" fmla="*/ 41275 h 35"/>
              <a:gd name="T78" fmla="*/ 105619 w 79"/>
              <a:gd name="T79" fmla="*/ 41275 h 35"/>
              <a:gd name="T80" fmla="*/ 96818 w 79"/>
              <a:gd name="T81" fmla="*/ 44450 h 35"/>
              <a:gd name="T82" fmla="*/ 92417 w 79"/>
              <a:gd name="T83" fmla="*/ 41275 h 35"/>
              <a:gd name="T84" fmla="*/ 89483 w 79"/>
              <a:gd name="T85" fmla="*/ 34925 h 35"/>
              <a:gd name="T86" fmla="*/ 92417 w 79"/>
              <a:gd name="T87" fmla="*/ 26987 h 35"/>
              <a:gd name="T88" fmla="*/ 108553 w 79"/>
              <a:gd name="T89" fmla="*/ 23812 h 35"/>
              <a:gd name="T90" fmla="*/ 99752 w 79"/>
              <a:gd name="T91" fmla="*/ 14287 h 35"/>
              <a:gd name="T92" fmla="*/ 95351 w 79"/>
              <a:gd name="T93" fmla="*/ 17462 h 35"/>
              <a:gd name="T94" fmla="*/ 108553 w 79"/>
              <a:gd name="T95" fmla="*/ 26987 h 35"/>
              <a:gd name="T96" fmla="*/ 102686 w 79"/>
              <a:gd name="T97" fmla="*/ 30162 h 35"/>
              <a:gd name="T98" fmla="*/ 96818 w 79"/>
              <a:gd name="T99" fmla="*/ 30162 h 35"/>
              <a:gd name="T100" fmla="*/ 95351 w 79"/>
              <a:gd name="T101" fmla="*/ 31750 h 35"/>
              <a:gd name="T102" fmla="*/ 99752 w 79"/>
              <a:gd name="T103" fmla="*/ 38100 h 35"/>
              <a:gd name="T104" fmla="*/ 105619 w 79"/>
              <a:gd name="T105" fmla="*/ 38100 h 35"/>
              <a:gd name="T106" fmla="*/ 108553 w 79"/>
              <a:gd name="T107" fmla="*/ 31750 h 3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
              <a:gd name="T163" fmla="*/ 0 h 35"/>
              <a:gd name="T164" fmla="*/ 79 w 79"/>
              <a:gd name="T165" fmla="*/ 35 h 3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 h="35">
                <a:moveTo>
                  <a:pt x="0" y="0"/>
                </a:moveTo>
                <a:lnTo>
                  <a:pt x="20" y="0"/>
                </a:lnTo>
                <a:lnTo>
                  <a:pt x="20" y="4"/>
                </a:lnTo>
                <a:lnTo>
                  <a:pt x="13" y="4"/>
                </a:lnTo>
                <a:lnTo>
                  <a:pt x="13" y="26"/>
                </a:lnTo>
                <a:lnTo>
                  <a:pt x="9" y="26"/>
                </a:lnTo>
                <a:lnTo>
                  <a:pt x="9" y="4"/>
                </a:lnTo>
                <a:lnTo>
                  <a:pt x="0" y="4"/>
                </a:lnTo>
                <a:lnTo>
                  <a:pt x="0" y="0"/>
                </a:lnTo>
                <a:close/>
                <a:moveTo>
                  <a:pt x="35" y="7"/>
                </a:moveTo>
                <a:lnTo>
                  <a:pt x="39" y="7"/>
                </a:lnTo>
                <a:lnTo>
                  <a:pt x="37" y="9"/>
                </a:lnTo>
                <a:lnTo>
                  <a:pt x="37" y="11"/>
                </a:lnTo>
                <a:lnTo>
                  <a:pt x="35" y="15"/>
                </a:lnTo>
                <a:lnTo>
                  <a:pt x="35" y="17"/>
                </a:lnTo>
                <a:lnTo>
                  <a:pt x="33" y="19"/>
                </a:lnTo>
                <a:lnTo>
                  <a:pt x="33" y="22"/>
                </a:lnTo>
                <a:lnTo>
                  <a:pt x="31" y="24"/>
                </a:lnTo>
                <a:lnTo>
                  <a:pt x="31" y="26"/>
                </a:lnTo>
                <a:lnTo>
                  <a:pt x="29" y="30"/>
                </a:lnTo>
                <a:lnTo>
                  <a:pt x="29" y="31"/>
                </a:lnTo>
                <a:lnTo>
                  <a:pt x="28" y="33"/>
                </a:lnTo>
                <a:lnTo>
                  <a:pt x="26" y="35"/>
                </a:lnTo>
                <a:lnTo>
                  <a:pt x="24" y="35"/>
                </a:lnTo>
                <a:lnTo>
                  <a:pt x="22" y="35"/>
                </a:lnTo>
                <a:lnTo>
                  <a:pt x="22" y="31"/>
                </a:lnTo>
                <a:lnTo>
                  <a:pt x="24" y="31"/>
                </a:lnTo>
                <a:lnTo>
                  <a:pt x="26" y="31"/>
                </a:lnTo>
                <a:lnTo>
                  <a:pt x="26" y="30"/>
                </a:lnTo>
                <a:lnTo>
                  <a:pt x="28" y="28"/>
                </a:lnTo>
                <a:lnTo>
                  <a:pt x="20" y="7"/>
                </a:lnTo>
                <a:lnTo>
                  <a:pt x="24" y="7"/>
                </a:lnTo>
                <a:lnTo>
                  <a:pt x="29" y="24"/>
                </a:lnTo>
                <a:lnTo>
                  <a:pt x="35" y="7"/>
                </a:lnTo>
                <a:close/>
                <a:moveTo>
                  <a:pt x="41" y="7"/>
                </a:moveTo>
                <a:lnTo>
                  <a:pt x="44" y="7"/>
                </a:lnTo>
                <a:lnTo>
                  <a:pt x="44" y="9"/>
                </a:lnTo>
                <a:lnTo>
                  <a:pt x="46" y="7"/>
                </a:lnTo>
                <a:lnTo>
                  <a:pt x="48" y="7"/>
                </a:lnTo>
                <a:lnTo>
                  <a:pt x="50" y="7"/>
                </a:lnTo>
                <a:lnTo>
                  <a:pt x="52" y="7"/>
                </a:lnTo>
                <a:lnTo>
                  <a:pt x="53" y="7"/>
                </a:lnTo>
                <a:lnTo>
                  <a:pt x="55" y="9"/>
                </a:lnTo>
                <a:lnTo>
                  <a:pt x="57" y="11"/>
                </a:lnTo>
                <a:lnTo>
                  <a:pt x="57" y="13"/>
                </a:lnTo>
                <a:lnTo>
                  <a:pt x="57" y="17"/>
                </a:lnTo>
                <a:lnTo>
                  <a:pt x="57" y="19"/>
                </a:lnTo>
                <a:lnTo>
                  <a:pt x="57" y="22"/>
                </a:lnTo>
                <a:lnTo>
                  <a:pt x="55" y="24"/>
                </a:lnTo>
                <a:lnTo>
                  <a:pt x="53" y="26"/>
                </a:lnTo>
                <a:lnTo>
                  <a:pt x="52" y="28"/>
                </a:lnTo>
                <a:lnTo>
                  <a:pt x="50" y="28"/>
                </a:lnTo>
                <a:lnTo>
                  <a:pt x="48" y="28"/>
                </a:lnTo>
                <a:lnTo>
                  <a:pt x="46" y="26"/>
                </a:lnTo>
                <a:lnTo>
                  <a:pt x="44" y="26"/>
                </a:lnTo>
                <a:lnTo>
                  <a:pt x="44" y="24"/>
                </a:lnTo>
                <a:lnTo>
                  <a:pt x="44" y="35"/>
                </a:lnTo>
                <a:lnTo>
                  <a:pt x="41" y="35"/>
                </a:lnTo>
                <a:lnTo>
                  <a:pt x="41" y="7"/>
                </a:lnTo>
                <a:close/>
                <a:moveTo>
                  <a:pt x="50" y="24"/>
                </a:moveTo>
                <a:lnTo>
                  <a:pt x="52" y="24"/>
                </a:lnTo>
                <a:lnTo>
                  <a:pt x="53" y="22"/>
                </a:lnTo>
                <a:lnTo>
                  <a:pt x="53" y="20"/>
                </a:lnTo>
                <a:lnTo>
                  <a:pt x="53" y="19"/>
                </a:lnTo>
                <a:lnTo>
                  <a:pt x="55" y="17"/>
                </a:lnTo>
                <a:lnTo>
                  <a:pt x="55" y="15"/>
                </a:lnTo>
                <a:lnTo>
                  <a:pt x="53" y="13"/>
                </a:lnTo>
                <a:lnTo>
                  <a:pt x="53" y="11"/>
                </a:lnTo>
                <a:lnTo>
                  <a:pt x="52" y="9"/>
                </a:lnTo>
                <a:lnTo>
                  <a:pt x="50" y="9"/>
                </a:lnTo>
                <a:lnTo>
                  <a:pt x="46" y="9"/>
                </a:lnTo>
                <a:lnTo>
                  <a:pt x="46" y="11"/>
                </a:lnTo>
                <a:lnTo>
                  <a:pt x="44" y="15"/>
                </a:lnTo>
                <a:lnTo>
                  <a:pt x="44" y="19"/>
                </a:lnTo>
                <a:lnTo>
                  <a:pt x="44" y="20"/>
                </a:lnTo>
                <a:lnTo>
                  <a:pt x="46" y="22"/>
                </a:lnTo>
                <a:lnTo>
                  <a:pt x="48" y="24"/>
                </a:lnTo>
                <a:lnTo>
                  <a:pt x="50" y="24"/>
                </a:lnTo>
                <a:close/>
                <a:moveTo>
                  <a:pt x="61" y="13"/>
                </a:moveTo>
                <a:lnTo>
                  <a:pt x="63" y="11"/>
                </a:lnTo>
                <a:lnTo>
                  <a:pt x="63" y="7"/>
                </a:lnTo>
                <a:lnTo>
                  <a:pt x="66" y="7"/>
                </a:lnTo>
                <a:lnTo>
                  <a:pt x="70" y="7"/>
                </a:lnTo>
                <a:lnTo>
                  <a:pt x="72" y="7"/>
                </a:lnTo>
                <a:lnTo>
                  <a:pt x="74" y="7"/>
                </a:lnTo>
                <a:lnTo>
                  <a:pt x="76" y="9"/>
                </a:lnTo>
                <a:lnTo>
                  <a:pt x="77" y="13"/>
                </a:lnTo>
                <a:lnTo>
                  <a:pt x="77" y="24"/>
                </a:lnTo>
                <a:lnTo>
                  <a:pt x="79" y="24"/>
                </a:lnTo>
                <a:lnTo>
                  <a:pt x="79" y="26"/>
                </a:lnTo>
                <a:lnTo>
                  <a:pt x="79" y="28"/>
                </a:lnTo>
                <a:lnTo>
                  <a:pt x="77" y="28"/>
                </a:lnTo>
                <a:lnTo>
                  <a:pt x="76" y="28"/>
                </a:lnTo>
                <a:lnTo>
                  <a:pt x="74" y="26"/>
                </a:lnTo>
                <a:lnTo>
                  <a:pt x="74" y="24"/>
                </a:lnTo>
                <a:lnTo>
                  <a:pt x="72" y="26"/>
                </a:lnTo>
                <a:lnTo>
                  <a:pt x="70" y="26"/>
                </a:lnTo>
                <a:lnTo>
                  <a:pt x="68" y="28"/>
                </a:lnTo>
                <a:lnTo>
                  <a:pt x="66" y="28"/>
                </a:lnTo>
                <a:lnTo>
                  <a:pt x="65" y="28"/>
                </a:lnTo>
                <a:lnTo>
                  <a:pt x="63" y="26"/>
                </a:lnTo>
                <a:lnTo>
                  <a:pt x="61" y="24"/>
                </a:lnTo>
                <a:lnTo>
                  <a:pt x="61" y="22"/>
                </a:lnTo>
                <a:lnTo>
                  <a:pt x="61" y="20"/>
                </a:lnTo>
                <a:lnTo>
                  <a:pt x="61" y="19"/>
                </a:lnTo>
                <a:lnTo>
                  <a:pt x="63" y="17"/>
                </a:lnTo>
                <a:lnTo>
                  <a:pt x="66" y="15"/>
                </a:lnTo>
                <a:lnTo>
                  <a:pt x="72" y="15"/>
                </a:lnTo>
                <a:lnTo>
                  <a:pt x="74" y="15"/>
                </a:lnTo>
                <a:lnTo>
                  <a:pt x="74" y="13"/>
                </a:lnTo>
                <a:lnTo>
                  <a:pt x="72" y="11"/>
                </a:lnTo>
                <a:lnTo>
                  <a:pt x="68" y="9"/>
                </a:lnTo>
                <a:lnTo>
                  <a:pt x="66" y="9"/>
                </a:lnTo>
                <a:lnTo>
                  <a:pt x="66" y="11"/>
                </a:lnTo>
                <a:lnTo>
                  <a:pt x="65" y="11"/>
                </a:lnTo>
                <a:lnTo>
                  <a:pt x="65" y="13"/>
                </a:lnTo>
                <a:lnTo>
                  <a:pt x="61" y="13"/>
                </a:lnTo>
                <a:close/>
                <a:moveTo>
                  <a:pt x="74" y="17"/>
                </a:moveTo>
                <a:lnTo>
                  <a:pt x="74" y="17"/>
                </a:lnTo>
                <a:lnTo>
                  <a:pt x="72" y="17"/>
                </a:lnTo>
                <a:lnTo>
                  <a:pt x="70" y="19"/>
                </a:lnTo>
                <a:lnTo>
                  <a:pt x="68" y="19"/>
                </a:lnTo>
                <a:lnTo>
                  <a:pt x="66" y="19"/>
                </a:lnTo>
                <a:lnTo>
                  <a:pt x="65" y="19"/>
                </a:lnTo>
                <a:lnTo>
                  <a:pt x="65" y="20"/>
                </a:lnTo>
                <a:lnTo>
                  <a:pt x="65" y="24"/>
                </a:lnTo>
                <a:lnTo>
                  <a:pt x="68" y="24"/>
                </a:lnTo>
                <a:lnTo>
                  <a:pt x="70" y="24"/>
                </a:lnTo>
                <a:lnTo>
                  <a:pt x="72" y="24"/>
                </a:lnTo>
                <a:lnTo>
                  <a:pt x="72" y="22"/>
                </a:lnTo>
                <a:lnTo>
                  <a:pt x="74" y="20"/>
                </a:lnTo>
                <a:lnTo>
                  <a:pt x="74" y="17"/>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83" name="Freeform 117"/>
          <p:cNvSpPr>
            <a:spLocks noEditPoints="1"/>
          </p:cNvSpPr>
          <p:nvPr/>
        </p:nvSpPr>
        <p:spPr bwMode="auto">
          <a:xfrm>
            <a:off x="6840167" y="6543957"/>
            <a:ext cx="238053" cy="66125"/>
          </a:xfrm>
          <a:custGeom>
            <a:avLst/>
            <a:gdLst>
              <a:gd name="T0" fmla="*/ 23532 w 136"/>
              <a:gd name="T1" fmla="*/ 0 h 35"/>
              <a:gd name="T2" fmla="*/ 26474 w 136"/>
              <a:gd name="T3" fmla="*/ 44450 h 35"/>
              <a:gd name="T4" fmla="*/ 4412 w 136"/>
              <a:gd name="T5" fmla="*/ 44450 h 35"/>
              <a:gd name="T6" fmla="*/ 4412 w 136"/>
              <a:gd name="T7" fmla="*/ 0 h 35"/>
              <a:gd name="T8" fmla="*/ 42652 w 136"/>
              <a:gd name="T9" fmla="*/ 11112 h 35"/>
              <a:gd name="T10" fmla="*/ 45594 w 136"/>
              <a:gd name="T11" fmla="*/ 14287 h 35"/>
              <a:gd name="T12" fmla="*/ 51477 w 136"/>
              <a:gd name="T13" fmla="*/ 11112 h 35"/>
              <a:gd name="T14" fmla="*/ 61772 w 136"/>
              <a:gd name="T15" fmla="*/ 17462 h 35"/>
              <a:gd name="T16" fmla="*/ 64714 w 136"/>
              <a:gd name="T17" fmla="*/ 26987 h 35"/>
              <a:gd name="T18" fmla="*/ 61772 w 136"/>
              <a:gd name="T19" fmla="*/ 38100 h 35"/>
              <a:gd name="T20" fmla="*/ 51477 w 136"/>
              <a:gd name="T21" fmla="*/ 44450 h 35"/>
              <a:gd name="T22" fmla="*/ 45594 w 136"/>
              <a:gd name="T23" fmla="*/ 41275 h 35"/>
              <a:gd name="T24" fmla="*/ 42652 w 136"/>
              <a:gd name="T25" fmla="*/ 55562 h 35"/>
              <a:gd name="T26" fmla="*/ 51477 w 136"/>
              <a:gd name="T27" fmla="*/ 41275 h 35"/>
              <a:gd name="T28" fmla="*/ 55889 w 136"/>
              <a:gd name="T29" fmla="*/ 38100 h 35"/>
              <a:gd name="T30" fmla="*/ 58831 w 136"/>
              <a:gd name="T31" fmla="*/ 28575 h 35"/>
              <a:gd name="T32" fmla="*/ 58831 w 136"/>
              <a:gd name="T33" fmla="*/ 20637 h 35"/>
              <a:gd name="T34" fmla="*/ 51477 w 136"/>
              <a:gd name="T35" fmla="*/ 17462 h 35"/>
              <a:gd name="T36" fmla="*/ 42652 w 136"/>
              <a:gd name="T37" fmla="*/ 23812 h 35"/>
              <a:gd name="T38" fmla="*/ 45594 w 136"/>
              <a:gd name="T39" fmla="*/ 38100 h 35"/>
              <a:gd name="T40" fmla="*/ 94129 w 136"/>
              <a:gd name="T41" fmla="*/ 44450 h 35"/>
              <a:gd name="T42" fmla="*/ 75009 w 136"/>
              <a:gd name="T43" fmla="*/ 31750 h 35"/>
              <a:gd name="T44" fmla="*/ 70597 w 136"/>
              <a:gd name="T45" fmla="*/ 11112 h 35"/>
              <a:gd name="T46" fmla="*/ 86776 w 136"/>
              <a:gd name="T47" fmla="*/ 11112 h 35"/>
              <a:gd name="T48" fmla="*/ 94129 w 136"/>
              <a:gd name="T49" fmla="*/ 44450 h 35"/>
              <a:gd name="T50" fmla="*/ 119133 w 136"/>
              <a:gd name="T51" fmla="*/ 17462 h 35"/>
              <a:gd name="T52" fmla="*/ 116191 w 136"/>
              <a:gd name="T53" fmla="*/ 26987 h 35"/>
              <a:gd name="T54" fmla="*/ 110308 w 136"/>
              <a:gd name="T55" fmla="*/ 41275 h 35"/>
              <a:gd name="T56" fmla="*/ 108837 w 136"/>
              <a:gd name="T57" fmla="*/ 49212 h 35"/>
              <a:gd name="T58" fmla="*/ 102954 w 136"/>
              <a:gd name="T59" fmla="*/ 55562 h 35"/>
              <a:gd name="T60" fmla="*/ 100013 w 136"/>
              <a:gd name="T61" fmla="*/ 55562 h 35"/>
              <a:gd name="T62" fmla="*/ 97071 w 136"/>
              <a:gd name="T63" fmla="*/ 52387 h 35"/>
              <a:gd name="T64" fmla="*/ 100013 w 136"/>
              <a:gd name="T65" fmla="*/ 52387 h 35"/>
              <a:gd name="T66" fmla="*/ 102954 w 136"/>
              <a:gd name="T67" fmla="*/ 49212 h 35"/>
              <a:gd name="T68" fmla="*/ 94129 w 136"/>
              <a:gd name="T69" fmla="*/ 11112 h 35"/>
              <a:gd name="T70" fmla="*/ 108837 w 136"/>
              <a:gd name="T71" fmla="*/ 38100 h 35"/>
              <a:gd name="T72" fmla="*/ 135311 w 136"/>
              <a:gd name="T73" fmla="*/ 44450 h 35"/>
              <a:gd name="T74" fmla="*/ 122074 w 136"/>
              <a:gd name="T75" fmla="*/ 17462 h 35"/>
              <a:gd name="T76" fmla="*/ 145606 w 136"/>
              <a:gd name="T77" fmla="*/ 17462 h 35"/>
              <a:gd name="T78" fmla="*/ 164726 w 136"/>
              <a:gd name="T79" fmla="*/ 17462 h 35"/>
              <a:gd name="T80" fmla="*/ 154431 w 136"/>
              <a:gd name="T81" fmla="*/ 20637 h 35"/>
              <a:gd name="T82" fmla="*/ 151489 w 136"/>
              <a:gd name="T83" fmla="*/ 34925 h 35"/>
              <a:gd name="T84" fmla="*/ 160314 w 136"/>
              <a:gd name="T85" fmla="*/ 41275 h 35"/>
              <a:gd name="T86" fmla="*/ 164726 w 136"/>
              <a:gd name="T87" fmla="*/ 34925 h 35"/>
              <a:gd name="T88" fmla="*/ 170610 w 136"/>
              <a:gd name="T89" fmla="*/ 38100 h 35"/>
              <a:gd name="T90" fmla="*/ 160314 w 136"/>
              <a:gd name="T91" fmla="*/ 44450 h 35"/>
              <a:gd name="T92" fmla="*/ 148548 w 136"/>
              <a:gd name="T93" fmla="*/ 41275 h 35"/>
              <a:gd name="T94" fmla="*/ 145606 w 136"/>
              <a:gd name="T95" fmla="*/ 28575 h 35"/>
              <a:gd name="T96" fmla="*/ 148548 w 136"/>
              <a:gd name="T97" fmla="*/ 17462 h 35"/>
              <a:gd name="T98" fmla="*/ 160314 w 136"/>
              <a:gd name="T99" fmla="*/ 11112 h 35"/>
              <a:gd name="T100" fmla="*/ 167668 w 136"/>
              <a:gd name="T101" fmla="*/ 14287 h 35"/>
              <a:gd name="T102" fmla="*/ 170610 w 136"/>
              <a:gd name="T103" fmla="*/ 23812 h 35"/>
              <a:gd name="T104" fmla="*/ 192671 w 136"/>
              <a:gd name="T105" fmla="*/ 44450 h 35"/>
              <a:gd name="T106" fmla="*/ 180905 w 136"/>
              <a:gd name="T107" fmla="*/ 44450 h 35"/>
              <a:gd name="T108" fmla="*/ 180905 w 136"/>
              <a:gd name="T109" fmla="*/ 11112 h 35"/>
              <a:gd name="T110" fmla="*/ 197083 w 136"/>
              <a:gd name="T111" fmla="*/ 11112 h 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6"/>
              <a:gd name="T169" fmla="*/ 0 h 35"/>
              <a:gd name="T170" fmla="*/ 136 w 136"/>
              <a:gd name="T171" fmla="*/ 35 h 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6" h="35">
                <a:moveTo>
                  <a:pt x="3" y="22"/>
                </a:moveTo>
                <a:lnTo>
                  <a:pt x="3" y="22"/>
                </a:lnTo>
                <a:lnTo>
                  <a:pt x="16" y="0"/>
                </a:lnTo>
                <a:lnTo>
                  <a:pt x="22" y="0"/>
                </a:lnTo>
                <a:lnTo>
                  <a:pt x="22" y="28"/>
                </a:lnTo>
                <a:lnTo>
                  <a:pt x="18" y="28"/>
                </a:lnTo>
                <a:lnTo>
                  <a:pt x="18" y="5"/>
                </a:lnTo>
                <a:lnTo>
                  <a:pt x="3" y="28"/>
                </a:lnTo>
                <a:lnTo>
                  <a:pt x="0" y="28"/>
                </a:lnTo>
                <a:lnTo>
                  <a:pt x="0" y="0"/>
                </a:lnTo>
                <a:lnTo>
                  <a:pt x="3" y="0"/>
                </a:lnTo>
                <a:lnTo>
                  <a:pt x="3" y="22"/>
                </a:lnTo>
                <a:close/>
                <a:moveTo>
                  <a:pt x="27" y="7"/>
                </a:moveTo>
                <a:lnTo>
                  <a:pt x="29" y="7"/>
                </a:lnTo>
                <a:lnTo>
                  <a:pt x="29" y="11"/>
                </a:lnTo>
                <a:lnTo>
                  <a:pt x="31" y="9"/>
                </a:lnTo>
                <a:lnTo>
                  <a:pt x="33" y="9"/>
                </a:lnTo>
                <a:lnTo>
                  <a:pt x="33" y="7"/>
                </a:lnTo>
                <a:lnTo>
                  <a:pt x="35" y="7"/>
                </a:lnTo>
                <a:lnTo>
                  <a:pt x="38" y="7"/>
                </a:lnTo>
                <a:lnTo>
                  <a:pt x="40" y="9"/>
                </a:lnTo>
                <a:lnTo>
                  <a:pt x="42" y="11"/>
                </a:lnTo>
                <a:lnTo>
                  <a:pt x="42" y="13"/>
                </a:lnTo>
                <a:lnTo>
                  <a:pt x="44" y="15"/>
                </a:lnTo>
                <a:lnTo>
                  <a:pt x="44" y="17"/>
                </a:lnTo>
                <a:lnTo>
                  <a:pt x="44" y="20"/>
                </a:lnTo>
                <a:lnTo>
                  <a:pt x="42" y="22"/>
                </a:lnTo>
                <a:lnTo>
                  <a:pt x="42" y="24"/>
                </a:lnTo>
                <a:lnTo>
                  <a:pt x="40" y="26"/>
                </a:lnTo>
                <a:lnTo>
                  <a:pt x="38" y="28"/>
                </a:lnTo>
                <a:lnTo>
                  <a:pt x="35" y="28"/>
                </a:lnTo>
                <a:lnTo>
                  <a:pt x="33" y="28"/>
                </a:lnTo>
                <a:lnTo>
                  <a:pt x="31" y="28"/>
                </a:lnTo>
                <a:lnTo>
                  <a:pt x="31" y="26"/>
                </a:lnTo>
                <a:lnTo>
                  <a:pt x="29" y="26"/>
                </a:lnTo>
                <a:lnTo>
                  <a:pt x="29" y="35"/>
                </a:lnTo>
                <a:lnTo>
                  <a:pt x="27" y="35"/>
                </a:lnTo>
                <a:lnTo>
                  <a:pt x="27" y="7"/>
                </a:lnTo>
                <a:close/>
                <a:moveTo>
                  <a:pt x="35" y="26"/>
                </a:moveTo>
                <a:lnTo>
                  <a:pt x="37" y="26"/>
                </a:lnTo>
                <a:lnTo>
                  <a:pt x="38" y="24"/>
                </a:lnTo>
                <a:lnTo>
                  <a:pt x="40" y="22"/>
                </a:lnTo>
                <a:lnTo>
                  <a:pt x="40" y="20"/>
                </a:lnTo>
                <a:lnTo>
                  <a:pt x="40" y="18"/>
                </a:lnTo>
                <a:lnTo>
                  <a:pt x="40" y="17"/>
                </a:lnTo>
                <a:lnTo>
                  <a:pt x="40" y="15"/>
                </a:lnTo>
                <a:lnTo>
                  <a:pt x="40" y="13"/>
                </a:lnTo>
                <a:lnTo>
                  <a:pt x="38" y="11"/>
                </a:lnTo>
                <a:lnTo>
                  <a:pt x="37" y="11"/>
                </a:lnTo>
                <a:lnTo>
                  <a:pt x="35" y="11"/>
                </a:lnTo>
                <a:lnTo>
                  <a:pt x="33" y="11"/>
                </a:lnTo>
                <a:lnTo>
                  <a:pt x="31" y="13"/>
                </a:lnTo>
                <a:lnTo>
                  <a:pt x="29" y="15"/>
                </a:lnTo>
                <a:lnTo>
                  <a:pt x="29" y="18"/>
                </a:lnTo>
                <a:lnTo>
                  <a:pt x="29" y="22"/>
                </a:lnTo>
                <a:lnTo>
                  <a:pt x="31" y="24"/>
                </a:lnTo>
                <a:lnTo>
                  <a:pt x="33" y="26"/>
                </a:lnTo>
                <a:lnTo>
                  <a:pt x="35" y="26"/>
                </a:lnTo>
                <a:close/>
                <a:moveTo>
                  <a:pt x="64" y="28"/>
                </a:moveTo>
                <a:lnTo>
                  <a:pt x="59" y="28"/>
                </a:lnTo>
                <a:lnTo>
                  <a:pt x="51" y="18"/>
                </a:lnTo>
                <a:lnTo>
                  <a:pt x="51" y="20"/>
                </a:lnTo>
                <a:lnTo>
                  <a:pt x="51" y="28"/>
                </a:lnTo>
                <a:lnTo>
                  <a:pt x="48" y="28"/>
                </a:lnTo>
                <a:lnTo>
                  <a:pt x="48" y="7"/>
                </a:lnTo>
                <a:lnTo>
                  <a:pt x="51" y="7"/>
                </a:lnTo>
                <a:lnTo>
                  <a:pt x="51" y="17"/>
                </a:lnTo>
                <a:lnTo>
                  <a:pt x="59" y="7"/>
                </a:lnTo>
                <a:lnTo>
                  <a:pt x="62" y="7"/>
                </a:lnTo>
                <a:lnTo>
                  <a:pt x="55" y="17"/>
                </a:lnTo>
                <a:lnTo>
                  <a:pt x="64" y="28"/>
                </a:lnTo>
                <a:close/>
                <a:moveTo>
                  <a:pt x="79" y="7"/>
                </a:moveTo>
                <a:lnTo>
                  <a:pt x="83" y="7"/>
                </a:lnTo>
                <a:lnTo>
                  <a:pt x="81" y="11"/>
                </a:lnTo>
                <a:lnTo>
                  <a:pt x="81" y="13"/>
                </a:lnTo>
                <a:lnTo>
                  <a:pt x="79" y="15"/>
                </a:lnTo>
                <a:lnTo>
                  <a:pt x="79" y="17"/>
                </a:lnTo>
                <a:lnTo>
                  <a:pt x="77" y="20"/>
                </a:lnTo>
                <a:lnTo>
                  <a:pt x="77" y="22"/>
                </a:lnTo>
                <a:lnTo>
                  <a:pt x="75" y="26"/>
                </a:lnTo>
                <a:lnTo>
                  <a:pt x="75" y="28"/>
                </a:lnTo>
                <a:lnTo>
                  <a:pt x="74" y="29"/>
                </a:lnTo>
                <a:lnTo>
                  <a:pt x="74" y="31"/>
                </a:lnTo>
                <a:lnTo>
                  <a:pt x="72" y="33"/>
                </a:lnTo>
                <a:lnTo>
                  <a:pt x="72" y="35"/>
                </a:lnTo>
                <a:lnTo>
                  <a:pt x="70" y="35"/>
                </a:lnTo>
                <a:lnTo>
                  <a:pt x="68" y="35"/>
                </a:lnTo>
                <a:lnTo>
                  <a:pt x="66" y="35"/>
                </a:lnTo>
                <a:lnTo>
                  <a:pt x="66" y="33"/>
                </a:lnTo>
                <a:lnTo>
                  <a:pt x="68" y="33"/>
                </a:lnTo>
                <a:lnTo>
                  <a:pt x="70" y="33"/>
                </a:lnTo>
                <a:lnTo>
                  <a:pt x="70" y="31"/>
                </a:lnTo>
                <a:lnTo>
                  <a:pt x="70" y="29"/>
                </a:lnTo>
                <a:lnTo>
                  <a:pt x="72" y="28"/>
                </a:lnTo>
                <a:lnTo>
                  <a:pt x="64" y="7"/>
                </a:lnTo>
                <a:lnTo>
                  <a:pt x="68" y="7"/>
                </a:lnTo>
                <a:lnTo>
                  <a:pt x="74" y="24"/>
                </a:lnTo>
                <a:lnTo>
                  <a:pt x="79" y="7"/>
                </a:lnTo>
                <a:close/>
                <a:moveTo>
                  <a:pt x="92" y="11"/>
                </a:moveTo>
                <a:lnTo>
                  <a:pt x="92" y="28"/>
                </a:lnTo>
                <a:lnTo>
                  <a:pt x="88" y="28"/>
                </a:lnTo>
                <a:lnTo>
                  <a:pt x="88" y="11"/>
                </a:lnTo>
                <a:lnTo>
                  <a:pt x="83" y="11"/>
                </a:lnTo>
                <a:lnTo>
                  <a:pt x="83" y="7"/>
                </a:lnTo>
                <a:lnTo>
                  <a:pt x="99" y="7"/>
                </a:lnTo>
                <a:lnTo>
                  <a:pt x="99" y="11"/>
                </a:lnTo>
                <a:lnTo>
                  <a:pt x="92" y="11"/>
                </a:lnTo>
                <a:close/>
                <a:moveTo>
                  <a:pt x="112" y="15"/>
                </a:moveTo>
                <a:lnTo>
                  <a:pt x="112" y="11"/>
                </a:lnTo>
                <a:lnTo>
                  <a:pt x="109" y="11"/>
                </a:lnTo>
                <a:lnTo>
                  <a:pt x="107" y="11"/>
                </a:lnTo>
                <a:lnTo>
                  <a:pt x="105" y="13"/>
                </a:lnTo>
                <a:lnTo>
                  <a:pt x="103" y="15"/>
                </a:lnTo>
                <a:lnTo>
                  <a:pt x="103" y="18"/>
                </a:lnTo>
                <a:lnTo>
                  <a:pt x="103" y="22"/>
                </a:lnTo>
                <a:lnTo>
                  <a:pt x="105" y="24"/>
                </a:lnTo>
                <a:lnTo>
                  <a:pt x="107" y="26"/>
                </a:lnTo>
                <a:lnTo>
                  <a:pt x="109" y="26"/>
                </a:lnTo>
                <a:lnTo>
                  <a:pt x="110" y="26"/>
                </a:lnTo>
                <a:lnTo>
                  <a:pt x="110" y="24"/>
                </a:lnTo>
                <a:lnTo>
                  <a:pt x="112" y="22"/>
                </a:lnTo>
                <a:lnTo>
                  <a:pt x="112" y="20"/>
                </a:lnTo>
                <a:lnTo>
                  <a:pt x="116" y="20"/>
                </a:lnTo>
                <a:lnTo>
                  <a:pt x="116" y="24"/>
                </a:lnTo>
                <a:lnTo>
                  <a:pt x="114" y="26"/>
                </a:lnTo>
                <a:lnTo>
                  <a:pt x="112" y="28"/>
                </a:lnTo>
                <a:lnTo>
                  <a:pt x="109" y="28"/>
                </a:lnTo>
                <a:lnTo>
                  <a:pt x="105" y="28"/>
                </a:lnTo>
                <a:lnTo>
                  <a:pt x="103" y="28"/>
                </a:lnTo>
                <a:lnTo>
                  <a:pt x="101" y="26"/>
                </a:lnTo>
                <a:lnTo>
                  <a:pt x="101" y="24"/>
                </a:lnTo>
                <a:lnTo>
                  <a:pt x="99" y="20"/>
                </a:lnTo>
                <a:lnTo>
                  <a:pt x="99" y="18"/>
                </a:lnTo>
                <a:lnTo>
                  <a:pt x="99" y="15"/>
                </a:lnTo>
                <a:lnTo>
                  <a:pt x="101" y="13"/>
                </a:lnTo>
                <a:lnTo>
                  <a:pt x="101" y="11"/>
                </a:lnTo>
                <a:lnTo>
                  <a:pt x="103" y="9"/>
                </a:lnTo>
                <a:lnTo>
                  <a:pt x="107" y="7"/>
                </a:lnTo>
                <a:lnTo>
                  <a:pt x="109" y="7"/>
                </a:lnTo>
                <a:lnTo>
                  <a:pt x="110" y="7"/>
                </a:lnTo>
                <a:lnTo>
                  <a:pt x="112" y="9"/>
                </a:lnTo>
                <a:lnTo>
                  <a:pt x="114" y="9"/>
                </a:lnTo>
                <a:lnTo>
                  <a:pt x="116" y="11"/>
                </a:lnTo>
                <a:lnTo>
                  <a:pt x="116" y="13"/>
                </a:lnTo>
                <a:lnTo>
                  <a:pt x="116" y="15"/>
                </a:lnTo>
                <a:lnTo>
                  <a:pt x="112" y="15"/>
                </a:lnTo>
                <a:close/>
                <a:moveTo>
                  <a:pt x="136" y="28"/>
                </a:moveTo>
                <a:lnTo>
                  <a:pt x="131" y="28"/>
                </a:lnTo>
                <a:lnTo>
                  <a:pt x="123" y="18"/>
                </a:lnTo>
                <a:lnTo>
                  <a:pt x="123" y="20"/>
                </a:lnTo>
                <a:lnTo>
                  <a:pt x="123" y="28"/>
                </a:lnTo>
                <a:lnTo>
                  <a:pt x="120" y="28"/>
                </a:lnTo>
                <a:lnTo>
                  <a:pt x="120" y="7"/>
                </a:lnTo>
                <a:lnTo>
                  <a:pt x="123" y="7"/>
                </a:lnTo>
                <a:lnTo>
                  <a:pt x="123" y="17"/>
                </a:lnTo>
                <a:lnTo>
                  <a:pt x="131" y="7"/>
                </a:lnTo>
                <a:lnTo>
                  <a:pt x="134" y="7"/>
                </a:lnTo>
                <a:lnTo>
                  <a:pt x="127" y="17"/>
                </a:lnTo>
                <a:lnTo>
                  <a:pt x="136" y="28"/>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84" name="Freeform 118"/>
          <p:cNvSpPr>
            <a:spLocks noEditPoints="1"/>
          </p:cNvSpPr>
          <p:nvPr/>
        </p:nvSpPr>
        <p:spPr bwMode="auto">
          <a:xfrm>
            <a:off x="5889844" y="6024399"/>
            <a:ext cx="355190" cy="66126"/>
          </a:xfrm>
          <a:custGeom>
            <a:avLst/>
            <a:gdLst>
              <a:gd name="T0" fmla="*/ 23523 w 203"/>
              <a:gd name="T1" fmla="*/ 0 h 35"/>
              <a:gd name="T2" fmla="*/ 4411 w 203"/>
              <a:gd name="T3" fmla="*/ 28575 h 35"/>
              <a:gd name="T4" fmla="*/ 39695 w 203"/>
              <a:gd name="T5" fmla="*/ 14288 h 35"/>
              <a:gd name="T6" fmla="*/ 55867 w 203"/>
              <a:gd name="T7" fmla="*/ 14288 h 35"/>
              <a:gd name="T8" fmla="*/ 55867 w 203"/>
              <a:gd name="T9" fmla="*/ 38100 h 35"/>
              <a:gd name="T10" fmla="*/ 39695 w 203"/>
              <a:gd name="T11" fmla="*/ 39688 h 35"/>
              <a:gd name="T12" fmla="*/ 48517 w 203"/>
              <a:gd name="T13" fmla="*/ 39688 h 35"/>
              <a:gd name="T14" fmla="*/ 54397 w 203"/>
              <a:gd name="T15" fmla="*/ 28575 h 35"/>
              <a:gd name="T16" fmla="*/ 48517 w 203"/>
              <a:gd name="T17" fmla="*/ 17463 h 35"/>
              <a:gd name="T18" fmla="*/ 42636 w 203"/>
              <a:gd name="T19" fmla="*/ 38100 h 35"/>
              <a:gd name="T20" fmla="*/ 73510 w 203"/>
              <a:gd name="T21" fmla="*/ 11113 h 35"/>
              <a:gd name="T22" fmla="*/ 86742 w 203"/>
              <a:gd name="T23" fmla="*/ 17463 h 35"/>
              <a:gd name="T24" fmla="*/ 91152 w 203"/>
              <a:gd name="T25" fmla="*/ 39688 h 35"/>
              <a:gd name="T26" fmla="*/ 89682 w 203"/>
              <a:gd name="T27" fmla="*/ 42863 h 35"/>
              <a:gd name="T28" fmla="*/ 80861 w 203"/>
              <a:gd name="T29" fmla="*/ 39688 h 35"/>
              <a:gd name="T30" fmla="*/ 67629 w 203"/>
              <a:gd name="T31" fmla="*/ 39688 h 35"/>
              <a:gd name="T32" fmla="*/ 67629 w 203"/>
              <a:gd name="T33" fmla="*/ 25400 h 35"/>
              <a:gd name="T34" fmla="*/ 74980 w 203"/>
              <a:gd name="T35" fmla="*/ 14288 h 35"/>
              <a:gd name="T36" fmla="*/ 83801 w 203"/>
              <a:gd name="T37" fmla="*/ 25400 h 35"/>
              <a:gd name="T38" fmla="*/ 73510 w 203"/>
              <a:gd name="T39" fmla="*/ 28575 h 35"/>
              <a:gd name="T40" fmla="*/ 73510 w 203"/>
              <a:gd name="T41" fmla="*/ 39688 h 35"/>
              <a:gd name="T42" fmla="*/ 83801 w 203"/>
              <a:gd name="T43" fmla="*/ 31750 h 35"/>
              <a:gd name="T44" fmla="*/ 99973 w 203"/>
              <a:gd name="T45" fmla="*/ 20638 h 35"/>
              <a:gd name="T46" fmla="*/ 108795 w 203"/>
              <a:gd name="T47" fmla="*/ 39688 h 35"/>
              <a:gd name="T48" fmla="*/ 116146 w 203"/>
              <a:gd name="T49" fmla="*/ 38100 h 35"/>
              <a:gd name="T50" fmla="*/ 97033 w 203"/>
              <a:gd name="T51" fmla="*/ 39688 h 35"/>
              <a:gd name="T52" fmla="*/ 97033 w 203"/>
              <a:gd name="T53" fmla="*/ 17463 h 35"/>
              <a:gd name="T54" fmla="*/ 116146 w 203"/>
              <a:gd name="T55" fmla="*/ 14288 h 35"/>
              <a:gd name="T56" fmla="*/ 145550 w 203"/>
              <a:gd name="T57" fmla="*/ 11113 h 35"/>
              <a:gd name="T58" fmla="*/ 124967 w 203"/>
              <a:gd name="T59" fmla="*/ 42863 h 35"/>
              <a:gd name="T60" fmla="*/ 164662 w 203"/>
              <a:gd name="T61" fmla="*/ 11113 h 35"/>
              <a:gd name="T62" fmla="*/ 179364 w 203"/>
              <a:gd name="T63" fmla="*/ 28575 h 35"/>
              <a:gd name="T64" fmla="*/ 164662 w 203"/>
              <a:gd name="T65" fmla="*/ 42863 h 35"/>
              <a:gd name="T66" fmla="*/ 151430 w 203"/>
              <a:gd name="T67" fmla="*/ 28575 h 35"/>
              <a:gd name="T68" fmla="*/ 164662 w 203"/>
              <a:gd name="T69" fmla="*/ 11113 h 35"/>
              <a:gd name="T70" fmla="*/ 173483 w 203"/>
              <a:gd name="T71" fmla="*/ 28575 h 35"/>
              <a:gd name="T72" fmla="*/ 167602 w 203"/>
              <a:gd name="T73" fmla="*/ 17463 h 35"/>
              <a:gd name="T74" fmla="*/ 157311 w 203"/>
              <a:gd name="T75" fmla="*/ 25400 h 35"/>
              <a:gd name="T76" fmla="*/ 161722 w 203"/>
              <a:gd name="T77" fmla="*/ 38100 h 35"/>
              <a:gd name="T78" fmla="*/ 186715 w 203"/>
              <a:gd name="T79" fmla="*/ 28575 h 35"/>
              <a:gd name="T80" fmla="*/ 192596 w 203"/>
              <a:gd name="T81" fmla="*/ 11113 h 35"/>
              <a:gd name="T82" fmla="*/ 198477 w 203"/>
              <a:gd name="T83" fmla="*/ 28575 h 35"/>
              <a:gd name="T84" fmla="*/ 189655 w 203"/>
              <a:gd name="T85" fmla="*/ 20638 h 35"/>
              <a:gd name="T86" fmla="*/ 219059 w 203"/>
              <a:gd name="T87" fmla="*/ 11113 h 35"/>
              <a:gd name="T88" fmla="*/ 227881 w 203"/>
              <a:gd name="T89" fmla="*/ 11113 h 35"/>
              <a:gd name="T90" fmla="*/ 241112 w 203"/>
              <a:gd name="T91" fmla="*/ 25400 h 35"/>
              <a:gd name="T92" fmla="*/ 227881 w 203"/>
              <a:gd name="T93" fmla="*/ 42863 h 35"/>
              <a:gd name="T94" fmla="*/ 219059 w 203"/>
              <a:gd name="T95" fmla="*/ 55563 h 35"/>
              <a:gd name="T96" fmla="*/ 233761 w 203"/>
              <a:gd name="T97" fmla="*/ 38100 h 35"/>
              <a:gd name="T98" fmla="*/ 233761 w 203"/>
              <a:gd name="T99" fmla="*/ 20638 h 35"/>
              <a:gd name="T100" fmla="*/ 219059 w 203"/>
              <a:gd name="T101" fmla="*/ 22225 h 35"/>
              <a:gd name="T102" fmla="*/ 263165 w 203"/>
              <a:gd name="T103" fmla="*/ 22225 h 35"/>
              <a:gd name="T104" fmla="*/ 249934 w 203"/>
              <a:gd name="T105" fmla="*/ 28575 h 35"/>
              <a:gd name="T106" fmla="*/ 260225 w 203"/>
              <a:gd name="T107" fmla="*/ 38100 h 35"/>
              <a:gd name="T108" fmla="*/ 263165 w 203"/>
              <a:gd name="T109" fmla="*/ 42863 h 35"/>
              <a:gd name="T110" fmla="*/ 244053 w 203"/>
              <a:gd name="T111" fmla="*/ 31750 h 35"/>
              <a:gd name="T112" fmla="*/ 254344 w 203"/>
              <a:gd name="T113" fmla="*/ 11113 h 35"/>
              <a:gd name="T114" fmla="*/ 269046 w 203"/>
              <a:gd name="T115" fmla="*/ 20638 h 35"/>
              <a:gd name="T116" fmla="*/ 279337 w 203"/>
              <a:gd name="T117" fmla="*/ 31750 h 35"/>
              <a:gd name="T118" fmla="*/ 289629 w 203"/>
              <a:gd name="T119" fmla="*/ 11113 h 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3"/>
              <a:gd name="T181" fmla="*/ 0 h 35"/>
              <a:gd name="T182" fmla="*/ 203 w 203"/>
              <a:gd name="T183" fmla="*/ 35 h 3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3" h="35">
                <a:moveTo>
                  <a:pt x="3" y="27"/>
                </a:moveTo>
                <a:lnTo>
                  <a:pt x="0" y="27"/>
                </a:lnTo>
                <a:lnTo>
                  <a:pt x="0" y="0"/>
                </a:lnTo>
                <a:lnTo>
                  <a:pt x="3" y="0"/>
                </a:lnTo>
                <a:lnTo>
                  <a:pt x="3" y="13"/>
                </a:lnTo>
                <a:lnTo>
                  <a:pt x="16" y="0"/>
                </a:lnTo>
                <a:lnTo>
                  <a:pt x="20" y="0"/>
                </a:lnTo>
                <a:lnTo>
                  <a:pt x="9" y="11"/>
                </a:lnTo>
                <a:lnTo>
                  <a:pt x="22" y="27"/>
                </a:lnTo>
                <a:lnTo>
                  <a:pt x="16" y="27"/>
                </a:lnTo>
                <a:lnTo>
                  <a:pt x="7" y="14"/>
                </a:lnTo>
                <a:lnTo>
                  <a:pt x="3" y="18"/>
                </a:lnTo>
                <a:lnTo>
                  <a:pt x="3" y="27"/>
                </a:lnTo>
                <a:close/>
                <a:moveTo>
                  <a:pt x="24" y="7"/>
                </a:moveTo>
                <a:lnTo>
                  <a:pt x="27" y="7"/>
                </a:lnTo>
                <a:lnTo>
                  <a:pt x="27" y="11"/>
                </a:lnTo>
                <a:lnTo>
                  <a:pt x="27" y="9"/>
                </a:lnTo>
                <a:lnTo>
                  <a:pt x="29" y="7"/>
                </a:lnTo>
                <a:lnTo>
                  <a:pt x="31" y="7"/>
                </a:lnTo>
                <a:lnTo>
                  <a:pt x="33" y="7"/>
                </a:lnTo>
                <a:lnTo>
                  <a:pt x="35" y="7"/>
                </a:lnTo>
                <a:lnTo>
                  <a:pt x="37" y="9"/>
                </a:lnTo>
                <a:lnTo>
                  <a:pt x="38" y="9"/>
                </a:lnTo>
                <a:lnTo>
                  <a:pt x="40" y="13"/>
                </a:lnTo>
                <a:lnTo>
                  <a:pt x="40" y="14"/>
                </a:lnTo>
                <a:lnTo>
                  <a:pt x="40" y="16"/>
                </a:lnTo>
                <a:lnTo>
                  <a:pt x="40" y="20"/>
                </a:lnTo>
                <a:lnTo>
                  <a:pt x="40" y="22"/>
                </a:lnTo>
                <a:lnTo>
                  <a:pt x="38" y="24"/>
                </a:lnTo>
                <a:lnTo>
                  <a:pt x="37" y="25"/>
                </a:lnTo>
                <a:lnTo>
                  <a:pt x="35" y="27"/>
                </a:lnTo>
                <a:lnTo>
                  <a:pt x="33" y="27"/>
                </a:lnTo>
                <a:lnTo>
                  <a:pt x="31" y="27"/>
                </a:lnTo>
                <a:lnTo>
                  <a:pt x="29" y="27"/>
                </a:lnTo>
                <a:lnTo>
                  <a:pt x="27" y="25"/>
                </a:lnTo>
                <a:lnTo>
                  <a:pt x="27" y="35"/>
                </a:lnTo>
                <a:lnTo>
                  <a:pt x="24" y="35"/>
                </a:lnTo>
                <a:lnTo>
                  <a:pt x="24" y="7"/>
                </a:lnTo>
                <a:close/>
                <a:moveTo>
                  <a:pt x="33" y="25"/>
                </a:moveTo>
                <a:lnTo>
                  <a:pt x="33" y="25"/>
                </a:lnTo>
                <a:lnTo>
                  <a:pt x="35" y="24"/>
                </a:lnTo>
                <a:lnTo>
                  <a:pt x="37" y="24"/>
                </a:lnTo>
                <a:lnTo>
                  <a:pt x="37" y="22"/>
                </a:lnTo>
                <a:lnTo>
                  <a:pt x="37" y="20"/>
                </a:lnTo>
                <a:lnTo>
                  <a:pt x="37" y="18"/>
                </a:lnTo>
                <a:lnTo>
                  <a:pt x="37" y="16"/>
                </a:lnTo>
                <a:lnTo>
                  <a:pt x="37" y="14"/>
                </a:lnTo>
                <a:lnTo>
                  <a:pt x="37" y="13"/>
                </a:lnTo>
                <a:lnTo>
                  <a:pt x="35" y="11"/>
                </a:lnTo>
                <a:lnTo>
                  <a:pt x="33" y="11"/>
                </a:lnTo>
                <a:lnTo>
                  <a:pt x="29" y="11"/>
                </a:lnTo>
                <a:lnTo>
                  <a:pt x="27" y="13"/>
                </a:lnTo>
                <a:lnTo>
                  <a:pt x="27" y="14"/>
                </a:lnTo>
                <a:lnTo>
                  <a:pt x="27" y="18"/>
                </a:lnTo>
                <a:lnTo>
                  <a:pt x="27" y="22"/>
                </a:lnTo>
                <a:lnTo>
                  <a:pt x="29" y="24"/>
                </a:lnTo>
                <a:lnTo>
                  <a:pt x="31" y="24"/>
                </a:lnTo>
                <a:lnTo>
                  <a:pt x="33" y="25"/>
                </a:lnTo>
                <a:close/>
                <a:moveTo>
                  <a:pt x="44" y="14"/>
                </a:moveTo>
                <a:lnTo>
                  <a:pt x="46" y="11"/>
                </a:lnTo>
                <a:lnTo>
                  <a:pt x="46" y="9"/>
                </a:lnTo>
                <a:lnTo>
                  <a:pt x="50" y="7"/>
                </a:lnTo>
                <a:lnTo>
                  <a:pt x="53" y="7"/>
                </a:lnTo>
                <a:lnTo>
                  <a:pt x="55" y="7"/>
                </a:lnTo>
                <a:lnTo>
                  <a:pt x="57" y="9"/>
                </a:lnTo>
                <a:lnTo>
                  <a:pt x="59" y="9"/>
                </a:lnTo>
                <a:lnTo>
                  <a:pt x="59" y="11"/>
                </a:lnTo>
                <a:lnTo>
                  <a:pt x="61" y="13"/>
                </a:lnTo>
                <a:lnTo>
                  <a:pt x="61" y="24"/>
                </a:lnTo>
                <a:lnTo>
                  <a:pt x="61" y="25"/>
                </a:lnTo>
                <a:lnTo>
                  <a:pt x="62" y="25"/>
                </a:lnTo>
                <a:lnTo>
                  <a:pt x="62" y="27"/>
                </a:lnTo>
                <a:lnTo>
                  <a:pt x="61" y="27"/>
                </a:lnTo>
                <a:lnTo>
                  <a:pt x="59" y="27"/>
                </a:lnTo>
                <a:lnTo>
                  <a:pt x="57" y="27"/>
                </a:lnTo>
                <a:lnTo>
                  <a:pt x="57" y="25"/>
                </a:lnTo>
                <a:lnTo>
                  <a:pt x="57" y="24"/>
                </a:lnTo>
                <a:lnTo>
                  <a:pt x="55" y="25"/>
                </a:lnTo>
                <a:lnTo>
                  <a:pt x="53" y="27"/>
                </a:lnTo>
                <a:lnTo>
                  <a:pt x="51" y="27"/>
                </a:lnTo>
                <a:lnTo>
                  <a:pt x="50" y="27"/>
                </a:lnTo>
                <a:lnTo>
                  <a:pt x="48" y="27"/>
                </a:lnTo>
                <a:lnTo>
                  <a:pt x="46" y="27"/>
                </a:lnTo>
                <a:lnTo>
                  <a:pt x="46" y="25"/>
                </a:lnTo>
                <a:lnTo>
                  <a:pt x="44" y="25"/>
                </a:lnTo>
                <a:lnTo>
                  <a:pt x="44" y="24"/>
                </a:lnTo>
                <a:lnTo>
                  <a:pt x="44" y="22"/>
                </a:lnTo>
                <a:lnTo>
                  <a:pt x="44" y="20"/>
                </a:lnTo>
                <a:lnTo>
                  <a:pt x="44" y="18"/>
                </a:lnTo>
                <a:lnTo>
                  <a:pt x="46" y="16"/>
                </a:lnTo>
                <a:lnTo>
                  <a:pt x="50" y="16"/>
                </a:lnTo>
                <a:lnTo>
                  <a:pt x="55" y="14"/>
                </a:lnTo>
                <a:lnTo>
                  <a:pt x="57" y="14"/>
                </a:lnTo>
                <a:lnTo>
                  <a:pt x="57" y="13"/>
                </a:lnTo>
                <a:lnTo>
                  <a:pt x="55" y="11"/>
                </a:lnTo>
                <a:lnTo>
                  <a:pt x="51" y="9"/>
                </a:lnTo>
                <a:lnTo>
                  <a:pt x="50" y="11"/>
                </a:lnTo>
                <a:lnTo>
                  <a:pt x="48" y="11"/>
                </a:lnTo>
                <a:lnTo>
                  <a:pt x="48" y="13"/>
                </a:lnTo>
                <a:lnTo>
                  <a:pt x="48" y="14"/>
                </a:lnTo>
                <a:lnTo>
                  <a:pt x="44" y="14"/>
                </a:lnTo>
                <a:close/>
                <a:moveTo>
                  <a:pt x="57" y="16"/>
                </a:moveTo>
                <a:lnTo>
                  <a:pt x="55" y="18"/>
                </a:lnTo>
                <a:lnTo>
                  <a:pt x="53" y="18"/>
                </a:lnTo>
                <a:lnTo>
                  <a:pt x="51" y="18"/>
                </a:lnTo>
                <a:lnTo>
                  <a:pt x="50" y="18"/>
                </a:lnTo>
                <a:lnTo>
                  <a:pt x="48" y="20"/>
                </a:lnTo>
                <a:lnTo>
                  <a:pt x="48" y="22"/>
                </a:lnTo>
                <a:lnTo>
                  <a:pt x="48" y="24"/>
                </a:lnTo>
                <a:lnTo>
                  <a:pt x="50" y="25"/>
                </a:lnTo>
                <a:lnTo>
                  <a:pt x="51" y="25"/>
                </a:lnTo>
                <a:lnTo>
                  <a:pt x="53" y="24"/>
                </a:lnTo>
                <a:lnTo>
                  <a:pt x="55" y="24"/>
                </a:lnTo>
                <a:lnTo>
                  <a:pt x="55" y="22"/>
                </a:lnTo>
                <a:lnTo>
                  <a:pt x="57" y="22"/>
                </a:lnTo>
                <a:lnTo>
                  <a:pt x="57" y="20"/>
                </a:lnTo>
                <a:lnTo>
                  <a:pt x="57" y="16"/>
                </a:lnTo>
                <a:close/>
                <a:moveTo>
                  <a:pt x="77" y="14"/>
                </a:moveTo>
                <a:lnTo>
                  <a:pt x="75" y="11"/>
                </a:lnTo>
                <a:lnTo>
                  <a:pt x="74" y="11"/>
                </a:lnTo>
                <a:lnTo>
                  <a:pt x="70" y="11"/>
                </a:lnTo>
                <a:lnTo>
                  <a:pt x="68" y="13"/>
                </a:lnTo>
                <a:lnTo>
                  <a:pt x="68" y="14"/>
                </a:lnTo>
                <a:lnTo>
                  <a:pt x="68" y="18"/>
                </a:lnTo>
                <a:lnTo>
                  <a:pt x="68" y="20"/>
                </a:lnTo>
                <a:lnTo>
                  <a:pt x="68" y="24"/>
                </a:lnTo>
                <a:lnTo>
                  <a:pt x="70" y="24"/>
                </a:lnTo>
                <a:lnTo>
                  <a:pt x="74" y="25"/>
                </a:lnTo>
                <a:lnTo>
                  <a:pt x="74" y="24"/>
                </a:lnTo>
                <a:lnTo>
                  <a:pt x="75" y="24"/>
                </a:lnTo>
                <a:lnTo>
                  <a:pt x="77" y="22"/>
                </a:lnTo>
                <a:lnTo>
                  <a:pt x="77" y="20"/>
                </a:lnTo>
                <a:lnTo>
                  <a:pt x="81" y="20"/>
                </a:lnTo>
                <a:lnTo>
                  <a:pt x="79" y="24"/>
                </a:lnTo>
                <a:lnTo>
                  <a:pt x="79" y="25"/>
                </a:lnTo>
                <a:lnTo>
                  <a:pt x="75" y="27"/>
                </a:lnTo>
                <a:lnTo>
                  <a:pt x="74" y="27"/>
                </a:lnTo>
                <a:lnTo>
                  <a:pt x="70" y="27"/>
                </a:lnTo>
                <a:lnTo>
                  <a:pt x="68" y="27"/>
                </a:lnTo>
                <a:lnTo>
                  <a:pt x="66" y="25"/>
                </a:lnTo>
                <a:lnTo>
                  <a:pt x="64" y="24"/>
                </a:lnTo>
                <a:lnTo>
                  <a:pt x="64" y="20"/>
                </a:lnTo>
                <a:lnTo>
                  <a:pt x="64" y="18"/>
                </a:lnTo>
                <a:lnTo>
                  <a:pt x="64" y="14"/>
                </a:lnTo>
                <a:lnTo>
                  <a:pt x="64" y="13"/>
                </a:lnTo>
                <a:lnTo>
                  <a:pt x="66" y="11"/>
                </a:lnTo>
                <a:lnTo>
                  <a:pt x="68" y="9"/>
                </a:lnTo>
                <a:lnTo>
                  <a:pt x="70" y="7"/>
                </a:lnTo>
                <a:lnTo>
                  <a:pt x="74" y="7"/>
                </a:lnTo>
                <a:lnTo>
                  <a:pt x="75" y="7"/>
                </a:lnTo>
                <a:lnTo>
                  <a:pt x="77" y="9"/>
                </a:lnTo>
                <a:lnTo>
                  <a:pt x="79" y="9"/>
                </a:lnTo>
                <a:lnTo>
                  <a:pt x="79" y="11"/>
                </a:lnTo>
                <a:lnTo>
                  <a:pt x="81" y="13"/>
                </a:lnTo>
                <a:lnTo>
                  <a:pt x="81" y="14"/>
                </a:lnTo>
                <a:lnTo>
                  <a:pt x="77" y="14"/>
                </a:lnTo>
                <a:close/>
                <a:moveTo>
                  <a:pt x="96" y="7"/>
                </a:moveTo>
                <a:lnTo>
                  <a:pt x="99" y="7"/>
                </a:lnTo>
                <a:lnTo>
                  <a:pt x="99" y="27"/>
                </a:lnTo>
                <a:lnTo>
                  <a:pt x="96" y="27"/>
                </a:lnTo>
                <a:lnTo>
                  <a:pt x="96" y="18"/>
                </a:lnTo>
                <a:lnTo>
                  <a:pt x="88" y="18"/>
                </a:lnTo>
                <a:lnTo>
                  <a:pt x="88" y="27"/>
                </a:lnTo>
                <a:lnTo>
                  <a:pt x="85" y="27"/>
                </a:lnTo>
                <a:lnTo>
                  <a:pt x="85" y="7"/>
                </a:lnTo>
                <a:lnTo>
                  <a:pt x="88" y="7"/>
                </a:lnTo>
                <a:lnTo>
                  <a:pt x="88" y="16"/>
                </a:lnTo>
                <a:lnTo>
                  <a:pt x="96" y="16"/>
                </a:lnTo>
                <a:lnTo>
                  <a:pt x="96" y="7"/>
                </a:lnTo>
                <a:close/>
                <a:moveTo>
                  <a:pt x="112" y="7"/>
                </a:moveTo>
                <a:lnTo>
                  <a:pt x="116" y="7"/>
                </a:lnTo>
                <a:lnTo>
                  <a:pt x="118" y="9"/>
                </a:lnTo>
                <a:lnTo>
                  <a:pt x="120" y="11"/>
                </a:lnTo>
                <a:lnTo>
                  <a:pt x="122" y="13"/>
                </a:lnTo>
                <a:lnTo>
                  <a:pt x="122" y="14"/>
                </a:lnTo>
                <a:lnTo>
                  <a:pt x="122" y="18"/>
                </a:lnTo>
                <a:lnTo>
                  <a:pt x="122" y="20"/>
                </a:lnTo>
                <a:lnTo>
                  <a:pt x="122" y="22"/>
                </a:lnTo>
                <a:lnTo>
                  <a:pt x="120" y="24"/>
                </a:lnTo>
                <a:lnTo>
                  <a:pt x="118" y="25"/>
                </a:lnTo>
                <a:lnTo>
                  <a:pt x="116" y="27"/>
                </a:lnTo>
                <a:lnTo>
                  <a:pt x="112" y="27"/>
                </a:lnTo>
                <a:lnTo>
                  <a:pt x="110" y="27"/>
                </a:lnTo>
                <a:lnTo>
                  <a:pt x="109" y="25"/>
                </a:lnTo>
                <a:lnTo>
                  <a:pt x="107" y="24"/>
                </a:lnTo>
                <a:lnTo>
                  <a:pt x="105" y="22"/>
                </a:lnTo>
                <a:lnTo>
                  <a:pt x="103" y="20"/>
                </a:lnTo>
                <a:lnTo>
                  <a:pt x="103" y="18"/>
                </a:lnTo>
                <a:lnTo>
                  <a:pt x="103" y="14"/>
                </a:lnTo>
                <a:lnTo>
                  <a:pt x="105" y="13"/>
                </a:lnTo>
                <a:lnTo>
                  <a:pt x="107" y="11"/>
                </a:lnTo>
                <a:lnTo>
                  <a:pt x="109" y="9"/>
                </a:lnTo>
                <a:lnTo>
                  <a:pt x="110" y="7"/>
                </a:lnTo>
                <a:lnTo>
                  <a:pt x="112" y="7"/>
                </a:lnTo>
                <a:close/>
                <a:moveTo>
                  <a:pt x="112" y="25"/>
                </a:moveTo>
                <a:lnTo>
                  <a:pt x="114" y="24"/>
                </a:lnTo>
                <a:lnTo>
                  <a:pt x="116" y="24"/>
                </a:lnTo>
                <a:lnTo>
                  <a:pt x="118" y="22"/>
                </a:lnTo>
                <a:lnTo>
                  <a:pt x="118" y="20"/>
                </a:lnTo>
                <a:lnTo>
                  <a:pt x="118" y="18"/>
                </a:lnTo>
                <a:lnTo>
                  <a:pt x="118" y="16"/>
                </a:lnTo>
                <a:lnTo>
                  <a:pt x="118" y="14"/>
                </a:lnTo>
                <a:lnTo>
                  <a:pt x="118" y="13"/>
                </a:lnTo>
                <a:lnTo>
                  <a:pt x="116" y="11"/>
                </a:lnTo>
                <a:lnTo>
                  <a:pt x="114" y="11"/>
                </a:lnTo>
                <a:lnTo>
                  <a:pt x="112" y="11"/>
                </a:lnTo>
                <a:lnTo>
                  <a:pt x="110" y="11"/>
                </a:lnTo>
                <a:lnTo>
                  <a:pt x="109" y="11"/>
                </a:lnTo>
                <a:lnTo>
                  <a:pt x="109" y="13"/>
                </a:lnTo>
                <a:lnTo>
                  <a:pt x="107" y="14"/>
                </a:lnTo>
                <a:lnTo>
                  <a:pt x="107" y="16"/>
                </a:lnTo>
                <a:lnTo>
                  <a:pt x="107" y="18"/>
                </a:lnTo>
                <a:lnTo>
                  <a:pt x="107" y="20"/>
                </a:lnTo>
                <a:lnTo>
                  <a:pt x="109" y="22"/>
                </a:lnTo>
                <a:lnTo>
                  <a:pt x="109" y="24"/>
                </a:lnTo>
                <a:lnTo>
                  <a:pt x="110" y="24"/>
                </a:lnTo>
                <a:lnTo>
                  <a:pt x="112" y="25"/>
                </a:lnTo>
                <a:close/>
                <a:moveTo>
                  <a:pt x="125" y="27"/>
                </a:moveTo>
                <a:lnTo>
                  <a:pt x="131" y="18"/>
                </a:lnTo>
                <a:lnTo>
                  <a:pt x="129" y="18"/>
                </a:lnTo>
                <a:lnTo>
                  <a:pt x="127" y="18"/>
                </a:lnTo>
                <a:lnTo>
                  <a:pt x="127" y="16"/>
                </a:lnTo>
                <a:lnTo>
                  <a:pt x="125" y="14"/>
                </a:lnTo>
                <a:lnTo>
                  <a:pt x="125" y="13"/>
                </a:lnTo>
                <a:lnTo>
                  <a:pt x="127" y="11"/>
                </a:lnTo>
                <a:lnTo>
                  <a:pt x="127" y="9"/>
                </a:lnTo>
                <a:lnTo>
                  <a:pt x="131" y="7"/>
                </a:lnTo>
                <a:lnTo>
                  <a:pt x="133" y="7"/>
                </a:lnTo>
                <a:lnTo>
                  <a:pt x="142" y="7"/>
                </a:lnTo>
                <a:lnTo>
                  <a:pt x="142" y="27"/>
                </a:lnTo>
                <a:lnTo>
                  <a:pt x="138" y="27"/>
                </a:lnTo>
                <a:lnTo>
                  <a:pt x="138" y="18"/>
                </a:lnTo>
                <a:lnTo>
                  <a:pt x="135" y="18"/>
                </a:lnTo>
                <a:lnTo>
                  <a:pt x="129" y="27"/>
                </a:lnTo>
                <a:lnTo>
                  <a:pt x="125" y="27"/>
                </a:lnTo>
                <a:close/>
                <a:moveTo>
                  <a:pt x="138" y="11"/>
                </a:moveTo>
                <a:lnTo>
                  <a:pt x="133" y="11"/>
                </a:lnTo>
                <a:lnTo>
                  <a:pt x="131" y="11"/>
                </a:lnTo>
                <a:lnTo>
                  <a:pt x="129" y="13"/>
                </a:lnTo>
                <a:lnTo>
                  <a:pt x="131" y="16"/>
                </a:lnTo>
                <a:lnTo>
                  <a:pt x="133" y="16"/>
                </a:lnTo>
                <a:lnTo>
                  <a:pt x="138" y="16"/>
                </a:lnTo>
                <a:lnTo>
                  <a:pt x="138" y="11"/>
                </a:lnTo>
                <a:close/>
                <a:moveTo>
                  <a:pt x="147" y="7"/>
                </a:moveTo>
                <a:lnTo>
                  <a:pt x="149" y="7"/>
                </a:lnTo>
                <a:lnTo>
                  <a:pt x="149" y="11"/>
                </a:lnTo>
                <a:lnTo>
                  <a:pt x="151" y="9"/>
                </a:lnTo>
                <a:lnTo>
                  <a:pt x="151" y="7"/>
                </a:lnTo>
                <a:lnTo>
                  <a:pt x="153" y="7"/>
                </a:lnTo>
                <a:lnTo>
                  <a:pt x="155" y="7"/>
                </a:lnTo>
                <a:lnTo>
                  <a:pt x="159" y="7"/>
                </a:lnTo>
                <a:lnTo>
                  <a:pt x="160" y="9"/>
                </a:lnTo>
                <a:lnTo>
                  <a:pt x="162" y="9"/>
                </a:lnTo>
                <a:lnTo>
                  <a:pt x="162" y="13"/>
                </a:lnTo>
                <a:lnTo>
                  <a:pt x="164" y="14"/>
                </a:lnTo>
                <a:lnTo>
                  <a:pt x="164" y="16"/>
                </a:lnTo>
                <a:lnTo>
                  <a:pt x="164" y="20"/>
                </a:lnTo>
                <a:lnTo>
                  <a:pt x="162" y="22"/>
                </a:lnTo>
                <a:lnTo>
                  <a:pt x="162" y="24"/>
                </a:lnTo>
                <a:lnTo>
                  <a:pt x="160" y="25"/>
                </a:lnTo>
                <a:lnTo>
                  <a:pt x="159" y="27"/>
                </a:lnTo>
                <a:lnTo>
                  <a:pt x="155" y="27"/>
                </a:lnTo>
                <a:lnTo>
                  <a:pt x="153" y="27"/>
                </a:lnTo>
                <a:lnTo>
                  <a:pt x="151" y="27"/>
                </a:lnTo>
                <a:lnTo>
                  <a:pt x="151" y="25"/>
                </a:lnTo>
                <a:lnTo>
                  <a:pt x="149" y="25"/>
                </a:lnTo>
                <a:lnTo>
                  <a:pt x="149" y="35"/>
                </a:lnTo>
                <a:lnTo>
                  <a:pt x="147" y="35"/>
                </a:lnTo>
                <a:lnTo>
                  <a:pt x="147" y="7"/>
                </a:lnTo>
                <a:close/>
                <a:moveTo>
                  <a:pt x="155" y="25"/>
                </a:moveTo>
                <a:lnTo>
                  <a:pt x="157" y="25"/>
                </a:lnTo>
                <a:lnTo>
                  <a:pt x="159" y="24"/>
                </a:lnTo>
                <a:lnTo>
                  <a:pt x="160" y="22"/>
                </a:lnTo>
                <a:lnTo>
                  <a:pt x="160" y="20"/>
                </a:lnTo>
                <a:lnTo>
                  <a:pt x="160" y="18"/>
                </a:lnTo>
                <a:lnTo>
                  <a:pt x="160" y="16"/>
                </a:lnTo>
                <a:lnTo>
                  <a:pt x="160" y="14"/>
                </a:lnTo>
                <a:lnTo>
                  <a:pt x="159" y="13"/>
                </a:lnTo>
                <a:lnTo>
                  <a:pt x="159" y="11"/>
                </a:lnTo>
                <a:lnTo>
                  <a:pt x="157" y="11"/>
                </a:lnTo>
                <a:lnTo>
                  <a:pt x="155" y="11"/>
                </a:lnTo>
                <a:lnTo>
                  <a:pt x="153" y="11"/>
                </a:lnTo>
                <a:lnTo>
                  <a:pt x="151" y="13"/>
                </a:lnTo>
                <a:lnTo>
                  <a:pt x="149" y="14"/>
                </a:lnTo>
                <a:lnTo>
                  <a:pt x="149" y="18"/>
                </a:lnTo>
                <a:lnTo>
                  <a:pt x="149" y="22"/>
                </a:lnTo>
                <a:lnTo>
                  <a:pt x="151" y="24"/>
                </a:lnTo>
                <a:lnTo>
                  <a:pt x="153" y="24"/>
                </a:lnTo>
                <a:lnTo>
                  <a:pt x="155" y="25"/>
                </a:lnTo>
                <a:close/>
                <a:moveTo>
                  <a:pt x="179" y="14"/>
                </a:moveTo>
                <a:lnTo>
                  <a:pt x="179" y="11"/>
                </a:lnTo>
                <a:lnTo>
                  <a:pt x="175" y="11"/>
                </a:lnTo>
                <a:lnTo>
                  <a:pt x="173" y="11"/>
                </a:lnTo>
                <a:lnTo>
                  <a:pt x="171" y="13"/>
                </a:lnTo>
                <a:lnTo>
                  <a:pt x="170" y="14"/>
                </a:lnTo>
                <a:lnTo>
                  <a:pt x="170" y="18"/>
                </a:lnTo>
                <a:lnTo>
                  <a:pt x="170" y="20"/>
                </a:lnTo>
                <a:lnTo>
                  <a:pt x="171" y="24"/>
                </a:lnTo>
                <a:lnTo>
                  <a:pt x="173" y="24"/>
                </a:lnTo>
                <a:lnTo>
                  <a:pt x="175" y="25"/>
                </a:lnTo>
                <a:lnTo>
                  <a:pt x="177" y="24"/>
                </a:lnTo>
                <a:lnTo>
                  <a:pt x="179" y="22"/>
                </a:lnTo>
                <a:lnTo>
                  <a:pt x="179" y="20"/>
                </a:lnTo>
                <a:lnTo>
                  <a:pt x="183" y="20"/>
                </a:lnTo>
                <a:lnTo>
                  <a:pt x="183" y="24"/>
                </a:lnTo>
                <a:lnTo>
                  <a:pt x="181" y="25"/>
                </a:lnTo>
                <a:lnTo>
                  <a:pt x="179" y="27"/>
                </a:lnTo>
                <a:lnTo>
                  <a:pt x="175" y="27"/>
                </a:lnTo>
                <a:lnTo>
                  <a:pt x="171" y="27"/>
                </a:lnTo>
                <a:lnTo>
                  <a:pt x="170" y="27"/>
                </a:lnTo>
                <a:lnTo>
                  <a:pt x="168" y="25"/>
                </a:lnTo>
                <a:lnTo>
                  <a:pt x="168" y="24"/>
                </a:lnTo>
                <a:lnTo>
                  <a:pt x="166" y="20"/>
                </a:lnTo>
                <a:lnTo>
                  <a:pt x="166" y="18"/>
                </a:lnTo>
                <a:lnTo>
                  <a:pt x="166" y="14"/>
                </a:lnTo>
                <a:lnTo>
                  <a:pt x="168" y="13"/>
                </a:lnTo>
                <a:lnTo>
                  <a:pt x="168" y="11"/>
                </a:lnTo>
                <a:lnTo>
                  <a:pt x="170" y="9"/>
                </a:lnTo>
                <a:lnTo>
                  <a:pt x="173" y="7"/>
                </a:lnTo>
                <a:lnTo>
                  <a:pt x="175" y="7"/>
                </a:lnTo>
                <a:lnTo>
                  <a:pt x="177" y="7"/>
                </a:lnTo>
                <a:lnTo>
                  <a:pt x="179" y="9"/>
                </a:lnTo>
                <a:lnTo>
                  <a:pt x="181" y="9"/>
                </a:lnTo>
                <a:lnTo>
                  <a:pt x="183" y="11"/>
                </a:lnTo>
                <a:lnTo>
                  <a:pt x="183" y="13"/>
                </a:lnTo>
                <a:lnTo>
                  <a:pt x="183" y="14"/>
                </a:lnTo>
                <a:lnTo>
                  <a:pt x="179" y="14"/>
                </a:lnTo>
                <a:close/>
                <a:moveTo>
                  <a:pt x="203" y="27"/>
                </a:moveTo>
                <a:lnTo>
                  <a:pt x="197" y="27"/>
                </a:lnTo>
                <a:lnTo>
                  <a:pt x="192" y="18"/>
                </a:lnTo>
                <a:lnTo>
                  <a:pt x="190" y="20"/>
                </a:lnTo>
                <a:lnTo>
                  <a:pt x="190" y="27"/>
                </a:lnTo>
                <a:lnTo>
                  <a:pt x="186" y="27"/>
                </a:lnTo>
                <a:lnTo>
                  <a:pt x="186" y="7"/>
                </a:lnTo>
                <a:lnTo>
                  <a:pt x="190" y="7"/>
                </a:lnTo>
                <a:lnTo>
                  <a:pt x="190" y="16"/>
                </a:lnTo>
                <a:lnTo>
                  <a:pt x="197" y="7"/>
                </a:lnTo>
                <a:lnTo>
                  <a:pt x="201" y="7"/>
                </a:lnTo>
                <a:lnTo>
                  <a:pt x="194" y="16"/>
                </a:lnTo>
                <a:lnTo>
                  <a:pt x="203" y="27"/>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85" name="Freeform 119"/>
          <p:cNvSpPr>
            <a:spLocks noEditPoints="1"/>
          </p:cNvSpPr>
          <p:nvPr/>
        </p:nvSpPr>
        <p:spPr bwMode="auto">
          <a:xfrm>
            <a:off x="6088222" y="6627087"/>
            <a:ext cx="194599" cy="52901"/>
          </a:xfrm>
          <a:custGeom>
            <a:avLst/>
            <a:gdLst>
              <a:gd name="T0" fmla="*/ 0 w 111"/>
              <a:gd name="T1" fmla="*/ 0 h 28"/>
              <a:gd name="T2" fmla="*/ 25043 w 111"/>
              <a:gd name="T3" fmla="*/ 0 h 28"/>
              <a:gd name="T4" fmla="*/ 32408 w 111"/>
              <a:gd name="T5" fmla="*/ 44450 h 28"/>
              <a:gd name="T6" fmla="*/ 5892 w 111"/>
              <a:gd name="T7" fmla="*/ 30163 h 28"/>
              <a:gd name="T8" fmla="*/ 63343 w 111"/>
              <a:gd name="T9" fmla="*/ 44450 h 28"/>
              <a:gd name="T10" fmla="*/ 67762 w 111"/>
              <a:gd name="T11" fmla="*/ 44450 h 28"/>
              <a:gd name="T12" fmla="*/ 57451 w 111"/>
              <a:gd name="T13" fmla="*/ 38100 h 28"/>
              <a:gd name="T14" fmla="*/ 51558 w 111"/>
              <a:gd name="T15" fmla="*/ 44450 h 28"/>
              <a:gd name="T16" fmla="*/ 38300 w 111"/>
              <a:gd name="T17" fmla="*/ 12700 h 28"/>
              <a:gd name="T18" fmla="*/ 48612 w 111"/>
              <a:gd name="T19" fmla="*/ 26988 h 28"/>
              <a:gd name="T20" fmla="*/ 60397 w 111"/>
              <a:gd name="T21" fmla="*/ 33338 h 28"/>
              <a:gd name="T22" fmla="*/ 48612 w 111"/>
              <a:gd name="T23" fmla="*/ 41275 h 28"/>
              <a:gd name="T24" fmla="*/ 54504 w 111"/>
              <a:gd name="T25" fmla="*/ 38100 h 28"/>
              <a:gd name="T26" fmla="*/ 51558 w 111"/>
              <a:gd name="T27" fmla="*/ 33338 h 28"/>
              <a:gd name="T28" fmla="*/ 44193 w 111"/>
              <a:gd name="T29" fmla="*/ 30163 h 28"/>
              <a:gd name="T30" fmla="*/ 86912 w 111"/>
              <a:gd name="T31" fmla="*/ 26988 h 28"/>
              <a:gd name="T32" fmla="*/ 92805 w 111"/>
              <a:gd name="T33" fmla="*/ 20638 h 28"/>
              <a:gd name="T34" fmla="*/ 82493 w 111"/>
              <a:gd name="T35" fmla="*/ 17463 h 28"/>
              <a:gd name="T36" fmla="*/ 76601 w 111"/>
              <a:gd name="T37" fmla="*/ 20638 h 28"/>
              <a:gd name="T38" fmla="*/ 79547 w 111"/>
              <a:gd name="T39" fmla="*/ 14288 h 28"/>
              <a:gd name="T40" fmla="*/ 89858 w 111"/>
              <a:gd name="T41" fmla="*/ 12700 h 28"/>
              <a:gd name="T42" fmla="*/ 95751 w 111"/>
              <a:gd name="T43" fmla="*/ 17463 h 28"/>
              <a:gd name="T44" fmla="*/ 98697 w 111"/>
              <a:gd name="T45" fmla="*/ 23812 h 28"/>
              <a:gd name="T46" fmla="*/ 92805 w 111"/>
              <a:gd name="T47" fmla="*/ 26988 h 28"/>
              <a:gd name="T48" fmla="*/ 98697 w 111"/>
              <a:gd name="T49" fmla="*/ 38100 h 28"/>
              <a:gd name="T50" fmla="*/ 92805 w 111"/>
              <a:gd name="T51" fmla="*/ 44450 h 28"/>
              <a:gd name="T52" fmla="*/ 82493 w 111"/>
              <a:gd name="T53" fmla="*/ 44450 h 28"/>
              <a:gd name="T54" fmla="*/ 76601 w 111"/>
              <a:gd name="T55" fmla="*/ 38100 h 28"/>
              <a:gd name="T56" fmla="*/ 79547 w 111"/>
              <a:gd name="T57" fmla="*/ 34925 h 28"/>
              <a:gd name="T58" fmla="*/ 82493 w 111"/>
              <a:gd name="T59" fmla="*/ 38100 h 28"/>
              <a:gd name="T60" fmla="*/ 86912 w 111"/>
              <a:gd name="T61" fmla="*/ 41275 h 28"/>
              <a:gd name="T62" fmla="*/ 92805 w 111"/>
              <a:gd name="T63" fmla="*/ 33338 h 28"/>
              <a:gd name="T64" fmla="*/ 83966 w 111"/>
              <a:gd name="T65" fmla="*/ 30163 h 28"/>
              <a:gd name="T66" fmla="*/ 82493 w 111"/>
              <a:gd name="T67" fmla="*/ 30163 h 28"/>
              <a:gd name="T68" fmla="*/ 82493 w 111"/>
              <a:gd name="T69" fmla="*/ 26988 h 28"/>
              <a:gd name="T70" fmla="*/ 86912 w 111"/>
              <a:gd name="T71" fmla="*/ 26988 h 28"/>
              <a:gd name="T72" fmla="*/ 131105 w 111"/>
              <a:gd name="T73" fmla="*/ 12700 h 28"/>
              <a:gd name="T74" fmla="*/ 125213 w 111"/>
              <a:gd name="T75" fmla="*/ 34925 h 28"/>
              <a:gd name="T76" fmla="*/ 122266 w 111"/>
              <a:gd name="T77" fmla="*/ 41275 h 28"/>
              <a:gd name="T78" fmla="*/ 114901 w 111"/>
              <a:gd name="T79" fmla="*/ 44450 h 28"/>
              <a:gd name="T80" fmla="*/ 109009 w 111"/>
              <a:gd name="T81" fmla="*/ 12700 h 28"/>
              <a:gd name="T82" fmla="*/ 119320 w 111"/>
              <a:gd name="T83" fmla="*/ 26988 h 28"/>
              <a:gd name="T84" fmla="*/ 125213 w 111"/>
              <a:gd name="T85" fmla="*/ 34925 h 28"/>
              <a:gd name="T86" fmla="*/ 117847 w 111"/>
              <a:gd name="T87" fmla="*/ 38100 h 28"/>
              <a:gd name="T88" fmla="*/ 119320 w 111"/>
              <a:gd name="T89" fmla="*/ 34925 h 28"/>
              <a:gd name="T90" fmla="*/ 117847 w 111"/>
              <a:gd name="T91" fmla="*/ 30163 h 28"/>
              <a:gd name="T92" fmla="*/ 109009 w 111"/>
              <a:gd name="T93" fmla="*/ 41275 h 28"/>
              <a:gd name="T94" fmla="*/ 147309 w 111"/>
              <a:gd name="T95" fmla="*/ 38100 h 28"/>
              <a:gd name="T96" fmla="*/ 138470 w 111"/>
              <a:gd name="T97" fmla="*/ 44450 h 28"/>
              <a:gd name="T98" fmla="*/ 141417 w 111"/>
              <a:gd name="T99" fmla="*/ 38100 h 28"/>
              <a:gd name="T100" fmla="*/ 144363 w 111"/>
              <a:gd name="T101" fmla="*/ 12700 h 28"/>
              <a:gd name="T102" fmla="*/ 157621 w 111"/>
              <a:gd name="T103" fmla="*/ 44450 h 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1"/>
              <a:gd name="T157" fmla="*/ 0 h 28"/>
              <a:gd name="T158" fmla="*/ 111 w 111"/>
              <a:gd name="T159" fmla="*/ 28 h 2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1" h="28">
                <a:moveTo>
                  <a:pt x="4" y="28"/>
                </a:moveTo>
                <a:lnTo>
                  <a:pt x="0" y="28"/>
                </a:lnTo>
                <a:lnTo>
                  <a:pt x="0" y="0"/>
                </a:lnTo>
                <a:lnTo>
                  <a:pt x="4" y="0"/>
                </a:lnTo>
                <a:lnTo>
                  <a:pt x="4" y="13"/>
                </a:lnTo>
                <a:lnTo>
                  <a:pt x="17" y="0"/>
                </a:lnTo>
                <a:lnTo>
                  <a:pt x="22" y="0"/>
                </a:lnTo>
                <a:lnTo>
                  <a:pt x="11" y="11"/>
                </a:lnTo>
                <a:lnTo>
                  <a:pt x="22" y="28"/>
                </a:lnTo>
                <a:lnTo>
                  <a:pt x="19" y="28"/>
                </a:lnTo>
                <a:lnTo>
                  <a:pt x="9" y="15"/>
                </a:lnTo>
                <a:lnTo>
                  <a:pt x="4" y="19"/>
                </a:lnTo>
                <a:lnTo>
                  <a:pt x="4" y="28"/>
                </a:lnTo>
                <a:close/>
                <a:moveTo>
                  <a:pt x="46" y="28"/>
                </a:moveTo>
                <a:lnTo>
                  <a:pt x="43" y="28"/>
                </a:lnTo>
                <a:lnTo>
                  <a:pt x="43" y="8"/>
                </a:lnTo>
                <a:lnTo>
                  <a:pt x="46" y="8"/>
                </a:lnTo>
                <a:lnTo>
                  <a:pt x="46" y="28"/>
                </a:lnTo>
                <a:close/>
                <a:moveTo>
                  <a:pt x="41" y="22"/>
                </a:moveTo>
                <a:lnTo>
                  <a:pt x="41" y="24"/>
                </a:lnTo>
                <a:lnTo>
                  <a:pt x="39" y="24"/>
                </a:lnTo>
                <a:lnTo>
                  <a:pt x="39" y="26"/>
                </a:lnTo>
                <a:lnTo>
                  <a:pt x="37" y="28"/>
                </a:lnTo>
                <a:lnTo>
                  <a:pt x="35" y="28"/>
                </a:lnTo>
                <a:lnTo>
                  <a:pt x="33" y="28"/>
                </a:lnTo>
                <a:lnTo>
                  <a:pt x="26" y="28"/>
                </a:lnTo>
                <a:lnTo>
                  <a:pt x="26" y="8"/>
                </a:lnTo>
                <a:lnTo>
                  <a:pt x="30" y="8"/>
                </a:lnTo>
                <a:lnTo>
                  <a:pt x="30" y="17"/>
                </a:lnTo>
                <a:lnTo>
                  <a:pt x="33" y="17"/>
                </a:lnTo>
                <a:lnTo>
                  <a:pt x="37" y="17"/>
                </a:lnTo>
                <a:lnTo>
                  <a:pt x="39" y="19"/>
                </a:lnTo>
                <a:lnTo>
                  <a:pt x="41" y="21"/>
                </a:lnTo>
                <a:lnTo>
                  <a:pt x="41" y="22"/>
                </a:lnTo>
                <a:close/>
                <a:moveTo>
                  <a:pt x="30" y="26"/>
                </a:moveTo>
                <a:lnTo>
                  <a:pt x="33" y="26"/>
                </a:lnTo>
                <a:lnTo>
                  <a:pt x="35" y="24"/>
                </a:lnTo>
                <a:lnTo>
                  <a:pt x="37" y="24"/>
                </a:lnTo>
                <a:lnTo>
                  <a:pt x="37" y="22"/>
                </a:lnTo>
                <a:lnTo>
                  <a:pt x="37" y="21"/>
                </a:lnTo>
                <a:lnTo>
                  <a:pt x="35" y="21"/>
                </a:lnTo>
                <a:lnTo>
                  <a:pt x="35" y="19"/>
                </a:lnTo>
                <a:lnTo>
                  <a:pt x="33" y="19"/>
                </a:lnTo>
                <a:lnTo>
                  <a:pt x="30" y="19"/>
                </a:lnTo>
                <a:lnTo>
                  <a:pt x="30" y="26"/>
                </a:lnTo>
                <a:close/>
                <a:moveTo>
                  <a:pt x="59" y="17"/>
                </a:moveTo>
                <a:lnTo>
                  <a:pt x="59" y="17"/>
                </a:lnTo>
                <a:lnTo>
                  <a:pt x="61" y="15"/>
                </a:lnTo>
                <a:lnTo>
                  <a:pt x="63" y="15"/>
                </a:lnTo>
                <a:lnTo>
                  <a:pt x="63" y="13"/>
                </a:lnTo>
                <a:lnTo>
                  <a:pt x="61" y="11"/>
                </a:lnTo>
                <a:lnTo>
                  <a:pt x="59" y="11"/>
                </a:lnTo>
                <a:lnTo>
                  <a:pt x="56" y="11"/>
                </a:lnTo>
                <a:lnTo>
                  <a:pt x="54" y="15"/>
                </a:lnTo>
                <a:lnTo>
                  <a:pt x="52" y="15"/>
                </a:lnTo>
                <a:lnTo>
                  <a:pt x="52" y="13"/>
                </a:lnTo>
                <a:lnTo>
                  <a:pt x="52" y="11"/>
                </a:lnTo>
                <a:lnTo>
                  <a:pt x="52" y="9"/>
                </a:lnTo>
                <a:lnTo>
                  <a:pt x="54" y="9"/>
                </a:lnTo>
                <a:lnTo>
                  <a:pt x="56" y="8"/>
                </a:lnTo>
                <a:lnTo>
                  <a:pt x="59" y="8"/>
                </a:lnTo>
                <a:lnTo>
                  <a:pt x="61" y="8"/>
                </a:lnTo>
                <a:lnTo>
                  <a:pt x="63" y="9"/>
                </a:lnTo>
                <a:lnTo>
                  <a:pt x="65" y="9"/>
                </a:lnTo>
                <a:lnTo>
                  <a:pt x="65" y="11"/>
                </a:lnTo>
                <a:lnTo>
                  <a:pt x="67" y="11"/>
                </a:lnTo>
                <a:lnTo>
                  <a:pt x="67" y="13"/>
                </a:lnTo>
                <a:lnTo>
                  <a:pt x="67" y="15"/>
                </a:lnTo>
                <a:lnTo>
                  <a:pt x="65" y="17"/>
                </a:lnTo>
                <a:lnTo>
                  <a:pt x="63" y="17"/>
                </a:lnTo>
                <a:lnTo>
                  <a:pt x="67" y="19"/>
                </a:lnTo>
                <a:lnTo>
                  <a:pt x="67" y="22"/>
                </a:lnTo>
                <a:lnTo>
                  <a:pt x="67" y="24"/>
                </a:lnTo>
                <a:lnTo>
                  <a:pt x="67" y="26"/>
                </a:lnTo>
                <a:lnTo>
                  <a:pt x="65" y="26"/>
                </a:lnTo>
                <a:lnTo>
                  <a:pt x="63" y="28"/>
                </a:lnTo>
                <a:lnTo>
                  <a:pt x="61" y="28"/>
                </a:lnTo>
                <a:lnTo>
                  <a:pt x="59" y="28"/>
                </a:lnTo>
                <a:lnTo>
                  <a:pt x="56" y="28"/>
                </a:lnTo>
                <a:lnTo>
                  <a:pt x="54" y="28"/>
                </a:lnTo>
                <a:lnTo>
                  <a:pt x="52" y="26"/>
                </a:lnTo>
                <a:lnTo>
                  <a:pt x="52" y="24"/>
                </a:lnTo>
                <a:lnTo>
                  <a:pt x="50" y="22"/>
                </a:lnTo>
                <a:lnTo>
                  <a:pt x="54" y="22"/>
                </a:lnTo>
                <a:lnTo>
                  <a:pt x="54" y="24"/>
                </a:lnTo>
                <a:lnTo>
                  <a:pt x="56" y="24"/>
                </a:lnTo>
                <a:lnTo>
                  <a:pt x="56" y="26"/>
                </a:lnTo>
                <a:lnTo>
                  <a:pt x="57" y="26"/>
                </a:lnTo>
                <a:lnTo>
                  <a:pt x="59" y="26"/>
                </a:lnTo>
                <a:lnTo>
                  <a:pt x="63" y="24"/>
                </a:lnTo>
                <a:lnTo>
                  <a:pt x="63" y="22"/>
                </a:lnTo>
                <a:lnTo>
                  <a:pt x="63" y="21"/>
                </a:lnTo>
                <a:lnTo>
                  <a:pt x="63" y="19"/>
                </a:lnTo>
                <a:lnTo>
                  <a:pt x="61" y="19"/>
                </a:lnTo>
                <a:lnTo>
                  <a:pt x="57" y="19"/>
                </a:lnTo>
                <a:lnTo>
                  <a:pt x="56" y="19"/>
                </a:lnTo>
                <a:lnTo>
                  <a:pt x="56" y="17"/>
                </a:lnTo>
                <a:lnTo>
                  <a:pt x="57" y="17"/>
                </a:lnTo>
                <a:lnTo>
                  <a:pt x="59" y="17"/>
                </a:lnTo>
                <a:close/>
                <a:moveTo>
                  <a:pt x="93" y="28"/>
                </a:moveTo>
                <a:lnTo>
                  <a:pt x="89" y="28"/>
                </a:lnTo>
                <a:lnTo>
                  <a:pt x="89" y="8"/>
                </a:lnTo>
                <a:lnTo>
                  <a:pt x="93" y="8"/>
                </a:lnTo>
                <a:lnTo>
                  <a:pt x="93" y="28"/>
                </a:lnTo>
                <a:close/>
                <a:moveTo>
                  <a:pt x="85" y="22"/>
                </a:moveTo>
                <a:lnTo>
                  <a:pt x="85" y="24"/>
                </a:lnTo>
                <a:lnTo>
                  <a:pt x="83" y="26"/>
                </a:lnTo>
                <a:lnTo>
                  <a:pt x="83" y="28"/>
                </a:lnTo>
                <a:lnTo>
                  <a:pt x="80" y="28"/>
                </a:lnTo>
                <a:lnTo>
                  <a:pt x="78" y="28"/>
                </a:lnTo>
                <a:lnTo>
                  <a:pt x="70" y="28"/>
                </a:lnTo>
                <a:lnTo>
                  <a:pt x="70" y="8"/>
                </a:lnTo>
                <a:lnTo>
                  <a:pt x="74" y="8"/>
                </a:lnTo>
                <a:lnTo>
                  <a:pt x="74" y="17"/>
                </a:lnTo>
                <a:lnTo>
                  <a:pt x="78" y="17"/>
                </a:lnTo>
                <a:lnTo>
                  <a:pt x="81" y="17"/>
                </a:lnTo>
                <a:lnTo>
                  <a:pt x="83" y="19"/>
                </a:lnTo>
                <a:lnTo>
                  <a:pt x="85" y="21"/>
                </a:lnTo>
                <a:lnTo>
                  <a:pt x="85" y="22"/>
                </a:lnTo>
                <a:close/>
                <a:moveTo>
                  <a:pt x="74" y="26"/>
                </a:moveTo>
                <a:lnTo>
                  <a:pt x="78" y="26"/>
                </a:lnTo>
                <a:lnTo>
                  <a:pt x="80" y="24"/>
                </a:lnTo>
                <a:lnTo>
                  <a:pt x="81" y="24"/>
                </a:lnTo>
                <a:lnTo>
                  <a:pt x="81" y="22"/>
                </a:lnTo>
                <a:lnTo>
                  <a:pt x="81" y="21"/>
                </a:lnTo>
                <a:lnTo>
                  <a:pt x="80" y="19"/>
                </a:lnTo>
                <a:lnTo>
                  <a:pt x="78" y="19"/>
                </a:lnTo>
                <a:lnTo>
                  <a:pt x="74" y="19"/>
                </a:lnTo>
                <a:lnTo>
                  <a:pt x="74" y="26"/>
                </a:lnTo>
                <a:close/>
                <a:moveTo>
                  <a:pt x="100" y="11"/>
                </a:moveTo>
                <a:lnTo>
                  <a:pt x="100" y="22"/>
                </a:lnTo>
                <a:lnTo>
                  <a:pt x="100" y="24"/>
                </a:lnTo>
                <a:lnTo>
                  <a:pt x="100" y="26"/>
                </a:lnTo>
                <a:lnTo>
                  <a:pt x="98" y="28"/>
                </a:lnTo>
                <a:lnTo>
                  <a:pt x="94" y="28"/>
                </a:lnTo>
                <a:lnTo>
                  <a:pt x="94" y="26"/>
                </a:lnTo>
                <a:lnTo>
                  <a:pt x="96" y="24"/>
                </a:lnTo>
                <a:lnTo>
                  <a:pt x="98" y="22"/>
                </a:lnTo>
                <a:lnTo>
                  <a:pt x="98" y="8"/>
                </a:lnTo>
                <a:lnTo>
                  <a:pt x="111" y="8"/>
                </a:lnTo>
                <a:lnTo>
                  <a:pt x="111" y="28"/>
                </a:lnTo>
                <a:lnTo>
                  <a:pt x="107" y="28"/>
                </a:lnTo>
                <a:lnTo>
                  <a:pt x="107" y="11"/>
                </a:lnTo>
                <a:lnTo>
                  <a:pt x="100" y="11"/>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86" name="Freeform 120"/>
          <p:cNvSpPr>
            <a:spLocks noEditPoints="1"/>
          </p:cNvSpPr>
          <p:nvPr/>
        </p:nvSpPr>
        <p:spPr bwMode="auto">
          <a:xfrm>
            <a:off x="5844501" y="3876254"/>
            <a:ext cx="247499" cy="66125"/>
          </a:xfrm>
          <a:custGeom>
            <a:avLst/>
            <a:gdLst>
              <a:gd name="T0" fmla="*/ 0 w 142"/>
              <a:gd name="T1" fmla="*/ 38100 h 35"/>
              <a:gd name="T2" fmla="*/ 4394 w 142"/>
              <a:gd name="T3" fmla="*/ 30162 h 35"/>
              <a:gd name="T4" fmla="*/ 32219 w 142"/>
              <a:gd name="T5" fmla="*/ 38100 h 35"/>
              <a:gd name="T6" fmla="*/ 29290 w 142"/>
              <a:gd name="T7" fmla="*/ 44450 h 35"/>
              <a:gd name="T8" fmla="*/ 26361 w 142"/>
              <a:gd name="T9" fmla="*/ 6350 h 35"/>
              <a:gd name="T10" fmla="*/ 7323 w 142"/>
              <a:gd name="T11" fmla="*/ 38100 h 35"/>
              <a:gd name="T12" fmla="*/ 58581 w 142"/>
              <a:gd name="T13" fmla="*/ 20637 h 35"/>
              <a:gd name="T14" fmla="*/ 57116 w 142"/>
              <a:gd name="T15" fmla="*/ 34925 h 35"/>
              <a:gd name="T16" fmla="*/ 48329 w 142"/>
              <a:gd name="T17" fmla="*/ 50800 h 35"/>
              <a:gd name="T18" fmla="*/ 45400 w 142"/>
              <a:gd name="T19" fmla="*/ 55562 h 35"/>
              <a:gd name="T20" fmla="*/ 41007 w 142"/>
              <a:gd name="T21" fmla="*/ 55562 h 35"/>
              <a:gd name="T22" fmla="*/ 42471 w 142"/>
              <a:gd name="T23" fmla="*/ 52387 h 35"/>
              <a:gd name="T24" fmla="*/ 45400 w 142"/>
              <a:gd name="T25" fmla="*/ 47625 h 35"/>
              <a:gd name="T26" fmla="*/ 48329 w 142"/>
              <a:gd name="T27" fmla="*/ 38100 h 35"/>
              <a:gd name="T28" fmla="*/ 67368 w 142"/>
              <a:gd name="T29" fmla="*/ 52387 h 35"/>
              <a:gd name="T30" fmla="*/ 67368 w 142"/>
              <a:gd name="T31" fmla="*/ 38100 h 35"/>
              <a:gd name="T32" fmla="*/ 67368 w 142"/>
              <a:gd name="T33" fmla="*/ 12700 h 35"/>
              <a:gd name="T34" fmla="*/ 92265 w 142"/>
              <a:gd name="T35" fmla="*/ 52387 h 35"/>
              <a:gd name="T36" fmla="*/ 83478 w 142"/>
              <a:gd name="T37" fmla="*/ 38100 h 35"/>
              <a:gd name="T38" fmla="*/ 73226 w 142"/>
              <a:gd name="T39" fmla="*/ 34925 h 35"/>
              <a:gd name="T40" fmla="*/ 99587 w 142"/>
              <a:gd name="T41" fmla="*/ 34925 h 35"/>
              <a:gd name="T42" fmla="*/ 112768 w 142"/>
              <a:gd name="T43" fmla="*/ 44450 h 35"/>
              <a:gd name="T44" fmla="*/ 93729 w 142"/>
              <a:gd name="T45" fmla="*/ 44450 h 35"/>
              <a:gd name="T46" fmla="*/ 143523 w 142"/>
              <a:gd name="T47" fmla="*/ 12700 h 35"/>
              <a:gd name="T48" fmla="*/ 143523 w 142"/>
              <a:gd name="T49" fmla="*/ 30162 h 35"/>
              <a:gd name="T50" fmla="*/ 127413 w 142"/>
              <a:gd name="T51" fmla="*/ 12700 h 35"/>
              <a:gd name="T52" fmla="*/ 143523 w 142"/>
              <a:gd name="T53" fmla="*/ 12700 h 35"/>
              <a:gd name="T54" fmla="*/ 162562 w 142"/>
              <a:gd name="T55" fmla="*/ 31750 h 35"/>
              <a:gd name="T56" fmla="*/ 162562 w 142"/>
              <a:gd name="T57" fmla="*/ 12700 h 35"/>
              <a:gd name="T58" fmla="*/ 166955 w 142"/>
              <a:gd name="T59" fmla="*/ 26987 h 35"/>
              <a:gd name="T60" fmla="*/ 185994 w 142"/>
              <a:gd name="T61" fmla="*/ 14287 h 35"/>
              <a:gd name="T62" fmla="*/ 199175 w 142"/>
              <a:gd name="T63" fmla="*/ 12700 h 35"/>
              <a:gd name="T64" fmla="*/ 205033 w 142"/>
              <a:gd name="T65" fmla="*/ 20637 h 35"/>
              <a:gd name="T66" fmla="*/ 207962 w 142"/>
              <a:gd name="T67" fmla="*/ 41275 h 35"/>
              <a:gd name="T68" fmla="*/ 207962 w 142"/>
              <a:gd name="T69" fmla="*/ 44450 h 35"/>
              <a:gd name="T70" fmla="*/ 205033 w 142"/>
              <a:gd name="T71" fmla="*/ 44450 h 35"/>
              <a:gd name="T72" fmla="*/ 202104 w 142"/>
              <a:gd name="T73" fmla="*/ 38100 h 35"/>
              <a:gd name="T74" fmla="*/ 191852 w 142"/>
              <a:gd name="T75" fmla="*/ 44450 h 35"/>
              <a:gd name="T76" fmla="*/ 183065 w 142"/>
              <a:gd name="T77" fmla="*/ 41275 h 35"/>
              <a:gd name="T78" fmla="*/ 183065 w 142"/>
              <a:gd name="T79" fmla="*/ 30162 h 35"/>
              <a:gd name="T80" fmla="*/ 199175 w 142"/>
              <a:gd name="T81" fmla="*/ 23812 h 35"/>
              <a:gd name="T82" fmla="*/ 191852 w 142"/>
              <a:gd name="T83" fmla="*/ 17462 h 35"/>
              <a:gd name="T84" fmla="*/ 183065 w 142"/>
              <a:gd name="T85" fmla="*/ 20637 h 35"/>
              <a:gd name="T86" fmla="*/ 197710 w 142"/>
              <a:gd name="T87" fmla="*/ 30162 h 35"/>
              <a:gd name="T88" fmla="*/ 188923 w 142"/>
              <a:gd name="T89" fmla="*/ 31750 h 35"/>
              <a:gd name="T90" fmla="*/ 188923 w 142"/>
              <a:gd name="T91" fmla="*/ 38100 h 35"/>
              <a:gd name="T92" fmla="*/ 197710 w 142"/>
              <a:gd name="T93" fmla="*/ 38100 h 35"/>
              <a:gd name="T94" fmla="*/ 199175 w 142"/>
              <a:gd name="T95" fmla="*/ 26987 h 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2"/>
              <a:gd name="T145" fmla="*/ 0 h 35"/>
              <a:gd name="T146" fmla="*/ 142 w 142"/>
              <a:gd name="T147" fmla="*/ 35 h 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2" h="35">
                <a:moveTo>
                  <a:pt x="3" y="28"/>
                </a:moveTo>
                <a:lnTo>
                  <a:pt x="3" y="33"/>
                </a:lnTo>
                <a:lnTo>
                  <a:pt x="0" y="33"/>
                </a:lnTo>
                <a:lnTo>
                  <a:pt x="0" y="24"/>
                </a:lnTo>
                <a:lnTo>
                  <a:pt x="2" y="24"/>
                </a:lnTo>
                <a:lnTo>
                  <a:pt x="3" y="22"/>
                </a:lnTo>
                <a:lnTo>
                  <a:pt x="3" y="20"/>
                </a:lnTo>
                <a:lnTo>
                  <a:pt x="3" y="19"/>
                </a:lnTo>
                <a:lnTo>
                  <a:pt x="3" y="17"/>
                </a:lnTo>
                <a:lnTo>
                  <a:pt x="3" y="0"/>
                </a:lnTo>
                <a:lnTo>
                  <a:pt x="22" y="0"/>
                </a:lnTo>
                <a:lnTo>
                  <a:pt x="22" y="24"/>
                </a:lnTo>
                <a:lnTo>
                  <a:pt x="24" y="24"/>
                </a:lnTo>
                <a:lnTo>
                  <a:pt x="24" y="33"/>
                </a:lnTo>
                <a:lnTo>
                  <a:pt x="20" y="33"/>
                </a:lnTo>
                <a:lnTo>
                  <a:pt x="20" y="28"/>
                </a:lnTo>
                <a:lnTo>
                  <a:pt x="3" y="28"/>
                </a:lnTo>
                <a:close/>
                <a:moveTo>
                  <a:pt x="5" y="24"/>
                </a:moveTo>
                <a:lnTo>
                  <a:pt x="18" y="24"/>
                </a:lnTo>
                <a:lnTo>
                  <a:pt x="18" y="4"/>
                </a:lnTo>
                <a:lnTo>
                  <a:pt x="7" y="4"/>
                </a:lnTo>
                <a:lnTo>
                  <a:pt x="7" y="17"/>
                </a:lnTo>
                <a:lnTo>
                  <a:pt x="7" y="20"/>
                </a:lnTo>
                <a:lnTo>
                  <a:pt x="5" y="24"/>
                </a:lnTo>
                <a:close/>
                <a:moveTo>
                  <a:pt x="39" y="8"/>
                </a:moveTo>
                <a:lnTo>
                  <a:pt x="42" y="8"/>
                </a:lnTo>
                <a:lnTo>
                  <a:pt x="42" y="9"/>
                </a:lnTo>
                <a:lnTo>
                  <a:pt x="40" y="13"/>
                </a:lnTo>
                <a:lnTo>
                  <a:pt x="40" y="15"/>
                </a:lnTo>
                <a:lnTo>
                  <a:pt x="40" y="17"/>
                </a:lnTo>
                <a:lnTo>
                  <a:pt x="39" y="19"/>
                </a:lnTo>
                <a:lnTo>
                  <a:pt x="39" y="22"/>
                </a:lnTo>
                <a:lnTo>
                  <a:pt x="37" y="26"/>
                </a:lnTo>
                <a:lnTo>
                  <a:pt x="37" y="28"/>
                </a:lnTo>
                <a:lnTo>
                  <a:pt x="35" y="30"/>
                </a:lnTo>
                <a:lnTo>
                  <a:pt x="33" y="32"/>
                </a:lnTo>
                <a:lnTo>
                  <a:pt x="33" y="33"/>
                </a:lnTo>
                <a:lnTo>
                  <a:pt x="31" y="35"/>
                </a:lnTo>
                <a:lnTo>
                  <a:pt x="29" y="35"/>
                </a:lnTo>
                <a:lnTo>
                  <a:pt x="28" y="35"/>
                </a:lnTo>
                <a:lnTo>
                  <a:pt x="28" y="32"/>
                </a:lnTo>
                <a:lnTo>
                  <a:pt x="28" y="33"/>
                </a:lnTo>
                <a:lnTo>
                  <a:pt x="29" y="33"/>
                </a:lnTo>
                <a:lnTo>
                  <a:pt x="29" y="32"/>
                </a:lnTo>
                <a:lnTo>
                  <a:pt x="31" y="32"/>
                </a:lnTo>
                <a:lnTo>
                  <a:pt x="31" y="30"/>
                </a:lnTo>
                <a:lnTo>
                  <a:pt x="33" y="28"/>
                </a:lnTo>
                <a:lnTo>
                  <a:pt x="26" y="8"/>
                </a:lnTo>
                <a:lnTo>
                  <a:pt x="29" y="8"/>
                </a:lnTo>
                <a:lnTo>
                  <a:pt x="33" y="24"/>
                </a:lnTo>
                <a:lnTo>
                  <a:pt x="35" y="24"/>
                </a:lnTo>
                <a:lnTo>
                  <a:pt x="39" y="8"/>
                </a:lnTo>
                <a:close/>
                <a:moveTo>
                  <a:pt x="46" y="28"/>
                </a:moveTo>
                <a:lnTo>
                  <a:pt x="46" y="33"/>
                </a:lnTo>
                <a:lnTo>
                  <a:pt x="44" y="33"/>
                </a:lnTo>
                <a:lnTo>
                  <a:pt x="44" y="24"/>
                </a:lnTo>
                <a:lnTo>
                  <a:pt x="46" y="24"/>
                </a:lnTo>
                <a:lnTo>
                  <a:pt x="46" y="22"/>
                </a:lnTo>
                <a:lnTo>
                  <a:pt x="46" y="20"/>
                </a:lnTo>
                <a:lnTo>
                  <a:pt x="46" y="8"/>
                </a:lnTo>
                <a:lnTo>
                  <a:pt x="61" y="8"/>
                </a:lnTo>
                <a:lnTo>
                  <a:pt x="61" y="24"/>
                </a:lnTo>
                <a:lnTo>
                  <a:pt x="63" y="24"/>
                </a:lnTo>
                <a:lnTo>
                  <a:pt x="63" y="33"/>
                </a:lnTo>
                <a:lnTo>
                  <a:pt x="59" y="33"/>
                </a:lnTo>
                <a:lnTo>
                  <a:pt x="59" y="28"/>
                </a:lnTo>
                <a:lnTo>
                  <a:pt x="46" y="28"/>
                </a:lnTo>
                <a:close/>
                <a:moveTo>
                  <a:pt x="57" y="24"/>
                </a:moveTo>
                <a:lnTo>
                  <a:pt x="57" y="11"/>
                </a:lnTo>
                <a:lnTo>
                  <a:pt x="50" y="11"/>
                </a:lnTo>
                <a:lnTo>
                  <a:pt x="50" y="20"/>
                </a:lnTo>
                <a:lnTo>
                  <a:pt x="50" y="22"/>
                </a:lnTo>
                <a:lnTo>
                  <a:pt x="48" y="24"/>
                </a:lnTo>
                <a:lnTo>
                  <a:pt x="57" y="24"/>
                </a:lnTo>
                <a:close/>
                <a:moveTo>
                  <a:pt x="68" y="22"/>
                </a:moveTo>
                <a:lnTo>
                  <a:pt x="68" y="22"/>
                </a:lnTo>
                <a:lnTo>
                  <a:pt x="77" y="8"/>
                </a:lnTo>
                <a:lnTo>
                  <a:pt x="81" y="8"/>
                </a:lnTo>
                <a:lnTo>
                  <a:pt x="81" y="28"/>
                </a:lnTo>
                <a:lnTo>
                  <a:pt x="77" y="28"/>
                </a:lnTo>
                <a:lnTo>
                  <a:pt x="77" y="13"/>
                </a:lnTo>
                <a:lnTo>
                  <a:pt x="68" y="28"/>
                </a:lnTo>
                <a:lnTo>
                  <a:pt x="64" y="28"/>
                </a:lnTo>
                <a:lnTo>
                  <a:pt x="64" y="8"/>
                </a:lnTo>
                <a:lnTo>
                  <a:pt x="68" y="8"/>
                </a:lnTo>
                <a:lnTo>
                  <a:pt x="68" y="22"/>
                </a:lnTo>
                <a:close/>
                <a:moveTo>
                  <a:pt x="98" y="8"/>
                </a:moveTo>
                <a:lnTo>
                  <a:pt x="101" y="8"/>
                </a:lnTo>
                <a:lnTo>
                  <a:pt x="101" y="28"/>
                </a:lnTo>
                <a:lnTo>
                  <a:pt x="98" y="28"/>
                </a:lnTo>
                <a:lnTo>
                  <a:pt x="98" y="19"/>
                </a:lnTo>
                <a:lnTo>
                  <a:pt x="88" y="19"/>
                </a:lnTo>
                <a:lnTo>
                  <a:pt x="88" y="28"/>
                </a:lnTo>
                <a:lnTo>
                  <a:pt x="87" y="28"/>
                </a:lnTo>
                <a:lnTo>
                  <a:pt x="87" y="8"/>
                </a:lnTo>
                <a:lnTo>
                  <a:pt x="88" y="8"/>
                </a:lnTo>
                <a:lnTo>
                  <a:pt x="88" y="17"/>
                </a:lnTo>
                <a:lnTo>
                  <a:pt x="98" y="17"/>
                </a:lnTo>
                <a:lnTo>
                  <a:pt x="98" y="8"/>
                </a:lnTo>
                <a:close/>
                <a:moveTo>
                  <a:pt x="124" y="28"/>
                </a:moveTo>
                <a:lnTo>
                  <a:pt x="118" y="28"/>
                </a:lnTo>
                <a:lnTo>
                  <a:pt x="112" y="19"/>
                </a:lnTo>
                <a:lnTo>
                  <a:pt x="111" y="20"/>
                </a:lnTo>
                <a:lnTo>
                  <a:pt x="111" y="28"/>
                </a:lnTo>
                <a:lnTo>
                  <a:pt x="107" y="28"/>
                </a:lnTo>
                <a:lnTo>
                  <a:pt x="107" y="8"/>
                </a:lnTo>
                <a:lnTo>
                  <a:pt x="111" y="8"/>
                </a:lnTo>
                <a:lnTo>
                  <a:pt x="111" y="17"/>
                </a:lnTo>
                <a:lnTo>
                  <a:pt x="118" y="8"/>
                </a:lnTo>
                <a:lnTo>
                  <a:pt x="122" y="8"/>
                </a:lnTo>
                <a:lnTo>
                  <a:pt x="114" y="17"/>
                </a:lnTo>
                <a:lnTo>
                  <a:pt x="124" y="28"/>
                </a:lnTo>
                <a:close/>
                <a:moveTo>
                  <a:pt x="125" y="13"/>
                </a:moveTo>
                <a:lnTo>
                  <a:pt x="125" y="11"/>
                </a:lnTo>
                <a:lnTo>
                  <a:pt x="127" y="9"/>
                </a:lnTo>
                <a:lnTo>
                  <a:pt x="131" y="8"/>
                </a:lnTo>
                <a:lnTo>
                  <a:pt x="133" y="8"/>
                </a:lnTo>
                <a:lnTo>
                  <a:pt x="135" y="8"/>
                </a:lnTo>
                <a:lnTo>
                  <a:pt x="136" y="8"/>
                </a:lnTo>
                <a:lnTo>
                  <a:pt x="138" y="8"/>
                </a:lnTo>
                <a:lnTo>
                  <a:pt x="140" y="9"/>
                </a:lnTo>
                <a:lnTo>
                  <a:pt x="140" y="11"/>
                </a:lnTo>
                <a:lnTo>
                  <a:pt x="140" y="13"/>
                </a:lnTo>
                <a:lnTo>
                  <a:pt x="140" y="24"/>
                </a:lnTo>
                <a:lnTo>
                  <a:pt x="142" y="26"/>
                </a:lnTo>
                <a:lnTo>
                  <a:pt x="142" y="28"/>
                </a:lnTo>
                <a:lnTo>
                  <a:pt x="140" y="28"/>
                </a:lnTo>
                <a:lnTo>
                  <a:pt x="138" y="28"/>
                </a:lnTo>
                <a:lnTo>
                  <a:pt x="138" y="26"/>
                </a:lnTo>
                <a:lnTo>
                  <a:pt x="138" y="24"/>
                </a:lnTo>
                <a:lnTo>
                  <a:pt x="136" y="26"/>
                </a:lnTo>
                <a:lnTo>
                  <a:pt x="135" y="28"/>
                </a:lnTo>
                <a:lnTo>
                  <a:pt x="133" y="28"/>
                </a:lnTo>
                <a:lnTo>
                  <a:pt x="131" y="28"/>
                </a:lnTo>
                <a:lnTo>
                  <a:pt x="129" y="28"/>
                </a:lnTo>
                <a:lnTo>
                  <a:pt x="127" y="28"/>
                </a:lnTo>
                <a:lnTo>
                  <a:pt x="125" y="26"/>
                </a:lnTo>
                <a:lnTo>
                  <a:pt x="125" y="24"/>
                </a:lnTo>
                <a:lnTo>
                  <a:pt x="124" y="22"/>
                </a:lnTo>
                <a:lnTo>
                  <a:pt x="125" y="20"/>
                </a:lnTo>
                <a:lnTo>
                  <a:pt x="125" y="19"/>
                </a:lnTo>
                <a:lnTo>
                  <a:pt x="127" y="17"/>
                </a:lnTo>
                <a:lnTo>
                  <a:pt x="131" y="17"/>
                </a:lnTo>
                <a:lnTo>
                  <a:pt x="136" y="15"/>
                </a:lnTo>
                <a:lnTo>
                  <a:pt x="138" y="13"/>
                </a:lnTo>
                <a:lnTo>
                  <a:pt x="136" y="11"/>
                </a:lnTo>
                <a:lnTo>
                  <a:pt x="133" y="9"/>
                </a:lnTo>
                <a:lnTo>
                  <a:pt x="131" y="11"/>
                </a:lnTo>
                <a:lnTo>
                  <a:pt x="129" y="11"/>
                </a:lnTo>
                <a:lnTo>
                  <a:pt x="129" y="13"/>
                </a:lnTo>
                <a:lnTo>
                  <a:pt x="125" y="13"/>
                </a:lnTo>
                <a:close/>
                <a:moveTo>
                  <a:pt x="136" y="17"/>
                </a:moveTo>
                <a:lnTo>
                  <a:pt x="136" y="19"/>
                </a:lnTo>
                <a:lnTo>
                  <a:pt x="135" y="19"/>
                </a:lnTo>
                <a:lnTo>
                  <a:pt x="133" y="19"/>
                </a:lnTo>
                <a:lnTo>
                  <a:pt x="131" y="19"/>
                </a:lnTo>
                <a:lnTo>
                  <a:pt x="129" y="19"/>
                </a:lnTo>
                <a:lnTo>
                  <a:pt x="129" y="20"/>
                </a:lnTo>
                <a:lnTo>
                  <a:pt x="127" y="20"/>
                </a:lnTo>
                <a:lnTo>
                  <a:pt x="127" y="22"/>
                </a:lnTo>
                <a:lnTo>
                  <a:pt x="129" y="24"/>
                </a:lnTo>
                <a:lnTo>
                  <a:pt x="131" y="26"/>
                </a:lnTo>
                <a:lnTo>
                  <a:pt x="133" y="26"/>
                </a:lnTo>
                <a:lnTo>
                  <a:pt x="135" y="24"/>
                </a:lnTo>
                <a:lnTo>
                  <a:pt x="136" y="22"/>
                </a:lnTo>
                <a:lnTo>
                  <a:pt x="136" y="20"/>
                </a:lnTo>
                <a:lnTo>
                  <a:pt x="136" y="17"/>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87" name="Freeform 121"/>
          <p:cNvSpPr>
            <a:spLocks noEditPoints="1"/>
          </p:cNvSpPr>
          <p:nvPr/>
        </p:nvSpPr>
        <p:spPr bwMode="auto">
          <a:xfrm>
            <a:off x="5712250" y="6379588"/>
            <a:ext cx="219160" cy="49122"/>
          </a:xfrm>
          <a:custGeom>
            <a:avLst/>
            <a:gdLst>
              <a:gd name="T0" fmla="*/ 21923 w 126"/>
              <a:gd name="T1" fmla="*/ 0 h 26"/>
              <a:gd name="T2" fmla="*/ 24846 w 126"/>
              <a:gd name="T3" fmla="*/ 23812 h 26"/>
              <a:gd name="T4" fmla="*/ 59922 w 126"/>
              <a:gd name="T5" fmla="*/ 0 h 26"/>
              <a:gd name="T6" fmla="*/ 56999 w 126"/>
              <a:gd name="T7" fmla="*/ 6350 h 26"/>
              <a:gd name="T8" fmla="*/ 45307 w 126"/>
              <a:gd name="T9" fmla="*/ 11112 h 26"/>
              <a:gd name="T10" fmla="*/ 45307 w 126"/>
              <a:gd name="T11" fmla="*/ 11112 h 26"/>
              <a:gd name="T12" fmla="*/ 59922 w 126"/>
              <a:gd name="T13" fmla="*/ 11112 h 26"/>
              <a:gd name="T14" fmla="*/ 64306 w 126"/>
              <a:gd name="T15" fmla="*/ 30163 h 26"/>
              <a:gd name="T16" fmla="*/ 51153 w 126"/>
              <a:gd name="T17" fmla="*/ 41275 h 26"/>
              <a:gd name="T18" fmla="*/ 40922 w 126"/>
              <a:gd name="T19" fmla="*/ 34925 h 26"/>
              <a:gd name="T20" fmla="*/ 40922 w 126"/>
              <a:gd name="T21" fmla="*/ 17463 h 26"/>
              <a:gd name="T22" fmla="*/ 43845 w 126"/>
              <a:gd name="T23" fmla="*/ 3175 h 26"/>
              <a:gd name="T24" fmla="*/ 59922 w 126"/>
              <a:gd name="T25" fmla="*/ 0 h 26"/>
              <a:gd name="T26" fmla="*/ 59922 w 126"/>
              <a:gd name="T27" fmla="*/ 17463 h 26"/>
              <a:gd name="T28" fmla="*/ 48230 w 126"/>
              <a:gd name="T29" fmla="*/ 17463 h 26"/>
              <a:gd name="T30" fmla="*/ 43845 w 126"/>
              <a:gd name="T31" fmla="*/ 30163 h 26"/>
              <a:gd name="T32" fmla="*/ 51153 w 126"/>
              <a:gd name="T33" fmla="*/ 38100 h 26"/>
              <a:gd name="T34" fmla="*/ 59922 w 126"/>
              <a:gd name="T35" fmla="*/ 30163 h 26"/>
              <a:gd name="T36" fmla="*/ 78921 w 126"/>
              <a:gd name="T37" fmla="*/ 9525 h 26"/>
              <a:gd name="T38" fmla="*/ 92075 w 126"/>
              <a:gd name="T39" fmla="*/ 11112 h 26"/>
              <a:gd name="T40" fmla="*/ 94998 w 126"/>
              <a:gd name="T41" fmla="*/ 38100 h 26"/>
              <a:gd name="T42" fmla="*/ 94998 w 126"/>
              <a:gd name="T43" fmla="*/ 41275 h 26"/>
              <a:gd name="T44" fmla="*/ 92075 w 126"/>
              <a:gd name="T45" fmla="*/ 41275 h 26"/>
              <a:gd name="T46" fmla="*/ 83306 w 126"/>
              <a:gd name="T47" fmla="*/ 41275 h 26"/>
              <a:gd name="T48" fmla="*/ 73075 w 126"/>
              <a:gd name="T49" fmla="*/ 41275 h 26"/>
              <a:gd name="T50" fmla="*/ 70152 w 126"/>
              <a:gd name="T51" fmla="*/ 26988 h 26"/>
              <a:gd name="T52" fmla="*/ 89152 w 126"/>
              <a:gd name="T53" fmla="*/ 17463 h 26"/>
              <a:gd name="T54" fmla="*/ 75998 w 126"/>
              <a:gd name="T55" fmla="*/ 17463 h 26"/>
              <a:gd name="T56" fmla="*/ 86229 w 126"/>
              <a:gd name="T57" fmla="*/ 26988 h 26"/>
              <a:gd name="T58" fmla="*/ 75998 w 126"/>
              <a:gd name="T59" fmla="*/ 30163 h 26"/>
              <a:gd name="T60" fmla="*/ 80383 w 126"/>
              <a:gd name="T61" fmla="*/ 38100 h 26"/>
              <a:gd name="T62" fmla="*/ 89152 w 126"/>
              <a:gd name="T63" fmla="*/ 31750 h 26"/>
              <a:gd name="T64" fmla="*/ 108152 w 126"/>
              <a:gd name="T65" fmla="*/ 26988 h 26"/>
              <a:gd name="T66" fmla="*/ 105229 w 126"/>
              <a:gd name="T67" fmla="*/ 9525 h 26"/>
              <a:gd name="T68" fmla="*/ 124228 w 126"/>
              <a:gd name="T69" fmla="*/ 41275 h 26"/>
              <a:gd name="T70" fmla="*/ 140305 w 126"/>
              <a:gd name="T71" fmla="*/ 9525 h 26"/>
              <a:gd name="T72" fmla="*/ 151997 w 126"/>
              <a:gd name="T73" fmla="*/ 14288 h 26"/>
              <a:gd name="T74" fmla="*/ 153458 w 126"/>
              <a:gd name="T75" fmla="*/ 38100 h 26"/>
              <a:gd name="T76" fmla="*/ 153458 w 126"/>
              <a:gd name="T77" fmla="*/ 41275 h 26"/>
              <a:gd name="T78" fmla="*/ 149074 w 126"/>
              <a:gd name="T79" fmla="*/ 41275 h 26"/>
              <a:gd name="T80" fmla="*/ 140305 w 126"/>
              <a:gd name="T81" fmla="*/ 41275 h 26"/>
              <a:gd name="T82" fmla="*/ 130074 w 126"/>
              <a:gd name="T83" fmla="*/ 38100 h 26"/>
              <a:gd name="T84" fmla="*/ 132997 w 126"/>
              <a:gd name="T85" fmla="*/ 23812 h 26"/>
              <a:gd name="T86" fmla="*/ 146151 w 126"/>
              <a:gd name="T87" fmla="*/ 14288 h 26"/>
              <a:gd name="T88" fmla="*/ 132997 w 126"/>
              <a:gd name="T89" fmla="*/ 20638 h 26"/>
              <a:gd name="T90" fmla="*/ 143228 w 126"/>
              <a:gd name="T91" fmla="*/ 26988 h 26"/>
              <a:gd name="T92" fmla="*/ 132997 w 126"/>
              <a:gd name="T93" fmla="*/ 30163 h 26"/>
              <a:gd name="T94" fmla="*/ 140305 w 126"/>
              <a:gd name="T95" fmla="*/ 38100 h 26"/>
              <a:gd name="T96" fmla="*/ 146151 w 126"/>
              <a:gd name="T97" fmla="*/ 30163 h 26"/>
              <a:gd name="T98" fmla="*/ 178304 w 126"/>
              <a:gd name="T99" fmla="*/ 41275 h 26"/>
              <a:gd name="T100" fmla="*/ 159304 w 126"/>
              <a:gd name="T101" fmla="*/ 9525 h 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6"/>
              <a:gd name="T155" fmla="*/ 126 w 126"/>
              <a:gd name="T156" fmla="*/ 26 h 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6">
                <a:moveTo>
                  <a:pt x="7" y="19"/>
                </a:moveTo>
                <a:lnTo>
                  <a:pt x="4" y="26"/>
                </a:lnTo>
                <a:lnTo>
                  <a:pt x="0" y="26"/>
                </a:lnTo>
                <a:lnTo>
                  <a:pt x="11" y="0"/>
                </a:lnTo>
                <a:lnTo>
                  <a:pt x="15" y="0"/>
                </a:lnTo>
                <a:lnTo>
                  <a:pt x="24" y="26"/>
                </a:lnTo>
                <a:lnTo>
                  <a:pt x="20" y="26"/>
                </a:lnTo>
                <a:lnTo>
                  <a:pt x="19" y="19"/>
                </a:lnTo>
                <a:lnTo>
                  <a:pt x="7" y="19"/>
                </a:lnTo>
                <a:close/>
                <a:moveTo>
                  <a:pt x="17" y="15"/>
                </a:moveTo>
                <a:lnTo>
                  <a:pt x="13" y="4"/>
                </a:lnTo>
                <a:lnTo>
                  <a:pt x="9" y="15"/>
                </a:lnTo>
                <a:lnTo>
                  <a:pt x="17" y="15"/>
                </a:lnTo>
                <a:close/>
                <a:moveTo>
                  <a:pt x="41" y="0"/>
                </a:moveTo>
                <a:lnTo>
                  <a:pt x="44" y="0"/>
                </a:lnTo>
                <a:lnTo>
                  <a:pt x="43" y="2"/>
                </a:lnTo>
                <a:lnTo>
                  <a:pt x="41" y="2"/>
                </a:lnTo>
                <a:lnTo>
                  <a:pt x="39" y="4"/>
                </a:lnTo>
                <a:lnTo>
                  <a:pt x="37" y="4"/>
                </a:lnTo>
                <a:lnTo>
                  <a:pt x="35" y="4"/>
                </a:lnTo>
                <a:lnTo>
                  <a:pt x="33" y="4"/>
                </a:lnTo>
                <a:lnTo>
                  <a:pt x="31" y="6"/>
                </a:lnTo>
                <a:lnTo>
                  <a:pt x="31" y="7"/>
                </a:lnTo>
                <a:lnTo>
                  <a:pt x="30" y="9"/>
                </a:lnTo>
                <a:lnTo>
                  <a:pt x="31" y="9"/>
                </a:lnTo>
                <a:lnTo>
                  <a:pt x="31" y="7"/>
                </a:lnTo>
                <a:lnTo>
                  <a:pt x="33" y="7"/>
                </a:lnTo>
                <a:lnTo>
                  <a:pt x="35" y="7"/>
                </a:lnTo>
                <a:lnTo>
                  <a:pt x="37" y="6"/>
                </a:lnTo>
                <a:lnTo>
                  <a:pt x="39" y="7"/>
                </a:lnTo>
                <a:lnTo>
                  <a:pt x="41" y="7"/>
                </a:lnTo>
                <a:lnTo>
                  <a:pt x="43" y="9"/>
                </a:lnTo>
                <a:lnTo>
                  <a:pt x="44" y="11"/>
                </a:lnTo>
                <a:lnTo>
                  <a:pt x="44" y="15"/>
                </a:lnTo>
                <a:lnTo>
                  <a:pt x="44" y="17"/>
                </a:lnTo>
                <a:lnTo>
                  <a:pt x="44" y="19"/>
                </a:lnTo>
                <a:lnTo>
                  <a:pt x="44" y="22"/>
                </a:lnTo>
                <a:lnTo>
                  <a:pt x="43" y="24"/>
                </a:lnTo>
                <a:lnTo>
                  <a:pt x="41" y="26"/>
                </a:lnTo>
                <a:lnTo>
                  <a:pt x="39" y="26"/>
                </a:lnTo>
                <a:lnTo>
                  <a:pt x="35" y="26"/>
                </a:lnTo>
                <a:lnTo>
                  <a:pt x="33" y="26"/>
                </a:lnTo>
                <a:lnTo>
                  <a:pt x="31" y="26"/>
                </a:lnTo>
                <a:lnTo>
                  <a:pt x="30" y="24"/>
                </a:lnTo>
                <a:lnTo>
                  <a:pt x="28" y="22"/>
                </a:lnTo>
                <a:lnTo>
                  <a:pt x="28" y="20"/>
                </a:lnTo>
                <a:lnTo>
                  <a:pt x="28" y="19"/>
                </a:lnTo>
                <a:lnTo>
                  <a:pt x="26" y="15"/>
                </a:lnTo>
                <a:lnTo>
                  <a:pt x="26" y="13"/>
                </a:lnTo>
                <a:lnTo>
                  <a:pt x="28" y="11"/>
                </a:lnTo>
                <a:lnTo>
                  <a:pt x="28" y="9"/>
                </a:lnTo>
                <a:lnTo>
                  <a:pt x="28" y="7"/>
                </a:lnTo>
                <a:lnTo>
                  <a:pt x="28" y="6"/>
                </a:lnTo>
                <a:lnTo>
                  <a:pt x="30" y="4"/>
                </a:lnTo>
                <a:lnTo>
                  <a:pt x="30" y="2"/>
                </a:lnTo>
                <a:lnTo>
                  <a:pt x="31" y="2"/>
                </a:lnTo>
                <a:lnTo>
                  <a:pt x="35" y="0"/>
                </a:lnTo>
                <a:lnTo>
                  <a:pt x="39" y="0"/>
                </a:lnTo>
                <a:lnTo>
                  <a:pt x="41" y="0"/>
                </a:lnTo>
                <a:close/>
                <a:moveTo>
                  <a:pt x="41" y="17"/>
                </a:moveTo>
                <a:lnTo>
                  <a:pt x="41" y="15"/>
                </a:lnTo>
                <a:lnTo>
                  <a:pt x="41" y="13"/>
                </a:lnTo>
                <a:lnTo>
                  <a:pt x="41" y="11"/>
                </a:lnTo>
                <a:lnTo>
                  <a:pt x="39" y="11"/>
                </a:lnTo>
                <a:lnTo>
                  <a:pt x="37" y="9"/>
                </a:lnTo>
                <a:lnTo>
                  <a:pt x="35" y="9"/>
                </a:lnTo>
                <a:lnTo>
                  <a:pt x="33" y="9"/>
                </a:lnTo>
                <a:lnTo>
                  <a:pt x="33" y="11"/>
                </a:lnTo>
                <a:lnTo>
                  <a:pt x="31" y="11"/>
                </a:lnTo>
                <a:lnTo>
                  <a:pt x="31" y="13"/>
                </a:lnTo>
                <a:lnTo>
                  <a:pt x="30" y="15"/>
                </a:lnTo>
                <a:lnTo>
                  <a:pt x="30" y="17"/>
                </a:lnTo>
                <a:lnTo>
                  <a:pt x="30" y="19"/>
                </a:lnTo>
                <a:lnTo>
                  <a:pt x="31" y="20"/>
                </a:lnTo>
                <a:lnTo>
                  <a:pt x="33" y="22"/>
                </a:lnTo>
                <a:lnTo>
                  <a:pt x="33" y="24"/>
                </a:lnTo>
                <a:lnTo>
                  <a:pt x="35" y="24"/>
                </a:lnTo>
                <a:lnTo>
                  <a:pt x="37" y="24"/>
                </a:lnTo>
                <a:lnTo>
                  <a:pt x="39" y="22"/>
                </a:lnTo>
                <a:lnTo>
                  <a:pt x="41" y="20"/>
                </a:lnTo>
                <a:lnTo>
                  <a:pt x="41" y="19"/>
                </a:lnTo>
                <a:lnTo>
                  <a:pt x="41" y="17"/>
                </a:lnTo>
                <a:close/>
                <a:moveTo>
                  <a:pt x="48" y="13"/>
                </a:moveTo>
                <a:lnTo>
                  <a:pt x="50" y="9"/>
                </a:lnTo>
                <a:lnTo>
                  <a:pt x="50" y="7"/>
                </a:lnTo>
                <a:lnTo>
                  <a:pt x="54" y="6"/>
                </a:lnTo>
                <a:lnTo>
                  <a:pt x="57" y="6"/>
                </a:lnTo>
                <a:lnTo>
                  <a:pt x="59" y="6"/>
                </a:lnTo>
                <a:lnTo>
                  <a:pt x="61" y="7"/>
                </a:lnTo>
                <a:lnTo>
                  <a:pt x="63" y="7"/>
                </a:lnTo>
                <a:lnTo>
                  <a:pt x="63" y="9"/>
                </a:lnTo>
                <a:lnTo>
                  <a:pt x="65" y="11"/>
                </a:lnTo>
                <a:lnTo>
                  <a:pt x="65" y="22"/>
                </a:lnTo>
                <a:lnTo>
                  <a:pt x="65" y="24"/>
                </a:lnTo>
                <a:lnTo>
                  <a:pt x="67" y="24"/>
                </a:lnTo>
                <a:lnTo>
                  <a:pt x="67" y="26"/>
                </a:lnTo>
                <a:lnTo>
                  <a:pt x="65" y="26"/>
                </a:lnTo>
                <a:lnTo>
                  <a:pt x="63" y="26"/>
                </a:lnTo>
                <a:lnTo>
                  <a:pt x="61" y="26"/>
                </a:lnTo>
                <a:lnTo>
                  <a:pt x="61" y="24"/>
                </a:lnTo>
                <a:lnTo>
                  <a:pt x="59" y="24"/>
                </a:lnTo>
                <a:lnTo>
                  <a:pt x="57" y="26"/>
                </a:lnTo>
                <a:lnTo>
                  <a:pt x="55" y="26"/>
                </a:lnTo>
                <a:lnTo>
                  <a:pt x="54" y="26"/>
                </a:lnTo>
                <a:lnTo>
                  <a:pt x="52" y="26"/>
                </a:lnTo>
                <a:lnTo>
                  <a:pt x="50" y="26"/>
                </a:lnTo>
                <a:lnTo>
                  <a:pt x="48" y="24"/>
                </a:lnTo>
                <a:lnTo>
                  <a:pt x="48" y="22"/>
                </a:lnTo>
                <a:lnTo>
                  <a:pt x="48" y="20"/>
                </a:lnTo>
                <a:lnTo>
                  <a:pt x="48" y="19"/>
                </a:lnTo>
                <a:lnTo>
                  <a:pt x="48" y="17"/>
                </a:lnTo>
                <a:lnTo>
                  <a:pt x="50" y="15"/>
                </a:lnTo>
                <a:lnTo>
                  <a:pt x="54" y="15"/>
                </a:lnTo>
                <a:lnTo>
                  <a:pt x="59" y="15"/>
                </a:lnTo>
                <a:lnTo>
                  <a:pt x="61" y="13"/>
                </a:lnTo>
                <a:lnTo>
                  <a:pt x="61" y="11"/>
                </a:lnTo>
                <a:lnTo>
                  <a:pt x="59" y="9"/>
                </a:lnTo>
                <a:lnTo>
                  <a:pt x="55" y="9"/>
                </a:lnTo>
                <a:lnTo>
                  <a:pt x="54" y="9"/>
                </a:lnTo>
                <a:lnTo>
                  <a:pt x="52" y="11"/>
                </a:lnTo>
                <a:lnTo>
                  <a:pt x="52" y="13"/>
                </a:lnTo>
                <a:lnTo>
                  <a:pt x="48" y="13"/>
                </a:lnTo>
                <a:close/>
                <a:moveTo>
                  <a:pt x="61" y="17"/>
                </a:moveTo>
                <a:lnTo>
                  <a:pt x="59" y="17"/>
                </a:lnTo>
                <a:lnTo>
                  <a:pt x="57" y="17"/>
                </a:lnTo>
                <a:lnTo>
                  <a:pt x="55" y="17"/>
                </a:lnTo>
                <a:lnTo>
                  <a:pt x="54" y="17"/>
                </a:lnTo>
                <a:lnTo>
                  <a:pt x="54" y="19"/>
                </a:lnTo>
                <a:lnTo>
                  <a:pt x="52" y="19"/>
                </a:lnTo>
                <a:lnTo>
                  <a:pt x="52" y="20"/>
                </a:lnTo>
                <a:lnTo>
                  <a:pt x="52" y="22"/>
                </a:lnTo>
                <a:lnTo>
                  <a:pt x="55" y="24"/>
                </a:lnTo>
                <a:lnTo>
                  <a:pt x="57" y="24"/>
                </a:lnTo>
                <a:lnTo>
                  <a:pt x="59" y="22"/>
                </a:lnTo>
                <a:lnTo>
                  <a:pt x="61" y="20"/>
                </a:lnTo>
                <a:lnTo>
                  <a:pt x="61" y="19"/>
                </a:lnTo>
                <a:lnTo>
                  <a:pt x="61" y="17"/>
                </a:lnTo>
                <a:close/>
                <a:moveTo>
                  <a:pt x="85" y="26"/>
                </a:moveTo>
                <a:lnTo>
                  <a:pt x="81" y="26"/>
                </a:lnTo>
                <a:lnTo>
                  <a:pt x="74" y="17"/>
                </a:lnTo>
                <a:lnTo>
                  <a:pt x="72" y="19"/>
                </a:lnTo>
                <a:lnTo>
                  <a:pt x="72" y="26"/>
                </a:lnTo>
                <a:lnTo>
                  <a:pt x="70" y="26"/>
                </a:lnTo>
                <a:lnTo>
                  <a:pt x="70" y="6"/>
                </a:lnTo>
                <a:lnTo>
                  <a:pt x="72" y="6"/>
                </a:lnTo>
                <a:lnTo>
                  <a:pt x="72" y="15"/>
                </a:lnTo>
                <a:lnTo>
                  <a:pt x="81" y="6"/>
                </a:lnTo>
                <a:lnTo>
                  <a:pt x="85" y="6"/>
                </a:lnTo>
                <a:lnTo>
                  <a:pt x="78" y="15"/>
                </a:lnTo>
                <a:lnTo>
                  <a:pt x="85" y="26"/>
                </a:lnTo>
                <a:close/>
                <a:moveTo>
                  <a:pt x="89" y="13"/>
                </a:moveTo>
                <a:lnTo>
                  <a:pt x="89" y="9"/>
                </a:lnTo>
                <a:lnTo>
                  <a:pt x="91" y="7"/>
                </a:lnTo>
                <a:lnTo>
                  <a:pt x="92" y="6"/>
                </a:lnTo>
                <a:lnTo>
                  <a:pt x="96" y="6"/>
                </a:lnTo>
                <a:lnTo>
                  <a:pt x="98" y="6"/>
                </a:lnTo>
                <a:lnTo>
                  <a:pt x="100" y="6"/>
                </a:lnTo>
                <a:lnTo>
                  <a:pt x="100" y="7"/>
                </a:lnTo>
                <a:lnTo>
                  <a:pt x="102" y="7"/>
                </a:lnTo>
                <a:lnTo>
                  <a:pt x="104" y="9"/>
                </a:lnTo>
                <a:lnTo>
                  <a:pt x="104" y="11"/>
                </a:lnTo>
                <a:lnTo>
                  <a:pt x="104" y="22"/>
                </a:lnTo>
                <a:lnTo>
                  <a:pt x="104" y="24"/>
                </a:lnTo>
                <a:lnTo>
                  <a:pt x="105" y="24"/>
                </a:lnTo>
                <a:lnTo>
                  <a:pt x="105" y="26"/>
                </a:lnTo>
                <a:lnTo>
                  <a:pt x="104" y="26"/>
                </a:lnTo>
                <a:lnTo>
                  <a:pt x="102" y="26"/>
                </a:lnTo>
                <a:lnTo>
                  <a:pt x="100" y="24"/>
                </a:lnTo>
                <a:lnTo>
                  <a:pt x="98" y="26"/>
                </a:lnTo>
                <a:lnTo>
                  <a:pt x="96" y="26"/>
                </a:lnTo>
                <a:lnTo>
                  <a:pt x="92" y="26"/>
                </a:lnTo>
                <a:lnTo>
                  <a:pt x="91" y="26"/>
                </a:lnTo>
                <a:lnTo>
                  <a:pt x="89" y="26"/>
                </a:lnTo>
                <a:lnTo>
                  <a:pt x="89" y="24"/>
                </a:lnTo>
                <a:lnTo>
                  <a:pt x="87" y="22"/>
                </a:lnTo>
                <a:lnTo>
                  <a:pt x="87" y="20"/>
                </a:lnTo>
                <a:lnTo>
                  <a:pt x="87" y="19"/>
                </a:lnTo>
                <a:lnTo>
                  <a:pt x="89" y="17"/>
                </a:lnTo>
                <a:lnTo>
                  <a:pt x="91" y="15"/>
                </a:lnTo>
                <a:lnTo>
                  <a:pt x="92" y="15"/>
                </a:lnTo>
                <a:lnTo>
                  <a:pt x="98" y="15"/>
                </a:lnTo>
                <a:lnTo>
                  <a:pt x="100" y="13"/>
                </a:lnTo>
                <a:lnTo>
                  <a:pt x="100" y="11"/>
                </a:lnTo>
                <a:lnTo>
                  <a:pt x="100" y="9"/>
                </a:lnTo>
                <a:lnTo>
                  <a:pt x="96" y="9"/>
                </a:lnTo>
                <a:lnTo>
                  <a:pt x="94" y="9"/>
                </a:lnTo>
                <a:lnTo>
                  <a:pt x="92" y="9"/>
                </a:lnTo>
                <a:lnTo>
                  <a:pt x="92" y="11"/>
                </a:lnTo>
                <a:lnTo>
                  <a:pt x="91" y="13"/>
                </a:lnTo>
                <a:lnTo>
                  <a:pt x="89" y="13"/>
                </a:lnTo>
                <a:close/>
                <a:moveTo>
                  <a:pt x="100" y="17"/>
                </a:moveTo>
                <a:lnTo>
                  <a:pt x="100" y="17"/>
                </a:lnTo>
                <a:lnTo>
                  <a:pt x="98" y="17"/>
                </a:lnTo>
                <a:lnTo>
                  <a:pt x="94" y="17"/>
                </a:lnTo>
                <a:lnTo>
                  <a:pt x="92" y="19"/>
                </a:lnTo>
                <a:lnTo>
                  <a:pt x="91" y="19"/>
                </a:lnTo>
                <a:lnTo>
                  <a:pt x="91" y="20"/>
                </a:lnTo>
                <a:lnTo>
                  <a:pt x="91" y="22"/>
                </a:lnTo>
                <a:lnTo>
                  <a:pt x="94" y="24"/>
                </a:lnTo>
                <a:lnTo>
                  <a:pt x="96" y="24"/>
                </a:lnTo>
                <a:lnTo>
                  <a:pt x="98" y="24"/>
                </a:lnTo>
                <a:lnTo>
                  <a:pt x="98" y="22"/>
                </a:lnTo>
                <a:lnTo>
                  <a:pt x="100" y="22"/>
                </a:lnTo>
                <a:lnTo>
                  <a:pt x="100" y="20"/>
                </a:lnTo>
                <a:lnTo>
                  <a:pt x="100" y="19"/>
                </a:lnTo>
                <a:lnTo>
                  <a:pt x="100" y="17"/>
                </a:lnTo>
                <a:close/>
                <a:moveTo>
                  <a:pt x="122" y="6"/>
                </a:moveTo>
                <a:lnTo>
                  <a:pt x="126" y="6"/>
                </a:lnTo>
                <a:lnTo>
                  <a:pt x="126" y="26"/>
                </a:lnTo>
                <a:lnTo>
                  <a:pt x="122" y="26"/>
                </a:lnTo>
                <a:lnTo>
                  <a:pt x="122" y="17"/>
                </a:lnTo>
                <a:lnTo>
                  <a:pt x="113" y="17"/>
                </a:lnTo>
                <a:lnTo>
                  <a:pt x="113" y="26"/>
                </a:lnTo>
                <a:lnTo>
                  <a:pt x="109" y="26"/>
                </a:lnTo>
                <a:lnTo>
                  <a:pt x="109" y="6"/>
                </a:lnTo>
                <a:lnTo>
                  <a:pt x="113" y="6"/>
                </a:lnTo>
                <a:lnTo>
                  <a:pt x="113" y="15"/>
                </a:lnTo>
                <a:lnTo>
                  <a:pt x="122" y="15"/>
                </a:lnTo>
                <a:lnTo>
                  <a:pt x="122" y="6"/>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88" name="Freeform 122"/>
          <p:cNvSpPr>
            <a:spLocks noEditPoints="1"/>
          </p:cNvSpPr>
          <p:nvPr/>
        </p:nvSpPr>
        <p:spPr bwMode="auto">
          <a:xfrm>
            <a:off x="5351392" y="6662985"/>
            <a:ext cx="245610" cy="51011"/>
          </a:xfrm>
          <a:custGeom>
            <a:avLst/>
            <a:gdLst>
              <a:gd name="T0" fmla="*/ 188811 w 141"/>
              <a:gd name="T1" fmla="*/ 25400 h 27"/>
              <a:gd name="T2" fmla="*/ 181493 w 141"/>
              <a:gd name="T3" fmla="*/ 41275 h 27"/>
              <a:gd name="T4" fmla="*/ 187348 w 141"/>
              <a:gd name="T5" fmla="*/ 23813 h 27"/>
              <a:gd name="T6" fmla="*/ 191738 w 141"/>
              <a:gd name="T7" fmla="*/ 23813 h 27"/>
              <a:gd name="T8" fmla="*/ 171247 w 141"/>
              <a:gd name="T9" fmla="*/ 17463 h 27"/>
              <a:gd name="T10" fmla="*/ 159538 w 141"/>
              <a:gd name="T11" fmla="*/ 17463 h 27"/>
              <a:gd name="T12" fmla="*/ 156611 w 141"/>
              <a:gd name="T13" fmla="*/ 31750 h 27"/>
              <a:gd name="T14" fmla="*/ 165393 w 141"/>
              <a:gd name="T15" fmla="*/ 38100 h 27"/>
              <a:gd name="T16" fmla="*/ 171247 w 141"/>
              <a:gd name="T17" fmla="*/ 34925 h 27"/>
              <a:gd name="T18" fmla="*/ 175638 w 141"/>
              <a:gd name="T19" fmla="*/ 34925 h 27"/>
              <a:gd name="T20" fmla="*/ 165393 w 141"/>
              <a:gd name="T21" fmla="*/ 42863 h 27"/>
              <a:gd name="T22" fmla="*/ 153683 w 141"/>
              <a:gd name="T23" fmla="*/ 38100 h 27"/>
              <a:gd name="T24" fmla="*/ 152220 w 141"/>
              <a:gd name="T25" fmla="*/ 25400 h 27"/>
              <a:gd name="T26" fmla="*/ 153683 w 141"/>
              <a:gd name="T27" fmla="*/ 14288 h 27"/>
              <a:gd name="T28" fmla="*/ 165393 w 141"/>
              <a:gd name="T29" fmla="*/ 11113 h 27"/>
              <a:gd name="T30" fmla="*/ 172711 w 141"/>
              <a:gd name="T31" fmla="*/ 14288 h 27"/>
              <a:gd name="T32" fmla="*/ 175638 w 141"/>
              <a:gd name="T33" fmla="*/ 20638 h 27"/>
              <a:gd name="T34" fmla="*/ 140511 w 141"/>
              <a:gd name="T35" fmla="*/ 4763 h 27"/>
              <a:gd name="T36" fmla="*/ 127338 w 141"/>
              <a:gd name="T37" fmla="*/ 0 h 27"/>
              <a:gd name="T38" fmla="*/ 130265 w 141"/>
              <a:gd name="T39" fmla="*/ 3175 h 27"/>
              <a:gd name="T40" fmla="*/ 137583 w 141"/>
              <a:gd name="T41" fmla="*/ 3175 h 27"/>
              <a:gd name="T42" fmla="*/ 140511 w 141"/>
              <a:gd name="T43" fmla="*/ 0 h 27"/>
              <a:gd name="T44" fmla="*/ 127338 w 141"/>
              <a:gd name="T45" fmla="*/ 34925 h 27"/>
              <a:gd name="T46" fmla="*/ 146365 w 141"/>
              <a:gd name="T47" fmla="*/ 41275 h 27"/>
              <a:gd name="T48" fmla="*/ 140511 w 141"/>
              <a:gd name="T49" fmla="*/ 17463 h 27"/>
              <a:gd name="T50" fmla="*/ 124410 w 141"/>
              <a:gd name="T51" fmla="*/ 11113 h 27"/>
              <a:gd name="T52" fmla="*/ 111238 w 141"/>
              <a:gd name="T53" fmla="*/ 25400 h 27"/>
              <a:gd name="T54" fmla="*/ 105383 w 141"/>
              <a:gd name="T55" fmla="*/ 28575 h 27"/>
              <a:gd name="T56" fmla="*/ 100992 w 141"/>
              <a:gd name="T57" fmla="*/ 28575 h 27"/>
              <a:gd name="T58" fmla="*/ 98065 w 141"/>
              <a:gd name="T59" fmla="*/ 31750 h 27"/>
              <a:gd name="T60" fmla="*/ 100992 w 141"/>
              <a:gd name="T61" fmla="*/ 38100 h 27"/>
              <a:gd name="T62" fmla="*/ 108310 w 141"/>
              <a:gd name="T63" fmla="*/ 38100 h 27"/>
              <a:gd name="T64" fmla="*/ 111238 w 141"/>
              <a:gd name="T65" fmla="*/ 31750 h 27"/>
              <a:gd name="T66" fmla="*/ 95137 w 141"/>
              <a:gd name="T67" fmla="*/ 14288 h 27"/>
              <a:gd name="T68" fmla="*/ 105383 w 141"/>
              <a:gd name="T69" fmla="*/ 11113 h 27"/>
              <a:gd name="T70" fmla="*/ 111238 w 141"/>
              <a:gd name="T71" fmla="*/ 11113 h 27"/>
              <a:gd name="T72" fmla="*/ 117092 w 141"/>
              <a:gd name="T73" fmla="*/ 17463 h 27"/>
              <a:gd name="T74" fmla="*/ 117092 w 141"/>
              <a:gd name="T75" fmla="*/ 38100 h 27"/>
              <a:gd name="T76" fmla="*/ 118556 w 141"/>
              <a:gd name="T77" fmla="*/ 41275 h 27"/>
              <a:gd name="T78" fmla="*/ 117092 w 141"/>
              <a:gd name="T79" fmla="*/ 42863 h 27"/>
              <a:gd name="T80" fmla="*/ 117092 w 141"/>
              <a:gd name="T81" fmla="*/ 42863 h 27"/>
              <a:gd name="T82" fmla="*/ 111238 w 141"/>
              <a:gd name="T83" fmla="*/ 41275 h 27"/>
              <a:gd name="T84" fmla="*/ 105383 w 141"/>
              <a:gd name="T85" fmla="*/ 41275 h 27"/>
              <a:gd name="T86" fmla="*/ 98065 w 141"/>
              <a:gd name="T87" fmla="*/ 42863 h 27"/>
              <a:gd name="T88" fmla="*/ 92210 w 141"/>
              <a:gd name="T89" fmla="*/ 38100 h 27"/>
              <a:gd name="T90" fmla="*/ 92210 w 141"/>
              <a:gd name="T91" fmla="*/ 31750 h 27"/>
              <a:gd name="T92" fmla="*/ 100992 w 141"/>
              <a:gd name="T93" fmla="*/ 23813 h 27"/>
              <a:gd name="T94" fmla="*/ 111238 w 141"/>
              <a:gd name="T95" fmla="*/ 20638 h 27"/>
              <a:gd name="T96" fmla="*/ 100992 w 141"/>
              <a:gd name="T97" fmla="*/ 14288 h 27"/>
              <a:gd name="T98" fmla="*/ 98065 w 141"/>
              <a:gd name="T99" fmla="*/ 20638 h 27"/>
              <a:gd name="T100" fmla="*/ 79037 w 141"/>
              <a:gd name="T101" fmla="*/ 41275 h 27"/>
              <a:gd name="T102" fmla="*/ 64401 w 141"/>
              <a:gd name="T103" fmla="*/ 14288 h 27"/>
              <a:gd name="T104" fmla="*/ 89283 w 141"/>
              <a:gd name="T105" fmla="*/ 14288 h 27"/>
              <a:gd name="T106" fmla="*/ 46837 w 141"/>
              <a:gd name="T107" fmla="*/ 34925 h 27"/>
              <a:gd name="T108" fmla="*/ 40982 w 141"/>
              <a:gd name="T109" fmla="*/ 41275 h 27"/>
              <a:gd name="T110" fmla="*/ 38055 w 141"/>
              <a:gd name="T111" fmla="*/ 38100 h 27"/>
              <a:gd name="T112" fmla="*/ 40982 w 141"/>
              <a:gd name="T113" fmla="*/ 34925 h 27"/>
              <a:gd name="T114" fmla="*/ 62937 w 141"/>
              <a:gd name="T115" fmla="*/ 41275 h 27"/>
              <a:gd name="T116" fmla="*/ 46837 w 141"/>
              <a:gd name="T117" fmla="*/ 14288 h 27"/>
              <a:gd name="T118" fmla="*/ 19027 w 141"/>
              <a:gd name="T119" fmla="*/ 4763 h 27"/>
              <a:gd name="T120" fmla="*/ 11709 w 141"/>
              <a:gd name="T121" fmla="*/ 28575 h 27"/>
              <a:gd name="T122" fmla="*/ 16100 w 141"/>
              <a:gd name="T123" fmla="*/ 0 h 27"/>
              <a:gd name="T124" fmla="*/ 29273 w 141"/>
              <a:gd name="T125" fmla="*/ 41275 h 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1"/>
              <a:gd name="T190" fmla="*/ 0 h 27"/>
              <a:gd name="T191" fmla="*/ 141 w 141"/>
              <a:gd name="T192" fmla="*/ 27 h 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1" h="27">
                <a:moveTo>
                  <a:pt x="141" y="26"/>
                </a:moveTo>
                <a:lnTo>
                  <a:pt x="137" y="26"/>
                </a:lnTo>
                <a:lnTo>
                  <a:pt x="129" y="16"/>
                </a:lnTo>
                <a:lnTo>
                  <a:pt x="128" y="18"/>
                </a:lnTo>
                <a:lnTo>
                  <a:pt x="128" y="26"/>
                </a:lnTo>
                <a:lnTo>
                  <a:pt x="124" y="26"/>
                </a:lnTo>
                <a:lnTo>
                  <a:pt x="124" y="7"/>
                </a:lnTo>
                <a:lnTo>
                  <a:pt x="128" y="7"/>
                </a:lnTo>
                <a:lnTo>
                  <a:pt x="128" y="15"/>
                </a:lnTo>
                <a:lnTo>
                  <a:pt x="135" y="7"/>
                </a:lnTo>
                <a:lnTo>
                  <a:pt x="141" y="7"/>
                </a:lnTo>
                <a:lnTo>
                  <a:pt x="131" y="15"/>
                </a:lnTo>
                <a:lnTo>
                  <a:pt x="141" y="26"/>
                </a:lnTo>
                <a:close/>
                <a:moveTo>
                  <a:pt x="117" y="13"/>
                </a:moveTo>
                <a:lnTo>
                  <a:pt x="117" y="11"/>
                </a:lnTo>
                <a:lnTo>
                  <a:pt x="113" y="9"/>
                </a:lnTo>
                <a:lnTo>
                  <a:pt x="111" y="9"/>
                </a:lnTo>
                <a:lnTo>
                  <a:pt x="109" y="11"/>
                </a:lnTo>
                <a:lnTo>
                  <a:pt x="107" y="15"/>
                </a:lnTo>
                <a:lnTo>
                  <a:pt x="107" y="16"/>
                </a:lnTo>
                <a:lnTo>
                  <a:pt x="107" y="20"/>
                </a:lnTo>
                <a:lnTo>
                  <a:pt x="109" y="22"/>
                </a:lnTo>
                <a:lnTo>
                  <a:pt x="111" y="24"/>
                </a:lnTo>
                <a:lnTo>
                  <a:pt x="113" y="24"/>
                </a:lnTo>
                <a:lnTo>
                  <a:pt x="115" y="24"/>
                </a:lnTo>
                <a:lnTo>
                  <a:pt x="117" y="24"/>
                </a:lnTo>
                <a:lnTo>
                  <a:pt x="117" y="22"/>
                </a:lnTo>
                <a:lnTo>
                  <a:pt x="117" y="20"/>
                </a:lnTo>
                <a:lnTo>
                  <a:pt x="120" y="20"/>
                </a:lnTo>
                <a:lnTo>
                  <a:pt x="120" y="22"/>
                </a:lnTo>
                <a:lnTo>
                  <a:pt x="118" y="24"/>
                </a:lnTo>
                <a:lnTo>
                  <a:pt x="117" y="26"/>
                </a:lnTo>
                <a:lnTo>
                  <a:pt x="113" y="27"/>
                </a:lnTo>
                <a:lnTo>
                  <a:pt x="109" y="27"/>
                </a:lnTo>
                <a:lnTo>
                  <a:pt x="107" y="26"/>
                </a:lnTo>
                <a:lnTo>
                  <a:pt x="105" y="24"/>
                </a:lnTo>
                <a:lnTo>
                  <a:pt x="105" y="22"/>
                </a:lnTo>
                <a:lnTo>
                  <a:pt x="104" y="20"/>
                </a:lnTo>
                <a:lnTo>
                  <a:pt x="104" y="16"/>
                </a:lnTo>
                <a:lnTo>
                  <a:pt x="104" y="15"/>
                </a:lnTo>
                <a:lnTo>
                  <a:pt x="105" y="11"/>
                </a:lnTo>
                <a:lnTo>
                  <a:pt x="105" y="9"/>
                </a:lnTo>
                <a:lnTo>
                  <a:pt x="107" y="7"/>
                </a:lnTo>
                <a:lnTo>
                  <a:pt x="111" y="7"/>
                </a:lnTo>
                <a:lnTo>
                  <a:pt x="113" y="7"/>
                </a:lnTo>
                <a:lnTo>
                  <a:pt x="115" y="7"/>
                </a:lnTo>
                <a:lnTo>
                  <a:pt x="117" y="7"/>
                </a:lnTo>
                <a:lnTo>
                  <a:pt x="118" y="9"/>
                </a:lnTo>
                <a:lnTo>
                  <a:pt x="120" y="11"/>
                </a:lnTo>
                <a:lnTo>
                  <a:pt x="120" y="13"/>
                </a:lnTo>
                <a:lnTo>
                  <a:pt x="117" y="13"/>
                </a:lnTo>
                <a:close/>
                <a:moveTo>
                  <a:pt x="98" y="0"/>
                </a:moveTo>
                <a:lnTo>
                  <a:pt x="96" y="3"/>
                </a:lnTo>
                <a:lnTo>
                  <a:pt x="93" y="3"/>
                </a:lnTo>
                <a:lnTo>
                  <a:pt x="89" y="3"/>
                </a:lnTo>
                <a:lnTo>
                  <a:pt x="87" y="0"/>
                </a:lnTo>
                <a:lnTo>
                  <a:pt x="89" y="0"/>
                </a:lnTo>
                <a:lnTo>
                  <a:pt x="89" y="2"/>
                </a:lnTo>
                <a:lnTo>
                  <a:pt x="91" y="2"/>
                </a:lnTo>
                <a:lnTo>
                  <a:pt x="93" y="2"/>
                </a:lnTo>
                <a:lnTo>
                  <a:pt x="94" y="2"/>
                </a:lnTo>
                <a:lnTo>
                  <a:pt x="96" y="0"/>
                </a:lnTo>
                <a:lnTo>
                  <a:pt x="98" y="0"/>
                </a:lnTo>
                <a:close/>
                <a:moveTo>
                  <a:pt x="87" y="22"/>
                </a:moveTo>
                <a:lnTo>
                  <a:pt x="87" y="22"/>
                </a:lnTo>
                <a:lnTo>
                  <a:pt x="96" y="7"/>
                </a:lnTo>
                <a:lnTo>
                  <a:pt x="100" y="7"/>
                </a:lnTo>
                <a:lnTo>
                  <a:pt x="100" y="26"/>
                </a:lnTo>
                <a:lnTo>
                  <a:pt x="96" y="26"/>
                </a:lnTo>
                <a:lnTo>
                  <a:pt x="96" y="11"/>
                </a:lnTo>
                <a:lnTo>
                  <a:pt x="89" y="26"/>
                </a:lnTo>
                <a:lnTo>
                  <a:pt x="85" y="26"/>
                </a:lnTo>
                <a:lnTo>
                  <a:pt x="85" y="7"/>
                </a:lnTo>
                <a:lnTo>
                  <a:pt x="87" y="7"/>
                </a:lnTo>
                <a:lnTo>
                  <a:pt x="87" y="22"/>
                </a:lnTo>
                <a:close/>
                <a:moveTo>
                  <a:pt x="76" y="16"/>
                </a:moveTo>
                <a:lnTo>
                  <a:pt x="74" y="16"/>
                </a:lnTo>
                <a:lnTo>
                  <a:pt x="72" y="18"/>
                </a:lnTo>
                <a:lnTo>
                  <a:pt x="70" y="18"/>
                </a:lnTo>
                <a:lnTo>
                  <a:pt x="69" y="18"/>
                </a:lnTo>
                <a:lnTo>
                  <a:pt x="67" y="18"/>
                </a:lnTo>
                <a:lnTo>
                  <a:pt x="67" y="20"/>
                </a:lnTo>
                <a:lnTo>
                  <a:pt x="67" y="24"/>
                </a:lnTo>
                <a:lnTo>
                  <a:pt x="69" y="24"/>
                </a:lnTo>
                <a:lnTo>
                  <a:pt x="70" y="24"/>
                </a:lnTo>
                <a:lnTo>
                  <a:pt x="72" y="24"/>
                </a:lnTo>
                <a:lnTo>
                  <a:pt x="74" y="24"/>
                </a:lnTo>
                <a:lnTo>
                  <a:pt x="74" y="22"/>
                </a:lnTo>
                <a:lnTo>
                  <a:pt x="76" y="20"/>
                </a:lnTo>
                <a:lnTo>
                  <a:pt x="76" y="16"/>
                </a:lnTo>
                <a:close/>
                <a:moveTo>
                  <a:pt x="63" y="13"/>
                </a:moveTo>
                <a:lnTo>
                  <a:pt x="65" y="9"/>
                </a:lnTo>
                <a:lnTo>
                  <a:pt x="65" y="7"/>
                </a:lnTo>
                <a:lnTo>
                  <a:pt x="69" y="7"/>
                </a:lnTo>
                <a:lnTo>
                  <a:pt x="72" y="7"/>
                </a:lnTo>
                <a:lnTo>
                  <a:pt x="74" y="7"/>
                </a:lnTo>
                <a:lnTo>
                  <a:pt x="76" y="7"/>
                </a:lnTo>
                <a:lnTo>
                  <a:pt x="78" y="9"/>
                </a:lnTo>
                <a:lnTo>
                  <a:pt x="80" y="11"/>
                </a:lnTo>
                <a:lnTo>
                  <a:pt x="80" y="24"/>
                </a:lnTo>
                <a:lnTo>
                  <a:pt x="81" y="24"/>
                </a:lnTo>
                <a:lnTo>
                  <a:pt x="81" y="26"/>
                </a:lnTo>
                <a:lnTo>
                  <a:pt x="80" y="27"/>
                </a:lnTo>
                <a:lnTo>
                  <a:pt x="78" y="27"/>
                </a:lnTo>
                <a:lnTo>
                  <a:pt x="76" y="26"/>
                </a:lnTo>
                <a:lnTo>
                  <a:pt x="76" y="24"/>
                </a:lnTo>
                <a:lnTo>
                  <a:pt x="74" y="26"/>
                </a:lnTo>
                <a:lnTo>
                  <a:pt x="72" y="26"/>
                </a:lnTo>
                <a:lnTo>
                  <a:pt x="70" y="27"/>
                </a:lnTo>
                <a:lnTo>
                  <a:pt x="69" y="27"/>
                </a:lnTo>
                <a:lnTo>
                  <a:pt x="67" y="27"/>
                </a:lnTo>
                <a:lnTo>
                  <a:pt x="65" y="26"/>
                </a:lnTo>
                <a:lnTo>
                  <a:pt x="63" y="24"/>
                </a:lnTo>
                <a:lnTo>
                  <a:pt x="63" y="22"/>
                </a:lnTo>
                <a:lnTo>
                  <a:pt x="63" y="20"/>
                </a:lnTo>
                <a:lnTo>
                  <a:pt x="63" y="18"/>
                </a:lnTo>
                <a:lnTo>
                  <a:pt x="65" y="16"/>
                </a:lnTo>
                <a:lnTo>
                  <a:pt x="69" y="15"/>
                </a:lnTo>
                <a:lnTo>
                  <a:pt x="74" y="15"/>
                </a:lnTo>
                <a:lnTo>
                  <a:pt x="76" y="15"/>
                </a:lnTo>
                <a:lnTo>
                  <a:pt x="76" y="13"/>
                </a:lnTo>
                <a:lnTo>
                  <a:pt x="74" y="9"/>
                </a:lnTo>
                <a:lnTo>
                  <a:pt x="70" y="9"/>
                </a:lnTo>
                <a:lnTo>
                  <a:pt x="69" y="9"/>
                </a:lnTo>
                <a:lnTo>
                  <a:pt x="67" y="11"/>
                </a:lnTo>
                <a:lnTo>
                  <a:pt x="67" y="13"/>
                </a:lnTo>
                <a:lnTo>
                  <a:pt x="63" y="13"/>
                </a:lnTo>
                <a:close/>
                <a:moveTo>
                  <a:pt x="54" y="9"/>
                </a:moveTo>
                <a:lnTo>
                  <a:pt x="54" y="26"/>
                </a:lnTo>
                <a:lnTo>
                  <a:pt x="52" y="26"/>
                </a:lnTo>
                <a:lnTo>
                  <a:pt x="52" y="9"/>
                </a:lnTo>
                <a:lnTo>
                  <a:pt x="44" y="9"/>
                </a:lnTo>
                <a:lnTo>
                  <a:pt x="44" y="7"/>
                </a:lnTo>
                <a:lnTo>
                  <a:pt x="61" y="7"/>
                </a:lnTo>
                <a:lnTo>
                  <a:pt x="61" y="9"/>
                </a:lnTo>
                <a:lnTo>
                  <a:pt x="54" y="9"/>
                </a:lnTo>
                <a:close/>
                <a:moveTo>
                  <a:pt x="32" y="9"/>
                </a:moveTo>
                <a:lnTo>
                  <a:pt x="32" y="22"/>
                </a:lnTo>
                <a:lnTo>
                  <a:pt x="32" y="24"/>
                </a:lnTo>
                <a:lnTo>
                  <a:pt x="30" y="26"/>
                </a:lnTo>
                <a:lnTo>
                  <a:pt x="28" y="26"/>
                </a:lnTo>
                <a:lnTo>
                  <a:pt x="26" y="27"/>
                </a:lnTo>
                <a:lnTo>
                  <a:pt x="26" y="24"/>
                </a:lnTo>
                <a:lnTo>
                  <a:pt x="28" y="24"/>
                </a:lnTo>
                <a:lnTo>
                  <a:pt x="28" y="22"/>
                </a:lnTo>
                <a:lnTo>
                  <a:pt x="28" y="7"/>
                </a:lnTo>
                <a:lnTo>
                  <a:pt x="43" y="7"/>
                </a:lnTo>
                <a:lnTo>
                  <a:pt x="43" y="26"/>
                </a:lnTo>
                <a:lnTo>
                  <a:pt x="39" y="26"/>
                </a:lnTo>
                <a:lnTo>
                  <a:pt x="39" y="9"/>
                </a:lnTo>
                <a:lnTo>
                  <a:pt x="32" y="9"/>
                </a:lnTo>
                <a:close/>
                <a:moveTo>
                  <a:pt x="17" y="15"/>
                </a:moveTo>
                <a:lnTo>
                  <a:pt x="13" y="3"/>
                </a:lnTo>
                <a:lnTo>
                  <a:pt x="8" y="15"/>
                </a:lnTo>
                <a:lnTo>
                  <a:pt x="17" y="15"/>
                </a:lnTo>
                <a:close/>
                <a:moveTo>
                  <a:pt x="8" y="18"/>
                </a:moveTo>
                <a:lnTo>
                  <a:pt x="4" y="26"/>
                </a:lnTo>
                <a:lnTo>
                  <a:pt x="0" y="26"/>
                </a:lnTo>
                <a:lnTo>
                  <a:pt x="11" y="0"/>
                </a:lnTo>
                <a:lnTo>
                  <a:pt x="15" y="0"/>
                </a:lnTo>
                <a:lnTo>
                  <a:pt x="24" y="26"/>
                </a:lnTo>
                <a:lnTo>
                  <a:pt x="20" y="26"/>
                </a:lnTo>
                <a:lnTo>
                  <a:pt x="19" y="18"/>
                </a:lnTo>
                <a:lnTo>
                  <a:pt x="8" y="18"/>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89" name="Freeform 123"/>
          <p:cNvSpPr>
            <a:spLocks noEditPoints="1"/>
          </p:cNvSpPr>
          <p:nvPr/>
        </p:nvSpPr>
        <p:spPr bwMode="auto">
          <a:xfrm>
            <a:off x="5341944" y="6596859"/>
            <a:ext cx="196489" cy="62347"/>
          </a:xfrm>
          <a:custGeom>
            <a:avLst/>
            <a:gdLst>
              <a:gd name="T0" fmla="*/ 151833 w 112"/>
              <a:gd name="T1" fmla="*/ 25400 h 33"/>
              <a:gd name="T2" fmla="*/ 132670 w 112"/>
              <a:gd name="T3" fmla="*/ 38100 h 33"/>
              <a:gd name="T4" fmla="*/ 141514 w 112"/>
              <a:gd name="T5" fmla="*/ 31750 h 33"/>
              <a:gd name="T6" fmla="*/ 141514 w 112"/>
              <a:gd name="T7" fmla="*/ 25400 h 33"/>
              <a:gd name="T8" fmla="*/ 141514 w 112"/>
              <a:gd name="T9" fmla="*/ 17462 h 33"/>
              <a:gd name="T10" fmla="*/ 132670 w 112"/>
              <a:gd name="T11" fmla="*/ 14287 h 33"/>
              <a:gd name="T12" fmla="*/ 126773 w 112"/>
              <a:gd name="T13" fmla="*/ 17462 h 33"/>
              <a:gd name="T14" fmla="*/ 125299 w 112"/>
              <a:gd name="T15" fmla="*/ 25400 h 33"/>
              <a:gd name="T16" fmla="*/ 126773 w 112"/>
              <a:gd name="T17" fmla="*/ 31750 h 33"/>
              <a:gd name="T18" fmla="*/ 132670 w 112"/>
              <a:gd name="T19" fmla="*/ 38100 h 33"/>
              <a:gd name="T20" fmla="*/ 141514 w 112"/>
              <a:gd name="T21" fmla="*/ 11112 h 33"/>
              <a:gd name="T22" fmla="*/ 145937 w 112"/>
              <a:gd name="T23" fmla="*/ 20637 h 33"/>
              <a:gd name="T24" fmla="*/ 145937 w 112"/>
              <a:gd name="T25" fmla="*/ 34925 h 33"/>
              <a:gd name="T26" fmla="*/ 138566 w 112"/>
              <a:gd name="T27" fmla="*/ 39687 h 33"/>
              <a:gd name="T28" fmla="*/ 126773 w 112"/>
              <a:gd name="T29" fmla="*/ 39687 h 33"/>
              <a:gd name="T30" fmla="*/ 122351 w 112"/>
              <a:gd name="T31" fmla="*/ 28575 h 33"/>
              <a:gd name="T32" fmla="*/ 122351 w 112"/>
              <a:gd name="T33" fmla="*/ 17462 h 33"/>
              <a:gd name="T34" fmla="*/ 129721 w 112"/>
              <a:gd name="T35" fmla="*/ 7937 h 33"/>
              <a:gd name="T36" fmla="*/ 113506 w 112"/>
              <a:gd name="T37" fmla="*/ 7937 h 33"/>
              <a:gd name="T38" fmla="*/ 110558 w 112"/>
              <a:gd name="T39" fmla="*/ 25400 h 33"/>
              <a:gd name="T40" fmla="*/ 91395 w 112"/>
              <a:gd name="T41" fmla="*/ 39687 h 33"/>
              <a:gd name="T42" fmla="*/ 97291 w 112"/>
              <a:gd name="T43" fmla="*/ 22225 h 33"/>
              <a:gd name="T44" fmla="*/ 72231 w 112"/>
              <a:gd name="T45" fmla="*/ 38100 h 33"/>
              <a:gd name="T46" fmla="*/ 78128 w 112"/>
              <a:gd name="T47" fmla="*/ 34925 h 33"/>
              <a:gd name="T48" fmla="*/ 81076 w 112"/>
              <a:gd name="T49" fmla="*/ 25400 h 33"/>
              <a:gd name="T50" fmla="*/ 81076 w 112"/>
              <a:gd name="T51" fmla="*/ 17462 h 33"/>
              <a:gd name="T52" fmla="*/ 72231 w 112"/>
              <a:gd name="T53" fmla="*/ 14287 h 33"/>
              <a:gd name="T54" fmla="*/ 64861 w 112"/>
              <a:gd name="T55" fmla="*/ 20637 h 33"/>
              <a:gd name="T56" fmla="*/ 67809 w 112"/>
              <a:gd name="T57" fmla="*/ 34925 h 33"/>
              <a:gd name="T58" fmla="*/ 61913 w 112"/>
              <a:gd name="T59" fmla="*/ 7937 h 33"/>
              <a:gd name="T60" fmla="*/ 64861 w 112"/>
              <a:gd name="T61" fmla="*/ 14287 h 33"/>
              <a:gd name="T62" fmla="*/ 70757 w 112"/>
              <a:gd name="T63" fmla="*/ 7937 h 33"/>
              <a:gd name="T64" fmla="*/ 81076 w 112"/>
              <a:gd name="T65" fmla="*/ 11112 h 33"/>
              <a:gd name="T66" fmla="*/ 86972 w 112"/>
              <a:gd name="T67" fmla="*/ 20637 h 33"/>
              <a:gd name="T68" fmla="*/ 84024 w 112"/>
              <a:gd name="T69" fmla="*/ 31750 h 33"/>
              <a:gd name="T70" fmla="*/ 78128 w 112"/>
              <a:gd name="T71" fmla="*/ 39687 h 33"/>
              <a:gd name="T72" fmla="*/ 67809 w 112"/>
              <a:gd name="T73" fmla="*/ 39687 h 33"/>
              <a:gd name="T74" fmla="*/ 64861 w 112"/>
              <a:gd name="T75" fmla="*/ 38100 h 33"/>
              <a:gd name="T76" fmla="*/ 61913 w 112"/>
              <a:gd name="T77" fmla="*/ 7937 h 33"/>
              <a:gd name="T78" fmla="*/ 45697 w 112"/>
              <a:gd name="T79" fmla="*/ 34925 h 33"/>
              <a:gd name="T80" fmla="*/ 51594 w 112"/>
              <a:gd name="T81" fmla="*/ 28575 h 33"/>
              <a:gd name="T82" fmla="*/ 48646 w 112"/>
              <a:gd name="T83" fmla="*/ 20637 h 33"/>
              <a:gd name="T84" fmla="*/ 45697 w 112"/>
              <a:gd name="T85" fmla="*/ 14287 h 33"/>
              <a:gd name="T86" fmla="*/ 36853 w 112"/>
              <a:gd name="T87" fmla="*/ 14287 h 33"/>
              <a:gd name="T88" fmla="*/ 35379 w 112"/>
              <a:gd name="T89" fmla="*/ 22225 h 33"/>
              <a:gd name="T90" fmla="*/ 35379 w 112"/>
              <a:gd name="T91" fmla="*/ 31750 h 33"/>
              <a:gd name="T92" fmla="*/ 39801 w 112"/>
              <a:gd name="T93" fmla="*/ 38100 h 33"/>
              <a:gd name="T94" fmla="*/ 45697 w 112"/>
              <a:gd name="T95" fmla="*/ 7937 h 33"/>
              <a:gd name="T96" fmla="*/ 54542 w 112"/>
              <a:gd name="T97" fmla="*/ 17462 h 33"/>
              <a:gd name="T98" fmla="*/ 54542 w 112"/>
              <a:gd name="T99" fmla="*/ 28575 h 33"/>
              <a:gd name="T100" fmla="*/ 48646 w 112"/>
              <a:gd name="T101" fmla="*/ 39687 h 33"/>
              <a:gd name="T102" fmla="*/ 36853 w 112"/>
              <a:gd name="T103" fmla="*/ 39687 h 33"/>
              <a:gd name="T104" fmla="*/ 29482 w 112"/>
              <a:gd name="T105" fmla="*/ 34925 h 33"/>
              <a:gd name="T106" fmla="*/ 29482 w 112"/>
              <a:gd name="T107" fmla="*/ 20637 h 33"/>
              <a:gd name="T108" fmla="*/ 35379 w 112"/>
              <a:gd name="T109" fmla="*/ 11112 h 33"/>
              <a:gd name="T110" fmla="*/ 4422 w 112"/>
              <a:gd name="T111" fmla="*/ 39687 h 33"/>
              <a:gd name="T112" fmla="*/ 26534 w 112"/>
              <a:gd name="T113" fmla="*/ 0 h 33"/>
              <a:gd name="T114" fmla="*/ 4422 w 112"/>
              <a:gd name="T115" fmla="*/ 39687 h 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33"/>
              <a:gd name="T176" fmla="*/ 112 w 112"/>
              <a:gd name="T177" fmla="*/ 33 h 3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33">
                <a:moveTo>
                  <a:pt x="112" y="14"/>
                </a:moveTo>
                <a:lnTo>
                  <a:pt x="112" y="16"/>
                </a:lnTo>
                <a:lnTo>
                  <a:pt x="103" y="16"/>
                </a:lnTo>
                <a:lnTo>
                  <a:pt x="103" y="14"/>
                </a:lnTo>
                <a:lnTo>
                  <a:pt x="112" y="14"/>
                </a:lnTo>
                <a:close/>
                <a:moveTo>
                  <a:pt x="90" y="24"/>
                </a:moveTo>
                <a:lnTo>
                  <a:pt x="92" y="24"/>
                </a:lnTo>
                <a:lnTo>
                  <a:pt x="94" y="22"/>
                </a:lnTo>
                <a:lnTo>
                  <a:pt x="96" y="20"/>
                </a:lnTo>
                <a:lnTo>
                  <a:pt x="96" y="18"/>
                </a:lnTo>
                <a:lnTo>
                  <a:pt x="96" y="16"/>
                </a:lnTo>
                <a:lnTo>
                  <a:pt x="96" y="14"/>
                </a:lnTo>
                <a:lnTo>
                  <a:pt x="96" y="13"/>
                </a:lnTo>
                <a:lnTo>
                  <a:pt x="96" y="11"/>
                </a:lnTo>
                <a:lnTo>
                  <a:pt x="94" y="9"/>
                </a:lnTo>
                <a:lnTo>
                  <a:pt x="92" y="9"/>
                </a:lnTo>
                <a:lnTo>
                  <a:pt x="90" y="9"/>
                </a:lnTo>
                <a:lnTo>
                  <a:pt x="88" y="9"/>
                </a:lnTo>
                <a:lnTo>
                  <a:pt x="86" y="11"/>
                </a:lnTo>
                <a:lnTo>
                  <a:pt x="86" y="13"/>
                </a:lnTo>
                <a:lnTo>
                  <a:pt x="85" y="14"/>
                </a:lnTo>
                <a:lnTo>
                  <a:pt x="85" y="16"/>
                </a:lnTo>
                <a:lnTo>
                  <a:pt x="85" y="18"/>
                </a:lnTo>
                <a:lnTo>
                  <a:pt x="86" y="20"/>
                </a:lnTo>
                <a:lnTo>
                  <a:pt x="88" y="22"/>
                </a:lnTo>
                <a:lnTo>
                  <a:pt x="88" y="24"/>
                </a:lnTo>
                <a:lnTo>
                  <a:pt x="90" y="24"/>
                </a:lnTo>
                <a:close/>
                <a:moveTo>
                  <a:pt x="90" y="5"/>
                </a:moveTo>
                <a:lnTo>
                  <a:pt x="94" y="5"/>
                </a:lnTo>
                <a:lnTo>
                  <a:pt x="96" y="7"/>
                </a:lnTo>
                <a:lnTo>
                  <a:pt x="98" y="9"/>
                </a:lnTo>
                <a:lnTo>
                  <a:pt x="99" y="11"/>
                </a:lnTo>
                <a:lnTo>
                  <a:pt x="99" y="13"/>
                </a:lnTo>
                <a:lnTo>
                  <a:pt x="99" y="16"/>
                </a:lnTo>
                <a:lnTo>
                  <a:pt x="99" y="18"/>
                </a:lnTo>
                <a:lnTo>
                  <a:pt x="99" y="22"/>
                </a:lnTo>
                <a:lnTo>
                  <a:pt x="98" y="24"/>
                </a:lnTo>
                <a:lnTo>
                  <a:pt x="96" y="25"/>
                </a:lnTo>
                <a:lnTo>
                  <a:pt x="94" y="25"/>
                </a:lnTo>
                <a:lnTo>
                  <a:pt x="90" y="25"/>
                </a:lnTo>
                <a:lnTo>
                  <a:pt x="88" y="25"/>
                </a:lnTo>
                <a:lnTo>
                  <a:pt x="86" y="25"/>
                </a:lnTo>
                <a:lnTo>
                  <a:pt x="85" y="24"/>
                </a:lnTo>
                <a:lnTo>
                  <a:pt x="83" y="22"/>
                </a:lnTo>
                <a:lnTo>
                  <a:pt x="83" y="18"/>
                </a:lnTo>
                <a:lnTo>
                  <a:pt x="81" y="16"/>
                </a:lnTo>
                <a:lnTo>
                  <a:pt x="83" y="13"/>
                </a:lnTo>
                <a:lnTo>
                  <a:pt x="83" y="11"/>
                </a:lnTo>
                <a:lnTo>
                  <a:pt x="85" y="9"/>
                </a:lnTo>
                <a:lnTo>
                  <a:pt x="86" y="7"/>
                </a:lnTo>
                <a:lnTo>
                  <a:pt x="88" y="5"/>
                </a:lnTo>
                <a:lnTo>
                  <a:pt x="90" y="5"/>
                </a:lnTo>
                <a:close/>
                <a:moveTo>
                  <a:pt x="75" y="5"/>
                </a:moveTo>
                <a:lnTo>
                  <a:pt x="77" y="5"/>
                </a:lnTo>
                <a:lnTo>
                  <a:pt x="77" y="25"/>
                </a:lnTo>
                <a:lnTo>
                  <a:pt x="75" y="25"/>
                </a:lnTo>
                <a:lnTo>
                  <a:pt x="75" y="16"/>
                </a:lnTo>
                <a:lnTo>
                  <a:pt x="66" y="16"/>
                </a:lnTo>
                <a:lnTo>
                  <a:pt x="66" y="25"/>
                </a:lnTo>
                <a:lnTo>
                  <a:pt x="62" y="25"/>
                </a:lnTo>
                <a:lnTo>
                  <a:pt x="62" y="5"/>
                </a:lnTo>
                <a:lnTo>
                  <a:pt x="66" y="5"/>
                </a:lnTo>
                <a:lnTo>
                  <a:pt x="66" y="14"/>
                </a:lnTo>
                <a:lnTo>
                  <a:pt x="75" y="14"/>
                </a:lnTo>
                <a:lnTo>
                  <a:pt x="75" y="5"/>
                </a:lnTo>
                <a:close/>
                <a:moveTo>
                  <a:pt x="49" y="24"/>
                </a:moveTo>
                <a:lnTo>
                  <a:pt x="51" y="24"/>
                </a:lnTo>
                <a:lnTo>
                  <a:pt x="53" y="22"/>
                </a:lnTo>
                <a:lnTo>
                  <a:pt x="55" y="20"/>
                </a:lnTo>
                <a:lnTo>
                  <a:pt x="55" y="18"/>
                </a:lnTo>
                <a:lnTo>
                  <a:pt x="55" y="16"/>
                </a:lnTo>
                <a:lnTo>
                  <a:pt x="55" y="14"/>
                </a:lnTo>
                <a:lnTo>
                  <a:pt x="55" y="13"/>
                </a:lnTo>
                <a:lnTo>
                  <a:pt x="55" y="11"/>
                </a:lnTo>
                <a:lnTo>
                  <a:pt x="53" y="9"/>
                </a:lnTo>
                <a:lnTo>
                  <a:pt x="51" y="9"/>
                </a:lnTo>
                <a:lnTo>
                  <a:pt x="49" y="9"/>
                </a:lnTo>
                <a:lnTo>
                  <a:pt x="48" y="9"/>
                </a:lnTo>
                <a:lnTo>
                  <a:pt x="46" y="11"/>
                </a:lnTo>
                <a:lnTo>
                  <a:pt x="44" y="13"/>
                </a:lnTo>
                <a:lnTo>
                  <a:pt x="44" y="16"/>
                </a:lnTo>
                <a:lnTo>
                  <a:pt x="44" y="20"/>
                </a:lnTo>
                <a:lnTo>
                  <a:pt x="46" y="22"/>
                </a:lnTo>
                <a:lnTo>
                  <a:pt x="48" y="24"/>
                </a:lnTo>
                <a:lnTo>
                  <a:pt x="49" y="24"/>
                </a:lnTo>
                <a:close/>
                <a:moveTo>
                  <a:pt x="42" y="5"/>
                </a:moveTo>
                <a:lnTo>
                  <a:pt x="44" y="5"/>
                </a:lnTo>
                <a:lnTo>
                  <a:pt x="44" y="9"/>
                </a:lnTo>
                <a:lnTo>
                  <a:pt x="46" y="7"/>
                </a:lnTo>
                <a:lnTo>
                  <a:pt x="48" y="5"/>
                </a:lnTo>
                <a:lnTo>
                  <a:pt x="49" y="5"/>
                </a:lnTo>
                <a:lnTo>
                  <a:pt x="53" y="5"/>
                </a:lnTo>
                <a:lnTo>
                  <a:pt x="55" y="7"/>
                </a:lnTo>
                <a:lnTo>
                  <a:pt x="57" y="9"/>
                </a:lnTo>
                <a:lnTo>
                  <a:pt x="57" y="11"/>
                </a:lnTo>
                <a:lnTo>
                  <a:pt x="59" y="13"/>
                </a:lnTo>
                <a:lnTo>
                  <a:pt x="59" y="14"/>
                </a:lnTo>
                <a:lnTo>
                  <a:pt x="59" y="18"/>
                </a:lnTo>
                <a:lnTo>
                  <a:pt x="57" y="20"/>
                </a:lnTo>
                <a:lnTo>
                  <a:pt x="57" y="22"/>
                </a:lnTo>
                <a:lnTo>
                  <a:pt x="55" y="24"/>
                </a:lnTo>
                <a:lnTo>
                  <a:pt x="53" y="25"/>
                </a:lnTo>
                <a:lnTo>
                  <a:pt x="49" y="25"/>
                </a:lnTo>
                <a:lnTo>
                  <a:pt x="48" y="25"/>
                </a:lnTo>
                <a:lnTo>
                  <a:pt x="46" y="25"/>
                </a:lnTo>
                <a:lnTo>
                  <a:pt x="44" y="24"/>
                </a:lnTo>
                <a:lnTo>
                  <a:pt x="44" y="33"/>
                </a:lnTo>
                <a:lnTo>
                  <a:pt x="42" y="33"/>
                </a:lnTo>
                <a:lnTo>
                  <a:pt x="42" y="5"/>
                </a:lnTo>
                <a:close/>
                <a:moveTo>
                  <a:pt x="29" y="24"/>
                </a:moveTo>
                <a:lnTo>
                  <a:pt x="31" y="24"/>
                </a:lnTo>
                <a:lnTo>
                  <a:pt x="31" y="22"/>
                </a:lnTo>
                <a:lnTo>
                  <a:pt x="33" y="20"/>
                </a:lnTo>
                <a:lnTo>
                  <a:pt x="35" y="18"/>
                </a:lnTo>
                <a:lnTo>
                  <a:pt x="35" y="16"/>
                </a:lnTo>
                <a:lnTo>
                  <a:pt x="35" y="14"/>
                </a:lnTo>
                <a:lnTo>
                  <a:pt x="33" y="13"/>
                </a:lnTo>
                <a:lnTo>
                  <a:pt x="33" y="11"/>
                </a:lnTo>
                <a:lnTo>
                  <a:pt x="31" y="9"/>
                </a:lnTo>
                <a:lnTo>
                  <a:pt x="29" y="9"/>
                </a:lnTo>
                <a:lnTo>
                  <a:pt x="27" y="9"/>
                </a:lnTo>
                <a:lnTo>
                  <a:pt x="25" y="9"/>
                </a:lnTo>
                <a:lnTo>
                  <a:pt x="24" y="11"/>
                </a:lnTo>
                <a:lnTo>
                  <a:pt x="24" y="13"/>
                </a:lnTo>
                <a:lnTo>
                  <a:pt x="24" y="14"/>
                </a:lnTo>
                <a:lnTo>
                  <a:pt x="22" y="16"/>
                </a:lnTo>
                <a:lnTo>
                  <a:pt x="24" y="18"/>
                </a:lnTo>
                <a:lnTo>
                  <a:pt x="24" y="20"/>
                </a:lnTo>
                <a:lnTo>
                  <a:pt x="25" y="22"/>
                </a:lnTo>
                <a:lnTo>
                  <a:pt x="27" y="24"/>
                </a:lnTo>
                <a:lnTo>
                  <a:pt x="29" y="24"/>
                </a:lnTo>
                <a:close/>
                <a:moveTo>
                  <a:pt x="29" y="5"/>
                </a:moveTo>
                <a:lnTo>
                  <a:pt x="31" y="5"/>
                </a:lnTo>
                <a:lnTo>
                  <a:pt x="33" y="7"/>
                </a:lnTo>
                <a:lnTo>
                  <a:pt x="35" y="9"/>
                </a:lnTo>
                <a:lnTo>
                  <a:pt x="37" y="11"/>
                </a:lnTo>
                <a:lnTo>
                  <a:pt x="37" y="13"/>
                </a:lnTo>
                <a:lnTo>
                  <a:pt x="37" y="16"/>
                </a:lnTo>
                <a:lnTo>
                  <a:pt x="37" y="18"/>
                </a:lnTo>
                <a:lnTo>
                  <a:pt x="37" y="22"/>
                </a:lnTo>
                <a:lnTo>
                  <a:pt x="35" y="24"/>
                </a:lnTo>
                <a:lnTo>
                  <a:pt x="33" y="25"/>
                </a:lnTo>
                <a:lnTo>
                  <a:pt x="31" y="25"/>
                </a:lnTo>
                <a:lnTo>
                  <a:pt x="29" y="25"/>
                </a:lnTo>
                <a:lnTo>
                  <a:pt x="25" y="25"/>
                </a:lnTo>
                <a:lnTo>
                  <a:pt x="24" y="25"/>
                </a:lnTo>
                <a:lnTo>
                  <a:pt x="22" y="24"/>
                </a:lnTo>
                <a:lnTo>
                  <a:pt x="20" y="22"/>
                </a:lnTo>
                <a:lnTo>
                  <a:pt x="20" y="18"/>
                </a:lnTo>
                <a:lnTo>
                  <a:pt x="20" y="16"/>
                </a:lnTo>
                <a:lnTo>
                  <a:pt x="20" y="13"/>
                </a:lnTo>
                <a:lnTo>
                  <a:pt x="20" y="11"/>
                </a:lnTo>
                <a:lnTo>
                  <a:pt x="22" y="9"/>
                </a:lnTo>
                <a:lnTo>
                  <a:pt x="24" y="7"/>
                </a:lnTo>
                <a:lnTo>
                  <a:pt x="25" y="5"/>
                </a:lnTo>
                <a:lnTo>
                  <a:pt x="29" y="5"/>
                </a:lnTo>
                <a:close/>
                <a:moveTo>
                  <a:pt x="3" y="25"/>
                </a:moveTo>
                <a:lnTo>
                  <a:pt x="0" y="25"/>
                </a:lnTo>
                <a:lnTo>
                  <a:pt x="0" y="0"/>
                </a:lnTo>
                <a:lnTo>
                  <a:pt x="18" y="0"/>
                </a:lnTo>
                <a:lnTo>
                  <a:pt x="18" y="1"/>
                </a:lnTo>
                <a:lnTo>
                  <a:pt x="3" y="1"/>
                </a:lnTo>
                <a:lnTo>
                  <a:pt x="3" y="25"/>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90" name="Freeform 124"/>
          <p:cNvSpPr>
            <a:spLocks noEditPoints="1"/>
          </p:cNvSpPr>
          <p:nvPr/>
        </p:nvSpPr>
        <p:spPr bwMode="auto">
          <a:xfrm>
            <a:off x="5122786" y="6317240"/>
            <a:ext cx="243720" cy="66125"/>
          </a:xfrm>
          <a:custGeom>
            <a:avLst/>
            <a:gdLst>
              <a:gd name="T0" fmla="*/ 24867 w 140"/>
              <a:gd name="T1" fmla="*/ 20637 h 35"/>
              <a:gd name="T2" fmla="*/ 29255 w 140"/>
              <a:gd name="T3" fmla="*/ 28575 h 35"/>
              <a:gd name="T4" fmla="*/ 24867 w 140"/>
              <a:gd name="T5" fmla="*/ 41275 h 35"/>
              <a:gd name="T6" fmla="*/ 26330 w 140"/>
              <a:gd name="T7" fmla="*/ 0 h 35"/>
              <a:gd name="T8" fmla="*/ 21941 w 140"/>
              <a:gd name="T9" fmla="*/ 38100 h 35"/>
              <a:gd name="T10" fmla="*/ 24867 w 140"/>
              <a:gd name="T11" fmla="*/ 25400 h 35"/>
              <a:gd name="T12" fmla="*/ 35106 w 140"/>
              <a:gd name="T13" fmla="*/ 23812 h 35"/>
              <a:gd name="T14" fmla="*/ 48271 w 140"/>
              <a:gd name="T15" fmla="*/ 11112 h 35"/>
              <a:gd name="T16" fmla="*/ 59973 w 140"/>
              <a:gd name="T17" fmla="*/ 20637 h 35"/>
              <a:gd name="T18" fmla="*/ 61436 w 140"/>
              <a:gd name="T19" fmla="*/ 41275 h 35"/>
              <a:gd name="T20" fmla="*/ 59973 w 140"/>
              <a:gd name="T21" fmla="*/ 44450 h 35"/>
              <a:gd name="T22" fmla="*/ 54122 w 140"/>
              <a:gd name="T23" fmla="*/ 41275 h 35"/>
              <a:gd name="T24" fmla="*/ 43883 w 140"/>
              <a:gd name="T25" fmla="*/ 44450 h 35"/>
              <a:gd name="T26" fmla="*/ 35106 w 140"/>
              <a:gd name="T27" fmla="*/ 38100 h 35"/>
              <a:gd name="T28" fmla="*/ 43883 w 140"/>
              <a:gd name="T29" fmla="*/ 25400 h 35"/>
              <a:gd name="T30" fmla="*/ 45346 w 140"/>
              <a:gd name="T31" fmla="*/ 17462 h 35"/>
              <a:gd name="T32" fmla="*/ 35106 w 140"/>
              <a:gd name="T33" fmla="*/ 23812 h 35"/>
              <a:gd name="T34" fmla="*/ 45346 w 140"/>
              <a:gd name="T35" fmla="*/ 28575 h 35"/>
              <a:gd name="T36" fmla="*/ 40957 w 140"/>
              <a:gd name="T37" fmla="*/ 31750 h 35"/>
              <a:gd name="T38" fmla="*/ 48271 w 140"/>
              <a:gd name="T39" fmla="*/ 41275 h 35"/>
              <a:gd name="T40" fmla="*/ 54122 w 140"/>
              <a:gd name="T41" fmla="*/ 28575 h 35"/>
              <a:gd name="T42" fmla="*/ 73138 w 140"/>
              <a:gd name="T43" fmla="*/ 14287 h 35"/>
              <a:gd name="T44" fmla="*/ 86303 w 140"/>
              <a:gd name="T45" fmla="*/ 14287 h 35"/>
              <a:gd name="T46" fmla="*/ 92154 w 140"/>
              <a:gd name="T47" fmla="*/ 31750 h 35"/>
              <a:gd name="T48" fmla="*/ 78989 w 140"/>
              <a:gd name="T49" fmla="*/ 44450 h 35"/>
              <a:gd name="T50" fmla="*/ 73138 w 140"/>
              <a:gd name="T51" fmla="*/ 41275 h 35"/>
              <a:gd name="T52" fmla="*/ 80452 w 140"/>
              <a:gd name="T53" fmla="*/ 41275 h 35"/>
              <a:gd name="T54" fmla="*/ 86303 w 140"/>
              <a:gd name="T55" fmla="*/ 28575 h 35"/>
              <a:gd name="T56" fmla="*/ 80452 w 140"/>
              <a:gd name="T57" fmla="*/ 17462 h 35"/>
              <a:gd name="T58" fmla="*/ 70213 w 140"/>
              <a:gd name="T59" fmla="*/ 28575 h 35"/>
              <a:gd name="T60" fmla="*/ 115558 w 140"/>
              <a:gd name="T61" fmla="*/ 11112 h 35"/>
              <a:gd name="T62" fmla="*/ 102394 w 140"/>
              <a:gd name="T63" fmla="*/ 28575 h 35"/>
              <a:gd name="T64" fmla="*/ 102394 w 140"/>
              <a:gd name="T65" fmla="*/ 25400 h 35"/>
              <a:gd name="T66" fmla="*/ 130186 w 140"/>
              <a:gd name="T67" fmla="*/ 14287 h 35"/>
              <a:gd name="T68" fmla="*/ 146276 w 140"/>
              <a:gd name="T69" fmla="*/ 14287 h 35"/>
              <a:gd name="T70" fmla="*/ 150665 w 140"/>
              <a:gd name="T71" fmla="*/ 41275 h 35"/>
              <a:gd name="T72" fmla="*/ 150665 w 140"/>
              <a:gd name="T73" fmla="*/ 44450 h 35"/>
              <a:gd name="T74" fmla="*/ 150665 w 140"/>
              <a:gd name="T75" fmla="*/ 44450 h 35"/>
              <a:gd name="T76" fmla="*/ 143351 w 140"/>
              <a:gd name="T77" fmla="*/ 41275 h 35"/>
              <a:gd name="T78" fmla="*/ 130186 w 140"/>
              <a:gd name="T79" fmla="*/ 44450 h 35"/>
              <a:gd name="T80" fmla="*/ 127260 w 140"/>
              <a:gd name="T81" fmla="*/ 31750 h 35"/>
              <a:gd name="T82" fmla="*/ 146276 w 140"/>
              <a:gd name="T83" fmla="*/ 23812 h 35"/>
              <a:gd name="T84" fmla="*/ 133112 w 140"/>
              <a:gd name="T85" fmla="*/ 17462 h 35"/>
              <a:gd name="T86" fmla="*/ 143351 w 140"/>
              <a:gd name="T87" fmla="*/ 28575 h 35"/>
              <a:gd name="T88" fmla="*/ 134574 w 140"/>
              <a:gd name="T89" fmla="*/ 31750 h 35"/>
              <a:gd name="T90" fmla="*/ 133112 w 140"/>
              <a:gd name="T91" fmla="*/ 38100 h 35"/>
              <a:gd name="T92" fmla="*/ 143351 w 140"/>
              <a:gd name="T93" fmla="*/ 38100 h 35"/>
              <a:gd name="T94" fmla="*/ 181383 w 140"/>
              <a:gd name="T95" fmla="*/ 11112 h 35"/>
              <a:gd name="T96" fmla="*/ 175532 w 140"/>
              <a:gd name="T97" fmla="*/ 31750 h 35"/>
              <a:gd name="T98" fmla="*/ 168218 w 140"/>
              <a:gd name="T99" fmla="*/ 49212 h 35"/>
              <a:gd name="T100" fmla="*/ 162367 w 140"/>
              <a:gd name="T101" fmla="*/ 55562 h 35"/>
              <a:gd name="T102" fmla="*/ 159441 w 140"/>
              <a:gd name="T103" fmla="*/ 52387 h 35"/>
              <a:gd name="T104" fmla="*/ 165292 w 140"/>
              <a:gd name="T105" fmla="*/ 49212 h 35"/>
              <a:gd name="T106" fmla="*/ 168218 w 140"/>
              <a:gd name="T107" fmla="*/ 38100 h 35"/>
              <a:gd name="T108" fmla="*/ 188697 w 140"/>
              <a:gd name="T109" fmla="*/ 38100 h 35"/>
              <a:gd name="T110" fmla="*/ 184308 w 140"/>
              <a:gd name="T111" fmla="*/ 38100 h 35"/>
              <a:gd name="T112" fmla="*/ 204787 w 140"/>
              <a:gd name="T113" fmla="*/ 11112 h 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0"/>
              <a:gd name="T172" fmla="*/ 0 h 35"/>
              <a:gd name="T173" fmla="*/ 140 w 140"/>
              <a:gd name="T174" fmla="*/ 35 h 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0" h="35">
                <a:moveTo>
                  <a:pt x="4" y="3"/>
                </a:moveTo>
                <a:lnTo>
                  <a:pt x="4" y="13"/>
                </a:lnTo>
                <a:lnTo>
                  <a:pt x="13" y="13"/>
                </a:lnTo>
                <a:lnTo>
                  <a:pt x="15" y="13"/>
                </a:lnTo>
                <a:lnTo>
                  <a:pt x="17" y="13"/>
                </a:lnTo>
                <a:lnTo>
                  <a:pt x="18" y="13"/>
                </a:lnTo>
                <a:lnTo>
                  <a:pt x="18" y="15"/>
                </a:lnTo>
                <a:lnTo>
                  <a:pt x="20" y="16"/>
                </a:lnTo>
                <a:lnTo>
                  <a:pt x="20" y="18"/>
                </a:lnTo>
                <a:lnTo>
                  <a:pt x="20" y="20"/>
                </a:lnTo>
                <a:lnTo>
                  <a:pt x="20" y="22"/>
                </a:lnTo>
                <a:lnTo>
                  <a:pt x="20" y="24"/>
                </a:lnTo>
                <a:lnTo>
                  <a:pt x="18" y="26"/>
                </a:lnTo>
                <a:lnTo>
                  <a:pt x="17" y="26"/>
                </a:lnTo>
                <a:lnTo>
                  <a:pt x="15" y="28"/>
                </a:lnTo>
                <a:lnTo>
                  <a:pt x="13" y="28"/>
                </a:lnTo>
                <a:lnTo>
                  <a:pt x="0" y="28"/>
                </a:lnTo>
                <a:lnTo>
                  <a:pt x="0" y="0"/>
                </a:lnTo>
                <a:lnTo>
                  <a:pt x="18" y="0"/>
                </a:lnTo>
                <a:lnTo>
                  <a:pt x="18" y="3"/>
                </a:lnTo>
                <a:lnTo>
                  <a:pt x="4" y="3"/>
                </a:lnTo>
                <a:close/>
                <a:moveTo>
                  <a:pt x="4" y="24"/>
                </a:moveTo>
                <a:lnTo>
                  <a:pt x="11" y="24"/>
                </a:lnTo>
                <a:lnTo>
                  <a:pt x="15" y="24"/>
                </a:lnTo>
                <a:lnTo>
                  <a:pt x="17" y="24"/>
                </a:lnTo>
                <a:lnTo>
                  <a:pt x="17" y="22"/>
                </a:lnTo>
                <a:lnTo>
                  <a:pt x="17" y="20"/>
                </a:lnTo>
                <a:lnTo>
                  <a:pt x="17" y="18"/>
                </a:lnTo>
                <a:lnTo>
                  <a:pt x="17" y="16"/>
                </a:lnTo>
                <a:lnTo>
                  <a:pt x="15" y="15"/>
                </a:lnTo>
                <a:lnTo>
                  <a:pt x="11" y="15"/>
                </a:lnTo>
                <a:lnTo>
                  <a:pt x="4" y="15"/>
                </a:lnTo>
                <a:lnTo>
                  <a:pt x="4" y="24"/>
                </a:lnTo>
                <a:close/>
                <a:moveTo>
                  <a:pt x="24" y="15"/>
                </a:moveTo>
                <a:lnTo>
                  <a:pt x="26" y="11"/>
                </a:lnTo>
                <a:lnTo>
                  <a:pt x="28" y="9"/>
                </a:lnTo>
                <a:lnTo>
                  <a:pt x="30" y="7"/>
                </a:lnTo>
                <a:lnTo>
                  <a:pt x="33" y="7"/>
                </a:lnTo>
                <a:lnTo>
                  <a:pt x="35" y="7"/>
                </a:lnTo>
                <a:lnTo>
                  <a:pt x="37" y="9"/>
                </a:lnTo>
                <a:lnTo>
                  <a:pt x="39" y="9"/>
                </a:lnTo>
                <a:lnTo>
                  <a:pt x="41" y="11"/>
                </a:lnTo>
                <a:lnTo>
                  <a:pt x="41" y="13"/>
                </a:lnTo>
                <a:lnTo>
                  <a:pt x="41" y="24"/>
                </a:lnTo>
                <a:lnTo>
                  <a:pt x="41" y="26"/>
                </a:lnTo>
                <a:lnTo>
                  <a:pt x="42" y="26"/>
                </a:lnTo>
                <a:lnTo>
                  <a:pt x="42" y="28"/>
                </a:lnTo>
                <a:lnTo>
                  <a:pt x="41" y="28"/>
                </a:lnTo>
                <a:lnTo>
                  <a:pt x="39" y="28"/>
                </a:lnTo>
                <a:lnTo>
                  <a:pt x="37" y="28"/>
                </a:lnTo>
                <a:lnTo>
                  <a:pt x="37" y="26"/>
                </a:lnTo>
                <a:lnTo>
                  <a:pt x="35" y="26"/>
                </a:lnTo>
                <a:lnTo>
                  <a:pt x="33" y="28"/>
                </a:lnTo>
                <a:lnTo>
                  <a:pt x="31" y="28"/>
                </a:lnTo>
                <a:lnTo>
                  <a:pt x="30" y="28"/>
                </a:lnTo>
                <a:lnTo>
                  <a:pt x="28" y="28"/>
                </a:lnTo>
                <a:lnTo>
                  <a:pt x="26" y="28"/>
                </a:lnTo>
                <a:lnTo>
                  <a:pt x="24" y="26"/>
                </a:lnTo>
                <a:lnTo>
                  <a:pt x="24" y="24"/>
                </a:lnTo>
                <a:lnTo>
                  <a:pt x="24" y="22"/>
                </a:lnTo>
                <a:lnTo>
                  <a:pt x="24" y="20"/>
                </a:lnTo>
                <a:lnTo>
                  <a:pt x="24" y="18"/>
                </a:lnTo>
                <a:lnTo>
                  <a:pt x="26" y="16"/>
                </a:lnTo>
                <a:lnTo>
                  <a:pt x="30" y="16"/>
                </a:lnTo>
                <a:lnTo>
                  <a:pt x="35" y="16"/>
                </a:lnTo>
                <a:lnTo>
                  <a:pt x="37" y="15"/>
                </a:lnTo>
                <a:lnTo>
                  <a:pt x="37" y="13"/>
                </a:lnTo>
                <a:lnTo>
                  <a:pt x="35" y="11"/>
                </a:lnTo>
                <a:lnTo>
                  <a:pt x="31" y="11"/>
                </a:lnTo>
                <a:lnTo>
                  <a:pt x="30" y="11"/>
                </a:lnTo>
                <a:lnTo>
                  <a:pt x="28" y="13"/>
                </a:lnTo>
                <a:lnTo>
                  <a:pt x="28" y="15"/>
                </a:lnTo>
                <a:lnTo>
                  <a:pt x="24" y="15"/>
                </a:lnTo>
                <a:close/>
                <a:moveTo>
                  <a:pt x="37" y="18"/>
                </a:moveTo>
                <a:lnTo>
                  <a:pt x="37" y="18"/>
                </a:lnTo>
                <a:lnTo>
                  <a:pt x="35" y="18"/>
                </a:lnTo>
                <a:lnTo>
                  <a:pt x="33" y="18"/>
                </a:lnTo>
                <a:lnTo>
                  <a:pt x="31" y="18"/>
                </a:lnTo>
                <a:lnTo>
                  <a:pt x="30" y="18"/>
                </a:lnTo>
                <a:lnTo>
                  <a:pt x="30" y="20"/>
                </a:lnTo>
                <a:lnTo>
                  <a:pt x="28" y="20"/>
                </a:lnTo>
                <a:lnTo>
                  <a:pt x="28" y="22"/>
                </a:lnTo>
                <a:lnTo>
                  <a:pt x="28" y="24"/>
                </a:lnTo>
                <a:lnTo>
                  <a:pt x="31" y="26"/>
                </a:lnTo>
                <a:lnTo>
                  <a:pt x="33" y="26"/>
                </a:lnTo>
                <a:lnTo>
                  <a:pt x="35" y="24"/>
                </a:lnTo>
                <a:lnTo>
                  <a:pt x="37" y="22"/>
                </a:lnTo>
                <a:lnTo>
                  <a:pt x="37" y="20"/>
                </a:lnTo>
                <a:lnTo>
                  <a:pt x="37" y="18"/>
                </a:lnTo>
                <a:close/>
                <a:moveTo>
                  <a:pt x="46" y="7"/>
                </a:moveTo>
                <a:lnTo>
                  <a:pt x="48" y="7"/>
                </a:lnTo>
                <a:lnTo>
                  <a:pt x="48" y="11"/>
                </a:lnTo>
                <a:lnTo>
                  <a:pt x="50" y="9"/>
                </a:lnTo>
                <a:lnTo>
                  <a:pt x="52" y="9"/>
                </a:lnTo>
                <a:lnTo>
                  <a:pt x="54" y="7"/>
                </a:lnTo>
                <a:lnTo>
                  <a:pt x="55" y="7"/>
                </a:lnTo>
                <a:lnTo>
                  <a:pt x="57" y="7"/>
                </a:lnTo>
                <a:lnTo>
                  <a:pt x="59" y="9"/>
                </a:lnTo>
                <a:lnTo>
                  <a:pt x="61" y="11"/>
                </a:lnTo>
                <a:lnTo>
                  <a:pt x="63" y="13"/>
                </a:lnTo>
                <a:lnTo>
                  <a:pt x="63" y="15"/>
                </a:lnTo>
                <a:lnTo>
                  <a:pt x="63" y="16"/>
                </a:lnTo>
                <a:lnTo>
                  <a:pt x="63" y="20"/>
                </a:lnTo>
                <a:lnTo>
                  <a:pt x="63" y="22"/>
                </a:lnTo>
                <a:lnTo>
                  <a:pt x="61" y="24"/>
                </a:lnTo>
                <a:lnTo>
                  <a:pt x="59" y="26"/>
                </a:lnTo>
                <a:lnTo>
                  <a:pt x="57" y="28"/>
                </a:lnTo>
                <a:lnTo>
                  <a:pt x="54" y="28"/>
                </a:lnTo>
                <a:lnTo>
                  <a:pt x="52" y="28"/>
                </a:lnTo>
                <a:lnTo>
                  <a:pt x="50" y="26"/>
                </a:lnTo>
                <a:lnTo>
                  <a:pt x="50" y="35"/>
                </a:lnTo>
                <a:lnTo>
                  <a:pt x="46" y="35"/>
                </a:lnTo>
                <a:lnTo>
                  <a:pt x="46" y="7"/>
                </a:lnTo>
                <a:close/>
                <a:moveTo>
                  <a:pt x="54" y="26"/>
                </a:moveTo>
                <a:lnTo>
                  <a:pt x="55" y="26"/>
                </a:lnTo>
                <a:lnTo>
                  <a:pt x="57" y="24"/>
                </a:lnTo>
                <a:lnTo>
                  <a:pt x="59" y="22"/>
                </a:lnTo>
                <a:lnTo>
                  <a:pt x="59" y="20"/>
                </a:lnTo>
                <a:lnTo>
                  <a:pt x="59" y="18"/>
                </a:lnTo>
                <a:lnTo>
                  <a:pt x="59" y="16"/>
                </a:lnTo>
                <a:lnTo>
                  <a:pt x="59" y="15"/>
                </a:lnTo>
                <a:lnTo>
                  <a:pt x="59" y="13"/>
                </a:lnTo>
                <a:lnTo>
                  <a:pt x="57" y="11"/>
                </a:lnTo>
                <a:lnTo>
                  <a:pt x="55" y="11"/>
                </a:lnTo>
                <a:lnTo>
                  <a:pt x="54" y="11"/>
                </a:lnTo>
                <a:lnTo>
                  <a:pt x="52" y="11"/>
                </a:lnTo>
                <a:lnTo>
                  <a:pt x="50" y="13"/>
                </a:lnTo>
                <a:lnTo>
                  <a:pt x="50" y="15"/>
                </a:lnTo>
                <a:lnTo>
                  <a:pt x="48" y="18"/>
                </a:lnTo>
                <a:lnTo>
                  <a:pt x="50" y="22"/>
                </a:lnTo>
                <a:lnTo>
                  <a:pt x="50" y="24"/>
                </a:lnTo>
                <a:lnTo>
                  <a:pt x="52" y="26"/>
                </a:lnTo>
                <a:lnTo>
                  <a:pt x="54" y="26"/>
                </a:lnTo>
                <a:close/>
                <a:moveTo>
                  <a:pt x="79" y="7"/>
                </a:moveTo>
                <a:lnTo>
                  <a:pt x="83" y="7"/>
                </a:lnTo>
                <a:lnTo>
                  <a:pt x="83" y="28"/>
                </a:lnTo>
                <a:lnTo>
                  <a:pt x="79" y="28"/>
                </a:lnTo>
                <a:lnTo>
                  <a:pt x="79" y="18"/>
                </a:lnTo>
                <a:lnTo>
                  <a:pt x="70" y="18"/>
                </a:lnTo>
                <a:lnTo>
                  <a:pt x="70" y="28"/>
                </a:lnTo>
                <a:lnTo>
                  <a:pt x="67" y="28"/>
                </a:lnTo>
                <a:lnTo>
                  <a:pt x="67" y="7"/>
                </a:lnTo>
                <a:lnTo>
                  <a:pt x="70" y="7"/>
                </a:lnTo>
                <a:lnTo>
                  <a:pt x="70" y="16"/>
                </a:lnTo>
                <a:lnTo>
                  <a:pt x="79" y="16"/>
                </a:lnTo>
                <a:lnTo>
                  <a:pt x="79" y="7"/>
                </a:lnTo>
                <a:close/>
                <a:moveTo>
                  <a:pt x="87" y="15"/>
                </a:moveTo>
                <a:lnTo>
                  <a:pt x="89" y="11"/>
                </a:lnTo>
                <a:lnTo>
                  <a:pt x="89" y="9"/>
                </a:lnTo>
                <a:lnTo>
                  <a:pt x="92" y="7"/>
                </a:lnTo>
                <a:lnTo>
                  <a:pt x="96" y="7"/>
                </a:lnTo>
                <a:lnTo>
                  <a:pt x="98" y="7"/>
                </a:lnTo>
                <a:lnTo>
                  <a:pt x="100" y="9"/>
                </a:lnTo>
                <a:lnTo>
                  <a:pt x="102" y="9"/>
                </a:lnTo>
                <a:lnTo>
                  <a:pt x="102" y="11"/>
                </a:lnTo>
                <a:lnTo>
                  <a:pt x="103" y="13"/>
                </a:lnTo>
                <a:lnTo>
                  <a:pt x="103" y="24"/>
                </a:lnTo>
                <a:lnTo>
                  <a:pt x="103" y="26"/>
                </a:lnTo>
                <a:lnTo>
                  <a:pt x="105" y="26"/>
                </a:lnTo>
                <a:lnTo>
                  <a:pt x="105" y="28"/>
                </a:lnTo>
                <a:lnTo>
                  <a:pt x="103" y="28"/>
                </a:lnTo>
                <a:lnTo>
                  <a:pt x="102" y="28"/>
                </a:lnTo>
                <a:lnTo>
                  <a:pt x="100" y="28"/>
                </a:lnTo>
                <a:lnTo>
                  <a:pt x="100" y="26"/>
                </a:lnTo>
                <a:lnTo>
                  <a:pt x="98" y="26"/>
                </a:lnTo>
                <a:lnTo>
                  <a:pt x="96" y="28"/>
                </a:lnTo>
                <a:lnTo>
                  <a:pt x="94" y="28"/>
                </a:lnTo>
                <a:lnTo>
                  <a:pt x="92" y="28"/>
                </a:lnTo>
                <a:lnTo>
                  <a:pt x="91" y="28"/>
                </a:lnTo>
                <a:lnTo>
                  <a:pt x="89" y="28"/>
                </a:lnTo>
                <a:lnTo>
                  <a:pt x="87" y="26"/>
                </a:lnTo>
                <a:lnTo>
                  <a:pt x="87" y="24"/>
                </a:lnTo>
                <a:lnTo>
                  <a:pt x="87" y="22"/>
                </a:lnTo>
                <a:lnTo>
                  <a:pt x="87" y="20"/>
                </a:lnTo>
                <a:lnTo>
                  <a:pt x="87" y="18"/>
                </a:lnTo>
                <a:lnTo>
                  <a:pt x="89" y="16"/>
                </a:lnTo>
                <a:lnTo>
                  <a:pt x="92" y="16"/>
                </a:lnTo>
                <a:lnTo>
                  <a:pt x="98" y="16"/>
                </a:lnTo>
                <a:lnTo>
                  <a:pt x="100" y="15"/>
                </a:lnTo>
                <a:lnTo>
                  <a:pt x="100" y="13"/>
                </a:lnTo>
                <a:lnTo>
                  <a:pt x="98" y="11"/>
                </a:lnTo>
                <a:lnTo>
                  <a:pt x="94" y="11"/>
                </a:lnTo>
                <a:lnTo>
                  <a:pt x="92" y="11"/>
                </a:lnTo>
                <a:lnTo>
                  <a:pt x="91" y="11"/>
                </a:lnTo>
                <a:lnTo>
                  <a:pt x="91" y="13"/>
                </a:lnTo>
                <a:lnTo>
                  <a:pt x="91" y="15"/>
                </a:lnTo>
                <a:lnTo>
                  <a:pt x="87" y="15"/>
                </a:lnTo>
                <a:close/>
                <a:moveTo>
                  <a:pt x="100" y="18"/>
                </a:moveTo>
                <a:lnTo>
                  <a:pt x="98" y="18"/>
                </a:lnTo>
                <a:lnTo>
                  <a:pt x="96" y="18"/>
                </a:lnTo>
                <a:lnTo>
                  <a:pt x="94" y="18"/>
                </a:lnTo>
                <a:lnTo>
                  <a:pt x="92" y="18"/>
                </a:lnTo>
                <a:lnTo>
                  <a:pt x="92" y="20"/>
                </a:lnTo>
                <a:lnTo>
                  <a:pt x="91" y="20"/>
                </a:lnTo>
                <a:lnTo>
                  <a:pt x="91" y="22"/>
                </a:lnTo>
                <a:lnTo>
                  <a:pt x="91" y="24"/>
                </a:lnTo>
                <a:lnTo>
                  <a:pt x="92" y="26"/>
                </a:lnTo>
                <a:lnTo>
                  <a:pt x="94" y="26"/>
                </a:lnTo>
                <a:lnTo>
                  <a:pt x="96" y="26"/>
                </a:lnTo>
                <a:lnTo>
                  <a:pt x="98" y="24"/>
                </a:lnTo>
                <a:lnTo>
                  <a:pt x="100" y="22"/>
                </a:lnTo>
                <a:lnTo>
                  <a:pt x="100" y="20"/>
                </a:lnTo>
                <a:lnTo>
                  <a:pt x="100" y="18"/>
                </a:lnTo>
                <a:close/>
                <a:moveTo>
                  <a:pt x="120" y="7"/>
                </a:moveTo>
                <a:lnTo>
                  <a:pt x="124" y="7"/>
                </a:lnTo>
                <a:lnTo>
                  <a:pt x="124" y="11"/>
                </a:lnTo>
                <a:lnTo>
                  <a:pt x="122" y="13"/>
                </a:lnTo>
                <a:lnTo>
                  <a:pt x="122" y="15"/>
                </a:lnTo>
                <a:lnTo>
                  <a:pt x="120" y="16"/>
                </a:lnTo>
                <a:lnTo>
                  <a:pt x="120" y="20"/>
                </a:lnTo>
                <a:lnTo>
                  <a:pt x="118" y="22"/>
                </a:lnTo>
                <a:lnTo>
                  <a:pt x="118" y="26"/>
                </a:lnTo>
                <a:lnTo>
                  <a:pt x="116" y="28"/>
                </a:lnTo>
                <a:lnTo>
                  <a:pt x="116" y="29"/>
                </a:lnTo>
                <a:lnTo>
                  <a:pt x="115" y="31"/>
                </a:lnTo>
                <a:lnTo>
                  <a:pt x="115" y="33"/>
                </a:lnTo>
                <a:lnTo>
                  <a:pt x="113" y="35"/>
                </a:lnTo>
                <a:lnTo>
                  <a:pt x="111" y="35"/>
                </a:lnTo>
                <a:lnTo>
                  <a:pt x="109" y="35"/>
                </a:lnTo>
                <a:lnTo>
                  <a:pt x="107" y="35"/>
                </a:lnTo>
                <a:lnTo>
                  <a:pt x="107" y="33"/>
                </a:lnTo>
                <a:lnTo>
                  <a:pt x="109" y="33"/>
                </a:lnTo>
                <a:lnTo>
                  <a:pt x="111" y="33"/>
                </a:lnTo>
                <a:lnTo>
                  <a:pt x="111" y="31"/>
                </a:lnTo>
                <a:lnTo>
                  <a:pt x="113" y="31"/>
                </a:lnTo>
                <a:lnTo>
                  <a:pt x="113" y="29"/>
                </a:lnTo>
                <a:lnTo>
                  <a:pt x="113" y="28"/>
                </a:lnTo>
                <a:lnTo>
                  <a:pt x="105" y="7"/>
                </a:lnTo>
                <a:lnTo>
                  <a:pt x="109" y="7"/>
                </a:lnTo>
                <a:lnTo>
                  <a:pt x="115" y="24"/>
                </a:lnTo>
                <a:lnTo>
                  <a:pt x="120" y="7"/>
                </a:lnTo>
                <a:close/>
                <a:moveTo>
                  <a:pt x="131" y="11"/>
                </a:moveTo>
                <a:lnTo>
                  <a:pt x="131" y="22"/>
                </a:lnTo>
                <a:lnTo>
                  <a:pt x="129" y="24"/>
                </a:lnTo>
                <a:lnTo>
                  <a:pt x="129" y="26"/>
                </a:lnTo>
                <a:lnTo>
                  <a:pt x="127" y="28"/>
                </a:lnTo>
                <a:lnTo>
                  <a:pt x="126" y="28"/>
                </a:lnTo>
                <a:lnTo>
                  <a:pt x="126" y="26"/>
                </a:lnTo>
                <a:lnTo>
                  <a:pt x="126" y="24"/>
                </a:lnTo>
                <a:lnTo>
                  <a:pt x="127" y="24"/>
                </a:lnTo>
                <a:lnTo>
                  <a:pt x="127" y="22"/>
                </a:lnTo>
                <a:lnTo>
                  <a:pt x="127" y="7"/>
                </a:lnTo>
                <a:lnTo>
                  <a:pt x="140" y="7"/>
                </a:lnTo>
                <a:lnTo>
                  <a:pt x="140" y="28"/>
                </a:lnTo>
                <a:lnTo>
                  <a:pt x="139" y="28"/>
                </a:lnTo>
                <a:lnTo>
                  <a:pt x="139" y="11"/>
                </a:lnTo>
                <a:lnTo>
                  <a:pt x="131" y="11"/>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91" name="Freeform 125"/>
          <p:cNvSpPr>
            <a:spLocks noEditPoints="1"/>
          </p:cNvSpPr>
          <p:nvPr/>
        </p:nvSpPr>
        <p:spPr bwMode="auto">
          <a:xfrm>
            <a:off x="4994311" y="5943158"/>
            <a:ext cx="391086" cy="66125"/>
          </a:xfrm>
          <a:custGeom>
            <a:avLst/>
            <a:gdLst>
              <a:gd name="T0" fmla="*/ 5842 w 225"/>
              <a:gd name="T1" fmla="*/ 41275 h 35"/>
              <a:gd name="T2" fmla="*/ 51117 w 225"/>
              <a:gd name="T3" fmla="*/ 9525 h 35"/>
              <a:gd name="T4" fmla="*/ 62801 w 225"/>
              <a:gd name="T5" fmla="*/ 30162 h 35"/>
              <a:gd name="T6" fmla="*/ 43815 w 225"/>
              <a:gd name="T7" fmla="*/ 41275 h 35"/>
              <a:gd name="T8" fmla="*/ 40894 w 225"/>
              <a:gd name="T9" fmla="*/ 14287 h 35"/>
              <a:gd name="T10" fmla="*/ 56959 w 225"/>
              <a:gd name="T11" fmla="*/ 34925 h 35"/>
              <a:gd name="T12" fmla="*/ 54038 w 225"/>
              <a:gd name="T13" fmla="*/ 17462 h 35"/>
              <a:gd name="T14" fmla="*/ 43815 w 225"/>
              <a:gd name="T15" fmla="*/ 23812 h 35"/>
              <a:gd name="T16" fmla="*/ 51117 w 225"/>
              <a:gd name="T17" fmla="*/ 38100 h 35"/>
              <a:gd name="T18" fmla="*/ 92011 w 225"/>
              <a:gd name="T19" fmla="*/ 20637 h 35"/>
              <a:gd name="T20" fmla="*/ 94932 w 225"/>
              <a:gd name="T21" fmla="*/ 31750 h 35"/>
              <a:gd name="T22" fmla="*/ 70104 w 225"/>
              <a:gd name="T23" fmla="*/ 41275 h 35"/>
              <a:gd name="T24" fmla="*/ 86169 w 225"/>
              <a:gd name="T25" fmla="*/ 20637 h 35"/>
              <a:gd name="T26" fmla="*/ 73025 w 225"/>
              <a:gd name="T27" fmla="*/ 14287 h 35"/>
              <a:gd name="T28" fmla="*/ 89090 w 225"/>
              <a:gd name="T29" fmla="*/ 31750 h 35"/>
              <a:gd name="T30" fmla="*/ 110998 w 225"/>
              <a:gd name="T31" fmla="*/ 9525 h 35"/>
              <a:gd name="T32" fmla="*/ 124142 w 225"/>
              <a:gd name="T33" fmla="*/ 30162 h 35"/>
              <a:gd name="T34" fmla="*/ 102235 w 225"/>
              <a:gd name="T35" fmla="*/ 41275 h 35"/>
              <a:gd name="T36" fmla="*/ 99314 w 225"/>
              <a:gd name="T37" fmla="*/ 14287 h 35"/>
              <a:gd name="T38" fmla="*/ 118300 w 225"/>
              <a:gd name="T39" fmla="*/ 34925 h 35"/>
              <a:gd name="T40" fmla="*/ 116840 w 225"/>
              <a:gd name="T41" fmla="*/ 17462 h 35"/>
              <a:gd name="T42" fmla="*/ 102235 w 225"/>
              <a:gd name="T43" fmla="*/ 23812 h 35"/>
              <a:gd name="T44" fmla="*/ 110998 w 225"/>
              <a:gd name="T45" fmla="*/ 38100 h 35"/>
              <a:gd name="T46" fmla="*/ 132905 w 225"/>
              <a:gd name="T47" fmla="*/ 26987 h 35"/>
              <a:gd name="T48" fmla="*/ 146050 w 225"/>
              <a:gd name="T49" fmla="*/ 34925 h 35"/>
              <a:gd name="T50" fmla="*/ 137287 w 225"/>
              <a:gd name="T51" fmla="*/ 41275 h 35"/>
              <a:gd name="T52" fmla="*/ 129984 w 225"/>
              <a:gd name="T53" fmla="*/ 17462 h 35"/>
              <a:gd name="T54" fmla="*/ 148971 w 225"/>
              <a:gd name="T55" fmla="*/ 14287 h 35"/>
              <a:gd name="T56" fmla="*/ 175260 w 225"/>
              <a:gd name="T57" fmla="*/ 11112 h 35"/>
              <a:gd name="T58" fmla="*/ 156273 w 225"/>
              <a:gd name="T59" fmla="*/ 41275 h 35"/>
              <a:gd name="T60" fmla="*/ 210312 w 225"/>
              <a:gd name="T61" fmla="*/ 3175 h 35"/>
              <a:gd name="T62" fmla="*/ 191325 w 225"/>
              <a:gd name="T63" fmla="*/ 11112 h 35"/>
              <a:gd name="T64" fmla="*/ 197167 w 225"/>
              <a:gd name="T65" fmla="*/ 11112 h 35"/>
              <a:gd name="T66" fmla="*/ 213233 w 225"/>
              <a:gd name="T67" fmla="*/ 26987 h 35"/>
              <a:gd name="T68" fmla="*/ 197167 w 225"/>
              <a:gd name="T69" fmla="*/ 44450 h 35"/>
              <a:gd name="T70" fmla="*/ 186944 w 225"/>
              <a:gd name="T71" fmla="*/ 23812 h 35"/>
              <a:gd name="T72" fmla="*/ 191325 w 225"/>
              <a:gd name="T73" fmla="*/ 3175 h 35"/>
              <a:gd name="T74" fmla="*/ 207391 w 225"/>
              <a:gd name="T75" fmla="*/ 26987 h 35"/>
              <a:gd name="T76" fmla="*/ 197167 w 225"/>
              <a:gd name="T77" fmla="*/ 14287 h 35"/>
              <a:gd name="T78" fmla="*/ 191325 w 225"/>
              <a:gd name="T79" fmla="*/ 31750 h 35"/>
              <a:gd name="T80" fmla="*/ 205930 w 225"/>
              <a:gd name="T81" fmla="*/ 34925 h 35"/>
              <a:gd name="T82" fmla="*/ 240982 w 225"/>
              <a:gd name="T83" fmla="*/ 11112 h 35"/>
              <a:gd name="T84" fmla="*/ 219075 w 225"/>
              <a:gd name="T85" fmla="*/ 11112 h 35"/>
              <a:gd name="T86" fmla="*/ 254127 w 225"/>
              <a:gd name="T87" fmla="*/ 11112 h 35"/>
              <a:gd name="T88" fmla="*/ 273113 w 225"/>
              <a:gd name="T89" fmla="*/ 17462 h 35"/>
              <a:gd name="T90" fmla="*/ 264350 w 225"/>
              <a:gd name="T91" fmla="*/ 41275 h 35"/>
              <a:gd name="T92" fmla="*/ 254127 w 225"/>
              <a:gd name="T93" fmla="*/ 55562 h 35"/>
              <a:gd name="T94" fmla="*/ 267271 w 225"/>
              <a:gd name="T95" fmla="*/ 31750 h 35"/>
              <a:gd name="T96" fmla="*/ 264350 w 225"/>
              <a:gd name="T97" fmla="*/ 14287 h 35"/>
              <a:gd name="T98" fmla="*/ 257048 w 225"/>
              <a:gd name="T99" fmla="*/ 34925 h 35"/>
              <a:gd name="T100" fmla="*/ 283337 w 225"/>
              <a:gd name="T101" fmla="*/ 17462 h 35"/>
              <a:gd name="T102" fmla="*/ 292100 w 225"/>
              <a:gd name="T103" fmla="*/ 38100 h 35"/>
              <a:gd name="T104" fmla="*/ 293560 w 225"/>
              <a:gd name="T105" fmla="*/ 41275 h 35"/>
              <a:gd name="T106" fmla="*/ 277495 w 225"/>
              <a:gd name="T107" fmla="*/ 26987 h 35"/>
              <a:gd name="T108" fmla="*/ 293560 w 225"/>
              <a:gd name="T109" fmla="*/ 11112 h 35"/>
              <a:gd name="T110" fmla="*/ 328612 w 225"/>
              <a:gd name="T111" fmla="*/ 41275 h 35"/>
              <a:gd name="T112" fmla="*/ 311086 w 225"/>
              <a:gd name="T113" fmla="*/ 11112 h 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5"/>
              <a:gd name="T172" fmla="*/ 0 h 35"/>
              <a:gd name="T173" fmla="*/ 225 w 225"/>
              <a:gd name="T174" fmla="*/ 35 h 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5" h="35">
                <a:moveTo>
                  <a:pt x="17" y="0"/>
                </a:moveTo>
                <a:lnTo>
                  <a:pt x="20" y="0"/>
                </a:lnTo>
                <a:lnTo>
                  <a:pt x="20" y="26"/>
                </a:lnTo>
                <a:lnTo>
                  <a:pt x="17" y="26"/>
                </a:lnTo>
                <a:lnTo>
                  <a:pt x="17" y="15"/>
                </a:lnTo>
                <a:lnTo>
                  <a:pt x="4" y="15"/>
                </a:lnTo>
                <a:lnTo>
                  <a:pt x="4" y="26"/>
                </a:lnTo>
                <a:lnTo>
                  <a:pt x="0" y="26"/>
                </a:lnTo>
                <a:lnTo>
                  <a:pt x="0" y="0"/>
                </a:lnTo>
                <a:lnTo>
                  <a:pt x="4" y="0"/>
                </a:lnTo>
                <a:lnTo>
                  <a:pt x="4" y="11"/>
                </a:lnTo>
                <a:lnTo>
                  <a:pt x="17" y="11"/>
                </a:lnTo>
                <a:lnTo>
                  <a:pt x="17" y="0"/>
                </a:lnTo>
                <a:close/>
                <a:moveTo>
                  <a:pt x="35" y="6"/>
                </a:moveTo>
                <a:lnTo>
                  <a:pt x="37" y="7"/>
                </a:lnTo>
                <a:lnTo>
                  <a:pt x="39" y="7"/>
                </a:lnTo>
                <a:lnTo>
                  <a:pt x="41" y="9"/>
                </a:lnTo>
                <a:lnTo>
                  <a:pt x="43" y="11"/>
                </a:lnTo>
                <a:lnTo>
                  <a:pt x="43" y="15"/>
                </a:lnTo>
                <a:lnTo>
                  <a:pt x="44" y="17"/>
                </a:lnTo>
                <a:lnTo>
                  <a:pt x="43" y="19"/>
                </a:lnTo>
                <a:lnTo>
                  <a:pt x="43" y="22"/>
                </a:lnTo>
                <a:lnTo>
                  <a:pt x="41" y="24"/>
                </a:lnTo>
                <a:lnTo>
                  <a:pt x="39" y="26"/>
                </a:lnTo>
                <a:lnTo>
                  <a:pt x="37" y="26"/>
                </a:lnTo>
                <a:lnTo>
                  <a:pt x="35" y="28"/>
                </a:lnTo>
                <a:lnTo>
                  <a:pt x="32" y="26"/>
                </a:lnTo>
                <a:lnTo>
                  <a:pt x="30" y="26"/>
                </a:lnTo>
                <a:lnTo>
                  <a:pt x="28" y="24"/>
                </a:lnTo>
                <a:lnTo>
                  <a:pt x="26" y="22"/>
                </a:lnTo>
                <a:lnTo>
                  <a:pt x="26" y="19"/>
                </a:lnTo>
                <a:lnTo>
                  <a:pt x="26" y="17"/>
                </a:lnTo>
                <a:lnTo>
                  <a:pt x="26" y="15"/>
                </a:lnTo>
                <a:lnTo>
                  <a:pt x="26" y="11"/>
                </a:lnTo>
                <a:lnTo>
                  <a:pt x="28" y="9"/>
                </a:lnTo>
                <a:lnTo>
                  <a:pt x="30" y="7"/>
                </a:lnTo>
                <a:lnTo>
                  <a:pt x="32" y="7"/>
                </a:lnTo>
                <a:lnTo>
                  <a:pt x="35" y="6"/>
                </a:lnTo>
                <a:close/>
                <a:moveTo>
                  <a:pt x="35" y="24"/>
                </a:moveTo>
                <a:lnTo>
                  <a:pt x="37" y="24"/>
                </a:lnTo>
                <a:lnTo>
                  <a:pt x="37" y="22"/>
                </a:lnTo>
                <a:lnTo>
                  <a:pt x="39" y="22"/>
                </a:lnTo>
                <a:lnTo>
                  <a:pt x="39" y="20"/>
                </a:lnTo>
                <a:lnTo>
                  <a:pt x="41" y="19"/>
                </a:lnTo>
                <a:lnTo>
                  <a:pt x="41" y="17"/>
                </a:lnTo>
                <a:lnTo>
                  <a:pt x="41" y="15"/>
                </a:lnTo>
                <a:lnTo>
                  <a:pt x="39" y="13"/>
                </a:lnTo>
                <a:lnTo>
                  <a:pt x="39" y="11"/>
                </a:lnTo>
                <a:lnTo>
                  <a:pt x="37" y="11"/>
                </a:lnTo>
                <a:lnTo>
                  <a:pt x="37" y="9"/>
                </a:lnTo>
                <a:lnTo>
                  <a:pt x="35" y="9"/>
                </a:lnTo>
                <a:lnTo>
                  <a:pt x="33" y="9"/>
                </a:lnTo>
                <a:lnTo>
                  <a:pt x="32" y="11"/>
                </a:lnTo>
                <a:lnTo>
                  <a:pt x="30" y="11"/>
                </a:lnTo>
                <a:lnTo>
                  <a:pt x="30" y="13"/>
                </a:lnTo>
                <a:lnTo>
                  <a:pt x="30" y="15"/>
                </a:lnTo>
                <a:lnTo>
                  <a:pt x="30" y="17"/>
                </a:lnTo>
                <a:lnTo>
                  <a:pt x="30" y="19"/>
                </a:lnTo>
                <a:lnTo>
                  <a:pt x="30" y="20"/>
                </a:lnTo>
                <a:lnTo>
                  <a:pt x="30" y="22"/>
                </a:lnTo>
                <a:lnTo>
                  <a:pt x="32" y="22"/>
                </a:lnTo>
                <a:lnTo>
                  <a:pt x="33" y="24"/>
                </a:lnTo>
                <a:lnTo>
                  <a:pt x="35" y="24"/>
                </a:lnTo>
                <a:close/>
                <a:moveTo>
                  <a:pt x="48" y="7"/>
                </a:moveTo>
                <a:lnTo>
                  <a:pt x="57" y="7"/>
                </a:lnTo>
                <a:lnTo>
                  <a:pt x="59" y="7"/>
                </a:lnTo>
                <a:lnTo>
                  <a:pt x="61" y="7"/>
                </a:lnTo>
                <a:lnTo>
                  <a:pt x="63" y="9"/>
                </a:lnTo>
                <a:lnTo>
                  <a:pt x="63" y="11"/>
                </a:lnTo>
                <a:lnTo>
                  <a:pt x="63" y="13"/>
                </a:lnTo>
                <a:lnTo>
                  <a:pt x="63" y="15"/>
                </a:lnTo>
                <a:lnTo>
                  <a:pt x="61" y="15"/>
                </a:lnTo>
                <a:lnTo>
                  <a:pt x="59" y="17"/>
                </a:lnTo>
                <a:lnTo>
                  <a:pt x="61" y="17"/>
                </a:lnTo>
                <a:lnTo>
                  <a:pt x="63" y="17"/>
                </a:lnTo>
                <a:lnTo>
                  <a:pt x="63" y="19"/>
                </a:lnTo>
                <a:lnTo>
                  <a:pt x="65" y="20"/>
                </a:lnTo>
                <a:lnTo>
                  <a:pt x="65" y="22"/>
                </a:lnTo>
                <a:lnTo>
                  <a:pt x="63" y="24"/>
                </a:lnTo>
                <a:lnTo>
                  <a:pt x="61" y="26"/>
                </a:lnTo>
                <a:lnTo>
                  <a:pt x="59" y="26"/>
                </a:lnTo>
                <a:lnTo>
                  <a:pt x="57" y="26"/>
                </a:lnTo>
                <a:lnTo>
                  <a:pt x="48" y="26"/>
                </a:lnTo>
                <a:lnTo>
                  <a:pt x="48" y="7"/>
                </a:lnTo>
                <a:close/>
                <a:moveTo>
                  <a:pt x="50" y="15"/>
                </a:moveTo>
                <a:lnTo>
                  <a:pt x="56" y="15"/>
                </a:lnTo>
                <a:lnTo>
                  <a:pt x="57" y="15"/>
                </a:lnTo>
                <a:lnTo>
                  <a:pt x="59" y="15"/>
                </a:lnTo>
                <a:lnTo>
                  <a:pt x="59" y="13"/>
                </a:lnTo>
                <a:lnTo>
                  <a:pt x="59" y="11"/>
                </a:lnTo>
                <a:lnTo>
                  <a:pt x="59" y="9"/>
                </a:lnTo>
                <a:lnTo>
                  <a:pt x="57" y="9"/>
                </a:lnTo>
                <a:lnTo>
                  <a:pt x="56" y="9"/>
                </a:lnTo>
                <a:lnTo>
                  <a:pt x="50" y="9"/>
                </a:lnTo>
                <a:lnTo>
                  <a:pt x="50" y="15"/>
                </a:lnTo>
                <a:close/>
                <a:moveTo>
                  <a:pt x="50" y="24"/>
                </a:moveTo>
                <a:lnTo>
                  <a:pt x="57" y="24"/>
                </a:lnTo>
                <a:lnTo>
                  <a:pt x="59" y="24"/>
                </a:lnTo>
                <a:lnTo>
                  <a:pt x="59" y="22"/>
                </a:lnTo>
                <a:lnTo>
                  <a:pt x="61" y="22"/>
                </a:lnTo>
                <a:lnTo>
                  <a:pt x="61" y="20"/>
                </a:lnTo>
                <a:lnTo>
                  <a:pt x="61" y="19"/>
                </a:lnTo>
                <a:lnTo>
                  <a:pt x="59" y="19"/>
                </a:lnTo>
                <a:lnTo>
                  <a:pt x="56" y="19"/>
                </a:lnTo>
                <a:lnTo>
                  <a:pt x="50" y="19"/>
                </a:lnTo>
                <a:lnTo>
                  <a:pt x="50" y="24"/>
                </a:lnTo>
                <a:close/>
                <a:moveTo>
                  <a:pt x="76" y="6"/>
                </a:moveTo>
                <a:lnTo>
                  <a:pt x="80" y="7"/>
                </a:lnTo>
                <a:lnTo>
                  <a:pt x="81" y="7"/>
                </a:lnTo>
                <a:lnTo>
                  <a:pt x="83" y="9"/>
                </a:lnTo>
                <a:lnTo>
                  <a:pt x="83" y="11"/>
                </a:lnTo>
                <a:lnTo>
                  <a:pt x="85" y="15"/>
                </a:lnTo>
                <a:lnTo>
                  <a:pt x="85" y="17"/>
                </a:lnTo>
                <a:lnTo>
                  <a:pt x="85" y="19"/>
                </a:lnTo>
                <a:lnTo>
                  <a:pt x="83" y="22"/>
                </a:lnTo>
                <a:lnTo>
                  <a:pt x="83" y="24"/>
                </a:lnTo>
                <a:lnTo>
                  <a:pt x="81" y="26"/>
                </a:lnTo>
                <a:lnTo>
                  <a:pt x="80" y="26"/>
                </a:lnTo>
                <a:lnTo>
                  <a:pt x="76" y="28"/>
                </a:lnTo>
                <a:lnTo>
                  <a:pt x="74" y="26"/>
                </a:lnTo>
                <a:lnTo>
                  <a:pt x="70" y="26"/>
                </a:lnTo>
                <a:lnTo>
                  <a:pt x="68" y="24"/>
                </a:lnTo>
                <a:lnTo>
                  <a:pt x="68" y="22"/>
                </a:lnTo>
                <a:lnTo>
                  <a:pt x="67" y="19"/>
                </a:lnTo>
                <a:lnTo>
                  <a:pt x="67" y="17"/>
                </a:lnTo>
                <a:lnTo>
                  <a:pt x="67" y="15"/>
                </a:lnTo>
                <a:lnTo>
                  <a:pt x="68" y="11"/>
                </a:lnTo>
                <a:lnTo>
                  <a:pt x="68" y="9"/>
                </a:lnTo>
                <a:lnTo>
                  <a:pt x="70" y="7"/>
                </a:lnTo>
                <a:lnTo>
                  <a:pt x="74" y="7"/>
                </a:lnTo>
                <a:lnTo>
                  <a:pt x="76" y="6"/>
                </a:lnTo>
                <a:close/>
                <a:moveTo>
                  <a:pt x="76" y="24"/>
                </a:moveTo>
                <a:lnTo>
                  <a:pt x="78" y="24"/>
                </a:lnTo>
                <a:lnTo>
                  <a:pt x="80" y="22"/>
                </a:lnTo>
                <a:lnTo>
                  <a:pt x="81" y="22"/>
                </a:lnTo>
                <a:lnTo>
                  <a:pt x="81" y="20"/>
                </a:lnTo>
                <a:lnTo>
                  <a:pt x="81" y="19"/>
                </a:lnTo>
                <a:lnTo>
                  <a:pt x="81" y="17"/>
                </a:lnTo>
                <a:lnTo>
                  <a:pt x="81" y="15"/>
                </a:lnTo>
                <a:lnTo>
                  <a:pt x="81" y="13"/>
                </a:lnTo>
                <a:lnTo>
                  <a:pt x="81" y="11"/>
                </a:lnTo>
                <a:lnTo>
                  <a:pt x="80" y="11"/>
                </a:lnTo>
                <a:lnTo>
                  <a:pt x="78" y="9"/>
                </a:lnTo>
                <a:lnTo>
                  <a:pt x="76" y="9"/>
                </a:lnTo>
                <a:lnTo>
                  <a:pt x="74" y="9"/>
                </a:lnTo>
                <a:lnTo>
                  <a:pt x="72" y="11"/>
                </a:lnTo>
                <a:lnTo>
                  <a:pt x="70" y="13"/>
                </a:lnTo>
                <a:lnTo>
                  <a:pt x="70" y="15"/>
                </a:lnTo>
                <a:lnTo>
                  <a:pt x="70" y="17"/>
                </a:lnTo>
                <a:lnTo>
                  <a:pt x="70" y="19"/>
                </a:lnTo>
                <a:lnTo>
                  <a:pt x="70" y="20"/>
                </a:lnTo>
                <a:lnTo>
                  <a:pt x="72" y="22"/>
                </a:lnTo>
                <a:lnTo>
                  <a:pt x="74" y="24"/>
                </a:lnTo>
                <a:lnTo>
                  <a:pt x="76" y="24"/>
                </a:lnTo>
                <a:close/>
                <a:moveTo>
                  <a:pt x="102" y="13"/>
                </a:moveTo>
                <a:lnTo>
                  <a:pt x="100" y="11"/>
                </a:lnTo>
                <a:lnTo>
                  <a:pt x="96" y="9"/>
                </a:lnTo>
                <a:lnTo>
                  <a:pt x="94" y="9"/>
                </a:lnTo>
                <a:lnTo>
                  <a:pt x="92" y="11"/>
                </a:lnTo>
                <a:lnTo>
                  <a:pt x="91" y="13"/>
                </a:lnTo>
                <a:lnTo>
                  <a:pt x="91" y="17"/>
                </a:lnTo>
                <a:lnTo>
                  <a:pt x="91" y="20"/>
                </a:lnTo>
                <a:lnTo>
                  <a:pt x="92" y="22"/>
                </a:lnTo>
                <a:lnTo>
                  <a:pt x="94" y="24"/>
                </a:lnTo>
                <a:lnTo>
                  <a:pt x="96" y="24"/>
                </a:lnTo>
                <a:lnTo>
                  <a:pt x="98" y="24"/>
                </a:lnTo>
                <a:lnTo>
                  <a:pt x="100" y="22"/>
                </a:lnTo>
                <a:lnTo>
                  <a:pt x="102" y="20"/>
                </a:lnTo>
                <a:lnTo>
                  <a:pt x="104" y="20"/>
                </a:lnTo>
                <a:lnTo>
                  <a:pt x="104" y="22"/>
                </a:lnTo>
                <a:lnTo>
                  <a:pt x="102" y="24"/>
                </a:lnTo>
                <a:lnTo>
                  <a:pt x="100" y="26"/>
                </a:lnTo>
                <a:lnTo>
                  <a:pt x="96" y="28"/>
                </a:lnTo>
                <a:lnTo>
                  <a:pt x="94" y="26"/>
                </a:lnTo>
                <a:lnTo>
                  <a:pt x="92" y="26"/>
                </a:lnTo>
                <a:lnTo>
                  <a:pt x="91" y="24"/>
                </a:lnTo>
                <a:lnTo>
                  <a:pt x="89" y="22"/>
                </a:lnTo>
                <a:lnTo>
                  <a:pt x="87" y="20"/>
                </a:lnTo>
                <a:lnTo>
                  <a:pt x="87" y="17"/>
                </a:lnTo>
                <a:lnTo>
                  <a:pt x="87" y="15"/>
                </a:lnTo>
                <a:lnTo>
                  <a:pt x="89" y="11"/>
                </a:lnTo>
                <a:lnTo>
                  <a:pt x="91" y="9"/>
                </a:lnTo>
                <a:lnTo>
                  <a:pt x="92" y="7"/>
                </a:lnTo>
                <a:lnTo>
                  <a:pt x="94" y="7"/>
                </a:lnTo>
                <a:lnTo>
                  <a:pt x="96" y="6"/>
                </a:lnTo>
                <a:lnTo>
                  <a:pt x="100" y="7"/>
                </a:lnTo>
                <a:lnTo>
                  <a:pt x="102" y="7"/>
                </a:lnTo>
                <a:lnTo>
                  <a:pt x="102" y="9"/>
                </a:lnTo>
                <a:lnTo>
                  <a:pt x="104" y="9"/>
                </a:lnTo>
                <a:lnTo>
                  <a:pt x="104" y="11"/>
                </a:lnTo>
                <a:lnTo>
                  <a:pt x="104" y="13"/>
                </a:lnTo>
                <a:lnTo>
                  <a:pt x="102" y="13"/>
                </a:lnTo>
                <a:close/>
                <a:moveTo>
                  <a:pt x="111" y="22"/>
                </a:moveTo>
                <a:lnTo>
                  <a:pt x="111" y="22"/>
                </a:lnTo>
                <a:lnTo>
                  <a:pt x="120" y="7"/>
                </a:lnTo>
                <a:lnTo>
                  <a:pt x="124" y="7"/>
                </a:lnTo>
                <a:lnTo>
                  <a:pt x="124" y="26"/>
                </a:lnTo>
                <a:lnTo>
                  <a:pt x="120" y="26"/>
                </a:lnTo>
                <a:lnTo>
                  <a:pt x="120" y="11"/>
                </a:lnTo>
                <a:lnTo>
                  <a:pt x="111" y="26"/>
                </a:lnTo>
                <a:lnTo>
                  <a:pt x="107" y="26"/>
                </a:lnTo>
                <a:lnTo>
                  <a:pt x="107" y="7"/>
                </a:lnTo>
                <a:lnTo>
                  <a:pt x="111" y="7"/>
                </a:lnTo>
                <a:lnTo>
                  <a:pt x="111" y="22"/>
                </a:lnTo>
                <a:close/>
                <a:moveTo>
                  <a:pt x="142" y="0"/>
                </a:moveTo>
                <a:lnTo>
                  <a:pt x="144" y="0"/>
                </a:lnTo>
                <a:lnTo>
                  <a:pt x="144" y="2"/>
                </a:lnTo>
                <a:lnTo>
                  <a:pt x="142" y="4"/>
                </a:lnTo>
                <a:lnTo>
                  <a:pt x="141" y="4"/>
                </a:lnTo>
                <a:lnTo>
                  <a:pt x="139" y="4"/>
                </a:lnTo>
                <a:lnTo>
                  <a:pt x="135" y="4"/>
                </a:lnTo>
                <a:lnTo>
                  <a:pt x="133" y="4"/>
                </a:lnTo>
                <a:lnTo>
                  <a:pt x="133" y="6"/>
                </a:lnTo>
                <a:lnTo>
                  <a:pt x="131" y="7"/>
                </a:lnTo>
                <a:lnTo>
                  <a:pt x="129" y="9"/>
                </a:lnTo>
                <a:lnTo>
                  <a:pt x="131" y="9"/>
                </a:lnTo>
                <a:lnTo>
                  <a:pt x="131" y="7"/>
                </a:lnTo>
                <a:lnTo>
                  <a:pt x="133" y="7"/>
                </a:lnTo>
                <a:lnTo>
                  <a:pt x="135" y="7"/>
                </a:lnTo>
                <a:lnTo>
                  <a:pt x="137" y="7"/>
                </a:lnTo>
                <a:lnTo>
                  <a:pt x="139" y="7"/>
                </a:lnTo>
                <a:lnTo>
                  <a:pt x="142" y="7"/>
                </a:lnTo>
                <a:lnTo>
                  <a:pt x="144" y="9"/>
                </a:lnTo>
                <a:lnTo>
                  <a:pt x="144" y="13"/>
                </a:lnTo>
                <a:lnTo>
                  <a:pt x="146" y="15"/>
                </a:lnTo>
                <a:lnTo>
                  <a:pt x="146" y="17"/>
                </a:lnTo>
                <a:lnTo>
                  <a:pt x="146" y="20"/>
                </a:lnTo>
                <a:lnTo>
                  <a:pt x="144" y="22"/>
                </a:lnTo>
                <a:lnTo>
                  <a:pt x="142" y="24"/>
                </a:lnTo>
                <a:lnTo>
                  <a:pt x="141" y="26"/>
                </a:lnTo>
                <a:lnTo>
                  <a:pt x="139" y="26"/>
                </a:lnTo>
                <a:lnTo>
                  <a:pt x="137" y="28"/>
                </a:lnTo>
                <a:lnTo>
                  <a:pt x="135" y="28"/>
                </a:lnTo>
                <a:lnTo>
                  <a:pt x="133" y="26"/>
                </a:lnTo>
                <a:lnTo>
                  <a:pt x="131" y="26"/>
                </a:lnTo>
                <a:lnTo>
                  <a:pt x="129" y="24"/>
                </a:lnTo>
                <a:lnTo>
                  <a:pt x="129" y="22"/>
                </a:lnTo>
                <a:lnTo>
                  <a:pt x="128" y="20"/>
                </a:lnTo>
                <a:lnTo>
                  <a:pt x="128" y="19"/>
                </a:lnTo>
                <a:lnTo>
                  <a:pt x="128" y="15"/>
                </a:lnTo>
                <a:lnTo>
                  <a:pt x="128" y="13"/>
                </a:lnTo>
                <a:lnTo>
                  <a:pt x="128" y="11"/>
                </a:lnTo>
                <a:lnTo>
                  <a:pt x="128" y="9"/>
                </a:lnTo>
                <a:lnTo>
                  <a:pt x="128" y="7"/>
                </a:lnTo>
                <a:lnTo>
                  <a:pt x="129" y="6"/>
                </a:lnTo>
                <a:lnTo>
                  <a:pt x="129" y="4"/>
                </a:lnTo>
                <a:lnTo>
                  <a:pt x="131" y="2"/>
                </a:lnTo>
                <a:lnTo>
                  <a:pt x="133" y="2"/>
                </a:lnTo>
                <a:lnTo>
                  <a:pt x="135" y="0"/>
                </a:lnTo>
                <a:lnTo>
                  <a:pt x="141" y="0"/>
                </a:lnTo>
                <a:lnTo>
                  <a:pt x="142" y="0"/>
                </a:lnTo>
                <a:close/>
                <a:moveTo>
                  <a:pt x="142" y="17"/>
                </a:moveTo>
                <a:lnTo>
                  <a:pt x="142" y="15"/>
                </a:lnTo>
                <a:lnTo>
                  <a:pt x="141" y="13"/>
                </a:lnTo>
                <a:lnTo>
                  <a:pt x="141" y="11"/>
                </a:lnTo>
                <a:lnTo>
                  <a:pt x="139" y="9"/>
                </a:lnTo>
                <a:lnTo>
                  <a:pt x="137" y="9"/>
                </a:lnTo>
                <a:lnTo>
                  <a:pt x="135" y="9"/>
                </a:lnTo>
                <a:lnTo>
                  <a:pt x="133" y="11"/>
                </a:lnTo>
                <a:lnTo>
                  <a:pt x="131" y="13"/>
                </a:lnTo>
                <a:lnTo>
                  <a:pt x="131" y="15"/>
                </a:lnTo>
                <a:lnTo>
                  <a:pt x="131" y="17"/>
                </a:lnTo>
                <a:lnTo>
                  <a:pt x="131" y="19"/>
                </a:lnTo>
                <a:lnTo>
                  <a:pt x="131" y="20"/>
                </a:lnTo>
                <a:lnTo>
                  <a:pt x="131" y="22"/>
                </a:lnTo>
                <a:lnTo>
                  <a:pt x="133" y="22"/>
                </a:lnTo>
                <a:lnTo>
                  <a:pt x="135" y="24"/>
                </a:lnTo>
                <a:lnTo>
                  <a:pt x="137" y="24"/>
                </a:lnTo>
                <a:lnTo>
                  <a:pt x="139" y="24"/>
                </a:lnTo>
                <a:lnTo>
                  <a:pt x="141" y="22"/>
                </a:lnTo>
                <a:lnTo>
                  <a:pt x="142" y="20"/>
                </a:lnTo>
                <a:lnTo>
                  <a:pt x="142" y="19"/>
                </a:lnTo>
                <a:lnTo>
                  <a:pt x="142" y="17"/>
                </a:lnTo>
                <a:close/>
                <a:moveTo>
                  <a:pt x="153" y="22"/>
                </a:moveTo>
                <a:lnTo>
                  <a:pt x="153" y="22"/>
                </a:lnTo>
                <a:lnTo>
                  <a:pt x="161" y="7"/>
                </a:lnTo>
                <a:lnTo>
                  <a:pt x="165" y="7"/>
                </a:lnTo>
                <a:lnTo>
                  <a:pt x="165" y="26"/>
                </a:lnTo>
                <a:lnTo>
                  <a:pt x="163" y="26"/>
                </a:lnTo>
                <a:lnTo>
                  <a:pt x="163" y="11"/>
                </a:lnTo>
                <a:lnTo>
                  <a:pt x="153" y="26"/>
                </a:lnTo>
                <a:lnTo>
                  <a:pt x="150" y="26"/>
                </a:lnTo>
                <a:lnTo>
                  <a:pt x="150" y="7"/>
                </a:lnTo>
                <a:lnTo>
                  <a:pt x="153" y="7"/>
                </a:lnTo>
                <a:lnTo>
                  <a:pt x="153" y="22"/>
                </a:lnTo>
                <a:close/>
                <a:moveTo>
                  <a:pt x="170" y="7"/>
                </a:moveTo>
                <a:lnTo>
                  <a:pt x="174" y="7"/>
                </a:lnTo>
                <a:lnTo>
                  <a:pt x="174" y="9"/>
                </a:lnTo>
                <a:lnTo>
                  <a:pt x="174" y="7"/>
                </a:lnTo>
                <a:lnTo>
                  <a:pt x="176" y="7"/>
                </a:lnTo>
                <a:lnTo>
                  <a:pt x="177" y="7"/>
                </a:lnTo>
                <a:lnTo>
                  <a:pt x="179" y="6"/>
                </a:lnTo>
                <a:lnTo>
                  <a:pt x="181" y="7"/>
                </a:lnTo>
                <a:lnTo>
                  <a:pt x="183" y="7"/>
                </a:lnTo>
                <a:lnTo>
                  <a:pt x="185" y="9"/>
                </a:lnTo>
                <a:lnTo>
                  <a:pt x="187" y="11"/>
                </a:lnTo>
                <a:lnTo>
                  <a:pt x="187" y="13"/>
                </a:lnTo>
                <a:lnTo>
                  <a:pt x="187" y="17"/>
                </a:lnTo>
                <a:lnTo>
                  <a:pt x="187" y="19"/>
                </a:lnTo>
                <a:lnTo>
                  <a:pt x="187" y="20"/>
                </a:lnTo>
                <a:lnTo>
                  <a:pt x="185" y="24"/>
                </a:lnTo>
                <a:lnTo>
                  <a:pt x="183" y="26"/>
                </a:lnTo>
                <a:lnTo>
                  <a:pt x="181" y="26"/>
                </a:lnTo>
                <a:lnTo>
                  <a:pt x="179" y="28"/>
                </a:lnTo>
                <a:lnTo>
                  <a:pt x="177" y="28"/>
                </a:lnTo>
                <a:lnTo>
                  <a:pt x="176" y="26"/>
                </a:lnTo>
                <a:lnTo>
                  <a:pt x="174" y="26"/>
                </a:lnTo>
                <a:lnTo>
                  <a:pt x="174" y="24"/>
                </a:lnTo>
                <a:lnTo>
                  <a:pt x="174" y="35"/>
                </a:lnTo>
                <a:lnTo>
                  <a:pt x="170" y="35"/>
                </a:lnTo>
                <a:lnTo>
                  <a:pt x="170" y="7"/>
                </a:lnTo>
                <a:close/>
                <a:moveTo>
                  <a:pt x="179" y="24"/>
                </a:moveTo>
                <a:lnTo>
                  <a:pt x="181" y="24"/>
                </a:lnTo>
                <a:lnTo>
                  <a:pt x="183" y="22"/>
                </a:lnTo>
                <a:lnTo>
                  <a:pt x="183" y="20"/>
                </a:lnTo>
                <a:lnTo>
                  <a:pt x="183" y="19"/>
                </a:lnTo>
                <a:lnTo>
                  <a:pt x="183" y="17"/>
                </a:lnTo>
                <a:lnTo>
                  <a:pt x="183" y="15"/>
                </a:lnTo>
                <a:lnTo>
                  <a:pt x="183" y="13"/>
                </a:lnTo>
                <a:lnTo>
                  <a:pt x="183" y="11"/>
                </a:lnTo>
                <a:lnTo>
                  <a:pt x="181" y="9"/>
                </a:lnTo>
                <a:lnTo>
                  <a:pt x="179" y="9"/>
                </a:lnTo>
                <a:lnTo>
                  <a:pt x="176" y="9"/>
                </a:lnTo>
                <a:lnTo>
                  <a:pt x="174" y="11"/>
                </a:lnTo>
                <a:lnTo>
                  <a:pt x="174" y="15"/>
                </a:lnTo>
                <a:lnTo>
                  <a:pt x="174" y="17"/>
                </a:lnTo>
                <a:lnTo>
                  <a:pt x="174" y="20"/>
                </a:lnTo>
                <a:lnTo>
                  <a:pt x="176" y="22"/>
                </a:lnTo>
                <a:lnTo>
                  <a:pt x="177" y="24"/>
                </a:lnTo>
                <a:lnTo>
                  <a:pt x="179" y="24"/>
                </a:lnTo>
                <a:close/>
                <a:moveTo>
                  <a:pt x="203" y="13"/>
                </a:moveTo>
                <a:lnTo>
                  <a:pt x="201" y="11"/>
                </a:lnTo>
                <a:lnTo>
                  <a:pt x="198" y="9"/>
                </a:lnTo>
                <a:lnTo>
                  <a:pt x="196" y="9"/>
                </a:lnTo>
                <a:lnTo>
                  <a:pt x="194" y="11"/>
                </a:lnTo>
                <a:lnTo>
                  <a:pt x="194" y="13"/>
                </a:lnTo>
                <a:lnTo>
                  <a:pt x="192" y="17"/>
                </a:lnTo>
                <a:lnTo>
                  <a:pt x="194" y="20"/>
                </a:lnTo>
                <a:lnTo>
                  <a:pt x="194" y="22"/>
                </a:lnTo>
                <a:lnTo>
                  <a:pt x="196" y="24"/>
                </a:lnTo>
                <a:lnTo>
                  <a:pt x="198" y="24"/>
                </a:lnTo>
                <a:lnTo>
                  <a:pt x="200" y="24"/>
                </a:lnTo>
                <a:lnTo>
                  <a:pt x="201" y="22"/>
                </a:lnTo>
                <a:lnTo>
                  <a:pt x="203" y="22"/>
                </a:lnTo>
                <a:lnTo>
                  <a:pt x="203" y="20"/>
                </a:lnTo>
                <a:lnTo>
                  <a:pt x="207" y="20"/>
                </a:lnTo>
                <a:lnTo>
                  <a:pt x="205" y="22"/>
                </a:lnTo>
                <a:lnTo>
                  <a:pt x="203" y="24"/>
                </a:lnTo>
                <a:lnTo>
                  <a:pt x="201" y="26"/>
                </a:lnTo>
                <a:lnTo>
                  <a:pt x="198" y="28"/>
                </a:lnTo>
                <a:lnTo>
                  <a:pt x="196" y="26"/>
                </a:lnTo>
                <a:lnTo>
                  <a:pt x="194" y="26"/>
                </a:lnTo>
                <a:lnTo>
                  <a:pt x="192" y="24"/>
                </a:lnTo>
                <a:lnTo>
                  <a:pt x="190" y="22"/>
                </a:lnTo>
                <a:lnTo>
                  <a:pt x="190" y="20"/>
                </a:lnTo>
                <a:lnTo>
                  <a:pt x="190" y="17"/>
                </a:lnTo>
                <a:lnTo>
                  <a:pt x="190" y="15"/>
                </a:lnTo>
                <a:lnTo>
                  <a:pt x="190" y="11"/>
                </a:lnTo>
                <a:lnTo>
                  <a:pt x="192" y="9"/>
                </a:lnTo>
                <a:lnTo>
                  <a:pt x="194" y="7"/>
                </a:lnTo>
                <a:lnTo>
                  <a:pt x="196" y="7"/>
                </a:lnTo>
                <a:lnTo>
                  <a:pt x="200" y="6"/>
                </a:lnTo>
                <a:lnTo>
                  <a:pt x="201" y="7"/>
                </a:lnTo>
                <a:lnTo>
                  <a:pt x="203" y="7"/>
                </a:lnTo>
                <a:lnTo>
                  <a:pt x="205" y="9"/>
                </a:lnTo>
                <a:lnTo>
                  <a:pt x="205" y="11"/>
                </a:lnTo>
                <a:lnTo>
                  <a:pt x="207" y="13"/>
                </a:lnTo>
                <a:lnTo>
                  <a:pt x="203" y="13"/>
                </a:lnTo>
                <a:close/>
                <a:moveTo>
                  <a:pt x="225" y="26"/>
                </a:moveTo>
                <a:lnTo>
                  <a:pt x="222" y="26"/>
                </a:lnTo>
                <a:lnTo>
                  <a:pt x="214" y="17"/>
                </a:lnTo>
                <a:lnTo>
                  <a:pt x="213" y="19"/>
                </a:lnTo>
                <a:lnTo>
                  <a:pt x="213" y="26"/>
                </a:lnTo>
                <a:lnTo>
                  <a:pt x="209" y="26"/>
                </a:lnTo>
                <a:lnTo>
                  <a:pt x="209" y="7"/>
                </a:lnTo>
                <a:lnTo>
                  <a:pt x="213" y="7"/>
                </a:lnTo>
                <a:lnTo>
                  <a:pt x="213" y="15"/>
                </a:lnTo>
                <a:lnTo>
                  <a:pt x="222" y="7"/>
                </a:lnTo>
                <a:lnTo>
                  <a:pt x="225" y="7"/>
                </a:lnTo>
                <a:lnTo>
                  <a:pt x="216" y="15"/>
                </a:lnTo>
                <a:lnTo>
                  <a:pt x="225" y="26"/>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92" name="Freeform 126"/>
          <p:cNvSpPr>
            <a:spLocks noEditPoints="1"/>
          </p:cNvSpPr>
          <p:nvPr/>
        </p:nvSpPr>
        <p:spPr bwMode="auto">
          <a:xfrm>
            <a:off x="5451526" y="5935602"/>
            <a:ext cx="298511" cy="64237"/>
          </a:xfrm>
          <a:custGeom>
            <a:avLst/>
            <a:gdLst>
              <a:gd name="T0" fmla="*/ 24791 w 172"/>
              <a:gd name="T1" fmla="*/ 0 h 34"/>
              <a:gd name="T2" fmla="*/ 5833 w 172"/>
              <a:gd name="T3" fmla="*/ 26988 h 34"/>
              <a:gd name="T4" fmla="*/ 53957 w 172"/>
              <a:gd name="T5" fmla="*/ 41275 h 34"/>
              <a:gd name="T6" fmla="*/ 34999 w 172"/>
              <a:gd name="T7" fmla="*/ 36512 h 34"/>
              <a:gd name="T8" fmla="*/ 40832 w 172"/>
              <a:gd name="T9" fmla="*/ 12700 h 34"/>
              <a:gd name="T10" fmla="*/ 56873 w 172"/>
              <a:gd name="T11" fmla="*/ 17462 h 34"/>
              <a:gd name="T12" fmla="*/ 43749 w 172"/>
              <a:gd name="T13" fmla="*/ 38100 h 34"/>
              <a:gd name="T14" fmla="*/ 53957 w 172"/>
              <a:gd name="T15" fmla="*/ 33337 h 34"/>
              <a:gd name="T16" fmla="*/ 49582 w 172"/>
              <a:gd name="T17" fmla="*/ 15875 h 34"/>
              <a:gd name="T18" fmla="*/ 37915 w 172"/>
              <a:gd name="T19" fmla="*/ 20637 h 34"/>
              <a:gd name="T20" fmla="*/ 97705 w 172"/>
              <a:gd name="T21" fmla="*/ 41275 h 34"/>
              <a:gd name="T22" fmla="*/ 91872 w 172"/>
              <a:gd name="T23" fmla="*/ 17462 h 34"/>
              <a:gd name="T24" fmla="*/ 69998 w 172"/>
              <a:gd name="T25" fmla="*/ 17462 h 34"/>
              <a:gd name="T26" fmla="*/ 65623 w 172"/>
              <a:gd name="T27" fmla="*/ 12700 h 34"/>
              <a:gd name="T28" fmla="*/ 126871 w 172"/>
              <a:gd name="T29" fmla="*/ 38100 h 34"/>
              <a:gd name="T30" fmla="*/ 107913 w 172"/>
              <a:gd name="T31" fmla="*/ 38100 h 34"/>
              <a:gd name="T32" fmla="*/ 107913 w 172"/>
              <a:gd name="T33" fmla="*/ 15875 h 34"/>
              <a:gd name="T34" fmla="*/ 126871 w 172"/>
              <a:gd name="T35" fmla="*/ 15875 h 34"/>
              <a:gd name="T36" fmla="*/ 110830 w 172"/>
              <a:gd name="T37" fmla="*/ 36512 h 34"/>
              <a:gd name="T38" fmla="*/ 123954 w 172"/>
              <a:gd name="T39" fmla="*/ 36512 h 34"/>
              <a:gd name="T40" fmla="*/ 122496 w 172"/>
              <a:gd name="T41" fmla="*/ 17462 h 34"/>
              <a:gd name="T42" fmla="*/ 110830 w 172"/>
              <a:gd name="T43" fmla="*/ 17462 h 34"/>
              <a:gd name="T44" fmla="*/ 139995 w 172"/>
              <a:gd name="T45" fmla="*/ 15875 h 34"/>
              <a:gd name="T46" fmla="*/ 151662 w 172"/>
              <a:gd name="T47" fmla="*/ 9525 h 34"/>
              <a:gd name="T48" fmla="*/ 158953 w 172"/>
              <a:gd name="T49" fmla="*/ 30162 h 34"/>
              <a:gd name="T50" fmla="*/ 145828 w 172"/>
              <a:gd name="T51" fmla="*/ 41275 h 34"/>
              <a:gd name="T52" fmla="*/ 135620 w 172"/>
              <a:gd name="T53" fmla="*/ 53975 h 34"/>
              <a:gd name="T54" fmla="*/ 154578 w 172"/>
              <a:gd name="T55" fmla="*/ 33337 h 34"/>
              <a:gd name="T56" fmla="*/ 154578 w 172"/>
              <a:gd name="T57" fmla="*/ 15875 h 34"/>
              <a:gd name="T58" fmla="*/ 139995 w 172"/>
              <a:gd name="T59" fmla="*/ 26988 h 34"/>
              <a:gd name="T60" fmla="*/ 180827 w 172"/>
              <a:gd name="T61" fmla="*/ 9525 h 34"/>
              <a:gd name="T62" fmla="*/ 189577 w 172"/>
              <a:gd name="T63" fmla="*/ 30162 h 34"/>
              <a:gd name="T64" fmla="*/ 173536 w 172"/>
              <a:gd name="T65" fmla="*/ 41275 h 34"/>
              <a:gd name="T66" fmla="*/ 164786 w 172"/>
              <a:gd name="T67" fmla="*/ 20637 h 34"/>
              <a:gd name="T68" fmla="*/ 177911 w 172"/>
              <a:gd name="T69" fmla="*/ 38100 h 34"/>
              <a:gd name="T70" fmla="*/ 186660 w 172"/>
              <a:gd name="T71" fmla="*/ 26988 h 34"/>
              <a:gd name="T72" fmla="*/ 177911 w 172"/>
              <a:gd name="T73" fmla="*/ 15875 h 34"/>
              <a:gd name="T74" fmla="*/ 170619 w 172"/>
              <a:gd name="T75" fmla="*/ 26988 h 34"/>
              <a:gd name="T76" fmla="*/ 177911 w 172"/>
              <a:gd name="T77" fmla="*/ 38100 h 34"/>
              <a:gd name="T78" fmla="*/ 218743 w 172"/>
              <a:gd name="T79" fmla="*/ 17462 h 34"/>
              <a:gd name="T80" fmla="*/ 218743 w 172"/>
              <a:gd name="T81" fmla="*/ 26988 h 34"/>
              <a:gd name="T82" fmla="*/ 215826 w 172"/>
              <a:gd name="T83" fmla="*/ 41275 h 34"/>
              <a:gd name="T84" fmla="*/ 208535 w 172"/>
              <a:gd name="T85" fmla="*/ 23812 h 34"/>
              <a:gd name="T86" fmla="*/ 212910 w 172"/>
              <a:gd name="T87" fmla="*/ 17462 h 34"/>
              <a:gd name="T88" fmla="*/ 199785 w 172"/>
              <a:gd name="T89" fmla="*/ 23812 h 34"/>
              <a:gd name="T90" fmla="*/ 215826 w 172"/>
              <a:gd name="T91" fmla="*/ 33337 h 34"/>
              <a:gd name="T92" fmla="*/ 199785 w 172"/>
              <a:gd name="T93" fmla="*/ 38100 h 34"/>
              <a:gd name="T94" fmla="*/ 250825 w 172"/>
              <a:gd name="T95" fmla="*/ 20637 h 34"/>
              <a:gd name="T96" fmla="*/ 243534 w 172"/>
              <a:gd name="T97" fmla="*/ 41275 h 34"/>
              <a:gd name="T98" fmla="*/ 224576 w 172"/>
              <a:gd name="T99" fmla="*/ 30162 h 34"/>
              <a:gd name="T100" fmla="*/ 234784 w 172"/>
              <a:gd name="T101" fmla="*/ 9525 h 34"/>
              <a:gd name="T102" fmla="*/ 246450 w 172"/>
              <a:gd name="T103" fmla="*/ 33337 h 34"/>
              <a:gd name="T104" fmla="*/ 243534 w 172"/>
              <a:gd name="T105" fmla="*/ 15875 h 34"/>
              <a:gd name="T106" fmla="*/ 228951 w 172"/>
              <a:gd name="T107" fmla="*/ 20637 h 34"/>
              <a:gd name="T108" fmla="*/ 231867 w 172"/>
              <a:gd name="T109" fmla="*/ 36512 h 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2"/>
              <a:gd name="T166" fmla="*/ 0 h 34"/>
              <a:gd name="T167" fmla="*/ 172 w 172"/>
              <a:gd name="T168" fmla="*/ 34 h 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2" h="34">
                <a:moveTo>
                  <a:pt x="4" y="26"/>
                </a:moveTo>
                <a:lnTo>
                  <a:pt x="0" y="26"/>
                </a:lnTo>
                <a:lnTo>
                  <a:pt x="0" y="0"/>
                </a:lnTo>
                <a:lnTo>
                  <a:pt x="4" y="0"/>
                </a:lnTo>
                <a:lnTo>
                  <a:pt x="4" y="13"/>
                </a:lnTo>
                <a:lnTo>
                  <a:pt x="17" y="0"/>
                </a:lnTo>
                <a:lnTo>
                  <a:pt x="21" y="0"/>
                </a:lnTo>
                <a:lnTo>
                  <a:pt x="10" y="10"/>
                </a:lnTo>
                <a:lnTo>
                  <a:pt x="21" y="26"/>
                </a:lnTo>
                <a:lnTo>
                  <a:pt x="17" y="26"/>
                </a:lnTo>
                <a:lnTo>
                  <a:pt x="8" y="13"/>
                </a:lnTo>
                <a:lnTo>
                  <a:pt x="4" y="17"/>
                </a:lnTo>
                <a:lnTo>
                  <a:pt x="4" y="26"/>
                </a:lnTo>
                <a:close/>
                <a:moveTo>
                  <a:pt x="41" y="21"/>
                </a:moveTo>
                <a:lnTo>
                  <a:pt x="41" y="21"/>
                </a:lnTo>
                <a:lnTo>
                  <a:pt x="39" y="23"/>
                </a:lnTo>
                <a:lnTo>
                  <a:pt x="39" y="24"/>
                </a:lnTo>
                <a:lnTo>
                  <a:pt x="37" y="26"/>
                </a:lnTo>
                <a:lnTo>
                  <a:pt x="36" y="26"/>
                </a:lnTo>
                <a:lnTo>
                  <a:pt x="32" y="26"/>
                </a:lnTo>
                <a:lnTo>
                  <a:pt x="30" y="26"/>
                </a:lnTo>
                <a:lnTo>
                  <a:pt x="28" y="26"/>
                </a:lnTo>
                <a:lnTo>
                  <a:pt x="26" y="24"/>
                </a:lnTo>
                <a:lnTo>
                  <a:pt x="24" y="23"/>
                </a:lnTo>
                <a:lnTo>
                  <a:pt x="23" y="21"/>
                </a:lnTo>
                <a:lnTo>
                  <a:pt x="23" y="17"/>
                </a:lnTo>
                <a:lnTo>
                  <a:pt x="23" y="15"/>
                </a:lnTo>
                <a:lnTo>
                  <a:pt x="24" y="11"/>
                </a:lnTo>
                <a:lnTo>
                  <a:pt x="26" y="10"/>
                </a:lnTo>
                <a:lnTo>
                  <a:pt x="28" y="8"/>
                </a:lnTo>
                <a:lnTo>
                  <a:pt x="30" y="6"/>
                </a:lnTo>
                <a:lnTo>
                  <a:pt x="32" y="6"/>
                </a:lnTo>
                <a:lnTo>
                  <a:pt x="36" y="6"/>
                </a:lnTo>
                <a:lnTo>
                  <a:pt x="37" y="8"/>
                </a:lnTo>
                <a:lnTo>
                  <a:pt x="39" y="10"/>
                </a:lnTo>
                <a:lnTo>
                  <a:pt x="39" y="11"/>
                </a:lnTo>
                <a:lnTo>
                  <a:pt x="41" y="15"/>
                </a:lnTo>
                <a:lnTo>
                  <a:pt x="41" y="17"/>
                </a:lnTo>
                <a:lnTo>
                  <a:pt x="26" y="17"/>
                </a:lnTo>
                <a:lnTo>
                  <a:pt x="26" y="21"/>
                </a:lnTo>
                <a:lnTo>
                  <a:pt x="28" y="23"/>
                </a:lnTo>
                <a:lnTo>
                  <a:pt x="30" y="24"/>
                </a:lnTo>
                <a:lnTo>
                  <a:pt x="32" y="24"/>
                </a:lnTo>
                <a:lnTo>
                  <a:pt x="34" y="24"/>
                </a:lnTo>
                <a:lnTo>
                  <a:pt x="36" y="24"/>
                </a:lnTo>
                <a:lnTo>
                  <a:pt x="36" y="23"/>
                </a:lnTo>
                <a:lnTo>
                  <a:pt x="37" y="23"/>
                </a:lnTo>
                <a:lnTo>
                  <a:pt x="37" y="21"/>
                </a:lnTo>
                <a:lnTo>
                  <a:pt x="41" y="21"/>
                </a:lnTo>
                <a:close/>
                <a:moveTo>
                  <a:pt x="37" y="15"/>
                </a:moveTo>
                <a:lnTo>
                  <a:pt x="37" y="13"/>
                </a:lnTo>
                <a:lnTo>
                  <a:pt x="36" y="11"/>
                </a:lnTo>
                <a:lnTo>
                  <a:pt x="34" y="10"/>
                </a:lnTo>
                <a:lnTo>
                  <a:pt x="32" y="10"/>
                </a:lnTo>
                <a:lnTo>
                  <a:pt x="30" y="10"/>
                </a:lnTo>
                <a:lnTo>
                  <a:pt x="28" y="11"/>
                </a:lnTo>
                <a:lnTo>
                  <a:pt x="26" y="13"/>
                </a:lnTo>
                <a:lnTo>
                  <a:pt x="26" y="15"/>
                </a:lnTo>
                <a:lnTo>
                  <a:pt x="37" y="15"/>
                </a:lnTo>
                <a:close/>
                <a:moveTo>
                  <a:pt x="56" y="23"/>
                </a:moveTo>
                <a:lnTo>
                  <a:pt x="61" y="8"/>
                </a:lnTo>
                <a:lnTo>
                  <a:pt x="67" y="8"/>
                </a:lnTo>
                <a:lnTo>
                  <a:pt x="67" y="26"/>
                </a:lnTo>
                <a:lnTo>
                  <a:pt x="63" y="26"/>
                </a:lnTo>
                <a:lnTo>
                  <a:pt x="63" y="15"/>
                </a:lnTo>
                <a:lnTo>
                  <a:pt x="63" y="13"/>
                </a:lnTo>
                <a:lnTo>
                  <a:pt x="63" y="11"/>
                </a:lnTo>
                <a:lnTo>
                  <a:pt x="58" y="26"/>
                </a:lnTo>
                <a:lnTo>
                  <a:pt x="54" y="26"/>
                </a:lnTo>
                <a:lnTo>
                  <a:pt x="48" y="11"/>
                </a:lnTo>
                <a:lnTo>
                  <a:pt x="48" y="13"/>
                </a:lnTo>
                <a:lnTo>
                  <a:pt x="48" y="15"/>
                </a:lnTo>
                <a:lnTo>
                  <a:pt x="48" y="26"/>
                </a:lnTo>
                <a:lnTo>
                  <a:pt x="45" y="26"/>
                </a:lnTo>
                <a:lnTo>
                  <a:pt x="45" y="8"/>
                </a:lnTo>
                <a:lnTo>
                  <a:pt x="50" y="8"/>
                </a:lnTo>
                <a:lnTo>
                  <a:pt x="56" y="23"/>
                </a:lnTo>
                <a:close/>
                <a:moveTo>
                  <a:pt x="89" y="21"/>
                </a:moveTo>
                <a:lnTo>
                  <a:pt x="89" y="21"/>
                </a:lnTo>
                <a:lnTo>
                  <a:pt x="87" y="23"/>
                </a:lnTo>
                <a:lnTo>
                  <a:pt x="87" y="24"/>
                </a:lnTo>
                <a:lnTo>
                  <a:pt x="85" y="26"/>
                </a:lnTo>
                <a:lnTo>
                  <a:pt x="84" y="26"/>
                </a:lnTo>
                <a:lnTo>
                  <a:pt x="80" y="26"/>
                </a:lnTo>
                <a:lnTo>
                  <a:pt x="78" y="26"/>
                </a:lnTo>
                <a:lnTo>
                  <a:pt x="74" y="26"/>
                </a:lnTo>
                <a:lnTo>
                  <a:pt x="74" y="24"/>
                </a:lnTo>
                <a:lnTo>
                  <a:pt x="72" y="23"/>
                </a:lnTo>
                <a:lnTo>
                  <a:pt x="71" y="21"/>
                </a:lnTo>
                <a:lnTo>
                  <a:pt x="71" y="17"/>
                </a:lnTo>
                <a:lnTo>
                  <a:pt x="71" y="15"/>
                </a:lnTo>
                <a:lnTo>
                  <a:pt x="72" y="11"/>
                </a:lnTo>
                <a:lnTo>
                  <a:pt x="74" y="10"/>
                </a:lnTo>
                <a:lnTo>
                  <a:pt x="76" y="8"/>
                </a:lnTo>
                <a:lnTo>
                  <a:pt x="78" y="6"/>
                </a:lnTo>
                <a:lnTo>
                  <a:pt x="80" y="6"/>
                </a:lnTo>
                <a:lnTo>
                  <a:pt x="84" y="6"/>
                </a:lnTo>
                <a:lnTo>
                  <a:pt x="85" y="8"/>
                </a:lnTo>
                <a:lnTo>
                  <a:pt x="87" y="10"/>
                </a:lnTo>
                <a:lnTo>
                  <a:pt x="87" y="11"/>
                </a:lnTo>
                <a:lnTo>
                  <a:pt x="89" y="15"/>
                </a:lnTo>
                <a:lnTo>
                  <a:pt x="89" y="17"/>
                </a:lnTo>
                <a:lnTo>
                  <a:pt x="74" y="17"/>
                </a:lnTo>
                <a:lnTo>
                  <a:pt x="74" y="21"/>
                </a:lnTo>
                <a:lnTo>
                  <a:pt x="76" y="23"/>
                </a:lnTo>
                <a:lnTo>
                  <a:pt x="78" y="24"/>
                </a:lnTo>
                <a:lnTo>
                  <a:pt x="80" y="24"/>
                </a:lnTo>
                <a:lnTo>
                  <a:pt x="82" y="24"/>
                </a:lnTo>
                <a:lnTo>
                  <a:pt x="84" y="24"/>
                </a:lnTo>
                <a:lnTo>
                  <a:pt x="84" y="23"/>
                </a:lnTo>
                <a:lnTo>
                  <a:pt x="85" y="23"/>
                </a:lnTo>
                <a:lnTo>
                  <a:pt x="85" y="21"/>
                </a:lnTo>
                <a:lnTo>
                  <a:pt x="89" y="21"/>
                </a:lnTo>
                <a:close/>
                <a:moveTo>
                  <a:pt x="85" y="15"/>
                </a:moveTo>
                <a:lnTo>
                  <a:pt x="85" y="13"/>
                </a:lnTo>
                <a:lnTo>
                  <a:pt x="84" y="11"/>
                </a:lnTo>
                <a:lnTo>
                  <a:pt x="82" y="10"/>
                </a:lnTo>
                <a:lnTo>
                  <a:pt x="80" y="10"/>
                </a:lnTo>
                <a:lnTo>
                  <a:pt x="78" y="10"/>
                </a:lnTo>
                <a:lnTo>
                  <a:pt x="76" y="11"/>
                </a:lnTo>
                <a:lnTo>
                  <a:pt x="74" y="13"/>
                </a:lnTo>
                <a:lnTo>
                  <a:pt x="74" y="15"/>
                </a:lnTo>
                <a:lnTo>
                  <a:pt x="85" y="15"/>
                </a:lnTo>
                <a:close/>
                <a:moveTo>
                  <a:pt x="93" y="8"/>
                </a:moveTo>
                <a:lnTo>
                  <a:pt x="96" y="8"/>
                </a:lnTo>
                <a:lnTo>
                  <a:pt x="96" y="10"/>
                </a:lnTo>
                <a:lnTo>
                  <a:pt x="96" y="8"/>
                </a:lnTo>
                <a:lnTo>
                  <a:pt x="98" y="8"/>
                </a:lnTo>
                <a:lnTo>
                  <a:pt x="100" y="6"/>
                </a:lnTo>
                <a:lnTo>
                  <a:pt x="102" y="6"/>
                </a:lnTo>
                <a:lnTo>
                  <a:pt x="104" y="6"/>
                </a:lnTo>
                <a:lnTo>
                  <a:pt x="106" y="8"/>
                </a:lnTo>
                <a:lnTo>
                  <a:pt x="108" y="10"/>
                </a:lnTo>
                <a:lnTo>
                  <a:pt x="109" y="11"/>
                </a:lnTo>
                <a:lnTo>
                  <a:pt x="109" y="13"/>
                </a:lnTo>
                <a:lnTo>
                  <a:pt x="109" y="15"/>
                </a:lnTo>
                <a:lnTo>
                  <a:pt x="109" y="19"/>
                </a:lnTo>
                <a:lnTo>
                  <a:pt x="109" y="21"/>
                </a:lnTo>
                <a:lnTo>
                  <a:pt x="108" y="24"/>
                </a:lnTo>
                <a:lnTo>
                  <a:pt x="106" y="26"/>
                </a:lnTo>
                <a:lnTo>
                  <a:pt x="104" y="26"/>
                </a:lnTo>
                <a:lnTo>
                  <a:pt x="102" y="26"/>
                </a:lnTo>
                <a:lnTo>
                  <a:pt x="100" y="26"/>
                </a:lnTo>
                <a:lnTo>
                  <a:pt x="98" y="26"/>
                </a:lnTo>
                <a:lnTo>
                  <a:pt x="96" y="26"/>
                </a:lnTo>
                <a:lnTo>
                  <a:pt x="96" y="24"/>
                </a:lnTo>
                <a:lnTo>
                  <a:pt x="96" y="34"/>
                </a:lnTo>
                <a:lnTo>
                  <a:pt x="93" y="34"/>
                </a:lnTo>
                <a:lnTo>
                  <a:pt x="93" y="8"/>
                </a:lnTo>
                <a:close/>
                <a:moveTo>
                  <a:pt x="102" y="24"/>
                </a:moveTo>
                <a:lnTo>
                  <a:pt x="104" y="24"/>
                </a:lnTo>
                <a:lnTo>
                  <a:pt x="104" y="23"/>
                </a:lnTo>
                <a:lnTo>
                  <a:pt x="106" y="23"/>
                </a:lnTo>
                <a:lnTo>
                  <a:pt x="106" y="21"/>
                </a:lnTo>
                <a:lnTo>
                  <a:pt x="106" y="19"/>
                </a:lnTo>
                <a:lnTo>
                  <a:pt x="108" y="17"/>
                </a:lnTo>
                <a:lnTo>
                  <a:pt x="106" y="15"/>
                </a:lnTo>
                <a:lnTo>
                  <a:pt x="106" y="13"/>
                </a:lnTo>
                <a:lnTo>
                  <a:pt x="106" y="11"/>
                </a:lnTo>
                <a:lnTo>
                  <a:pt x="106" y="10"/>
                </a:lnTo>
                <a:lnTo>
                  <a:pt x="104" y="10"/>
                </a:lnTo>
                <a:lnTo>
                  <a:pt x="102" y="10"/>
                </a:lnTo>
                <a:lnTo>
                  <a:pt x="98" y="10"/>
                </a:lnTo>
                <a:lnTo>
                  <a:pt x="96" y="11"/>
                </a:lnTo>
                <a:lnTo>
                  <a:pt x="96" y="13"/>
                </a:lnTo>
                <a:lnTo>
                  <a:pt x="96" y="17"/>
                </a:lnTo>
                <a:lnTo>
                  <a:pt x="96" y="21"/>
                </a:lnTo>
                <a:lnTo>
                  <a:pt x="98" y="23"/>
                </a:lnTo>
                <a:lnTo>
                  <a:pt x="100" y="24"/>
                </a:lnTo>
                <a:lnTo>
                  <a:pt x="102" y="24"/>
                </a:lnTo>
                <a:close/>
                <a:moveTo>
                  <a:pt x="122" y="6"/>
                </a:moveTo>
                <a:lnTo>
                  <a:pt x="124" y="6"/>
                </a:lnTo>
                <a:lnTo>
                  <a:pt x="126" y="8"/>
                </a:lnTo>
                <a:lnTo>
                  <a:pt x="128" y="10"/>
                </a:lnTo>
                <a:lnTo>
                  <a:pt x="130" y="11"/>
                </a:lnTo>
                <a:lnTo>
                  <a:pt x="130" y="13"/>
                </a:lnTo>
                <a:lnTo>
                  <a:pt x="132" y="17"/>
                </a:lnTo>
                <a:lnTo>
                  <a:pt x="130" y="19"/>
                </a:lnTo>
                <a:lnTo>
                  <a:pt x="130" y="23"/>
                </a:lnTo>
                <a:lnTo>
                  <a:pt x="128" y="24"/>
                </a:lnTo>
                <a:lnTo>
                  <a:pt x="126" y="26"/>
                </a:lnTo>
                <a:lnTo>
                  <a:pt x="124" y="26"/>
                </a:lnTo>
                <a:lnTo>
                  <a:pt x="122" y="26"/>
                </a:lnTo>
                <a:lnTo>
                  <a:pt x="119" y="26"/>
                </a:lnTo>
                <a:lnTo>
                  <a:pt x="117" y="26"/>
                </a:lnTo>
                <a:lnTo>
                  <a:pt x="115" y="24"/>
                </a:lnTo>
                <a:lnTo>
                  <a:pt x="113" y="23"/>
                </a:lnTo>
                <a:lnTo>
                  <a:pt x="113" y="19"/>
                </a:lnTo>
                <a:lnTo>
                  <a:pt x="113" y="17"/>
                </a:lnTo>
                <a:lnTo>
                  <a:pt x="113" y="13"/>
                </a:lnTo>
                <a:lnTo>
                  <a:pt x="113" y="11"/>
                </a:lnTo>
                <a:lnTo>
                  <a:pt x="115" y="10"/>
                </a:lnTo>
                <a:lnTo>
                  <a:pt x="117" y="8"/>
                </a:lnTo>
                <a:lnTo>
                  <a:pt x="119" y="6"/>
                </a:lnTo>
                <a:lnTo>
                  <a:pt x="122" y="6"/>
                </a:lnTo>
                <a:close/>
                <a:moveTo>
                  <a:pt x="122" y="24"/>
                </a:moveTo>
                <a:lnTo>
                  <a:pt x="124" y="24"/>
                </a:lnTo>
                <a:lnTo>
                  <a:pt x="124" y="23"/>
                </a:lnTo>
                <a:lnTo>
                  <a:pt x="126" y="21"/>
                </a:lnTo>
                <a:lnTo>
                  <a:pt x="128" y="19"/>
                </a:lnTo>
                <a:lnTo>
                  <a:pt x="128" y="17"/>
                </a:lnTo>
                <a:lnTo>
                  <a:pt x="128" y="15"/>
                </a:lnTo>
                <a:lnTo>
                  <a:pt x="126" y="13"/>
                </a:lnTo>
                <a:lnTo>
                  <a:pt x="126" y="11"/>
                </a:lnTo>
                <a:lnTo>
                  <a:pt x="124" y="10"/>
                </a:lnTo>
                <a:lnTo>
                  <a:pt x="122" y="10"/>
                </a:lnTo>
                <a:lnTo>
                  <a:pt x="121" y="10"/>
                </a:lnTo>
                <a:lnTo>
                  <a:pt x="119" y="10"/>
                </a:lnTo>
                <a:lnTo>
                  <a:pt x="117" y="11"/>
                </a:lnTo>
                <a:lnTo>
                  <a:pt x="117" y="13"/>
                </a:lnTo>
                <a:lnTo>
                  <a:pt x="117" y="15"/>
                </a:lnTo>
                <a:lnTo>
                  <a:pt x="117" y="17"/>
                </a:lnTo>
                <a:lnTo>
                  <a:pt x="117" y="19"/>
                </a:lnTo>
                <a:lnTo>
                  <a:pt x="117" y="21"/>
                </a:lnTo>
                <a:lnTo>
                  <a:pt x="119" y="23"/>
                </a:lnTo>
                <a:lnTo>
                  <a:pt x="121" y="24"/>
                </a:lnTo>
                <a:lnTo>
                  <a:pt x="122" y="24"/>
                </a:lnTo>
                <a:close/>
                <a:moveTo>
                  <a:pt x="135" y="8"/>
                </a:moveTo>
                <a:lnTo>
                  <a:pt x="145" y="8"/>
                </a:lnTo>
                <a:lnTo>
                  <a:pt x="146" y="8"/>
                </a:lnTo>
                <a:lnTo>
                  <a:pt x="148" y="8"/>
                </a:lnTo>
                <a:lnTo>
                  <a:pt x="150" y="10"/>
                </a:lnTo>
                <a:lnTo>
                  <a:pt x="150" y="11"/>
                </a:lnTo>
                <a:lnTo>
                  <a:pt x="150" y="13"/>
                </a:lnTo>
                <a:lnTo>
                  <a:pt x="150" y="15"/>
                </a:lnTo>
                <a:lnTo>
                  <a:pt x="148" y="15"/>
                </a:lnTo>
                <a:lnTo>
                  <a:pt x="146" y="17"/>
                </a:lnTo>
                <a:lnTo>
                  <a:pt x="148" y="17"/>
                </a:lnTo>
                <a:lnTo>
                  <a:pt x="150" y="17"/>
                </a:lnTo>
                <a:lnTo>
                  <a:pt x="150" y="19"/>
                </a:lnTo>
                <a:lnTo>
                  <a:pt x="152" y="21"/>
                </a:lnTo>
                <a:lnTo>
                  <a:pt x="152" y="23"/>
                </a:lnTo>
                <a:lnTo>
                  <a:pt x="150" y="24"/>
                </a:lnTo>
                <a:lnTo>
                  <a:pt x="148" y="26"/>
                </a:lnTo>
                <a:lnTo>
                  <a:pt x="146" y="26"/>
                </a:lnTo>
                <a:lnTo>
                  <a:pt x="145" y="26"/>
                </a:lnTo>
                <a:lnTo>
                  <a:pt x="135" y="26"/>
                </a:lnTo>
                <a:lnTo>
                  <a:pt x="135" y="8"/>
                </a:lnTo>
                <a:close/>
                <a:moveTo>
                  <a:pt x="137" y="15"/>
                </a:moveTo>
                <a:lnTo>
                  <a:pt x="143" y="15"/>
                </a:lnTo>
                <a:lnTo>
                  <a:pt x="145" y="15"/>
                </a:lnTo>
                <a:lnTo>
                  <a:pt x="146" y="15"/>
                </a:lnTo>
                <a:lnTo>
                  <a:pt x="146" y="13"/>
                </a:lnTo>
                <a:lnTo>
                  <a:pt x="146" y="11"/>
                </a:lnTo>
                <a:lnTo>
                  <a:pt x="146" y="10"/>
                </a:lnTo>
                <a:lnTo>
                  <a:pt x="145" y="10"/>
                </a:lnTo>
                <a:lnTo>
                  <a:pt x="143" y="10"/>
                </a:lnTo>
                <a:lnTo>
                  <a:pt x="137" y="10"/>
                </a:lnTo>
                <a:lnTo>
                  <a:pt x="137" y="15"/>
                </a:lnTo>
                <a:close/>
                <a:moveTo>
                  <a:pt x="137" y="24"/>
                </a:moveTo>
                <a:lnTo>
                  <a:pt x="145" y="24"/>
                </a:lnTo>
                <a:lnTo>
                  <a:pt x="146" y="24"/>
                </a:lnTo>
                <a:lnTo>
                  <a:pt x="146" y="23"/>
                </a:lnTo>
                <a:lnTo>
                  <a:pt x="148" y="23"/>
                </a:lnTo>
                <a:lnTo>
                  <a:pt x="148" y="21"/>
                </a:lnTo>
                <a:lnTo>
                  <a:pt x="148" y="19"/>
                </a:lnTo>
                <a:lnTo>
                  <a:pt x="146" y="19"/>
                </a:lnTo>
                <a:lnTo>
                  <a:pt x="146" y="17"/>
                </a:lnTo>
                <a:lnTo>
                  <a:pt x="143" y="17"/>
                </a:lnTo>
                <a:lnTo>
                  <a:pt x="137" y="17"/>
                </a:lnTo>
                <a:lnTo>
                  <a:pt x="137" y="24"/>
                </a:lnTo>
                <a:close/>
                <a:moveTo>
                  <a:pt x="163" y="6"/>
                </a:moveTo>
                <a:lnTo>
                  <a:pt x="167" y="6"/>
                </a:lnTo>
                <a:lnTo>
                  <a:pt x="169" y="8"/>
                </a:lnTo>
                <a:lnTo>
                  <a:pt x="170" y="10"/>
                </a:lnTo>
                <a:lnTo>
                  <a:pt x="170" y="11"/>
                </a:lnTo>
                <a:lnTo>
                  <a:pt x="172" y="13"/>
                </a:lnTo>
                <a:lnTo>
                  <a:pt x="172" y="17"/>
                </a:lnTo>
                <a:lnTo>
                  <a:pt x="172" y="19"/>
                </a:lnTo>
                <a:lnTo>
                  <a:pt x="170" y="23"/>
                </a:lnTo>
                <a:lnTo>
                  <a:pt x="170" y="24"/>
                </a:lnTo>
                <a:lnTo>
                  <a:pt x="169" y="26"/>
                </a:lnTo>
                <a:lnTo>
                  <a:pt x="167" y="26"/>
                </a:lnTo>
                <a:lnTo>
                  <a:pt x="163" y="26"/>
                </a:lnTo>
                <a:lnTo>
                  <a:pt x="161" y="26"/>
                </a:lnTo>
                <a:lnTo>
                  <a:pt x="157" y="26"/>
                </a:lnTo>
                <a:lnTo>
                  <a:pt x="156" y="24"/>
                </a:lnTo>
                <a:lnTo>
                  <a:pt x="156" y="23"/>
                </a:lnTo>
                <a:lnTo>
                  <a:pt x="154" y="19"/>
                </a:lnTo>
                <a:lnTo>
                  <a:pt x="154" y="17"/>
                </a:lnTo>
                <a:lnTo>
                  <a:pt x="154" y="13"/>
                </a:lnTo>
                <a:lnTo>
                  <a:pt x="156" y="11"/>
                </a:lnTo>
                <a:lnTo>
                  <a:pt x="156" y="10"/>
                </a:lnTo>
                <a:lnTo>
                  <a:pt x="157" y="8"/>
                </a:lnTo>
                <a:lnTo>
                  <a:pt x="161" y="6"/>
                </a:lnTo>
                <a:lnTo>
                  <a:pt x="163" y="6"/>
                </a:lnTo>
                <a:close/>
                <a:moveTo>
                  <a:pt x="163" y="24"/>
                </a:moveTo>
                <a:lnTo>
                  <a:pt x="165" y="24"/>
                </a:lnTo>
                <a:lnTo>
                  <a:pt x="167" y="23"/>
                </a:lnTo>
                <a:lnTo>
                  <a:pt x="169" y="21"/>
                </a:lnTo>
                <a:lnTo>
                  <a:pt x="169" y="19"/>
                </a:lnTo>
                <a:lnTo>
                  <a:pt x="169" y="17"/>
                </a:lnTo>
                <a:lnTo>
                  <a:pt x="169" y="15"/>
                </a:lnTo>
                <a:lnTo>
                  <a:pt x="169" y="13"/>
                </a:lnTo>
                <a:lnTo>
                  <a:pt x="169" y="11"/>
                </a:lnTo>
                <a:lnTo>
                  <a:pt x="167" y="10"/>
                </a:lnTo>
                <a:lnTo>
                  <a:pt x="165" y="10"/>
                </a:lnTo>
                <a:lnTo>
                  <a:pt x="163" y="10"/>
                </a:lnTo>
                <a:lnTo>
                  <a:pt x="161" y="10"/>
                </a:lnTo>
                <a:lnTo>
                  <a:pt x="159" y="10"/>
                </a:lnTo>
                <a:lnTo>
                  <a:pt x="159" y="11"/>
                </a:lnTo>
                <a:lnTo>
                  <a:pt x="157" y="13"/>
                </a:lnTo>
                <a:lnTo>
                  <a:pt x="157" y="15"/>
                </a:lnTo>
                <a:lnTo>
                  <a:pt x="157" y="17"/>
                </a:lnTo>
                <a:lnTo>
                  <a:pt x="157" y="19"/>
                </a:lnTo>
                <a:lnTo>
                  <a:pt x="157" y="21"/>
                </a:lnTo>
                <a:lnTo>
                  <a:pt x="159" y="21"/>
                </a:lnTo>
                <a:lnTo>
                  <a:pt x="159" y="23"/>
                </a:lnTo>
                <a:lnTo>
                  <a:pt x="161" y="24"/>
                </a:lnTo>
                <a:lnTo>
                  <a:pt x="163" y="24"/>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93" name="Freeform 127"/>
          <p:cNvSpPr>
            <a:spLocks noEditPoints="1"/>
          </p:cNvSpPr>
          <p:nvPr/>
        </p:nvSpPr>
        <p:spPr bwMode="auto">
          <a:xfrm>
            <a:off x="5400512" y="5723998"/>
            <a:ext cx="183263" cy="51010"/>
          </a:xfrm>
          <a:custGeom>
            <a:avLst/>
            <a:gdLst>
              <a:gd name="T0" fmla="*/ 29331 w 105"/>
              <a:gd name="T1" fmla="*/ 4762 h 27"/>
              <a:gd name="T2" fmla="*/ 13199 w 105"/>
              <a:gd name="T3" fmla="*/ 41275 h 27"/>
              <a:gd name="T4" fmla="*/ 0 w 105"/>
              <a:gd name="T5" fmla="*/ 0 h 27"/>
              <a:gd name="T6" fmla="*/ 51329 w 105"/>
              <a:gd name="T7" fmla="*/ 11112 h 27"/>
              <a:gd name="T8" fmla="*/ 57196 w 105"/>
              <a:gd name="T9" fmla="*/ 22225 h 27"/>
              <a:gd name="T10" fmla="*/ 57196 w 105"/>
              <a:gd name="T11" fmla="*/ 34925 h 27"/>
              <a:gd name="T12" fmla="*/ 48396 w 105"/>
              <a:gd name="T13" fmla="*/ 41275 h 27"/>
              <a:gd name="T14" fmla="*/ 38130 w 105"/>
              <a:gd name="T15" fmla="*/ 41275 h 27"/>
              <a:gd name="T16" fmla="*/ 32264 w 105"/>
              <a:gd name="T17" fmla="*/ 28575 h 27"/>
              <a:gd name="T18" fmla="*/ 32264 w 105"/>
              <a:gd name="T19" fmla="*/ 17462 h 27"/>
              <a:gd name="T20" fmla="*/ 41063 w 105"/>
              <a:gd name="T21" fmla="*/ 11112 h 27"/>
              <a:gd name="T22" fmla="*/ 45463 w 105"/>
              <a:gd name="T23" fmla="*/ 38100 h 27"/>
              <a:gd name="T24" fmla="*/ 51329 w 105"/>
              <a:gd name="T25" fmla="*/ 31750 h 27"/>
              <a:gd name="T26" fmla="*/ 51329 w 105"/>
              <a:gd name="T27" fmla="*/ 22225 h 27"/>
              <a:gd name="T28" fmla="*/ 48396 w 105"/>
              <a:gd name="T29" fmla="*/ 17462 h 27"/>
              <a:gd name="T30" fmla="*/ 41063 w 105"/>
              <a:gd name="T31" fmla="*/ 14287 h 27"/>
              <a:gd name="T32" fmla="*/ 35197 w 105"/>
              <a:gd name="T33" fmla="*/ 20637 h 27"/>
              <a:gd name="T34" fmla="*/ 35197 w 105"/>
              <a:gd name="T35" fmla="*/ 28575 h 27"/>
              <a:gd name="T36" fmla="*/ 38130 w 105"/>
              <a:gd name="T37" fmla="*/ 34925 h 27"/>
              <a:gd name="T38" fmla="*/ 77727 w 105"/>
              <a:gd name="T39" fmla="*/ 34925 h 27"/>
              <a:gd name="T40" fmla="*/ 95326 w 105"/>
              <a:gd name="T41" fmla="*/ 41275 h 27"/>
              <a:gd name="T42" fmla="*/ 89460 w 105"/>
              <a:gd name="T43" fmla="*/ 20637 h 27"/>
              <a:gd name="T44" fmla="*/ 92393 w 105"/>
              <a:gd name="T45" fmla="*/ 17462 h 27"/>
              <a:gd name="T46" fmla="*/ 76261 w 105"/>
              <a:gd name="T47" fmla="*/ 41275 h 27"/>
              <a:gd name="T48" fmla="*/ 67461 w 105"/>
              <a:gd name="T49" fmla="*/ 17462 h 27"/>
              <a:gd name="T50" fmla="*/ 67461 w 105"/>
              <a:gd name="T51" fmla="*/ 22225 h 27"/>
              <a:gd name="T52" fmla="*/ 61595 w 105"/>
              <a:gd name="T53" fmla="*/ 11112 h 27"/>
              <a:gd name="T54" fmla="*/ 121724 w 105"/>
              <a:gd name="T55" fmla="*/ 20637 h 27"/>
              <a:gd name="T56" fmla="*/ 111458 w 105"/>
              <a:gd name="T57" fmla="*/ 14287 h 27"/>
              <a:gd name="T58" fmla="*/ 105592 w 105"/>
              <a:gd name="T59" fmla="*/ 25400 h 27"/>
              <a:gd name="T60" fmla="*/ 111458 w 105"/>
              <a:gd name="T61" fmla="*/ 38100 h 27"/>
              <a:gd name="T62" fmla="*/ 118791 w 105"/>
              <a:gd name="T63" fmla="*/ 34925 h 27"/>
              <a:gd name="T64" fmla="*/ 124657 w 105"/>
              <a:gd name="T65" fmla="*/ 31750 h 27"/>
              <a:gd name="T66" fmla="*/ 118791 w 105"/>
              <a:gd name="T67" fmla="*/ 41275 h 27"/>
              <a:gd name="T68" fmla="*/ 105592 w 105"/>
              <a:gd name="T69" fmla="*/ 41275 h 27"/>
              <a:gd name="T70" fmla="*/ 99726 w 105"/>
              <a:gd name="T71" fmla="*/ 31750 h 27"/>
              <a:gd name="T72" fmla="*/ 102659 w 105"/>
              <a:gd name="T73" fmla="*/ 17462 h 27"/>
              <a:gd name="T74" fmla="*/ 111458 w 105"/>
              <a:gd name="T75" fmla="*/ 11112 h 27"/>
              <a:gd name="T76" fmla="*/ 118791 w 105"/>
              <a:gd name="T77" fmla="*/ 11112 h 27"/>
              <a:gd name="T78" fmla="*/ 124657 w 105"/>
              <a:gd name="T79" fmla="*/ 17462 h 27"/>
              <a:gd name="T80" fmla="*/ 153988 w 105"/>
              <a:gd name="T81" fmla="*/ 41275 h 27"/>
              <a:gd name="T82" fmla="*/ 134923 w 105"/>
              <a:gd name="T83" fmla="*/ 28575 h 27"/>
              <a:gd name="T84" fmla="*/ 130523 w 105"/>
              <a:gd name="T85" fmla="*/ 11112 h 27"/>
              <a:gd name="T86" fmla="*/ 146655 w 105"/>
              <a:gd name="T87" fmla="*/ 11112 h 27"/>
              <a:gd name="T88" fmla="*/ 153988 w 105"/>
              <a:gd name="T89" fmla="*/ 41275 h 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
              <a:gd name="T136" fmla="*/ 0 h 27"/>
              <a:gd name="T137" fmla="*/ 105 w 105"/>
              <a:gd name="T138" fmla="*/ 27 h 2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 h="27">
                <a:moveTo>
                  <a:pt x="0" y="0"/>
                </a:moveTo>
                <a:lnTo>
                  <a:pt x="20" y="0"/>
                </a:lnTo>
                <a:lnTo>
                  <a:pt x="20" y="3"/>
                </a:lnTo>
                <a:lnTo>
                  <a:pt x="13" y="3"/>
                </a:lnTo>
                <a:lnTo>
                  <a:pt x="13" y="26"/>
                </a:lnTo>
                <a:lnTo>
                  <a:pt x="9" y="26"/>
                </a:lnTo>
                <a:lnTo>
                  <a:pt x="9" y="3"/>
                </a:lnTo>
                <a:lnTo>
                  <a:pt x="0" y="3"/>
                </a:lnTo>
                <a:lnTo>
                  <a:pt x="0" y="0"/>
                </a:lnTo>
                <a:close/>
                <a:moveTo>
                  <a:pt x="29" y="5"/>
                </a:moveTo>
                <a:lnTo>
                  <a:pt x="33" y="7"/>
                </a:lnTo>
                <a:lnTo>
                  <a:pt x="35" y="7"/>
                </a:lnTo>
                <a:lnTo>
                  <a:pt x="37" y="9"/>
                </a:lnTo>
                <a:lnTo>
                  <a:pt x="39" y="11"/>
                </a:lnTo>
                <a:lnTo>
                  <a:pt x="39" y="14"/>
                </a:lnTo>
                <a:lnTo>
                  <a:pt x="39" y="16"/>
                </a:lnTo>
                <a:lnTo>
                  <a:pt x="39" y="18"/>
                </a:lnTo>
                <a:lnTo>
                  <a:pt x="39" y="22"/>
                </a:lnTo>
                <a:lnTo>
                  <a:pt x="37" y="24"/>
                </a:lnTo>
                <a:lnTo>
                  <a:pt x="35" y="26"/>
                </a:lnTo>
                <a:lnTo>
                  <a:pt x="33" y="26"/>
                </a:lnTo>
                <a:lnTo>
                  <a:pt x="29" y="27"/>
                </a:lnTo>
                <a:lnTo>
                  <a:pt x="28" y="26"/>
                </a:lnTo>
                <a:lnTo>
                  <a:pt x="26" y="26"/>
                </a:lnTo>
                <a:lnTo>
                  <a:pt x="24" y="24"/>
                </a:lnTo>
                <a:lnTo>
                  <a:pt x="22" y="22"/>
                </a:lnTo>
                <a:lnTo>
                  <a:pt x="22" y="18"/>
                </a:lnTo>
                <a:lnTo>
                  <a:pt x="20" y="16"/>
                </a:lnTo>
                <a:lnTo>
                  <a:pt x="22" y="14"/>
                </a:lnTo>
                <a:lnTo>
                  <a:pt x="22" y="11"/>
                </a:lnTo>
                <a:lnTo>
                  <a:pt x="24" y="9"/>
                </a:lnTo>
                <a:lnTo>
                  <a:pt x="26" y="7"/>
                </a:lnTo>
                <a:lnTo>
                  <a:pt x="28" y="7"/>
                </a:lnTo>
                <a:lnTo>
                  <a:pt x="29" y="5"/>
                </a:lnTo>
                <a:close/>
                <a:moveTo>
                  <a:pt x="29" y="24"/>
                </a:moveTo>
                <a:lnTo>
                  <a:pt x="31" y="24"/>
                </a:lnTo>
                <a:lnTo>
                  <a:pt x="33" y="22"/>
                </a:lnTo>
                <a:lnTo>
                  <a:pt x="35" y="22"/>
                </a:lnTo>
                <a:lnTo>
                  <a:pt x="35" y="20"/>
                </a:lnTo>
                <a:lnTo>
                  <a:pt x="35" y="18"/>
                </a:lnTo>
                <a:lnTo>
                  <a:pt x="35" y="16"/>
                </a:lnTo>
                <a:lnTo>
                  <a:pt x="35" y="14"/>
                </a:lnTo>
                <a:lnTo>
                  <a:pt x="35" y="13"/>
                </a:lnTo>
                <a:lnTo>
                  <a:pt x="35" y="11"/>
                </a:lnTo>
                <a:lnTo>
                  <a:pt x="33" y="11"/>
                </a:lnTo>
                <a:lnTo>
                  <a:pt x="31" y="9"/>
                </a:lnTo>
                <a:lnTo>
                  <a:pt x="29" y="9"/>
                </a:lnTo>
                <a:lnTo>
                  <a:pt x="28" y="9"/>
                </a:lnTo>
                <a:lnTo>
                  <a:pt x="26" y="11"/>
                </a:lnTo>
                <a:lnTo>
                  <a:pt x="24" y="13"/>
                </a:lnTo>
                <a:lnTo>
                  <a:pt x="24" y="14"/>
                </a:lnTo>
                <a:lnTo>
                  <a:pt x="24" y="16"/>
                </a:lnTo>
                <a:lnTo>
                  <a:pt x="24" y="18"/>
                </a:lnTo>
                <a:lnTo>
                  <a:pt x="24" y="20"/>
                </a:lnTo>
                <a:lnTo>
                  <a:pt x="26" y="22"/>
                </a:lnTo>
                <a:lnTo>
                  <a:pt x="28" y="24"/>
                </a:lnTo>
                <a:lnTo>
                  <a:pt x="29" y="24"/>
                </a:lnTo>
                <a:close/>
                <a:moveTo>
                  <a:pt x="53" y="22"/>
                </a:moveTo>
                <a:lnTo>
                  <a:pt x="61" y="7"/>
                </a:lnTo>
                <a:lnTo>
                  <a:pt x="65" y="7"/>
                </a:lnTo>
                <a:lnTo>
                  <a:pt x="65" y="26"/>
                </a:lnTo>
                <a:lnTo>
                  <a:pt x="61" y="26"/>
                </a:lnTo>
                <a:lnTo>
                  <a:pt x="61" y="14"/>
                </a:lnTo>
                <a:lnTo>
                  <a:pt x="61" y="13"/>
                </a:lnTo>
                <a:lnTo>
                  <a:pt x="63" y="13"/>
                </a:lnTo>
                <a:lnTo>
                  <a:pt x="63" y="11"/>
                </a:lnTo>
                <a:lnTo>
                  <a:pt x="61" y="11"/>
                </a:lnTo>
                <a:lnTo>
                  <a:pt x="55" y="26"/>
                </a:lnTo>
                <a:lnTo>
                  <a:pt x="52" y="26"/>
                </a:lnTo>
                <a:lnTo>
                  <a:pt x="46" y="11"/>
                </a:lnTo>
                <a:lnTo>
                  <a:pt x="46" y="13"/>
                </a:lnTo>
                <a:lnTo>
                  <a:pt x="46" y="14"/>
                </a:lnTo>
                <a:lnTo>
                  <a:pt x="46" y="26"/>
                </a:lnTo>
                <a:lnTo>
                  <a:pt x="42" y="26"/>
                </a:lnTo>
                <a:lnTo>
                  <a:pt x="42" y="7"/>
                </a:lnTo>
                <a:lnTo>
                  <a:pt x="48" y="7"/>
                </a:lnTo>
                <a:lnTo>
                  <a:pt x="53" y="22"/>
                </a:lnTo>
                <a:close/>
                <a:moveTo>
                  <a:pt x="83" y="13"/>
                </a:moveTo>
                <a:lnTo>
                  <a:pt x="81" y="11"/>
                </a:lnTo>
                <a:lnTo>
                  <a:pt x="77" y="9"/>
                </a:lnTo>
                <a:lnTo>
                  <a:pt x="76" y="9"/>
                </a:lnTo>
                <a:lnTo>
                  <a:pt x="74" y="11"/>
                </a:lnTo>
                <a:lnTo>
                  <a:pt x="72" y="13"/>
                </a:lnTo>
                <a:lnTo>
                  <a:pt x="72" y="16"/>
                </a:lnTo>
                <a:lnTo>
                  <a:pt x="72" y="20"/>
                </a:lnTo>
                <a:lnTo>
                  <a:pt x="74" y="22"/>
                </a:lnTo>
                <a:lnTo>
                  <a:pt x="76" y="24"/>
                </a:lnTo>
                <a:lnTo>
                  <a:pt x="77" y="24"/>
                </a:lnTo>
                <a:lnTo>
                  <a:pt x="79" y="24"/>
                </a:lnTo>
                <a:lnTo>
                  <a:pt x="81" y="22"/>
                </a:lnTo>
                <a:lnTo>
                  <a:pt x="83" y="20"/>
                </a:lnTo>
                <a:lnTo>
                  <a:pt x="85" y="20"/>
                </a:lnTo>
                <a:lnTo>
                  <a:pt x="85" y="22"/>
                </a:lnTo>
                <a:lnTo>
                  <a:pt x="83" y="24"/>
                </a:lnTo>
                <a:lnTo>
                  <a:pt x="81" y="26"/>
                </a:lnTo>
                <a:lnTo>
                  <a:pt x="77" y="27"/>
                </a:lnTo>
                <a:lnTo>
                  <a:pt x="76" y="26"/>
                </a:lnTo>
                <a:lnTo>
                  <a:pt x="72" y="26"/>
                </a:lnTo>
                <a:lnTo>
                  <a:pt x="70" y="24"/>
                </a:lnTo>
                <a:lnTo>
                  <a:pt x="70" y="22"/>
                </a:lnTo>
                <a:lnTo>
                  <a:pt x="68" y="20"/>
                </a:lnTo>
                <a:lnTo>
                  <a:pt x="68" y="16"/>
                </a:lnTo>
                <a:lnTo>
                  <a:pt x="68" y="14"/>
                </a:lnTo>
                <a:lnTo>
                  <a:pt x="70" y="11"/>
                </a:lnTo>
                <a:lnTo>
                  <a:pt x="70" y="9"/>
                </a:lnTo>
                <a:lnTo>
                  <a:pt x="72" y="7"/>
                </a:lnTo>
                <a:lnTo>
                  <a:pt x="76" y="7"/>
                </a:lnTo>
                <a:lnTo>
                  <a:pt x="77" y="5"/>
                </a:lnTo>
                <a:lnTo>
                  <a:pt x="79" y="7"/>
                </a:lnTo>
                <a:lnTo>
                  <a:pt x="81" y="7"/>
                </a:lnTo>
                <a:lnTo>
                  <a:pt x="83" y="9"/>
                </a:lnTo>
                <a:lnTo>
                  <a:pt x="85" y="9"/>
                </a:lnTo>
                <a:lnTo>
                  <a:pt x="85" y="11"/>
                </a:lnTo>
                <a:lnTo>
                  <a:pt x="85" y="13"/>
                </a:lnTo>
                <a:lnTo>
                  <a:pt x="83" y="13"/>
                </a:lnTo>
                <a:close/>
                <a:moveTo>
                  <a:pt x="105" y="26"/>
                </a:moveTo>
                <a:lnTo>
                  <a:pt x="101" y="26"/>
                </a:lnTo>
                <a:lnTo>
                  <a:pt x="94" y="16"/>
                </a:lnTo>
                <a:lnTo>
                  <a:pt x="92" y="18"/>
                </a:lnTo>
                <a:lnTo>
                  <a:pt x="92" y="26"/>
                </a:lnTo>
                <a:lnTo>
                  <a:pt x="89" y="26"/>
                </a:lnTo>
                <a:lnTo>
                  <a:pt x="89" y="7"/>
                </a:lnTo>
                <a:lnTo>
                  <a:pt x="92" y="7"/>
                </a:lnTo>
                <a:lnTo>
                  <a:pt x="92" y="14"/>
                </a:lnTo>
                <a:lnTo>
                  <a:pt x="100" y="7"/>
                </a:lnTo>
                <a:lnTo>
                  <a:pt x="105" y="7"/>
                </a:lnTo>
                <a:lnTo>
                  <a:pt x="96" y="14"/>
                </a:lnTo>
                <a:lnTo>
                  <a:pt x="105" y="26"/>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94" name="Freeform 128"/>
          <p:cNvSpPr>
            <a:spLocks noEditPoints="1"/>
          </p:cNvSpPr>
          <p:nvPr/>
        </p:nvSpPr>
        <p:spPr bwMode="auto">
          <a:xfrm>
            <a:off x="4503092" y="4658428"/>
            <a:ext cx="202156" cy="66125"/>
          </a:xfrm>
          <a:custGeom>
            <a:avLst/>
            <a:gdLst>
              <a:gd name="T0" fmla="*/ 25110 w 115"/>
              <a:gd name="T1" fmla="*/ 6350 h 35"/>
              <a:gd name="T2" fmla="*/ 16248 w 115"/>
              <a:gd name="T3" fmla="*/ 6350 h 35"/>
              <a:gd name="T4" fmla="*/ 8862 w 115"/>
              <a:gd name="T5" fmla="*/ 11112 h 35"/>
              <a:gd name="T6" fmla="*/ 5908 w 115"/>
              <a:gd name="T7" fmla="*/ 30162 h 35"/>
              <a:gd name="T8" fmla="*/ 19202 w 115"/>
              <a:gd name="T9" fmla="*/ 38100 h 35"/>
              <a:gd name="T10" fmla="*/ 25110 w 115"/>
              <a:gd name="T11" fmla="*/ 34925 h 35"/>
              <a:gd name="T12" fmla="*/ 31018 w 115"/>
              <a:gd name="T13" fmla="*/ 26987 h 35"/>
              <a:gd name="T14" fmla="*/ 31018 w 115"/>
              <a:gd name="T15" fmla="*/ 38100 h 35"/>
              <a:gd name="T16" fmla="*/ 22156 w 115"/>
              <a:gd name="T17" fmla="*/ 44450 h 35"/>
              <a:gd name="T18" fmla="*/ 11816 w 115"/>
              <a:gd name="T19" fmla="*/ 44450 h 35"/>
              <a:gd name="T20" fmla="*/ 2954 w 115"/>
              <a:gd name="T21" fmla="*/ 34925 h 35"/>
              <a:gd name="T22" fmla="*/ 0 w 115"/>
              <a:gd name="T23" fmla="*/ 20637 h 35"/>
              <a:gd name="T24" fmla="*/ 2954 w 115"/>
              <a:gd name="T25" fmla="*/ 9525 h 35"/>
              <a:gd name="T26" fmla="*/ 11816 w 115"/>
              <a:gd name="T27" fmla="*/ 0 h 35"/>
              <a:gd name="T28" fmla="*/ 22156 w 115"/>
              <a:gd name="T29" fmla="*/ 0 h 35"/>
              <a:gd name="T30" fmla="*/ 32495 w 115"/>
              <a:gd name="T31" fmla="*/ 6350 h 35"/>
              <a:gd name="T32" fmla="*/ 31018 w 115"/>
              <a:gd name="T33" fmla="*/ 11112 h 35"/>
              <a:gd name="T34" fmla="*/ 63514 w 115"/>
              <a:gd name="T35" fmla="*/ 14287 h 35"/>
              <a:gd name="T36" fmla="*/ 60560 w 115"/>
              <a:gd name="T37" fmla="*/ 26987 h 35"/>
              <a:gd name="T38" fmla="*/ 54651 w 115"/>
              <a:gd name="T39" fmla="*/ 38100 h 35"/>
              <a:gd name="T40" fmla="*/ 51697 w 115"/>
              <a:gd name="T41" fmla="*/ 49212 h 35"/>
              <a:gd name="T42" fmla="*/ 50220 w 115"/>
              <a:gd name="T43" fmla="*/ 55562 h 35"/>
              <a:gd name="T44" fmla="*/ 44312 w 115"/>
              <a:gd name="T45" fmla="*/ 55562 h 35"/>
              <a:gd name="T46" fmla="*/ 41358 w 115"/>
              <a:gd name="T47" fmla="*/ 49212 h 35"/>
              <a:gd name="T48" fmla="*/ 44312 w 115"/>
              <a:gd name="T49" fmla="*/ 49212 h 35"/>
              <a:gd name="T50" fmla="*/ 47266 w 115"/>
              <a:gd name="T51" fmla="*/ 49212 h 35"/>
              <a:gd name="T52" fmla="*/ 38404 w 115"/>
              <a:gd name="T53" fmla="*/ 11112 h 35"/>
              <a:gd name="T54" fmla="*/ 51697 w 115"/>
              <a:gd name="T55" fmla="*/ 38100 h 35"/>
              <a:gd name="T56" fmla="*/ 73853 w 115"/>
              <a:gd name="T57" fmla="*/ 11112 h 35"/>
              <a:gd name="T58" fmla="*/ 76807 w 115"/>
              <a:gd name="T59" fmla="*/ 14287 h 35"/>
              <a:gd name="T60" fmla="*/ 82715 w 115"/>
              <a:gd name="T61" fmla="*/ 11112 h 35"/>
              <a:gd name="T62" fmla="*/ 90101 w 115"/>
              <a:gd name="T63" fmla="*/ 14287 h 35"/>
              <a:gd name="T64" fmla="*/ 96009 w 115"/>
              <a:gd name="T65" fmla="*/ 26987 h 35"/>
              <a:gd name="T66" fmla="*/ 93055 w 115"/>
              <a:gd name="T67" fmla="*/ 38100 h 35"/>
              <a:gd name="T68" fmla="*/ 82715 w 115"/>
              <a:gd name="T69" fmla="*/ 44450 h 35"/>
              <a:gd name="T70" fmla="*/ 76807 w 115"/>
              <a:gd name="T71" fmla="*/ 41275 h 35"/>
              <a:gd name="T72" fmla="*/ 73853 w 115"/>
              <a:gd name="T73" fmla="*/ 55562 h 35"/>
              <a:gd name="T74" fmla="*/ 82715 w 115"/>
              <a:gd name="T75" fmla="*/ 38100 h 35"/>
              <a:gd name="T76" fmla="*/ 87147 w 115"/>
              <a:gd name="T77" fmla="*/ 34925 h 35"/>
              <a:gd name="T78" fmla="*/ 90101 w 115"/>
              <a:gd name="T79" fmla="*/ 26987 h 35"/>
              <a:gd name="T80" fmla="*/ 87147 w 115"/>
              <a:gd name="T81" fmla="*/ 20637 h 35"/>
              <a:gd name="T82" fmla="*/ 82715 w 115"/>
              <a:gd name="T83" fmla="*/ 14287 h 35"/>
              <a:gd name="T84" fmla="*/ 73853 w 115"/>
              <a:gd name="T85" fmla="*/ 23812 h 35"/>
              <a:gd name="T86" fmla="*/ 76807 w 115"/>
              <a:gd name="T87" fmla="*/ 38100 h 35"/>
              <a:gd name="T88" fmla="*/ 104871 w 115"/>
              <a:gd name="T89" fmla="*/ 14287 h 35"/>
              <a:gd name="T90" fmla="*/ 101917 w 115"/>
              <a:gd name="T91" fmla="*/ 11112 h 35"/>
              <a:gd name="T92" fmla="*/ 104871 w 115"/>
              <a:gd name="T93" fmla="*/ 14287 h 35"/>
              <a:gd name="T94" fmla="*/ 144752 w 115"/>
              <a:gd name="T95" fmla="*/ 14287 h 35"/>
              <a:gd name="T96" fmla="*/ 141798 w 115"/>
              <a:gd name="T97" fmla="*/ 26987 h 35"/>
              <a:gd name="T98" fmla="*/ 137367 w 115"/>
              <a:gd name="T99" fmla="*/ 38100 h 35"/>
              <a:gd name="T100" fmla="*/ 131458 w 115"/>
              <a:gd name="T101" fmla="*/ 49212 h 35"/>
              <a:gd name="T102" fmla="*/ 128504 w 115"/>
              <a:gd name="T103" fmla="*/ 55562 h 35"/>
              <a:gd name="T104" fmla="*/ 122596 w 115"/>
              <a:gd name="T105" fmla="*/ 55562 h 35"/>
              <a:gd name="T106" fmla="*/ 122596 w 115"/>
              <a:gd name="T107" fmla="*/ 49212 h 35"/>
              <a:gd name="T108" fmla="*/ 125550 w 115"/>
              <a:gd name="T109" fmla="*/ 49212 h 35"/>
              <a:gd name="T110" fmla="*/ 128504 w 115"/>
              <a:gd name="T111" fmla="*/ 49212 h 35"/>
              <a:gd name="T112" fmla="*/ 121119 w 115"/>
              <a:gd name="T113" fmla="*/ 11112 h 35"/>
              <a:gd name="T114" fmla="*/ 134413 w 115"/>
              <a:gd name="T115" fmla="*/ 38100 h 35"/>
              <a:gd name="T116" fmla="*/ 161000 w 115"/>
              <a:gd name="T117" fmla="*/ 44450 h 35"/>
              <a:gd name="T118" fmla="*/ 147706 w 115"/>
              <a:gd name="T119" fmla="*/ 14287 h 35"/>
              <a:gd name="T120" fmla="*/ 169862 w 115"/>
              <a:gd name="T121" fmla="*/ 14287 h 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5"/>
              <a:gd name="T184" fmla="*/ 0 h 35"/>
              <a:gd name="T185" fmla="*/ 115 w 115"/>
              <a:gd name="T186" fmla="*/ 35 h 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5" h="35">
                <a:moveTo>
                  <a:pt x="21" y="7"/>
                </a:moveTo>
                <a:lnTo>
                  <a:pt x="19" y="6"/>
                </a:lnTo>
                <a:lnTo>
                  <a:pt x="17" y="4"/>
                </a:lnTo>
                <a:lnTo>
                  <a:pt x="15" y="4"/>
                </a:lnTo>
                <a:lnTo>
                  <a:pt x="13" y="2"/>
                </a:lnTo>
                <a:lnTo>
                  <a:pt x="11" y="4"/>
                </a:lnTo>
                <a:lnTo>
                  <a:pt x="8" y="4"/>
                </a:lnTo>
                <a:lnTo>
                  <a:pt x="6" y="6"/>
                </a:lnTo>
                <a:lnTo>
                  <a:pt x="6" y="7"/>
                </a:lnTo>
                <a:lnTo>
                  <a:pt x="4" y="9"/>
                </a:lnTo>
                <a:lnTo>
                  <a:pt x="4" y="13"/>
                </a:lnTo>
                <a:lnTo>
                  <a:pt x="4" y="19"/>
                </a:lnTo>
                <a:lnTo>
                  <a:pt x="6" y="22"/>
                </a:lnTo>
                <a:lnTo>
                  <a:pt x="10" y="24"/>
                </a:lnTo>
                <a:lnTo>
                  <a:pt x="13" y="24"/>
                </a:lnTo>
                <a:lnTo>
                  <a:pt x="15" y="24"/>
                </a:lnTo>
                <a:lnTo>
                  <a:pt x="17" y="22"/>
                </a:lnTo>
                <a:lnTo>
                  <a:pt x="19" y="22"/>
                </a:lnTo>
                <a:lnTo>
                  <a:pt x="21" y="20"/>
                </a:lnTo>
                <a:lnTo>
                  <a:pt x="21" y="17"/>
                </a:lnTo>
                <a:lnTo>
                  <a:pt x="24" y="17"/>
                </a:lnTo>
                <a:lnTo>
                  <a:pt x="22" y="20"/>
                </a:lnTo>
                <a:lnTo>
                  <a:pt x="21" y="24"/>
                </a:lnTo>
                <a:lnTo>
                  <a:pt x="19" y="26"/>
                </a:lnTo>
                <a:lnTo>
                  <a:pt x="17" y="28"/>
                </a:lnTo>
                <a:lnTo>
                  <a:pt x="15" y="28"/>
                </a:lnTo>
                <a:lnTo>
                  <a:pt x="13" y="28"/>
                </a:lnTo>
                <a:lnTo>
                  <a:pt x="10" y="28"/>
                </a:lnTo>
                <a:lnTo>
                  <a:pt x="8" y="28"/>
                </a:lnTo>
                <a:lnTo>
                  <a:pt x="6" y="26"/>
                </a:lnTo>
                <a:lnTo>
                  <a:pt x="4" y="24"/>
                </a:lnTo>
                <a:lnTo>
                  <a:pt x="2" y="22"/>
                </a:lnTo>
                <a:lnTo>
                  <a:pt x="2" y="20"/>
                </a:lnTo>
                <a:lnTo>
                  <a:pt x="0" y="17"/>
                </a:lnTo>
                <a:lnTo>
                  <a:pt x="0" y="13"/>
                </a:lnTo>
                <a:lnTo>
                  <a:pt x="0" y="11"/>
                </a:lnTo>
                <a:lnTo>
                  <a:pt x="2" y="7"/>
                </a:lnTo>
                <a:lnTo>
                  <a:pt x="2" y="6"/>
                </a:lnTo>
                <a:lnTo>
                  <a:pt x="4" y="4"/>
                </a:lnTo>
                <a:lnTo>
                  <a:pt x="6" y="2"/>
                </a:lnTo>
                <a:lnTo>
                  <a:pt x="8" y="0"/>
                </a:lnTo>
                <a:lnTo>
                  <a:pt x="10" y="0"/>
                </a:lnTo>
                <a:lnTo>
                  <a:pt x="13" y="0"/>
                </a:lnTo>
                <a:lnTo>
                  <a:pt x="15" y="0"/>
                </a:lnTo>
                <a:lnTo>
                  <a:pt x="19" y="0"/>
                </a:lnTo>
                <a:lnTo>
                  <a:pt x="21" y="2"/>
                </a:lnTo>
                <a:lnTo>
                  <a:pt x="22" y="4"/>
                </a:lnTo>
                <a:lnTo>
                  <a:pt x="24" y="6"/>
                </a:lnTo>
                <a:lnTo>
                  <a:pt x="24" y="7"/>
                </a:lnTo>
                <a:lnTo>
                  <a:pt x="21" y="7"/>
                </a:lnTo>
                <a:close/>
                <a:moveTo>
                  <a:pt x="41" y="7"/>
                </a:moveTo>
                <a:lnTo>
                  <a:pt x="45" y="7"/>
                </a:lnTo>
                <a:lnTo>
                  <a:pt x="43" y="9"/>
                </a:lnTo>
                <a:lnTo>
                  <a:pt x="43" y="11"/>
                </a:lnTo>
                <a:lnTo>
                  <a:pt x="41" y="15"/>
                </a:lnTo>
                <a:lnTo>
                  <a:pt x="41" y="17"/>
                </a:lnTo>
                <a:lnTo>
                  <a:pt x="39" y="19"/>
                </a:lnTo>
                <a:lnTo>
                  <a:pt x="39" y="22"/>
                </a:lnTo>
                <a:lnTo>
                  <a:pt x="37" y="24"/>
                </a:lnTo>
                <a:lnTo>
                  <a:pt x="37" y="26"/>
                </a:lnTo>
                <a:lnTo>
                  <a:pt x="35" y="30"/>
                </a:lnTo>
                <a:lnTo>
                  <a:pt x="35" y="31"/>
                </a:lnTo>
                <a:lnTo>
                  <a:pt x="34" y="33"/>
                </a:lnTo>
                <a:lnTo>
                  <a:pt x="34" y="35"/>
                </a:lnTo>
                <a:lnTo>
                  <a:pt x="32" y="35"/>
                </a:lnTo>
                <a:lnTo>
                  <a:pt x="30" y="35"/>
                </a:lnTo>
                <a:lnTo>
                  <a:pt x="28" y="35"/>
                </a:lnTo>
                <a:lnTo>
                  <a:pt x="28" y="31"/>
                </a:lnTo>
                <a:lnTo>
                  <a:pt x="30" y="31"/>
                </a:lnTo>
                <a:lnTo>
                  <a:pt x="32" y="31"/>
                </a:lnTo>
                <a:lnTo>
                  <a:pt x="34" y="30"/>
                </a:lnTo>
                <a:lnTo>
                  <a:pt x="34" y="28"/>
                </a:lnTo>
                <a:lnTo>
                  <a:pt x="26" y="7"/>
                </a:lnTo>
                <a:lnTo>
                  <a:pt x="30" y="7"/>
                </a:lnTo>
                <a:lnTo>
                  <a:pt x="35" y="24"/>
                </a:lnTo>
                <a:lnTo>
                  <a:pt x="41" y="7"/>
                </a:lnTo>
                <a:close/>
                <a:moveTo>
                  <a:pt x="47" y="7"/>
                </a:moveTo>
                <a:lnTo>
                  <a:pt x="50" y="7"/>
                </a:lnTo>
                <a:lnTo>
                  <a:pt x="50" y="11"/>
                </a:lnTo>
                <a:lnTo>
                  <a:pt x="52" y="9"/>
                </a:lnTo>
                <a:lnTo>
                  <a:pt x="52" y="7"/>
                </a:lnTo>
                <a:lnTo>
                  <a:pt x="54" y="7"/>
                </a:lnTo>
                <a:lnTo>
                  <a:pt x="56" y="7"/>
                </a:lnTo>
                <a:lnTo>
                  <a:pt x="58" y="7"/>
                </a:lnTo>
                <a:lnTo>
                  <a:pt x="61" y="7"/>
                </a:lnTo>
                <a:lnTo>
                  <a:pt x="61" y="9"/>
                </a:lnTo>
                <a:lnTo>
                  <a:pt x="63" y="11"/>
                </a:lnTo>
                <a:lnTo>
                  <a:pt x="63" y="15"/>
                </a:lnTo>
                <a:lnTo>
                  <a:pt x="65" y="17"/>
                </a:lnTo>
                <a:lnTo>
                  <a:pt x="63" y="19"/>
                </a:lnTo>
                <a:lnTo>
                  <a:pt x="63" y="22"/>
                </a:lnTo>
                <a:lnTo>
                  <a:pt x="63" y="24"/>
                </a:lnTo>
                <a:lnTo>
                  <a:pt x="61" y="26"/>
                </a:lnTo>
                <a:lnTo>
                  <a:pt x="58" y="28"/>
                </a:lnTo>
                <a:lnTo>
                  <a:pt x="56" y="28"/>
                </a:lnTo>
                <a:lnTo>
                  <a:pt x="54" y="28"/>
                </a:lnTo>
                <a:lnTo>
                  <a:pt x="52" y="28"/>
                </a:lnTo>
                <a:lnTo>
                  <a:pt x="52" y="26"/>
                </a:lnTo>
                <a:lnTo>
                  <a:pt x="50" y="24"/>
                </a:lnTo>
                <a:lnTo>
                  <a:pt x="50" y="35"/>
                </a:lnTo>
                <a:lnTo>
                  <a:pt x="47" y="35"/>
                </a:lnTo>
                <a:lnTo>
                  <a:pt x="47" y="7"/>
                </a:lnTo>
                <a:close/>
                <a:moveTo>
                  <a:pt x="56" y="24"/>
                </a:moveTo>
                <a:lnTo>
                  <a:pt x="58" y="24"/>
                </a:lnTo>
                <a:lnTo>
                  <a:pt x="59" y="22"/>
                </a:lnTo>
                <a:lnTo>
                  <a:pt x="59" y="20"/>
                </a:lnTo>
                <a:lnTo>
                  <a:pt x="61" y="19"/>
                </a:lnTo>
                <a:lnTo>
                  <a:pt x="61" y="17"/>
                </a:lnTo>
                <a:lnTo>
                  <a:pt x="61" y="15"/>
                </a:lnTo>
                <a:lnTo>
                  <a:pt x="61" y="13"/>
                </a:lnTo>
                <a:lnTo>
                  <a:pt x="59" y="13"/>
                </a:lnTo>
                <a:lnTo>
                  <a:pt x="59" y="11"/>
                </a:lnTo>
                <a:lnTo>
                  <a:pt x="58" y="9"/>
                </a:lnTo>
                <a:lnTo>
                  <a:pt x="56" y="9"/>
                </a:lnTo>
                <a:lnTo>
                  <a:pt x="54" y="11"/>
                </a:lnTo>
                <a:lnTo>
                  <a:pt x="52" y="11"/>
                </a:lnTo>
                <a:lnTo>
                  <a:pt x="50" y="15"/>
                </a:lnTo>
                <a:lnTo>
                  <a:pt x="50" y="19"/>
                </a:lnTo>
                <a:lnTo>
                  <a:pt x="50" y="20"/>
                </a:lnTo>
                <a:lnTo>
                  <a:pt x="52" y="24"/>
                </a:lnTo>
                <a:lnTo>
                  <a:pt x="54" y="24"/>
                </a:lnTo>
                <a:lnTo>
                  <a:pt x="56" y="24"/>
                </a:lnTo>
                <a:close/>
                <a:moveTo>
                  <a:pt x="71" y="9"/>
                </a:moveTo>
                <a:lnTo>
                  <a:pt x="71" y="28"/>
                </a:lnTo>
                <a:lnTo>
                  <a:pt x="69" y="28"/>
                </a:lnTo>
                <a:lnTo>
                  <a:pt x="69" y="7"/>
                </a:lnTo>
                <a:lnTo>
                  <a:pt x="80" y="7"/>
                </a:lnTo>
                <a:lnTo>
                  <a:pt x="80" y="9"/>
                </a:lnTo>
                <a:lnTo>
                  <a:pt x="71" y="9"/>
                </a:lnTo>
                <a:close/>
                <a:moveTo>
                  <a:pt x="95" y="7"/>
                </a:moveTo>
                <a:lnTo>
                  <a:pt x="98" y="7"/>
                </a:lnTo>
                <a:lnTo>
                  <a:pt x="98" y="9"/>
                </a:lnTo>
                <a:lnTo>
                  <a:pt x="98" y="11"/>
                </a:lnTo>
                <a:lnTo>
                  <a:pt x="96" y="15"/>
                </a:lnTo>
                <a:lnTo>
                  <a:pt x="96" y="17"/>
                </a:lnTo>
                <a:lnTo>
                  <a:pt x="95" y="19"/>
                </a:lnTo>
                <a:lnTo>
                  <a:pt x="95" y="22"/>
                </a:lnTo>
                <a:lnTo>
                  <a:pt x="93" y="24"/>
                </a:lnTo>
                <a:lnTo>
                  <a:pt x="93" y="26"/>
                </a:lnTo>
                <a:lnTo>
                  <a:pt x="91" y="30"/>
                </a:lnTo>
                <a:lnTo>
                  <a:pt x="89" y="31"/>
                </a:lnTo>
                <a:lnTo>
                  <a:pt x="89" y="33"/>
                </a:lnTo>
                <a:lnTo>
                  <a:pt x="87" y="35"/>
                </a:lnTo>
                <a:lnTo>
                  <a:pt x="85" y="35"/>
                </a:lnTo>
                <a:lnTo>
                  <a:pt x="83" y="35"/>
                </a:lnTo>
                <a:lnTo>
                  <a:pt x="83" y="31"/>
                </a:lnTo>
                <a:lnTo>
                  <a:pt x="85" y="31"/>
                </a:lnTo>
                <a:lnTo>
                  <a:pt x="87" y="31"/>
                </a:lnTo>
                <a:lnTo>
                  <a:pt x="87" y="30"/>
                </a:lnTo>
                <a:lnTo>
                  <a:pt x="89" y="28"/>
                </a:lnTo>
                <a:lnTo>
                  <a:pt x="82" y="7"/>
                </a:lnTo>
                <a:lnTo>
                  <a:pt x="85" y="7"/>
                </a:lnTo>
                <a:lnTo>
                  <a:pt x="91" y="24"/>
                </a:lnTo>
                <a:lnTo>
                  <a:pt x="95" y="7"/>
                </a:lnTo>
                <a:close/>
                <a:moveTo>
                  <a:pt x="109" y="9"/>
                </a:moveTo>
                <a:lnTo>
                  <a:pt x="109" y="28"/>
                </a:lnTo>
                <a:lnTo>
                  <a:pt x="106" y="28"/>
                </a:lnTo>
                <a:lnTo>
                  <a:pt x="106" y="9"/>
                </a:lnTo>
                <a:lnTo>
                  <a:pt x="100" y="9"/>
                </a:lnTo>
                <a:lnTo>
                  <a:pt x="100" y="7"/>
                </a:lnTo>
                <a:lnTo>
                  <a:pt x="115" y="7"/>
                </a:lnTo>
                <a:lnTo>
                  <a:pt x="115" y="9"/>
                </a:lnTo>
                <a:lnTo>
                  <a:pt x="109" y="9"/>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95" name="Freeform 129"/>
          <p:cNvSpPr>
            <a:spLocks noEditPoints="1"/>
          </p:cNvSpPr>
          <p:nvPr/>
        </p:nvSpPr>
        <p:spPr bwMode="auto">
          <a:xfrm>
            <a:off x="4025097" y="5189325"/>
            <a:ext cx="234275" cy="49122"/>
          </a:xfrm>
          <a:custGeom>
            <a:avLst/>
            <a:gdLst>
              <a:gd name="T0" fmla="*/ 32079 w 135"/>
              <a:gd name="T1" fmla="*/ 3175 h 26"/>
              <a:gd name="T2" fmla="*/ 13123 w 135"/>
              <a:gd name="T3" fmla="*/ 41275 h 26"/>
              <a:gd name="T4" fmla="*/ 0 w 135"/>
              <a:gd name="T5" fmla="*/ 0 h 26"/>
              <a:gd name="T6" fmla="*/ 37912 w 135"/>
              <a:gd name="T7" fmla="*/ 41275 h 26"/>
              <a:gd name="T8" fmla="*/ 37912 w 135"/>
              <a:gd name="T9" fmla="*/ 11112 h 26"/>
              <a:gd name="T10" fmla="*/ 43744 w 135"/>
              <a:gd name="T11" fmla="*/ 20638 h 26"/>
              <a:gd name="T12" fmla="*/ 45203 w 135"/>
              <a:gd name="T13" fmla="*/ 14288 h 26"/>
              <a:gd name="T14" fmla="*/ 51035 w 135"/>
              <a:gd name="T15" fmla="*/ 7938 h 26"/>
              <a:gd name="T16" fmla="*/ 62700 w 135"/>
              <a:gd name="T17" fmla="*/ 11112 h 26"/>
              <a:gd name="T18" fmla="*/ 67075 w 135"/>
              <a:gd name="T19" fmla="*/ 20638 h 26"/>
              <a:gd name="T20" fmla="*/ 67075 w 135"/>
              <a:gd name="T21" fmla="*/ 34925 h 26"/>
              <a:gd name="T22" fmla="*/ 59784 w 135"/>
              <a:gd name="T23" fmla="*/ 41275 h 26"/>
              <a:gd name="T24" fmla="*/ 48119 w 135"/>
              <a:gd name="T25" fmla="*/ 41275 h 26"/>
              <a:gd name="T26" fmla="*/ 43744 w 135"/>
              <a:gd name="T27" fmla="*/ 34925 h 26"/>
              <a:gd name="T28" fmla="*/ 43744 w 135"/>
              <a:gd name="T29" fmla="*/ 26988 h 26"/>
              <a:gd name="T30" fmla="*/ 62700 w 135"/>
              <a:gd name="T31" fmla="*/ 34925 h 26"/>
              <a:gd name="T32" fmla="*/ 62700 w 135"/>
              <a:gd name="T33" fmla="*/ 20638 h 26"/>
              <a:gd name="T34" fmla="*/ 53951 w 135"/>
              <a:gd name="T35" fmla="*/ 14288 h 26"/>
              <a:gd name="T36" fmla="*/ 48119 w 135"/>
              <a:gd name="T37" fmla="*/ 20638 h 26"/>
              <a:gd name="T38" fmla="*/ 48119 w 135"/>
              <a:gd name="T39" fmla="*/ 34925 h 26"/>
              <a:gd name="T40" fmla="*/ 88947 w 135"/>
              <a:gd name="T41" fmla="*/ 34925 h 26"/>
              <a:gd name="T42" fmla="*/ 104987 w 135"/>
              <a:gd name="T43" fmla="*/ 41275 h 26"/>
              <a:gd name="T44" fmla="*/ 99154 w 135"/>
              <a:gd name="T45" fmla="*/ 20638 h 26"/>
              <a:gd name="T46" fmla="*/ 102070 w 135"/>
              <a:gd name="T47" fmla="*/ 17463 h 26"/>
              <a:gd name="T48" fmla="*/ 86031 w 135"/>
              <a:gd name="T49" fmla="*/ 41275 h 26"/>
              <a:gd name="T50" fmla="*/ 78740 w 135"/>
              <a:gd name="T51" fmla="*/ 17463 h 26"/>
              <a:gd name="T52" fmla="*/ 78740 w 135"/>
              <a:gd name="T53" fmla="*/ 23812 h 26"/>
              <a:gd name="T54" fmla="*/ 72907 w 135"/>
              <a:gd name="T55" fmla="*/ 11112 h 26"/>
              <a:gd name="T56" fmla="*/ 137066 w 135"/>
              <a:gd name="T57" fmla="*/ 31750 h 26"/>
              <a:gd name="T58" fmla="*/ 134150 w 135"/>
              <a:gd name="T59" fmla="*/ 38100 h 26"/>
              <a:gd name="T60" fmla="*/ 123943 w 135"/>
              <a:gd name="T61" fmla="*/ 41275 h 26"/>
              <a:gd name="T62" fmla="*/ 116652 w 135"/>
              <a:gd name="T63" fmla="*/ 38100 h 26"/>
              <a:gd name="T64" fmla="*/ 110819 w 135"/>
              <a:gd name="T65" fmla="*/ 26988 h 26"/>
              <a:gd name="T66" fmla="*/ 116652 w 135"/>
              <a:gd name="T67" fmla="*/ 14288 h 26"/>
              <a:gd name="T68" fmla="*/ 123943 w 135"/>
              <a:gd name="T69" fmla="*/ 7938 h 26"/>
              <a:gd name="T70" fmla="*/ 134150 w 135"/>
              <a:gd name="T71" fmla="*/ 14288 h 26"/>
              <a:gd name="T72" fmla="*/ 137066 w 135"/>
              <a:gd name="T73" fmla="*/ 26988 h 26"/>
              <a:gd name="T74" fmla="*/ 118110 w 135"/>
              <a:gd name="T75" fmla="*/ 34925 h 26"/>
              <a:gd name="T76" fmla="*/ 126859 w 135"/>
              <a:gd name="T77" fmla="*/ 38100 h 26"/>
              <a:gd name="T78" fmla="*/ 132691 w 135"/>
              <a:gd name="T79" fmla="*/ 34925 h 26"/>
              <a:gd name="T80" fmla="*/ 137066 w 135"/>
              <a:gd name="T81" fmla="*/ 31750 h 26"/>
              <a:gd name="T82" fmla="*/ 129775 w 135"/>
              <a:gd name="T83" fmla="*/ 17463 h 26"/>
              <a:gd name="T84" fmla="*/ 121026 w 135"/>
              <a:gd name="T85" fmla="*/ 14288 h 26"/>
              <a:gd name="T86" fmla="*/ 118110 w 135"/>
              <a:gd name="T87" fmla="*/ 17463 h 26"/>
              <a:gd name="T88" fmla="*/ 132691 w 135"/>
              <a:gd name="T89" fmla="*/ 23812 h 26"/>
              <a:gd name="T90" fmla="*/ 167687 w 135"/>
              <a:gd name="T91" fmla="*/ 41275 h 26"/>
              <a:gd name="T92" fmla="*/ 148731 w 135"/>
              <a:gd name="T93" fmla="*/ 26988 h 26"/>
              <a:gd name="T94" fmla="*/ 142898 w 135"/>
              <a:gd name="T95" fmla="*/ 11112 h 26"/>
              <a:gd name="T96" fmla="*/ 161854 w 135"/>
              <a:gd name="T97" fmla="*/ 23812 h 26"/>
              <a:gd name="T98" fmla="*/ 193934 w 135"/>
              <a:gd name="T99" fmla="*/ 34925 h 26"/>
              <a:gd name="T100" fmla="*/ 191017 w 135"/>
              <a:gd name="T101" fmla="*/ 41275 h 26"/>
              <a:gd name="T102" fmla="*/ 174978 w 135"/>
              <a:gd name="T103" fmla="*/ 41275 h 26"/>
              <a:gd name="T104" fmla="*/ 177894 w 135"/>
              <a:gd name="T105" fmla="*/ 23812 h 26"/>
              <a:gd name="T106" fmla="*/ 193934 w 135"/>
              <a:gd name="T107" fmla="*/ 26988 h 26"/>
              <a:gd name="T108" fmla="*/ 177894 w 135"/>
              <a:gd name="T109" fmla="*/ 38100 h 26"/>
              <a:gd name="T110" fmla="*/ 188101 w 135"/>
              <a:gd name="T111" fmla="*/ 34925 h 26"/>
              <a:gd name="T112" fmla="*/ 191017 w 135"/>
              <a:gd name="T113" fmla="*/ 28575 h 26"/>
              <a:gd name="T114" fmla="*/ 186643 w 135"/>
              <a:gd name="T115" fmla="*/ 26988 h 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5"/>
              <a:gd name="T175" fmla="*/ 0 h 26"/>
              <a:gd name="T176" fmla="*/ 135 w 135"/>
              <a:gd name="T177" fmla="*/ 26 h 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5" h="26">
                <a:moveTo>
                  <a:pt x="0" y="0"/>
                </a:moveTo>
                <a:lnTo>
                  <a:pt x="22" y="0"/>
                </a:lnTo>
                <a:lnTo>
                  <a:pt x="22" y="2"/>
                </a:lnTo>
                <a:lnTo>
                  <a:pt x="13" y="2"/>
                </a:lnTo>
                <a:lnTo>
                  <a:pt x="13" y="26"/>
                </a:lnTo>
                <a:lnTo>
                  <a:pt x="9" y="26"/>
                </a:lnTo>
                <a:lnTo>
                  <a:pt x="9" y="2"/>
                </a:lnTo>
                <a:lnTo>
                  <a:pt x="0" y="2"/>
                </a:lnTo>
                <a:lnTo>
                  <a:pt x="0" y="0"/>
                </a:lnTo>
                <a:close/>
                <a:moveTo>
                  <a:pt x="30" y="17"/>
                </a:moveTo>
                <a:lnTo>
                  <a:pt x="26" y="17"/>
                </a:lnTo>
                <a:lnTo>
                  <a:pt x="26" y="26"/>
                </a:lnTo>
                <a:lnTo>
                  <a:pt x="22" y="26"/>
                </a:lnTo>
                <a:lnTo>
                  <a:pt x="22" y="7"/>
                </a:lnTo>
                <a:lnTo>
                  <a:pt x="26" y="7"/>
                </a:lnTo>
                <a:lnTo>
                  <a:pt x="26" y="15"/>
                </a:lnTo>
                <a:lnTo>
                  <a:pt x="30" y="15"/>
                </a:lnTo>
                <a:lnTo>
                  <a:pt x="30" y="13"/>
                </a:lnTo>
                <a:lnTo>
                  <a:pt x="30" y="11"/>
                </a:lnTo>
                <a:lnTo>
                  <a:pt x="31" y="9"/>
                </a:lnTo>
                <a:lnTo>
                  <a:pt x="33" y="7"/>
                </a:lnTo>
                <a:lnTo>
                  <a:pt x="35" y="5"/>
                </a:lnTo>
                <a:lnTo>
                  <a:pt x="37" y="5"/>
                </a:lnTo>
                <a:lnTo>
                  <a:pt x="41" y="5"/>
                </a:lnTo>
                <a:lnTo>
                  <a:pt x="43" y="7"/>
                </a:lnTo>
                <a:lnTo>
                  <a:pt x="44" y="9"/>
                </a:lnTo>
                <a:lnTo>
                  <a:pt x="46" y="11"/>
                </a:lnTo>
                <a:lnTo>
                  <a:pt x="46" y="13"/>
                </a:lnTo>
                <a:lnTo>
                  <a:pt x="46" y="17"/>
                </a:lnTo>
                <a:lnTo>
                  <a:pt x="46" y="18"/>
                </a:lnTo>
                <a:lnTo>
                  <a:pt x="46" y="22"/>
                </a:lnTo>
                <a:lnTo>
                  <a:pt x="44" y="24"/>
                </a:lnTo>
                <a:lnTo>
                  <a:pt x="43" y="26"/>
                </a:lnTo>
                <a:lnTo>
                  <a:pt x="41" y="26"/>
                </a:lnTo>
                <a:lnTo>
                  <a:pt x="37" y="26"/>
                </a:lnTo>
                <a:lnTo>
                  <a:pt x="35" y="26"/>
                </a:lnTo>
                <a:lnTo>
                  <a:pt x="33" y="26"/>
                </a:lnTo>
                <a:lnTo>
                  <a:pt x="31" y="24"/>
                </a:lnTo>
                <a:lnTo>
                  <a:pt x="30" y="22"/>
                </a:lnTo>
                <a:lnTo>
                  <a:pt x="30" y="20"/>
                </a:lnTo>
                <a:lnTo>
                  <a:pt x="30" y="18"/>
                </a:lnTo>
                <a:lnTo>
                  <a:pt x="30" y="17"/>
                </a:lnTo>
                <a:close/>
                <a:moveTo>
                  <a:pt x="37" y="24"/>
                </a:moveTo>
                <a:lnTo>
                  <a:pt x="41" y="24"/>
                </a:lnTo>
                <a:lnTo>
                  <a:pt x="43" y="22"/>
                </a:lnTo>
                <a:lnTo>
                  <a:pt x="43" y="18"/>
                </a:lnTo>
                <a:lnTo>
                  <a:pt x="43" y="17"/>
                </a:lnTo>
                <a:lnTo>
                  <a:pt x="43" y="13"/>
                </a:lnTo>
                <a:lnTo>
                  <a:pt x="43" y="11"/>
                </a:lnTo>
                <a:lnTo>
                  <a:pt x="41" y="9"/>
                </a:lnTo>
                <a:lnTo>
                  <a:pt x="37" y="9"/>
                </a:lnTo>
                <a:lnTo>
                  <a:pt x="35" y="9"/>
                </a:lnTo>
                <a:lnTo>
                  <a:pt x="33" y="11"/>
                </a:lnTo>
                <a:lnTo>
                  <a:pt x="33" y="13"/>
                </a:lnTo>
                <a:lnTo>
                  <a:pt x="33" y="17"/>
                </a:lnTo>
                <a:lnTo>
                  <a:pt x="33" y="18"/>
                </a:lnTo>
                <a:lnTo>
                  <a:pt x="33" y="22"/>
                </a:lnTo>
                <a:lnTo>
                  <a:pt x="35" y="24"/>
                </a:lnTo>
                <a:lnTo>
                  <a:pt x="37" y="24"/>
                </a:lnTo>
                <a:close/>
                <a:moveTo>
                  <a:pt x="61" y="22"/>
                </a:moveTo>
                <a:lnTo>
                  <a:pt x="68" y="7"/>
                </a:lnTo>
                <a:lnTo>
                  <a:pt x="72" y="7"/>
                </a:lnTo>
                <a:lnTo>
                  <a:pt x="72" y="26"/>
                </a:lnTo>
                <a:lnTo>
                  <a:pt x="68" y="26"/>
                </a:lnTo>
                <a:lnTo>
                  <a:pt x="68" y="15"/>
                </a:lnTo>
                <a:lnTo>
                  <a:pt x="68" y="13"/>
                </a:lnTo>
                <a:lnTo>
                  <a:pt x="70" y="13"/>
                </a:lnTo>
                <a:lnTo>
                  <a:pt x="70" y="11"/>
                </a:lnTo>
                <a:lnTo>
                  <a:pt x="68" y="11"/>
                </a:lnTo>
                <a:lnTo>
                  <a:pt x="63" y="26"/>
                </a:lnTo>
                <a:lnTo>
                  <a:pt x="59" y="26"/>
                </a:lnTo>
                <a:lnTo>
                  <a:pt x="54" y="11"/>
                </a:lnTo>
                <a:lnTo>
                  <a:pt x="54" y="13"/>
                </a:lnTo>
                <a:lnTo>
                  <a:pt x="54" y="15"/>
                </a:lnTo>
                <a:lnTo>
                  <a:pt x="54" y="26"/>
                </a:lnTo>
                <a:lnTo>
                  <a:pt x="50" y="26"/>
                </a:lnTo>
                <a:lnTo>
                  <a:pt x="50" y="7"/>
                </a:lnTo>
                <a:lnTo>
                  <a:pt x="55" y="7"/>
                </a:lnTo>
                <a:lnTo>
                  <a:pt x="61" y="22"/>
                </a:lnTo>
                <a:close/>
                <a:moveTo>
                  <a:pt x="94" y="20"/>
                </a:moveTo>
                <a:lnTo>
                  <a:pt x="94" y="20"/>
                </a:lnTo>
                <a:lnTo>
                  <a:pt x="92" y="22"/>
                </a:lnTo>
                <a:lnTo>
                  <a:pt x="92" y="24"/>
                </a:lnTo>
                <a:lnTo>
                  <a:pt x="91" y="26"/>
                </a:lnTo>
                <a:lnTo>
                  <a:pt x="89" y="26"/>
                </a:lnTo>
                <a:lnTo>
                  <a:pt x="85" y="26"/>
                </a:lnTo>
                <a:lnTo>
                  <a:pt x="83" y="26"/>
                </a:lnTo>
                <a:lnTo>
                  <a:pt x="81" y="26"/>
                </a:lnTo>
                <a:lnTo>
                  <a:pt x="80" y="24"/>
                </a:lnTo>
                <a:lnTo>
                  <a:pt x="78" y="22"/>
                </a:lnTo>
                <a:lnTo>
                  <a:pt x="78" y="20"/>
                </a:lnTo>
                <a:lnTo>
                  <a:pt x="76" y="17"/>
                </a:lnTo>
                <a:lnTo>
                  <a:pt x="78" y="15"/>
                </a:lnTo>
                <a:lnTo>
                  <a:pt x="78" y="11"/>
                </a:lnTo>
                <a:lnTo>
                  <a:pt x="80" y="9"/>
                </a:lnTo>
                <a:lnTo>
                  <a:pt x="81" y="7"/>
                </a:lnTo>
                <a:lnTo>
                  <a:pt x="83" y="5"/>
                </a:lnTo>
                <a:lnTo>
                  <a:pt x="85" y="5"/>
                </a:lnTo>
                <a:lnTo>
                  <a:pt x="89" y="5"/>
                </a:lnTo>
                <a:lnTo>
                  <a:pt x="91" y="7"/>
                </a:lnTo>
                <a:lnTo>
                  <a:pt x="92" y="9"/>
                </a:lnTo>
                <a:lnTo>
                  <a:pt x="94" y="11"/>
                </a:lnTo>
                <a:lnTo>
                  <a:pt x="94" y="15"/>
                </a:lnTo>
                <a:lnTo>
                  <a:pt x="94" y="17"/>
                </a:lnTo>
                <a:lnTo>
                  <a:pt x="80" y="17"/>
                </a:lnTo>
                <a:lnTo>
                  <a:pt x="80" y="20"/>
                </a:lnTo>
                <a:lnTo>
                  <a:pt x="81" y="22"/>
                </a:lnTo>
                <a:lnTo>
                  <a:pt x="83" y="24"/>
                </a:lnTo>
                <a:lnTo>
                  <a:pt x="85" y="24"/>
                </a:lnTo>
                <a:lnTo>
                  <a:pt x="87" y="24"/>
                </a:lnTo>
                <a:lnTo>
                  <a:pt x="89" y="24"/>
                </a:lnTo>
                <a:lnTo>
                  <a:pt x="89" y="22"/>
                </a:lnTo>
                <a:lnTo>
                  <a:pt x="91" y="22"/>
                </a:lnTo>
                <a:lnTo>
                  <a:pt x="91" y="20"/>
                </a:lnTo>
                <a:lnTo>
                  <a:pt x="94" y="20"/>
                </a:lnTo>
                <a:close/>
                <a:moveTo>
                  <a:pt x="91" y="15"/>
                </a:moveTo>
                <a:lnTo>
                  <a:pt x="91" y="13"/>
                </a:lnTo>
                <a:lnTo>
                  <a:pt x="89" y="11"/>
                </a:lnTo>
                <a:lnTo>
                  <a:pt x="87" y="9"/>
                </a:lnTo>
                <a:lnTo>
                  <a:pt x="85" y="9"/>
                </a:lnTo>
                <a:lnTo>
                  <a:pt x="83" y="9"/>
                </a:lnTo>
                <a:lnTo>
                  <a:pt x="81" y="11"/>
                </a:lnTo>
                <a:lnTo>
                  <a:pt x="80" y="13"/>
                </a:lnTo>
                <a:lnTo>
                  <a:pt x="80" y="15"/>
                </a:lnTo>
                <a:lnTo>
                  <a:pt x="91" y="15"/>
                </a:lnTo>
                <a:close/>
                <a:moveTo>
                  <a:pt x="111" y="7"/>
                </a:moveTo>
                <a:lnTo>
                  <a:pt x="115" y="7"/>
                </a:lnTo>
                <a:lnTo>
                  <a:pt x="115" y="26"/>
                </a:lnTo>
                <a:lnTo>
                  <a:pt x="111" y="26"/>
                </a:lnTo>
                <a:lnTo>
                  <a:pt x="111" y="17"/>
                </a:lnTo>
                <a:lnTo>
                  <a:pt x="102" y="17"/>
                </a:lnTo>
                <a:lnTo>
                  <a:pt x="102" y="26"/>
                </a:lnTo>
                <a:lnTo>
                  <a:pt x="98" y="26"/>
                </a:lnTo>
                <a:lnTo>
                  <a:pt x="98" y="7"/>
                </a:lnTo>
                <a:lnTo>
                  <a:pt x="102" y="7"/>
                </a:lnTo>
                <a:lnTo>
                  <a:pt x="102" y="15"/>
                </a:lnTo>
                <a:lnTo>
                  <a:pt x="111" y="15"/>
                </a:lnTo>
                <a:lnTo>
                  <a:pt x="111" y="7"/>
                </a:lnTo>
                <a:close/>
                <a:moveTo>
                  <a:pt x="135" y="20"/>
                </a:moveTo>
                <a:lnTo>
                  <a:pt x="133" y="22"/>
                </a:lnTo>
                <a:lnTo>
                  <a:pt x="133" y="24"/>
                </a:lnTo>
                <a:lnTo>
                  <a:pt x="131" y="26"/>
                </a:lnTo>
                <a:lnTo>
                  <a:pt x="129" y="26"/>
                </a:lnTo>
                <a:lnTo>
                  <a:pt x="128" y="26"/>
                </a:lnTo>
                <a:lnTo>
                  <a:pt x="120" y="26"/>
                </a:lnTo>
                <a:lnTo>
                  <a:pt x="120" y="7"/>
                </a:lnTo>
                <a:lnTo>
                  <a:pt x="122" y="7"/>
                </a:lnTo>
                <a:lnTo>
                  <a:pt x="122" y="15"/>
                </a:lnTo>
                <a:lnTo>
                  <a:pt x="128" y="15"/>
                </a:lnTo>
                <a:lnTo>
                  <a:pt x="129" y="15"/>
                </a:lnTo>
                <a:lnTo>
                  <a:pt x="133" y="17"/>
                </a:lnTo>
                <a:lnTo>
                  <a:pt x="133" y="18"/>
                </a:lnTo>
                <a:lnTo>
                  <a:pt x="135" y="20"/>
                </a:lnTo>
                <a:close/>
                <a:moveTo>
                  <a:pt x="122" y="24"/>
                </a:moveTo>
                <a:lnTo>
                  <a:pt x="128" y="24"/>
                </a:lnTo>
                <a:lnTo>
                  <a:pt x="129" y="24"/>
                </a:lnTo>
                <a:lnTo>
                  <a:pt x="129" y="22"/>
                </a:lnTo>
                <a:lnTo>
                  <a:pt x="131" y="22"/>
                </a:lnTo>
                <a:lnTo>
                  <a:pt x="131" y="20"/>
                </a:lnTo>
                <a:lnTo>
                  <a:pt x="131" y="18"/>
                </a:lnTo>
                <a:lnTo>
                  <a:pt x="129" y="18"/>
                </a:lnTo>
                <a:lnTo>
                  <a:pt x="128" y="17"/>
                </a:lnTo>
                <a:lnTo>
                  <a:pt x="122" y="17"/>
                </a:lnTo>
                <a:lnTo>
                  <a:pt x="122" y="24"/>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96" name="Freeform 130"/>
          <p:cNvSpPr>
            <a:spLocks noEditPoints="1"/>
          </p:cNvSpPr>
          <p:nvPr/>
        </p:nvSpPr>
        <p:spPr bwMode="auto">
          <a:xfrm>
            <a:off x="4427519" y="5657873"/>
            <a:ext cx="158702" cy="51011"/>
          </a:xfrm>
          <a:custGeom>
            <a:avLst/>
            <a:gdLst>
              <a:gd name="T0" fmla="*/ 8792 w 91"/>
              <a:gd name="T1" fmla="*/ 42863 h 27"/>
              <a:gd name="T2" fmla="*/ 0 w 91"/>
              <a:gd name="T3" fmla="*/ 34925 h 27"/>
              <a:gd name="T4" fmla="*/ 0 w 91"/>
              <a:gd name="T5" fmla="*/ 22225 h 27"/>
              <a:gd name="T6" fmla="*/ 0 w 91"/>
              <a:gd name="T7" fmla="*/ 11113 h 27"/>
              <a:gd name="T8" fmla="*/ 8792 w 91"/>
              <a:gd name="T9" fmla="*/ 1588 h 27"/>
              <a:gd name="T10" fmla="*/ 21981 w 91"/>
              <a:gd name="T11" fmla="*/ 0 h 27"/>
              <a:gd name="T12" fmla="*/ 32238 w 91"/>
              <a:gd name="T13" fmla="*/ 7938 h 27"/>
              <a:gd name="T14" fmla="*/ 38100 w 91"/>
              <a:gd name="T15" fmla="*/ 17463 h 27"/>
              <a:gd name="T16" fmla="*/ 35169 w 91"/>
              <a:gd name="T17" fmla="*/ 28575 h 27"/>
              <a:gd name="T18" fmla="*/ 29308 w 91"/>
              <a:gd name="T19" fmla="*/ 39688 h 27"/>
              <a:gd name="T20" fmla="*/ 19050 w 91"/>
              <a:gd name="T21" fmla="*/ 42863 h 27"/>
              <a:gd name="T22" fmla="*/ 10258 w 91"/>
              <a:gd name="T23" fmla="*/ 4763 h 27"/>
              <a:gd name="T24" fmla="*/ 5862 w 91"/>
              <a:gd name="T25" fmla="*/ 17463 h 27"/>
              <a:gd name="T26" fmla="*/ 5862 w 91"/>
              <a:gd name="T27" fmla="*/ 31750 h 27"/>
              <a:gd name="T28" fmla="*/ 13188 w 91"/>
              <a:gd name="T29" fmla="*/ 38100 h 27"/>
              <a:gd name="T30" fmla="*/ 24912 w 91"/>
              <a:gd name="T31" fmla="*/ 38100 h 27"/>
              <a:gd name="T32" fmla="*/ 32238 w 91"/>
              <a:gd name="T33" fmla="*/ 25400 h 27"/>
              <a:gd name="T34" fmla="*/ 29308 w 91"/>
              <a:gd name="T35" fmla="*/ 14288 h 27"/>
              <a:gd name="T36" fmla="*/ 21981 w 91"/>
              <a:gd name="T37" fmla="*/ 4763 h 27"/>
              <a:gd name="T38" fmla="*/ 67408 w 91"/>
              <a:gd name="T39" fmla="*/ 11113 h 27"/>
              <a:gd name="T40" fmla="*/ 70338 w 91"/>
              <a:gd name="T41" fmla="*/ 42863 h 27"/>
              <a:gd name="T42" fmla="*/ 70338 w 91"/>
              <a:gd name="T43" fmla="*/ 19050 h 27"/>
              <a:gd name="T44" fmla="*/ 70338 w 91"/>
              <a:gd name="T45" fmla="*/ 19050 h 27"/>
              <a:gd name="T46" fmla="*/ 48358 w 91"/>
              <a:gd name="T47" fmla="*/ 19050 h 27"/>
              <a:gd name="T48" fmla="*/ 48358 w 91"/>
              <a:gd name="T49" fmla="*/ 19050 h 27"/>
              <a:gd name="T50" fmla="*/ 48358 w 91"/>
              <a:gd name="T51" fmla="*/ 42863 h 27"/>
              <a:gd name="T52" fmla="*/ 51288 w 91"/>
              <a:gd name="T53" fmla="*/ 11113 h 27"/>
              <a:gd name="T54" fmla="*/ 96715 w 91"/>
              <a:gd name="T55" fmla="*/ 17463 h 27"/>
              <a:gd name="T56" fmla="*/ 86458 w 91"/>
              <a:gd name="T57" fmla="*/ 19050 h 27"/>
              <a:gd name="T58" fmla="*/ 86458 w 91"/>
              <a:gd name="T59" fmla="*/ 31750 h 27"/>
              <a:gd name="T60" fmla="*/ 95250 w 91"/>
              <a:gd name="T61" fmla="*/ 39688 h 27"/>
              <a:gd name="T62" fmla="*/ 99646 w 91"/>
              <a:gd name="T63" fmla="*/ 34925 h 27"/>
              <a:gd name="T64" fmla="*/ 102577 w 91"/>
              <a:gd name="T65" fmla="*/ 38100 h 27"/>
              <a:gd name="T66" fmla="*/ 92319 w 91"/>
              <a:gd name="T67" fmla="*/ 42863 h 27"/>
              <a:gd name="T68" fmla="*/ 83527 w 91"/>
              <a:gd name="T69" fmla="*/ 39688 h 27"/>
              <a:gd name="T70" fmla="*/ 80596 w 91"/>
              <a:gd name="T71" fmla="*/ 28575 h 27"/>
              <a:gd name="T72" fmla="*/ 83527 w 91"/>
              <a:gd name="T73" fmla="*/ 17463 h 27"/>
              <a:gd name="T74" fmla="*/ 95250 w 91"/>
              <a:gd name="T75" fmla="*/ 11113 h 27"/>
              <a:gd name="T76" fmla="*/ 102577 w 91"/>
              <a:gd name="T77" fmla="*/ 14288 h 27"/>
              <a:gd name="T78" fmla="*/ 105508 w 91"/>
              <a:gd name="T79" fmla="*/ 22225 h 27"/>
              <a:gd name="T80" fmla="*/ 127488 w 91"/>
              <a:gd name="T81" fmla="*/ 42863 h 27"/>
              <a:gd name="T82" fmla="*/ 114300 w 91"/>
              <a:gd name="T83" fmla="*/ 42863 h 27"/>
              <a:gd name="T84" fmla="*/ 114300 w 91"/>
              <a:gd name="T85" fmla="*/ 11113 h 27"/>
              <a:gd name="T86" fmla="*/ 133350 w 91"/>
              <a:gd name="T87" fmla="*/ 11113 h 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1"/>
              <a:gd name="T133" fmla="*/ 0 h 27"/>
              <a:gd name="T134" fmla="*/ 91 w 91"/>
              <a:gd name="T135" fmla="*/ 27 h 2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1" h="27">
                <a:moveTo>
                  <a:pt x="13" y="27"/>
                </a:moveTo>
                <a:lnTo>
                  <a:pt x="9" y="27"/>
                </a:lnTo>
                <a:lnTo>
                  <a:pt x="6" y="27"/>
                </a:lnTo>
                <a:lnTo>
                  <a:pt x="4" y="25"/>
                </a:lnTo>
                <a:lnTo>
                  <a:pt x="2" y="24"/>
                </a:lnTo>
                <a:lnTo>
                  <a:pt x="0" y="22"/>
                </a:lnTo>
                <a:lnTo>
                  <a:pt x="0" y="18"/>
                </a:lnTo>
                <a:lnTo>
                  <a:pt x="0" y="16"/>
                </a:lnTo>
                <a:lnTo>
                  <a:pt x="0" y="14"/>
                </a:lnTo>
                <a:lnTo>
                  <a:pt x="0" y="11"/>
                </a:lnTo>
                <a:lnTo>
                  <a:pt x="0" y="9"/>
                </a:lnTo>
                <a:lnTo>
                  <a:pt x="0" y="7"/>
                </a:lnTo>
                <a:lnTo>
                  <a:pt x="2" y="5"/>
                </a:lnTo>
                <a:lnTo>
                  <a:pt x="4" y="3"/>
                </a:lnTo>
                <a:lnTo>
                  <a:pt x="6" y="1"/>
                </a:lnTo>
                <a:lnTo>
                  <a:pt x="9" y="0"/>
                </a:lnTo>
                <a:lnTo>
                  <a:pt x="13" y="0"/>
                </a:lnTo>
                <a:lnTo>
                  <a:pt x="15" y="0"/>
                </a:lnTo>
                <a:lnTo>
                  <a:pt x="18" y="1"/>
                </a:lnTo>
                <a:lnTo>
                  <a:pt x="20" y="3"/>
                </a:lnTo>
                <a:lnTo>
                  <a:pt x="22" y="5"/>
                </a:lnTo>
                <a:lnTo>
                  <a:pt x="24" y="7"/>
                </a:lnTo>
                <a:lnTo>
                  <a:pt x="24" y="9"/>
                </a:lnTo>
                <a:lnTo>
                  <a:pt x="26" y="11"/>
                </a:lnTo>
                <a:lnTo>
                  <a:pt x="26" y="14"/>
                </a:lnTo>
                <a:lnTo>
                  <a:pt x="26" y="16"/>
                </a:lnTo>
                <a:lnTo>
                  <a:pt x="24" y="18"/>
                </a:lnTo>
                <a:lnTo>
                  <a:pt x="24" y="22"/>
                </a:lnTo>
                <a:lnTo>
                  <a:pt x="22" y="24"/>
                </a:lnTo>
                <a:lnTo>
                  <a:pt x="20" y="25"/>
                </a:lnTo>
                <a:lnTo>
                  <a:pt x="18" y="27"/>
                </a:lnTo>
                <a:lnTo>
                  <a:pt x="15" y="27"/>
                </a:lnTo>
                <a:lnTo>
                  <a:pt x="13" y="27"/>
                </a:lnTo>
                <a:close/>
                <a:moveTo>
                  <a:pt x="13" y="3"/>
                </a:moveTo>
                <a:lnTo>
                  <a:pt x="9" y="3"/>
                </a:lnTo>
                <a:lnTo>
                  <a:pt x="7" y="3"/>
                </a:lnTo>
                <a:lnTo>
                  <a:pt x="6" y="5"/>
                </a:lnTo>
                <a:lnTo>
                  <a:pt x="4" y="9"/>
                </a:lnTo>
                <a:lnTo>
                  <a:pt x="4" y="11"/>
                </a:lnTo>
                <a:lnTo>
                  <a:pt x="4" y="14"/>
                </a:lnTo>
                <a:lnTo>
                  <a:pt x="4" y="16"/>
                </a:lnTo>
                <a:lnTo>
                  <a:pt x="4" y="20"/>
                </a:lnTo>
                <a:lnTo>
                  <a:pt x="6" y="22"/>
                </a:lnTo>
                <a:lnTo>
                  <a:pt x="7" y="24"/>
                </a:lnTo>
                <a:lnTo>
                  <a:pt x="9" y="24"/>
                </a:lnTo>
                <a:lnTo>
                  <a:pt x="13" y="25"/>
                </a:lnTo>
                <a:lnTo>
                  <a:pt x="15" y="24"/>
                </a:lnTo>
                <a:lnTo>
                  <a:pt x="17" y="24"/>
                </a:lnTo>
                <a:lnTo>
                  <a:pt x="18" y="22"/>
                </a:lnTo>
                <a:lnTo>
                  <a:pt x="20" y="20"/>
                </a:lnTo>
                <a:lnTo>
                  <a:pt x="22" y="16"/>
                </a:lnTo>
                <a:lnTo>
                  <a:pt x="22" y="14"/>
                </a:lnTo>
                <a:lnTo>
                  <a:pt x="22" y="11"/>
                </a:lnTo>
                <a:lnTo>
                  <a:pt x="20" y="9"/>
                </a:lnTo>
                <a:lnTo>
                  <a:pt x="18" y="5"/>
                </a:lnTo>
                <a:lnTo>
                  <a:pt x="17" y="3"/>
                </a:lnTo>
                <a:lnTo>
                  <a:pt x="15" y="3"/>
                </a:lnTo>
                <a:lnTo>
                  <a:pt x="13" y="3"/>
                </a:lnTo>
                <a:close/>
                <a:moveTo>
                  <a:pt x="41" y="24"/>
                </a:moveTo>
                <a:lnTo>
                  <a:pt x="46" y="7"/>
                </a:lnTo>
                <a:lnTo>
                  <a:pt x="52" y="7"/>
                </a:lnTo>
                <a:lnTo>
                  <a:pt x="52" y="27"/>
                </a:lnTo>
                <a:lnTo>
                  <a:pt x="48" y="27"/>
                </a:lnTo>
                <a:lnTo>
                  <a:pt x="48" y="16"/>
                </a:lnTo>
                <a:lnTo>
                  <a:pt x="48" y="14"/>
                </a:lnTo>
                <a:lnTo>
                  <a:pt x="48" y="12"/>
                </a:lnTo>
                <a:lnTo>
                  <a:pt x="42" y="27"/>
                </a:lnTo>
                <a:lnTo>
                  <a:pt x="39" y="27"/>
                </a:lnTo>
                <a:lnTo>
                  <a:pt x="33" y="12"/>
                </a:lnTo>
                <a:lnTo>
                  <a:pt x="31" y="12"/>
                </a:lnTo>
                <a:lnTo>
                  <a:pt x="33" y="12"/>
                </a:lnTo>
                <a:lnTo>
                  <a:pt x="33" y="14"/>
                </a:lnTo>
                <a:lnTo>
                  <a:pt x="33" y="16"/>
                </a:lnTo>
                <a:lnTo>
                  <a:pt x="33" y="27"/>
                </a:lnTo>
                <a:lnTo>
                  <a:pt x="30" y="27"/>
                </a:lnTo>
                <a:lnTo>
                  <a:pt x="30" y="7"/>
                </a:lnTo>
                <a:lnTo>
                  <a:pt x="35" y="7"/>
                </a:lnTo>
                <a:lnTo>
                  <a:pt x="41" y="24"/>
                </a:lnTo>
                <a:close/>
                <a:moveTo>
                  <a:pt x="68" y="14"/>
                </a:moveTo>
                <a:lnTo>
                  <a:pt x="66" y="11"/>
                </a:lnTo>
                <a:lnTo>
                  <a:pt x="65" y="11"/>
                </a:lnTo>
                <a:lnTo>
                  <a:pt x="61" y="11"/>
                </a:lnTo>
                <a:lnTo>
                  <a:pt x="59" y="12"/>
                </a:lnTo>
                <a:lnTo>
                  <a:pt x="59" y="14"/>
                </a:lnTo>
                <a:lnTo>
                  <a:pt x="59" y="18"/>
                </a:lnTo>
                <a:lnTo>
                  <a:pt x="59" y="20"/>
                </a:lnTo>
                <a:lnTo>
                  <a:pt x="59" y="24"/>
                </a:lnTo>
                <a:lnTo>
                  <a:pt x="61" y="24"/>
                </a:lnTo>
                <a:lnTo>
                  <a:pt x="65" y="25"/>
                </a:lnTo>
                <a:lnTo>
                  <a:pt x="66" y="24"/>
                </a:lnTo>
                <a:lnTo>
                  <a:pt x="68" y="22"/>
                </a:lnTo>
                <a:lnTo>
                  <a:pt x="68" y="20"/>
                </a:lnTo>
                <a:lnTo>
                  <a:pt x="72" y="20"/>
                </a:lnTo>
                <a:lnTo>
                  <a:pt x="70" y="24"/>
                </a:lnTo>
                <a:lnTo>
                  <a:pt x="70" y="25"/>
                </a:lnTo>
                <a:lnTo>
                  <a:pt x="66" y="27"/>
                </a:lnTo>
                <a:lnTo>
                  <a:pt x="63" y="27"/>
                </a:lnTo>
                <a:lnTo>
                  <a:pt x="61" y="27"/>
                </a:lnTo>
                <a:lnTo>
                  <a:pt x="59" y="27"/>
                </a:lnTo>
                <a:lnTo>
                  <a:pt x="57" y="25"/>
                </a:lnTo>
                <a:lnTo>
                  <a:pt x="55" y="24"/>
                </a:lnTo>
                <a:lnTo>
                  <a:pt x="55" y="20"/>
                </a:lnTo>
                <a:lnTo>
                  <a:pt x="55" y="18"/>
                </a:lnTo>
                <a:lnTo>
                  <a:pt x="55" y="14"/>
                </a:lnTo>
                <a:lnTo>
                  <a:pt x="55" y="12"/>
                </a:lnTo>
                <a:lnTo>
                  <a:pt x="57" y="11"/>
                </a:lnTo>
                <a:lnTo>
                  <a:pt x="59" y="9"/>
                </a:lnTo>
                <a:lnTo>
                  <a:pt x="61" y="7"/>
                </a:lnTo>
                <a:lnTo>
                  <a:pt x="65" y="7"/>
                </a:lnTo>
                <a:lnTo>
                  <a:pt x="66" y="7"/>
                </a:lnTo>
                <a:lnTo>
                  <a:pt x="68" y="9"/>
                </a:lnTo>
                <a:lnTo>
                  <a:pt x="70" y="9"/>
                </a:lnTo>
                <a:lnTo>
                  <a:pt x="70" y="11"/>
                </a:lnTo>
                <a:lnTo>
                  <a:pt x="72" y="12"/>
                </a:lnTo>
                <a:lnTo>
                  <a:pt x="72" y="14"/>
                </a:lnTo>
                <a:lnTo>
                  <a:pt x="68" y="14"/>
                </a:lnTo>
                <a:close/>
                <a:moveTo>
                  <a:pt x="91" y="27"/>
                </a:moveTo>
                <a:lnTo>
                  <a:pt x="87" y="27"/>
                </a:lnTo>
                <a:lnTo>
                  <a:pt x="79" y="18"/>
                </a:lnTo>
                <a:lnTo>
                  <a:pt x="78" y="20"/>
                </a:lnTo>
                <a:lnTo>
                  <a:pt x="78" y="27"/>
                </a:lnTo>
                <a:lnTo>
                  <a:pt x="76" y="27"/>
                </a:lnTo>
                <a:lnTo>
                  <a:pt x="76" y="7"/>
                </a:lnTo>
                <a:lnTo>
                  <a:pt x="78" y="7"/>
                </a:lnTo>
                <a:lnTo>
                  <a:pt x="78" y="16"/>
                </a:lnTo>
                <a:lnTo>
                  <a:pt x="87" y="7"/>
                </a:lnTo>
                <a:lnTo>
                  <a:pt x="91" y="7"/>
                </a:lnTo>
                <a:lnTo>
                  <a:pt x="83" y="16"/>
                </a:lnTo>
                <a:lnTo>
                  <a:pt x="91" y="27"/>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97" name="Freeform 131"/>
          <p:cNvSpPr>
            <a:spLocks noEditPoints="1"/>
          </p:cNvSpPr>
          <p:nvPr/>
        </p:nvSpPr>
        <p:spPr bwMode="auto">
          <a:xfrm>
            <a:off x="4614561" y="3932934"/>
            <a:ext cx="287174" cy="66125"/>
          </a:xfrm>
          <a:custGeom>
            <a:avLst/>
            <a:gdLst>
              <a:gd name="T0" fmla="*/ 13162 w 165"/>
              <a:gd name="T1" fmla="*/ 4762 h 35"/>
              <a:gd name="T2" fmla="*/ 5850 w 165"/>
              <a:gd name="T3" fmla="*/ 28575 h 35"/>
              <a:gd name="T4" fmla="*/ 24861 w 165"/>
              <a:gd name="T5" fmla="*/ 38100 h 35"/>
              <a:gd name="T6" fmla="*/ 29248 w 165"/>
              <a:gd name="T7" fmla="*/ 38100 h 35"/>
              <a:gd name="T8" fmla="*/ 11699 w 165"/>
              <a:gd name="T9" fmla="*/ 42862 h 35"/>
              <a:gd name="T10" fmla="*/ 0 w 165"/>
              <a:gd name="T11" fmla="*/ 20637 h 35"/>
              <a:gd name="T12" fmla="*/ 11699 w 165"/>
              <a:gd name="T13" fmla="*/ 0 h 35"/>
              <a:gd name="T14" fmla="*/ 32173 w 165"/>
              <a:gd name="T15" fmla="*/ 4762 h 35"/>
              <a:gd name="T16" fmla="*/ 43873 w 165"/>
              <a:gd name="T17" fmla="*/ 14287 h 35"/>
              <a:gd name="T18" fmla="*/ 59959 w 165"/>
              <a:gd name="T19" fmla="*/ 14287 h 35"/>
              <a:gd name="T20" fmla="*/ 64347 w 165"/>
              <a:gd name="T21" fmla="*/ 41275 h 35"/>
              <a:gd name="T22" fmla="*/ 64347 w 165"/>
              <a:gd name="T23" fmla="*/ 42862 h 35"/>
              <a:gd name="T24" fmla="*/ 57035 w 165"/>
              <a:gd name="T25" fmla="*/ 38100 h 35"/>
              <a:gd name="T26" fmla="*/ 43873 w 165"/>
              <a:gd name="T27" fmla="*/ 42862 h 35"/>
              <a:gd name="T28" fmla="*/ 40948 w 165"/>
              <a:gd name="T29" fmla="*/ 28575 h 35"/>
              <a:gd name="T30" fmla="*/ 57035 w 165"/>
              <a:gd name="T31" fmla="*/ 17462 h 35"/>
              <a:gd name="T32" fmla="*/ 40948 w 165"/>
              <a:gd name="T33" fmla="*/ 20637 h 35"/>
              <a:gd name="T34" fmla="*/ 48260 w 165"/>
              <a:gd name="T35" fmla="*/ 28575 h 35"/>
              <a:gd name="T36" fmla="*/ 43873 w 165"/>
              <a:gd name="T37" fmla="*/ 38100 h 35"/>
              <a:gd name="T38" fmla="*/ 57035 w 165"/>
              <a:gd name="T39" fmla="*/ 34925 h 35"/>
              <a:gd name="T40" fmla="*/ 73121 w 165"/>
              <a:gd name="T41" fmla="*/ 41275 h 35"/>
              <a:gd name="T42" fmla="*/ 70196 w 165"/>
              <a:gd name="T43" fmla="*/ 38100 h 35"/>
              <a:gd name="T44" fmla="*/ 86283 w 165"/>
              <a:gd name="T45" fmla="*/ 17462 h 35"/>
              <a:gd name="T46" fmla="*/ 118456 w 165"/>
              <a:gd name="T47" fmla="*/ 41275 h 35"/>
              <a:gd name="T48" fmla="*/ 97982 w 165"/>
              <a:gd name="T49" fmla="*/ 38100 h 35"/>
              <a:gd name="T50" fmla="*/ 102370 w 165"/>
              <a:gd name="T51" fmla="*/ 14287 h 35"/>
              <a:gd name="T52" fmla="*/ 121381 w 165"/>
              <a:gd name="T53" fmla="*/ 20637 h 35"/>
              <a:gd name="T54" fmla="*/ 108219 w 165"/>
              <a:gd name="T55" fmla="*/ 38100 h 35"/>
              <a:gd name="T56" fmla="*/ 118456 w 165"/>
              <a:gd name="T57" fmla="*/ 34925 h 35"/>
              <a:gd name="T58" fmla="*/ 114069 w 165"/>
              <a:gd name="T59" fmla="*/ 17462 h 35"/>
              <a:gd name="T60" fmla="*/ 102370 w 165"/>
              <a:gd name="T61" fmla="*/ 23812 h 35"/>
              <a:gd name="T62" fmla="*/ 133081 w 165"/>
              <a:gd name="T63" fmla="*/ 42862 h 35"/>
              <a:gd name="T64" fmla="*/ 146242 w 165"/>
              <a:gd name="T65" fmla="*/ 11112 h 35"/>
              <a:gd name="T66" fmla="*/ 159404 w 165"/>
              <a:gd name="T67" fmla="*/ 14287 h 35"/>
              <a:gd name="T68" fmla="*/ 175491 w 165"/>
              <a:gd name="T69" fmla="*/ 14287 h 35"/>
              <a:gd name="T70" fmla="*/ 181341 w 165"/>
              <a:gd name="T71" fmla="*/ 41275 h 35"/>
              <a:gd name="T72" fmla="*/ 181341 w 165"/>
              <a:gd name="T73" fmla="*/ 42862 h 35"/>
              <a:gd name="T74" fmla="*/ 172566 w 165"/>
              <a:gd name="T75" fmla="*/ 38100 h 35"/>
              <a:gd name="T76" fmla="*/ 159404 w 165"/>
              <a:gd name="T77" fmla="*/ 42862 h 35"/>
              <a:gd name="T78" fmla="*/ 156479 w 165"/>
              <a:gd name="T79" fmla="*/ 28575 h 35"/>
              <a:gd name="T80" fmla="*/ 172566 w 165"/>
              <a:gd name="T81" fmla="*/ 17462 h 35"/>
              <a:gd name="T82" fmla="*/ 156479 w 165"/>
              <a:gd name="T83" fmla="*/ 20637 h 35"/>
              <a:gd name="T84" fmla="*/ 165254 w 165"/>
              <a:gd name="T85" fmla="*/ 28575 h 35"/>
              <a:gd name="T86" fmla="*/ 162329 w 165"/>
              <a:gd name="T87" fmla="*/ 38100 h 35"/>
              <a:gd name="T88" fmla="*/ 172566 w 165"/>
              <a:gd name="T89" fmla="*/ 34925 h 35"/>
              <a:gd name="T90" fmla="*/ 191578 w 165"/>
              <a:gd name="T91" fmla="*/ 17462 h 35"/>
              <a:gd name="T92" fmla="*/ 206202 w 165"/>
              <a:gd name="T93" fmla="*/ 14287 h 35"/>
              <a:gd name="T94" fmla="*/ 210589 w 165"/>
              <a:gd name="T95" fmla="*/ 34925 h 35"/>
              <a:gd name="T96" fmla="*/ 194502 w 165"/>
              <a:gd name="T97" fmla="*/ 42862 h 35"/>
              <a:gd name="T98" fmla="*/ 187190 w 165"/>
              <a:gd name="T99" fmla="*/ 11112 h 35"/>
              <a:gd name="T100" fmla="*/ 207664 w 165"/>
              <a:gd name="T101" fmla="*/ 31750 h 35"/>
              <a:gd name="T102" fmla="*/ 203277 w 165"/>
              <a:gd name="T103" fmla="*/ 17462 h 35"/>
              <a:gd name="T104" fmla="*/ 191578 w 165"/>
              <a:gd name="T105" fmla="*/ 34925 h 35"/>
              <a:gd name="T106" fmla="*/ 213514 w 165"/>
              <a:gd name="T107" fmla="*/ 52387 h 35"/>
              <a:gd name="T108" fmla="*/ 219364 w 165"/>
              <a:gd name="T109" fmla="*/ 31750 h 35"/>
              <a:gd name="T110" fmla="*/ 235450 w 165"/>
              <a:gd name="T111" fmla="*/ 52387 h 35"/>
              <a:gd name="T112" fmla="*/ 222288 w 165"/>
              <a:gd name="T113" fmla="*/ 31750 h 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5"/>
              <a:gd name="T172" fmla="*/ 0 h 35"/>
              <a:gd name="T173" fmla="*/ 165 w 165"/>
              <a:gd name="T174" fmla="*/ 35 h 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5" h="35">
                <a:moveTo>
                  <a:pt x="20" y="9"/>
                </a:moveTo>
                <a:lnTo>
                  <a:pt x="19" y="5"/>
                </a:lnTo>
                <a:lnTo>
                  <a:pt x="17" y="3"/>
                </a:lnTo>
                <a:lnTo>
                  <a:pt x="15" y="3"/>
                </a:lnTo>
                <a:lnTo>
                  <a:pt x="11" y="3"/>
                </a:lnTo>
                <a:lnTo>
                  <a:pt x="9" y="3"/>
                </a:lnTo>
                <a:lnTo>
                  <a:pt x="8" y="3"/>
                </a:lnTo>
                <a:lnTo>
                  <a:pt x="6" y="5"/>
                </a:lnTo>
                <a:lnTo>
                  <a:pt x="4" y="7"/>
                </a:lnTo>
                <a:lnTo>
                  <a:pt x="4" y="11"/>
                </a:lnTo>
                <a:lnTo>
                  <a:pt x="4" y="13"/>
                </a:lnTo>
                <a:lnTo>
                  <a:pt x="4" y="18"/>
                </a:lnTo>
                <a:lnTo>
                  <a:pt x="6" y="22"/>
                </a:lnTo>
                <a:lnTo>
                  <a:pt x="8" y="24"/>
                </a:lnTo>
                <a:lnTo>
                  <a:pt x="11" y="24"/>
                </a:lnTo>
                <a:lnTo>
                  <a:pt x="13" y="24"/>
                </a:lnTo>
                <a:lnTo>
                  <a:pt x="15" y="24"/>
                </a:lnTo>
                <a:lnTo>
                  <a:pt x="17" y="24"/>
                </a:lnTo>
                <a:lnTo>
                  <a:pt x="19" y="22"/>
                </a:lnTo>
                <a:lnTo>
                  <a:pt x="19" y="20"/>
                </a:lnTo>
                <a:lnTo>
                  <a:pt x="20" y="18"/>
                </a:lnTo>
                <a:lnTo>
                  <a:pt x="24" y="18"/>
                </a:lnTo>
                <a:lnTo>
                  <a:pt x="22" y="22"/>
                </a:lnTo>
                <a:lnTo>
                  <a:pt x="20" y="24"/>
                </a:lnTo>
                <a:lnTo>
                  <a:pt x="19" y="26"/>
                </a:lnTo>
                <a:lnTo>
                  <a:pt x="15" y="27"/>
                </a:lnTo>
                <a:lnTo>
                  <a:pt x="13" y="27"/>
                </a:lnTo>
                <a:lnTo>
                  <a:pt x="11" y="27"/>
                </a:lnTo>
                <a:lnTo>
                  <a:pt x="9" y="27"/>
                </a:lnTo>
                <a:lnTo>
                  <a:pt x="8" y="27"/>
                </a:lnTo>
                <a:lnTo>
                  <a:pt x="6" y="26"/>
                </a:lnTo>
                <a:lnTo>
                  <a:pt x="4" y="24"/>
                </a:lnTo>
                <a:lnTo>
                  <a:pt x="2" y="22"/>
                </a:lnTo>
                <a:lnTo>
                  <a:pt x="0" y="20"/>
                </a:lnTo>
                <a:lnTo>
                  <a:pt x="0" y="16"/>
                </a:lnTo>
                <a:lnTo>
                  <a:pt x="0" y="13"/>
                </a:lnTo>
                <a:lnTo>
                  <a:pt x="0" y="11"/>
                </a:lnTo>
                <a:lnTo>
                  <a:pt x="0" y="7"/>
                </a:lnTo>
                <a:lnTo>
                  <a:pt x="2" y="5"/>
                </a:lnTo>
                <a:lnTo>
                  <a:pt x="2" y="3"/>
                </a:lnTo>
                <a:lnTo>
                  <a:pt x="4" y="2"/>
                </a:lnTo>
                <a:lnTo>
                  <a:pt x="8" y="0"/>
                </a:lnTo>
                <a:lnTo>
                  <a:pt x="9" y="0"/>
                </a:lnTo>
                <a:lnTo>
                  <a:pt x="11" y="0"/>
                </a:lnTo>
                <a:lnTo>
                  <a:pt x="15" y="0"/>
                </a:lnTo>
                <a:lnTo>
                  <a:pt x="19" y="2"/>
                </a:lnTo>
                <a:lnTo>
                  <a:pt x="20" y="2"/>
                </a:lnTo>
                <a:lnTo>
                  <a:pt x="22" y="3"/>
                </a:lnTo>
                <a:lnTo>
                  <a:pt x="22" y="5"/>
                </a:lnTo>
                <a:lnTo>
                  <a:pt x="22" y="9"/>
                </a:lnTo>
                <a:lnTo>
                  <a:pt x="20" y="9"/>
                </a:lnTo>
                <a:close/>
                <a:moveTo>
                  <a:pt x="28" y="13"/>
                </a:moveTo>
                <a:lnTo>
                  <a:pt x="28" y="11"/>
                </a:lnTo>
                <a:lnTo>
                  <a:pt x="30" y="9"/>
                </a:lnTo>
                <a:lnTo>
                  <a:pt x="32" y="7"/>
                </a:lnTo>
                <a:lnTo>
                  <a:pt x="35" y="7"/>
                </a:lnTo>
                <a:lnTo>
                  <a:pt x="37" y="7"/>
                </a:lnTo>
                <a:lnTo>
                  <a:pt x="39" y="7"/>
                </a:lnTo>
                <a:lnTo>
                  <a:pt x="41" y="9"/>
                </a:lnTo>
                <a:lnTo>
                  <a:pt x="43" y="11"/>
                </a:lnTo>
                <a:lnTo>
                  <a:pt x="43" y="13"/>
                </a:lnTo>
                <a:lnTo>
                  <a:pt x="43" y="24"/>
                </a:lnTo>
                <a:lnTo>
                  <a:pt x="44" y="26"/>
                </a:lnTo>
                <a:lnTo>
                  <a:pt x="44" y="27"/>
                </a:lnTo>
                <a:lnTo>
                  <a:pt x="43" y="27"/>
                </a:lnTo>
                <a:lnTo>
                  <a:pt x="41" y="27"/>
                </a:lnTo>
                <a:lnTo>
                  <a:pt x="39" y="26"/>
                </a:lnTo>
                <a:lnTo>
                  <a:pt x="39" y="24"/>
                </a:lnTo>
                <a:lnTo>
                  <a:pt x="39" y="26"/>
                </a:lnTo>
                <a:lnTo>
                  <a:pt x="37" y="27"/>
                </a:lnTo>
                <a:lnTo>
                  <a:pt x="35" y="27"/>
                </a:lnTo>
                <a:lnTo>
                  <a:pt x="32" y="27"/>
                </a:lnTo>
                <a:lnTo>
                  <a:pt x="30" y="27"/>
                </a:lnTo>
                <a:lnTo>
                  <a:pt x="28" y="26"/>
                </a:lnTo>
                <a:lnTo>
                  <a:pt x="26" y="24"/>
                </a:lnTo>
                <a:lnTo>
                  <a:pt x="26" y="22"/>
                </a:lnTo>
                <a:lnTo>
                  <a:pt x="26" y="20"/>
                </a:lnTo>
                <a:lnTo>
                  <a:pt x="28" y="18"/>
                </a:lnTo>
                <a:lnTo>
                  <a:pt x="30" y="16"/>
                </a:lnTo>
                <a:lnTo>
                  <a:pt x="32" y="16"/>
                </a:lnTo>
                <a:lnTo>
                  <a:pt x="37" y="15"/>
                </a:lnTo>
                <a:lnTo>
                  <a:pt x="39" y="15"/>
                </a:lnTo>
                <a:lnTo>
                  <a:pt x="39" y="13"/>
                </a:lnTo>
                <a:lnTo>
                  <a:pt x="39" y="11"/>
                </a:lnTo>
                <a:lnTo>
                  <a:pt x="35" y="9"/>
                </a:lnTo>
                <a:lnTo>
                  <a:pt x="33" y="11"/>
                </a:lnTo>
                <a:lnTo>
                  <a:pt x="32" y="11"/>
                </a:lnTo>
                <a:lnTo>
                  <a:pt x="32" y="13"/>
                </a:lnTo>
                <a:lnTo>
                  <a:pt x="30" y="13"/>
                </a:lnTo>
                <a:lnTo>
                  <a:pt x="28" y="13"/>
                </a:lnTo>
                <a:close/>
                <a:moveTo>
                  <a:pt x="39" y="16"/>
                </a:moveTo>
                <a:lnTo>
                  <a:pt x="39" y="18"/>
                </a:lnTo>
                <a:lnTo>
                  <a:pt x="37" y="18"/>
                </a:lnTo>
                <a:lnTo>
                  <a:pt x="33" y="18"/>
                </a:lnTo>
                <a:lnTo>
                  <a:pt x="32" y="18"/>
                </a:lnTo>
                <a:lnTo>
                  <a:pt x="32" y="20"/>
                </a:lnTo>
                <a:lnTo>
                  <a:pt x="30" y="20"/>
                </a:lnTo>
                <a:lnTo>
                  <a:pt x="30" y="22"/>
                </a:lnTo>
                <a:lnTo>
                  <a:pt x="30" y="24"/>
                </a:lnTo>
                <a:lnTo>
                  <a:pt x="33" y="26"/>
                </a:lnTo>
                <a:lnTo>
                  <a:pt x="35" y="26"/>
                </a:lnTo>
                <a:lnTo>
                  <a:pt x="35" y="24"/>
                </a:lnTo>
                <a:lnTo>
                  <a:pt x="37" y="24"/>
                </a:lnTo>
                <a:lnTo>
                  <a:pt x="39" y="22"/>
                </a:lnTo>
                <a:lnTo>
                  <a:pt x="39" y="20"/>
                </a:lnTo>
                <a:lnTo>
                  <a:pt x="39" y="16"/>
                </a:lnTo>
                <a:close/>
                <a:moveTo>
                  <a:pt x="52" y="11"/>
                </a:moveTo>
                <a:lnTo>
                  <a:pt x="52" y="22"/>
                </a:lnTo>
                <a:lnTo>
                  <a:pt x="52" y="24"/>
                </a:lnTo>
                <a:lnTo>
                  <a:pt x="50" y="26"/>
                </a:lnTo>
                <a:lnTo>
                  <a:pt x="48" y="27"/>
                </a:lnTo>
                <a:lnTo>
                  <a:pt x="46" y="27"/>
                </a:lnTo>
                <a:lnTo>
                  <a:pt x="46" y="24"/>
                </a:lnTo>
                <a:lnTo>
                  <a:pt x="48" y="24"/>
                </a:lnTo>
                <a:lnTo>
                  <a:pt x="48" y="22"/>
                </a:lnTo>
                <a:lnTo>
                  <a:pt x="48" y="7"/>
                </a:lnTo>
                <a:lnTo>
                  <a:pt x="63" y="7"/>
                </a:lnTo>
                <a:lnTo>
                  <a:pt x="63" y="27"/>
                </a:lnTo>
                <a:lnTo>
                  <a:pt x="59" y="27"/>
                </a:lnTo>
                <a:lnTo>
                  <a:pt x="59" y="11"/>
                </a:lnTo>
                <a:lnTo>
                  <a:pt x="52" y="11"/>
                </a:lnTo>
                <a:close/>
                <a:moveTo>
                  <a:pt x="83" y="22"/>
                </a:moveTo>
                <a:lnTo>
                  <a:pt x="83" y="22"/>
                </a:lnTo>
                <a:lnTo>
                  <a:pt x="83" y="24"/>
                </a:lnTo>
                <a:lnTo>
                  <a:pt x="81" y="26"/>
                </a:lnTo>
                <a:lnTo>
                  <a:pt x="78" y="27"/>
                </a:lnTo>
                <a:lnTo>
                  <a:pt x="76" y="27"/>
                </a:lnTo>
                <a:lnTo>
                  <a:pt x="72" y="27"/>
                </a:lnTo>
                <a:lnTo>
                  <a:pt x="70" y="26"/>
                </a:lnTo>
                <a:lnTo>
                  <a:pt x="68" y="26"/>
                </a:lnTo>
                <a:lnTo>
                  <a:pt x="67" y="24"/>
                </a:lnTo>
                <a:lnTo>
                  <a:pt x="67" y="20"/>
                </a:lnTo>
                <a:lnTo>
                  <a:pt x="67" y="18"/>
                </a:lnTo>
                <a:lnTo>
                  <a:pt x="67" y="15"/>
                </a:lnTo>
                <a:lnTo>
                  <a:pt x="67" y="13"/>
                </a:lnTo>
                <a:lnTo>
                  <a:pt x="68" y="11"/>
                </a:lnTo>
                <a:lnTo>
                  <a:pt x="70" y="9"/>
                </a:lnTo>
                <a:lnTo>
                  <a:pt x="72" y="7"/>
                </a:lnTo>
                <a:lnTo>
                  <a:pt x="76" y="7"/>
                </a:lnTo>
                <a:lnTo>
                  <a:pt x="78" y="7"/>
                </a:lnTo>
                <a:lnTo>
                  <a:pt x="81" y="9"/>
                </a:lnTo>
                <a:lnTo>
                  <a:pt x="81" y="11"/>
                </a:lnTo>
                <a:lnTo>
                  <a:pt x="83" y="13"/>
                </a:lnTo>
                <a:lnTo>
                  <a:pt x="83" y="15"/>
                </a:lnTo>
                <a:lnTo>
                  <a:pt x="85" y="18"/>
                </a:lnTo>
                <a:lnTo>
                  <a:pt x="70" y="18"/>
                </a:lnTo>
                <a:lnTo>
                  <a:pt x="70" y="22"/>
                </a:lnTo>
                <a:lnTo>
                  <a:pt x="72" y="24"/>
                </a:lnTo>
                <a:lnTo>
                  <a:pt x="74" y="24"/>
                </a:lnTo>
                <a:lnTo>
                  <a:pt x="76" y="26"/>
                </a:lnTo>
                <a:lnTo>
                  <a:pt x="78" y="26"/>
                </a:lnTo>
                <a:lnTo>
                  <a:pt x="78" y="24"/>
                </a:lnTo>
                <a:lnTo>
                  <a:pt x="80" y="24"/>
                </a:lnTo>
                <a:lnTo>
                  <a:pt x="80" y="22"/>
                </a:lnTo>
                <a:lnTo>
                  <a:pt x="81" y="22"/>
                </a:lnTo>
                <a:lnTo>
                  <a:pt x="83" y="22"/>
                </a:lnTo>
                <a:close/>
                <a:moveTo>
                  <a:pt x="81" y="16"/>
                </a:moveTo>
                <a:lnTo>
                  <a:pt x="80" y="13"/>
                </a:lnTo>
                <a:lnTo>
                  <a:pt x="80" y="11"/>
                </a:lnTo>
                <a:lnTo>
                  <a:pt x="78" y="11"/>
                </a:lnTo>
                <a:lnTo>
                  <a:pt x="76" y="11"/>
                </a:lnTo>
                <a:lnTo>
                  <a:pt x="74" y="11"/>
                </a:lnTo>
                <a:lnTo>
                  <a:pt x="72" y="11"/>
                </a:lnTo>
                <a:lnTo>
                  <a:pt x="72" y="13"/>
                </a:lnTo>
                <a:lnTo>
                  <a:pt x="70" y="13"/>
                </a:lnTo>
                <a:lnTo>
                  <a:pt x="70" y="15"/>
                </a:lnTo>
                <a:lnTo>
                  <a:pt x="70" y="16"/>
                </a:lnTo>
                <a:lnTo>
                  <a:pt x="81" y="16"/>
                </a:lnTo>
                <a:close/>
                <a:moveTo>
                  <a:pt x="104" y="27"/>
                </a:moveTo>
                <a:lnTo>
                  <a:pt x="100" y="27"/>
                </a:lnTo>
                <a:lnTo>
                  <a:pt x="94" y="20"/>
                </a:lnTo>
                <a:lnTo>
                  <a:pt x="91" y="27"/>
                </a:lnTo>
                <a:lnTo>
                  <a:pt x="87" y="27"/>
                </a:lnTo>
                <a:lnTo>
                  <a:pt x="92" y="16"/>
                </a:lnTo>
                <a:lnTo>
                  <a:pt x="87" y="7"/>
                </a:lnTo>
                <a:lnTo>
                  <a:pt x="91" y="7"/>
                </a:lnTo>
                <a:lnTo>
                  <a:pt x="96" y="15"/>
                </a:lnTo>
                <a:lnTo>
                  <a:pt x="100" y="7"/>
                </a:lnTo>
                <a:lnTo>
                  <a:pt x="104" y="7"/>
                </a:lnTo>
                <a:lnTo>
                  <a:pt x="98" y="16"/>
                </a:lnTo>
                <a:lnTo>
                  <a:pt x="104" y="27"/>
                </a:lnTo>
                <a:close/>
                <a:moveTo>
                  <a:pt x="107" y="13"/>
                </a:moveTo>
                <a:lnTo>
                  <a:pt x="107" y="11"/>
                </a:lnTo>
                <a:lnTo>
                  <a:pt x="109" y="9"/>
                </a:lnTo>
                <a:lnTo>
                  <a:pt x="111" y="7"/>
                </a:lnTo>
                <a:lnTo>
                  <a:pt x="115" y="7"/>
                </a:lnTo>
                <a:lnTo>
                  <a:pt x="117" y="7"/>
                </a:lnTo>
                <a:lnTo>
                  <a:pt x="118" y="7"/>
                </a:lnTo>
                <a:lnTo>
                  <a:pt x="120" y="7"/>
                </a:lnTo>
                <a:lnTo>
                  <a:pt x="120" y="9"/>
                </a:lnTo>
                <a:lnTo>
                  <a:pt x="122" y="11"/>
                </a:lnTo>
                <a:lnTo>
                  <a:pt x="122" y="13"/>
                </a:lnTo>
                <a:lnTo>
                  <a:pt x="122" y="24"/>
                </a:lnTo>
                <a:lnTo>
                  <a:pt x="124" y="26"/>
                </a:lnTo>
                <a:lnTo>
                  <a:pt x="124" y="27"/>
                </a:lnTo>
                <a:lnTo>
                  <a:pt x="122" y="27"/>
                </a:lnTo>
                <a:lnTo>
                  <a:pt x="120" y="27"/>
                </a:lnTo>
                <a:lnTo>
                  <a:pt x="120" y="26"/>
                </a:lnTo>
                <a:lnTo>
                  <a:pt x="118" y="24"/>
                </a:lnTo>
                <a:lnTo>
                  <a:pt x="118" y="26"/>
                </a:lnTo>
                <a:lnTo>
                  <a:pt x="117" y="27"/>
                </a:lnTo>
                <a:lnTo>
                  <a:pt x="115" y="27"/>
                </a:lnTo>
                <a:lnTo>
                  <a:pt x="113" y="27"/>
                </a:lnTo>
                <a:lnTo>
                  <a:pt x="111" y="27"/>
                </a:lnTo>
                <a:lnTo>
                  <a:pt x="109" y="27"/>
                </a:lnTo>
                <a:lnTo>
                  <a:pt x="107" y="26"/>
                </a:lnTo>
                <a:lnTo>
                  <a:pt x="105" y="24"/>
                </a:lnTo>
                <a:lnTo>
                  <a:pt x="105" y="22"/>
                </a:lnTo>
                <a:lnTo>
                  <a:pt x="105" y="20"/>
                </a:lnTo>
                <a:lnTo>
                  <a:pt x="107" y="18"/>
                </a:lnTo>
                <a:lnTo>
                  <a:pt x="109" y="16"/>
                </a:lnTo>
                <a:lnTo>
                  <a:pt x="111" y="16"/>
                </a:lnTo>
                <a:lnTo>
                  <a:pt x="117" y="15"/>
                </a:lnTo>
                <a:lnTo>
                  <a:pt x="118" y="15"/>
                </a:lnTo>
                <a:lnTo>
                  <a:pt x="118" y="13"/>
                </a:lnTo>
                <a:lnTo>
                  <a:pt x="118" y="11"/>
                </a:lnTo>
                <a:lnTo>
                  <a:pt x="115" y="9"/>
                </a:lnTo>
                <a:lnTo>
                  <a:pt x="113" y="11"/>
                </a:lnTo>
                <a:lnTo>
                  <a:pt x="111" y="11"/>
                </a:lnTo>
                <a:lnTo>
                  <a:pt x="111" y="13"/>
                </a:lnTo>
                <a:lnTo>
                  <a:pt x="109" y="13"/>
                </a:lnTo>
                <a:lnTo>
                  <a:pt x="107" y="13"/>
                </a:lnTo>
                <a:close/>
                <a:moveTo>
                  <a:pt x="118" y="16"/>
                </a:moveTo>
                <a:lnTo>
                  <a:pt x="118" y="18"/>
                </a:lnTo>
                <a:lnTo>
                  <a:pt x="117" y="18"/>
                </a:lnTo>
                <a:lnTo>
                  <a:pt x="113" y="18"/>
                </a:lnTo>
                <a:lnTo>
                  <a:pt x="111" y="18"/>
                </a:lnTo>
                <a:lnTo>
                  <a:pt x="111" y="20"/>
                </a:lnTo>
                <a:lnTo>
                  <a:pt x="109" y="20"/>
                </a:lnTo>
                <a:lnTo>
                  <a:pt x="109" y="22"/>
                </a:lnTo>
                <a:lnTo>
                  <a:pt x="111" y="24"/>
                </a:lnTo>
                <a:lnTo>
                  <a:pt x="113" y="26"/>
                </a:lnTo>
                <a:lnTo>
                  <a:pt x="115" y="26"/>
                </a:lnTo>
                <a:lnTo>
                  <a:pt x="117" y="24"/>
                </a:lnTo>
                <a:lnTo>
                  <a:pt x="118" y="22"/>
                </a:lnTo>
                <a:lnTo>
                  <a:pt x="118" y="20"/>
                </a:lnTo>
                <a:lnTo>
                  <a:pt x="118" y="16"/>
                </a:lnTo>
                <a:close/>
                <a:moveTo>
                  <a:pt x="128" y="7"/>
                </a:moveTo>
                <a:lnTo>
                  <a:pt x="131" y="7"/>
                </a:lnTo>
                <a:lnTo>
                  <a:pt x="131" y="11"/>
                </a:lnTo>
                <a:lnTo>
                  <a:pt x="131" y="9"/>
                </a:lnTo>
                <a:lnTo>
                  <a:pt x="133" y="7"/>
                </a:lnTo>
                <a:lnTo>
                  <a:pt x="135" y="7"/>
                </a:lnTo>
                <a:lnTo>
                  <a:pt x="137" y="7"/>
                </a:lnTo>
                <a:lnTo>
                  <a:pt x="139" y="7"/>
                </a:lnTo>
                <a:lnTo>
                  <a:pt x="141" y="9"/>
                </a:lnTo>
                <a:lnTo>
                  <a:pt x="142" y="9"/>
                </a:lnTo>
                <a:lnTo>
                  <a:pt x="144" y="13"/>
                </a:lnTo>
                <a:lnTo>
                  <a:pt x="144" y="15"/>
                </a:lnTo>
                <a:lnTo>
                  <a:pt x="144" y="16"/>
                </a:lnTo>
                <a:lnTo>
                  <a:pt x="144" y="20"/>
                </a:lnTo>
                <a:lnTo>
                  <a:pt x="144" y="22"/>
                </a:lnTo>
                <a:lnTo>
                  <a:pt x="142" y="24"/>
                </a:lnTo>
                <a:lnTo>
                  <a:pt x="141" y="26"/>
                </a:lnTo>
                <a:lnTo>
                  <a:pt x="139" y="27"/>
                </a:lnTo>
                <a:lnTo>
                  <a:pt x="137" y="27"/>
                </a:lnTo>
                <a:lnTo>
                  <a:pt x="135" y="27"/>
                </a:lnTo>
                <a:lnTo>
                  <a:pt x="133" y="27"/>
                </a:lnTo>
                <a:lnTo>
                  <a:pt x="131" y="26"/>
                </a:lnTo>
                <a:lnTo>
                  <a:pt x="131" y="35"/>
                </a:lnTo>
                <a:lnTo>
                  <a:pt x="128" y="35"/>
                </a:lnTo>
                <a:lnTo>
                  <a:pt x="128" y="7"/>
                </a:lnTo>
                <a:close/>
                <a:moveTo>
                  <a:pt x="137" y="26"/>
                </a:moveTo>
                <a:lnTo>
                  <a:pt x="139" y="24"/>
                </a:lnTo>
                <a:lnTo>
                  <a:pt x="141" y="22"/>
                </a:lnTo>
                <a:lnTo>
                  <a:pt x="142" y="20"/>
                </a:lnTo>
                <a:lnTo>
                  <a:pt x="142" y="18"/>
                </a:lnTo>
                <a:lnTo>
                  <a:pt x="142" y="16"/>
                </a:lnTo>
                <a:lnTo>
                  <a:pt x="141" y="15"/>
                </a:lnTo>
                <a:lnTo>
                  <a:pt x="141" y="13"/>
                </a:lnTo>
                <a:lnTo>
                  <a:pt x="141" y="11"/>
                </a:lnTo>
                <a:lnTo>
                  <a:pt x="139" y="11"/>
                </a:lnTo>
                <a:lnTo>
                  <a:pt x="137" y="11"/>
                </a:lnTo>
                <a:lnTo>
                  <a:pt x="133" y="11"/>
                </a:lnTo>
                <a:lnTo>
                  <a:pt x="133" y="13"/>
                </a:lnTo>
                <a:lnTo>
                  <a:pt x="131" y="15"/>
                </a:lnTo>
                <a:lnTo>
                  <a:pt x="131" y="18"/>
                </a:lnTo>
                <a:lnTo>
                  <a:pt x="131" y="22"/>
                </a:lnTo>
                <a:lnTo>
                  <a:pt x="133" y="24"/>
                </a:lnTo>
                <a:lnTo>
                  <a:pt x="135" y="24"/>
                </a:lnTo>
                <a:lnTo>
                  <a:pt x="137" y="26"/>
                </a:lnTo>
                <a:close/>
                <a:moveTo>
                  <a:pt x="150" y="27"/>
                </a:moveTo>
                <a:lnTo>
                  <a:pt x="150" y="33"/>
                </a:lnTo>
                <a:lnTo>
                  <a:pt x="146" y="33"/>
                </a:lnTo>
                <a:lnTo>
                  <a:pt x="146" y="24"/>
                </a:lnTo>
                <a:lnTo>
                  <a:pt x="148" y="24"/>
                </a:lnTo>
                <a:lnTo>
                  <a:pt x="148" y="22"/>
                </a:lnTo>
                <a:lnTo>
                  <a:pt x="150" y="20"/>
                </a:lnTo>
                <a:lnTo>
                  <a:pt x="150" y="7"/>
                </a:lnTo>
                <a:lnTo>
                  <a:pt x="163" y="7"/>
                </a:lnTo>
                <a:lnTo>
                  <a:pt x="163" y="24"/>
                </a:lnTo>
                <a:lnTo>
                  <a:pt x="165" y="24"/>
                </a:lnTo>
                <a:lnTo>
                  <a:pt x="165" y="33"/>
                </a:lnTo>
                <a:lnTo>
                  <a:pt x="161" y="33"/>
                </a:lnTo>
                <a:lnTo>
                  <a:pt x="161" y="27"/>
                </a:lnTo>
                <a:lnTo>
                  <a:pt x="150" y="27"/>
                </a:lnTo>
                <a:close/>
                <a:moveTo>
                  <a:pt x="159" y="24"/>
                </a:moveTo>
                <a:lnTo>
                  <a:pt x="159" y="11"/>
                </a:lnTo>
                <a:lnTo>
                  <a:pt x="152" y="11"/>
                </a:lnTo>
                <a:lnTo>
                  <a:pt x="152" y="20"/>
                </a:lnTo>
                <a:lnTo>
                  <a:pt x="152" y="24"/>
                </a:lnTo>
                <a:lnTo>
                  <a:pt x="159" y="24"/>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98" name="Freeform 132"/>
          <p:cNvSpPr>
            <a:spLocks noEditPoints="1"/>
          </p:cNvSpPr>
          <p:nvPr/>
        </p:nvSpPr>
        <p:spPr bwMode="auto">
          <a:xfrm>
            <a:off x="3947636" y="3196104"/>
            <a:ext cx="366526" cy="66125"/>
          </a:xfrm>
          <a:custGeom>
            <a:avLst/>
            <a:gdLst>
              <a:gd name="T0" fmla="*/ 4400 w 210"/>
              <a:gd name="T1" fmla="*/ 23812 h 35"/>
              <a:gd name="T2" fmla="*/ 26398 w 210"/>
              <a:gd name="T3" fmla="*/ 17462 h 35"/>
              <a:gd name="T4" fmla="*/ 51329 w 210"/>
              <a:gd name="T5" fmla="*/ 11112 h 35"/>
              <a:gd name="T6" fmla="*/ 61595 w 210"/>
              <a:gd name="T7" fmla="*/ 17462 h 35"/>
              <a:gd name="T8" fmla="*/ 64528 w 210"/>
              <a:gd name="T9" fmla="*/ 41275 h 35"/>
              <a:gd name="T10" fmla="*/ 61595 w 210"/>
              <a:gd name="T11" fmla="*/ 44450 h 35"/>
              <a:gd name="T12" fmla="*/ 54262 w 210"/>
              <a:gd name="T13" fmla="*/ 41275 h 35"/>
              <a:gd name="T14" fmla="*/ 39597 w 210"/>
              <a:gd name="T15" fmla="*/ 38100 h 35"/>
              <a:gd name="T16" fmla="*/ 45463 w 210"/>
              <a:gd name="T17" fmla="*/ 23812 h 35"/>
              <a:gd name="T18" fmla="*/ 48396 w 210"/>
              <a:gd name="T19" fmla="*/ 14287 h 35"/>
              <a:gd name="T20" fmla="*/ 57195 w 210"/>
              <a:gd name="T21" fmla="*/ 25400 h 35"/>
              <a:gd name="T22" fmla="*/ 45463 w 210"/>
              <a:gd name="T23" fmla="*/ 28575 h 35"/>
              <a:gd name="T24" fmla="*/ 51329 w 210"/>
              <a:gd name="T25" fmla="*/ 38100 h 35"/>
              <a:gd name="T26" fmla="*/ 57195 w 210"/>
              <a:gd name="T27" fmla="*/ 25400 h 35"/>
              <a:gd name="T28" fmla="*/ 77727 w 210"/>
              <a:gd name="T29" fmla="*/ 11112 h 35"/>
              <a:gd name="T30" fmla="*/ 93859 w 210"/>
              <a:gd name="T31" fmla="*/ 17462 h 35"/>
              <a:gd name="T32" fmla="*/ 89459 w 210"/>
              <a:gd name="T33" fmla="*/ 41275 h 35"/>
              <a:gd name="T34" fmla="*/ 74794 w 210"/>
              <a:gd name="T35" fmla="*/ 38100 h 35"/>
              <a:gd name="T36" fmla="*/ 86526 w 210"/>
              <a:gd name="T37" fmla="*/ 38100 h 35"/>
              <a:gd name="T38" fmla="*/ 92392 w 210"/>
              <a:gd name="T39" fmla="*/ 23812 h 35"/>
              <a:gd name="T40" fmla="*/ 77727 w 210"/>
              <a:gd name="T41" fmla="*/ 14287 h 35"/>
              <a:gd name="T42" fmla="*/ 80660 w 210"/>
              <a:gd name="T43" fmla="*/ 38100 h 35"/>
              <a:gd name="T44" fmla="*/ 118790 w 210"/>
              <a:gd name="T45" fmla="*/ 41275 h 35"/>
              <a:gd name="T46" fmla="*/ 105591 w 210"/>
              <a:gd name="T47" fmla="*/ 23812 h 35"/>
              <a:gd name="T48" fmla="*/ 105591 w 210"/>
              <a:gd name="T49" fmla="*/ 38100 h 35"/>
              <a:gd name="T50" fmla="*/ 118790 w 210"/>
              <a:gd name="T51" fmla="*/ 31750 h 35"/>
              <a:gd name="T52" fmla="*/ 127590 w 210"/>
              <a:gd name="T53" fmla="*/ 41275 h 35"/>
              <a:gd name="T54" fmla="*/ 129056 w 210"/>
              <a:gd name="T55" fmla="*/ 23812 h 35"/>
              <a:gd name="T56" fmla="*/ 151054 w 210"/>
              <a:gd name="T57" fmla="*/ 11112 h 35"/>
              <a:gd name="T58" fmla="*/ 127590 w 210"/>
              <a:gd name="T59" fmla="*/ 41275 h 35"/>
              <a:gd name="T60" fmla="*/ 140789 w 210"/>
              <a:gd name="T61" fmla="*/ 25400 h 35"/>
              <a:gd name="T62" fmla="*/ 178919 w 210"/>
              <a:gd name="T63" fmla="*/ 41275 h 35"/>
              <a:gd name="T64" fmla="*/ 164253 w 210"/>
              <a:gd name="T65" fmla="*/ 11112 h 35"/>
              <a:gd name="T66" fmla="*/ 189185 w 210"/>
              <a:gd name="T67" fmla="*/ 28575 h 35"/>
              <a:gd name="T68" fmla="*/ 240514 w 210"/>
              <a:gd name="T69" fmla="*/ 11112 h 35"/>
              <a:gd name="T70" fmla="*/ 214116 w 210"/>
              <a:gd name="T71" fmla="*/ 6350 h 35"/>
              <a:gd name="T72" fmla="*/ 208250 w 210"/>
              <a:gd name="T73" fmla="*/ 0 h 35"/>
              <a:gd name="T74" fmla="*/ 246380 w 210"/>
              <a:gd name="T75" fmla="*/ 41275 h 35"/>
              <a:gd name="T76" fmla="*/ 265445 w 210"/>
              <a:gd name="T77" fmla="*/ 11112 h 35"/>
              <a:gd name="T78" fmla="*/ 275711 w 210"/>
              <a:gd name="T79" fmla="*/ 17462 h 35"/>
              <a:gd name="T80" fmla="*/ 278644 w 210"/>
              <a:gd name="T81" fmla="*/ 41275 h 35"/>
              <a:gd name="T82" fmla="*/ 275711 w 210"/>
              <a:gd name="T83" fmla="*/ 44450 h 35"/>
              <a:gd name="T84" fmla="*/ 268378 w 210"/>
              <a:gd name="T85" fmla="*/ 41275 h 35"/>
              <a:gd name="T86" fmla="*/ 253713 w 210"/>
              <a:gd name="T87" fmla="*/ 38100 h 35"/>
              <a:gd name="T88" fmla="*/ 259579 w 210"/>
              <a:gd name="T89" fmla="*/ 23812 h 35"/>
              <a:gd name="T90" fmla="*/ 262512 w 210"/>
              <a:gd name="T91" fmla="*/ 14287 h 35"/>
              <a:gd name="T92" fmla="*/ 269845 w 210"/>
              <a:gd name="T93" fmla="*/ 25400 h 35"/>
              <a:gd name="T94" fmla="*/ 259579 w 210"/>
              <a:gd name="T95" fmla="*/ 28575 h 35"/>
              <a:gd name="T96" fmla="*/ 265445 w 210"/>
              <a:gd name="T97" fmla="*/ 38100 h 35"/>
              <a:gd name="T98" fmla="*/ 269845 w 210"/>
              <a:gd name="T99" fmla="*/ 25400 h 35"/>
              <a:gd name="T100" fmla="*/ 291843 w 210"/>
              <a:gd name="T101" fmla="*/ 11112 h 35"/>
              <a:gd name="T102" fmla="*/ 307975 w 210"/>
              <a:gd name="T103" fmla="*/ 17462 h 35"/>
              <a:gd name="T104" fmla="*/ 303575 w 210"/>
              <a:gd name="T105" fmla="*/ 41275 h 35"/>
              <a:gd name="T106" fmla="*/ 288910 w 210"/>
              <a:gd name="T107" fmla="*/ 38100 h 35"/>
              <a:gd name="T108" fmla="*/ 297709 w 210"/>
              <a:gd name="T109" fmla="*/ 38100 h 35"/>
              <a:gd name="T110" fmla="*/ 303575 w 210"/>
              <a:gd name="T111" fmla="*/ 23812 h 35"/>
              <a:gd name="T112" fmla="*/ 291843 w 210"/>
              <a:gd name="T113" fmla="*/ 14287 h 35"/>
              <a:gd name="T114" fmla="*/ 294776 w 210"/>
              <a:gd name="T115" fmla="*/ 38100 h 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0"/>
              <a:gd name="T175" fmla="*/ 0 h 35"/>
              <a:gd name="T176" fmla="*/ 210 w 210"/>
              <a:gd name="T177" fmla="*/ 35 h 3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0" h="35">
                <a:moveTo>
                  <a:pt x="18" y="0"/>
                </a:moveTo>
                <a:lnTo>
                  <a:pt x="22" y="0"/>
                </a:lnTo>
                <a:lnTo>
                  <a:pt x="22" y="26"/>
                </a:lnTo>
                <a:lnTo>
                  <a:pt x="18" y="26"/>
                </a:lnTo>
                <a:lnTo>
                  <a:pt x="18" y="15"/>
                </a:lnTo>
                <a:lnTo>
                  <a:pt x="3" y="15"/>
                </a:lnTo>
                <a:lnTo>
                  <a:pt x="3" y="26"/>
                </a:lnTo>
                <a:lnTo>
                  <a:pt x="0" y="26"/>
                </a:lnTo>
                <a:lnTo>
                  <a:pt x="0" y="0"/>
                </a:lnTo>
                <a:lnTo>
                  <a:pt x="3" y="0"/>
                </a:lnTo>
                <a:lnTo>
                  <a:pt x="3" y="11"/>
                </a:lnTo>
                <a:lnTo>
                  <a:pt x="18" y="11"/>
                </a:lnTo>
                <a:lnTo>
                  <a:pt x="18" y="0"/>
                </a:lnTo>
                <a:close/>
                <a:moveTo>
                  <a:pt x="27" y="13"/>
                </a:moveTo>
                <a:lnTo>
                  <a:pt x="27" y="9"/>
                </a:lnTo>
                <a:lnTo>
                  <a:pt x="29" y="7"/>
                </a:lnTo>
                <a:lnTo>
                  <a:pt x="31" y="7"/>
                </a:lnTo>
                <a:lnTo>
                  <a:pt x="35" y="7"/>
                </a:lnTo>
                <a:lnTo>
                  <a:pt x="37" y="7"/>
                </a:lnTo>
                <a:lnTo>
                  <a:pt x="39" y="7"/>
                </a:lnTo>
                <a:lnTo>
                  <a:pt x="40" y="7"/>
                </a:lnTo>
                <a:lnTo>
                  <a:pt x="40" y="9"/>
                </a:lnTo>
                <a:lnTo>
                  <a:pt x="42" y="9"/>
                </a:lnTo>
                <a:lnTo>
                  <a:pt x="42" y="11"/>
                </a:lnTo>
                <a:lnTo>
                  <a:pt x="42" y="24"/>
                </a:lnTo>
                <a:lnTo>
                  <a:pt x="44" y="24"/>
                </a:lnTo>
                <a:lnTo>
                  <a:pt x="44" y="26"/>
                </a:lnTo>
                <a:lnTo>
                  <a:pt x="44" y="28"/>
                </a:lnTo>
                <a:lnTo>
                  <a:pt x="42" y="28"/>
                </a:lnTo>
                <a:lnTo>
                  <a:pt x="40" y="28"/>
                </a:lnTo>
                <a:lnTo>
                  <a:pt x="40" y="26"/>
                </a:lnTo>
                <a:lnTo>
                  <a:pt x="39" y="24"/>
                </a:lnTo>
                <a:lnTo>
                  <a:pt x="39" y="26"/>
                </a:lnTo>
                <a:lnTo>
                  <a:pt x="37" y="26"/>
                </a:lnTo>
                <a:lnTo>
                  <a:pt x="35" y="28"/>
                </a:lnTo>
                <a:lnTo>
                  <a:pt x="33" y="28"/>
                </a:lnTo>
                <a:lnTo>
                  <a:pt x="31" y="28"/>
                </a:lnTo>
                <a:lnTo>
                  <a:pt x="29" y="26"/>
                </a:lnTo>
                <a:lnTo>
                  <a:pt x="27" y="26"/>
                </a:lnTo>
                <a:lnTo>
                  <a:pt x="27" y="24"/>
                </a:lnTo>
                <a:lnTo>
                  <a:pt x="26" y="24"/>
                </a:lnTo>
                <a:lnTo>
                  <a:pt x="26" y="22"/>
                </a:lnTo>
                <a:lnTo>
                  <a:pt x="26" y="20"/>
                </a:lnTo>
                <a:lnTo>
                  <a:pt x="27" y="18"/>
                </a:lnTo>
                <a:lnTo>
                  <a:pt x="29" y="16"/>
                </a:lnTo>
                <a:lnTo>
                  <a:pt x="31" y="15"/>
                </a:lnTo>
                <a:lnTo>
                  <a:pt x="37" y="15"/>
                </a:lnTo>
                <a:lnTo>
                  <a:pt x="39" y="15"/>
                </a:lnTo>
                <a:lnTo>
                  <a:pt x="39" y="13"/>
                </a:lnTo>
                <a:lnTo>
                  <a:pt x="39" y="9"/>
                </a:lnTo>
                <a:lnTo>
                  <a:pt x="35" y="9"/>
                </a:lnTo>
                <a:lnTo>
                  <a:pt x="33" y="9"/>
                </a:lnTo>
                <a:lnTo>
                  <a:pt x="31" y="11"/>
                </a:lnTo>
                <a:lnTo>
                  <a:pt x="29" y="13"/>
                </a:lnTo>
                <a:lnTo>
                  <a:pt x="27" y="13"/>
                </a:lnTo>
                <a:close/>
                <a:moveTo>
                  <a:pt x="39" y="16"/>
                </a:moveTo>
                <a:lnTo>
                  <a:pt x="39" y="16"/>
                </a:lnTo>
                <a:lnTo>
                  <a:pt x="37" y="16"/>
                </a:lnTo>
                <a:lnTo>
                  <a:pt x="33" y="18"/>
                </a:lnTo>
                <a:lnTo>
                  <a:pt x="31" y="18"/>
                </a:lnTo>
                <a:lnTo>
                  <a:pt x="29" y="18"/>
                </a:lnTo>
                <a:lnTo>
                  <a:pt x="29" y="20"/>
                </a:lnTo>
                <a:lnTo>
                  <a:pt x="31" y="24"/>
                </a:lnTo>
                <a:lnTo>
                  <a:pt x="33" y="24"/>
                </a:lnTo>
                <a:lnTo>
                  <a:pt x="35" y="24"/>
                </a:lnTo>
                <a:lnTo>
                  <a:pt x="37" y="24"/>
                </a:lnTo>
                <a:lnTo>
                  <a:pt x="39" y="22"/>
                </a:lnTo>
                <a:lnTo>
                  <a:pt x="39" y="20"/>
                </a:lnTo>
                <a:lnTo>
                  <a:pt x="39" y="16"/>
                </a:lnTo>
                <a:close/>
                <a:moveTo>
                  <a:pt x="48" y="7"/>
                </a:moveTo>
                <a:lnTo>
                  <a:pt x="51" y="7"/>
                </a:lnTo>
                <a:lnTo>
                  <a:pt x="51" y="9"/>
                </a:lnTo>
                <a:lnTo>
                  <a:pt x="53" y="7"/>
                </a:lnTo>
                <a:lnTo>
                  <a:pt x="55" y="7"/>
                </a:lnTo>
                <a:lnTo>
                  <a:pt x="57" y="7"/>
                </a:lnTo>
                <a:lnTo>
                  <a:pt x="59" y="7"/>
                </a:lnTo>
                <a:lnTo>
                  <a:pt x="61" y="7"/>
                </a:lnTo>
                <a:lnTo>
                  <a:pt x="63" y="9"/>
                </a:lnTo>
                <a:lnTo>
                  <a:pt x="64" y="11"/>
                </a:lnTo>
                <a:lnTo>
                  <a:pt x="64" y="13"/>
                </a:lnTo>
                <a:lnTo>
                  <a:pt x="64" y="16"/>
                </a:lnTo>
                <a:lnTo>
                  <a:pt x="64" y="18"/>
                </a:lnTo>
                <a:lnTo>
                  <a:pt x="64" y="22"/>
                </a:lnTo>
                <a:lnTo>
                  <a:pt x="63" y="24"/>
                </a:lnTo>
                <a:lnTo>
                  <a:pt x="61" y="26"/>
                </a:lnTo>
                <a:lnTo>
                  <a:pt x="59" y="26"/>
                </a:lnTo>
                <a:lnTo>
                  <a:pt x="57" y="28"/>
                </a:lnTo>
                <a:lnTo>
                  <a:pt x="55" y="28"/>
                </a:lnTo>
                <a:lnTo>
                  <a:pt x="53" y="26"/>
                </a:lnTo>
                <a:lnTo>
                  <a:pt x="51" y="26"/>
                </a:lnTo>
                <a:lnTo>
                  <a:pt x="51" y="24"/>
                </a:lnTo>
                <a:lnTo>
                  <a:pt x="51" y="35"/>
                </a:lnTo>
                <a:lnTo>
                  <a:pt x="48" y="35"/>
                </a:lnTo>
                <a:lnTo>
                  <a:pt x="48" y="7"/>
                </a:lnTo>
                <a:close/>
                <a:moveTo>
                  <a:pt x="57" y="24"/>
                </a:moveTo>
                <a:lnTo>
                  <a:pt x="59" y="24"/>
                </a:lnTo>
                <a:lnTo>
                  <a:pt x="61" y="22"/>
                </a:lnTo>
                <a:lnTo>
                  <a:pt x="61" y="20"/>
                </a:lnTo>
                <a:lnTo>
                  <a:pt x="63" y="18"/>
                </a:lnTo>
                <a:lnTo>
                  <a:pt x="63" y="16"/>
                </a:lnTo>
                <a:lnTo>
                  <a:pt x="63" y="15"/>
                </a:lnTo>
                <a:lnTo>
                  <a:pt x="61" y="13"/>
                </a:lnTo>
                <a:lnTo>
                  <a:pt x="61" y="11"/>
                </a:lnTo>
                <a:lnTo>
                  <a:pt x="59" y="9"/>
                </a:lnTo>
                <a:lnTo>
                  <a:pt x="57" y="9"/>
                </a:lnTo>
                <a:lnTo>
                  <a:pt x="53" y="9"/>
                </a:lnTo>
                <a:lnTo>
                  <a:pt x="53" y="11"/>
                </a:lnTo>
                <a:lnTo>
                  <a:pt x="51" y="15"/>
                </a:lnTo>
                <a:lnTo>
                  <a:pt x="51" y="18"/>
                </a:lnTo>
                <a:lnTo>
                  <a:pt x="51" y="20"/>
                </a:lnTo>
                <a:lnTo>
                  <a:pt x="53" y="22"/>
                </a:lnTo>
                <a:lnTo>
                  <a:pt x="55" y="24"/>
                </a:lnTo>
                <a:lnTo>
                  <a:pt x="57" y="24"/>
                </a:lnTo>
                <a:close/>
                <a:moveTo>
                  <a:pt x="83" y="20"/>
                </a:moveTo>
                <a:lnTo>
                  <a:pt x="83" y="22"/>
                </a:lnTo>
                <a:lnTo>
                  <a:pt x="83" y="24"/>
                </a:lnTo>
                <a:lnTo>
                  <a:pt x="83" y="26"/>
                </a:lnTo>
                <a:lnTo>
                  <a:pt x="81" y="26"/>
                </a:lnTo>
                <a:lnTo>
                  <a:pt x="79" y="26"/>
                </a:lnTo>
                <a:lnTo>
                  <a:pt x="77" y="26"/>
                </a:lnTo>
                <a:lnTo>
                  <a:pt x="68" y="26"/>
                </a:lnTo>
                <a:lnTo>
                  <a:pt x="68" y="7"/>
                </a:lnTo>
                <a:lnTo>
                  <a:pt x="72" y="7"/>
                </a:lnTo>
                <a:lnTo>
                  <a:pt x="72" y="15"/>
                </a:lnTo>
                <a:lnTo>
                  <a:pt x="77" y="15"/>
                </a:lnTo>
                <a:lnTo>
                  <a:pt x="79" y="15"/>
                </a:lnTo>
                <a:lnTo>
                  <a:pt x="81" y="16"/>
                </a:lnTo>
                <a:lnTo>
                  <a:pt x="83" y="18"/>
                </a:lnTo>
                <a:lnTo>
                  <a:pt x="83" y="20"/>
                </a:lnTo>
                <a:close/>
                <a:moveTo>
                  <a:pt x="72" y="24"/>
                </a:moveTo>
                <a:lnTo>
                  <a:pt x="75" y="24"/>
                </a:lnTo>
                <a:lnTo>
                  <a:pt x="79" y="24"/>
                </a:lnTo>
                <a:lnTo>
                  <a:pt x="81" y="22"/>
                </a:lnTo>
                <a:lnTo>
                  <a:pt x="81" y="20"/>
                </a:lnTo>
                <a:lnTo>
                  <a:pt x="79" y="18"/>
                </a:lnTo>
                <a:lnTo>
                  <a:pt x="77" y="18"/>
                </a:lnTo>
                <a:lnTo>
                  <a:pt x="72" y="18"/>
                </a:lnTo>
                <a:lnTo>
                  <a:pt x="72" y="24"/>
                </a:lnTo>
                <a:close/>
                <a:moveTo>
                  <a:pt x="87" y="26"/>
                </a:moveTo>
                <a:lnTo>
                  <a:pt x="92" y="18"/>
                </a:lnTo>
                <a:lnTo>
                  <a:pt x="90" y="18"/>
                </a:lnTo>
                <a:lnTo>
                  <a:pt x="90" y="16"/>
                </a:lnTo>
                <a:lnTo>
                  <a:pt x="88" y="15"/>
                </a:lnTo>
                <a:lnTo>
                  <a:pt x="88" y="13"/>
                </a:lnTo>
                <a:lnTo>
                  <a:pt x="88" y="11"/>
                </a:lnTo>
                <a:lnTo>
                  <a:pt x="90" y="9"/>
                </a:lnTo>
                <a:lnTo>
                  <a:pt x="92" y="7"/>
                </a:lnTo>
                <a:lnTo>
                  <a:pt x="96" y="7"/>
                </a:lnTo>
                <a:lnTo>
                  <a:pt x="103" y="7"/>
                </a:lnTo>
                <a:lnTo>
                  <a:pt x="103" y="26"/>
                </a:lnTo>
                <a:lnTo>
                  <a:pt x="99" y="26"/>
                </a:lnTo>
                <a:lnTo>
                  <a:pt x="99" y="18"/>
                </a:lnTo>
                <a:lnTo>
                  <a:pt x="96" y="18"/>
                </a:lnTo>
                <a:lnTo>
                  <a:pt x="90" y="26"/>
                </a:lnTo>
                <a:lnTo>
                  <a:pt x="87" y="26"/>
                </a:lnTo>
                <a:close/>
                <a:moveTo>
                  <a:pt x="99" y="9"/>
                </a:moveTo>
                <a:lnTo>
                  <a:pt x="96" y="9"/>
                </a:lnTo>
                <a:lnTo>
                  <a:pt x="92" y="11"/>
                </a:lnTo>
                <a:lnTo>
                  <a:pt x="92" y="13"/>
                </a:lnTo>
                <a:lnTo>
                  <a:pt x="92" y="15"/>
                </a:lnTo>
                <a:lnTo>
                  <a:pt x="96" y="16"/>
                </a:lnTo>
                <a:lnTo>
                  <a:pt x="99" y="16"/>
                </a:lnTo>
                <a:lnTo>
                  <a:pt x="99" y="9"/>
                </a:lnTo>
                <a:close/>
                <a:moveTo>
                  <a:pt x="122" y="7"/>
                </a:moveTo>
                <a:lnTo>
                  <a:pt x="124" y="7"/>
                </a:lnTo>
                <a:lnTo>
                  <a:pt x="124" y="26"/>
                </a:lnTo>
                <a:lnTo>
                  <a:pt x="122" y="26"/>
                </a:lnTo>
                <a:lnTo>
                  <a:pt x="122" y="18"/>
                </a:lnTo>
                <a:lnTo>
                  <a:pt x="112" y="18"/>
                </a:lnTo>
                <a:lnTo>
                  <a:pt x="112" y="26"/>
                </a:lnTo>
                <a:lnTo>
                  <a:pt x="109" y="26"/>
                </a:lnTo>
                <a:lnTo>
                  <a:pt x="109" y="7"/>
                </a:lnTo>
                <a:lnTo>
                  <a:pt x="112" y="7"/>
                </a:lnTo>
                <a:lnTo>
                  <a:pt x="112" y="15"/>
                </a:lnTo>
                <a:lnTo>
                  <a:pt x="122" y="15"/>
                </a:lnTo>
                <a:lnTo>
                  <a:pt x="122" y="7"/>
                </a:lnTo>
                <a:close/>
                <a:moveTo>
                  <a:pt x="138" y="15"/>
                </a:moveTo>
                <a:lnTo>
                  <a:pt x="138" y="18"/>
                </a:lnTo>
                <a:lnTo>
                  <a:pt x="129" y="18"/>
                </a:lnTo>
                <a:lnTo>
                  <a:pt x="129" y="15"/>
                </a:lnTo>
                <a:lnTo>
                  <a:pt x="138" y="15"/>
                </a:lnTo>
                <a:close/>
                <a:moveTo>
                  <a:pt x="164" y="26"/>
                </a:moveTo>
                <a:lnTo>
                  <a:pt x="164" y="11"/>
                </a:lnTo>
                <a:lnTo>
                  <a:pt x="164" y="9"/>
                </a:lnTo>
                <a:lnTo>
                  <a:pt x="164" y="7"/>
                </a:lnTo>
                <a:lnTo>
                  <a:pt x="164" y="5"/>
                </a:lnTo>
                <a:lnTo>
                  <a:pt x="164" y="4"/>
                </a:lnTo>
                <a:lnTo>
                  <a:pt x="157" y="26"/>
                </a:lnTo>
                <a:lnTo>
                  <a:pt x="153" y="26"/>
                </a:lnTo>
                <a:lnTo>
                  <a:pt x="146" y="4"/>
                </a:lnTo>
                <a:lnTo>
                  <a:pt x="146" y="5"/>
                </a:lnTo>
                <a:lnTo>
                  <a:pt x="146" y="11"/>
                </a:lnTo>
                <a:lnTo>
                  <a:pt x="146" y="26"/>
                </a:lnTo>
                <a:lnTo>
                  <a:pt x="142" y="26"/>
                </a:lnTo>
                <a:lnTo>
                  <a:pt x="142" y="0"/>
                </a:lnTo>
                <a:lnTo>
                  <a:pt x="148" y="0"/>
                </a:lnTo>
                <a:lnTo>
                  <a:pt x="155" y="22"/>
                </a:lnTo>
                <a:lnTo>
                  <a:pt x="162" y="0"/>
                </a:lnTo>
                <a:lnTo>
                  <a:pt x="168" y="0"/>
                </a:lnTo>
                <a:lnTo>
                  <a:pt x="168" y="26"/>
                </a:lnTo>
                <a:lnTo>
                  <a:pt x="164" y="26"/>
                </a:lnTo>
                <a:close/>
                <a:moveTo>
                  <a:pt x="173" y="13"/>
                </a:moveTo>
                <a:lnTo>
                  <a:pt x="173" y="9"/>
                </a:lnTo>
                <a:lnTo>
                  <a:pt x="175" y="7"/>
                </a:lnTo>
                <a:lnTo>
                  <a:pt x="177" y="7"/>
                </a:lnTo>
                <a:lnTo>
                  <a:pt x="181" y="7"/>
                </a:lnTo>
                <a:lnTo>
                  <a:pt x="183" y="7"/>
                </a:lnTo>
                <a:lnTo>
                  <a:pt x="184" y="7"/>
                </a:lnTo>
                <a:lnTo>
                  <a:pt x="186" y="9"/>
                </a:lnTo>
                <a:lnTo>
                  <a:pt x="188" y="9"/>
                </a:lnTo>
                <a:lnTo>
                  <a:pt x="188" y="11"/>
                </a:lnTo>
                <a:lnTo>
                  <a:pt x="188" y="24"/>
                </a:lnTo>
                <a:lnTo>
                  <a:pt x="190" y="24"/>
                </a:lnTo>
                <a:lnTo>
                  <a:pt x="190" y="26"/>
                </a:lnTo>
                <a:lnTo>
                  <a:pt x="190" y="28"/>
                </a:lnTo>
                <a:lnTo>
                  <a:pt x="188" y="28"/>
                </a:lnTo>
                <a:lnTo>
                  <a:pt x="186" y="28"/>
                </a:lnTo>
                <a:lnTo>
                  <a:pt x="186" y="26"/>
                </a:lnTo>
                <a:lnTo>
                  <a:pt x="184" y="26"/>
                </a:lnTo>
                <a:lnTo>
                  <a:pt x="184" y="24"/>
                </a:lnTo>
                <a:lnTo>
                  <a:pt x="184" y="26"/>
                </a:lnTo>
                <a:lnTo>
                  <a:pt x="183" y="26"/>
                </a:lnTo>
                <a:lnTo>
                  <a:pt x="181" y="28"/>
                </a:lnTo>
                <a:lnTo>
                  <a:pt x="177" y="28"/>
                </a:lnTo>
                <a:lnTo>
                  <a:pt x="175" y="26"/>
                </a:lnTo>
                <a:lnTo>
                  <a:pt x="173" y="26"/>
                </a:lnTo>
                <a:lnTo>
                  <a:pt x="173" y="24"/>
                </a:lnTo>
                <a:lnTo>
                  <a:pt x="172" y="24"/>
                </a:lnTo>
                <a:lnTo>
                  <a:pt x="172" y="22"/>
                </a:lnTo>
                <a:lnTo>
                  <a:pt x="172" y="20"/>
                </a:lnTo>
                <a:lnTo>
                  <a:pt x="173" y="18"/>
                </a:lnTo>
                <a:lnTo>
                  <a:pt x="175" y="16"/>
                </a:lnTo>
                <a:lnTo>
                  <a:pt x="177" y="15"/>
                </a:lnTo>
                <a:lnTo>
                  <a:pt x="183" y="15"/>
                </a:lnTo>
                <a:lnTo>
                  <a:pt x="184" y="15"/>
                </a:lnTo>
                <a:lnTo>
                  <a:pt x="184" y="13"/>
                </a:lnTo>
                <a:lnTo>
                  <a:pt x="184" y="9"/>
                </a:lnTo>
                <a:lnTo>
                  <a:pt x="181" y="9"/>
                </a:lnTo>
                <a:lnTo>
                  <a:pt x="179" y="9"/>
                </a:lnTo>
                <a:lnTo>
                  <a:pt x="177" y="11"/>
                </a:lnTo>
                <a:lnTo>
                  <a:pt x="175" y="13"/>
                </a:lnTo>
                <a:lnTo>
                  <a:pt x="173" y="13"/>
                </a:lnTo>
                <a:close/>
                <a:moveTo>
                  <a:pt x="184" y="16"/>
                </a:moveTo>
                <a:lnTo>
                  <a:pt x="184" y="16"/>
                </a:lnTo>
                <a:lnTo>
                  <a:pt x="183" y="16"/>
                </a:lnTo>
                <a:lnTo>
                  <a:pt x="179" y="18"/>
                </a:lnTo>
                <a:lnTo>
                  <a:pt x="177" y="18"/>
                </a:lnTo>
                <a:lnTo>
                  <a:pt x="175" y="18"/>
                </a:lnTo>
                <a:lnTo>
                  <a:pt x="175" y="20"/>
                </a:lnTo>
                <a:lnTo>
                  <a:pt x="175" y="24"/>
                </a:lnTo>
                <a:lnTo>
                  <a:pt x="179" y="24"/>
                </a:lnTo>
                <a:lnTo>
                  <a:pt x="181" y="24"/>
                </a:lnTo>
                <a:lnTo>
                  <a:pt x="183" y="24"/>
                </a:lnTo>
                <a:lnTo>
                  <a:pt x="184" y="22"/>
                </a:lnTo>
                <a:lnTo>
                  <a:pt x="184" y="20"/>
                </a:lnTo>
                <a:lnTo>
                  <a:pt x="184" y="16"/>
                </a:lnTo>
                <a:close/>
                <a:moveTo>
                  <a:pt x="194" y="7"/>
                </a:moveTo>
                <a:lnTo>
                  <a:pt x="197" y="7"/>
                </a:lnTo>
                <a:lnTo>
                  <a:pt x="197" y="9"/>
                </a:lnTo>
                <a:lnTo>
                  <a:pt x="199" y="7"/>
                </a:lnTo>
                <a:lnTo>
                  <a:pt x="201" y="7"/>
                </a:lnTo>
                <a:lnTo>
                  <a:pt x="203" y="7"/>
                </a:lnTo>
                <a:lnTo>
                  <a:pt x="205" y="7"/>
                </a:lnTo>
                <a:lnTo>
                  <a:pt x="207" y="7"/>
                </a:lnTo>
                <a:lnTo>
                  <a:pt x="208" y="9"/>
                </a:lnTo>
                <a:lnTo>
                  <a:pt x="210" y="11"/>
                </a:lnTo>
                <a:lnTo>
                  <a:pt x="210" y="13"/>
                </a:lnTo>
                <a:lnTo>
                  <a:pt x="210" y="16"/>
                </a:lnTo>
                <a:lnTo>
                  <a:pt x="210" y="18"/>
                </a:lnTo>
                <a:lnTo>
                  <a:pt x="210" y="22"/>
                </a:lnTo>
                <a:lnTo>
                  <a:pt x="208" y="24"/>
                </a:lnTo>
                <a:lnTo>
                  <a:pt x="207" y="26"/>
                </a:lnTo>
                <a:lnTo>
                  <a:pt x="205" y="26"/>
                </a:lnTo>
                <a:lnTo>
                  <a:pt x="203" y="28"/>
                </a:lnTo>
                <a:lnTo>
                  <a:pt x="201" y="28"/>
                </a:lnTo>
                <a:lnTo>
                  <a:pt x="199" y="26"/>
                </a:lnTo>
                <a:lnTo>
                  <a:pt x="197" y="26"/>
                </a:lnTo>
                <a:lnTo>
                  <a:pt x="197" y="24"/>
                </a:lnTo>
                <a:lnTo>
                  <a:pt x="197" y="35"/>
                </a:lnTo>
                <a:lnTo>
                  <a:pt x="194" y="35"/>
                </a:lnTo>
                <a:lnTo>
                  <a:pt x="194" y="7"/>
                </a:lnTo>
                <a:close/>
                <a:moveTo>
                  <a:pt x="203" y="24"/>
                </a:moveTo>
                <a:lnTo>
                  <a:pt x="203" y="24"/>
                </a:lnTo>
                <a:lnTo>
                  <a:pt x="205" y="24"/>
                </a:lnTo>
                <a:lnTo>
                  <a:pt x="207" y="22"/>
                </a:lnTo>
                <a:lnTo>
                  <a:pt x="207" y="20"/>
                </a:lnTo>
                <a:lnTo>
                  <a:pt x="207" y="18"/>
                </a:lnTo>
                <a:lnTo>
                  <a:pt x="207" y="16"/>
                </a:lnTo>
                <a:lnTo>
                  <a:pt x="207" y="15"/>
                </a:lnTo>
                <a:lnTo>
                  <a:pt x="207" y="13"/>
                </a:lnTo>
                <a:lnTo>
                  <a:pt x="207" y="11"/>
                </a:lnTo>
                <a:lnTo>
                  <a:pt x="205" y="11"/>
                </a:lnTo>
                <a:lnTo>
                  <a:pt x="205" y="9"/>
                </a:lnTo>
                <a:lnTo>
                  <a:pt x="203" y="9"/>
                </a:lnTo>
                <a:lnTo>
                  <a:pt x="199" y="9"/>
                </a:lnTo>
                <a:lnTo>
                  <a:pt x="197" y="11"/>
                </a:lnTo>
                <a:lnTo>
                  <a:pt x="197" y="15"/>
                </a:lnTo>
                <a:lnTo>
                  <a:pt x="197" y="18"/>
                </a:lnTo>
                <a:lnTo>
                  <a:pt x="197" y="20"/>
                </a:lnTo>
                <a:lnTo>
                  <a:pt x="199" y="22"/>
                </a:lnTo>
                <a:lnTo>
                  <a:pt x="201" y="24"/>
                </a:lnTo>
                <a:lnTo>
                  <a:pt x="203" y="24"/>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299" name="Freeform 133"/>
          <p:cNvSpPr>
            <a:spLocks noEditPoints="1"/>
          </p:cNvSpPr>
          <p:nvPr/>
        </p:nvSpPr>
        <p:spPr bwMode="auto">
          <a:xfrm>
            <a:off x="3435633" y="3912152"/>
            <a:ext cx="338187" cy="66126"/>
          </a:xfrm>
          <a:custGeom>
            <a:avLst/>
            <a:gdLst>
              <a:gd name="T0" fmla="*/ 16112 w 194"/>
              <a:gd name="T1" fmla="*/ 4763 h 35"/>
              <a:gd name="T2" fmla="*/ 8789 w 194"/>
              <a:gd name="T3" fmla="*/ 28575 h 35"/>
              <a:gd name="T4" fmla="*/ 26366 w 194"/>
              <a:gd name="T5" fmla="*/ 38100 h 35"/>
              <a:gd name="T6" fmla="*/ 32225 w 194"/>
              <a:gd name="T7" fmla="*/ 38100 h 35"/>
              <a:gd name="T8" fmla="*/ 10253 w 194"/>
              <a:gd name="T9" fmla="*/ 42863 h 35"/>
              <a:gd name="T10" fmla="*/ 0 w 194"/>
              <a:gd name="T11" fmla="*/ 22225 h 35"/>
              <a:gd name="T12" fmla="*/ 10253 w 194"/>
              <a:gd name="T13" fmla="*/ 1588 h 35"/>
              <a:gd name="T14" fmla="*/ 32225 w 194"/>
              <a:gd name="T15" fmla="*/ 4763 h 35"/>
              <a:gd name="T16" fmla="*/ 67379 w 194"/>
              <a:gd name="T17" fmla="*/ 11113 h 35"/>
              <a:gd name="T18" fmla="*/ 62985 w 194"/>
              <a:gd name="T19" fmla="*/ 41275 h 35"/>
              <a:gd name="T20" fmla="*/ 45407 w 194"/>
              <a:gd name="T21" fmla="*/ 11113 h 35"/>
              <a:gd name="T22" fmla="*/ 64449 w 194"/>
              <a:gd name="T23" fmla="*/ 34925 h 35"/>
              <a:gd name="T24" fmla="*/ 60055 w 194"/>
              <a:gd name="T25" fmla="*/ 34925 h 35"/>
              <a:gd name="T26" fmla="*/ 45407 w 194"/>
              <a:gd name="T27" fmla="*/ 38100 h 35"/>
              <a:gd name="T28" fmla="*/ 80562 w 194"/>
              <a:gd name="T29" fmla="*/ 42863 h 35"/>
              <a:gd name="T30" fmla="*/ 92280 w 194"/>
              <a:gd name="T31" fmla="*/ 25400 h 35"/>
              <a:gd name="T32" fmla="*/ 105463 w 194"/>
              <a:gd name="T33" fmla="*/ 17463 h 35"/>
              <a:gd name="T34" fmla="*/ 159659 w 194"/>
              <a:gd name="T35" fmla="*/ 42863 h 35"/>
              <a:gd name="T36" fmla="*/ 153800 w 194"/>
              <a:gd name="T37" fmla="*/ 38100 h 35"/>
              <a:gd name="T38" fmla="*/ 133293 w 194"/>
              <a:gd name="T39" fmla="*/ 11113 h 35"/>
              <a:gd name="T40" fmla="*/ 153800 w 194"/>
              <a:gd name="T41" fmla="*/ 28575 h 35"/>
              <a:gd name="T42" fmla="*/ 149405 w 194"/>
              <a:gd name="T43" fmla="*/ 38100 h 35"/>
              <a:gd name="T44" fmla="*/ 137687 w 194"/>
              <a:gd name="T45" fmla="*/ 28575 h 35"/>
              <a:gd name="T46" fmla="*/ 191883 w 194"/>
              <a:gd name="T47" fmla="*/ 17463 h 35"/>
              <a:gd name="T48" fmla="*/ 191883 w 194"/>
              <a:gd name="T49" fmla="*/ 28575 h 35"/>
              <a:gd name="T50" fmla="*/ 191883 w 194"/>
              <a:gd name="T51" fmla="*/ 41275 h 35"/>
              <a:gd name="T52" fmla="*/ 175771 w 194"/>
              <a:gd name="T53" fmla="*/ 25400 h 35"/>
              <a:gd name="T54" fmla="*/ 188954 w 194"/>
              <a:gd name="T55" fmla="*/ 22225 h 35"/>
              <a:gd name="T56" fmla="*/ 175771 w 194"/>
              <a:gd name="T57" fmla="*/ 17463 h 35"/>
              <a:gd name="T58" fmla="*/ 188954 w 194"/>
              <a:gd name="T59" fmla="*/ 38100 h 35"/>
              <a:gd name="T60" fmla="*/ 175771 w 194"/>
              <a:gd name="T61" fmla="*/ 28575 h 35"/>
              <a:gd name="T62" fmla="*/ 205066 w 194"/>
              <a:gd name="T63" fmla="*/ 42863 h 35"/>
              <a:gd name="T64" fmla="*/ 224108 w 194"/>
              <a:gd name="T65" fmla="*/ 11113 h 35"/>
              <a:gd name="T66" fmla="*/ 235826 w 194"/>
              <a:gd name="T67" fmla="*/ 11113 h 35"/>
              <a:gd name="T68" fmla="*/ 251938 w 194"/>
              <a:gd name="T69" fmla="*/ 17463 h 35"/>
              <a:gd name="T70" fmla="*/ 254868 w 194"/>
              <a:gd name="T71" fmla="*/ 41275 h 35"/>
              <a:gd name="T72" fmla="*/ 251938 w 194"/>
              <a:gd name="T73" fmla="*/ 42863 h 35"/>
              <a:gd name="T74" fmla="*/ 243150 w 194"/>
              <a:gd name="T75" fmla="*/ 41275 h 35"/>
              <a:gd name="T76" fmla="*/ 229967 w 194"/>
              <a:gd name="T77" fmla="*/ 41275 h 35"/>
              <a:gd name="T78" fmla="*/ 232896 w 194"/>
              <a:gd name="T79" fmla="*/ 25400 h 35"/>
              <a:gd name="T80" fmla="*/ 238756 w 194"/>
              <a:gd name="T81" fmla="*/ 14288 h 35"/>
              <a:gd name="T82" fmla="*/ 246079 w 194"/>
              <a:gd name="T83" fmla="*/ 25400 h 35"/>
              <a:gd name="T84" fmla="*/ 235826 w 194"/>
              <a:gd name="T85" fmla="*/ 28575 h 35"/>
              <a:gd name="T86" fmla="*/ 238756 w 194"/>
              <a:gd name="T87" fmla="*/ 41275 h 35"/>
              <a:gd name="T88" fmla="*/ 246079 w 194"/>
              <a:gd name="T89" fmla="*/ 31750 h 35"/>
              <a:gd name="T90" fmla="*/ 265121 w 194"/>
              <a:gd name="T91" fmla="*/ 14288 h 35"/>
              <a:gd name="T92" fmla="*/ 281233 w 194"/>
              <a:gd name="T93" fmla="*/ 17463 h 35"/>
              <a:gd name="T94" fmla="*/ 281233 w 194"/>
              <a:gd name="T95" fmla="*/ 38100 h 35"/>
              <a:gd name="T96" fmla="*/ 265121 w 194"/>
              <a:gd name="T97" fmla="*/ 41275 h 35"/>
              <a:gd name="T98" fmla="*/ 270980 w 194"/>
              <a:gd name="T99" fmla="*/ 41275 h 35"/>
              <a:gd name="T100" fmla="*/ 278304 w 194"/>
              <a:gd name="T101" fmla="*/ 28575 h 35"/>
              <a:gd name="T102" fmla="*/ 270980 w 194"/>
              <a:gd name="T103" fmla="*/ 17463 h 35"/>
              <a:gd name="T104" fmla="*/ 265121 w 194"/>
              <a:gd name="T105" fmla="*/ 38100 h 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4"/>
              <a:gd name="T160" fmla="*/ 0 h 35"/>
              <a:gd name="T161" fmla="*/ 194 w 194"/>
              <a:gd name="T162" fmla="*/ 35 h 3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4" h="35">
                <a:moveTo>
                  <a:pt x="20" y="9"/>
                </a:moveTo>
                <a:lnTo>
                  <a:pt x="20" y="5"/>
                </a:lnTo>
                <a:lnTo>
                  <a:pt x="18" y="3"/>
                </a:lnTo>
                <a:lnTo>
                  <a:pt x="15" y="3"/>
                </a:lnTo>
                <a:lnTo>
                  <a:pt x="13" y="3"/>
                </a:lnTo>
                <a:lnTo>
                  <a:pt x="11" y="3"/>
                </a:lnTo>
                <a:lnTo>
                  <a:pt x="9" y="3"/>
                </a:lnTo>
                <a:lnTo>
                  <a:pt x="7" y="5"/>
                </a:lnTo>
                <a:lnTo>
                  <a:pt x="6" y="7"/>
                </a:lnTo>
                <a:lnTo>
                  <a:pt x="6" y="11"/>
                </a:lnTo>
                <a:lnTo>
                  <a:pt x="4" y="13"/>
                </a:lnTo>
                <a:lnTo>
                  <a:pt x="6" y="18"/>
                </a:lnTo>
                <a:lnTo>
                  <a:pt x="7" y="22"/>
                </a:lnTo>
                <a:lnTo>
                  <a:pt x="9" y="24"/>
                </a:lnTo>
                <a:lnTo>
                  <a:pt x="13" y="26"/>
                </a:lnTo>
                <a:lnTo>
                  <a:pt x="15" y="24"/>
                </a:lnTo>
                <a:lnTo>
                  <a:pt x="17" y="24"/>
                </a:lnTo>
                <a:lnTo>
                  <a:pt x="18" y="24"/>
                </a:lnTo>
                <a:lnTo>
                  <a:pt x="18" y="22"/>
                </a:lnTo>
                <a:lnTo>
                  <a:pt x="20" y="20"/>
                </a:lnTo>
                <a:lnTo>
                  <a:pt x="20" y="18"/>
                </a:lnTo>
                <a:lnTo>
                  <a:pt x="24" y="18"/>
                </a:lnTo>
                <a:lnTo>
                  <a:pt x="24" y="22"/>
                </a:lnTo>
                <a:lnTo>
                  <a:pt x="22" y="24"/>
                </a:lnTo>
                <a:lnTo>
                  <a:pt x="18" y="26"/>
                </a:lnTo>
                <a:lnTo>
                  <a:pt x="17" y="27"/>
                </a:lnTo>
                <a:lnTo>
                  <a:pt x="15" y="27"/>
                </a:lnTo>
                <a:lnTo>
                  <a:pt x="13" y="27"/>
                </a:lnTo>
                <a:lnTo>
                  <a:pt x="11" y="27"/>
                </a:lnTo>
                <a:lnTo>
                  <a:pt x="7" y="27"/>
                </a:lnTo>
                <a:lnTo>
                  <a:pt x="6" y="26"/>
                </a:lnTo>
                <a:lnTo>
                  <a:pt x="4" y="24"/>
                </a:lnTo>
                <a:lnTo>
                  <a:pt x="4" y="22"/>
                </a:lnTo>
                <a:lnTo>
                  <a:pt x="2" y="20"/>
                </a:lnTo>
                <a:lnTo>
                  <a:pt x="0" y="16"/>
                </a:lnTo>
                <a:lnTo>
                  <a:pt x="0" y="14"/>
                </a:lnTo>
                <a:lnTo>
                  <a:pt x="0" y="11"/>
                </a:lnTo>
                <a:lnTo>
                  <a:pt x="2" y="7"/>
                </a:lnTo>
                <a:lnTo>
                  <a:pt x="2" y="5"/>
                </a:lnTo>
                <a:lnTo>
                  <a:pt x="4" y="3"/>
                </a:lnTo>
                <a:lnTo>
                  <a:pt x="6" y="1"/>
                </a:lnTo>
                <a:lnTo>
                  <a:pt x="7" y="1"/>
                </a:lnTo>
                <a:lnTo>
                  <a:pt x="11" y="0"/>
                </a:lnTo>
                <a:lnTo>
                  <a:pt x="13" y="0"/>
                </a:lnTo>
                <a:lnTo>
                  <a:pt x="17" y="0"/>
                </a:lnTo>
                <a:lnTo>
                  <a:pt x="18" y="1"/>
                </a:lnTo>
                <a:lnTo>
                  <a:pt x="20" y="1"/>
                </a:lnTo>
                <a:lnTo>
                  <a:pt x="22" y="3"/>
                </a:lnTo>
                <a:lnTo>
                  <a:pt x="24" y="7"/>
                </a:lnTo>
                <a:lnTo>
                  <a:pt x="24" y="9"/>
                </a:lnTo>
                <a:lnTo>
                  <a:pt x="20" y="9"/>
                </a:lnTo>
                <a:close/>
                <a:moveTo>
                  <a:pt x="50" y="27"/>
                </a:moveTo>
                <a:lnTo>
                  <a:pt x="46" y="27"/>
                </a:lnTo>
                <a:lnTo>
                  <a:pt x="46" y="7"/>
                </a:lnTo>
                <a:lnTo>
                  <a:pt x="50" y="7"/>
                </a:lnTo>
                <a:lnTo>
                  <a:pt x="50" y="27"/>
                </a:lnTo>
                <a:close/>
                <a:moveTo>
                  <a:pt x="44" y="22"/>
                </a:moveTo>
                <a:lnTo>
                  <a:pt x="43" y="24"/>
                </a:lnTo>
                <a:lnTo>
                  <a:pt x="43" y="26"/>
                </a:lnTo>
                <a:lnTo>
                  <a:pt x="41" y="26"/>
                </a:lnTo>
                <a:lnTo>
                  <a:pt x="39" y="27"/>
                </a:lnTo>
                <a:lnTo>
                  <a:pt x="37" y="27"/>
                </a:lnTo>
                <a:lnTo>
                  <a:pt x="28" y="27"/>
                </a:lnTo>
                <a:lnTo>
                  <a:pt x="28" y="7"/>
                </a:lnTo>
                <a:lnTo>
                  <a:pt x="31" y="7"/>
                </a:lnTo>
                <a:lnTo>
                  <a:pt x="31" y="16"/>
                </a:lnTo>
                <a:lnTo>
                  <a:pt x="37" y="16"/>
                </a:lnTo>
                <a:lnTo>
                  <a:pt x="39" y="16"/>
                </a:lnTo>
                <a:lnTo>
                  <a:pt x="43" y="18"/>
                </a:lnTo>
                <a:lnTo>
                  <a:pt x="44" y="22"/>
                </a:lnTo>
                <a:close/>
                <a:moveTo>
                  <a:pt x="31" y="24"/>
                </a:moveTo>
                <a:lnTo>
                  <a:pt x="37" y="24"/>
                </a:lnTo>
                <a:lnTo>
                  <a:pt x="39" y="24"/>
                </a:lnTo>
                <a:lnTo>
                  <a:pt x="41" y="24"/>
                </a:lnTo>
                <a:lnTo>
                  <a:pt x="41" y="22"/>
                </a:lnTo>
                <a:lnTo>
                  <a:pt x="41" y="20"/>
                </a:lnTo>
                <a:lnTo>
                  <a:pt x="39" y="20"/>
                </a:lnTo>
                <a:lnTo>
                  <a:pt x="39" y="18"/>
                </a:lnTo>
                <a:lnTo>
                  <a:pt x="37" y="18"/>
                </a:lnTo>
                <a:lnTo>
                  <a:pt x="31" y="18"/>
                </a:lnTo>
                <a:lnTo>
                  <a:pt x="31" y="24"/>
                </a:lnTo>
                <a:close/>
                <a:moveTo>
                  <a:pt x="72" y="27"/>
                </a:moveTo>
                <a:lnTo>
                  <a:pt x="67" y="27"/>
                </a:lnTo>
                <a:lnTo>
                  <a:pt x="59" y="18"/>
                </a:lnTo>
                <a:lnTo>
                  <a:pt x="57" y="20"/>
                </a:lnTo>
                <a:lnTo>
                  <a:pt x="57" y="27"/>
                </a:lnTo>
                <a:lnTo>
                  <a:pt x="55" y="27"/>
                </a:lnTo>
                <a:lnTo>
                  <a:pt x="55" y="7"/>
                </a:lnTo>
                <a:lnTo>
                  <a:pt x="57" y="7"/>
                </a:lnTo>
                <a:lnTo>
                  <a:pt x="57" y="16"/>
                </a:lnTo>
                <a:lnTo>
                  <a:pt x="67" y="7"/>
                </a:lnTo>
                <a:lnTo>
                  <a:pt x="70" y="7"/>
                </a:lnTo>
                <a:lnTo>
                  <a:pt x="63" y="16"/>
                </a:lnTo>
                <a:lnTo>
                  <a:pt x="72" y="27"/>
                </a:lnTo>
                <a:close/>
                <a:moveTo>
                  <a:pt x="81" y="11"/>
                </a:moveTo>
                <a:lnTo>
                  <a:pt x="81" y="27"/>
                </a:lnTo>
                <a:lnTo>
                  <a:pt x="78" y="27"/>
                </a:lnTo>
                <a:lnTo>
                  <a:pt x="78" y="11"/>
                </a:lnTo>
                <a:lnTo>
                  <a:pt x="72" y="11"/>
                </a:lnTo>
                <a:lnTo>
                  <a:pt x="72" y="7"/>
                </a:lnTo>
                <a:lnTo>
                  <a:pt x="87" y="7"/>
                </a:lnTo>
                <a:lnTo>
                  <a:pt x="87" y="11"/>
                </a:lnTo>
                <a:lnTo>
                  <a:pt x="81" y="11"/>
                </a:lnTo>
                <a:close/>
                <a:moveTo>
                  <a:pt x="111" y="27"/>
                </a:moveTo>
                <a:lnTo>
                  <a:pt x="109" y="27"/>
                </a:lnTo>
                <a:lnTo>
                  <a:pt x="109" y="7"/>
                </a:lnTo>
                <a:lnTo>
                  <a:pt x="111" y="7"/>
                </a:lnTo>
                <a:lnTo>
                  <a:pt x="111" y="27"/>
                </a:lnTo>
                <a:close/>
                <a:moveTo>
                  <a:pt x="105" y="22"/>
                </a:moveTo>
                <a:lnTo>
                  <a:pt x="105" y="24"/>
                </a:lnTo>
                <a:lnTo>
                  <a:pt x="103" y="26"/>
                </a:lnTo>
                <a:lnTo>
                  <a:pt x="102" y="26"/>
                </a:lnTo>
                <a:lnTo>
                  <a:pt x="100" y="27"/>
                </a:lnTo>
                <a:lnTo>
                  <a:pt x="98" y="27"/>
                </a:lnTo>
                <a:lnTo>
                  <a:pt x="91" y="27"/>
                </a:lnTo>
                <a:lnTo>
                  <a:pt x="91" y="7"/>
                </a:lnTo>
                <a:lnTo>
                  <a:pt x="94" y="7"/>
                </a:lnTo>
                <a:lnTo>
                  <a:pt x="94" y="16"/>
                </a:lnTo>
                <a:lnTo>
                  <a:pt x="98" y="16"/>
                </a:lnTo>
                <a:lnTo>
                  <a:pt x="102" y="16"/>
                </a:lnTo>
                <a:lnTo>
                  <a:pt x="103" y="18"/>
                </a:lnTo>
                <a:lnTo>
                  <a:pt x="105" y="18"/>
                </a:lnTo>
                <a:lnTo>
                  <a:pt x="105" y="22"/>
                </a:lnTo>
                <a:close/>
                <a:moveTo>
                  <a:pt x="94" y="24"/>
                </a:moveTo>
                <a:lnTo>
                  <a:pt x="98" y="24"/>
                </a:lnTo>
                <a:lnTo>
                  <a:pt x="100" y="24"/>
                </a:lnTo>
                <a:lnTo>
                  <a:pt x="102" y="24"/>
                </a:lnTo>
                <a:lnTo>
                  <a:pt x="102" y="22"/>
                </a:lnTo>
                <a:lnTo>
                  <a:pt x="102" y="20"/>
                </a:lnTo>
                <a:lnTo>
                  <a:pt x="100" y="18"/>
                </a:lnTo>
                <a:lnTo>
                  <a:pt x="98" y="18"/>
                </a:lnTo>
                <a:lnTo>
                  <a:pt x="94" y="18"/>
                </a:lnTo>
                <a:lnTo>
                  <a:pt x="94" y="24"/>
                </a:lnTo>
                <a:close/>
                <a:moveTo>
                  <a:pt x="116" y="7"/>
                </a:moveTo>
                <a:lnTo>
                  <a:pt x="126" y="7"/>
                </a:lnTo>
                <a:lnTo>
                  <a:pt x="129" y="7"/>
                </a:lnTo>
                <a:lnTo>
                  <a:pt x="131" y="9"/>
                </a:lnTo>
                <a:lnTo>
                  <a:pt x="131" y="11"/>
                </a:lnTo>
                <a:lnTo>
                  <a:pt x="133" y="13"/>
                </a:lnTo>
                <a:lnTo>
                  <a:pt x="131" y="14"/>
                </a:lnTo>
                <a:lnTo>
                  <a:pt x="131" y="16"/>
                </a:lnTo>
                <a:lnTo>
                  <a:pt x="129" y="16"/>
                </a:lnTo>
                <a:lnTo>
                  <a:pt x="131" y="18"/>
                </a:lnTo>
                <a:lnTo>
                  <a:pt x="133" y="20"/>
                </a:lnTo>
                <a:lnTo>
                  <a:pt x="133" y="22"/>
                </a:lnTo>
                <a:lnTo>
                  <a:pt x="133" y="24"/>
                </a:lnTo>
                <a:lnTo>
                  <a:pt x="131" y="26"/>
                </a:lnTo>
                <a:lnTo>
                  <a:pt x="129" y="27"/>
                </a:lnTo>
                <a:lnTo>
                  <a:pt x="126" y="27"/>
                </a:lnTo>
                <a:lnTo>
                  <a:pt x="116" y="27"/>
                </a:lnTo>
                <a:lnTo>
                  <a:pt x="116" y="7"/>
                </a:lnTo>
                <a:close/>
                <a:moveTo>
                  <a:pt x="120" y="16"/>
                </a:moveTo>
                <a:lnTo>
                  <a:pt x="126" y="16"/>
                </a:lnTo>
                <a:lnTo>
                  <a:pt x="127" y="16"/>
                </a:lnTo>
                <a:lnTo>
                  <a:pt x="127" y="14"/>
                </a:lnTo>
                <a:lnTo>
                  <a:pt x="129" y="14"/>
                </a:lnTo>
                <a:lnTo>
                  <a:pt x="129" y="13"/>
                </a:lnTo>
                <a:lnTo>
                  <a:pt x="129" y="11"/>
                </a:lnTo>
                <a:lnTo>
                  <a:pt x="127" y="11"/>
                </a:lnTo>
                <a:lnTo>
                  <a:pt x="126" y="11"/>
                </a:lnTo>
                <a:lnTo>
                  <a:pt x="120" y="11"/>
                </a:lnTo>
                <a:lnTo>
                  <a:pt x="120" y="16"/>
                </a:lnTo>
                <a:close/>
                <a:moveTo>
                  <a:pt x="120" y="24"/>
                </a:moveTo>
                <a:lnTo>
                  <a:pt x="126" y="24"/>
                </a:lnTo>
                <a:lnTo>
                  <a:pt x="127" y="24"/>
                </a:lnTo>
                <a:lnTo>
                  <a:pt x="129" y="24"/>
                </a:lnTo>
                <a:lnTo>
                  <a:pt x="129" y="22"/>
                </a:lnTo>
                <a:lnTo>
                  <a:pt x="129" y="20"/>
                </a:lnTo>
                <a:lnTo>
                  <a:pt x="127" y="18"/>
                </a:lnTo>
                <a:lnTo>
                  <a:pt x="126" y="18"/>
                </a:lnTo>
                <a:lnTo>
                  <a:pt x="120" y="18"/>
                </a:lnTo>
                <a:lnTo>
                  <a:pt x="120" y="24"/>
                </a:lnTo>
                <a:close/>
                <a:moveTo>
                  <a:pt x="153" y="27"/>
                </a:moveTo>
                <a:lnTo>
                  <a:pt x="150" y="27"/>
                </a:lnTo>
                <a:lnTo>
                  <a:pt x="142" y="18"/>
                </a:lnTo>
                <a:lnTo>
                  <a:pt x="140" y="20"/>
                </a:lnTo>
                <a:lnTo>
                  <a:pt x="140" y="27"/>
                </a:lnTo>
                <a:lnTo>
                  <a:pt x="137" y="27"/>
                </a:lnTo>
                <a:lnTo>
                  <a:pt x="137" y="7"/>
                </a:lnTo>
                <a:lnTo>
                  <a:pt x="140" y="7"/>
                </a:lnTo>
                <a:lnTo>
                  <a:pt x="140" y="16"/>
                </a:lnTo>
                <a:lnTo>
                  <a:pt x="150" y="7"/>
                </a:lnTo>
                <a:lnTo>
                  <a:pt x="153" y="7"/>
                </a:lnTo>
                <a:lnTo>
                  <a:pt x="144" y="16"/>
                </a:lnTo>
                <a:lnTo>
                  <a:pt x="153" y="27"/>
                </a:lnTo>
                <a:close/>
                <a:moveTo>
                  <a:pt x="155" y="14"/>
                </a:moveTo>
                <a:lnTo>
                  <a:pt x="157" y="11"/>
                </a:lnTo>
                <a:lnTo>
                  <a:pt x="159" y="9"/>
                </a:lnTo>
                <a:lnTo>
                  <a:pt x="161" y="7"/>
                </a:lnTo>
                <a:lnTo>
                  <a:pt x="164" y="7"/>
                </a:lnTo>
                <a:lnTo>
                  <a:pt x="166" y="7"/>
                </a:lnTo>
                <a:lnTo>
                  <a:pt x="168" y="9"/>
                </a:lnTo>
                <a:lnTo>
                  <a:pt x="170" y="9"/>
                </a:lnTo>
                <a:lnTo>
                  <a:pt x="172" y="11"/>
                </a:lnTo>
                <a:lnTo>
                  <a:pt x="172" y="13"/>
                </a:lnTo>
                <a:lnTo>
                  <a:pt x="172" y="24"/>
                </a:lnTo>
                <a:lnTo>
                  <a:pt x="172" y="26"/>
                </a:lnTo>
                <a:lnTo>
                  <a:pt x="174" y="26"/>
                </a:lnTo>
                <a:lnTo>
                  <a:pt x="174" y="27"/>
                </a:lnTo>
                <a:lnTo>
                  <a:pt x="172" y="27"/>
                </a:lnTo>
                <a:lnTo>
                  <a:pt x="170" y="27"/>
                </a:lnTo>
                <a:lnTo>
                  <a:pt x="168" y="27"/>
                </a:lnTo>
                <a:lnTo>
                  <a:pt x="168" y="26"/>
                </a:lnTo>
                <a:lnTo>
                  <a:pt x="168" y="24"/>
                </a:lnTo>
                <a:lnTo>
                  <a:pt x="166" y="26"/>
                </a:lnTo>
                <a:lnTo>
                  <a:pt x="164" y="27"/>
                </a:lnTo>
                <a:lnTo>
                  <a:pt x="163" y="27"/>
                </a:lnTo>
                <a:lnTo>
                  <a:pt x="161" y="27"/>
                </a:lnTo>
                <a:lnTo>
                  <a:pt x="159" y="27"/>
                </a:lnTo>
                <a:lnTo>
                  <a:pt x="157" y="27"/>
                </a:lnTo>
                <a:lnTo>
                  <a:pt x="157" y="26"/>
                </a:lnTo>
                <a:lnTo>
                  <a:pt x="155" y="26"/>
                </a:lnTo>
                <a:lnTo>
                  <a:pt x="155" y="24"/>
                </a:lnTo>
                <a:lnTo>
                  <a:pt x="155" y="22"/>
                </a:lnTo>
                <a:lnTo>
                  <a:pt x="155" y="20"/>
                </a:lnTo>
                <a:lnTo>
                  <a:pt x="157" y="18"/>
                </a:lnTo>
                <a:lnTo>
                  <a:pt x="159" y="16"/>
                </a:lnTo>
                <a:lnTo>
                  <a:pt x="161" y="16"/>
                </a:lnTo>
                <a:lnTo>
                  <a:pt x="166" y="14"/>
                </a:lnTo>
                <a:lnTo>
                  <a:pt x="168" y="14"/>
                </a:lnTo>
                <a:lnTo>
                  <a:pt x="168" y="13"/>
                </a:lnTo>
                <a:lnTo>
                  <a:pt x="166" y="11"/>
                </a:lnTo>
                <a:lnTo>
                  <a:pt x="163" y="9"/>
                </a:lnTo>
                <a:lnTo>
                  <a:pt x="161" y="11"/>
                </a:lnTo>
                <a:lnTo>
                  <a:pt x="159" y="13"/>
                </a:lnTo>
                <a:lnTo>
                  <a:pt x="159" y="14"/>
                </a:lnTo>
                <a:lnTo>
                  <a:pt x="155" y="14"/>
                </a:lnTo>
                <a:close/>
                <a:moveTo>
                  <a:pt x="168" y="16"/>
                </a:moveTo>
                <a:lnTo>
                  <a:pt x="168" y="18"/>
                </a:lnTo>
                <a:lnTo>
                  <a:pt x="166" y="18"/>
                </a:lnTo>
                <a:lnTo>
                  <a:pt x="164" y="18"/>
                </a:lnTo>
                <a:lnTo>
                  <a:pt x="163" y="18"/>
                </a:lnTo>
                <a:lnTo>
                  <a:pt x="161" y="18"/>
                </a:lnTo>
                <a:lnTo>
                  <a:pt x="159" y="20"/>
                </a:lnTo>
                <a:lnTo>
                  <a:pt x="159" y="22"/>
                </a:lnTo>
                <a:lnTo>
                  <a:pt x="159" y="24"/>
                </a:lnTo>
                <a:lnTo>
                  <a:pt x="163" y="26"/>
                </a:lnTo>
                <a:lnTo>
                  <a:pt x="164" y="24"/>
                </a:lnTo>
                <a:lnTo>
                  <a:pt x="166" y="24"/>
                </a:lnTo>
                <a:lnTo>
                  <a:pt x="166" y="22"/>
                </a:lnTo>
                <a:lnTo>
                  <a:pt x="168" y="22"/>
                </a:lnTo>
                <a:lnTo>
                  <a:pt x="168" y="20"/>
                </a:lnTo>
                <a:lnTo>
                  <a:pt x="168" y="16"/>
                </a:lnTo>
                <a:close/>
                <a:moveTo>
                  <a:pt x="177" y="7"/>
                </a:moveTo>
                <a:lnTo>
                  <a:pt x="179" y="7"/>
                </a:lnTo>
                <a:lnTo>
                  <a:pt x="179" y="11"/>
                </a:lnTo>
                <a:lnTo>
                  <a:pt x="181" y="9"/>
                </a:lnTo>
                <a:lnTo>
                  <a:pt x="183" y="9"/>
                </a:lnTo>
                <a:lnTo>
                  <a:pt x="185" y="7"/>
                </a:lnTo>
                <a:lnTo>
                  <a:pt x="187" y="7"/>
                </a:lnTo>
                <a:lnTo>
                  <a:pt x="188" y="7"/>
                </a:lnTo>
                <a:lnTo>
                  <a:pt x="190" y="9"/>
                </a:lnTo>
                <a:lnTo>
                  <a:pt x="192" y="11"/>
                </a:lnTo>
                <a:lnTo>
                  <a:pt x="194" y="13"/>
                </a:lnTo>
                <a:lnTo>
                  <a:pt x="194" y="14"/>
                </a:lnTo>
                <a:lnTo>
                  <a:pt x="194" y="16"/>
                </a:lnTo>
                <a:lnTo>
                  <a:pt x="194" y="20"/>
                </a:lnTo>
                <a:lnTo>
                  <a:pt x="194" y="22"/>
                </a:lnTo>
                <a:lnTo>
                  <a:pt x="192" y="24"/>
                </a:lnTo>
                <a:lnTo>
                  <a:pt x="190" y="26"/>
                </a:lnTo>
                <a:lnTo>
                  <a:pt x="188" y="27"/>
                </a:lnTo>
                <a:lnTo>
                  <a:pt x="185" y="27"/>
                </a:lnTo>
                <a:lnTo>
                  <a:pt x="183" y="27"/>
                </a:lnTo>
                <a:lnTo>
                  <a:pt x="181" y="26"/>
                </a:lnTo>
                <a:lnTo>
                  <a:pt x="181" y="35"/>
                </a:lnTo>
                <a:lnTo>
                  <a:pt x="177" y="35"/>
                </a:lnTo>
                <a:lnTo>
                  <a:pt x="177" y="7"/>
                </a:lnTo>
                <a:close/>
                <a:moveTo>
                  <a:pt x="185" y="26"/>
                </a:moveTo>
                <a:lnTo>
                  <a:pt x="187" y="26"/>
                </a:lnTo>
                <a:lnTo>
                  <a:pt x="188" y="24"/>
                </a:lnTo>
                <a:lnTo>
                  <a:pt x="190" y="24"/>
                </a:lnTo>
                <a:lnTo>
                  <a:pt x="190" y="22"/>
                </a:lnTo>
                <a:lnTo>
                  <a:pt x="190" y="20"/>
                </a:lnTo>
                <a:lnTo>
                  <a:pt x="190" y="18"/>
                </a:lnTo>
                <a:lnTo>
                  <a:pt x="190" y="16"/>
                </a:lnTo>
                <a:lnTo>
                  <a:pt x="190" y="14"/>
                </a:lnTo>
                <a:lnTo>
                  <a:pt x="190" y="13"/>
                </a:lnTo>
                <a:lnTo>
                  <a:pt x="188" y="11"/>
                </a:lnTo>
                <a:lnTo>
                  <a:pt x="187" y="11"/>
                </a:lnTo>
                <a:lnTo>
                  <a:pt x="185" y="11"/>
                </a:lnTo>
                <a:lnTo>
                  <a:pt x="183" y="11"/>
                </a:lnTo>
                <a:lnTo>
                  <a:pt x="181" y="13"/>
                </a:lnTo>
                <a:lnTo>
                  <a:pt x="181" y="14"/>
                </a:lnTo>
                <a:lnTo>
                  <a:pt x="179" y="18"/>
                </a:lnTo>
                <a:lnTo>
                  <a:pt x="181" y="22"/>
                </a:lnTo>
                <a:lnTo>
                  <a:pt x="181" y="24"/>
                </a:lnTo>
                <a:lnTo>
                  <a:pt x="183" y="24"/>
                </a:lnTo>
                <a:lnTo>
                  <a:pt x="185" y="26"/>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00" name="Freeform 134"/>
          <p:cNvSpPr>
            <a:spLocks noEditPoints="1"/>
          </p:cNvSpPr>
          <p:nvPr/>
        </p:nvSpPr>
        <p:spPr bwMode="auto">
          <a:xfrm>
            <a:off x="3248591" y="3109196"/>
            <a:ext cx="375972" cy="66125"/>
          </a:xfrm>
          <a:custGeom>
            <a:avLst/>
            <a:gdLst>
              <a:gd name="T0" fmla="*/ 19013 w 216"/>
              <a:gd name="T1" fmla="*/ 0 h 35"/>
              <a:gd name="T2" fmla="*/ 21938 w 216"/>
              <a:gd name="T3" fmla="*/ 22225 h 35"/>
              <a:gd name="T4" fmla="*/ 38026 w 216"/>
              <a:gd name="T5" fmla="*/ 11112 h 35"/>
              <a:gd name="T6" fmla="*/ 45339 w 216"/>
              <a:gd name="T7" fmla="*/ 11112 h 35"/>
              <a:gd name="T8" fmla="*/ 59965 w 216"/>
              <a:gd name="T9" fmla="*/ 14287 h 35"/>
              <a:gd name="T10" fmla="*/ 61427 w 216"/>
              <a:gd name="T11" fmla="*/ 31750 h 35"/>
              <a:gd name="T12" fmla="*/ 48264 w 216"/>
              <a:gd name="T13" fmla="*/ 42862 h 35"/>
              <a:gd name="T14" fmla="*/ 42414 w 216"/>
              <a:gd name="T15" fmla="*/ 55562 h 35"/>
              <a:gd name="T16" fmla="*/ 54115 w 216"/>
              <a:gd name="T17" fmla="*/ 38100 h 35"/>
              <a:gd name="T18" fmla="*/ 59965 w 216"/>
              <a:gd name="T19" fmla="*/ 22225 h 35"/>
              <a:gd name="T20" fmla="*/ 51189 w 216"/>
              <a:gd name="T21" fmla="*/ 14287 h 35"/>
              <a:gd name="T22" fmla="*/ 42414 w 216"/>
              <a:gd name="T23" fmla="*/ 31750 h 35"/>
              <a:gd name="T24" fmla="*/ 86291 w 216"/>
              <a:gd name="T25" fmla="*/ 41275 h 35"/>
              <a:gd name="T26" fmla="*/ 67278 w 216"/>
              <a:gd name="T27" fmla="*/ 11112 h 35"/>
              <a:gd name="T28" fmla="*/ 80441 w 216"/>
              <a:gd name="T29" fmla="*/ 25400 h 35"/>
              <a:gd name="T30" fmla="*/ 102379 w 216"/>
              <a:gd name="T31" fmla="*/ 11112 h 35"/>
              <a:gd name="T32" fmla="*/ 115542 w 216"/>
              <a:gd name="T33" fmla="*/ 11112 h 35"/>
              <a:gd name="T34" fmla="*/ 118467 w 216"/>
              <a:gd name="T35" fmla="*/ 38100 h 35"/>
              <a:gd name="T36" fmla="*/ 121392 w 216"/>
              <a:gd name="T37" fmla="*/ 41275 h 35"/>
              <a:gd name="T38" fmla="*/ 115542 w 216"/>
              <a:gd name="T39" fmla="*/ 41275 h 35"/>
              <a:gd name="T40" fmla="*/ 111154 w 216"/>
              <a:gd name="T41" fmla="*/ 41275 h 35"/>
              <a:gd name="T42" fmla="*/ 96529 w 216"/>
              <a:gd name="T43" fmla="*/ 41275 h 35"/>
              <a:gd name="T44" fmla="*/ 96529 w 216"/>
              <a:gd name="T45" fmla="*/ 25400 h 35"/>
              <a:gd name="T46" fmla="*/ 112617 w 216"/>
              <a:gd name="T47" fmla="*/ 20637 h 35"/>
              <a:gd name="T48" fmla="*/ 99454 w 216"/>
              <a:gd name="T49" fmla="*/ 17462 h 35"/>
              <a:gd name="T50" fmla="*/ 111154 w 216"/>
              <a:gd name="T51" fmla="*/ 25400 h 35"/>
              <a:gd name="T52" fmla="*/ 102379 w 216"/>
              <a:gd name="T53" fmla="*/ 28575 h 35"/>
              <a:gd name="T54" fmla="*/ 105304 w 216"/>
              <a:gd name="T55" fmla="*/ 38100 h 35"/>
              <a:gd name="T56" fmla="*/ 112617 w 216"/>
              <a:gd name="T57" fmla="*/ 31750 h 35"/>
              <a:gd name="T58" fmla="*/ 147718 w 216"/>
              <a:gd name="T59" fmla="*/ 41275 h 35"/>
              <a:gd name="T60" fmla="*/ 127242 w 216"/>
              <a:gd name="T61" fmla="*/ 41275 h 35"/>
              <a:gd name="T62" fmla="*/ 146256 w 216"/>
              <a:gd name="T63" fmla="*/ 11112 h 35"/>
              <a:gd name="T64" fmla="*/ 175507 w 216"/>
              <a:gd name="T65" fmla="*/ 11112 h 35"/>
              <a:gd name="T66" fmla="*/ 201833 w 216"/>
              <a:gd name="T67" fmla="*/ 34925 h 35"/>
              <a:gd name="T68" fmla="*/ 185745 w 216"/>
              <a:gd name="T69" fmla="*/ 41275 h 35"/>
              <a:gd name="T70" fmla="*/ 178432 w 216"/>
              <a:gd name="T71" fmla="*/ 25400 h 35"/>
              <a:gd name="T72" fmla="*/ 185745 w 216"/>
              <a:gd name="T73" fmla="*/ 11112 h 35"/>
              <a:gd name="T74" fmla="*/ 201833 w 216"/>
              <a:gd name="T75" fmla="*/ 17462 h 35"/>
              <a:gd name="T76" fmla="*/ 185745 w 216"/>
              <a:gd name="T77" fmla="*/ 34925 h 35"/>
              <a:gd name="T78" fmla="*/ 197445 w 216"/>
              <a:gd name="T79" fmla="*/ 34925 h 35"/>
              <a:gd name="T80" fmla="*/ 200370 w 216"/>
              <a:gd name="T81" fmla="*/ 22225 h 35"/>
              <a:gd name="T82" fmla="*/ 188670 w 216"/>
              <a:gd name="T83" fmla="*/ 14287 h 35"/>
              <a:gd name="T84" fmla="*/ 182819 w 216"/>
              <a:gd name="T85" fmla="*/ 22225 h 35"/>
              <a:gd name="T86" fmla="*/ 213533 w 216"/>
              <a:gd name="T87" fmla="*/ 41275 h 35"/>
              <a:gd name="T88" fmla="*/ 210608 w 216"/>
              <a:gd name="T89" fmla="*/ 38100 h 35"/>
              <a:gd name="T90" fmla="*/ 229621 w 216"/>
              <a:gd name="T91" fmla="*/ 41275 h 35"/>
              <a:gd name="T92" fmla="*/ 258872 w 216"/>
              <a:gd name="T93" fmla="*/ 34925 h 35"/>
              <a:gd name="T94" fmla="*/ 248634 w 216"/>
              <a:gd name="T95" fmla="*/ 41275 h 35"/>
              <a:gd name="T96" fmla="*/ 248634 w 216"/>
              <a:gd name="T97" fmla="*/ 22225 h 35"/>
              <a:gd name="T98" fmla="*/ 242784 w 216"/>
              <a:gd name="T99" fmla="*/ 38100 h 35"/>
              <a:gd name="T100" fmla="*/ 254485 w 216"/>
              <a:gd name="T101" fmla="*/ 31750 h 35"/>
              <a:gd name="T102" fmla="*/ 242784 w 216"/>
              <a:gd name="T103" fmla="*/ 28575 h 35"/>
              <a:gd name="T104" fmla="*/ 272035 w 216"/>
              <a:gd name="T105" fmla="*/ 14287 h 35"/>
              <a:gd name="T106" fmla="*/ 270573 w 216"/>
              <a:gd name="T107" fmla="*/ 34925 h 35"/>
              <a:gd name="T108" fmla="*/ 283736 w 216"/>
              <a:gd name="T109" fmla="*/ 34925 h 35"/>
              <a:gd name="T110" fmla="*/ 280811 w 216"/>
              <a:gd name="T111" fmla="*/ 41275 h 35"/>
              <a:gd name="T112" fmla="*/ 264723 w 216"/>
              <a:gd name="T113" fmla="*/ 34925 h 35"/>
              <a:gd name="T114" fmla="*/ 267648 w 216"/>
              <a:gd name="T115" fmla="*/ 14287 h 35"/>
              <a:gd name="T116" fmla="*/ 283736 w 216"/>
              <a:gd name="T117" fmla="*/ 11112 h 35"/>
              <a:gd name="T118" fmla="*/ 283736 w 216"/>
              <a:gd name="T119" fmla="*/ 20637 h 35"/>
              <a:gd name="T120" fmla="*/ 296899 w 216"/>
              <a:gd name="T121" fmla="*/ 41275 h 35"/>
              <a:gd name="T122" fmla="*/ 310062 w 216"/>
              <a:gd name="T123" fmla="*/ 11112 h 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6"/>
              <a:gd name="T187" fmla="*/ 0 h 35"/>
              <a:gd name="T188" fmla="*/ 216 w 216"/>
              <a:gd name="T189" fmla="*/ 35 h 3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6" h="35">
                <a:moveTo>
                  <a:pt x="5" y="18"/>
                </a:moveTo>
                <a:lnTo>
                  <a:pt x="4" y="26"/>
                </a:lnTo>
                <a:lnTo>
                  <a:pt x="0" y="26"/>
                </a:lnTo>
                <a:lnTo>
                  <a:pt x="9" y="0"/>
                </a:lnTo>
                <a:lnTo>
                  <a:pt x="13" y="0"/>
                </a:lnTo>
                <a:lnTo>
                  <a:pt x="24" y="26"/>
                </a:lnTo>
                <a:lnTo>
                  <a:pt x="18" y="26"/>
                </a:lnTo>
                <a:lnTo>
                  <a:pt x="17" y="18"/>
                </a:lnTo>
                <a:lnTo>
                  <a:pt x="5" y="18"/>
                </a:lnTo>
                <a:close/>
                <a:moveTo>
                  <a:pt x="15" y="14"/>
                </a:moveTo>
                <a:lnTo>
                  <a:pt x="11" y="3"/>
                </a:lnTo>
                <a:lnTo>
                  <a:pt x="7" y="14"/>
                </a:lnTo>
                <a:lnTo>
                  <a:pt x="15" y="14"/>
                </a:lnTo>
                <a:close/>
                <a:moveTo>
                  <a:pt x="26" y="7"/>
                </a:moveTo>
                <a:lnTo>
                  <a:pt x="29" y="7"/>
                </a:lnTo>
                <a:lnTo>
                  <a:pt x="29" y="9"/>
                </a:lnTo>
                <a:lnTo>
                  <a:pt x="29" y="7"/>
                </a:lnTo>
                <a:lnTo>
                  <a:pt x="31" y="7"/>
                </a:lnTo>
                <a:lnTo>
                  <a:pt x="33" y="7"/>
                </a:lnTo>
                <a:lnTo>
                  <a:pt x="35" y="5"/>
                </a:lnTo>
                <a:lnTo>
                  <a:pt x="37" y="7"/>
                </a:lnTo>
                <a:lnTo>
                  <a:pt x="39" y="7"/>
                </a:lnTo>
                <a:lnTo>
                  <a:pt x="41" y="9"/>
                </a:lnTo>
                <a:lnTo>
                  <a:pt x="42" y="11"/>
                </a:lnTo>
                <a:lnTo>
                  <a:pt x="42" y="13"/>
                </a:lnTo>
                <a:lnTo>
                  <a:pt x="42" y="16"/>
                </a:lnTo>
                <a:lnTo>
                  <a:pt x="42" y="18"/>
                </a:lnTo>
                <a:lnTo>
                  <a:pt x="42" y="20"/>
                </a:lnTo>
                <a:lnTo>
                  <a:pt x="41" y="24"/>
                </a:lnTo>
                <a:lnTo>
                  <a:pt x="41" y="26"/>
                </a:lnTo>
                <a:lnTo>
                  <a:pt x="37" y="26"/>
                </a:lnTo>
                <a:lnTo>
                  <a:pt x="35" y="27"/>
                </a:lnTo>
                <a:lnTo>
                  <a:pt x="33" y="27"/>
                </a:lnTo>
                <a:lnTo>
                  <a:pt x="31" y="26"/>
                </a:lnTo>
                <a:lnTo>
                  <a:pt x="29" y="26"/>
                </a:lnTo>
                <a:lnTo>
                  <a:pt x="29" y="24"/>
                </a:lnTo>
                <a:lnTo>
                  <a:pt x="29" y="35"/>
                </a:lnTo>
                <a:lnTo>
                  <a:pt x="26" y="35"/>
                </a:lnTo>
                <a:lnTo>
                  <a:pt x="26" y="7"/>
                </a:lnTo>
                <a:close/>
                <a:moveTo>
                  <a:pt x="35" y="24"/>
                </a:moveTo>
                <a:lnTo>
                  <a:pt x="37" y="24"/>
                </a:lnTo>
                <a:lnTo>
                  <a:pt x="39" y="22"/>
                </a:lnTo>
                <a:lnTo>
                  <a:pt x="39" y="20"/>
                </a:lnTo>
                <a:lnTo>
                  <a:pt x="41" y="18"/>
                </a:lnTo>
                <a:lnTo>
                  <a:pt x="41" y="16"/>
                </a:lnTo>
                <a:lnTo>
                  <a:pt x="41" y="14"/>
                </a:lnTo>
                <a:lnTo>
                  <a:pt x="39" y="13"/>
                </a:lnTo>
                <a:lnTo>
                  <a:pt x="39" y="11"/>
                </a:lnTo>
                <a:lnTo>
                  <a:pt x="37" y="9"/>
                </a:lnTo>
                <a:lnTo>
                  <a:pt x="35" y="9"/>
                </a:lnTo>
                <a:lnTo>
                  <a:pt x="31" y="9"/>
                </a:lnTo>
                <a:lnTo>
                  <a:pt x="31" y="11"/>
                </a:lnTo>
                <a:lnTo>
                  <a:pt x="29" y="14"/>
                </a:lnTo>
                <a:lnTo>
                  <a:pt x="29" y="18"/>
                </a:lnTo>
                <a:lnTo>
                  <a:pt x="29" y="20"/>
                </a:lnTo>
                <a:lnTo>
                  <a:pt x="31" y="22"/>
                </a:lnTo>
                <a:lnTo>
                  <a:pt x="33" y="24"/>
                </a:lnTo>
                <a:lnTo>
                  <a:pt x="35" y="24"/>
                </a:lnTo>
                <a:close/>
                <a:moveTo>
                  <a:pt x="63" y="26"/>
                </a:moveTo>
                <a:lnTo>
                  <a:pt x="59" y="26"/>
                </a:lnTo>
                <a:lnTo>
                  <a:pt x="53" y="18"/>
                </a:lnTo>
                <a:lnTo>
                  <a:pt x="50" y="26"/>
                </a:lnTo>
                <a:lnTo>
                  <a:pt x="44" y="26"/>
                </a:lnTo>
                <a:lnTo>
                  <a:pt x="52" y="16"/>
                </a:lnTo>
                <a:lnTo>
                  <a:pt x="46" y="7"/>
                </a:lnTo>
                <a:lnTo>
                  <a:pt x="50" y="7"/>
                </a:lnTo>
                <a:lnTo>
                  <a:pt x="53" y="13"/>
                </a:lnTo>
                <a:lnTo>
                  <a:pt x="59" y="7"/>
                </a:lnTo>
                <a:lnTo>
                  <a:pt x="63" y="7"/>
                </a:lnTo>
                <a:lnTo>
                  <a:pt x="55" y="16"/>
                </a:lnTo>
                <a:lnTo>
                  <a:pt x="63" y="26"/>
                </a:lnTo>
                <a:close/>
                <a:moveTo>
                  <a:pt x="66" y="13"/>
                </a:moveTo>
                <a:lnTo>
                  <a:pt x="66" y="9"/>
                </a:lnTo>
                <a:lnTo>
                  <a:pt x="68" y="7"/>
                </a:lnTo>
                <a:lnTo>
                  <a:pt x="70" y="7"/>
                </a:lnTo>
                <a:lnTo>
                  <a:pt x="74" y="5"/>
                </a:lnTo>
                <a:lnTo>
                  <a:pt x="76" y="5"/>
                </a:lnTo>
                <a:lnTo>
                  <a:pt x="76" y="7"/>
                </a:lnTo>
                <a:lnTo>
                  <a:pt x="77" y="7"/>
                </a:lnTo>
                <a:lnTo>
                  <a:pt x="79" y="7"/>
                </a:lnTo>
                <a:lnTo>
                  <a:pt x="81" y="9"/>
                </a:lnTo>
                <a:lnTo>
                  <a:pt x="81" y="11"/>
                </a:lnTo>
                <a:lnTo>
                  <a:pt x="81" y="22"/>
                </a:lnTo>
                <a:lnTo>
                  <a:pt x="81" y="24"/>
                </a:lnTo>
                <a:lnTo>
                  <a:pt x="83" y="24"/>
                </a:lnTo>
                <a:lnTo>
                  <a:pt x="83" y="26"/>
                </a:lnTo>
                <a:lnTo>
                  <a:pt x="81" y="26"/>
                </a:lnTo>
                <a:lnTo>
                  <a:pt x="81" y="27"/>
                </a:lnTo>
                <a:lnTo>
                  <a:pt x="79" y="26"/>
                </a:lnTo>
                <a:lnTo>
                  <a:pt x="77" y="26"/>
                </a:lnTo>
                <a:lnTo>
                  <a:pt x="77" y="24"/>
                </a:lnTo>
                <a:lnTo>
                  <a:pt x="76" y="26"/>
                </a:lnTo>
                <a:lnTo>
                  <a:pt x="74" y="26"/>
                </a:lnTo>
                <a:lnTo>
                  <a:pt x="70" y="27"/>
                </a:lnTo>
                <a:lnTo>
                  <a:pt x="68" y="27"/>
                </a:lnTo>
                <a:lnTo>
                  <a:pt x="68" y="26"/>
                </a:lnTo>
                <a:lnTo>
                  <a:pt x="66" y="26"/>
                </a:lnTo>
                <a:lnTo>
                  <a:pt x="65" y="24"/>
                </a:lnTo>
                <a:lnTo>
                  <a:pt x="65" y="22"/>
                </a:lnTo>
                <a:lnTo>
                  <a:pt x="65" y="18"/>
                </a:lnTo>
                <a:lnTo>
                  <a:pt x="66" y="16"/>
                </a:lnTo>
                <a:lnTo>
                  <a:pt x="68" y="16"/>
                </a:lnTo>
                <a:lnTo>
                  <a:pt x="70" y="14"/>
                </a:lnTo>
                <a:lnTo>
                  <a:pt x="76" y="14"/>
                </a:lnTo>
                <a:lnTo>
                  <a:pt x="77" y="14"/>
                </a:lnTo>
                <a:lnTo>
                  <a:pt x="77" y="13"/>
                </a:lnTo>
                <a:lnTo>
                  <a:pt x="76" y="9"/>
                </a:lnTo>
                <a:lnTo>
                  <a:pt x="74" y="9"/>
                </a:lnTo>
                <a:lnTo>
                  <a:pt x="70" y="9"/>
                </a:lnTo>
                <a:lnTo>
                  <a:pt x="68" y="11"/>
                </a:lnTo>
                <a:lnTo>
                  <a:pt x="68" y="13"/>
                </a:lnTo>
                <a:lnTo>
                  <a:pt x="66" y="13"/>
                </a:lnTo>
                <a:close/>
                <a:moveTo>
                  <a:pt x="77" y="16"/>
                </a:moveTo>
                <a:lnTo>
                  <a:pt x="77" y="16"/>
                </a:lnTo>
                <a:lnTo>
                  <a:pt x="76" y="16"/>
                </a:lnTo>
                <a:lnTo>
                  <a:pt x="74" y="16"/>
                </a:lnTo>
                <a:lnTo>
                  <a:pt x="72" y="18"/>
                </a:lnTo>
                <a:lnTo>
                  <a:pt x="70" y="18"/>
                </a:lnTo>
                <a:lnTo>
                  <a:pt x="68" y="18"/>
                </a:lnTo>
                <a:lnTo>
                  <a:pt x="68" y="20"/>
                </a:lnTo>
                <a:lnTo>
                  <a:pt x="68" y="24"/>
                </a:lnTo>
                <a:lnTo>
                  <a:pt x="72" y="24"/>
                </a:lnTo>
                <a:lnTo>
                  <a:pt x="74" y="24"/>
                </a:lnTo>
                <a:lnTo>
                  <a:pt x="76" y="22"/>
                </a:lnTo>
                <a:lnTo>
                  <a:pt x="77" y="22"/>
                </a:lnTo>
                <a:lnTo>
                  <a:pt x="77" y="20"/>
                </a:lnTo>
                <a:lnTo>
                  <a:pt x="77" y="16"/>
                </a:lnTo>
                <a:close/>
                <a:moveTo>
                  <a:pt x="100" y="7"/>
                </a:moveTo>
                <a:lnTo>
                  <a:pt x="101" y="7"/>
                </a:lnTo>
                <a:lnTo>
                  <a:pt x="101" y="26"/>
                </a:lnTo>
                <a:lnTo>
                  <a:pt x="100" y="26"/>
                </a:lnTo>
                <a:lnTo>
                  <a:pt x="100" y="18"/>
                </a:lnTo>
                <a:lnTo>
                  <a:pt x="90" y="18"/>
                </a:lnTo>
                <a:lnTo>
                  <a:pt x="90" y="26"/>
                </a:lnTo>
                <a:lnTo>
                  <a:pt x="87" y="26"/>
                </a:lnTo>
                <a:lnTo>
                  <a:pt x="87" y="7"/>
                </a:lnTo>
                <a:lnTo>
                  <a:pt x="90" y="7"/>
                </a:lnTo>
                <a:lnTo>
                  <a:pt x="90" y="14"/>
                </a:lnTo>
                <a:lnTo>
                  <a:pt x="100" y="14"/>
                </a:lnTo>
                <a:lnTo>
                  <a:pt x="100" y="7"/>
                </a:lnTo>
                <a:close/>
                <a:moveTo>
                  <a:pt x="111" y="9"/>
                </a:moveTo>
                <a:lnTo>
                  <a:pt x="111" y="26"/>
                </a:lnTo>
                <a:lnTo>
                  <a:pt x="107" y="26"/>
                </a:lnTo>
                <a:lnTo>
                  <a:pt x="107" y="7"/>
                </a:lnTo>
                <a:lnTo>
                  <a:pt x="120" y="7"/>
                </a:lnTo>
                <a:lnTo>
                  <a:pt x="120" y="9"/>
                </a:lnTo>
                <a:lnTo>
                  <a:pt x="111" y="9"/>
                </a:lnTo>
                <a:close/>
                <a:moveTo>
                  <a:pt x="138" y="20"/>
                </a:moveTo>
                <a:lnTo>
                  <a:pt x="138" y="22"/>
                </a:lnTo>
                <a:lnTo>
                  <a:pt x="137" y="24"/>
                </a:lnTo>
                <a:lnTo>
                  <a:pt x="135" y="26"/>
                </a:lnTo>
                <a:lnTo>
                  <a:pt x="133" y="26"/>
                </a:lnTo>
                <a:lnTo>
                  <a:pt x="131" y="27"/>
                </a:lnTo>
                <a:lnTo>
                  <a:pt x="127" y="26"/>
                </a:lnTo>
                <a:lnTo>
                  <a:pt x="125" y="26"/>
                </a:lnTo>
                <a:lnTo>
                  <a:pt x="124" y="24"/>
                </a:lnTo>
                <a:lnTo>
                  <a:pt x="122" y="22"/>
                </a:lnTo>
                <a:lnTo>
                  <a:pt x="122" y="20"/>
                </a:lnTo>
                <a:lnTo>
                  <a:pt x="122" y="16"/>
                </a:lnTo>
                <a:lnTo>
                  <a:pt x="122" y="14"/>
                </a:lnTo>
                <a:lnTo>
                  <a:pt x="122" y="11"/>
                </a:lnTo>
                <a:lnTo>
                  <a:pt x="124" y="9"/>
                </a:lnTo>
                <a:lnTo>
                  <a:pt x="125" y="7"/>
                </a:lnTo>
                <a:lnTo>
                  <a:pt x="127" y="7"/>
                </a:lnTo>
                <a:lnTo>
                  <a:pt x="131" y="5"/>
                </a:lnTo>
                <a:lnTo>
                  <a:pt x="133" y="7"/>
                </a:lnTo>
                <a:lnTo>
                  <a:pt x="135" y="7"/>
                </a:lnTo>
                <a:lnTo>
                  <a:pt x="137" y="9"/>
                </a:lnTo>
                <a:lnTo>
                  <a:pt x="138" y="11"/>
                </a:lnTo>
                <a:lnTo>
                  <a:pt x="138" y="14"/>
                </a:lnTo>
                <a:lnTo>
                  <a:pt x="140" y="18"/>
                </a:lnTo>
                <a:lnTo>
                  <a:pt x="125" y="18"/>
                </a:lnTo>
                <a:lnTo>
                  <a:pt x="125" y="20"/>
                </a:lnTo>
                <a:lnTo>
                  <a:pt x="127" y="22"/>
                </a:lnTo>
                <a:lnTo>
                  <a:pt x="129" y="24"/>
                </a:lnTo>
                <a:lnTo>
                  <a:pt x="131" y="24"/>
                </a:lnTo>
                <a:lnTo>
                  <a:pt x="133" y="24"/>
                </a:lnTo>
                <a:lnTo>
                  <a:pt x="135" y="22"/>
                </a:lnTo>
                <a:lnTo>
                  <a:pt x="135" y="20"/>
                </a:lnTo>
                <a:lnTo>
                  <a:pt x="137" y="20"/>
                </a:lnTo>
                <a:lnTo>
                  <a:pt x="138" y="20"/>
                </a:lnTo>
                <a:close/>
                <a:moveTo>
                  <a:pt x="137" y="14"/>
                </a:moveTo>
                <a:lnTo>
                  <a:pt x="135" y="13"/>
                </a:lnTo>
                <a:lnTo>
                  <a:pt x="135" y="11"/>
                </a:lnTo>
                <a:lnTo>
                  <a:pt x="133" y="9"/>
                </a:lnTo>
                <a:lnTo>
                  <a:pt x="131" y="9"/>
                </a:lnTo>
                <a:lnTo>
                  <a:pt x="129" y="9"/>
                </a:lnTo>
                <a:lnTo>
                  <a:pt x="127" y="9"/>
                </a:lnTo>
                <a:lnTo>
                  <a:pt x="127" y="11"/>
                </a:lnTo>
                <a:lnTo>
                  <a:pt x="125" y="13"/>
                </a:lnTo>
                <a:lnTo>
                  <a:pt x="125" y="14"/>
                </a:lnTo>
                <a:lnTo>
                  <a:pt x="137" y="14"/>
                </a:lnTo>
                <a:close/>
                <a:moveTo>
                  <a:pt x="146" y="9"/>
                </a:moveTo>
                <a:lnTo>
                  <a:pt x="146" y="20"/>
                </a:lnTo>
                <a:lnTo>
                  <a:pt x="146" y="24"/>
                </a:lnTo>
                <a:lnTo>
                  <a:pt x="146" y="26"/>
                </a:lnTo>
                <a:lnTo>
                  <a:pt x="144" y="26"/>
                </a:lnTo>
                <a:lnTo>
                  <a:pt x="142" y="26"/>
                </a:lnTo>
                <a:lnTo>
                  <a:pt x="142" y="24"/>
                </a:lnTo>
                <a:lnTo>
                  <a:pt x="144" y="24"/>
                </a:lnTo>
                <a:lnTo>
                  <a:pt x="144" y="22"/>
                </a:lnTo>
                <a:lnTo>
                  <a:pt x="144" y="20"/>
                </a:lnTo>
                <a:lnTo>
                  <a:pt x="144" y="7"/>
                </a:lnTo>
                <a:lnTo>
                  <a:pt x="157" y="7"/>
                </a:lnTo>
                <a:lnTo>
                  <a:pt x="157" y="26"/>
                </a:lnTo>
                <a:lnTo>
                  <a:pt x="155" y="26"/>
                </a:lnTo>
                <a:lnTo>
                  <a:pt x="155" y="9"/>
                </a:lnTo>
                <a:lnTo>
                  <a:pt x="146" y="9"/>
                </a:lnTo>
                <a:close/>
                <a:moveTo>
                  <a:pt x="177" y="20"/>
                </a:moveTo>
                <a:lnTo>
                  <a:pt x="177" y="22"/>
                </a:lnTo>
                <a:lnTo>
                  <a:pt x="177" y="24"/>
                </a:lnTo>
                <a:lnTo>
                  <a:pt x="175" y="24"/>
                </a:lnTo>
                <a:lnTo>
                  <a:pt x="174" y="26"/>
                </a:lnTo>
                <a:lnTo>
                  <a:pt x="172" y="26"/>
                </a:lnTo>
                <a:lnTo>
                  <a:pt x="170" y="26"/>
                </a:lnTo>
                <a:lnTo>
                  <a:pt x="162" y="26"/>
                </a:lnTo>
                <a:lnTo>
                  <a:pt x="162" y="7"/>
                </a:lnTo>
                <a:lnTo>
                  <a:pt x="166" y="7"/>
                </a:lnTo>
                <a:lnTo>
                  <a:pt x="166" y="14"/>
                </a:lnTo>
                <a:lnTo>
                  <a:pt x="170" y="14"/>
                </a:lnTo>
                <a:lnTo>
                  <a:pt x="174" y="14"/>
                </a:lnTo>
                <a:lnTo>
                  <a:pt x="175" y="16"/>
                </a:lnTo>
                <a:lnTo>
                  <a:pt x="177" y="18"/>
                </a:lnTo>
                <a:lnTo>
                  <a:pt x="177" y="20"/>
                </a:lnTo>
                <a:close/>
                <a:moveTo>
                  <a:pt x="166" y="24"/>
                </a:moveTo>
                <a:lnTo>
                  <a:pt x="170" y="24"/>
                </a:lnTo>
                <a:lnTo>
                  <a:pt x="172" y="24"/>
                </a:lnTo>
                <a:lnTo>
                  <a:pt x="174" y="22"/>
                </a:lnTo>
                <a:lnTo>
                  <a:pt x="174" y="20"/>
                </a:lnTo>
                <a:lnTo>
                  <a:pt x="174" y="18"/>
                </a:lnTo>
                <a:lnTo>
                  <a:pt x="172" y="18"/>
                </a:lnTo>
                <a:lnTo>
                  <a:pt x="170" y="18"/>
                </a:lnTo>
                <a:lnTo>
                  <a:pt x="166" y="18"/>
                </a:lnTo>
                <a:lnTo>
                  <a:pt x="166" y="24"/>
                </a:lnTo>
                <a:close/>
                <a:moveTo>
                  <a:pt x="194" y="13"/>
                </a:moveTo>
                <a:lnTo>
                  <a:pt x="192" y="11"/>
                </a:lnTo>
                <a:lnTo>
                  <a:pt x="188" y="9"/>
                </a:lnTo>
                <a:lnTo>
                  <a:pt x="186" y="9"/>
                </a:lnTo>
                <a:lnTo>
                  <a:pt x="185" y="11"/>
                </a:lnTo>
                <a:lnTo>
                  <a:pt x="185" y="13"/>
                </a:lnTo>
                <a:lnTo>
                  <a:pt x="183" y="16"/>
                </a:lnTo>
                <a:lnTo>
                  <a:pt x="185" y="20"/>
                </a:lnTo>
                <a:lnTo>
                  <a:pt x="185" y="22"/>
                </a:lnTo>
                <a:lnTo>
                  <a:pt x="186" y="24"/>
                </a:lnTo>
                <a:lnTo>
                  <a:pt x="188" y="24"/>
                </a:lnTo>
                <a:lnTo>
                  <a:pt x="190" y="24"/>
                </a:lnTo>
                <a:lnTo>
                  <a:pt x="192" y="22"/>
                </a:lnTo>
                <a:lnTo>
                  <a:pt x="194" y="22"/>
                </a:lnTo>
                <a:lnTo>
                  <a:pt x="194" y="20"/>
                </a:lnTo>
                <a:lnTo>
                  <a:pt x="198" y="20"/>
                </a:lnTo>
                <a:lnTo>
                  <a:pt x="196" y="22"/>
                </a:lnTo>
                <a:lnTo>
                  <a:pt x="194" y="24"/>
                </a:lnTo>
                <a:lnTo>
                  <a:pt x="192" y="26"/>
                </a:lnTo>
                <a:lnTo>
                  <a:pt x="188" y="27"/>
                </a:lnTo>
                <a:lnTo>
                  <a:pt x="186" y="26"/>
                </a:lnTo>
                <a:lnTo>
                  <a:pt x="185" y="26"/>
                </a:lnTo>
                <a:lnTo>
                  <a:pt x="183" y="24"/>
                </a:lnTo>
                <a:lnTo>
                  <a:pt x="181" y="22"/>
                </a:lnTo>
                <a:lnTo>
                  <a:pt x="181" y="20"/>
                </a:lnTo>
                <a:lnTo>
                  <a:pt x="181" y="16"/>
                </a:lnTo>
                <a:lnTo>
                  <a:pt x="181" y="14"/>
                </a:lnTo>
                <a:lnTo>
                  <a:pt x="181" y="11"/>
                </a:lnTo>
                <a:lnTo>
                  <a:pt x="183" y="9"/>
                </a:lnTo>
                <a:lnTo>
                  <a:pt x="185" y="7"/>
                </a:lnTo>
                <a:lnTo>
                  <a:pt x="186" y="7"/>
                </a:lnTo>
                <a:lnTo>
                  <a:pt x="190" y="5"/>
                </a:lnTo>
                <a:lnTo>
                  <a:pt x="192" y="7"/>
                </a:lnTo>
                <a:lnTo>
                  <a:pt x="194" y="7"/>
                </a:lnTo>
                <a:lnTo>
                  <a:pt x="196" y="9"/>
                </a:lnTo>
                <a:lnTo>
                  <a:pt x="196" y="11"/>
                </a:lnTo>
                <a:lnTo>
                  <a:pt x="198" y="13"/>
                </a:lnTo>
                <a:lnTo>
                  <a:pt x="194" y="13"/>
                </a:lnTo>
                <a:close/>
                <a:moveTo>
                  <a:pt x="216" y="26"/>
                </a:moveTo>
                <a:lnTo>
                  <a:pt x="212" y="26"/>
                </a:lnTo>
                <a:lnTo>
                  <a:pt x="205" y="16"/>
                </a:lnTo>
                <a:lnTo>
                  <a:pt x="203" y="18"/>
                </a:lnTo>
                <a:lnTo>
                  <a:pt x="203" y="26"/>
                </a:lnTo>
                <a:lnTo>
                  <a:pt x="199" y="26"/>
                </a:lnTo>
                <a:lnTo>
                  <a:pt x="199" y="7"/>
                </a:lnTo>
                <a:lnTo>
                  <a:pt x="203" y="7"/>
                </a:lnTo>
                <a:lnTo>
                  <a:pt x="203" y="14"/>
                </a:lnTo>
                <a:lnTo>
                  <a:pt x="212" y="7"/>
                </a:lnTo>
                <a:lnTo>
                  <a:pt x="216" y="7"/>
                </a:lnTo>
                <a:lnTo>
                  <a:pt x="207" y="14"/>
                </a:lnTo>
                <a:lnTo>
                  <a:pt x="216" y="26"/>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01" name="Freeform 135"/>
          <p:cNvSpPr>
            <a:spLocks noEditPoints="1"/>
          </p:cNvSpPr>
          <p:nvPr/>
        </p:nvSpPr>
        <p:spPr bwMode="auto">
          <a:xfrm>
            <a:off x="3441302" y="2306241"/>
            <a:ext cx="306068" cy="66126"/>
          </a:xfrm>
          <a:custGeom>
            <a:avLst/>
            <a:gdLst>
              <a:gd name="T0" fmla="*/ 35270 w 175"/>
              <a:gd name="T1" fmla="*/ 7938 h 35"/>
              <a:gd name="T2" fmla="*/ 4409 w 175"/>
              <a:gd name="T3" fmla="*/ 4763 h 35"/>
              <a:gd name="T4" fmla="*/ 0 w 175"/>
              <a:gd name="T5" fmla="*/ 41275 h 35"/>
              <a:gd name="T6" fmla="*/ 32331 w 175"/>
              <a:gd name="T7" fmla="*/ 0 h 35"/>
              <a:gd name="T8" fmla="*/ 70539 w 175"/>
              <a:gd name="T9" fmla="*/ 11113 h 35"/>
              <a:gd name="T10" fmla="*/ 64661 w 175"/>
              <a:gd name="T11" fmla="*/ 28575 h 35"/>
              <a:gd name="T12" fmla="*/ 57313 w 175"/>
              <a:gd name="T13" fmla="*/ 49213 h 35"/>
              <a:gd name="T14" fmla="*/ 51435 w 175"/>
              <a:gd name="T15" fmla="*/ 55563 h 35"/>
              <a:gd name="T16" fmla="*/ 48496 w 175"/>
              <a:gd name="T17" fmla="*/ 49213 h 35"/>
              <a:gd name="T18" fmla="*/ 51435 w 175"/>
              <a:gd name="T19" fmla="*/ 46038 h 35"/>
              <a:gd name="T20" fmla="*/ 57313 w 175"/>
              <a:gd name="T21" fmla="*/ 34925 h 35"/>
              <a:gd name="T22" fmla="*/ 77887 w 175"/>
              <a:gd name="T23" fmla="*/ 14288 h 35"/>
              <a:gd name="T24" fmla="*/ 86705 w 175"/>
              <a:gd name="T25" fmla="*/ 7938 h 35"/>
              <a:gd name="T26" fmla="*/ 99931 w 175"/>
              <a:gd name="T27" fmla="*/ 20638 h 35"/>
              <a:gd name="T28" fmla="*/ 94053 w 175"/>
              <a:gd name="T29" fmla="*/ 41275 h 35"/>
              <a:gd name="T30" fmla="*/ 80826 w 175"/>
              <a:gd name="T31" fmla="*/ 41275 h 35"/>
              <a:gd name="T32" fmla="*/ 73479 w 175"/>
              <a:gd name="T33" fmla="*/ 11113 h 35"/>
              <a:gd name="T34" fmla="*/ 92583 w 175"/>
              <a:gd name="T35" fmla="*/ 31750 h 35"/>
              <a:gd name="T36" fmla="*/ 92583 w 175"/>
              <a:gd name="T37" fmla="*/ 17463 h 35"/>
              <a:gd name="T38" fmla="*/ 80826 w 175"/>
              <a:gd name="T39" fmla="*/ 17463 h 35"/>
              <a:gd name="T40" fmla="*/ 83766 w 175"/>
              <a:gd name="T41" fmla="*/ 38100 h 35"/>
              <a:gd name="T42" fmla="*/ 138140 w 175"/>
              <a:gd name="T43" fmla="*/ 41275 h 35"/>
              <a:gd name="T44" fmla="*/ 132261 w 175"/>
              <a:gd name="T45" fmla="*/ 17463 h 35"/>
              <a:gd name="T46" fmla="*/ 108748 w 175"/>
              <a:gd name="T47" fmla="*/ 17463 h 35"/>
              <a:gd name="T48" fmla="*/ 108748 w 175"/>
              <a:gd name="T49" fmla="*/ 22225 h 35"/>
              <a:gd name="T50" fmla="*/ 121974 w 175"/>
              <a:gd name="T51" fmla="*/ 34925 h 35"/>
              <a:gd name="T52" fmla="*/ 157244 w 175"/>
              <a:gd name="T53" fmla="*/ 7938 h 35"/>
              <a:gd name="T54" fmla="*/ 164592 w 175"/>
              <a:gd name="T55" fmla="*/ 14288 h 35"/>
              <a:gd name="T56" fmla="*/ 167531 w 175"/>
              <a:gd name="T57" fmla="*/ 38100 h 35"/>
              <a:gd name="T58" fmla="*/ 167531 w 175"/>
              <a:gd name="T59" fmla="*/ 42863 h 35"/>
              <a:gd name="T60" fmla="*/ 163122 w 175"/>
              <a:gd name="T61" fmla="*/ 41275 h 35"/>
              <a:gd name="T62" fmla="*/ 154305 w 175"/>
              <a:gd name="T63" fmla="*/ 42863 h 35"/>
              <a:gd name="T64" fmla="*/ 144018 w 175"/>
              <a:gd name="T65" fmla="*/ 38100 h 35"/>
              <a:gd name="T66" fmla="*/ 145488 w 175"/>
              <a:gd name="T67" fmla="*/ 25400 h 35"/>
              <a:gd name="T68" fmla="*/ 160183 w 175"/>
              <a:gd name="T69" fmla="*/ 14288 h 35"/>
              <a:gd name="T70" fmla="*/ 148427 w 175"/>
              <a:gd name="T71" fmla="*/ 20638 h 35"/>
              <a:gd name="T72" fmla="*/ 157244 w 175"/>
              <a:gd name="T73" fmla="*/ 25400 h 35"/>
              <a:gd name="T74" fmla="*/ 148427 w 175"/>
              <a:gd name="T75" fmla="*/ 28575 h 35"/>
              <a:gd name="T76" fmla="*/ 154305 w 175"/>
              <a:gd name="T77" fmla="*/ 38100 h 35"/>
              <a:gd name="T78" fmla="*/ 163122 w 175"/>
              <a:gd name="T79" fmla="*/ 31750 h 35"/>
              <a:gd name="T80" fmla="*/ 192514 w 175"/>
              <a:gd name="T81" fmla="*/ 41275 h 35"/>
              <a:gd name="T82" fmla="*/ 176349 w 175"/>
              <a:gd name="T83" fmla="*/ 11113 h 35"/>
              <a:gd name="T84" fmla="*/ 221905 w 175"/>
              <a:gd name="T85" fmla="*/ 20638 h 35"/>
              <a:gd name="T86" fmla="*/ 208679 w 175"/>
              <a:gd name="T87" fmla="*/ 22225 h 35"/>
              <a:gd name="T88" fmla="*/ 217497 w 175"/>
              <a:gd name="T89" fmla="*/ 38100 h 35"/>
              <a:gd name="T90" fmla="*/ 227784 w 175"/>
              <a:gd name="T91" fmla="*/ 31750 h 35"/>
              <a:gd name="T92" fmla="*/ 211618 w 175"/>
              <a:gd name="T93" fmla="*/ 42863 h 35"/>
              <a:gd name="T94" fmla="*/ 202801 w 175"/>
              <a:gd name="T95" fmla="*/ 25400 h 35"/>
              <a:gd name="T96" fmla="*/ 214557 w 175"/>
              <a:gd name="T97" fmla="*/ 11113 h 35"/>
              <a:gd name="T98" fmla="*/ 227784 w 175"/>
              <a:gd name="T99" fmla="*/ 14288 h 35"/>
              <a:gd name="T100" fmla="*/ 249827 w 175"/>
              <a:gd name="T101" fmla="*/ 41275 h 35"/>
              <a:gd name="T102" fmla="*/ 233662 w 175"/>
              <a:gd name="T103" fmla="*/ 11113 h 35"/>
              <a:gd name="T104" fmla="*/ 243949 w 175"/>
              <a:gd name="T105" fmla="*/ 22225 h 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5"/>
              <a:gd name="T160" fmla="*/ 0 h 35"/>
              <a:gd name="T161" fmla="*/ 175 w 175"/>
              <a:gd name="T162" fmla="*/ 35 h 3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5" h="35">
                <a:moveTo>
                  <a:pt x="24" y="26"/>
                </a:moveTo>
                <a:lnTo>
                  <a:pt x="24" y="11"/>
                </a:lnTo>
                <a:lnTo>
                  <a:pt x="24" y="9"/>
                </a:lnTo>
                <a:lnTo>
                  <a:pt x="24" y="7"/>
                </a:lnTo>
                <a:lnTo>
                  <a:pt x="24" y="5"/>
                </a:lnTo>
                <a:lnTo>
                  <a:pt x="24" y="3"/>
                </a:lnTo>
                <a:lnTo>
                  <a:pt x="14" y="26"/>
                </a:lnTo>
                <a:lnTo>
                  <a:pt x="13" y="26"/>
                </a:lnTo>
                <a:lnTo>
                  <a:pt x="3" y="3"/>
                </a:lnTo>
                <a:lnTo>
                  <a:pt x="3" y="5"/>
                </a:lnTo>
                <a:lnTo>
                  <a:pt x="3" y="11"/>
                </a:lnTo>
                <a:lnTo>
                  <a:pt x="3" y="26"/>
                </a:lnTo>
                <a:lnTo>
                  <a:pt x="0" y="26"/>
                </a:lnTo>
                <a:lnTo>
                  <a:pt x="0" y="0"/>
                </a:lnTo>
                <a:lnTo>
                  <a:pt x="5" y="0"/>
                </a:lnTo>
                <a:lnTo>
                  <a:pt x="13" y="22"/>
                </a:lnTo>
                <a:lnTo>
                  <a:pt x="14" y="22"/>
                </a:lnTo>
                <a:lnTo>
                  <a:pt x="22" y="0"/>
                </a:lnTo>
                <a:lnTo>
                  <a:pt x="26" y="0"/>
                </a:lnTo>
                <a:lnTo>
                  <a:pt x="26" y="26"/>
                </a:lnTo>
                <a:lnTo>
                  <a:pt x="24" y="26"/>
                </a:lnTo>
                <a:close/>
                <a:moveTo>
                  <a:pt x="44" y="7"/>
                </a:moveTo>
                <a:lnTo>
                  <a:pt x="48" y="7"/>
                </a:lnTo>
                <a:lnTo>
                  <a:pt x="46" y="9"/>
                </a:lnTo>
                <a:lnTo>
                  <a:pt x="46" y="11"/>
                </a:lnTo>
                <a:lnTo>
                  <a:pt x="44" y="13"/>
                </a:lnTo>
                <a:lnTo>
                  <a:pt x="44" y="16"/>
                </a:lnTo>
                <a:lnTo>
                  <a:pt x="44" y="18"/>
                </a:lnTo>
                <a:lnTo>
                  <a:pt x="42" y="22"/>
                </a:lnTo>
                <a:lnTo>
                  <a:pt x="40" y="24"/>
                </a:lnTo>
                <a:lnTo>
                  <a:pt x="40" y="26"/>
                </a:lnTo>
                <a:lnTo>
                  <a:pt x="39" y="29"/>
                </a:lnTo>
                <a:lnTo>
                  <a:pt x="39" y="31"/>
                </a:lnTo>
                <a:lnTo>
                  <a:pt x="37" y="33"/>
                </a:lnTo>
                <a:lnTo>
                  <a:pt x="35" y="35"/>
                </a:lnTo>
                <a:lnTo>
                  <a:pt x="33" y="35"/>
                </a:lnTo>
                <a:lnTo>
                  <a:pt x="31" y="35"/>
                </a:lnTo>
                <a:lnTo>
                  <a:pt x="31" y="31"/>
                </a:lnTo>
                <a:lnTo>
                  <a:pt x="33" y="31"/>
                </a:lnTo>
                <a:lnTo>
                  <a:pt x="35" y="31"/>
                </a:lnTo>
                <a:lnTo>
                  <a:pt x="35" y="29"/>
                </a:lnTo>
                <a:lnTo>
                  <a:pt x="37" y="29"/>
                </a:lnTo>
                <a:lnTo>
                  <a:pt x="37" y="27"/>
                </a:lnTo>
                <a:lnTo>
                  <a:pt x="29" y="7"/>
                </a:lnTo>
                <a:lnTo>
                  <a:pt x="33" y="7"/>
                </a:lnTo>
                <a:lnTo>
                  <a:pt x="39" y="22"/>
                </a:lnTo>
                <a:lnTo>
                  <a:pt x="44" y="7"/>
                </a:lnTo>
                <a:close/>
                <a:moveTo>
                  <a:pt x="50" y="7"/>
                </a:moveTo>
                <a:lnTo>
                  <a:pt x="53" y="7"/>
                </a:lnTo>
                <a:lnTo>
                  <a:pt x="53" y="9"/>
                </a:lnTo>
                <a:lnTo>
                  <a:pt x="55" y="9"/>
                </a:lnTo>
                <a:lnTo>
                  <a:pt x="55" y="7"/>
                </a:lnTo>
                <a:lnTo>
                  <a:pt x="57" y="7"/>
                </a:lnTo>
                <a:lnTo>
                  <a:pt x="59" y="5"/>
                </a:lnTo>
                <a:lnTo>
                  <a:pt x="61" y="7"/>
                </a:lnTo>
                <a:lnTo>
                  <a:pt x="64" y="7"/>
                </a:lnTo>
                <a:lnTo>
                  <a:pt x="64" y="9"/>
                </a:lnTo>
                <a:lnTo>
                  <a:pt x="66" y="11"/>
                </a:lnTo>
                <a:lnTo>
                  <a:pt x="68" y="13"/>
                </a:lnTo>
                <a:lnTo>
                  <a:pt x="68" y="16"/>
                </a:lnTo>
                <a:lnTo>
                  <a:pt x="68" y="18"/>
                </a:lnTo>
                <a:lnTo>
                  <a:pt x="66" y="22"/>
                </a:lnTo>
                <a:lnTo>
                  <a:pt x="66" y="24"/>
                </a:lnTo>
                <a:lnTo>
                  <a:pt x="64" y="26"/>
                </a:lnTo>
                <a:lnTo>
                  <a:pt x="61" y="26"/>
                </a:lnTo>
                <a:lnTo>
                  <a:pt x="59" y="27"/>
                </a:lnTo>
                <a:lnTo>
                  <a:pt x="57" y="27"/>
                </a:lnTo>
                <a:lnTo>
                  <a:pt x="55" y="26"/>
                </a:lnTo>
                <a:lnTo>
                  <a:pt x="53" y="24"/>
                </a:lnTo>
                <a:lnTo>
                  <a:pt x="53" y="35"/>
                </a:lnTo>
                <a:lnTo>
                  <a:pt x="50" y="35"/>
                </a:lnTo>
                <a:lnTo>
                  <a:pt x="50" y="7"/>
                </a:lnTo>
                <a:close/>
                <a:moveTo>
                  <a:pt x="59" y="24"/>
                </a:moveTo>
                <a:lnTo>
                  <a:pt x="61" y="24"/>
                </a:lnTo>
                <a:lnTo>
                  <a:pt x="63" y="24"/>
                </a:lnTo>
                <a:lnTo>
                  <a:pt x="63" y="22"/>
                </a:lnTo>
                <a:lnTo>
                  <a:pt x="63" y="20"/>
                </a:lnTo>
                <a:lnTo>
                  <a:pt x="64" y="18"/>
                </a:lnTo>
                <a:lnTo>
                  <a:pt x="64" y="16"/>
                </a:lnTo>
                <a:lnTo>
                  <a:pt x="64" y="14"/>
                </a:lnTo>
                <a:lnTo>
                  <a:pt x="64" y="13"/>
                </a:lnTo>
                <a:lnTo>
                  <a:pt x="63" y="11"/>
                </a:lnTo>
                <a:lnTo>
                  <a:pt x="61" y="9"/>
                </a:lnTo>
                <a:lnTo>
                  <a:pt x="59" y="9"/>
                </a:lnTo>
                <a:lnTo>
                  <a:pt x="57" y="9"/>
                </a:lnTo>
                <a:lnTo>
                  <a:pt x="55" y="11"/>
                </a:lnTo>
                <a:lnTo>
                  <a:pt x="53" y="14"/>
                </a:lnTo>
                <a:lnTo>
                  <a:pt x="53" y="18"/>
                </a:lnTo>
                <a:lnTo>
                  <a:pt x="53" y="20"/>
                </a:lnTo>
                <a:lnTo>
                  <a:pt x="55" y="22"/>
                </a:lnTo>
                <a:lnTo>
                  <a:pt x="57" y="24"/>
                </a:lnTo>
                <a:lnTo>
                  <a:pt x="59" y="24"/>
                </a:lnTo>
                <a:close/>
                <a:moveTo>
                  <a:pt x="83" y="22"/>
                </a:moveTo>
                <a:lnTo>
                  <a:pt x="88" y="7"/>
                </a:lnTo>
                <a:lnTo>
                  <a:pt x="94" y="7"/>
                </a:lnTo>
                <a:lnTo>
                  <a:pt x="94" y="26"/>
                </a:lnTo>
                <a:lnTo>
                  <a:pt x="90" y="26"/>
                </a:lnTo>
                <a:lnTo>
                  <a:pt x="90" y="14"/>
                </a:lnTo>
                <a:lnTo>
                  <a:pt x="90" y="13"/>
                </a:lnTo>
                <a:lnTo>
                  <a:pt x="90" y="11"/>
                </a:lnTo>
                <a:lnTo>
                  <a:pt x="83" y="26"/>
                </a:lnTo>
                <a:lnTo>
                  <a:pt x="81" y="26"/>
                </a:lnTo>
                <a:lnTo>
                  <a:pt x="74" y="11"/>
                </a:lnTo>
                <a:lnTo>
                  <a:pt x="74" y="13"/>
                </a:lnTo>
                <a:lnTo>
                  <a:pt x="74" y="14"/>
                </a:lnTo>
                <a:lnTo>
                  <a:pt x="74" y="26"/>
                </a:lnTo>
                <a:lnTo>
                  <a:pt x="72" y="26"/>
                </a:lnTo>
                <a:lnTo>
                  <a:pt x="72" y="7"/>
                </a:lnTo>
                <a:lnTo>
                  <a:pt x="75" y="7"/>
                </a:lnTo>
                <a:lnTo>
                  <a:pt x="83" y="22"/>
                </a:lnTo>
                <a:close/>
                <a:moveTo>
                  <a:pt x="98" y="13"/>
                </a:moveTo>
                <a:lnTo>
                  <a:pt x="98" y="9"/>
                </a:lnTo>
                <a:lnTo>
                  <a:pt x="99" y="7"/>
                </a:lnTo>
                <a:lnTo>
                  <a:pt x="103" y="7"/>
                </a:lnTo>
                <a:lnTo>
                  <a:pt x="107" y="5"/>
                </a:lnTo>
                <a:lnTo>
                  <a:pt x="107" y="7"/>
                </a:lnTo>
                <a:lnTo>
                  <a:pt x="109" y="7"/>
                </a:lnTo>
                <a:lnTo>
                  <a:pt x="111" y="7"/>
                </a:lnTo>
                <a:lnTo>
                  <a:pt x="112" y="9"/>
                </a:lnTo>
                <a:lnTo>
                  <a:pt x="112" y="11"/>
                </a:lnTo>
                <a:lnTo>
                  <a:pt x="112" y="24"/>
                </a:lnTo>
                <a:lnTo>
                  <a:pt x="114" y="24"/>
                </a:lnTo>
                <a:lnTo>
                  <a:pt x="116" y="24"/>
                </a:lnTo>
                <a:lnTo>
                  <a:pt x="116" y="26"/>
                </a:lnTo>
                <a:lnTo>
                  <a:pt x="114" y="26"/>
                </a:lnTo>
                <a:lnTo>
                  <a:pt x="114" y="27"/>
                </a:lnTo>
                <a:lnTo>
                  <a:pt x="112" y="26"/>
                </a:lnTo>
                <a:lnTo>
                  <a:pt x="111" y="26"/>
                </a:lnTo>
                <a:lnTo>
                  <a:pt x="111" y="24"/>
                </a:lnTo>
                <a:lnTo>
                  <a:pt x="109" y="26"/>
                </a:lnTo>
                <a:lnTo>
                  <a:pt x="107" y="26"/>
                </a:lnTo>
                <a:lnTo>
                  <a:pt x="105" y="27"/>
                </a:lnTo>
                <a:lnTo>
                  <a:pt x="103" y="27"/>
                </a:lnTo>
                <a:lnTo>
                  <a:pt x="101" y="27"/>
                </a:lnTo>
                <a:lnTo>
                  <a:pt x="99" y="26"/>
                </a:lnTo>
                <a:lnTo>
                  <a:pt x="98" y="24"/>
                </a:lnTo>
                <a:lnTo>
                  <a:pt x="98" y="22"/>
                </a:lnTo>
                <a:lnTo>
                  <a:pt x="98" y="20"/>
                </a:lnTo>
                <a:lnTo>
                  <a:pt x="98" y="18"/>
                </a:lnTo>
                <a:lnTo>
                  <a:pt x="99" y="16"/>
                </a:lnTo>
                <a:lnTo>
                  <a:pt x="103" y="14"/>
                </a:lnTo>
                <a:lnTo>
                  <a:pt x="109" y="14"/>
                </a:lnTo>
                <a:lnTo>
                  <a:pt x="111" y="14"/>
                </a:lnTo>
                <a:lnTo>
                  <a:pt x="111" y="13"/>
                </a:lnTo>
                <a:lnTo>
                  <a:pt x="109" y="9"/>
                </a:lnTo>
                <a:lnTo>
                  <a:pt x="105" y="9"/>
                </a:lnTo>
                <a:lnTo>
                  <a:pt x="103" y="9"/>
                </a:lnTo>
                <a:lnTo>
                  <a:pt x="101" y="11"/>
                </a:lnTo>
                <a:lnTo>
                  <a:pt x="101" y="13"/>
                </a:lnTo>
                <a:lnTo>
                  <a:pt x="98" y="13"/>
                </a:lnTo>
                <a:close/>
                <a:moveTo>
                  <a:pt x="111" y="16"/>
                </a:moveTo>
                <a:lnTo>
                  <a:pt x="109" y="16"/>
                </a:lnTo>
                <a:lnTo>
                  <a:pt x="107" y="16"/>
                </a:lnTo>
                <a:lnTo>
                  <a:pt x="105" y="18"/>
                </a:lnTo>
                <a:lnTo>
                  <a:pt x="103" y="18"/>
                </a:lnTo>
                <a:lnTo>
                  <a:pt x="101" y="18"/>
                </a:lnTo>
                <a:lnTo>
                  <a:pt x="101" y="20"/>
                </a:lnTo>
                <a:lnTo>
                  <a:pt x="99" y="20"/>
                </a:lnTo>
                <a:lnTo>
                  <a:pt x="101" y="24"/>
                </a:lnTo>
                <a:lnTo>
                  <a:pt x="103" y="24"/>
                </a:lnTo>
                <a:lnTo>
                  <a:pt x="105" y="24"/>
                </a:lnTo>
                <a:lnTo>
                  <a:pt x="107" y="24"/>
                </a:lnTo>
                <a:lnTo>
                  <a:pt x="109" y="22"/>
                </a:lnTo>
                <a:lnTo>
                  <a:pt x="111" y="20"/>
                </a:lnTo>
                <a:lnTo>
                  <a:pt x="111" y="16"/>
                </a:lnTo>
                <a:close/>
                <a:moveTo>
                  <a:pt x="131" y="7"/>
                </a:moveTo>
                <a:lnTo>
                  <a:pt x="135" y="7"/>
                </a:lnTo>
                <a:lnTo>
                  <a:pt x="135" y="26"/>
                </a:lnTo>
                <a:lnTo>
                  <a:pt x="131" y="26"/>
                </a:lnTo>
                <a:lnTo>
                  <a:pt x="131" y="18"/>
                </a:lnTo>
                <a:lnTo>
                  <a:pt x="122" y="18"/>
                </a:lnTo>
                <a:lnTo>
                  <a:pt x="122" y="26"/>
                </a:lnTo>
                <a:lnTo>
                  <a:pt x="120" y="26"/>
                </a:lnTo>
                <a:lnTo>
                  <a:pt x="120" y="7"/>
                </a:lnTo>
                <a:lnTo>
                  <a:pt x="122" y="7"/>
                </a:lnTo>
                <a:lnTo>
                  <a:pt x="122" y="14"/>
                </a:lnTo>
                <a:lnTo>
                  <a:pt x="131" y="14"/>
                </a:lnTo>
                <a:lnTo>
                  <a:pt x="131" y="7"/>
                </a:lnTo>
                <a:close/>
                <a:moveTo>
                  <a:pt x="151" y="13"/>
                </a:moveTo>
                <a:lnTo>
                  <a:pt x="151" y="11"/>
                </a:lnTo>
                <a:lnTo>
                  <a:pt x="148" y="9"/>
                </a:lnTo>
                <a:lnTo>
                  <a:pt x="146" y="9"/>
                </a:lnTo>
                <a:lnTo>
                  <a:pt x="144" y="11"/>
                </a:lnTo>
                <a:lnTo>
                  <a:pt x="142" y="14"/>
                </a:lnTo>
                <a:lnTo>
                  <a:pt x="142" y="16"/>
                </a:lnTo>
                <a:lnTo>
                  <a:pt x="142" y="20"/>
                </a:lnTo>
                <a:lnTo>
                  <a:pt x="144" y="22"/>
                </a:lnTo>
                <a:lnTo>
                  <a:pt x="146" y="24"/>
                </a:lnTo>
                <a:lnTo>
                  <a:pt x="148" y="24"/>
                </a:lnTo>
                <a:lnTo>
                  <a:pt x="149" y="24"/>
                </a:lnTo>
                <a:lnTo>
                  <a:pt x="149" y="22"/>
                </a:lnTo>
                <a:lnTo>
                  <a:pt x="151" y="22"/>
                </a:lnTo>
                <a:lnTo>
                  <a:pt x="151" y="20"/>
                </a:lnTo>
                <a:lnTo>
                  <a:pt x="155" y="20"/>
                </a:lnTo>
                <a:lnTo>
                  <a:pt x="155" y="22"/>
                </a:lnTo>
                <a:lnTo>
                  <a:pt x="153" y="24"/>
                </a:lnTo>
                <a:lnTo>
                  <a:pt x="151" y="26"/>
                </a:lnTo>
                <a:lnTo>
                  <a:pt x="148" y="27"/>
                </a:lnTo>
                <a:lnTo>
                  <a:pt x="144" y="27"/>
                </a:lnTo>
                <a:lnTo>
                  <a:pt x="142" y="26"/>
                </a:lnTo>
                <a:lnTo>
                  <a:pt x="140" y="24"/>
                </a:lnTo>
                <a:lnTo>
                  <a:pt x="140" y="22"/>
                </a:lnTo>
                <a:lnTo>
                  <a:pt x="138" y="20"/>
                </a:lnTo>
                <a:lnTo>
                  <a:pt x="138" y="16"/>
                </a:lnTo>
                <a:lnTo>
                  <a:pt x="138" y="14"/>
                </a:lnTo>
                <a:lnTo>
                  <a:pt x="140" y="11"/>
                </a:lnTo>
                <a:lnTo>
                  <a:pt x="140" y="9"/>
                </a:lnTo>
                <a:lnTo>
                  <a:pt x="142" y="7"/>
                </a:lnTo>
                <a:lnTo>
                  <a:pt x="146" y="7"/>
                </a:lnTo>
                <a:lnTo>
                  <a:pt x="148" y="5"/>
                </a:lnTo>
                <a:lnTo>
                  <a:pt x="149" y="7"/>
                </a:lnTo>
                <a:lnTo>
                  <a:pt x="151" y="7"/>
                </a:lnTo>
                <a:lnTo>
                  <a:pt x="153" y="9"/>
                </a:lnTo>
                <a:lnTo>
                  <a:pt x="155" y="9"/>
                </a:lnTo>
                <a:lnTo>
                  <a:pt x="155" y="11"/>
                </a:lnTo>
                <a:lnTo>
                  <a:pt x="155" y="13"/>
                </a:lnTo>
                <a:lnTo>
                  <a:pt x="151" y="13"/>
                </a:lnTo>
                <a:close/>
                <a:moveTo>
                  <a:pt x="175" y="26"/>
                </a:moveTo>
                <a:lnTo>
                  <a:pt x="170" y="26"/>
                </a:lnTo>
                <a:lnTo>
                  <a:pt x="164" y="16"/>
                </a:lnTo>
                <a:lnTo>
                  <a:pt x="162" y="18"/>
                </a:lnTo>
                <a:lnTo>
                  <a:pt x="162" y="26"/>
                </a:lnTo>
                <a:lnTo>
                  <a:pt x="159" y="26"/>
                </a:lnTo>
                <a:lnTo>
                  <a:pt x="159" y="7"/>
                </a:lnTo>
                <a:lnTo>
                  <a:pt x="162" y="7"/>
                </a:lnTo>
                <a:lnTo>
                  <a:pt x="162" y="14"/>
                </a:lnTo>
                <a:lnTo>
                  <a:pt x="170" y="7"/>
                </a:lnTo>
                <a:lnTo>
                  <a:pt x="175" y="7"/>
                </a:lnTo>
                <a:lnTo>
                  <a:pt x="166" y="14"/>
                </a:lnTo>
                <a:lnTo>
                  <a:pt x="175" y="26"/>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02" name="Freeform 136"/>
          <p:cNvSpPr>
            <a:spLocks noEditPoints="1"/>
          </p:cNvSpPr>
          <p:nvPr/>
        </p:nvSpPr>
        <p:spPr bwMode="auto">
          <a:xfrm>
            <a:off x="2719586" y="2850361"/>
            <a:ext cx="419426" cy="66126"/>
          </a:xfrm>
          <a:custGeom>
            <a:avLst/>
            <a:gdLst>
              <a:gd name="T0" fmla="*/ 0 w 240"/>
              <a:gd name="T1" fmla="*/ 0 h 35"/>
              <a:gd name="T2" fmla="*/ 51395 w 240"/>
              <a:gd name="T3" fmla="*/ 44450 h 35"/>
              <a:gd name="T4" fmla="*/ 41116 w 240"/>
              <a:gd name="T5" fmla="*/ 20638 h 35"/>
              <a:gd name="T6" fmla="*/ 61674 w 240"/>
              <a:gd name="T7" fmla="*/ 20638 h 35"/>
              <a:gd name="T8" fmla="*/ 54332 w 240"/>
              <a:gd name="T9" fmla="*/ 38100 h 35"/>
              <a:gd name="T10" fmla="*/ 60206 w 240"/>
              <a:gd name="T11" fmla="*/ 20638 h 35"/>
              <a:gd name="T12" fmla="*/ 42585 w 240"/>
              <a:gd name="T13" fmla="*/ 23813 h 35"/>
              <a:gd name="T14" fmla="*/ 64611 w 240"/>
              <a:gd name="T15" fmla="*/ 11113 h 35"/>
              <a:gd name="T16" fmla="*/ 96917 w 240"/>
              <a:gd name="T17" fmla="*/ 14288 h 35"/>
              <a:gd name="T18" fmla="*/ 116007 w 240"/>
              <a:gd name="T19" fmla="*/ 23813 h 35"/>
              <a:gd name="T20" fmla="*/ 102791 w 240"/>
              <a:gd name="T21" fmla="*/ 44450 h 35"/>
              <a:gd name="T22" fmla="*/ 105728 w 240"/>
              <a:gd name="T23" fmla="*/ 38100 h 35"/>
              <a:gd name="T24" fmla="*/ 111601 w 240"/>
              <a:gd name="T25" fmla="*/ 20638 h 35"/>
              <a:gd name="T26" fmla="*/ 96917 w 240"/>
              <a:gd name="T27" fmla="*/ 28575 h 35"/>
              <a:gd name="T28" fmla="*/ 143907 w 240"/>
              <a:gd name="T29" fmla="*/ 14288 h 35"/>
              <a:gd name="T30" fmla="*/ 138033 w 240"/>
              <a:gd name="T31" fmla="*/ 44450 h 35"/>
              <a:gd name="T32" fmla="*/ 121880 w 240"/>
              <a:gd name="T33" fmla="*/ 23813 h 35"/>
              <a:gd name="T34" fmla="*/ 138033 w 240"/>
              <a:gd name="T35" fmla="*/ 38100 h 35"/>
              <a:gd name="T36" fmla="*/ 138033 w 240"/>
              <a:gd name="T37" fmla="*/ 17463 h 35"/>
              <a:gd name="T38" fmla="*/ 127754 w 240"/>
              <a:gd name="T39" fmla="*/ 26988 h 35"/>
              <a:gd name="T40" fmla="*/ 165933 w 240"/>
              <a:gd name="T41" fmla="*/ 23813 h 35"/>
              <a:gd name="T42" fmla="*/ 151249 w 240"/>
              <a:gd name="T43" fmla="*/ 20638 h 35"/>
              <a:gd name="T44" fmla="*/ 170339 w 240"/>
              <a:gd name="T45" fmla="*/ 11113 h 35"/>
              <a:gd name="T46" fmla="*/ 167402 w 240"/>
              <a:gd name="T47" fmla="*/ 26988 h 35"/>
              <a:gd name="T48" fmla="*/ 162997 w 240"/>
              <a:gd name="T49" fmla="*/ 44450 h 35"/>
              <a:gd name="T50" fmla="*/ 157123 w 240"/>
              <a:gd name="T51" fmla="*/ 34925 h 35"/>
              <a:gd name="T52" fmla="*/ 170339 w 240"/>
              <a:gd name="T53" fmla="*/ 31750 h 35"/>
              <a:gd name="T54" fmla="*/ 160060 w 240"/>
              <a:gd name="T55" fmla="*/ 23813 h 35"/>
              <a:gd name="T56" fmla="*/ 186492 w 240"/>
              <a:gd name="T57" fmla="*/ 11113 h 35"/>
              <a:gd name="T58" fmla="*/ 202644 w 240"/>
              <a:gd name="T59" fmla="*/ 38100 h 35"/>
              <a:gd name="T60" fmla="*/ 205581 w 240"/>
              <a:gd name="T61" fmla="*/ 44450 h 35"/>
              <a:gd name="T62" fmla="*/ 198239 w 240"/>
              <a:gd name="T63" fmla="*/ 41275 h 35"/>
              <a:gd name="T64" fmla="*/ 179149 w 240"/>
              <a:gd name="T65" fmla="*/ 38100 h 35"/>
              <a:gd name="T66" fmla="*/ 198239 w 240"/>
              <a:gd name="T67" fmla="*/ 20638 h 35"/>
              <a:gd name="T68" fmla="*/ 198239 w 240"/>
              <a:gd name="T69" fmla="*/ 26988 h 35"/>
              <a:gd name="T70" fmla="*/ 185023 w 240"/>
              <a:gd name="T71" fmla="*/ 31750 h 35"/>
              <a:gd name="T72" fmla="*/ 198239 w 240"/>
              <a:gd name="T73" fmla="*/ 34925 h 35"/>
              <a:gd name="T74" fmla="*/ 233482 w 240"/>
              <a:gd name="T75" fmla="*/ 17463 h 35"/>
              <a:gd name="T76" fmla="*/ 236418 w 240"/>
              <a:gd name="T77" fmla="*/ 28575 h 35"/>
              <a:gd name="T78" fmla="*/ 211455 w 240"/>
              <a:gd name="T79" fmla="*/ 44450 h 35"/>
              <a:gd name="T80" fmla="*/ 230545 w 240"/>
              <a:gd name="T81" fmla="*/ 20638 h 35"/>
              <a:gd name="T82" fmla="*/ 217329 w 240"/>
              <a:gd name="T83" fmla="*/ 38100 h 35"/>
              <a:gd name="T84" fmla="*/ 227608 w 240"/>
              <a:gd name="T85" fmla="*/ 28575 h 35"/>
              <a:gd name="T86" fmla="*/ 265787 w 240"/>
              <a:gd name="T87" fmla="*/ 20638 h 35"/>
              <a:gd name="T88" fmla="*/ 255508 w 240"/>
              <a:gd name="T89" fmla="*/ 44450 h 35"/>
              <a:gd name="T90" fmla="*/ 240824 w 240"/>
              <a:gd name="T91" fmla="*/ 20638 h 35"/>
              <a:gd name="T92" fmla="*/ 259913 w 240"/>
              <a:gd name="T93" fmla="*/ 34925 h 35"/>
              <a:gd name="T94" fmla="*/ 256977 w 240"/>
              <a:gd name="T95" fmla="*/ 14288 h 35"/>
              <a:gd name="T96" fmla="*/ 246698 w 240"/>
              <a:gd name="T97" fmla="*/ 28575 h 35"/>
              <a:gd name="T98" fmla="*/ 268724 w 240"/>
              <a:gd name="T99" fmla="*/ 49213 h 35"/>
              <a:gd name="T100" fmla="*/ 292219 w 240"/>
              <a:gd name="T101" fmla="*/ 11113 h 35"/>
              <a:gd name="T102" fmla="*/ 287814 w 240"/>
              <a:gd name="T103" fmla="*/ 14288 h 35"/>
              <a:gd name="T104" fmla="*/ 311309 w 240"/>
              <a:gd name="T105" fmla="*/ 14288 h 35"/>
              <a:gd name="T106" fmla="*/ 311309 w 240"/>
              <a:gd name="T107" fmla="*/ 38100 h 35"/>
              <a:gd name="T108" fmla="*/ 317183 w 240"/>
              <a:gd name="T109" fmla="*/ 44450 h 35"/>
              <a:gd name="T110" fmla="*/ 298093 w 240"/>
              <a:gd name="T111" fmla="*/ 23813 h 35"/>
              <a:gd name="T112" fmla="*/ 320119 w 240"/>
              <a:gd name="T113" fmla="*/ 14288 h 35"/>
              <a:gd name="T114" fmla="*/ 333335 w 240"/>
              <a:gd name="T115" fmla="*/ 31750 h 35"/>
              <a:gd name="T116" fmla="*/ 339209 w 240"/>
              <a:gd name="T117" fmla="*/ 23813 h 3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0"/>
              <a:gd name="T178" fmla="*/ 0 h 35"/>
              <a:gd name="T179" fmla="*/ 240 w 240"/>
              <a:gd name="T180" fmla="*/ 35 h 3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0" h="35">
                <a:moveTo>
                  <a:pt x="22" y="0"/>
                </a:moveTo>
                <a:lnTo>
                  <a:pt x="22" y="28"/>
                </a:lnTo>
                <a:lnTo>
                  <a:pt x="18" y="28"/>
                </a:lnTo>
                <a:lnTo>
                  <a:pt x="18" y="4"/>
                </a:lnTo>
                <a:lnTo>
                  <a:pt x="4" y="4"/>
                </a:lnTo>
                <a:lnTo>
                  <a:pt x="4" y="28"/>
                </a:lnTo>
                <a:lnTo>
                  <a:pt x="0" y="28"/>
                </a:lnTo>
                <a:lnTo>
                  <a:pt x="0" y="0"/>
                </a:lnTo>
                <a:lnTo>
                  <a:pt x="22" y="0"/>
                </a:lnTo>
                <a:close/>
                <a:moveTo>
                  <a:pt x="44" y="20"/>
                </a:moveTo>
                <a:lnTo>
                  <a:pt x="42" y="22"/>
                </a:lnTo>
                <a:lnTo>
                  <a:pt x="42" y="24"/>
                </a:lnTo>
                <a:lnTo>
                  <a:pt x="41" y="24"/>
                </a:lnTo>
                <a:lnTo>
                  <a:pt x="41" y="26"/>
                </a:lnTo>
                <a:lnTo>
                  <a:pt x="37" y="28"/>
                </a:lnTo>
                <a:lnTo>
                  <a:pt x="35" y="28"/>
                </a:lnTo>
                <a:lnTo>
                  <a:pt x="31" y="28"/>
                </a:lnTo>
                <a:lnTo>
                  <a:pt x="29" y="26"/>
                </a:lnTo>
                <a:lnTo>
                  <a:pt x="28" y="24"/>
                </a:lnTo>
                <a:lnTo>
                  <a:pt x="28" y="22"/>
                </a:lnTo>
                <a:lnTo>
                  <a:pt x="26" y="20"/>
                </a:lnTo>
                <a:lnTo>
                  <a:pt x="26" y="18"/>
                </a:lnTo>
                <a:lnTo>
                  <a:pt x="26" y="15"/>
                </a:lnTo>
                <a:lnTo>
                  <a:pt x="28" y="13"/>
                </a:lnTo>
                <a:lnTo>
                  <a:pt x="28" y="9"/>
                </a:lnTo>
                <a:lnTo>
                  <a:pt x="29" y="7"/>
                </a:lnTo>
                <a:lnTo>
                  <a:pt x="33" y="7"/>
                </a:lnTo>
                <a:lnTo>
                  <a:pt x="35" y="7"/>
                </a:lnTo>
                <a:lnTo>
                  <a:pt x="37" y="7"/>
                </a:lnTo>
                <a:lnTo>
                  <a:pt x="41" y="7"/>
                </a:lnTo>
                <a:lnTo>
                  <a:pt x="42" y="9"/>
                </a:lnTo>
                <a:lnTo>
                  <a:pt x="42" y="13"/>
                </a:lnTo>
                <a:lnTo>
                  <a:pt x="44" y="15"/>
                </a:lnTo>
                <a:lnTo>
                  <a:pt x="44" y="18"/>
                </a:lnTo>
                <a:lnTo>
                  <a:pt x="29" y="18"/>
                </a:lnTo>
                <a:lnTo>
                  <a:pt x="29" y="20"/>
                </a:lnTo>
                <a:lnTo>
                  <a:pt x="31" y="22"/>
                </a:lnTo>
                <a:lnTo>
                  <a:pt x="33" y="24"/>
                </a:lnTo>
                <a:lnTo>
                  <a:pt x="35" y="24"/>
                </a:lnTo>
                <a:lnTo>
                  <a:pt x="37" y="24"/>
                </a:lnTo>
                <a:lnTo>
                  <a:pt x="39" y="24"/>
                </a:lnTo>
                <a:lnTo>
                  <a:pt x="39" y="22"/>
                </a:lnTo>
                <a:lnTo>
                  <a:pt x="41" y="22"/>
                </a:lnTo>
                <a:lnTo>
                  <a:pt x="41" y="20"/>
                </a:lnTo>
                <a:lnTo>
                  <a:pt x="44" y="20"/>
                </a:lnTo>
                <a:close/>
                <a:moveTo>
                  <a:pt x="41" y="15"/>
                </a:moveTo>
                <a:lnTo>
                  <a:pt x="41" y="13"/>
                </a:lnTo>
                <a:lnTo>
                  <a:pt x="39" y="11"/>
                </a:lnTo>
                <a:lnTo>
                  <a:pt x="37" y="9"/>
                </a:lnTo>
                <a:lnTo>
                  <a:pt x="35" y="9"/>
                </a:lnTo>
                <a:lnTo>
                  <a:pt x="33" y="9"/>
                </a:lnTo>
                <a:lnTo>
                  <a:pt x="31" y="11"/>
                </a:lnTo>
                <a:lnTo>
                  <a:pt x="29" y="13"/>
                </a:lnTo>
                <a:lnTo>
                  <a:pt x="29" y="15"/>
                </a:lnTo>
                <a:lnTo>
                  <a:pt x="41" y="15"/>
                </a:lnTo>
                <a:close/>
                <a:moveTo>
                  <a:pt x="53" y="9"/>
                </a:moveTo>
                <a:lnTo>
                  <a:pt x="53" y="28"/>
                </a:lnTo>
                <a:lnTo>
                  <a:pt x="50" y="28"/>
                </a:lnTo>
                <a:lnTo>
                  <a:pt x="50" y="9"/>
                </a:lnTo>
                <a:lnTo>
                  <a:pt x="44" y="9"/>
                </a:lnTo>
                <a:lnTo>
                  <a:pt x="44" y="7"/>
                </a:lnTo>
                <a:lnTo>
                  <a:pt x="61" y="7"/>
                </a:lnTo>
                <a:lnTo>
                  <a:pt x="61" y="9"/>
                </a:lnTo>
                <a:lnTo>
                  <a:pt x="53" y="9"/>
                </a:lnTo>
                <a:close/>
                <a:moveTo>
                  <a:pt x="63" y="7"/>
                </a:moveTo>
                <a:lnTo>
                  <a:pt x="66" y="7"/>
                </a:lnTo>
                <a:lnTo>
                  <a:pt x="66" y="9"/>
                </a:lnTo>
                <a:lnTo>
                  <a:pt x="68" y="7"/>
                </a:lnTo>
                <a:lnTo>
                  <a:pt x="70" y="7"/>
                </a:lnTo>
                <a:lnTo>
                  <a:pt x="72" y="7"/>
                </a:lnTo>
                <a:lnTo>
                  <a:pt x="74" y="7"/>
                </a:lnTo>
                <a:lnTo>
                  <a:pt x="76" y="7"/>
                </a:lnTo>
                <a:lnTo>
                  <a:pt x="78" y="9"/>
                </a:lnTo>
                <a:lnTo>
                  <a:pt x="79" y="11"/>
                </a:lnTo>
                <a:lnTo>
                  <a:pt x="79" y="15"/>
                </a:lnTo>
                <a:lnTo>
                  <a:pt x="79" y="17"/>
                </a:lnTo>
                <a:lnTo>
                  <a:pt x="79" y="18"/>
                </a:lnTo>
                <a:lnTo>
                  <a:pt x="79" y="22"/>
                </a:lnTo>
                <a:lnTo>
                  <a:pt x="78" y="24"/>
                </a:lnTo>
                <a:lnTo>
                  <a:pt x="76" y="26"/>
                </a:lnTo>
                <a:lnTo>
                  <a:pt x="74" y="28"/>
                </a:lnTo>
                <a:lnTo>
                  <a:pt x="72" y="28"/>
                </a:lnTo>
                <a:lnTo>
                  <a:pt x="70" y="28"/>
                </a:lnTo>
                <a:lnTo>
                  <a:pt x="68" y="26"/>
                </a:lnTo>
                <a:lnTo>
                  <a:pt x="66" y="26"/>
                </a:lnTo>
                <a:lnTo>
                  <a:pt x="66" y="24"/>
                </a:lnTo>
                <a:lnTo>
                  <a:pt x="66" y="35"/>
                </a:lnTo>
                <a:lnTo>
                  <a:pt x="63" y="35"/>
                </a:lnTo>
                <a:lnTo>
                  <a:pt x="63" y="7"/>
                </a:lnTo>
                <a:close/>
                <a:moveTo>
                  <a:pt x="72" y="24"/>
                </a:moveTo>
                <a:lnTo>
                  <a:pt x="74" y="24"/>
                </a:lnTo>
                <a:lnTo>
                  <a:pt x="76" y="22"/>
                </a:lnTo>
                <a:lnTo>
                  <a:pt x="76" y="20"/>
                </a:lnTo>
                <a:lnTo>
                  <a:pt x="76" y="18"/>
                </a:lnTo>
                <a:lnTo>
                  <a:pt x="78" y="17"/>
                </a:lnTo>
                <a:lnTo>
                  <a:pt x="76" y="15"/>
                </a:lnTo>
                <a:lnTo>
                  <a:pt x="76" y="13"/>
                </a:lnTo>
                <a:lnTo>
                  <a:pt x="76" y="11"/>
                </a:lnTo>
                <a:lnTo>
                  <a:pt x="74" y="9"/>
                </a:lnTo>
                <a:lnTo>
                  <a:pt x="72" y="9"/>
                </a:lnTo>
                <a:lnTo>
                  <a:pt x="68" y="11"/>
                </a:lnTo>
                <a:lnTo>
                  <a:pt x="66" y="11"/>
                </a:lnTo>
                <a:lnTo>
                  <a:pt x="66" y="15"/>
                </a:lnTo>
                <a:lnTo>
                  <a:pt x="66" y="18"/>
                </a:lnTo>
                <a:lnTo>
                  <a:pt x="66" y="20"/>
                </a:lnTo>
                <a:lnTo>
                  <a:pt x="68" y="22"/>
                </a:lnTo>
                <a:lnTo>
                  <a:pt x="70" y="24"/>
                </a:lnTo>
                <a:lnTo>
                  <a:pt x="72" y="24"/>
                </a:lnTo>
                <a:close/>
                <a:moveTo>
                  <a:pt x="92" y="7"/>
                </a:moveTo>
                <a:lnTo>
                  <a:pt x="94" y="7"/>
                </a:lnTo>
                <a:lnTo>
                  <a:pt x="96" y="7"/>
                </a:lnTo>
                <a:lnTo>
                  <a:pt x="98" y="9"/>
                </a:lnTo>
                <a:lnTo>
                  <a:pt x="100" y="13"/>
                </a:lnTo>
                <a:lnTo>
                  <a:pt x="100" y="15"/>
                </a:lnTo>
                <a:lnTo>
                  <a:pt x="102" y="17"/>
                </a:lnTo>
                <a:lnTo>
                  <a:pt x="100" y="20"/>
                </a:lnTo>
                <a:lnTo>
                  <a:pt x="100" y="22"/>
                </a:lnTo>
                <a:lnTo>
                  <a:pt x="98" y="24"/>
                </a:lnTo>
                <a:lnTo>
                  <a:pt x="96" y="26"/>
                </a:lnTo>
                <a:lnTo>
                  <a:pt x="94" y="28"/>
                </a:lnTo>
                <a:lnTo>
                  <a:pt x="92" y="28"/>
                </a:lnTo>
                <a:lnTo>
                  <a:pt x="89" y="28"/>
                </a:lnTo>
                <a:lnTo>
                  <a:pt x="87" y="26"/>
                </a:lnTo>
                <a:lnTo>
                  <a:pt x="85" y="24"/>
                </a:lnTo>
                <a:lnTo>
                  <a:pt x="83" y="22"/>
                </a:lnTo>
                <a:lnTo>
                  <a:pt x="83" y="20"/>
                </a:lnTo>
                <a:lnTo>
                  <a:pt x="83" y="17"/>
                </a:lnTo>
                <a:lnTo>
                  <a:pt x="83" y="15"/>
                </a:lnTo>
                <a:lnTo>
                  <a:pt x="83" y="13"/>
                </a:lnTo>
                <a:lnTo>
                  <a:pt x="85" y="9"/>
                </a:lnTo>
                <a:lnTo>
                  <a:pt x="87" y="7"/>
                </a:lnTo>
                <a:lnTo>
                  <a:pt x="89" y="7"/>
                </a:lnTo>
                <a:lnTo>
                  <a:pt x="92" y="7"/>
                </a:lnTo>
                <a:close/>
                <a:moveTo>
                  <a:pt x="92" y="24"/>
                </a:moveTo>
                <a:lnTo>
                  <a:pt x="94" y="24"/>
                </a:lnTo>
                <a:lnTo>
                  <a:pt x="96" y="22"/>
                </a:lnTo>
                <a:lnTo>
                  <a:pt x="96" y="20"/>
                </a:lnTo>
                <a:lnTo>
                  <a:pt x="98" y="18"/>
                </a:lnTo>
                <a:lnTo>
                  <a:pt x="98" y="17"/>
                </a:lnTo>
                <a:lnTo>
                  <a:pt x="98" y="15"/>
                </a:lnTo>
                <a:lnTo>
                  <a:pt x="96" y="13"/>
                </a:lnTo>
                <a:lnTo>
                  <a:pt x="94" y="11"/>
                </a:lnTo>
                <a:lnTo>
                  <a:pt x="94" y="9"/>
                </a:lnTo>
                <a:lnTo>
                  <a:pt x="92" y="9"/>
                </a:lnTo>
                <a:lnTo>
                  <a:pt x="90" y="9"/>
                </a:lnTo>
                <a:lnTo>
                  <a:pt x="89" y="11"/>
                </a:lnTo>
                <a:lnTo>
                  <a:pt x="87" y="13"/>
                </a:lnTo>
                <a:lnTo>
                  <a:pt x="87" y="15"/>
                </a:lnTo>
                <a:lnTo>
                  <a:pt x="87" y="17"/>
                </a:lnTo>
                <a:lnTo>
                  <a:pt x="87" y="18"/>
                </a:lnTo>
                <a:lnTo>
                  <a:pt x="87" y="20"/>
                </a:lnTo>
                <a:lnTo>
                  <a:pt x="87" y="22"/>
                </a:lnTo>
                <a:lnTo>
                  <a:pt x="89" y="24"/>
                </a:lnTo>
                <a:lnTo>
                  <a:pt x="90" y="24"/>
                </a:lnTo>
                <a:lnTo>
                  <a:pt x="92" y="24"/>
                </a:lnTo>
                <a:close/>
                <a:moveTo>
                  <a:pt x="111" y="15"/>
                </a:moveTo>
                <a:lnTo>
                  <a:pt x="113" y="15"/>
                </a:lnTo>
                <a:lnTo>
                  <a:pt x="114" y="15"/>
                </a:lnTo>
                <a:lnTo>
                  <a:pt x="114" y="13"/>
                </a:lnTo>
                <a:lnTo>
                  <a:pt x="114" y="11"/>
                </a:lnTo>
                <a:lnTo>
                  <a:pt x="111" y="9"/>
                </a:lnTo>
                <a:lnTo>
                  <a:pt x="107" y="11"/>
                </a:lnTo>
                <a:lnTo>
                  <a:pt x="107" y="13"/>
                </a:lnTo>
                <a:lnTo>
                  <a:pt x="103" y="13"/>
                </a:lnTo>
                <a:lnTo>
                  <a:pt x="103" y="11"/>
                </a:lnTo>
                <a:lnTo>
                  <a:pt x="105" y="9"/>
                </a:lnTo>
                <a:lnTo>
                  <a:pt x="107" y="7"/>
                </a:lnTo>
                <a:lnTo>
                  <a:pt x="109" y="7"/>
                </a:lnTo>
                <a:lnTo>
                  <a:pt x="111" y="7"/>
                </a:lnTo>
                <a:lnTo>
                  <a:pt x="114" y="7"/>
                </a:lnTo>
                <a:lnTo>
                  <a:pt x="116" y="7"/>
                </a:lnTo>
                <a:lnTo>
                  <a:pt x="116" y="9"/>
                </a:lnTo>
                <a:lnTo>
                  <a:pt x="118" y="9"/>
                </a:lnTo>
                <a:lnTo>
                  <a:pt x="118" y="11"/>
                </a:lnTo>
                <a:lnTo>
                  <a:pt x="118" y="13"/>
                </a:lnTo>
                <a:lnTo>
                  <a:pt x="118" y="15"/>
                </a:lnTo>
                <a:lnTo>
                  <a:pt x="116" y="17"/>
                </a:lnTo>
                <a:lnTo>
                  <a:pt x="114" y="17"/>
                </a:lnTo>
                <a:lnTo>
                  <a:pt x="118" y="18"/>
                </a:lnTo>
                <a:lnTo>
                  <a:pt x="120" y="20"/>
                </a:lnTo>
                <a:lnTo>
                  <a:pt x="120" y="22"/>
                </a:lnTo>
                <a:lnTo>
                  <a:pt x="118" y="24"/>
                </a:lnTo>
                <a:lnTo>
                  <a:pt x="118" y="26"/>
                </a:lnTo>
                <a:lnTo>
                  <a:pt x="116" y="26"/>
                </a:lnTo>
                <a:lnTo>
                  <a:pt x="114" y="28"/>
                </a:lnTo>
                <a:lnTo>
                  <a:pt x="111" y="28"/>
                </a:lnTo>
                <a:lnTo>
                  <a:pt x="109" y="28"/>
                </a:lnTo>
                <a:lnTo>
                  <a:pt x="107" y="26"/>
                </a:lnTo>
                <a:lnTo>
                  <a:pt x="105" y="24"/>
                </a:lnTo>
                <a:lnTo>
                  <a:pt x="103" y="24"/>
                </a:lnTo>
                <a:lnTo>
                  <a:pt x="103" y="22"/>
                </a:lnTo>
                <a:lnTo>
                  <a:pt x="103" y="20"/>
                </a:lnTo>
                <a:lnTo>
                  <a:pt x="107" y="20"/>
                </a:lnTo>
                <a:lnTo>
                  <a:pt x="107" y="22"/>
                </a:lnTo>
                <a:lnTo>
                  <a:pt x="107" y="24"/>
                </a:lnTo>
                <a:lnTo>
                  <a:pt x="109" y="24"/>
                </a:lnTo>
                <a:lnTo>
                  <a:pt x="111" y="24"/>
                </a:lnTo>
                <a:lnTo>
                  <a:pt x="114" y="24"/>
                </a:lnTo>
                <a:lnTo>
                  <a:pt x="116" y="20"/>
                </a:lnTo>
                <a:lnTo>
                  <a:pt x="114" y="18"/>
                </a:lnTo>
                <a:lnTo>
                  <a:pt x="113" y="18"/>
                </a:lnTo>
                <a:lnTo>
                  <a:pt x="111" y="18"/>
                </a:lnTo>
                <a:lnTo>
                  <a:pt x="109" y="18"/>
                </a:lnTo>
                <a:lnTo>
                  <a:pt x="109" y="15"/>
                </a:lnTo>
                <a:lnTo>
                  <a:pt x="111" y="15"/>
                </a:lnTo>
                <a:close/>
                <a:moveTo>
                  <a:pt x="124" y="13"/>
                </a:moveTo>
                <a:lnTo>
                  <a:pt x="124" y="11"/>
                </a:lnTo>
                <a:lnTo>
                  <a:pt x="126" y="7"/>
                </a:lnTo>
                <a:lnTo>
                  <a:pt x="127" y="7"/>
                </a:lnTo>
                <a:lnTo>
                  <a:pt x="131" y="7"/>
                </a:lnTo>
                <a:lnTo>
                  <a:pt x="133" y="7"/>
                </a:lnTo>
                <a:lnTo>
                  <a:pt x="135" y="7"/>
                </a:lnTo>
                <a:lnTo>
                  <a:pt x="137" y="9"/>
                </a:lnTo>
                <a:lnTo>
                  <a:pt x="138" y="11"/>
                </a:lnTo>
                <a:lnTo>
                  <a:pt x="138" y="13"/>
                </a:lnTo>
                <a:lnTo>
                  <a:pt x="138" y="24"/>
                </a:lnTo>
                <a:lnTo>
                  <a:pt x="140" y="24"/>
                </a:lnTo>
                <a:lnTo>
                  <a:pt x="140" y="28"/>
                </a:lnTo>
                <a:lnTo>
                  <a:pt x="138" y="28"/>
                </a:lnTo>
                <a:lnTo>
                  <a:pt x="137" y="28"/>
                </a:lnTo>
                <a:lnTo>
                  <a:pt x="137" y="26"/>
                </a:lnTo>
                <a:lnTo>
                  <a:pt x="135" y="26"/>
                </a:lnTo>
                <a:lnTo>
                  <a:pt x="135" y="24"/>
                </a:lnTo>
                <a:lnTo>
                  <a:pt x="135" y="26"/>
                </a:lnTo>
                <a:lnTo>
                  <a:pt x="133" y="26"/>
                </a:lnTo>
                <a:lnTo>
                  <a:pt x="131" y="28"/>
                </a:lnTo>
                <a:lnTo>
                  <a:pt x="127" y="28"/>
                </a:lnTo>
                <a:lnTo>
                  <a:pt x="126" y="26"/>
                </a:lnTo>
                <a:lnTo>
                  <a:pt x="124" y="26"/>
                </a:lnTo>
                <a:lnTo>
                  <a:pt x="124" y="24"/>
                </a:lnTo>
                <a:lnTo>
                  <a:pt x="122" y="24"/>
                </a:lnTo>
                <a:lnTo>
                  <a:pt x="122" y="22"/>
                </a:lnTo>
                <a:lnTo>
                  <a:pt x="122" y="20"/>
                </a:lnTo>
                <a:lnTo>
                  <a:pt x="124" y="18"/>
                </a:lnTo>
                <a:lnTo>
                  <a:pt x="126" y="17"/>
                </a:lnTo>
                <a:lnTo>
                  <a:pt x="127" y="15"/>
                </a:lnTo>
                <a:lnTo>
                  <a:pt x="133" y="15"/>
                </a:lnTo>
                <a:lnTo>
                  <a:pt x="135" y="15"/>
                </a:lnTo>
                <a:lnTo>
                  <a:pt x="135" y="13"/>
                </a:lnTo>
                <a:lnTo>
                  <a:pt x="135" y="11"/>
                </a:lnTo>
                <a:lnTo>
                  <a:pt x="131" y="9"/>
                </a:lnTo>
                <a:lnTo>
                  <a:pt x="129" y="9"/>
                </a:lnTo>
                <a:lnTo>
                  <a:pt x="127" y="11"/>
                </a:lnTo>
                <a:lnTo>
                  <a:pt x="126" y="13"/>
                </a:lnTo>
                <a:lnTo>
                  <a:pt x="124" y="13"/>
                </a:lnTo>
                <a:close/>
                <a:moveTo>
                  <a:pt x="135" y="17"/>
                </a:moveTo>
                <a:lnTo>
                  <a:pt x="135" y="17"/>
                </a:lnTo>
                <a:lnTo>
                  <a:pt x="133" y="17"/>
                </a:lnTo>
                <a:lnTo>
                  <a:pt x="133" y="18"/>
                </a:lnTo>
                <a:lnTo>
                  <a:pt x="129" y="18"/>
                </a:lnTo>
                <a:lnTo>
                  <a:pt x="127" y="18"/>
                </a:lnTo>
                <a:lnTo>
                  <a:pt x="126" y="20"/>
                </a:lnTo>
                <a:lnTo>
                  <a:pt x="126" y="22"/>
                </a:lnTo>
                <a:lnTo>
                  <a:pt x="126" y="24"/>
                </a:lnTo>
                <a:lnTo>
                  <a:pt x="129" y="24"/>
                </a:lnTo>
                <a:lnTo>
                  <a:pt x="131" y="24"/>
                </a:lnTo>
                <a:lnTo>
                  <a:pt x="133" y="24"/>
                </a:lnTo>
                <a:lnTo>
                  <a:pt x="135" y="22"/>
                </a:lnTo>
                <a:lnTo>
                  <a:pt x="135" y="20"/>
                </a:lnTo>
                <a:lnTo>
                  <a:pt x="135" y="17"/>
                </a:lnTo>
                <a:close/>
                <a:moveTo>
                  <a:pt x="144" y="7"/>
                </a:moveTo>
                <a:lnTo>
                  <a:pt x="153" y="7"/>
                </a:lnTo>
                <a:lnTo>
                  <a:pt x="157" y="7"/>
                </a:lnTo>
                <a:lnTo>
                  <a:pt x="159" y="9"/>
                </a:lnTo>
                <a:lnTo>
                  <a:pt x="159" y="11"/>
                </a:lnTo>
                <a:lnTo>
                  <a:pt x="159" y="13"/>
                </a:lnTo>
                <a:lnTo>
                  <a:pt x="159" y="15"/>
                </a:lnTo>
                <a:lnTo>
                  <a:pt x="157" y="17"/>
                </a:lnTo>
                <a:lnTo>
                  <a:pt x="159" y="17"/>
                </a:lnTo>
                <a:lnTo>
                  <a:pt x="159" y="18"/>
                </a:lnTo>
                <a:lnTo>
                  <a:pt x="161" y="18"/>
                </a:lnTo>
                <a:lnTo>
                  <a:pt x="161" y="20"/>
                </a:lnTo>
                <a:lnTo>
                  <a:pt x="161" y="22"/>
                </a:lnTo>
                <a:lnTo>
                  <a:pt x="161" y="24"/>
                </a:lnTo>
                <a:lnTo>
                  <a:pt x="159" y="26"/>
                </a:lnTo>
                <a:lnTo>
                  <a:pt x="157" y="26"/>
                </a:lnTo>
                <a:lnTo>
                  <a:pt x="155" y="26"/>
                </a:lnTo>
                <a:lnTo>
                  <a:pt x="153" y="28"/>
                </a:lnTo>
                <a:lnTo>
                  <a:pt x="144" y="28"/>
                </a:lnTo>
                <a:lnTo>
                  <a:pt x="144" y="7"/>
                </a:lnTo>
                <a:close/>
                <a:moveTo>
                  <a:pt x="148" y="15"/>
                </a:moveTo>
                <a:lnTo>
                  <a:pt x="151" y="15"/>
                </a:lnTo>
                <a:lnTo>
                  <a:pt x="153" y="15"/>
                </a:lnTo>
                <a:lnTo>
                  <a:pt x="155" y="15"/>
                </a:lnTo>
                <a:lnTo>
                  <a:pt x="157" y="13"/>
                </a:lnTo>
                <a:lnTo>
                  <a:pt x="157" y="11"/>
                </a:lnTo>
                <a:lnTo>
                  <a:pt x="155" y="11"/>
                </a:lnTo>
                <a:lnTo>
                  <a:pt x="151" y="9"/>
                </a:lnTo>
                <a:lnTo>
                  <a:pt x="148" y="9"/>
                </a:lnTo>
                <a:lnTo>
                  <a:pt x="148" y="15"/>
                </a:lnTo>
                <a:close/>
                <a:moveTo>
                  <a:pt x="148" y="24"/>
                </a:moveTo>
                <a:lnTo>
                  <a:pt x="153" y="24"/>
                </a:lnTo>
                <a:lnTo>
                  <a:pt x="155" y="24"/>
                </a:lnTo>
                <a:lnTo>
                  <a:pt x="157" y="24"/>
                </a:lnTo>
                <a:lnTo>
                  <a:pt x="157" y="22"/>
                </a:lnTo>
                <a:lnTo>
                  <a:pt x="157" y="20"/>
                </a:lnTo>
                <a:lnTo>
                  <a:pt x="157" y="18"/>
                </a:lnTo>
                <a:lnTo>
                  <a:pt x="155" y="18"/>
                </a:lnTo>
                <a:lnTo>
                  <a:pt x="153" y="18"/>
                </a:lnTo>
                <a:lnTo>
                  <a:pt x="148" y="18"/>
                </a:lnTo>
                <a:lnTo>
                  <a:pt x="148" y="24"/>
                </a:lnTo>
                <a:close/>
                <a:moveTo>
                  <a:pt x="174" y="7"/>
                </a:moveTo>
                <a:lnTo>
                  <a:pt x="175" y="7"/>
                </a:lnTo>
                <a:lnTo>
                  <a:pt x="177" y="7"/>
                </a:lnTo>
                <a:lnTo>
                  <a:pt x="179" y="9"/>
                </a:lnTo>
                <a:lnTo>
                  <a:pt x="181" y="13"/>
                </a:lnTo>
                <a:lnTo>
                  <a:pt x="181" y="15"/>
                </a:lnTo>
                <a:lnTo>
                  <a:pt x="181" y="17"/>
                </a:lnTo>
                <a:lnTo>
                  <a:pt x="181" y="20"/>
                </a:lnTo>
                <a:lnTo>
                  <a:pt x="181" y="22"/>
                </a:lnTo>
                <a:lnTo>
                  <a:pt x="179" y="24"/>
                </a:lnTo>
                <a:lnTo>
                  <a:pt x="177" y="26"/>
                </a:lnTo>
                <a:lnTo>
                  <a:pt x="175" y="28"/>
                </a:lnTo>
                <a:lnTo>
                  <a:pt x="174" y="28"/>
                </a:lnTo>
                <a:lnTo>
                  <a:pt x="170" y="28"/>
                </a:lnTo>
                <a:lnTo>
                  <a:pt x="168" y="26"/>
                </a:lnTo>
                <a:lnTo>
                  <a:pt x="166" y="24"/>
                </a:lnTo>
                <a:lnTo>
                  <a:pt x="164" y="22"/>
                </a:lnTo>
                <a:lnTo>
                  <a:pt x="164" y="20"/>
                </a:lnTo>
                <a:lnTo>
                  <a:pt x="164" y="17"/>
                </a:lnTo>
                <a:lnTo>
                  <a:pt x="164" y="15"/>
                </a:lnTo>
                <a:lnTo>
                  <a:pt x="164" y="13"/>
                </a:lnTo>
                <a:lnTo>
                  <a:pt x="166" y="9"/>
                </a:lnTo>
                <a:lnTo>
                  <a:pt x="168" y="7"/>
                </a:lnTo>
                <a:lnTo>
                  <a:pt x="170" y="7"/>
                </a:lnTo>
                <a:lnTo>
                  <a:pt x="174" y="7"/>
                </a:lnTo>
                <a:close/>
                <a:moveTo>
                  <a:pt x="174" y="24"/>
                </a:moveTo>
                <a:lnTo>
                  <a:pt x="175" y="24"/>
                </a:lnTo>
                <a:lnTo>
                  <a:pt x="177" y="22"/>
                </a:lnTo>
                <a:lnTo>
                  <a:pt x="177" y="20"/>
                </a:lnTo>
                <a:lnTo>
                  <a:pt x="179" y="18"/>
                </a:lnTo>
                <a:lnTo>
                  <a:pt x="179" y="17"/>
                </a:lnTo>
                <a:lnTo>
                  <a:pt x="179" y="15"/>
                </a:lnTo>
                <a:lnTo>
                  <a:pt x="177" y="13"/>
                </a:lnTo>
                <a:lnTo>
                  <a:pt x="175" y="11"/>
                </a:lnTo>
                <a:lnTo>
                  <a:pt x="175" y="9"/>
                </a:lnTo>
                <a:lnTo>
                  <a:pt x="174" y="9"/>
                </a:lnTo>
                <a:lnTo>
                  <a:pt x="170" y="9"/>
                </a:lnTo>
                <a:lnTo>
                  <a:pt x="170" y="11"/>
                </a:lnTo>
                <a:lnTo>
                  <a:pt x="168" y="13"/>
                </a:lnTo>
                <a:lnTo>
                  <a:pt x="168" y="15"/>
                </a:lnTo>
                <a:lnTo>
                  <a:pt x="166" y="17"/>
                </a:lnTo>
                <a:lnTo>
                  <a:pt x="168" y="18"/>
                </a:lnTo>
                <a:lnTo>
                  <a:pt x="168" y="20"/>
                </a:lnTo>
                <a:lnTo>
                  <a:pt x="168" y="22"/>
                </a:lnTo>
                <a:lnTo>
                  <a:pt x="170" y="24"/>
                </a:lnTo>
                <a:lnTo>
                  <a:pt x="174" y="24"/>
                </a:lnTo>
                <a:close/>
                <a:moveTo>
                  <a:pt x="187" y="28"/>
                </a:moveTo>
                <a:lnTo>
                  <a:pt x="187" y="31"/>
                </a:lnTo>
                <a:lnTo>
                  <a:pt x="183" y="31"/>
                </a:lnTo>
                <a:lnTo>
                  <a:pt x="183" y="24"/>
                </a:lnTo>
                <a:lnTo>
                  <a:pt x="185" y="24"/>
                </a:lnTo>
                <a:lnTo>
                  <a:pt x="185" y="22"/>
                </a:lnTo>
                <a:lnTo>
                  <a:pt x="187" y="22"/>
                </a:lnTo>
                <a:lnTo>
                  <a:pt x="187" y="20"/>
                </a:lnTo>
                <a:lnTo>
                  <a:pt x="187" y="7"/>
                </a:lnTo>
                <a:lnTo>
                  <a:pt x="199" y="7"/>
                </a:lnTo>
                <a:lnTo>
                  <a:pt x="199" y="24"/>
                </a:lnTo>
                <a:lnTo>
                  <a:pt x="201" y="24"/>
                </a:lnTo>
                <a:lnTo>
                  <a:pt x="201" y="31"/>
                </a:lnTo>
                <a:lnTo>
                  <a:pt x="199" y="31"/>
                </a:lnTo>
                <a:lnTo>
                  <a:pt x="199" y="28"/>
                </a:lnTo>
                <a:lnTo>
                  <a:pt x="187" y="28"/>
                </a:lnTo>
                <a:close/>
                <a:moveTo>
                  <a:pt x="196" y="24"/>
                </a:moveTo>
                <a:lnTo>
                  <a:pt x="196" y="9"/>
                </a:lnTo>
                <a:lnTo>
                  <a:pt x="188" y="9"/>
                </a:lnTo>
                <a:lnTo>
                  <a:pt x="188" y="20"/>
                </a:lnTo>
                <a:lnTo>
                  <a:pt x="188" y="22"/>
                </a:lnTo>
                <a:lnTo>
                  <a:pt x="188" y="24"/>
                </a:lnTo>
                <a:lnTo>
                  <a:pt x="196" y="24"/>
                </a:lnTo>
                <a:close/>
                <a:moveTo>
                  <a:pt x="218" y="15"/>
                </a:moveTo>
                <a:lnTo>
                  <a:pt x="216" y="11"/>
                </a:lnTo>
                <a:lnTo>
                  <a:pt x="212" y="9"/>
                </a:lnTo>
                <a:lnTo>
                  <a:pt x="211" y="11"/>
                </a:lnTo>
                <a:lnTo>
                  <a:pt x="209" y="11"/>
                </a:lnTo>
                <a:lnTo>
                  <a:pt x="207" y="15"/>
                </a:lnTo>
                <a:lnTo>
                  <a:pt x="207" y="17"/>
                </a:lnTo>
                <a:lnTo>
                  <a:pt x="207" y="20"/>
                </a:lnTo>
                <a:lnTo>
                  <a:pt x="209" y="22"/>
                </a:lnTo>
                <a:lnTo>
                  <a:pt x="211" y="24"/>
                </a:lnTo>
                <a:lnTo>
                  <a:pt x="212" y="24"/>
                </a:lnTo>
                <a:lnTo>
                  <a:pt x="214" y="24"/>
                </a:lnTo>
                <a:lnTo>
                  <a:pt x="216" y="24"/>
                </a:lnTo>
                <a:lnTo>
                  <a:pt x="216" y="22"/>
                </a:lnTo>
                <a:lnTo>
                  <a:pt x="218" y="20"/>
                </a:lnTo>
                <a:lnTo>
                  <a:pt x="220" y="20"/>
                </a:lnTo>
                <a:lnTo>
                  <a:pt x="220" y="22"/>
                </a:lnTo>
                <a:lnTo>
                  <a:pt x="218" y="26"/>
                </a:lnTo>
                <a:lnTo>
                  <a:pt x="216" y="28"/>
                </a:lnTo>
                <a:lnTo>
                  <a:pt x="212" y="28"/>
                </a:lnTo>
                <a:lnTo>
                  <a:pt x="211" y="28"/>
                </a:lnTo>
                <a:lnTo>
                  <a:pt x="207" y="26"/>
                </a:lnTo>
                <a:lnTo>
                  <a:pt x="205" y="24"/>
                </a:lnTo>
                <a:lnTo>
                  <a:pt x="205" y="22"/>
                </a:lnTo>
                <a:lnTo>
                  <a:pt x="203" y="20"/>
                </a:lnTo>
                <a:lnTo>
                  <a:pt x="203" y="18"/>
                </a:lnTo>
                <a:lnTo>
                  <a:pt x="203" y="15"/>
                </a:lnTo>
                <a:lnTo>
                  <a:pt x="205" y="13"/>
                </a:lnTo>
                <a:lnTo>
                  <a:pt x="205" y="9"/>
                </a:lnTo>
                <a:lnTo>
                  <a:pt x="207" y="7"/>
                </a:lnTo>
                <a:lnTo>
                  <a:pt x="211" y="7"/>
                </a:lnTo>
                <a:lnTo>
                  <a:pt x="212" y="7"/>
                </a:lnTo>
                <a:lnTo>
                  <a:pt x="214" y="7"/>
                </a:lnTo>
                <a:lnTo>
                  <a:pt x="216" y="7"/>
                </a:lnTo>
                <a:lnTo>
                  <a:pt x="218" y="9"/>
                </a:lnTo>
                <a:lnTo>
                  <a:pt x="220" y="11"/>
                </a:lnTo>
                <a:lnTo>
                  <a:pt x="220" y="13"/>
                </a:lnTo>
                <a:lnTo>
                  <a:pt x="220" y="15"/>
                </a:lnTo>
                <a:lnTo>
                  <a:pt x="218" y="15"/>
                </a:lnTo>
                <a:close/>
                <a:moveTo>
                  <a:pt x="240" y="28"/>
                </a:moveTo>
                <a:lnTo>
                  <a:pt x="236" y="28"/>
                </a:lnTo>
                <a:lnTo>
                  <a:pt x="229" y="18"/>
                </a:lnTo>
                <a:lnTo>
                  <a:pt x="227" y="20"/>
                </a:lnTo>
                <a:lnTo>
                  <a:pt x="227" y="28"/>
                </a:lnTo>
                <a:lnTo>
                  <a:pt x="223" y="28"/>
                </a:lnTo>
                <a:lnTo>
                  <a:pt x="223" y="7"/>
                </a:lnTo>
                <a:lnTo>
                  <a:pt x="227" y="7"/>
                </a:lnTo>
                <a:lnTo>
                  <a:pt x="227" y="15"/>
                </a:lnTo>
                <a:lnTo>
                  <a:pt x="235" y="7"/>
                </a:lnTo>
                <a:lnTo>
                  <a:pt x="240" y="7"/>
                </a:lnTo>
                <a:lnTo>
                  <a:pt x="231" y="15"/>
                </a:lnTo>
                <a:lnTo>
                  <a:pt x="240" y="28"/>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03" name="Freeform 137"/>
          <p:cNvSpPr>
            <a:spLocks noEditPoints="1"/>
          </p:cNvSpPr>
          <p:nvPr/>
        </p:nvSpPr>
        <p:spPr bwMode="auto">
          <a:xfrm>
            <a:off x="1019209" y="4769898"/>
            <a:ext cx="321183" cy="66126"/>
          </a:xfrm>
          <a:custGeom>
            <a:avLst/>
            <a:gdLst>
              <a:gd name="T0" fmla="*/ 23467 w 184"/>
              <a:gd name="T1" fmla="*/ 0 h 35"/>
              <a:gd name="T2" fmla="*/ 4400 w 184"/>
              <a:gd name="T3" fmla="*/ 30163 h 35"/>
              <a:gd name="T4" fmla="*/ 42535 w 184"/>
              <a:gd name="T5" fmla="*/ 14288 h 35"/>
              <a:gd name="T6" fmla="*/ 58668 w 184"/>
              <a:gd name="T7" fmla="*/ 17463 h 35"/>
              <a:gd name="T8" fmla="*/ 58668 w 184"/>
              <a:gd name="T9" fmla="*/ 38100 h 35"/>
              <a:gd name="T10" fmla="*/ 42535 w 184"/>
              <a:gd name="T11" fmla="*/ 41275 h 35"/>
              <a:gd name="T12" fmla="*/ 48402 w 184"/>
              <a:gd name="T13" fmla="*/ 41275 h 35"/>
              <a:gd name="T14" fmla="*/ 55735 w 184"/>
              <a:gd name="T15" fmla="*/ 30163 h 35"/>
              <a:gd name="T16" fmla="*/ 48402 w 184"/>
              <a:gd name="T17" fmla="*/ 17463 h 35"/>
              <a:gd name="T18" fmla="*/ 42535 w 184"/>
              <a:gd name="T19" fmla="*/ 38100 h 35"/>
              <a:gd name="T20" fmla="*/ 71869 w 184"/>
              <a:gd name="T21" fmla="*/ 12700 h 35"/>
              <a:gd name="T22" fmla="*/ 89469 w 184"/>
              <a:gd name="T23" fmla="*/ 17463 h 35"/>
              <a:gd name="T24" fmla="*/ 90936 w 184"/>
              <a:gd name="T25" fmla="*/ 41275 h 35"/>
              <a:gd name="T26" fmla="*/ 89469 w 184"/>
              <a:gd name="T27" fmla="*/ 44450 h 35"/>
              <a:gd name="T28" fmla="*/ 83603 w 184"/>
              <a:gd name="T29" fmla="*/ 41275 h 35"/>
              <a:gd name="T30" fmla="*/ 67469 w 184"/>
              <a:gd name="T31" fmla="*/ 41275 h 35"/>
              <a:gd name="T32" fmla="*/ 70402 w 184"/>
              <a:gd name="T33" fmla="*/ 26988 h 35"/>
              <a:gd name="T34" fmla="*/ 77736 w 184"/>
              <a:gd name="T35" fmla="*/ 17463 h 35"/>
              <a:gd name="T36" fmla="*/ 83603 w 184"/>
              <a:gd name="T37" fmla="*/ 30163 h 35"/>
              <a:gd name="T38" fmla="*/ 71869 w 184"/>
              <a:gd name="T39" fmla="*/ 30163 h 35"/>
              <a:gd name="T40" fmla="*/ 74802 w 184"/>
              <a:gd name="T41" fmla="*/ 41275 h 35"/>
              <a:gd name="T42" fmla="*/ 83603 w 184"/>
              <a:gd name="T43" fmla="*/ 33338 h 35"/>
              <a:gd name="T44" fmla="*/ 102670 w 184"/>
              <a:gd name="T45" fmla="*/ 20638 h 35"/>
              <a:gd name="T46" fmla="*/ 107070 w 184"/>
              <a:gd name="T47" fmla="*/ 41275 h 35"/>
              <a:gd name="T48" fmla="*/ 118804 w 184"/>
              <a:gd name="T49" fmla="*/ 38100 h 35"/>
              <a:gd name="T50" fmla="*/ 99736 w 184"/>
              <a:gd name="T51" fmla="*/ 41275 h 35"/>
              <a:gd name="T52" fmla="*/ 99736 w 184"/>
              <a:gd name="T53" fmla="*/ 17463 h 35"/>
              <a:gd name="T54" fmla="*/ 115870 w 184"/>
              <a:gd name="T55" fmla="*/ 14288 h 35"/>
              <a:gd name="T56" fmla="*/ 148138 w 184"/>
              <a:gd name="T57" fmla="*/ 12700 h 35"/>
              <a:gd name="T58" fmla="*/ 124671 w 184"/>
              <a:gd name="T59" fmla="*/ 44450 h 35"/>
              <a:gd name="T60" fmla="*/ 167205 w 184"/>
              <a:gd name="T61" fmla="*/ 12700 h 35"/>
              <a:gd name="T62" fmla="*/ 180406 w 184"/>
              <a:gd name="T63" fmla="*/ 30163 h 35"/>
              <a:gd name="T64" fmla="*/ 167205 w 184"/>
              <a:gd name="T65" fmla="*/ 44450 h 35"/>
              <a:gd name="T66" fmla="*/ 154005 w 184"/>
              <a:gd name="T67" fmla="*/ 30163 h 35"/>
              <a:gd name="T68" fmla="*/ 167205 w 184"/>
              <a:gd name="T69" fmla="*/ 12700 h 35"/>
              <a:gd name="T70" fmla="*/ 176005 w 184"/>
              <a:gd name="T71" fmla="*/ 33338 h 35"/>
              <a:gd name="T72" fmla="*/ 170139 w 184"/>
              <a:gd name="T73" fmla="*/ 17463 h 35"/>
              <a:gd name="T74" fmla="*/ 159872 w 184"/>
              <a:gd name="T75" fmla="*/ 26988 h 35"/>
              <a:gd name="T76" fmla="*/ 164272 w 184"/>
              <a:gd name="T77" fmla="*/ 41275 h 35"/>
              <a:gd name="T78" fmla="*/ 183339 w 184"/>
              <a:gd name="T79" fmla="*/ 38100 h 35"/>
              <a:gd name="T80" fmla="*/ 205340 w 184"/>
              <a:gd name="T81" fmla="*/ 12700 h 35"/>
              <a:gd name="T82" fmla="*/ 186272 w 184"/>
              <a:gd name="T83" fmla="*/ 44450 h 35"/>
              <a:gd name="T84" fmla="*/ 189206 w 184"/>
              <a:gd name="T85" fmla="*/ 38100 h 35"/>
              <a:gd name="T86" fmla="*/ 224407 w 184"/>
              <a:gd name="T87" fmla="*/ 12700 h 35"/>
              <a:gd name="T88" fmla="*/ 234674 w 184"/>
              <a:gd name="T89" fmla="*/ 20638 h 35"/>
              <a:gd name="T90" fmla="*/ 240541 w 184"/>
              <a:gd name="T91" fmla="*/ 44450 h 35"/>
              <a:gd name="T92" fmla="*/ 237607 w 184"/>
              <a:gd name="T93" fmla="*/ 44450 h 35"/>
              <a:gd name="T94" fmla="*/ 227340 w 184"/>
              <a:gd name="T95" fmla="*/ 44450 h 35"/>
              <a:gd name="T96" fmla="*/ 212673 w 184"/>
              <a:gd name="T97" fmla="*/ 41275 h 35"/>
              <a:gd name="T98" fmla="*/ 221474 w 184"/>
              <a:gd name="T99" fmla="*/ 26988 h 35"/>
              <a:gd name="T100" fmla="*/ 221474 w 184"/>
              <a:gd name="T101" fmla="*/ 17463 h 35"/>
              <a:gd name="T102" fmla="*/ 230274 w 184"/>
              <a:gd name="T103" fmla="*/ 30163 h 35"/>
              <a:gd name="T104" fmla="*/ 218540 w 184"/>
              <a:gd name="T105" fmla="*/ 33338 h 35"/>
              <a:gd name="T106" fmla="*/ 224407 w 184"/>
              <a:gd name="T107" fmla="*/ 41275 h 35"/>
              <a:gd name="T108" fmla="*/ 231741 w 184"/>
              <a:gd name="T109" fmla="*/ 30163 h 35"/>
              <a:gd name="T110" fmla="*/ 250808 w 184"/>
              <a:gd name="T111" fmla="*/ 14288 h 35"/>
              <a:gd name="T112" fmla="*/ 266942 w 184"/>
              <a:gd name="T113" fmla="*/ 20638 h 35"/>
              <a:gd name="T114" fmla="*/ 265475 w 184"/>
              <a:gd name="T115" fmla="*/ 41275 h 35"/>
              <a:gd name="T116" fmla="*/ 249341 w 184"/>
              <a:gd name="T117" fmla="*/ 41275 h 35"/>
              <a:gd name="T118" fmla="*/ 259608 w 184"/>
              <a:gd name="T119" fmla="*/ 41275 h 35"/>
              <a:gd name="T120" fmla="*/ 265475 w 184"/>
              <a:gd name="T121" fmla="*/ 26988 h 35"/>
              <a:gd name="T122" fmla="*/ 253741 w 184"/>
              <a:gd name="T123" fmla="*/ 17463 h 35"/>
              <a:gd name="T124" fmla="*/ 253741 w 184"/>
              <a:gd name="T125" fmla="*/ 41275 h 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4"/>
              <a:gd name="T190" fmla="*/ 0 h 35"/>
              <a:gd name="T191" fmla="*/ 184 w 184"/>
              <a:gd name="T192" fmla="*/ 35 h 3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4" h="35">
                <a:moveTo>
                  <a:pt x="3" y="28"/>
                </a:moveTo>
                <a:lnTo>
                  <a:pt x="0" y="28"/>
                </a:lnTo>
                <a:lnTo>
                  <a:pt x="0" y="0"/>
                </a:lnTo>
                <a:lnTo>
                  <a:pt x="3" y="0"/>
                </a:lnTo>
                <a:lnTo>
                  <a:pt x="3" y="13"/>
                </a:lnTo>
                <a:lnTo>
                  <a:pt x="16" y="0"/>
                </a:lnTo>
                <a:lnTo>
                  <a:pt x="22" y="0"/>
                </a:lnTo>
                <a:lnTo>
                  <a:pt x="11" y="11"/>
                </a:lnTo>
                <a:lnTo>
                  <a:pt x="22" y="28"/>
                </a:lnTo>
                <a:lnTo>
                  <a:pt x="16" y="28"/>
                </a:lnTo>
                <a:lnTo>
                  <a:pt x="7" y="15"/>
                </a:lnTo>
                <a:lnTo>
                  <a:pt x="3" y="19"/>
                </a:lnTo>
                <a:lnTo>
                  <a:pt x="3" y="28"/>
                </a:lnTo>
                <a:close/>
                <a:moveTo>
                  <a:pt x="24" y="8"/>
                </a:moveTo>
                <a:lnTo>
                  <a:pt x="27" y="8"/>
                </a:lnTo>
                <a:lnTo>
                  <a:pt x="27" y="11"/>
                </a:lnTo>
                <a:lnTo>
                  <a:pt x="29" y="9"/>
                </a:lnTo>
                <a:lnTo>
                  <a:pt x="31" y="8"/>
                </a:lnTo>
                <a:lnTo>
                  <a:pt x="33" y="8"/>
                </a:lnTo>
                <a:lnTo>
                  <a:pt x="37" y="8"/>
                </a:lnTo>
                <a:lnTo>
                  <a:pt x="38" y="9"/>
                </a:lnTo>
                <a:lnTo>
                  <a:pt x="40" y="11"/>
                </a:lnTo>
                <a:lnTo>
                  <a:pt x="40" y="13"/>
                </a:lnTo>
                <a:lnTo>
                  <a:pt x="42" y="15"/>
                </a:lnTo>
                <a:lnTo>
                  <a:pt x="42" y="17"/>
                </a:lnTo>
                <a:lnTo>
                  <a:pt x="42" y="21"/>
                </a:lnTo>
                <a:lnTo>
                  <a:pt x="40" y="22"/>
                </a:lnTo>
                <a:lnTo>
                  <a:pt x="40" y="24"/>
                </a:lnTo>
                <a:lnTo>
                  <a:pt x="38" y="26"/>
                </a:lnTo>
                <a:lnTo>
                  <a:pt x="37" y="28"/>
                </a:lnTo>
                <a:lnTo>
                  <a:pt x="33" y="28"/>
                </a:lnTo>
                <a:lnTo>
                  <a:pt x="31" y="28"/>
                </a:lnTo>
                <a:lnTo>
                  <a:pt x="29" y="28"/>
                </a:lnTo>
                <a:lnTo>
                  <a:pt x="29" y="26"/>
                </a:lnTo>
                <a:lnTo>
                  <a:pt x="27" y="26"/>
                </a:lnTo>
                <a:lnTo>
                  <a:pt x="27" y="35"/>
                </a:lnTo>
                <a:lnTo>
                  <a:pt x="24" y="35"/>
                </a:lnTo>
                <a:lnTo>
                  <a:pt x="24" y="8"/>
                </a:lnTo>
                <a:close/>
                <a:moveTo>
                  <a:pt x="33" y="26"/>
                </a:moveTo>
                <a:lnTo>
                  <a:pt x="35" y="26"/>
                </a:lnTo>
                <a:lnTo>
                  <a:pt x="37" y="24"/>
                </a:lnTo>
                <a:lnTo>
                  <a:pt x="38" y="22"/>
                </a:lnTo>
                <a:lnTo>
                  <a:pt x="38" y="21"/>
                </a:lnTo>
                <a:lnTo>
                  <a:pt x="38" y="19"/>
                </a:lnTo>
                <a:lnTo>
                  <a:pt x="38" y="17"/>
                </a:lnTo>
                <a:lnTo>
                  <a:pt x="38" y="15"/>
                </a:lnTo>
                <a:lnTo>
                  <a:pt x="37" y="13"/>
                </a:lnTo>
                <a:lnTo>
                  <a:pt x="37" y="11"/>
                </a:lnTo>
                <a:lnTo>
                  <a:pt x="35" y="11"/>
                </a:lnTo>
                <a:lnTo>
                  <a:pt x="33" y="11"/>
                </a:lnTo>
                <a:lnTo>
                  <a:pt x="31" y="11"/>
                </a:lnTo>
                <a:lnTo>
                  <a:pt x="29" y="13"/>
                </a:lnTo>
                <a:lnTo>
                  <a:pt x="27" y="15"/>
                </a:lnTo>
                <a:lnTo>
                  <a:pt x="27" y="19"/>
                </a:lnTo>
                <a:lnTo>
                  <a:pt x="27" y="22"/>
                </a:lnTo>
                <a:lnTo>
                  <a:pt x="29" y="24"/>
                </a:lnTo>
                <a:lnTo>
                  <a:pt x="31" y="26"/>
                </a:lnTo>
                <a:lnTo>
                  <a:pt x="33" y="26"/>
                </a:lnTo>
                <a:close/>
                <a:moveTo>
                  <a:pt x="46" y="15"/>
                </a:moveTo>
                <a:lnTo>
                  <a:pt x="46" y="11"/>
                </a:lnTo>
                <a:lnTo>
                  <a:pt x="48" y="9"/>
                </a:lnTo>
                <a:lnTo>
                  <a:pt x="49" y="8"/>
                </a:lnTo>
                <a:lnTo>
                  <a:pt x="53" y="8"/>
                </a:lnTo>
                <a:lnTo>
                  <a:pt x="55" y="8"/>
                </a:lnTo>
                <a:lnTo>
                  <a:pt x="57" y="8"/>
                </a:lnTo>
                <a:lnTo>
                  <a:pt x="57" y="9"/>
                </a:lnTo>
                <a:lnTo>
                  <a:pt x="59" y="9"/>
                </a:lnTo>
                <a:lnTo>
                  <a:pt x="61" y="11"/>
                </a:lnTo>
                <a:lnTo>
                  <a:pt x="61" y="13"/>
                </a:lnTo>
                <a:lnTo>
                  <a:pt x="61" y="24"/>
                </a:lnTo>
                <a:lnTo>
                  <a:pt x="61" y="26"/>
                </a:lnTo>
                <a:lnTo>
                  <a:pt x="62" y="26"/>
                </a:lnTo>
                <a:lnTo>
                  <a:pt x="62" y="28"/>
                </a:lnTo>
                <a:lnTo>
                  <a:pt x="61" y="28"/>
                </a:lnTo>
                <a:lnTo>
                  <a:pt x="59" y="28"/>
                </a:lnTo>
                <a:lnTo>
                  <a:pt x="57" y="26"/>
                </a:lnTo>
                <a:lnTo>
                  <a:pt x="55" y="28"/>
                </a:lnTo>
                <a:lnTo>
                  <a:pt x="53" y="28"/>
                </a:lnTo>
                <a:lnTo>
                  <a:pt x="49" y="28"/>
                </a:lnTo>
                <a:lnTo>
                  <a:pt x="48" y="28"/>
                </a:lnTo>
                <a:lnTo>
                  <a:pt x="46" y="26"/>
                </a:lnTo>
                <a:lnTo>
                  <a:pt x="44" y="24"/>
                </a:lnTo>
                <a:lnTo>
                  <a:pt x="44" y="22"/>
                </a:lnTo>
                <a:lnTo>
                  <a:pt x="44" y="21"/>
                </a:lnTo>
                <a:lnTo>
                  <a:pt x="46" y="19"/>
                </a:lnTo>
                <a:lnTo>
                  <a:pt x="48" y="17"/>
                </a:lnTo>
                <a:lnTo>
                  <a:pt x="49" y="17"/>
                </a:lnTo>
                <a:lnTo>
                  <a:pt x="55" y="15"/>
                </a:lnTo>
                <a:lnTo>
                  <a:pt x="57" y="15"/>
                </a:lnTo>
                <a:lnTo>
                  <a:pt x="57" y="13"/>
                </a:lnTo>
                <a:lnTo>
                  <a:pt x="57" y="11"/>
                </a:lnTo>
                <a:lnTo>
                  <a:pt x="53" y="11"/>
                </a:lnTo>
                <a:lnTo>
                  <a:pt x="51" y="11"/>
                </a:lnTo>
                <a:lnTo>
                  <a:pt x="49" y="11"/>
                </a:lnTo>
                <a:lnTo>
                  <a:pt x="48" y="13"/>
                </a:lnTo>
                <a:lnTo>
                  <a:pt x="48" y="15"/>
                </a:lnTo>
                <a:lnTo>
                  <a:pt x="46" y="15"/>
                </a:lnTo>
                <a:close/>
                <a:moveTo>
                  <a:pt x="57" y="19"/>
                </a:moveTo>
                <a:lnTo>
                  <a:pt x="57" y="19"/>
                </a:lnTo>
                <a:lnTo>
                  <a:pt x="55" y="19"/>
                </a:lnTo>
                <a:lnTo>
                  <a:pt x="53" y="19"/>
                </a:lnTo>
                <a:lnTo>
                  <a:pt x="51" y="19"/>
                </a:lnTo>
                <a:lnTo>
                  <a:pt x="49" y="19"/>
                </a:lnTo>
                <a:lnTo>
                  <a:pt x="49" y="21"/>
                </a:lnTo>
                <a:lnTo>
                  <a:pt x="48" y="21"/>
                </a:lnTo>
                <a:lnTo>
                  <a:pt x="48" y="22"/>
                </a:lnTo>
                <a:lnTo>
                  <a:pt x="48" y="24"/>
                </a:lnTo>
                <a:lnTo>
                  <a:pt x="51" y="26"/>
                </a:lnTo>
                <a:lnTo>
                  <a:pt x="53" y="26"/>
                </a:lnTo>
                <a:lnTo>
                  <a:pt x="53" y="24"/>
                </a:lnTo>
                <a:lnTo>
                  <a:pt x="55" y="24"/>
                </a:lnTo>
                <a:lnTo>
                  <a:pt x="57" y="24"/>
                </a:lnTo>
                <a:lnTo>
                  <a:pt x="57" y="22"/>
                </a:lnTo>
                <a:lnTo>
                  <a:pt x="57" y="21"/>
                </a:lnTo>
                <a:lnTo>
                  <a:pt x="57" y="19"/>
                </a:lnTo>
                <a:close/>
                <a:moveTo>
                  <a:pt x="79" y="15"/>
                </a:moveTo>
                <a:lnTo>
                  <a:pt x="77" y="11"/>
                </a:lnTo>
                <a:lnTo>
                  <a:pt x="73" y="11"/>
                </a:lnTo>
                <a:lnTo>
                  <a:pt x="72" y="11"/>
                </a:lnTo>
                <a:lnTo>
                  <a:pt x="70" y="13"/>
                </a:lnTo>
                <a:lnTo>
                  <a:pt x="68" y="15"/>
                </a:lnTo>
                <a:lnTo>
                  <a:pt x="68" y="19"/>
                </a:lnTo>
                <a:lnTo>
                  <a:pt x="68" y="21"/>
                </a:lnTo>
                <a:lnTo>
                  <a:pt x="70" y="24"/>
                </a:lnTo>
                <a:lnTo>
                  <a:pt x="72" y="24"/>
                </a:lnTo>
                <a:lnTo>
                  <a:pt x="73" y="26"/>
                </a:lnTo>
                <a:lnTo>
                  <a:pt x="75" y="26"/>
                </a:lnTo>
                <a:lnTo>
                  <a:pt x="77" y="24"/>
                </a:lnTo>
                <a:lnTo>
                  <a:pt x="77" y="22"/>
                </a:lnTo>
                <a:lnTo>
                  <a:pt x="79" y="21"/>
                </a:lnTo>
                <a:lnTo>
                  <a:pt x="81" y="21"/>
                </a:lnTo>
                <a:lnTo>
                  <a:pt x="81" y="24"/>
                </a:lnTo>
                <a:lnTo>
                  <a:pt x="79" y="26"/>
                </a:lnTo>
                <a:lnTo>
                  <a:pt x="77" y="28"/>
                </a:lnTo>
                <a:lnTo>
                  <a:pt x="73" y="28"/>
                </a:lnTo>
                <a:lnTo>
                  <a:pt x="72" y="28"/>
                </a:lnTo>
                <a:lnTo>
                  <a:pt x="68" y="28"/>
                </a:lnTo>
                <a:lnTo>
                  <a:pt x="68" y="26"/>
                </a:lnTo>
                <a:lnTo>
                  <a:pt x="66" y="24"/>
                </a:lnTo>
                <a:lnTo>
                  <a:pt x="64" y="21"/>
                </a:lnTo>
                <a:lnTo>
                  <a:pt x="64" y="19"/>
                </a:lnTo>
                <a:lnTo>
                  <a:pt x="64" y="15"/>
                </a:lnTo>
                <a:lnTo>
                  <a:pt x="66" y="13"/>
                </a:lnTo>
                <a:lnTo>
                  <a:pt x="68" y="11"/>
                </a:lnTo>
                <a:lnTo>
                  <a:pt x="68" y="9"/>
                </a:lnTo>
                <a:lnTo>
                  <a:pt x="72" y="8"/>
                </a:lnTo>
                <a:lnTo>
                  <a:pt x="73" y="8"/>
                </a:lnTo>
                <a:lnTo>
                  <a:pt x="77" y="8"/>
                </a:lnTo>
                <a:lnTo>
                  <a:pt x="79" y="9"/>
                </a:lnTo>
                <a:lnTo>
                  <a:pt x="81" y="11"/>
                </a:lnTo>
                <a:lnTo>
                  <a:pt x="81" y="13"/>
                </a:lnTo>
                <a:lnTo>
                  <a:pt x="81" y="15"/>
                </a:lnTo>
                <a:lnTo>
                  <a:pt x="79" y="15"/>
                </a:lnTo>
                <a:close/>
                <a:moveTo>
                  <a:pt x="97" y="8"/>
                </a:moveTo>
                <a:lnTo>
                  <a:pt x="101" y="8"/>
                </a:lnTo>
                <a:lnTo>
                  <a:pt x="101" y="28"/>
                </a:lnTo>
                <a:lnTo>
                  <a:pt x="97" y="28"/>
                </a:lnTo>
                <a:lnTo>
                  <a:pt x="97" y="19"/>
                </a:lnTo>
                <a:lnTo>
                  <a:pt x="88" y="19"/>
                </a:lnTo>
                <a:lnTo>
                  <a:pt x="88" y="28"/>
                </a:lnTo>
                <a:lnTo>
                  <a:pt x="85" y="28"/>
                </a:lnTo>
                <a:lnTo>
                  <a:pt x="85" y="8"/>
                </a:lnTo>
                <a:lnTo>
                  <a:pt x="88" y="8"/>
                </a:lnTo>
                <a:lnTo>
                  <a:pt x="88" y="17"/>
                </a:lnTo>
                <a:lnTo>
                  <a:pt x="97" y="17"/>
                </a:lnTo>
                <a:lnTo>
                  <a:pt x="97" y="8"/>
                </a:lnTo>
                <a:close/>
                <a:moveTo>
                  <a:pt x="114" y="8"/>
                </a:moveTo>
                <a:lnTo>
                  <a:pt x="116" y="8"/>
                </a:lnTo>
                <a:lnTo>
                  <a:pt x="118" y="9"/>
                </a:lnTo>
                <a:lnTo>
                  <a:pt x="120" y="11"/>
                </a:lnTo>
                <a:lnTo>
                  <a:pt x="121" y="13"/>
                </a:lnTo>
                <a:lnTo>
                  <a:pt x="121" y="15"/>
                </a:lnTo>
                <a:lnTo>
                  <a:pt x="123" y="19"/>
                </a:lnTo>
                <a:lnTo>
                  <a:pt x="121" y="21"/>
                </a:lnTo>
                <a:lnTo>
                  <a:pt x="121" y="22"/>
                </a:lnTo>
                <a:lnTo>
                  <a:pt x="120" y="26"/>
                </a:lnTo>
                <a:lnTo>
                  <a:pt x="118" y="26"/>
                </a:lnTo>
                <a:lnTo>
                  <a:pt x="116" y="28"/>
                </a:lnTo>
                <a:lnTo>
                  <a:pt x="114" y="28"/>
                </a:lnTo>
                <a:lnTo>
                  <a:pt x="110" y="28"/>
                </a:lnTo>
                <a:lnTo>
                  <a:pt x="109" y="26"/>
                </a:lnTo>
                <a:lnTo>
                  <a:pt x="107" y="26"/>
                </a:lnTo>
                <a:lnTo>
                  <a:pt x="105" y="22"/>
                </a:lnTo>
                <a:lnTo>
                  <a:pt x="105" y="21"/>
                </a:lnTo>
                <a:lnTo>
                  <a:pt x="105" y="19"/>
                </a:lnTo>
                <a:lnTo>
                  <a:pt x="105" y="15"/>
                </a:lnTo>
                <a:lnTo>
                  <a:pt x="105" y="13"/>
                </a:lnTo>
                <a:lnTo>
                  <a:pt x="107" y="11"/>
                </a:lnTo>
                <a:lnTo>
                  <a:pt x="109" y="9"/>
                </a:lnTo>
                <a:lnTo>
                  <a:pt x="110" y="8"/>
                </a:lnTo>
                <a:lnTo>
                  <a:pt x="114" y="8"/>
                </a:lnTo>
                <a:close/>
                <a:moveTo>
                  <a:pt x="114" y="26"/>
                </a:moveTo>
                <a:lnTo>
                  <a:pt x="116" y="26"/>
                </a:lnTo>
                <a:lnTo>
                  <a:pt x="118" y="24"/>
                </a:lnTo>
                <a:lnTo>
                  <a:pt x="118" y="22"/>
                </a:lnTo>
                <a:lnTo>
                  <a:pt x="120" y="21"/>
                </a:lnTo>
                <a:lnTo>
                  <a:pt x="120" y="19"/>
                </a:lnTo>
                <a:lnTo>
                  <a:pt x="120" y="17"/>
                </a:lnTo>
                <a:lnTo>
                  <a:pt x="120" y="15"/>
                </a:lnTo>
                <a:lnTo>
                  <a:pt x="118" y="13"/>
                </a:lnTo>
                <a:lnTo>
                  <a:pt x="118" y="11"/>
                </a:lnTo>
                <a:lnTo>
                  <a:pt x="116" y="11"/>
                </a:lnTo>
                <a:lnTo>
                  <a:pt x="114" y="11"/>
                </a:lnTo>
                <a:lnTo>
                  <a:pt x="112" y="11"/>
                </a:lnTo>
                <a:lnTo>
                  <a:pt x="110" y="11"/>
                </a:lnTo>
                <a:lnTo>
                  <a:pt x="109" y="13"/>
                </a:lnTo>
                <a:lnTo>
                  <a:pt x="109" y="15"/>
                </a:lnTo>
                <a:lnTo>
                  <a:pt x="109" y="17"/>
                </a:lnTo>
                <a:lnTo>
                  <a:pt x="109" y="19"/>
                </a:lnTo>
                <a:lnTo>
                  <a:pt x="109" y="21"/>
                </a:lnTo>
                <a:lnTo>
                  <a:pt x="109" y="22"/>
                </a:lnTo>
                <a:lnTo>
                  <a:pt x="110" y="24"/>
                </a:lnTo>
                <a:lnTo>
                  <a:pt x="112" y="26"/>
                </a:lnTo>
                <a:lnTo>
                  <a:pt x="114" y="26"/>
                </a:lnTo>
                <a:close/>
                <a:moveTo>
                  <a:pt x="127" y="28"/>
                </a:moveTo>
                <a:lnTo>
                  <a:pt x="127" y="33"/>
                </a:lnTo>
                <a:lnTo>
                  <a:pt x="123" y="33"/>
                </a:lnTo>
                <a:lnTo>
                  <a:pt x="123" y="24"/>
                </a:lnTo>
                <a:lnTo>
                  <a:pt x="125" y="24"/>
                </a:lnTo>
                <a:lnTo>
                  <a:pt x="127" y="24"/>
                </a:lnTo>
                <a:lnTo>
                  <a:pt x="127" y="22"/>
                </a:lnTo>
                <a:lnTo>
                  <a:pt x="127" y="21"/>
                </a:lnTo>
                <a:lnTo>
                  <a:pt x="127" y="8"/>
                </a:lnTo>
                <a:lnTo>
                  <a:pt x="140" y="8"/>
                </a:lnTo>
                <a:lnTo>
                  <a:pt x="140" y="24"/>
                </a:lnTo>
                <a:lnTo>
                  <a:pt x="142" y="24"/>
                </a:lnTo>
                <a:lnTo>
                  <a:pt x="142" y="33"/>
                </a:lnTo>
                <a:lnTo>
                  <a:pt x="140" y="33"/>
                </a:lnTo>
                <a:lnTo>
                  <a:pt x="140" y="28"/>
                </a:lnTo>
                <a:lnTo>
                  <a:pt x="127" y="28"/>
                </a:lnTo>
                <a:close/>
                <a:moveTo>
                  <a:pt x="138" y="24"/>
                </a:moveTo>
                <a:lnTo>
                  <a:pt x="138" y="11"/>
                </a:lnTo>
                <a:lnTo>
                  <a:pt x="129" y="11"/>
                </a:lnTo>
                <a:lnTo>
                  <a:pt x="129" y="21"/>
                </a:lnTo>
                <a:lnTo>
                  <a:pt x="129" y="24"/>
                </a:lnTo>
                <a:lnTo>
                  <a:pt x="138" y="24"/>
                </a:lnTo>
                <a:close/>
                <a:moveTo>
                  <a:pt x="145" y="15"/>
                </a:moveTo>
                <a:lnTo>
                  <a:pt x="145" y="11"/>
                </a:lnTo>
                <a:lnTo>
                  <a:pt x="147" y="9"/>
                </a:lnTo>
                <a:lnTo>
                  <a:pt x="151" y="8"/>
                </a:lnTo>
                <a:lnTo>
                  <a:pt x="153" y="8"/>
                </a:lnTo>
                <a:lnTo>
                  <a:pt x="155" y="8"/>
                </a:lnTo>
                <a:lnTo>
                  <a:pt x="157" y="8"/>
                </a:lnTo>
                <a:lnTo>
                  <a:pt x="158" y="9"/>
                </a:lnTo>
                <a:lnTo>
                  <a:pt x="160" y="9"/>
                </a:lnTo>
                <a:lnTo>
                  <a:pt x="160" y="11"/>
                </a:lnTo>
                <a:lnTo>
                  <a:pt x="160" y="13"/>
                </a:lnTo>
                <a:lnTo>
                  <a:pt x="160" y="24"/>
                </a:lnTo>
                <a:lnTo>
                  <a:pt x="160" y="26"/>
                </a:lnTo>
                <a:lnTo>
                  <a:pt x="162" y="26"/>
                </a:lnTo>
                <a:lnTo>
                  <a:pt x="164" y="26"/>
                </a:lnTo>
                <a:lnTo>
                  <a:pt x="164" y="28"/>
                </a:lnTo>
                <a:lnTo>
                  <a:pt x="162" y="28"/>
                </a:lnTo>
                <a:lnTo>
                  <a:pt x="160" y="28"/>
                </a:lnTo>
                <a:lnTo>
                  <a:pt x="158" y="28"/>
                </a:lnTo>
                <a:lnTo>
                  <a:pt x="158" y="26"/>
                </a:lnTo>
                <a:lnTo>
                  <a:pt x="157" y="26"/>
                </a:lnTo>
                <a:lnTo>
                  <a:pt x="155" y="28"/>
                </a:lnTo>
                <a:lnTo>
                  <a:pt x="153" y="28"/>
                </a:lnTo>
                <a:lnTo>
                  <a:pt x="151" y="28"/>
                </a:lnTo>
                <a:lnTo>
                  <a:pt x="149" y="28"/>
                </a:lnTo>
                <a:lnTo>
                  <a:pt x="147" y="28"/>
                </a:lnTo>
                <a:lnTo>
                  <a:pt x="145" y="26"/>
                </a:lnTo>
                <a:lnTo>
                  <a:pt x="145" y="24"/>
                </a:lnTo>
                <a:lnTo>
                  <a:pt x="144" y="22"/>
                </a:lnTo>
                <a:lnTo>
                  <a:pt x="145" y="21"/>
                </a:lnTo>
                <a:lnTo>
                  <a:pt x="145" y="19"/>
                </a:lnTo>
                <a:lnTo>
                  <a:pt x="147" y="17"/>
                </a:lnTo>
                <a:lnTo>
                  <a:pt x="151" y="17"/>
                </a:lnTo>
                <a:lnTo>
                  <a:pt x="157" y="15"/>
                </a:lnTo>
                <a:lnTo>
                  <a:pt x="158" y="13"/>
                </a:lnTo>
                <a:lnTo>
                  <a:pt x="157" y="11"/>
                </a:lnTo>
                <a:lnTo>
                  <a:pt x="153" y="11"/>
                </a:lnTo>
                <a:lnTo>
                  <a:pt x="151" y="11"/>
                </a:lnTo>
                <a:lnTo>
                  <a:pt x="149" y="11"/>
                </a:lnTo>
                <a:lnTo>
                  <a:pt x="149" y="13"/>
                </a:lnTo>
                <a:lnTo>
                  <a:pt x="149" y="15"/>
                </a:lnTo>
                <a:lnTo>
                  <a:pt x="145" y="15"/>
                </a:lnTo>
                <a:close/>
                <a:moveTo>
                  <a:pt x="158" y="19"/>
                </a:moveTo>
                <a:lnTo>
                  <a:pt x="157" y="19"/>
                </a:lnTo>
                <a:lnTo>
                  <a:pt x="155" y="19"/>
                </a:lnTo>
                <a:lnTo>
                  <a:pt x="153" y="19"/>
                </a:lnTo>
                <a:lnTo>
                  <a:pt x="151" y="19"/>
                </a:lnTo>
                <a:lnTo>
                  <a:pt x="149" y="21"/>
                </a:lnTo>
                <a:lnTo>
                  <a:pt x="147" y="21"/>
                </a:lnTo>
                <a:lnTo>
                  <a:pt x="147" y="22"/>
                </a:lnTo>
                <a:lnTo>
                  <a:pt x="149" y="24"/>
                </a:lnTo>
                <a:lnTo>
                  <a:pt x="151" y="26"/>
                </a:lnTo>
                <a:lnTo>
                  <a:pt x="153" y="26"/>
                </a:lnTo>
                <a:lnTo>
                  <a:pt x="155" y="24"/>
                </a:lnTo>
                <a:lnTo>
                  <a:pt x="157" y="24"/>
                </a:lnTo>
                <a:lnTo>
                  <a:pt x="157" y="22"/>
                </a:lnTo>
                <a:lnTo>
                  <a:pt x="158" y="21"/>
                </a:lnTo>
                <a:lnTo>
                  <a:pt x="158" y="19"/>
                </a:lnTo>
                <a:close/>
                <a:moveTo>
                  <a:pt x="166" y="8"/>
                </a:moveTo>
                <a:lnTo>
                  <a:pt x="170" y="8"/>
                </a:lnTo>
                <a:lnTo>
                  <a:pt x="170" y="11"/>
                </a:lnTo>
                <a:lnTo>
                  <a:pt x="171" y="9"/>
                </a:lnTo>
                <a:lnTo>
                  <a:pt x="173" y="8"/>
                </a:lnTo>
                <a:lnTo>
                  <a:pt x="175" y="8"/>
                </a:lnTo>
                <a:lnTo>
                  <a:pt x="179" y="8"/>
                </a:lnTo>
                <a:lnTo>
                  <a:pt x="181" y="9"/>
                </a:lnTo>
                <a:lnTo>
                  <a:pt x="182" y="11"/>
                </a:lnTo>
                <a:lnTo>
                  <a:pt x="182" y="13"/>
                </a:lnTo>
                <a:lnTo>
                  <a:pt x="184" y="15"/>
                </a:lnTo>
                <a:lnTo>
                  <a:pt x="184" y="17"/>
                </a:lnTo>
                <a:lnTo>
                  <a:pt x="184" y="21"/>
                </a:lnTo>
                <a:lnTo>
                  <a:pt x="182" y="22"/>
                </a:lnTo>
                <a:lnTo>
                  <a:pt x="182" y="24"/>
                </a:lnTo>
                <a:lnTo>
                  <a:pt x="181" y="26"/>
                </a:lnTo>
                <a:lnTo>
                  <a:pt x="179" y="28"/>
                </a:lnTo>
                <a:lnTo>
                  <a:pt x="175" y="28"/>
                </a:lnTo>
                <a:lnTo>
                  <a:pt x="173" y="28"/>
                </a:lnTo>
                <a:lnTo>
                  <a:pt x="171" y="28"/>
                </a:lnTo>
                <a:lnTo>
                  <a:pt x="171" y="26"/>
                </a:lnTo>
                <a:lnTo>
                  <a:pt x="170" y="26"/>
                </a:lnTo>
                <a:lnTo>
                  <a:pt x="170" y="35"/>
                </a:lnTo>
                <a:lnTo>
                  <a:pt x="166" y="35"/>
                </a:lnTo>
                <a:lnTo>
                  <a:pt x="166" y="8"/>
                </a:lnTo>
                <a:close/>
                <a:moveTo>
                  <a:pt x="175" y="26"/>
                </a:moveTo>
                <a:lnTo>
                  <a:pt x="177" y="26"/>
                </a:lnTo>
                <a:lnTo>
                  <a:pt x="179" y="24"/>
                </a:lnTo>
                <a:lnTo>
                  <a:pt x="181" y="22"/>
                </a:lnTo>
                <a:lnTo>
                  <a:pt x="181" y="21"/>
                </a:lnTo>
                <a:lnTo>
                  <a:pt x="181" y="19"/>
                </a:lnTo>
                <a:lnTo>
                  <a:pt x="181" y="17"/>
                </a:lnTo>
                <a:lnTo>
                  <a:pt x="181" y="15"/>
                </a:lnTo>
                <a:lnTo>
                  <a:pt x="179" y="13"/>
                </a:lnTo>
                <a:lnTo>
                  <a:pt x="179" y="11"/>
                </a:lnTo>
                <a:lnTo>
                  <a:pt x="177" y="11"/>
                </a:lnTo>
                <a:lnTo>
                  <a:pt x="175" y="11"/>
                </a:lnTo>
                <a:lnTo>
                  <a:pt x="173" y="11"/>
                </a:lnTo>
                <a:lnTo>
                  <a:pt x="171" y="13"/>
                </a:lnTo>
                <a:lnTo>
                  <a:pt x="170" y="15"/>
                </a:lnTo>
                <a:lnTo>
                  <a:pt x="170" y="19"/>
                </a:lnTo>
                <a:lnTo>
                  <a:pt x="170" y="22"/>
                </a:lnTo>
                <a:lnTo>
                  <a:pt x="171" y="24"/>
                </a:lnTo>
                <a:lnTo>
                  <a:pt x="173" y="26"/>
                </a:lnTo>
                <a:lnTo>
                  <a:pt x="175" y="26"/>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04" name="Freeform 138"/>
          <p:cNvSpPr>
            <a:spLocks noEditPoints="1"/>
          </p:cNvSpPr>
          <p:nvPr/>
        </p:nvSpPr>
        <p:spPr bwMode="auto">
          <a:xfrm>
            <a:off x="1055104" y="4926710"/>
            <a:ext cx="221050" cy="52901"/>
          </a:xfrm>
          <a:custGeom>
            <a:avLst/>
            <a:gdLst>
              <a:gd name="T0" fmla="*/ 32175 w 127"/>
              <a:gd name="T1" fmla="*/ 12700 h 28"/>
              <a:gd name="T2" fmla="*/ 21938 w 127"/>
              <a:gd name="T3" fmla="*/ 41275 h 28"/>
              <a:gd name="T4" fmla="*/ 2925 w 127"/>
              <a:gd name="T5" fmla="*/ 9525 h 28"/>
              <a:gd name="T6" fmla="*/ 0 w 127"/>
              <a:gd name="T7" fmla="*/ 0 h 28"/>
              <a:gd name="T8" fmla="*/ 29250 w 127"/>
              <a:gd name="T9" fmla="*/ 0 h 28"/>
              <a:gd name="T10" fmla="*/ 42413 w 127"/>
              <a:gd name="T11" fmla="*/ 20638 h 28"/>
              <a:gd name="T12" fmla="*/ 57038 w 127"/>
              <a:gd name="T13" fmla="*/ 12700 h 28"/>
              <a:gd name="T14" fmla="*/ 64350 w 127"/>
              <a:gd name="T15" fmla="*/ 15875 h 28"/>
              <a:gd name="T16" fmla="*/ 67275 w 127"/>
              <a:gd name="T17" fmla="*/ 38100 h 28"/>
              <a:gd name="T18" fmla="*/ 70200 w 127"/>
              <a:gd name="T19" fmla="*/ 41275 h 28"/>
              <a:gd name="T20" fmla="*/ 67275 w 127"/>
              <a:gd name="T21" fmla="*/ 44450 h 28"/>
              <a:gd name="T22" fmla="*/ 61425 w 127"/>
              <a:gd name="T23" fmla="*/ 41275 h 28"/>
              <a:gd name="T24" fmla="*/ 57038 w 127"/>
              <a:gd name="T25" fmla="*/ 41275 h 28"/>
              <a:gd name="T26" fmla="*/ 45338 w 127"/>
              <a:gd name="T27" fmla="*/ 41275 h 28"/>
              <a:gd name="T28" fmla="*/ 42413 w 127"/>
              <a:gd name="T29" fmla="*/ 36513 h 28"/>
              <a:gd name="T30" fmla="*/ 51188 w 127"/>
              <a:gd name="T31" fmla="*/ 23812 h 28"/>
              <a:gd name="T32" fmla="*/ 59963 w 127"/>
              <a:gd name="T33" fmla="*/ 15875 h 28"/>
              <a:gd name="T34" fmla="*/ 48263 w 127"/>
              <a:gd name="T35" fmla="*/ 17463 h 28"/>
              <a:gd name="T36" fmla="*/ 59963 w 127"/>
              <a:gd name="T37" fmla="*/ 26988 h 28"/>
              <a:gd name="T38" fmla="*/ 51188 w 127"/>
              <a:gd name="T39" fmla="*/ 30163 h 28"/>
              <a:gd name="T40" fmla="*/ 48263 w 127"/>
              <a:gd name="T41" fmla="*/ 33338 h 28"/>
              <a:gd name="T42" fmla="*/ 54113 w 127"/>
              <a:gd name="T43" fmla="*/ 38100 h 28"/>
              <a:gd name="T44" fmla="*/ 61425 w 127"/>
              <a:gd name="T45" fmla="*/ 33338 h 28"/>
              <a:gd name="T46" fmla="*/ 77513 w 127"/>
              <a:gd name="T47" fmla="*/ 36513 h 28"/>
              <a:gd name="T48" fmla="*/ 92138 w 127"/>
              <a:gd name="T49" fmla="*/ 41275 h 28"/>
              <a:gd name="T50" fmla="*/ 76050 w 127"/>
              <a:gd name="T51" fmla="*/ 41275 h 28"/>
              <a:gd name="T52" fmla="*/ 95063 w 127"/>
              <a:gd name="T53" fmla="*/ 0 h 28"/>
              <a:gd name="T54" fmla="*/ 77513 w 127"/>
              <a:gd name="T55" fmla="*/ 0 h 28"/>
              <a:gd name="T56" fmla="*/ 83363 w 127"/>
              <a:gd name="T57" fmla="*/ 3175 h 28"/>
              <a:gd name="T58" fmla="*/ 92138 w 127"/>
              <a:gd name="T59" fmla="*/ 0 h 28"/>
              <a:gd name="T60" fmla="*/ 121388 w 127"/>
              <a:gd name="T61" fmla="*/ 41275 h 28"/>
              <a:gd name="T62" fmla="*/ 105300 w 127"/>
              <a:gd name="T63" fmla="*/ 41275 h 28"/>
              <a:gd name="T64" fmla="*/ 121388 w 127"/>
              <a:gd name="T65" fmla="*/ 12700 h 28"/>
              <a:gd name="T66" fmla="*/ 143325 w 127"/>
              <a:gd name="T67" fmla="*/ 12700 h 28"/>
              <a:gd name="T68" fmla="*/ 156488 w 127"/>
              <a:gd name="T69" fmla="*/ 17463 h 28"/>
              <a:gd name="T70" fmla="*/ 156488 w 127"/>
              <a:gd name="T71" fmla="*/ 36513 h 28"/>
              <a:gd name="T72" fmla="*/ 143325 w 127"/>
              <a:gd name="T73" fmla="*/ 44450 h 28"/>
              <a:gd name="T74" fmla="*/ 131625 w 127"/>
              <a:gd name="T75" fmla="*/ 36513 h 28"/>
              <a:gd name="T76" fmla="*/ 131625 w 127"/>
              <a:gd name="T77" fmla="*/ 17463 h 28"/>
              <a:gd name="T78" fmla="*/ 143325 w 127"/>
              <a:gd name="T79" fmla="*/ 12700 h 28"/>
              <a:gd name="T80" fmla="*/ 150638 w 127"/>
              <a:gd name="T81" fmla="*/ 36513 h 28"/>
              <a:gd name="T82" fmla="*/ 150638 w 127"/>
              <a:gd name="T83" fmla="*/ 23812 h 28"/>
              <a:gd name="T84" fmla="*/ 146250 w 127"/>
              <a:gd name="T85" fmla="*/ 15875 h 28"/>
              <a:gd name="T86" fmla="*/ 137475 w 127"/>
              <a:gd name="T87" fmla="*/ 17463 h 28"/>
              <a:gd name="T88" fmla="*/ 134550 w 127"/>
              <a:gd name="T89" fmla="*/ 30163 h 28"/>
              <a:gd name="T90" fmla="*/ 140400 w 127"/>
              <a:gd name="T91" fmla="*/ 38100 h 28"/>
              <a:gd name="T92" fmla="*/ 181350 w 127"/>
              <a:gd name="T93" fmla="*/ 41275 h 28"/>
              <a:gd name="T94" fmla="*/ 162338 w 127"/>
              <a:gd name="T95" fmla="*/ 41275 h 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7"/>
              <a:gd name="T145" fmla="*/ 0 h 28"/>
              <a:gd name="T146" fmla="*/ 127 w 127"/>
              <a:gd name="T147" fmla="*/ 28 h 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7" h="28">
                <a:moveTo>
                  <a:pt x="22" y="26"/>
                </a:moveTo>
                <a:lnTo>
                  <a:pt x="22" y="11"/>
                </a:lnTo>
                <a:lnTo>
                  <a:pt x="22" y="10"/>
                </a:lnTo>
                <a:lnTo>
                  <a:pt x="22" y="8"/>
                </a:lnTo>
                <a:lnTo>
                  <a:pt x="22" y="6"/>
                </a:lnTo>
                <a:lnTo>
                  <a:pt x="22" y="4"/>
                </a:lnTo>
                <a:lnTo>
                  <a:pt x="15" y="26"/>
                </a:lnTo>
                <a:lnTo>
                  <a:pt x="11" y="26"/>
                </a:lnTo>
                <a:lnTo>
                  <a:pt x="4" y="4"/>
                </a:lnTo>
                <a:lnTo>
                  <a:pt x="2" y="4"/>
                </a:lnTo>
                <a:lnTo>
                  <a:pt x="2" y="6"/>
                </a:lnTo>
                <a:lnTo>
                  <a:pt x="4" y="11"/>
                </a:lnTo>
                <a:lnTo>
                  <a:pt x="4" y="26"/>
                </a:lnTo>
                <a:lnTo>
                  <a:pt x="0" y="26"/>
                </a:lnTo>
                <a:lnTo>
                  <a:pt x="0" y="0"/>
                </a:lnTo>
                <a:lnTo>
                  <a:pt x="4" y="0"/>
                </a:lnTo>
                <a:lnTo>
                  <a:pt x="13" y="23"/>
                </a:lnTo>
                <a:lnTo>
                  <a:pt x="20" y="0"/>
                </a:lnTo>
                <a:lnTo>
                  <a:pt x="26" y="0"/>
                </a:lnTo>
                <a:lnTo>
                  <a:pt x="26" y="26"/>
                </a:lnTo>
                <a:lnTo>
                  <a:pt x="22" y="26"/>
                </a:lnTo>
                <a:close/>
                <a:moveTo>
                  <a:pt x="29" y="13"/>
                </a:moveTo>
                <a:lnTo>
                  <a:pt x="31" y="10"/>
                </a:lnTo>
                <a:lnTo>
                  <a:pt x="31" y="8"/>
                </a:lnTo>
                <a:lnTo>
                  <a:pt x="35" y="8"/>
                </a:lnTo>
                <a:lnTo>
                  <a:pt x="39" y="8"/>
                </a:lnTo>
                <a:lnTo>
                  <a:pt x="41" y="8"/>
                </a:lnTo>
                <a:lnTo>
                  <a:pt x="42" y="8"/>
                </a:lnTo>
                <a:lnTo>
                  <a:pt x="44" y="10"/>
                </a:lnTo>
                <a:lnTo>
                  <a:pt x="46" y="11"/>
                </a:lnTo>
                <a:lnTo>
                  <a:pt x="46" y="24"/>
                </a:lnTo>
                <a:lnTo>
                  <a:pt x="48" y="24"/>
                </a:lnTo>
                <a:lnTo>
                  <a:pt x="48" y="26"/>
                </a:lnTo>
                <a:lnTo>
                  <a:pt x="46" y="26"/>
                </a:lnTo>
                <a:lnTo>
                  <a:pt x="46" y="28"/>
                </a:lnTo>
                <a:lnTo>
                  <a:pt x="44" y="26"/>
                </a:lnTo>
                <a:lnTo>
                  <a:pt x="42" y="26"/>
                </a:lnTo>
                <a:lnTo>
                  <a:pt x="42" y="24"/>
                </a:lnTo>
                <a:lnTo>
                  <a:pt x="41" y="26"/>
                </a:lnTo>
                <a:lnTo>
                  <a:pt x="39" y="26"/>
                </a:lnTo>
                <a:lnTo>
                  <a:pt x="37" y="28"/>
                </a:lnTo>
                <a:lnTo>
                  <a:pt x="35" y="28"/>
                </a:lnTo>
                <a:lnTo>
                  <a:pt x="33" y="28"/>
                </a:lnTo>
                <a:lnTo>
                  <a:pt x="31" y="26"/>
                </a:lnTo>
                <a:lnTo>
                  <a:pt x="29" y="24"/>
                </a:lnTo>
                <a:lnTo>
                  <a:pt x="29" y="23"/>
                </a:lnTo>
                <a:lnTo>
                  <a:pt x="29" y="21"/>
                </a:lnTo>
                <a:lnTo>
                  <a:pt x="29" y="19"/>
                </a:lnTo>
                <a:lnTo>
                  <a:pt x="31" y="17"/>
                </a:lnTo>
                <a:lnTo>
                  <a:pt x="35" y="15"/>
                </a:lnTo>
                <a:lnTo>
                  <a:pt x="41" y="15"/>
                </a:lnTo>
                <a:lnTo>
                  <a:pt x="42" y="15"/>
                </a:lnTo>
                <a:lnTo>
                  <a:pt x="42" y="13"/>
                </a:lnTo>
                <a:lnTo>
                  <a:pt x="41" y="10"/>
                </a:lnTo>
                <a:lnTo>
                  <a:pt x="37" y="10"/>
                </a:lnTo>
                <a:lnTo>
                  <a:pt x="35" y="10"/>
                </a:lnTo>
                <a:lnTo>
                  <a:pt x="33" y="11"/>
                </a:lnTo>
                <a:lnTo>
                  <a:pt x="33" y="13"/>
                </a:lnTo>
                <a:lnTo>
                  <a:pt x="29" y="13"/>
                </a:lnTo>
                <a:close/>
                <a:moveTo>
                  <a:pt x="42" y="17"/>
                </a:moveTo>
                <a:lnTo>
                  <a:pt x="41" y="17"/>
                </a:lnTo>
                <a:lnTo>
                  <a:pt x="39" y="17"/>
                </a:lnTo>
                <a:lnTo>
                  <a:pt x="37" y="19"/>
                </a:lnTo>
                <a:lnTo>
                  <a:pt x="35" y="19"/>
                </a:lnTo>
                <a:lnTo>
                  <a:pt x="33" y="19"/>
                </a:lnTo>
                <a:lnTo>
                  <a:pt x="33" y="21"/>
                </a:lnTo>
                <a:lnTo>
                  <a:pt x="33" y="24"/>
                </a:lnTo>
                <a:lnTo>
                  <a:pt x="35" y="24"/>
                </a:lnTo>
                <a:lnTo>
                  <a:pt x="37" y="24"/>
                </a:lnTo>
                <a:lnTo>
                  <a:pt x="39" y="24"/>
                </a:lnTo>
                <a:lnTo>
                  <a:pt x="41" y="23"/>
                </a:lnTo>
                <a:lnTo>
                  <a:pt x="42" y="21"/>
                </a:lnTo>
                <a:lnTo>
                  <a:pt x="42" y="17"/>
                </a:lnTo>
                <a:close/>
                <a:moveTo>
                  <a:pt x="53" y="23"/>
                </a:moveTo>
                <a:lnTo>
                  <a:pt x="53" y="23"/>
                </a:lnTo>
                <a:lnTo>
                  <a:pt x="63" y="8"/>
                </a:lnTo>
                <a:lnTo>
                  <a:pt x="66" y="8"/>
                </a:lnTo>
                <a:lnTo>
                  <a:pt x="66" y="26"/>
                </a:lnTo>
                <a:lnTo>
                  <a:pt x="63" y="26"/>
                </a:lnTo>
                <a:lnTo>
                  <a:pt x="63" y="11"/>
                </a:lnTo>
                <a:lnTo>
                  <a:pt x="55" y="26"/>
                </a:lnTo>
                <a:lnTo>
                  <a:pt x="52" y="26"/>
                </a:lnTo>
                <a:lnTo>
                  <a:pt x="52" y="8"/>
                </a:lnTo>
                <a:lnTo>
                  <a:pt x="53" y="8"/>
                </a:lnTo>
                <a:lnTo>
                  <a:pt x="53" y="23"/>
                </a:lnTo>
                <a:close/>
                <a:moveTo>
                  <a:pt x="65" y="0"/>
                </a:moveTo>
                <a:lnTo>
                  <a:pt x="63" y="4"/>
                </a:lnTo>
                <a:lnTo>
                  <a:pt x="59" y="4"/>
                </a:lnTo>
                <a:lnTo>
                  <a:pt x="55" y="4"/>
                </a:lnTo>
                <a:lnTo>
                  <a:pt x="53" y="0"/>
                </a:lnTo>
                <a:lnTo>
                  <a:pt x="55" y="0"/>
                </a:lnTo>
                <a:lnTo>
                  <a:pt x="55" y="2"/>
                </a:lnTo>
                <a:lnTo>
                  <a:pt x="57" y="2"/>
                </a:lnTo>
                <a:lnTo>
                  <a:pt x="59" y="2"/>
                </a:lnTo>
                <a:lnTo>
                  <a:pt x="61" y="2"/>
                </a:lnTo>
                <a:lnTo>
                  <a:pt x="63" y="0"/>
                </a:lnTo>
                <a:lnTo>
                  <a:pt x="65" y="0"/>
                </a:lnTo>
                <a:close/>
                <a:moveTo>
                  <a:pt x="89" y="26"/>
                </a:moveTo>
                <a:lnTo>
                  <a:pt x="83" y="26"/>
                </a:lnTo>
                <a:lnTo>
                  <a:pt x="76" y="17"/>
                </a:lnTo>
                <a:lnTo>
                  <a:pt x="76" y="19"/>
                </a:lnTo>
                <a:lnTo>
                  <a:pt x="76" y="26"/>
                </a:lnTo>
                <a:lnTo>
                  <a:pt x="72" y="26"/>
                </a:lnTo>
                <a:lnTo>
                  <a:pt x="72" y="8"/>
                </a:lnTo>
                <a:lnTo>
                  <a:pt x="76" y="8"/>
                </a:lnTo>
                <a:lnTo>
                  <a:pt x="76" y="15"/>
                </a:lnTo>
                <a:lnTo>
                  <a:pt x="83" y="8"/>
                </a:lnTo>
                <a:lnTo>
                  <a:pt x="87" y="8"/>
                </a:lnTo>
                <a:lnTo>
                  <a:pt x="79" y="15"/>
                </a:lnTo>
                <a:lnTo>
                  <a:pt x="89" y="26"/>
                </a:lnTo>
                <a:close/>
                <a:moveTo>
                  <a:pt x="98" y="8"/>
                </a:moveTo>
                <a:lnTo>
                  <a:pt x="101" y="8"/>
                </a:lnTo>
                <a:lnTo>
                  <a:pt x="103" y="8"/>
                </a:lnTo>
                <a:lnTo>
                  <a:pt x="105" y="10"/>
                </a:lnTo>
                <a:lnTo>
                  <a:pt x="107" y="11"/>
                </a:lnTo>
                <a:lnTo>
                  <a:pt x="107" y="15"/>
                </a:lnTo>
                <a:lnTo>
                  <a:pt x="107" y="17"/>
                </a:lnTo>
                <a:lnTo>
                  <a:pt x="107" y="19"/>
                </a:lnTo>
                <a:lnTo>
                  <a:pt x="107" y="23"/>
                </a:lnTo>
                <a:lnTo>
                  <a:pt x="105" y="24"/>
                </a:lnTo>
                <a:lnTo>
                  <a:pt x="103" y="26"/>
                </a:lnTo>
                <a:lnTo>
                  <a:pt x="101" y="26"/>
                </a:lnTo>
                <a:lnTo>
                  <a:pt x="98" y="28"/>
                </a:lnTo>
                <a:lnTo>
                  <a:pt x="96" y="26"/>
                </a:lnTo>
                <a:lnTo>
                  <a:pt x="94" y="26"/>
                </a:lnTo>
                <a:lnTo>
                  <a:pt x="92" y="24"/>
                </a:lnTo>
                <a:lnTo>
                  <a:pt x="90" y="23"/>
                </a:lnTo>
                <a:lnTo>
                  <a:pt x="89" y="19"/>
                </a:lnTo>
                <a:lnTo>
                  <a:pt x="89" y="17"/>
                </a:lnTo>
                <a:lnTo>
                  <a:pt x="89" y="15"/>
                </a:lnTo>
                <a:lnTo>
                  <a:pt x="90" y="11"/>
                </a:lnTo>
                <a:lnTo>
                  <a:pt x="92" y="10"/>
                </a:lnTo>
                <a:lnTo>
                  <a:pt x="94" y="8"/>
                </a:lnTo>
                <a:lnTo>
                  <a:pt x="96" y="8"/>
                </a:lnTo>
                <a:lnTo>
                  <a:pt x="98" y="8"/>
                </a:lnTo>
                <a:close/>
                <a:moveTo>
                  <a:pt x="98" y="24"/>
                </a:moveTo>
                <a:lnTo>
                  <a:pt x="100" y="24"/>
                </a:lnTo>
                <a:lnTo>
                  <a:pt x="101" y="23"/>
                </a:lnTo>
                <a:lnTo>
                  <a:pt x="103" y="23"/>
                </a:lnTo>
                <a:lnTo>
                  <a:pt x="103" y="21"/>
                </a:lnTo>
                <a:lnTo>
                  <a:pt x="103" y="19"/>
                </a:lnTo>
                <a:lnTo>
                  <a:pt x="103" y="17"/>
                </a:lnTo>
                <a:lnTo>
                  <a:pt x="103" y="15"/>
                </a:lnTo>
                <a:lnTo>
                  <a:pt x="103" y="13"/>
                </a:lnTo>
                <a:lnTo>
                  <a:pt x="103" y="11"/>
                </a:lnTo>
                <a:lnTo>
                  <a:pt x="101" y="11"/>
                </a:lnTo>
                <a:lnTo>
                  <a:pt x="100" y="10"/>
                </a:lnTo>
                <a:lnTo>
                  <a:pt x="98" y="10"/>
                </a:lnTo>
                <a:lnTo>
                  <a:pt x="96" y="10"/>
                </a:lnTo>
                <a:lnTo>
                  <a:pt x="94" y="11"/>
                </a:lnTo>
                <a:lnTo>
                  <a:pt x="92" y="13"/>
                </a:lnTo>
                <a:lnTo>
                  <a:pt x="92" y="15"/>
                </a:lnTo>
                <a:lnTo>
                  <a:pt x="92" y="17"/>
                </a:lnTo>
                <a:lnTo>
                  <a:pt x="92" y="19"/>
                </a:lnTo>
                <a:lnTo>
                  <a:pt x="92" y="21"/>
                </a:lnTo>
                <a:lnTo>
                  <a:pt x="94" y="23"/>
                </a:lnTo>
                <a:lnTo>
                  <a:pt x="96" y="24"/>
                </a:lnTo>
                <a:lnTo>
                  <a:pt x="98" y="24"/>
                </a:lnTo>
                <a:close/>
                <a:moveTo>
                  <a:pt x="127" y="8"/>
                </a:moveTo>
                <a:lnTo>
                  <a:pt x="127" y="26"/>
                </a:lnTo>
                <a:lnTo>
                  <a:pt x="124" y="26"/>
                </a:lnTo>
                <a:lnTo>
                  <a:pt x="124" y="10"/>
                </a:lnTo>
                <a:lnTo>
                  <a:pt x="114" y="10"/>
                </a:lnTo>
                <a:lnTo>
                  <a:pt x="114" y="26"/>
                </a:lnTo>
                <a:lnTo>
                  <a:pt x="111" y="26"/>
                </a:lnTo>
                <a:lnTo>
                  <a:pt x="111" y="8"/>
                </a:lnTo>
                <a:lnTo>
                  <a:pt x="127" y="8"/>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05" name="Freeform 139"/>
          <p:cNvSpPr>
            <a:spLocks noEditPoints="1"/>
          </p:cNvSpPr>
          <p:nvPr/>
        </p:nvSpPr>
        <p:spPr bwMode="auto">
          <a:xfrm>
            <a:off x="1096669" y="5246003"/>
            <a:ext cx="279618" cy="66126"/>
          </a:xfrm>
          <a:custGeom>
            <a:avLst/>
            <a:gdLst>
              <a:gd name="T0" fmla="*/ 24808 w 161"/>
              <a:gd name="T1" fmla="*/ 22225 h 35"/>
              <a:gd name="T2" fmla="*/ 5837 w 161"/>
              <a:gd name="T3" fmla="*/ 25400 h 35"/>
              <a:gd name="T4" fmla="*/ 5837 w 161"/>
              <a:gd name="T5" fmla="*/ 0 h 35"/>
              <a:gd name="T6" fmla="*/ 18971 w 161"/>
              <a:gd name="T7" fmla="*/ 19050 h 35"/>
              <a:gd name="T8" fmla="*/ 61291 w 161"/>
              <a:gd name="T9" fmla="*/ 34925 h 35"/>
              <a:gd name="T10" fmla="*/ 48157 w 161"/>
              <a:gd name="T11" fmla="*/ 42863 h 35"/>
              <a:gd name="T12" fmla="*/ 37942 w 161"/>
              <a:gd name="T13" fmla="*/ 31750 h 35"/>
              <a:gd name="T14" fmla="*/ 42320 w 161"/>
              <a:gd name="T15" fmla="*/ 11113 h 35"/>
              <a:gd name="T16" fmla="*/ 59832 w 161"/>
              <a:gd name="T17" fmla="*/ 14288 h 35"/>
              <a:gd name="T18" fmla="*/ 42320 w 161"/>
              <a:gd name="T19" fmla="*/ 31750 h 35"/>
              <a:gd name="T20" fmla="*/ 53995 w 161"/>
              <a:gd name="T21" fmla="*/ 38100 h 35"/>
              <a:gd name="T22" fmla="*/ 61291 w 161"/>
              <a:gd name="T23" fmla="*/ 31750 h 35"/>
              <a:gd name="T24" fmla="*/ 51076 w 161"/>
              <a:gd name="T25" fmla="*/ 14288 h 35"/>
              <a:gd name="T26" fmla="*/ 42320 w 161"/>
              <a:gd name="T27" fmla="*/ 22225 h 35"/>
              <a:gd name="T28" fmla="*/ 72966 w 161"/>
              <a:gd name="T29" fmla="*/ 14288 h 35"/>
              <a:gd name="T30" fmla="*/ 80262 w 161"/>
              <a:gd name="T31" fmla="*/ 11113 h 35"/>
              <a:gd name="T32" fmla="*/ 94856 w 161"/>
              <a:gd name="T33" fmla="*/ 19050 h 35"/>
              <a:gd name="T34" fmla="*/ 89018 w 161"/>
              <a:gd name="T35" fmla="*/ 39688 h 35"/>
              <a:gd name="T36" fmla="*/ 75884 w 161"/>
              <a:gd name="T37" fmla="*/ 39688 h 35"/>
              <a:gd name="T38" fmla="*/ 67129 w 161"/>
              <a:gd name="T39" fmla="*/ 11113 h 35"/>
              <a:gd name="T40" fmla="*/ 89018 w 161"/>
              <a:gd name="T41" fmla="*/ 31750 h 35"/>
              <a:gd name="T42" fmla="*/ 86100 w 161"/>
              <a:gd name="T43" fmla="*/ 19050 h 35"/>
              <a:gd name="T44" fmla="*/ 75884 w 161"/>
              <a:gd name="T45" fmla="*/ 17463 h 35"/>
              <a:gd name="T46" fmla="*/ 77344 w 161"/>
              <a:gd name="T47" fmla="*/ 38100 h 35"/>
              <a:gd name="T48" fmla="*/ 102152 w 161"/>
              <a:gd name="T49" fmla="*/ 31750 h 35"/>
              <a:gd name="T50" fmla="*/ 102152 w 161"/>
              <a:gd name="T51" fmla="*/ 22225 h 35"/>
              <a:gd name="T52" fmla="*/ 150310 w 161"/>
              <a:gd name="T53" fmla="*/ 31750 h 35"/>
              <a:gd name="T54" fmla="*/ 143013 w 161"/>
              <a:gd name="T55" fmla="*/ 42863 h 35"/>
              <a:gd name="T56" fmla="*/ 126961 w 161"/>
              <a:gd name="T57" fmla="*/ 34925 h 35"/>
              <a:gd name="T58" fmla="*/ 129879 w 161"/>
              <a:gd name="T59" fmla="*/ 14288 h 35"/>
              <a:gd name="T60" fmla="*/ 145932 w 161"/>
              <a:gd name="T61" fmla="*/ 11113 h 35"/>
              <a:gd name="T62" fmla="*/ 129879 w 161"/>
              <a:gd name="T63" fmla="*/ 28575 h 35"/>
              <a:gd name="T64" fmla="*/ 140094 w 161"/>
              <a:gd name="T65" fmla="*/ 38100 h 35"/>
              <a:gd name="T66" fmla="*/ 145932 w 161"/>
              <a:gd name="T67" fmla="*/ 31750 h 35"/>
              <a:gd name="T68" fmla="*/ 140094 w 161"/>
              <a:gd name="T69" fmla="*/ 14288 h 35"/>
              <a:gd name="T70" fmla="*/ 131339 w 161"/>
              <a:gd name="T71" fmla="*/ 19050 h 35"/>
              <a:gd name="T72" fmla="*/ 172199 w 161"/>
              <a:gd name="T73" fmla="*/ 17463 h 35"/>
              <a:gd name="T74" fmla="*/ 159066 w 161"/>
              <a:gd name="T75" fmla="*/ 25400 h 35"/>
              <a:gd name="T76" fmla="*/ 169281 w 161"/>
              <a:gd name="T77" fmla="*/ 38100 h 35"/>
              <a:gd name="T78" fmla="*/ 178037 w 161"/>
              <a:gd name="T79" fmla="*/ 34925 h 35"/>
              <a:gd name="T80" fmla="*/ 161984 w 161"/>
              <a:gd name="T81" fmla="*/ 39688 h 35"/>
              <a:gd name="T82" fmla="*/ 156147 w 161"/>
              <a:gd name="T83" fmla="*/ 22225 h 35"/>
              <a:gd name="T84" fmla="*/ 169281 w 161"/>
              <a:gd name="T85" fmla="*/ 11113 h 35"/>
              <a:gd name="T86" fmla="*/ 178037 w 161"/>
              <a:gd name="T87" fmla="*/ 19050 h 35"/>
              <a:gd name="T88" fmla="*/ 194089 w 161"/>
              <a:gd name="T89" fmla="*/ 14288 h 35"/>
              <a:gd name="T90" fmla="*/ 188252 w 161"/>
              <a:gd name="T91" fmla="*/ 31750 h 35"/>
              <a:gd name="T92" fmla="*/ 199926 w 161"/>
              <a:gd name="T93" fmla="*/ 38100 h 35"/>
              <a:gd name="T94" fmla="*/ 201386 w 161"/>
              <a:gd name="T95" fmla="*/ 39688 h 35"/>
              <a:gd name="T96" fmla="*/ 185333 w 161"/>
              <a:gd name="T97" fmla="*/ 38100 h 35"/>
              <a:gd name="T98" fmla="*/ 183874 w 161"/>
              <a:gd name="T99" fmla="*/ 17463 h 35"/>
              <a:gd name="T100" fmla="*/ 199926 w 161"/>
              <a:gd name="T101" fmla="*/ 11113 h 35"/>
              <a:gd name="T102" fmla="*/ 207223 w 161"/>
              <a:gd name="T103" fmla="*/ 19050 h 35"/>
              <a:gd name="T104" fmla="*/ 215979 w 161"/>
              <a:gd name="T105" fmla="*/ 31750 h 35"/>
              <a:gd name="T106" fmla="*/ 215979 w 161"/>
              <a:gd name="T107" fmla="*/ 22225 h 3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1"/>
              <a:gd name="T163" fmla="*/ 0 h 35"/>
              <a:gd name="T164" fmla="*/ 161 w 161"/>
              <a:gd name="T165" fmla="*/ 35 h 3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1" h="35">
                <a:moveTo>
                  <a:pt x="17" y="0"/>
                </a:moveTo>
                <a:lnTo>
                  <a:pt x="20" y="0"/>
                </a:lnTo>
                <a:lnTo>
                  <a:pt x="20" y="27"/>
                </a:lnTo>
                <a:lnTo>
                  <a:pt x="17" y="27"/>
                </a:lnTo>
                <a:lnTo>
                  <a:pt x="17" y="14"/>
                </a:lnTo>
                <a:lnTo>
                  <a:pt x="15" y="14"/>
                </a:lnTo>
                <a:lnTo>
                  <a:pt x="13" y="14"/>
                </a:lnTo>
                <a:lnTo>
                  <a:pt x="11" y="16"/>
                </a:lnTo>
                <a:lnTo>
                  <a:pt x="7" y="16"/>
                </a:lnTo>
                <a:lnTo>
                  <a:pt x="4" y="16"/>
                </a:lnTo>
                <a:lnTo>
                  <a:pt x="2" y="14"/>
                </a:lnTo>
                <a:lnTo>
                  <a:pt x="0" y="12"/>
                </a:lnTo>
                <a:lnTo>
                  <a:pt x="0" y="9"/>
                </a:lnTo>
                <a:lnTo>
                  <a:pt x="0" y="0"/>
                </a:lnTo>
                <a:lnTo>
                  <a:pt x="4" y="0"/>
                </a:lnTo>
                <a:lnTo>
                  <a:pt x="4" y="9"/>
                </a:lnTo>
                <a:lnTo>
                  <a:pt x="4" y="11"/>
                </a:lnTo>
                <a:lnTo>
                  <a:pt x="9" y="12"/>
                </a:lnTo>
                <a:lnTo>
                  <a:pt x="11" y="12"/>
                </a:lnTo>
                <a:lnTo>
                  <a:pt x="13" y="12"/>
                </a:lnTo>
                <a:lnTo>
                  <a:pt x="17" y="11"/>
                </a:lnTo>
                <a:lnTo>
                  <a:pt x="17" y="0"/>
                </a:lnTo>
                <a:close/>
                <a:moveTo>
                  <a:pt x="42" y="20"/>
                </a:moveTo>
                <a:lnTo>
                  <a:pt x="42" y="22"/>
                </a:lnTo>
                <a:lnTo>
                  <a:pt x="42" y="24"/>
                </a:lnTo>
                <a:lnTo>
                  <a:pt x="41" y="24"/>
                </a:lnTo>
                <a:lnTo>
                  <a:pt x="39" y="25"/>
                </a:lnTo>
                <a:lnTo>
                  <a:pt x="37" y="27"/>
                </a:lnTo>
                <a:lnTo>
                  <a:pt x="33" y="27"/>
                </a:lnTo>
                <a:lnTo>
                  <a:pt x="31" y="27"/>
                </a:lnTo>
                <a:lnTo>
                  <a:pt x="29" y="25"/>
                </a:lnTo>
                <a:lnTo>
                  <a:pt x="28" y="24"/>
                </a:lnTo>
                <a:lnTo>
                  <a:pt x="26" y="22"/>
                </a:lnTo>
                <a:lnTo>
                  <a:pt x="26" y="20"/>
                </a:lnTo>
                <a:lnTo>
                  <a:pt x="26" y="18"/>
                </a:lnTo>
                <a:lnTo>
                  <a:pt x="26" y="14"/>
                </a:lnTo>
                <a:lnTo>
                  <a:pt x="26" y="11"/>
                </a:lnTo>
                <a:lnTo>
                  <a:pt x="28" y="9"/>
                </a:lnTo>
                <a:lnTo>
                  <a:pt x="29" y="7"/>
                </a:lnTo>
                <a:lnTo>
                  <a:pt x="31" y="7"/>
                </a:lnTo>
                <a:lnTo>
                  <a:pt x="35" y="7"/>
                </a:lnTo>
                <a:lnTo>
                  <a:pt x="37" y="7"/>
                </a:lnTo>
                <a:lnTo>
                  <a:pt x="39" y="7"/>
                </a:lnTo>
                <a:lnTo>
                  <a:pt x="41" y="9"/>
                </a:lnTo>
                <a:lnTo>
                  <a:pt x="42" y="12"/>
                </a:lnTo>
                <a:lnTo>
                  <a:pt x="42" y="14"/>
                </a:lnTo>
                <a:lnTo>
                  <a:pt x="42" y="18"/>
                </a:lnTo>
                <a:lnTo>
                  <a:pt x="29" y="18"/>
                </a:lnTo>
                <a:lnTo>
                  <a:pt x="29" y="20"/>
                </a:lnTo>
                <a:lnTo>
                  <a:pt x="29" y="22"/>
                </a:lnTo>
                <a:lnTo>
                  <a:pt x="31" y="24"/>
                </a:lnTo>
                <a:lnTo>
                  <a:pt x="35" y="24"/>
                </a:lnTo>
                <a:lnTo>
                  <a:pt x="37" y="24"/>
                </a:lnTo>
                <a:lnTo>
                  <a:pt x="39" y="24"/>
                </a:lnTo>
                <a:lnTo>
                  <a:pt x="39" y="22"/>
                </a:lnTo>
                <a:lnTo>
                  <a:pt x="39" y="20"/>
                </a:lnTo>
                <a:lnTo>
                  <a:pt x="42" y="20"/>
                </a:lnTo>
                <a:close/>
                <a:moveTo>
                  <a:pt x="39" y="14"/>
                </a:moveTo>
                <a:lnTo>
                  <a:pt x="39" y="12"/>
                </a:lnTo>
                <a:lnTo>
                  <a:pt x="39" y="11"/>
                </a:lnTo>
                <a:lnTo>
                  <a:pt x="37" y="9"/>
                </a:lnTo>
                <a:lnTo>
                  <a:pt x="35" y="9"/>
                </a:lnTo>
                <a:lnTo>
                  <a:pt x="33" y="9"/>
                </a:lnTo>
                <a:lnTo>
                  <a:pt x="31" y="11"/>
                </a:lnTo>
                <a:lnTo>
                  <a:pt x="29" y="11"/>
                </a:lnTo>
                <a:lnTo>
                  <a:pt x="29" y="12"/>
                </a:lnTo>
                <a:lnTo>
                  <a:pt x="29" y="14"/>
                </a:lnTo>
                <a:lnTo>
                  <a:pt x="39" y="14"/>
                </a:lnTo>
                <a:close/>
                <a:moveTo>
                  <a:pt x="46" y="7"/>
                </a:moveTo>
                <a:lnTo>
                  <a:pt x="50" y="7"/>
                </a:lnTo>
                <a:lnTo>
                  <a:pt x="50" y="9"/>
                </a:lnTo>
                <a:lnTo>
                  <a:pt x="52" y="9"/>
                </a:lnTo>
                <a:lnTo>
                  <a:pt x="52" y="7"/>
                </a:lnTo>
                <a:lnTo>
                  <a:pt x="53" y="7"/>
                </a:lnTo>
                <a:lnTo>
                  <a:pt x="55" y="7"/>
                </a:lnTo>
                <a:lnTo>
                  <a:pt x="59" y="7"/>
                </a:lnTo>
                <a:lnTo>
                  <a:pt x="61" y="7"/>
                </a:lnTo>
                <a:lnTo>
                  <a:pt x="63" y="9"/>
                </a:lnTo>
                <a:lnTo>
                  <a:pt x="63" y="11"/>
                </a:lnTo>
                <a:lnTo>
                  <a:pt x="65" y="12"/>
                </a:lnTo>
                <a:lnTo>
                  <a:pt x="65" y="16"/>
                </a:lnTo>
                <a:lnTo>
                  <a:pt x="65" y="18"/>
                </a:lnTo>
                <a:lnTo>
                  <a:pt x="63" y="22"/>
                </a:lnTo>
                <a:lnTo>
                  <a:pt x="63" y="24"/>
                </a:lnTo>
                <a:lnTo>
                  <a:pt x="61" y="25"/>
                </a:lnTo>
                <a:lnTo>
                  <a:pt x="59" y="27"/>
                </a:lnTo>
                <a:lnTo>
                  <a:pt x="55" y="27"/>
                </a:lnTo>
                <a:lnTo>
                  <a:pt x="53" y="27"/>
                </a:lnTo>
                <a:lnTo>
                  <a:pt x="52" y="25"/>
                </a:lnTo>
                <a:lnTo>
                  <a:pt x="50" y="24"/>
                </a:lnTo>
                <a:lnTo>
                  <a:pt x="50" y="35"/>
                </a:lnTo>
                <a:lnTo>
                  <a:pt x="46" y="35"/>
                </a:lnTo>
                <a:lnTo>
                  <a:pt x="46" y="7"/>
                </a:lnTo>
                <a:close/>
                <a:moveTo>
                  <a:pt x="55" y="24"/>
                </a:moveTo>
                <a:lnTo>
                  <a:pt x="57" y="24"/>
                </a:lnTo>
                <a:lnTo>
                  <a:pt x="59" y="24"/>
                </a:lnTo>
                <a:lnTo>
                  <a:pt x="59" y="22"/>
                </a:lnTo>
                <a:lnTo>
                  <a:pt x="61" y="20"/>
                </a:lnTo>
                <a:lnTo>
                  <a:pt x="61" y="18"/>
                </a:lnTo>
                <a:lnTo>
                  <a:pt x="61" y="16"/>
                </a:lnTo>
                <a:lnTo>
                  <a:pt x="61" y="14"/>
                </a:lnTo>
                <a:lnTo>
                  <a:pt x="61" y="12"/>
                </a:lnTo>
                <a:lnTo>
                  <a:pt x="59" y="12"/>
                </a:lnTo>
                <a:lnTo>
                  <a:pt x="59" y="11"/>
                </a:lnTo>
                <a:lnTo>
                  <a:pt x="57" y="9"/>
                </a:lnTo>
                <a:lnTo>
                  <a:pt x="55" y="9"/>
                </a:lnTo>
                <a:lnTo>
                  <a:pt x="53" y="9"/>
                </a:lnTo>
                <a:lnTo>
                  <a:pt x="52" y="11"/>
                </a:lnTo>
                <a:lnTo>
                  <a:pt x="50" y="14"/>
                </a:lnTo>
                <a:lnTo>
                  <a:pt x="50" y="18"/>
                </a:lnTo>
                <a:lnTo>
                  <a:pt x="50" y="20"/>
                </a:lnTo>
                <a:lnTo>
                  <a:pt x="52" y="22"/>
                </a:lnTo>
                <a:lnTo>
                  <a:pt x="53" y="24"/>
                </a:lnTo>
                <a:lnTo>
                  <a:pt x="55" y="24"/>
                </a:lnTo>
                <a:close/>
                <a:moveTo>
                  <a:pt x="85" y="27"/>
                </a:moveTo>
                <a:lnTo>
                  <a:pt x="79" y="27"/>
                </a:lnTo>
                <a:lnTo>
                  <a:pt x="72" y="18"/>
                </a:lnTo>
                <a:lnTo>
                  <a:pt x="70" y="20"/>
                </a:lnTo>
                <a:lnTo>
                  <a:pt x="70" y="27"/>
                </a:lnTo>
                <a:lnTo>
                  <a:pt x="68" y="27"/>
                </a:lnTo>
                <a:lnTo>
                  <a:pt x="68" y="7"/>
                </a:lnTo>
                <a:lnTo>
                  <a:pt x="70" y="7"/>
                </a:lnTo>
                <a:lnTo>
                  <a:pt x="70" y="14"/>
                </a:lnTo>
                <a:lnTo>
                  <a:pt x="79" y="7"/>
                </a:lnTo>
                <a:lnTo>
                  <a:pt x="83" y="7"/>
                </a:lnTo>
                <a:lnTo>
                  <a:pt x="76" y="14"/>
                </a:lnTo>
                <a:lnTo>
                  <a:pt x="85" y="27"/>
                </a:lnTo>
                <a:close/>
                <a:moveTo>
                  <a:pt x="103" y="20"/>
                </a:moveTo>
                <a:lnTo>
                  <a:pt x="103" y="22"/>
                </a:lnTo>
                <a:lnTo>
                  <a:pt x="101" y="24"/>
                </a:lnTo>
                <a:lnTo>
                  <a:pt x="100" y="25"/>
                </a:lnTo>
                <a:lnTo>
                  <a:pt x="98" y="27"/>
                </a:lnTo>
                <a:lnTo>
                  <a:pt x="94" y="27"/>
                </a:lnTo>
                <a:lnTo>
                  <a:pt x="92" y="27"/>
                </a:lnTo>
                <a:lnTo>
                  <a:pt x="90" y="25"/>
                </a:lnTo>
                <a:lnTo>
                  <a:pt x="89" y="24"/>
                </a:lnTo>
                <a:lnTo>
                  <a:pt x="87" y="22"/>
                </a:lnTo>
                <a:lnTo>
                  <a:pt x="87" y="20"/>
                </a:lnTo>
                <a:lnTo>
                  <a:pt x="85" y="18"/>
                </a:lnTo>
                <a:lnTo>
                  <a:pt x="87" y="14"/>
                </a:lnTo>
                <a:lnTo>
                  <a:pt x="87" y="11"/>
                </a:lnTo>
                <a:lnTo>
                  <a:pt x="89" y="9"/>
                </a:lnTo>
                <a:lnTo>
                  <a:pt x="90" y="7"/>
                </a:lnTo>
                <a:lnTo>
                  <a:pt x="92" y="7"/>
                </a:lnTo>
                <a:lnTo>
                  <a:pt x="94" y="7"/>
                </a:lnTo>
                <a:lnTo>
                  <a:pt x="98" y="7"/>
                </a:lnTo>
                <a:lnTo>
                  <a:pt x="100" y="7"/>
                </a:lnTo>
                <a:lnTo>
                  <a:pt x="101" y="9"/>
                </a:lnTo>
                <a:lnTo>
                  <a:pt x="103" y="12"/>
                </a:lnTo>
                <a:lnTo>
                  <a:pt x="103" y="14"/>
                </a:lnTo>
                <a:lnTo>
                  <a:pt x="103" y="18"/>
                </a:lnTo>
                <a:lnTo>
                  <a:pt x="89" y="18"/>
                </a:lnTo>
                <a:lnTo>
                  <a:pt x="89" y="20"/>
                </a:lnTo>
                <a:lnTo>
                  <a:pt x="90" y="22"/>
                </a:lnTo>
                <a:lnTo>
                  <a:pt x="92" y="24"/>
                </a:lnTo>
                <a:lnTo>
                  <a:pt x="94" y="24"/>
                </a:lnTo>
                <a:lnTo>
                  <a:pt x="96" y="24"/>
                </a:lnTo>
                <a:lnTo>
                  <a:pt x="98" y="24"/>
                </a:lnTo>
                <a:lnTo>
                  <a:pt x="100" y="22"/>
                </a:lnTo>
                <a:lnTo>
                  <a:pt x="100" y="20"/>
                </a:lnTo>
                <a:lnTo>
                  <a:pt x="103" y="20"/>
                </a:lnTo>
                <a:close/>
                <a:moveTo>
                  <a:pt x="100" y="14"/>
                </a:moveTo>
                <a:lnTo>
                  <a:pt x="100" y="12"/>
                </a:lnTo>
                <a:lnTo>
                  <a:pt x="98" y="11"/>
                </a:lnTo>
                <a:lnTo>
                  <a:pt x="96" y="9"/>
                </a:lnTo>
                <a:lnTo>
                  <a:pt x="94" y="9"/>
                </a:lnTo>
                <a:lnTo>
                  <a:pt x="92" y="9"/>
                </a:lnTo>
                <a:lnTo>
                  <a:pt x="92" y="11"/>
                </a:lnTo>
                <a:lnTo>
                  <a:pt x="90" y="11"/>
                </a:lnTo>
                <a:lnTo>
                  <a:pt x="90" y="12"/>
                </a:lnTo>
                <a:lnTo>
                  <a:pt x="89" y="14"/>
                </a:lnTo>
                <a:lnTo>
                  <a:pt x="100" y="14"/>
                </a:lnTo>
                <a:close/>
                <a:moveTo>
                  <a:pt x="120" y="12"/>
                </a:moveTo>
                <a:lnTo>
                  <a:pt x="118" y="11"/>
                </a:lnTo>
                <a:lnTo>
                  <a:pt x="114" y="9"/>
                </a:lnTo>
                <a:lnTo>
                  <a:pt x="113" y="11"/>
                </a:lnTo>
                <a:lnTo>
                  <a:pt x="111" y="11"/>
                </a:lnTo>
                <a:lnTo>
                  <a:pt x="111" y="14"/>
                </a:lnTo>
                <a:lnTo>
                  <a:pt x="109" y="16"/>
                </a:lnTo>
                <a:lnTo>
                  <a:pt x="111" y="20"/>
                </a:lnTo>
                <a:lnTo>
                  <a:pt x="111" y="22"/>
                </a:lnTo>
                <a:lnTo>
                  <a:pt x="113" y="24"/>
                </a:lnTo>
                <a:lnTo>
                  <a:pt x="114" y="24"/>
                </a:lnTo>
                <a:lnTo>
                  <a:pt x="116" y="24"/>
                </a:lnTo>
                <a:lnTo>
                  <a:pt x="118" y="24"/>
                </a:lnTo>
                <a:lnTo>
                  <a:pt x="118" y="22"/>
                </a:lnTo>
                <a:lnTo>
                  <a:pt x="120" y="20"/>
                </a:lnTo>
                <a:lnTo>
                  <a:pt x="124" y="20"/>
                </a:lnTo>
                <a:lnTo>
                  <a:pt x="122" y="22"/>
                </a:lnTo>
                <a:lnTo>
                  <a:pt x="120" y="25"/>
                </a:lnTo>
                <a:lnTo>
                  <a:pt x="118" y="27"/>
                </a:lnTo>
                <a:lnTo>
                  <a:pt x="114" y="27"/>
                </a:lnTo>
                <a:lnTo>
                  <a:pt x="113" y="27"/>
                </a:lnTo>
                <a:lnTo>
                  <a:pt x="111" y="25"/>
                </a:lnTo>
                <a:lnTo>
                  <a:pt x="109" y="24"/>
                </a:lnTo>
                <a:lnTo>
                  <a:pt x="107" y="22"/>
                </a:lnTo>
                <a:lnTo>
                  <a:pt x="107" y="20"/>
                </a:lnTo>
                <a:lnTo>
                  <a:pt x="105" y="18"/>
                </a:lnTo>
                <a:lnTo>
                  <a:pt x="107" y="14"/>
                </a:lnTo>
                <a:lnTo>
                  <a:pt x="107" y="11"/>
                </a:lnTo>
                <a:lnTo>
                  <a:pt x="109" y="9"/>
                </a:lnTo>
                <a:lnTo>
                  <a:pt x="111" y="7"/>
                </a:lnTo>
                <a:lnTo>
                  <a:pt x="113" y="7"/>
                </a:lnTo>
                <a:lnTo>
                  <a:pt x="116" y="7"/>
                </a:lnTo>
                <a:lnTo>
                  <a:pt x="118" y="7"/>
                </a:lnTo>
                <a:lnTo>
                  <a:pt x="120" y="7"/>
                </a:lnTo>
                <a:lnTo>
                  <a:pt x="120" y="9"/>
                </a:lnTo>
                <a:lnTo>
                  <a:pt x="122" y="11"/>
                </a:lnTo>
                <a:lnTo>
                  <a:pt x="122" y="12"/>
                </a:lnTo>
                <a:lnTo>
                  <a:pt x="124" y="12"/>
                </a:lnTo>
                <a:lnTo>
                  <a:pt x="120" y="12"/>
                </a:lnTo>
                <a:close/>
                <a:moveTo>
                  <a:pt x="138" y="12"/>
                </a:moveTo>
                <a:lnTo>
                  <a:pt x="137" y="11"/>
                </a:lnTo>
                <a:lnTo>
                  <a:pt x="133" y="9"/>
                </a:lnTo>
                <a:lnTo>
                  <a:pt x="131" y="11"/>
                </a:lnTo>
                <a:lnTo>
                  <a:pt x="129" y="11"/>
                </a:lnTo>
                <a:lnTo>
                  <a:pt x="129" y="14"/>
                </a:lnTo>
                <a:lnTo>
                  <a:pt x="127" y="16"/>
                </a:lnTo>
                <a:lnTo>
                  <a:pt x="129" y="20"/>
                </a:lnTo>
                <a:lnTo>
                  <a:pt x="129" y="22"/>
                </a:lnTo>
                <a:lnTo>
                  <a:pt x="131" y="24"/>
                </a:lnTo>
                <a:lnTo>
                  <a:pt x="133" y="24"/>
                </a:lnTo>
                <a:lnTo>
                  <a:pt x="135" y="24"/>
                </a:lnTo>
                <a:lnTo>
                  <a:pt x="137" y="24"/>
                </a:lnTo>
                <a:lnTo>
                  <a:pt x="138" y="22"/>
                </a:lnTo>
                <a:lnTo>
                  <a:pt x="138" y="20"/>
                </a:lnTo>
                <a:lnTo>
                  <a:pt x="142" y="20"/>
                </a:lnTo>
                <a:lnTo>
                  <a:pt x="140" y="22"/>
                </a:lnTo>
                <a:lnTo>
                  <a:pt x="138" y="25"/>
                </a:lnTo>
                <a:lnTo>
                  <a:pt x="137" y="27"/>
                </a:lnTo>
                <a:lnTo>
                  <a:pt x="133" y="27"/>
                </a:lnTo>
                <a:lnTo>
                  <a:pt x="131" y="27"/>
                </a:lnTo>
                <a:lnTo>
                  <a:pt x="129" y="25"/>
                </a:lnTo>
                <a:lnTo>
                  <a:pt x="127" y="24"/>
                </a:lnTo>
                <a:lnTo>
                  <a:pt x="126" y="22"/>
                </a:lnTo>
                <a:lnTo>
                  <a:pt x="126" y="20"/>
                </a:lnTo>
                <a:lnTo>
                  <a:pt x="126" y="18"/>
                </a:lnTo>
                <a:lnTo>
                  <a:pt x="126" y="14"/>
                </a:lnTo>
                <a:lnTo>
                  <a:pt x="126" y="11"/>
                </a:lnTo>
                <a:lnTo>
                  <a:pt x="127" y="9"/>
                </a:lnTo>
                <a:lnTo>
                  <a:pt x="129" y="7"/>
                </a:lnTo>
                <a:lnTo>
                  <a:pt x="131" y="7"/>
                </a:lnTo>
                <a:lnTo>
                  <a:pt x="135" y="7"/>
                </a:lnTo>
                <a:lnTo>
                  <a:pt x="137" y="7"/>
                </a:lnTo>
                <a:lnTo>
                  <a:pt x="138" y="7"/>
                </a:lnTo>
                <a:lnTo>
                  <a:pt x="140" y="9"/>
                </a:lnTo>
                <a:lnTo>
                  <a:pt x="140" y="11"/>
                </a:lnTo>
                <a:lnTo>
                  <a:pt x="140" y="12"/>
                </a:lnTo>
                <a:lnTo>
                  <a:pt x="142" y="12"/>
                </a:lnTo>
                <a:lnTo>
                  <a:pt x="138" y="12"/>
                </a:lnTo>
                <a:close/>
                <a:moveTo>
                  <a:pt x="161" y="27"/>
                </a:moveTo>
                <a:lnTo>
                  <a:pt x="157" y="27"/>
                </a:lnTo>
                <a:lnTo>
                  <a:pt x="150" y="18"/>
                </a:lnTo>
                <a:lnTo>
                  <a:pt x="148" y="20"/>
                </a:lnTo>
                <a:lnTo>
                  <a:pt x="148" y="27"/>
                </a:lnTo>
                <a:lnTo>
                  <a:pt x="144" y="27"/>
                </a:lnTo>
                <a:lnTo>
                  <a:pt x="144" y="7"/>
                </a:lnTo>
                <a:lnTo>
                  <a:pt x="148" y="7"/>
                </a:lnTo>
                <a:lnTo>
                  <a:pt x="148" y="14"/>
                </a:lnTo>
                <a:lnTo>
                  <a:pt x="157" y="7"/>
                </a:lnTo>
                <a:lnTo>
                  <a:pt x="161" y="7"/>
                </a:lnTo>
                <a:lnTo>
                  <a:pt x="151" y="14"/>
                </a:lnTo>
                <a:lnTo>
                  <a:pt x="161" y="27"/>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06" name="Freeform 140"/>
          <p:cNvSpPr>
            <a:spLocks noEditPoints="1"/>
          </p:cNvSpPr>
          <p:nvPr/>
        </p:nvSpPr>
        <p:spPr bwMode="auto">
          <a:xfrm>
            <a:off x="1357394" y="5548291"/>
            <a:ext cx="179484" cy="52901"/>
          </a:xfrm>
          <a:custGeom>
            <a:avLst/>
            <a:gdLst>
              <a:gd name="T0" fmla="*/ 32212 w 103"/>
              <a:gd name="T1" fmla="*/ 12700 h 28"/>
              <a:gd name="T2" fmla="*/ 20499 w 103"/>
              <a:gd name="T3" fmla="*/ 41275 h 28"/>
              <a:gd name="T4" fmla="*/ 4393 w 103"/>
              <a:gd name="T5" fmla="*/ 9525 h 28"/>
              <a:gd name="T6" fmla="*/ 0 w 103"/>
              <a:gd name="T7" fmla="*/ 0 h 28"/>
              <a:gd name="T8" fmla="*/ 29284 w 103"/>
              <a:gd name="T9" fmla="*/ 0 h 28"/>
              <a:gd name="T10" fmla="*/ 45390 w 103"/>
              <a:gd name="T11" fmla="*/ 20638 h 28"/>
              <a:gd name="T12" fmla="*/ 55640 w 103"/>
              <a:gd name="T13" fmla="*/ 9525 h 28"/>
              <a:gd name="T14" fmla="*/ 64425 w 103"/>
              <a:gd name="T15" fmla="*/ 15875 h 28"/>
              <a:gd name="T16" fmla="*/ 67353 w 103"/>
              <a:gd name="T17" fmla="*/ 38100 h 28"/>
              <a:gd name="T18" fmla="*/ 70282 w 103"/>
              <a:gd name="T19" fmla="*/ 41275 h 28"/>
              <a:gd name="T20" fmla="*/ 67353 w 103"/>
              <a:gd name="T21" fmla="*/ 44450 h 28"/>
              <a:gd name="T22" fmla="*/ 64425 w 103"/>
              <a:gd name="T23" fmla="*/ 41275 h 28"/>
              <a:gd name="T24" fmla="*/ 58568 w 103"/>
              <a:gd name="T25" fmla="*/ 41275 h 28"/>
              <a:gd name="T26" fmla="*/ 48319 w 103"/>
              <a:gd name="T27" fmla="*/ 41275 h 28"/>
              <a:gd name="T28" fmla="*/ 42462 w 103"/>
              <a:gd name="T29" fmla="*/ 34925 h 28"/>
              <a:gd name="T30" fmla="*/ 51247 w 103"/>
              <a:gd name="T31" fmla="*/ 23812 h 28"/>
              <a:gd name="T32" fmla="*/ 61497 w 103"/>
              <a:gd name="T33" fmla="*/ 15875 h 28"/>
              <a:gd name="T34" fmla="*/ 48319 w 103"/>
              <a:gd name="T35" fmla="*/ 17463 h 28"/>
              <a:gd name="T36" fmla="*/ 61497 w 103"/>
              <a:gd name="T37" fmla="*/ 26988 h 28"/>
              <a:gd name="T38" fmla="*/ 52711 w 103"/>
              <a:gd name="T39" fmla="*/ 30163 h 28"/>
              <a:gd name="T40" fmla="*/ 48319 w 103"/>
              <a:gd name="T41" fmla="*/ 33338 h 28"/>
              <a:gd name="T42" fmla="*/ 55640 w 103"/>
              <a:gd name="T43" fmla="*/ 38100 h 28"/>
              <a:gd name="T44" fmla="*/ 61497 w 103"/>
              <a:gd name="T45" fmla="*/ 33338 h 28"/>
              <a:gd name="T46" fmla="*/ 80531 w 103"/>
              <a:gd name="T47" fmla="*/ 41275 h 28"/>
              <a:gd name="T48" fmla="*/ 93709 w 103"/>
              <a:gd name="T49" fmla="*/ 15875 h 28"/>
              <a:gd name="T50" fmla="*/ 99566 w 103"/>
              <a:gd name="T51" fmla="*/ 12700 h 28"/>
              <a:gd name="T52" fmla="*/ 112744 w 103"/>
              <a:gd name="T53" fmla="*/ 12700 h 28"/>
              <a:gd name="T54" fmla="*/ 118601 w 103"/>
              <a:gd name="T55" fmla="*/ 17463 h 28"/>
              <a:gd name="T56" fmla="*/ 121529 w 103"/>
              <a:gd name="T57" fmla="*/ 38100 h 28"/>
              <a:gd name="T58" fmla="*/ 121529 w 103"/>
              <a:gd name="T59" fmla="*/ 41275 h 28"/>
              <a:gd name="T60" fmla="*/ 121529 w 103"/>
              <a:gd name="T61" fmla="*/ 44450 h 28"/>
              <a:gd name="T62" fmla="*/ 115672 w 103"/>
              <a:gd name="T63" fmla="*/ 38100 h 28"/>
              <a:gd name="T64" fmla="*/ 105423 w 103"/>
              <a:gd name="T65" fmla="*/ 44450 h 28"/>
              <a:gd name="T66" fmla="*/ 96637 w 103"/>
              <a:gd name="T67" fmla="*/ 38100 h 28"/>
              <a:gd name="T68" fmla="*/ 96637 w 103"/>
              <a:gd name="T69" fmla="*/ 30163 h 28"/>
              <a:gd name="T70" fmla="*/ 112744 w 103"/>
              <a:gd name="T71" fmla="*/ 23812 h 28"/>
              <a:gd name="T72" fmla="*/ 105423 w 103"/>
              <a:gd name="T73" fmla="*/ 15875 h 28"/>
              <a:gd name="T74" fmla="*/ 96637 w 103"/>
              <a:gd name="T75" fmla="*/ 20638 h 28"/>
              <a:gd name="T76" fmla="*/ 109815 w 103"/>
              <a:gd name="T77" fmla="*/ 26988 h 28"/>
              <a:gd name="T78" fmla="*/ 102494 w 103"/>
              <a:gd name="T79" fmla="*/ 30163 h 28"/>
              <a:gd name="T80" fmla="*/ 102494 w 103"/>
              <a:gd name="T81" fmla="*/ 38100 h 28"/>
              <a:gd name="T82" fmla="*/ 112744 w 103"/>
              <a:gd name="T83" fmla="*/ 34925 h 28"/>
              <a:gd name="T84" fmla="*/ 115672 w 103"/>
              <a:gd name="T85" fmla="*/ 26988 h 28"/>
              <a:gd name="T86" fmla="*/ 134707 w 103"/>
              <a:gd name="T87" fmla="*/ 15875 h 28"/>
              <a:gd name="T88" fmla="*/ 131778 w 103"/>
              <a:gd name="T89" fmla="*/ 33338 h 28"/>
              <a:gd name="T90" fmla="*/ 140564 w 103"/>
              <a:gd name="T91" fmla="*/ 38100 h 28"/>
              <a:gd name="T92" fmla="*/ 150813 w 103"/>
              <a:gd name="T93" fmla="*/ 33338 h 28"/>
              <a:gd name="T94" fmla="*/ 137635 w 103"/>
              <a:gd name="T95" fmla="*/ 44450 h 28"/>
              <a:gd name="T96" fmla="*/ 125922 w 103"/>
              <a:gd name="T97" fmla="*/ 34925 h 28"/>
              <a:gd name="T98" fmla="*/ 125922 w 103"/>
              <a:gd name="T99" fmla="*/ 17463 h 28"/>
              <a:gd name="T100" fmla="*/ 140564 w 103"/>
              <a:gd name="T101" fmla="*/ 9525 h 28"/>
              <a:gd name="T102" fmla="*/ 147885 w 103"/>
              <a:gd name="T103" fmla="*/ 15875 h 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3"/>
              <a:gd name="T157" fmla="*/ 0 h 28"/>
              <a:gd name="T158" fmla="*/ 103 w 103"/>
              <a:gd name="T159" fmla="*/ 28 h 2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3" h="28">
                <a:moveTo>
                  <a:pt x="22" y="26"/>
                </a:moveTo>
                <a:lnTo>
                  <a:pt x="22" y="11"/>
                </a:lnTo>
                <a:lnTo>
                  <a:pt x="22" y="10"/>
                </a:lnTo>
                <a:lnTo>
                  <a:pt x="22" y="8"/>
                </a:lnTo>
                <a:lnTo>
                  <a:pt x="22" y="6"/>
                </a:lnTo>
                <a:lnTo>
                  <a:pt x="22" y="4"/>
                </a:lnTo>
                <a:lnTo>
                  <a:pt x="14" y="26"/>
                </a:lnTo>
                <a:lnTo>
                  <a:pt x="11" y="26"/>
                </a:lnTo>
                <a:lnTo>
                  <a:pt x="3" y="4"/>
                </a:lnTo>
                <a:lnTo>
                  <a:pt x="3" y="6"/>
                </a:lnTo>
                <a:lnTo>
                  <a:pt x="3" y="11"/>
                </a:lnTo>
                <a:lnTo>
                  <a:pt x="3" y="26"/>
                </a:lnTo>
                <a:lnTo>
                  <a:pt x="0" y="26"/>
                </a:lnTo>
                <a:lnTo>
                  <a:pt x="0" y="0"/>
                </a:lnTo>
                <a:lnTo>
                  <a:pt x="5" y="0"/>
                </a:lnTo>
                <a:lnTo>
                  <a:pt x="12" y="22"/>
                </a:lnTo>
                <a:lnTo>
                  <a:pt x="20" y="0"/>
                </a:lnTo>
                <a:lnTo>
                  <a:pt x="25" y="0"/>
                </a:lnTo>
                <a:lnTo>
                  <a:pt x="25" y="26"/>
                </a:lnTo>
                <a:lnTo>
                  <a:pt x="22" y="26"/>
                </a:lnTo>
                <a:close/>
                <a:moveTo>
                  <a:pt x="31" y="13"/>
                </a:moveTo>
                <a:lnTo>
                  <a:pt x="31" y="10"/>
                </a:lnTo>
                <a:lnTo>
                  <a:pt x="33" y="8"/>
                </a:lnTo>
                <a:lnTo>
                  <a:pt x="35" y="8"/>
                </a:lnTo>
                <a:lnTo>
                  <a:pt x="38" y="6"/>
                </a:lnTo>
                <a:lnTo>
                  <a:pt x="40" y="6"/>
                </a:lnTo>
                <a:lnTo>
                  <a:pt x="42" y="8"/>
                </a:lnTo>
                <a:lnTo>
                  <a:pt x="44" y="10"/>
                </a:lnTo>
                <a:lnTo>
                  <a:pt x="46" y="10"/>
                </a:lnTo>
                <a:lnTo>
                  <a:pt x="46" y="11"/>
                </a:lnTo>
                <a:lnTo>
                  <a:pt x="46" y="24"/>
                </a:lnTo>
                <a:lnTo>
                  <a:pt x="48" y="24"/>
                </a:lnTo>
                <a:lnTo>
                  <a:pt x="48" y="26"/>
                </a:lnTo>
                <a:lnTo>
                  <a:pt x="46" y="28"/>
                </a:lnTo>
                <a:lnTo>
                  <a:pt x="44" y="26"/>
                </a:lnTo>
                <a:lnTo>
                  <a:pt x="42" y="26"/>
                </a:lnTo>
                <a:lnTo>
                  <a:pt x="42" y="24"/>
                </a:lnTo>
                <a:lnTo>
                  <a:pt x="40" y="26"/>
                </a:lnTo>
                <a:lnTo>
                  <a:pt x="38" y="28"/>
                </a:lnTo>
                <a:lnTo>
                  <a:pt x="35" y="28"/>
                </a:lnTo>
                <a:lnTo>
                  <a:pt x="33" y="28"/>
                </a:lnTo>
                <a:lnTo>
                  <a:pt x="33" y="26"/>
                </a:lnTo>
                <a:lnTo>
                  <a:pt x="31" y="26"/>
                </a:lnTo>
                <a:lnTo>
                  <a:pt x="29" y="24"/>
                </a:lnTo>
                <a:lnTo>
                  <a:pt x="29" y="22"/>
                </a:lnTo>
                <a:lnTo>
                  <a:pt x="29" y="21"/>
                </a:lnTo>
                <a:lnTo>
                  <a:pt x="31" y="19"/>
                </a:lnTo>
                <a:lnTo>
                  <a:pt x="33" y="17"/>
                </a:lnTo>
                <a:lnTo>
                  <a:pt x="35" y="15"/>
                </a:lnTo>
                <a:lnTo>
                  <a:pt x="40" y="15"/>
                </a:lnTo>
                <a:lnTo>
                  <a:pt x="42" y="15"/>
                </a:lnTo>
                <a:lnTo>
                  <a:pt x="42" y="13"/>
                </a:lnTo>
                <a:lnTo>
                  <a:pt x="42" y="10"/>
                </a:lnTo>
                <a:lnTo>
                  <a:pt x="38" y="10"/>
                </a:lnTo>
                <a:lnTo>
                  <a:pt x="36" y="10"/>
                </a:lnTo>
                <a:lnTo>
                  <a:pt x="35" y="11"/>
                </a:lnTo>
                <a:lnTo>
                  <a:pt x="33" y="11"/>
                </a:lnTo>
                <a:lnTo>
                  <a:pt x="33" y="13"/>
                </a:lnTo>
                <a:lnTo>
                  <a:pt x="31" y="13"/>
                </a:lnTo>
                <a:close/>
                <a:moveTo>
                  <a:pt x="42" y="17"/>
                </a:moveTo>
                <a:lnTo>
                  <a:pt x="42" y="17"/>
                </a:lnTo>
                <a:lnTo>
                  <a:pt x="40" y="17"/>
                </a:lnTo>
                <a:lnTo>
                  <a:pt x="38" y="17"/>
                </a:lnTo>
                <a:lnTo>
                  <a:pt x="36" y="19"/>
                </a:lnTo>
                <a:lnTo>
                  <a:pt x="35" y="19"/>
                </a:lnTo>
                <a:lnTo>
                  <a:pt x="33" y="19"/>
                </a:lnTo>
                <a:lnTo>
                  <a:pt x="33" y="21"/>
                </a:lnTo>
                <a:lnTo>
                  <a:pt x="33" y="24"/>
                </a:lnTo>
                <a:lnTo>
                  <a:pt x="36" y="24"/>
                </a:lnTo>
                <a:lnTo>
                  <a:pt x="38" y="24"/>
                </a:lnTo>
                <a:lnTo>
                  <a:pt x="40" y="22"/>
                </a:lnTo>
                <a:lnTo>
                  <a:pt x="42" y="22"/>
                </a:lnTo>
                <a:lnTo>
                  <a:pt x="42" y="21"/>
                </a:lnTo>
                <a:lnTo>
                  <a:pt x="42" y="17"/>
                </a:lnTo>
                <a:close/>
                <a:moveTo>
                  <a:pt x="55" y="10"/>
                </a:moveTo>
                <a:lnTo>
                  <a:pt x="55" y="26"/>
                </a:lnTo>
                <a:lnTo>
                  <a:pt x="51" y="26"/>
                </a:lnTo>
                <a:lnTo>
                  <a:pt x="51" y="8"/>
                </a:lnTo>
                <a:lnTo>
                  <a:pt x="64" y="8"/>
                </a:lnTo>
                <a:lnTo>
                  <a:pt x="64" y="10"/>
                </a:lnTo>
                <a:lnTo>
                  <a:pt x="55" y="10"/>
                </a:lnTo>
                <a:close/>
                <a:moveTo>
                  <a:pt x="66" y="13"/>
                </a:moveTo>
                <a:lnTo>
                  <a:pt x="66" y="10"/>
                </a:lnTo>
                <a:lnTo>
                  <a:pt x="68" y="8"/>
                </a:lnTo>
                <a:lnTo>
                  <a:pt x="72" y="8"/>
                </a:lnTo>
                <a:lnTo>
                  <a:pt x="73" y="6"/>
                </a:lnTo>
                <a:lnTo>
                  <a:pt x="75" y="6"/>
                </a:lnTo>
                <a:lnTo>
                  <a:pt x="77" y="8"/>
                </a:lnTo>
                <a:lnTo>
                  <a:pt x="79" y="8"/>
                </a:lnTo>
                <a:lnTo>
                  <a:pt x="81" y="10"/>
                </a:lnTo>
                <a:lnTo>
                  <a:pt x="81" y="11"/>
                </a:lnTo>
                <a:lnTo>
                  <a:pt x="81" y="24"/>
                </a:lnTo>
                <a:lnTo>
                  <a:pt x="83" y="24"/>
                </a:lnTo>
                <a:lnTo>
                  <a:pt x="84" y="24"/>
                </a:lnTo>
                <a:lnTo>
                  <a:pt x="84" y="26"/>
                </a:lnTo>
                <a:lnTo>
                  <a:pt x="83" y="26"/>
                </a:lnTo>
                <a:lnTo>
                  <a:pt x="83" y="28"/>
                </a:lnTo>
                <a:lnTo>
                  <a:pt x="81" y="26"/>
                </a:lnTo>
                <a:lnTo>
                  <a:pt x="79" y="26"/>
                </a:lnTo>
                <a:lnTo>
                  <a:pt x="79" y="24"/>
                </a:lnTo>
                <a:lnTo>
                  <a:pt x="77" y="26"/>
                </a:lnTo>
                <a:lnTo>
                  <a:pt x="75" y="26"/>
                </a:lnTo>
                <a:lnTo>
                  <a:pt x="73" y="28"/>
                </a:lnTo>
                <a:lnTo>
                  <a:pt x="72" y="28"/>
                </a:lnTo>
                <a:lnTo>
                  <a:pt x="70" y="28"/>
                </a:lnTo>
                <a:lnTo>
                  <a:pt x="68" y="26"/>
                </a:lnTo>
                <a:lnTo>
                  <a:pt x="66" y="26"/>
                </a:lnTo>
                <a:lnTo>
                  <a:pt x="66" y="24"/>
                </a:lnTo>
                <a:lnTo>
                  <a:pt x="66" y="22"/>
                </a:lnTo>
                <a:lnTo>
                  <a:pt x="66" y="21"/>
                </a:lnTo>
                <a:lnTo>
                  <a:pt x="66" y="19"/>
                </a:lnTo>
                <a:lnTo>
                  <a:pt x="68" y="17"/>
                </a:lnTo>
                <a:lnTo>
                  <a:pt x="72" y="15"/>
                </a:lnTo>
                <a:lnTo>
                  <a:pt x="77" y="15"/>
                </a:lnTo>
                <a:lnTo>
                  <a:pt x="79" y="13"/>
                </a:lnTo>
                <a:lnTo>
                  <a:pt x="77" y="10"/>
                </a:lnTo>
                <a:lnTo>
                  <a:pt x="73" y="10"/>
                </a:lnTo>
                <a:lnTo>
                  <a:pt x="72" y="10"/>
                </a:lnTo>
                <a:lnTo>
                  <a:pt x="70" y="11"/>
                </a:lnTo>
                <a:lnTo>
                  <a:pt x="70" y="13"/>
                </a:lnTo>
                <a:lnTo>
                  <a:pt x="66" y="13"/>
                </a:lnTo>
                <a:close/>
                <a:moveTo>
                  <a:pt x="79" y="17"/>
                </a:moveTo>
                <a:lnTo>
                  <a:pt x="77" y="17"/>
                </a:lnTo>
                <a:lnTo>
                  <a:pt x="75" y="17"/>
                </a:lnTo>
                <a:lnTo>
                  <a:pt x="73" y="19"/>
                </a:lnTo>
                <a:lnTo>
                  <a:pt x="72" y="19"/>
                </a:lnTo>
                <a:lnTo>
                  <a:pt x="70" y="19"/>
                </a:lnTo>
                <a:lnTo>
                  <a:pt x="68" y="21"/>
                </a:lnTo>
                <a:lnTo>
                  <a:pt x="70" y="24"/>
                </a:lnTo>
                <a:lnTo>
                  <a:pt x="72" y="24"/>
                </a:lnTo>
                <a:lnTo>
                  <a:pt x="73" y="24"/>
                </a:lnTo>
                <a:lnTo>
                  <a:pt x="75" y="24"/>
                </a:lnTo>
                <a:lnTo>
                  <a:pt x="77" y="22"/>
                </a:lnTo>
                <a:lnTo>
                  <a:pt x="77" y="21"/>
                </a:lnTo>
                <a:lnTo>
                  <a:pt x="79" y="21"/>
                </a:lnTo>
                <a:lnTo>
                  <a:pt x="79" y="17"/>
                </a:lnTo>
                <a:close/>
                <a:moveTo>
                  <a:pt x="99" y="13"/>
                </a:moveTo>
                <a:lnTo>
                  <a:pt x="97" y="11"/>
                </a:lnTo>
                <a:lnTo>
                  <a:pt x="96" y="10"/>
                </a:lnTo>
                <a:lnTo>
                  <a:pt x="92" y="10"/>
                </a:lnTo>
                <a:lnTo>
                  <a:pt x="90" y="11"/>
                </a:lnTo>
                <a:lnTo>
                  <a:pt x="90" y="15"/>
                </a:lnTo>
                <a:lnTo>
                  <a:pt x="90" y="17"/>
                </a:lnTo>
                <a:lnTo>
                  <a:pt x="90" y="21"/>
                </a:lnTo>
                <a:lnTo>
                  <a:pt x="90" y="22"/>
                </a:lnTo>
                <a:lnTo>
                  <a:pt x="92" y="24"/>
                </a:lnTo>
                <a:lnTo>
                  <a:pt x="96" y="24"/>
                </a:lnTo>
                <a:lnTo>
                  <a:pt x="97" y="22"/>
                </a:lnTo>
                <a:lnTo>
                  <a:pt x="99" y="22"/>
                </a:lnTo>
                <a:lnTo>
                  <a:pt x="99" y="21"/>
                </a:lnTo>
                <a:lnTo>
                  <a:pt x="103" y="21"/>
                </a:lnTo>
                <a:lnTo>
                  <a:pt x="101" y="22"/>
                </a:lnTo>
                <a:lnTo>
                  <a:pt x="101" y="24"/>
                </a:lnTo>
                <a:lnTo>
                  <a:pt x="97" y="26"/>
                </a:lnTo>
                <a:lnTo>
                  <a:pt x="94" y="28"/>
                </a:lnTo>
                <a:lnTo>
                  <a:pt x="92" y="26"/>
                </a:lnTo>
                <a:lnTo>
                  <a:pt x="90" y="26"/>
                </a:lnTo>
                <a:lnTo>
                  <a:pt x="88" y="24"/>
                </a:lnTo>
                <a:lnTo>
                  <a:pt x="86" y="22"/>
                </a:lnTo>
                <a:lnTo>
                  <a:pt x="86" y="21"/>
                </a:lnTo>
                <a:lnTo>
                  <a:pt x="86" y="17"/>
                </a:lnTo>
                <a:lnTo>
                  <a:pt x="86" y="15"/>
                </a:lnTo>
                <a:lnTo>
                  <a:pt x="86" y="11"/>
                </a:lnTo>
                <a:lnTo>
                  <a:pt x="88" y="10"/>
                </a:lnTo>
                <a:lnTo>
                  <a:pt x="90" y="8"/>
                </a:lnTo>
                <a:lnTo>
                  <a:pt x="92" y="8"/>
                </a:lnTo>
                <a:lnTo>
                  <a:pt x="96" y="6"/>
                </a:lnTo>
                <a:lnTo>
                  <a:pt x="97" y="8"/>
                </a:lnTo>
                <a:lnTo>
                  <a:pt x="99" y="8"/>
                </a:lnTo>
                <a:lnTo>
                  <a:pt x="101" y="10"/>
                </a:lnTo>
                <a:lnTo>
                  <a:pt x="103" y="11"/>
                </a:lnTo>
                <a:lnTo>
                  <a:pt x="103" y="13"/>
                </a:lnTo>
                <a:lnTo>
                  <a:pt x="99" y="13"/>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07" name="Freeform 141"/>
          <p:cNvSpPr>
            <a:spLocks noEditPoints="1"/>
          </p:cNvSpPr>
          <p:nvPr/>
        </p:nvSpPr>
        <p:spPr bwMode="auto">
          <a:xfrm>
            <a:off x="1234588" y="5045737"/>
            <a:ext cx="355190" cy="66126"/>
          </a:xfrm>
          <a:custGeom>
            <a:avLst/>
            <a:gdLst>
              <a:gd name="T0" fmla="*/ 16093 w 204"/>
              <a:gd name="T1" fmla="*/ 6350 h 35"/>
              <a:gd name="T2" fmla="*/ 8778 w 204"/>
              <a:gd name="T3" fmla="*/ 30163 h 35"/>
              <a:gd name="T4" fmla="*/ 24871 w 204"/>
              <a:gd name="T5" fmla="*/ 38100 h 35"/>
              <a:gd name="T6" fmla="*/ 32186 w 204"/>
              <a:gd name="T7" fmla="*/ 41275 h 35"/>
              <a:gd name="T8" fmla="*/ 11704 w 204"/>
              <a:gd name="T9" fmla="*/ 44450 h 35"/>
              <a:gd name="T10" fmla="*/ 0 w 204"/>
              <a:gd name="T11" fmla="*/ 23813 h 35"/>
              <a:gd name="T12" fmla="*/ 11704 w 204"/>
              <a:gd name="T13" fmla="*/ 3175 h 35"/>
              <a:gd name="T14" fmla="*/ 32186 w 204"/>
              <a:gd name="T15" fmla="*/ 9525 h 35"/>
              <a:gd name="T16" fmla="*/ 49742 w 204"/>
              <a:gd name="T17" fmla="*/ 44450 h 35"/>
              <a:gd name="T18" fmla="*/ 51205 w 204"/>
              <a:gd name="T19" fmla="*/ 17463 h 35"/>
              <a:gd name="T20" fmla="*/ 79001 w 204"/>
              <a:gd name="T21" fmla="*/ 12700 h 35"/>
              <a:gd name="T22" fmla="*/ 89242 w 204"/>
              <a:gd name="T23" fmla="*/ 38100 h 35"/>
              <a:gd name="T24" fmla="*/ 92168 w 204"/>
              <a:gd name="T25" fmla="*/ 44450 h 35"/>
              <a:gd name="T26" fmla="*/ 86316 w 204"/>
              <a:gd name="T27" fmla="*/ 44450 h 35"/>
              <a:gd name="T28" fmla="*/ 76075 w 204"/>
              <a:gd name="T29" fmla="*/ 44450 h 35"/>
              <a:gd name="T30" fmla="*/ 65835 w 204"/>
              <a:gd name="T31" fmla="*/ 38100 h 35"/>
              <a:gd name="T32" fmla="*/ 81927 w 204"/>
              <a:gd name="T33" fmla="*/ 26988 h 35"/>
              <a:gd name="T34" fmla="*/ 73150 w 204"/>
              <a:gd name="T35" fmla="*/ 17463 h 35"/>
              <a:gd name="T36" fmla="*/ 81927 w 204"/>
              <a:gd name="T37" fmla="*/ 30163 h 35"/>
              <a:gd name="T38" fmla="*/ 70224 w 204"/>
              <a:gd name="T39" fmla="*/ 33338 h 35"/>
              <a:gd name="T40" fmla="*/ 79001 w 204"/>
              <a:gd name="T41" fmla="*/ 41275 h 35"/>
              <a:gd name="T42" fmla="*/ 98020 w 204"/>
              <a:gd name="T43" fmla="*/ 14288 h 35"/>
              <a:gd name="T44" fmla="*/ 119965 w 204"/>
              <a:gd name="T45" fmla="*/ 23813 h 35"/>
              <a:gd name="T46" fmla="*/ 119965 w 204"/>
              <a:gd name="T47" fmla="*/ 33338 h 35"/>
              <a:gd name="T48" fmla="*/ 114113 w 204"/>
              <a:gd name="T49" fmla="*/ 44450 h 35"/>
              <a:gd name="T50" fmla="*/ 111187 w 204"/>
              <a:gd name="T51" fmla="*/ 26988 h 35"/>
              <a:gd name="T52" fmla="*/ 114113 w 204"/>
              <a:gd name="T53" fmla="*/ 20638 h 35"/>
              <a:gd name="T54" fmla="*/ 100946 w 204"/>
              <a:gd name="T55" fmla="*/ 41275 h 35"/>
              <a:gd name="T56" fmla="*/ 117039 w 204"/>
              <a:gd name="T57" fmla="*/ 33338 h 35"/>
              <a:gd name="T58" fmla="*/ 127280 w 204"/>
              <a:gd name="T59" fmla="*/ 14288 h 35"/>
              <a:gd name="T60" fmla="*/ 138984 w 204"/>
              <a:gd name="T61" fmla="*/ 12700 h 35"/>
              <a:gd name="T62" fmla="*/ 152151 w 204"/>
              <a:gd name="T63" fmla="*/ 23813 h 35"/>
              <a:gd name="T64" fmla="*/ 143373 w 204"/>
              <a:gd name="T65" fmla="*/ 44450 h 35"/>
              <a:gd name="T66" fmla="*/ 133132 w 204"/>
              <a:gd name="T67" fmla="*/ 41275 h 35"/>
              <a:gd name="T68" fmla="*/ 143373 w 204"/>
              <a:gd name="T69" fmla="*/ 38100 h 35"/>
              <a:gd name="T70" fmla="*/ 146299 w 204"/>
              <a:gd name="T71" fmla="*/ 23813 h 35"/>
              <a:gd name="T72" fmla="*/ 133132 w 204"/>
              <a:gd name="T73" fmla="*/ 20638 h 35"/>
              <a:gd name="T74" fmla="*/ 138984 w 204"/>
              <a:gd name="T75" fmla="*/ 41275 h 35"/>
              <a:gd name="T76" fmla="*/ 181411 w 204"/>
              <a:gd name="T77" fmla="*/ 26988 h 35"/>
              <a:gd name="T78" fmla="*/ 174096 w 204"/>
              <a:gd name="T79" fmla="*/ 44450 h 35"/>
              <a:gd name="T80" fmla="*/ 156540 w 204"/>
              <a:gd name="T81" fmla="*/ 33338 h 35"/>
              <a:gd name="T82" fmla="*/ 165318 w 204"/>
              <a:gd name="T83" fmla="*/ 14288 h 35"/>
              <a:gd name="T84" fmla="*/ 175559 w 204"/>
              <a:gd name="T85" fmla="*/ 34925 h 35"/>
              <a:gd name="T86" fmla="*/ 174096 w 204"/>
              <a:gd name="T87" fmla="*/ 20638 h 35"/>
              <a:gd name="T88" fmla="*/ 162392 w 204"/>
              <a:gd name="T89" fmla="*/ 23813 h 35"/>
              <a:gd name="T90" fmla="*/ 165318 w 204"/>
              <a:gd name="T91" fmla="*/ 38100 h 35"/>
              <a:gd name="T92" fmla="*/ 206282 w 204"/>
              <a:gd name="T93" fmla="*/ 17463 h 35"/>
              <a:gd name="T94" fmla="*/ 229689 w 204"/>
              <a:gd name="T95" fmla="*/ 12700 h 35"/>
              <a:gd name="T96" fmla="*/ 244319 w 204"/>
              <a:gd name="T97" fmla="*/ 30163 h 35"/>
              <a:gd name="T98" fmla="*/ 229689 w 204"/>
              <a:gd name="T99" fmla="*/ 47625 h 35"/>
              <a:gd name="T100" fmla="*/ 216523 w 204"/>
              <a:gd name="T101" fmla="*/ 30163 h 35"/>
              <a:gd name="T102" fmla="*/ 229689 w 204"/>
              <a:gd name="T103" fmla="*/ 12700 h 35"/>
              <a:gd name="T104" fmla="*/ 238467 w 204"/>
              <a:gd name="T105" fmla="*/ 33338 h 35"/>
              <a:gd name="T106" fmla="*/ 232615 w 204"/>
              <a:gd name="T107" fmla="*/ 17463 h 35"/>
              <a:gd name="T108" fmla="*/ 222375 w 204"/>
              <a:gd name="T109" fmla="*/ 26988 h 35"/>
              <a:gd name="T110" fmla="*/ 226764 w 204"/>
              <a:gd name="T111" fmla="*/ 41275 h 35"/>
              <a:gd name="T112" fmla="*/ 248708 w 204"/>
              <a:gd name="T113" fmla="*/ 44450 h 35"/>
              <a:gd name="T114" fmla="*/ 248708 w 204"/>
              <a:gd name="T115" fmla="*/ 34925 h 35"/>
              <a:gd name="T116" fmla="*/ 254560 w 204"/>
              <a:gd name="T117" fmla="*/ 17463 h 35"/>
              <a:gd name="T118" fmla="*/ 292598 w 204"/>
              <a:gd name="T119" fmla="*/ 44450 h 35"/>
              <a:gd name="T120" fmla="*/ 286746 w 204"/>
              <a:gd name="T121" fmla="*/ 26988 h 35"/>
              <a:gd name="T122" fmla="*/ 286746 w 204"/>
              <a:gd name="T123" fmla="*/ 41275 h 35"/>
              <a:gd name="T124" fmla="*/ 292598 w 204"/>
              <a:gd name="T125" fmla="*/ 33338 h 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4"/>
              <a:gd name="T190" fmla="*/ 0 h 35"/>
              <a:gd name="T191" fmla="*/ 204 w 204"/>
              <a:gd name="T192" fmla="*/ 35 h 3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4" h="35">
                <a:moveTo>
                  <a:pt x="21" y="9"/>
                </a:moveTo>
                <a:lnTo>
                  <a:pt x="21" y="8"/>
                </a:lnTo>
                <a:lnTo>
                  <a:pt x="19" y="6"/>
                </a:lnTo>
                <a:lnTo>
                  <a:pt x="15" y="4"/>
                </a:lnTo>
                <a:lnTo>
                  <a:pt x="13" y="4"/>
                </a:lnTo>
                <a:lnTo>
                  <a:pt x="11" y="4"/>
                </a:lnTo>
                <a:lnTo>
                  <a:pt x="10" y="6"/>
                </a:lnTo>
                <a:lnTo>
                  <a:pt x="8" y="8"/>
                </a:lnTo>
                <a:lnTo>
                  <a:pt x="6" y="9"/>
                </a:lnTo>
                <a:lnTo>
                  <a:pt x="4" y="11"/>
                </a:lnTo>
                <a:lnTo>
                  <a:pt x="4" y="15"/>
                </a:lnTo>
                <a:lnTo>
                  <a:pt x="6" y="19"/>
                </a:lnTo>
                <a:lnTo>
                  <a:pt x="6" y="22"/>
                </a:lnTo>
                <a:lnTo>
                  <a:pt x="10" y="24"/>
                </a:lnTo>
                <a:lnTo>
                  <a:pt x="13" y="26"/>
                </a:lnTo>
                <a:lnTo>
                  <a:pt x="15" y="26"/>
                </a:lnTo>
                <a:lnTo>
                  <a:pt x="17" y="26"/>
                </a:lnTo>
                <a:lnTo>
                  <a:pt x="17" y="24"/>
                </a:lnTo>
                <a:lnTo>
                  <a:pt x="19" y="22"/>
                </a:lnTo>
                <a:lnTo>
                  <a:pt x="21" y="21"/>
                </a:lnTo>
                <a:lnTo>
                  <a:pt x="21" y="19"/>
                </a:lnTo>
                <a:lnTo>
                  <a:pt x="24" y="19"/>
                </a:lnTo>
                <a:lnTo>
                  <a:pt x="24" y="22"/>
                </a:lnTo>
                <a:lnTo>
                  <a:pt x="22" y="26"/>
                </a:lnTo>
                <a:lnTo>
                  <a:pt x="19" y="28"/>
                </a:lnTo>
                <a:lnTo>
                  <a:pt x="17" y="28"/>
                </a:lnTo>
                <a:lnTo>
                  <a:pt x="15" y="30"/>
                </a:lnTo>
                <a:lnTo>
                  <a:pt x="13" y="30"/>
                </a:lnTo>
                <a:lnTo>
                  <a:pt x="11" y="30"/>
                </a:lnTo>
                <a:lnTo>
                  <a:pt x="8" y="28"/>
                </a:lnTo>
                <a:lnTo>
                  <a:pt x="6" y="28"/>
                </a:lnTo>
                <a:lnTo>
                  <a:pt x="4" y="26"/>
                </a:lnTo>
                <a:lnTo>
                  <a:pt x="2" y="24"/>
                </a:lnTo>
                <a:lnTo>
                  <a:pt x="2" y="21"/>
                </a:lnTo>
                <a:lnTo>
                  <a:pt x="0" y="19"/>
                </a:lnTo>
                <a:lnTo>
                  <a:pt x="0" y="15"/>
                </a:lnTo>
                <a:lnTo>
                  <a:pt x="0" y="11"/>
                </a:lnTo>
                <a:lnTo>
                  <a:pt x="2" y="9"/>
                </a:lnTo>
                <a:lnTo>
                  <a:pt x="2" y="8"/>
                </a:lnTo>
                <a:lnTo>
                  <a:pt x="4" y="4"/>
                </a:lnTo>
                <a:lnTo>
                  <a:pt x="6" y="4"/>
                </a:lnTo>
                <a:lnTo>
                  <a:pt x="8" y="2"/>
                </a:lnTo>
                <a:lnTo>
                  <a:pt x="11" y="0"/>
                </a:lnTo>
                <a:lnTo>
                  <a:pt x="13" y="0"/>
                </a:lnTo>
                <a:lnTo>
                  <a:pt x="17" y="0"/>
                </a:lnTo>
                <a:lnTo>
                  <a:pt x="19" y="2"/>
                </a:lnTo>
                <a:lnTo>
                  <a:pt x="21" y="4"/>
                </a:lnTo>
                <a:lnTo>
                  <a:pt x="22" y="6"/>
                </a:lnTo>
                <a:lnTo>
                  <a:pt x="24" y="8"/>
                </a:lnTo>
                <a:lnTo>
                  <a:pt x="24" y="9"/>
                </a:lnTo>
                <a:lnTo>
                  <a:pt x="21" y="9"/>
                </a:lnTo>
                <a:close/>
                <a:moveTo>
                  <a:pt x="35" y="11"/>
                </a:moveTo>
                <a:lnTo>
                  <a:pt x="35" y="28"/>
                </a:lnTo>
                <a:lnTo>
                  <a:pt x="34" y="28"/>
                </a:lnTo>
                <a:lnTo>
                  <a:pt x="34" y="11"/>
                </a:lnTo>
                <a:lnTo>
                  <a:pt x="26" y="11"/>
                </a:lnTo>
                <a:lnTo>
                  <a:pt x="26" y="9"/>
                </a:lnTo>
                <a:lnTo>
                  <a:pt x="43" y="9"/>
                </a:lnTo>
                <a:lnTo>
                  <a:pt x="43" y="11"/>
                </a:lnTo>
                <a:lnTo>
                  <a:pt x="35" y="11"/>
                </a:lnTo>
                <a:close/>
                <a:moveTo>
                  <a:pt x="45" y="15"/>
                </a:moveTo>
                <a:lnTo>
                  <a:pt x="47" y="11"/>
                </a:lnTo>
                <a:lnTo>
                  <a:pt x="47" y="9"/>
                </a:lnTo>
                <a:lnTo>
                  <a:pt x="50" y="9"/>
                </a:lnTo>
                <a:lnTo>
                  <a:pt x="54" y="8"/>
                </a:lnTo>
                <a:lnTo>
                  <a:pt x="56" y="9"/>
                </a:lnTo>
                <a:lnTo>
                  <a:pt x="58" y="9"/>
                </a:lnTo>
                <a:lnTo>
                  <a:pt x="59" y="9"/>
                </a:lnTo>
                <a:lnTo>
                  <a:pt x="59" y="11"/>
                </a:lnTo>
                <a:lnTo>
                  <a:pt x="61" y="13"/>
                </a:lnTo>
                <a:lnTo>
                  <a:pt x="61" y="24"/>
                </a:lnTo>
                <a:lnTo>
                  <a:pt x="61" y="26"/>
                </a:lnTo>
                <a:lnTo>
                  <a:pt x="63" y="26"/>
                </a:lnTo>
                <a:lnTo>
                  <a:pt x="63" y="28"/>
                </a:lnTo>
                <a:lnTo>
                  <a:pt x="61" y="28"/>
                </a:lnTo>
                <a:lnTo>
                  <a:pt x="59" y="28"/>
                </a:lnTo>
                <a:lnTo>
                  <a:pt x="58" y="28"/>
                </a:lnTo>
                <a:lnTo>
                  <a:pt x="58" y="26"/>
                </a:lnTo>
                <a:lnTo>
                  <a:pt x="56" y="28"/>
                </a:lnTo>
                <a:lnTo>
                  <a:pt x="54" y="28"/>
                </a:lnTo>
                <a:lnTo>
                  <a:pt x="52" y="28"/>
                </a:lnTo>
                <a:lnTo>
                  <a:pt x="50" y="30"/>
                </a:lnTo>
                <a:lnTo>
                  <a:pt x="48" y="28"/>
                </a:lnTo>
                <a:lnTo>
                  <a:pt x="47" y="28"/>
                </a:lnTo>
                <a:lnTo>
                  <a:pt x="45" y="26"/>
                </a:lnTo>
                <a:lnTo>
                  <a:pt x="45" y="24"/>
                </a:lnTo>
                <a:lnTo>
                  <a:pt x="45" y="22"/>
                </a:lnTo>
                <a:lnTo>
                  <a:pt x="45" y="21"/>
                </a:lnTo>
                <a:lnTo>
                  <a:pt x="45" y="19"/>
                </a:lnTo>
                <a:lnTo>
                  <a:pt x="47" y="19"/>
                </a:lnTo>
                <a:lnTo>
                  <a:pt x="50" y="17"/>
                </a:lnTo>
                <a:lnTo>
                  <a:pt x="56" y="17"/>
                </a:lnTo>
                <a:lnTo>
                  <a:pt x="58" y="15"/>
                </a:lnTo>
                <a:lnTo>
                  <a:pt x="56" y="11"/>
                </a:lnTo>
                <a:lnTo>
                  <a:pt x="52" y="11"/>
                </a:lnTo>
                <a:lnTo>
                  <a:pt x="50" y="11"/>
                </a:lnTo>
                <a:lnTo>
                  <a:pt x="48" y="13"/>
                </a:lnTo>
                <a:lnTo>
                  <a:pt x="48" y="15"/>
                </a:lnTo>
                <a:lnTo>
                  <a:pt x="45" y="15"/>
                </a:lnTo>
                <a:close/>
                <a:moveTo>
                  <a:pt x="58" y="19"/>
                </a:moveTo>
                <a:lnTo>
                  <a:pt x="56" y="19"/>
                </a:lnTo>
                <a:lnTo>
                  <a:pt x="54" y="19"/>
                </a:lnTo>
                <a:lnTo>
                  <a:pt x="52" y="21"/>
                </a:lnTo>
                <a:lnTo>
                  <a:pt x="50" y="21"/>
                </a:lnTo>
                <a:lnTo>
                  <a:pt x="48" y="21"/>
                </a:lnTo>
                <a:lnTo>
                  <a:pt x="48" y="22"/>
                </a:lnTo>
                <a:lnTo>
                  <a:pt x="48" y="26"/>
                </a:lnTo>
                <a:lnTo>
                  <a:pt x="52" y="26"/>
                </a:lnTo>
                <a:lnTo>
                  <a:pt x="54" y="26"/>
                </a:lnTo>
                <a:lnTo>
                  <a:pt x="56" y="24"/>
                </a:lnTo>
                <a:lnTo>
                  <a:pt x="58" y="22"/>
                </a:lnTo>
                <a:lnTo>
                  <a:pt x="58" y="19"/>
                </a:lnTo>
                <a:close/>
                <a:moveTo>
                  <a:pt x="67" y="9"/>
                </a:moveTo>
                <a:lnTo>
                  <a:pt x="76" y="9"/>
                </a:lnTo>
                <a:lnTo>
                  <a:pt x="78" y="9"/>
                </a:lnTo>
                <a:lnTo>
                  <a:pt x="80" y="9"/>
                </a:lnTo>
                <a:lnTo>
                  <a:pt x="82" y="11"/>
                </a:lnTo>
                <a:lnTo>
                  <a:pt x="82" y="13"/>
                </a:lnTo>
                <a:lnTo>
                  <a:pt x="82" y="15"/>
                </a:lnTo>
                <a:lnTo>
                  <a:pt x="82" y="17"/>
                </a:lnTo>
                <a:lnTo>
                  <a:pt x="80" y="17"/>
                </a:lnTo>
                <a:lnTo>
                  <a:pt x="78" y="19"/>
                </a:lnTo>
                <a:lnTo>
                  <a:pt x="80" y="19"/>
                </a:lnTo>
                <a:lnTo>
                  <a:pt x="82" y="19"/>
                </a:lnTo>
                <a:lnTo>
                  <a:pt x="82" y="21"/>
                </a:lnTo>
                <a:lnTo>
                  <a:pt x="83" y="22"/>
                </a:lnTo>
                <a:lnTo>
                  <a:pt x="83" y="24"/>
                </a:lnTo>
                <a:lnTo>
                  <a:pt x="82" y="26"/>
                </a:lnTo>
                <a:lnTo>
                  <a:pt x="80" y="28"/>
                </a:lnTo>
                <a:lnTo>
                  <a:pt x="78" y="28"/>
                </a:lnTo>
                <a:lnTo>
                  <a:pt x="76" y="28"/>
                </a:lnTo>
                <a:lnTo>
                  <a:pt x="67" y="28"/>
                </a:lnTo>
                <a:lnTo>
                  <a:pt x="67" y="9"/>
                </a:lnTo>
                <a:close/>
                <a:moveTo>
                  <a:pt x="69" y="17"/>
                </a:moveTo>
                <a:lnTo>
                  <a:pt x="74" y="17"/>
                </a:lnTo>
                <a:lnTo>
                  <a:pt x="76" y="17"/>
                </a:lnTo>
                <a:lnTo>
                  <a:pt x="78" y="17"/>
                </a:lnTo>
                <a:lnTo>
                  <a:pt x="78" y="15"/>
                </a:lnTo>
                <a:lnTo>
                  <a:pt x="78" y="13"/>
                </a:lnTo>
                <a:lnTo>
                  <a:pt x="78" y="11"/>
                </a:lnTo>
                <a:lnTo>
                  <a:pt x="76" y="11"/>
                </a:lnTo>
                <a:lnTo>
                  <a:pt x="74" y="11"/>
                </a:lnTo>
                <a:lnTo>
                  <a:pt x="69" y="11"/>
                </a:lnTo>
                <a:lnTo>
                  <a:pt x="69" y="17"/>
                </a:lnTo>
                <a:close/>
                <a:moveTo>
                  <a:pt x="69" y="26"/>
                </a:moveTo>
                <a:lnTo>
                  <a:pt x="76" y="26"/>
                </a:lnTo>
                <a:lnTo>
                  <a:pt x="78" y="26"/>
                </a:lnTo>
                <a:lnTo>
                  <a:pt x="78" y="24"/>
                </a:lnTo>
                <a:lnTo>
                  <a:pt x="80" y="24"/>
                </a:lnTo>
                <a:lnTo>
                  <a:pt x="80" y="22"/>
                </a:lnTo>
                <a:lnTo>
                  <a:pt x="80" y="21"/>
                </a:lnTo>
                <a:lnTo>
                  <a:pt x="78" y="21"/>
                </a:lnTo>
                <a:lnTo>
                  <a:pt x="74" y="21"/>
                </a:lnTo>
                <a:lnTo>
                  <a:pt x="69" y="21"/>
                </a:lnTo>
                <a:lnTo>
                  <a:pt x="69" y="26"/>
                </a:lnTo>
                <a:close/>
                <a:moveTo>
                  <a:pt x="87" y="9"/>
                </a:moveTo>
                <a:lnTo>
                  <a:pt x="89" y="9"/>
                </a:lnTo>
                <a:lnTo>
                  <a:pt x="89" y="11"/>
                </a:lnTo>
                <a:lnTo>
                  <a:pt x="91" y="11"/>
                </a:lnTo>
                <a:lnTo>
                  <a:pt x="91" y="9"/>
                </a:lnTo>
                <a:lnTo>
                  <a:pt x="93" y="9"/>
                </a:lnTo>
                <a:lnTo>
                  <a:pt x="95" y="8"/>
                </a:lnTo>
                <a:lnTo>
                  <a:pt x="96" y="8"/>
                </a:lnTo>
                <a:lnTo>
                  <a:pt x="98" y="9"/>
                </a:lnTo>
                <a:lnTo>
                  <a:pt x="100" y="9"/>
                </a:lnTo>
                <a:lnTo>
                  <a:pt x="102" y="11"/>
                </a:lnTo>
                <a:lnTo>
                  <a:pt x="104" y="13"/>
                </a:lnTo>
                <a:lnTo>
                  <a:pt x="104" y="15"/>
                </a:lnTo>
                <a:lnTo>
                  <a:pt x="104" y="19"/>
                </a:lnTo>
                <a:lnTo>
                  <a:pt x="104" y="21"/>
                </a:lnTo>
                <a:lnTo>
                  <a:pt x="104" y="22"/>
                </a:lnTo>
                <a:lnTo>
                  <a:pt x="102" y="26"/>
                </a:lnTo>
                <a:lnTo>
                  <a:pt x="100" y="28"/>
                </a:lnTo>
                <a:lnTo>
                  <a:pt x="98" y="28"/>
                </a:lnTo>
                <a:lnTo>
                  <a:pt x="95" y="30"/>
                </a:lnTo>
                <a:lnTo>
                  <a:pt x="95" y="28"/>
                </a:lnTo>
                <a:lnTo>
                  <a:pt x="93" y="28"/>
                </a:lnTo>
                <a:lnTo>
                  <a:pt x="91" y="28"/>
                </a:lnTo>
                <a:lnTo>
                  <a:pt x="91" y="26"/>
                </a:lnTo>
                <a:lnTo>
                  <a:pt x="91" y="35"/>
                </a:lnTo>
                <a:lnTo>
                  <a:pt x="87" y="35"/>
                </a:lnTo>
                <a:lnTo>
                  <a:pt x="87" y="9"/>
                </a:lnTo>
                <a:close/>
                <a:moveTo>
                  <a:pt x="95" y="26"/>
                </a:moveTo>
                <a:lnTo>
                  <a:pt x="96" y="26"/>
                </a:lnTo>
                <a:lnTo>
                  <a:pt x="98" y="24"/>
                </a:lnTo>
                <a:lnTo>
                  <a:pt x="100" y="24"/>
                </a:lnTo>
                <a:lnTo>
                  <a:pt x="100" y="22"/>
                </a:lnTo>
                <a:lnTo>
                  <a:pt x="100" y="21"/>
                </a:lnTo>
                <a:lnTo>
                  <a:pt x="100" y="19"/>
                </a:lnTo>
                <a:lnTo>
                  <a:pt x="100" y="17"/>
                </a:lnTo>
                <a:lnTo>
                  <a:pt x="100" y="15"/>
                </a:lnTo>
                <a:lnTo>
                  <a:pt x="100" y="13"/>
                </a:lnTo>
                <a:lnTo>
                  <a:pt x="98" y="13"/>
                </a:lnTo>
                <a:lnTo>
                  <a:pt x="96" y="11"/>
                </a:lnTo>
                <a:lnTo>
                  <a:pt x="95" y="11"/>
                </a:lnTo>
                <a:lnTo>
                  <a:pt x="93" y="11"/>
                </a:lnTo>
                <a:lnTo>
                  <a:pt x="91" y="13"/>
                </a:lnTo>
                <a:lnTo>
                  <a:pt x="91" y="15"/>
                </a:lnTo>
                <a:lnTo>
                  <a:pt x="91" y="19"/>
                </a:lnTo>
                <a:lnTo>
                  <a:pt x="91" y="22"/>
                </a:lnTo>
                <a:lnTo>
                  <a:pt x="91" y="24"/>
                </a:lnTo>
                <a:lnTo>
                  <a:pt x="93" y="26"/>
                </a:lnTo>
                <a:lnTo>
                  <a:pt x="95" y="26"/>
                </a:lnTo>
                <a:close/>
                <a:moveTo>
                  <a:pt x="115" y="8"/>
                </a:moveTo>
                <a:lnTo>
                  <a:pt x="119" y="9"/>
                </a:lnTo>
                <a:lnTo>
                  <a:pt x="120" y="9"/>
                </a:lnTo>
                <a:lnTo>
                  <a:pt x="122" y="11"/>
                </a:lnTo>
                <a:lnTo>
                  <a:pt x="124" y="13"/>
                </a:lnTo>
                <a:lnTo>
                  <a:pt x="124" y="17"/>
                </a:lnTo>
                <a:lnTo>
                  <a:pt x="124" y="19"/>
                </a:lnTo>
                <a:lnTo>
                  <a:pt x="124" y="21"/>
                </a:lnTo>
                <a:lnTo>
                  <a:pt x="124" y="24"/>
                </a:lnTo>
                <a:lnTo>
                  <a:pt x="122" y="26"/>
                </a:lnTo>
                <a:lnTo>
                  <a:pt x="120" y="28"/>
                </a:lnTo>
                <a:lnTo>
                  <a:pt x="119" y="28"/>
                </a:lnTo>
                <a:lnTo>
                  <a:pt x="115" y="30"/>
                </a:lnTo>
                <a:lnTo>
                  <a:pt x="113" y="28"/>
                </a:lnTo>
                <a:lnTo>
                  <a:pt x="111" y="28"/>
                </a:lnTo>
                <a:lnTo>
                  <a:pt x="109" y="26"/>
                </a:lnTo>
                <a:lnTo>
                  <a:pt x="107" y="24"/>
                </a:lnTo>
                <a:lnTo>
                  <a:pt x="107" y="21"/>
                </a:lnTo>
                <a:lnTo>
                  <a:pt x="106" y="19"/>
                </a:lnTo>
                <a:lnTo>
                  <a:pt x="107" y="17"/>
                </a:lnTo>
                <a:lnTo>
                  <a:pt x="107" y="13"/>
                </a:lnTo>
                <a:lnTo>
                  <a:pt x="109" y="11"/>
                </a:lnTo>
                <a:lnTo>
                  <a:pt x="111" y="9"/>
                </a:lnTo>
                <a:lnTo>
                  <a:pt x="113" y="9"/>
                </a:lnTo>
                <a:lnTo>
                  <a:pt x="115" y="8"/>
                </a:lnTo>
                <a:close/>
                <a:moveTo>
                  <a:pt x="115" y="26"/>
                </a:moveTo>
                <a:lnTo>
                  <a:pt x="117" y="26"/>
                </a:lnTo>
                <a:lnTo>
                  <a:pt x="119" y="24"/>
                </a:lnTo>
                <a:lnTo>
                  <a:pt x="120" y="24"/>
                </a:lnTo>
                <a:lnTo>
                  <a:pt x="120" y="22"/>
                </a:lnTo>
                <a:lnTo>
                  <a:pt x="120" y="21"/>
                </a:lnTo>
                <a:lnTo>
                  <a:pt x="120" y="19"/>
                </a:lnTo>
                <a:lnTo>
                  <a:pt x="120" y="17"/>
                </a:lnTo>
                <a:lnTo>
                  <a:pt x="120" y="15"/>
                </a:lnTo>
                <a:lnTo>
                  <a:pt x="120" y="13"/>
                </a:lnTo>
                <a:lnTo>
                  <a:pt x="119" y="13"/>
                </a:lnTo>
                <a:lnTo>
                  <a:pt x="117" y="11"/>
                </a:lnTo>
                <a:lnTo>
                  <a:pt x="115" y="11"/>
                </a:lnTo>
                <a:lnTo>
                  <a:pt x="113" y="11"/>
                </a:lnTo>
                <a:lnTo>
                  <a:pt x="113" y="13"/>
                </a:lnTo>
                <a:lnTo>
                  <a:pt x="111" y="13"/>
                </a:lnTo>
                <a:lnTo>
                  <a:pt x="111" y="15"/>
                </a:lnTo>
                <a:lnTo>
                  <a:pt x="109" y="17"/>
                </a:lnTo>
                <a:lnTo>
                  <a:pt x="109" y="19"/>
                </a:lnTo>
                <a:lnTo>
                  <a:pt x="109" y="21"/>
                </a:lnTo>
                <a:lnTo>
                  <a:pt x="111" y="22"/>
                </a:lnTo>
                <a:lnTo>
                  <a:pt x="111" y="24"/>
                </a:lnTo>
                <a:lnTo>
                  <a:pt x="113" y="24"/>
                </a:lnTo>
                <a:lnTo>
                  <a:pt x="113" y="26"/>
                </a:lnTo>
                <a:lnTo>
                  <a:pt x="115" y="26"/>
                </a:lnTo>
                <a:close/>
                <a:moveTo>
                  <a:pt x="144" y="9"/>
                </a:moveTo>
                <a:lnTo>
                  <a:pt x="144" y="28"/>
                </a:lnTo>
                <a:lnTo>
                  <a:pt x="141" y="28"/>
                </a:lnTo>
                <a:lnTo>
                  <a:pt x="141" y="11"/>
                </a:lnTo>
                <a:lnTo>
                  <a:pt x="131" y="11"/>
                </a:lnTo>
                <a:lnTo>
                  <a:pt x="131" y="28"/>
                </a:lnTo>
                <a:lnTo>
                  <a:pt x="128" y="28"/>
                </a:lnTo>
                <a:lnTo>
                  <a:pt x="128" y="9"/>
                </a:lnTo>
                <a:lnTo>
                  <a:pt x="144" y="9"/>
                </a:lnTo>
                <a:close/>
                <a:moveTo>
                  <a:pt x="157" y="8"/>
                </a:moveTo>
                <a:lnTo>
                  <a:pt x="159" y="9"/>
                </a:lnTo>
                <a:lnTo>
                  <a:pt x="163" y="9"/>
                </a:lnTo>
                <a:lnTo>
                  <a:pt x="165" y="11"/>
                </a:lnTo>
                <a:lnTo>
                  <a:pt x="165" y="13"/>
                </a:lnTo>
                <a:lnTo>
                  <a:pt x="167" y="17"/>
                </a:lnTo>
                <a:lnTo>
                  <a:pt x="167" y="19"/>
                </a:lnTo>
                <a:lnTo>
                  <a:pt x="167" y="21"/>
                </a:lnTo>
                <a:lnTo>
                  <a:pt x="165" y="24"/>
                </a:lnTo>
                <a:lnTo>
                  <a:pt x="165" y="26"/>
                </a:lnTo>
                <a:lnTo>
                  <a:pt x="163" y="28"/>
                </a:lnTo>
                <a:lnTo>
                  <a:pt x="159" y="28"/>
                </a:lnTo>
                <a:lnTo>
                  <a:pt x="157" y="30"/>
                </a:lnTo>
                <a:lnTo>
                  <a:pt x="154" y="28"/>
                </a:lnTo>
                <a:lnTo>
                  <a:pt x="152" y="28"/>
                </a:lnTo>
                <a:lnTo>
                  <a:pt x="150" y="26"/>
                </a:lnTo>
                <a:lnTo>
                  <a:pt x="150" y="24"/>
                </a:lnTo>
                <a:lnTo>
                  <a:pt x="148" y="21"/>
                </a:lnTo>
                <a:lnTo>
                  <a:pt x="148" y="19"/>
                </a:lnTo>
                <a:lnTo>
                  <a:pt x="148" y="17"/>
                </a:lnTo>
                <a:lnTo>
                  <a:pt x="150" y="13"/>
                </a:lnTo>
                <a:lnTo>
                  <a:pt x="150" y="11"/>
                </a:lnTo>
                <a:lnTo>
                  <a:pt x="152" y="9"/>
                </a:lnTo>
                <a:lnTo>
                  <a:pt x="154" y="9"/>
                </a:lnTo>
                <a:lnTo>
                  <a:pt x="157" y="8"/>
                </a:lnTo>
                <a:close/>
                <a:moveTo>
                  <a:pt x="157" y="26"/>
                </a:moveTo>
                <a:lnTo>
                  <a:pt x="159" y="26"/>
                </a:lnTo>
                <a:lnTo>
                  <a:pt x="161" y="24"/>
                </a:lnTo>
                <a:lnTo>
                  <a:pt x="163" y="22"/>
                </a:lnTo>
                <a:lnTo>
                  <a:pt x="163" y="21"/>
                </a:lnTo>
                <a:lnTo>
                  <a:pt x="163" y="19"/>
                </a:lnTo>
                <a:lnTo>
                  <a:pt x="163" y="17"/>
                </a:lnTo>
                <a:lnTo>
                  <a:pt x="163" y="15"/>
                </a:lnTo>
                <a:lnTo>
                  <a:pt x="161" y="13"/>
                </a:lnTo>
                <a:lnTo>
                  <a:pt x="159" y="11"/>
                </a:lnTo>
                <a:lnTo>
                  <a:pt x="157" y="11"/>
                </a:lnTo>
                <a:lnTo>
                  <a:pt x="155" y="11"/>
                </a:lnTo>
                <a:lnTo>
                  <a:pt x="154" y="13"/>
                </a:lnTo>
                <a:lnTo>
                  <a:pt x="152" y="13"/>
                </a:lnTo>
                <a:lnTo>
                  <a:pt x="152" y="15"/>
                </a:lnTo>
                <a:lnTo>
                  <a:pt x="152" y="17"/>
                </a:lnTo>
                <a:lnTo>
                  <a:pt x="152" y="19"/>
                </a:lnTo>
                <a:lnTo>
                  <a:pt x="152" y="21"/>
                </a:lnTo>
                <a:lnTo>
                  <a:pt x="152" y="22"/>
                </a:lnTo>
                <a:lnTo>
                  <a:pt x="152" y="24"/>
                </a:lnTo>
                <a:lnTo>
                  <a:pt x="154" y="24"/>
                </a:lnTo>
                <a:lnTo>
                  <a:pt x="155" y="26"/>
                </a:lnTo>
                <a:lnTo>
                  <a:pt x="157" y="26"/>
                </a:lnTo>
                <a:close/>
                <a:moveTo>
                  <a:pt x="174" y="11"/>
                </a:moveTo>
                <a:lnTo>
                  <a:pt x="174" y="22"/>
                </a:lnTo>
                <a:lnTo>
                  <a:pt x="174" y="24"/>
                </a:lnTo>
                <a:lnTo>
                  <a:pt x="172" y="26"/>
                </a:lnTo>
                <a:lnTo>
                  <a:pt x="170" y="28"/>
                </a:lnTo>
                <a:lnTo>
                  <a:pt x="168" y="28"/>
                </a:lnTo>
                <a:lnTo>
                  <a:pt x="168" y="26"/>
                </a:lnTo>
                <a:lnTo>
                  <a:pt x="170" y="24"/>
                </a:lnTo>
                <a:lnTo>
                  <a:pt x="170" y="22"/>
                </a:lnTo>
                <a:lnTo>
                  <a:pt x="170" y="9"/>
                </a:lnTo>
                <a:lnTo>
                  <a:pt x="185" y="9"/>
                </a:lnTo>
                <a:lnTo>
                  <a:pt x="185" y="28"/>
                </a:lnTo>
                <a:lnTo>
                  <a:pt x="181" y="28"/>
                </a:lnTo>
                <a:lnTo>
                  <a:pt x="181" y="11"/>
                </a:lnTo>
                <a:lnTo>
                  <a:pt x="174" y="11"/>
                </a:lnTo>
                <a:close/>
                <a:moveTo>
                  <a:pt x="204" y="22"/>
                </a:moveTo>
                <a:lnTo>
                  <a:pt x="204" y="24"/>
                </a:lnTo>
                <a:lnTo>
                  <a:pt x="204" y="26"/>
                </a:lnTo>
                <a:lnTo>
                  <a:pt x="202" y="26"/>
                </a:lnTo>
                <a:lnTo>
                  <a:pt x="202" y="28"/>
                </a:lnTo>
                <a:lnTo>
                  <a:pt x="200" y="28"/>
                </a:lnTo>
                <a:lnTo>
                  <a:pt x="196" y="28"/>
                </a:lnTo>
                <a:lnTo>
                  <a:pt x="189" y="28"/>
                </a:lnTo>
                <a:lnTo>
                  <a:pt x="189" y="9"/>
                </a:lnTo>
                <a:lnTo>
                  <a:pt x="192" y="9"/>
                </a:lnTo>
                <a:lnTo>
                  <a:pt x="192" y="17"/>
                </a:lnTo>
                <a:lnTo>
                  <a:pt x="196" y="17"/>
                </a:lnTo>
                <a:lnTo>
                  <a:pt x="200" y="17"/>
                </a:lnTo>
                <a:lnTo>
                  <a:pt x="202" y="19"/>
                </a:lnTo>
                <a:lnTo>
                  <a:pt x="204" y="21"/>
                </a:lnTo>
                <a:lnTo>
                  <a:pt x="204" y="22"/>
                </a:lnTo>
                <a:close/>
                <a:moveTo>
                  <a:pt x="192" y="26"/>
                </a:moveTo>
                <a:lnTo>
                  <a:pt x="196" y="26"/>
                </a:lnTo>
                <a:lnTo>
                  <a:pt x="198" y="26"/>
                </a:lnTo>
                <a:lnTo>
                  <a:pt x="200" y="24"/>
                </a:lnTo>
                <a:lnTo>
                  <a:pt x="202" y="22"/>
                </a:lnTo>
                <a:lnTo>
                  <a:pt x="200" y="21"/>
                </a:lnTo>
                <a:lnTo>
                  <a:pt x="198" y="21"/>
                </a:lnTo>
                <a:lnTo>
                  <a:pt x="196" y="21"/>
                </a:lnTo>
                <a:lnTo>
                  <a:pt x="192" y="21"/>
                </a:lnTo>
                <a:lnTo>
                  <a:pt x="192" y="26"/>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08" name="Freeform 142"/>
          <p:cNvSpPr>
            <a:spLocks noEditPoints="1"/>
          </p:cNvSpPr>
          <p:nvPr/>
        </p:nvSpPr>
        <p:spPr bwMode="auto">
          <a:xfrm>
            <a:off x="1210028" y="5474609"/>
            <a:ext cx="381640" cy="60458"/>
          </a:xfrm>
          <a:custGeom>
            <a:avLst/>
            <a:gdLst>
              <a:gd name="T0" fmla="*/ 29285 w 219"/>
              <a:gd name="T1" fmla="*/ 9525 h 32"/>
              <a:gd name="T2" fmla="*/ 32214 w 219"/>
              <a:gd name="T3" fmla="*/ 30162 h 32"/>
              <a:gd name="T4" fmla="*/ 0 w 219"/>
              <a:gd name="T5" fmla="*/ 44450 h 32"/>
              <a:gd name="T6" fmla="*/ 23428 w 219"/>
              <a:gd name="T7" fmla="*/ 12700 h 32"/>
              <a:gd name="T8" fmla="*/ 4393 w 219"/>
              <a:gd name="T9" fmla="*/ 38100 h 32"/>
              <a:gd name="T10" fmla="*/ 16107 w 219"/>
              <a:gd name="T11" fmla="*/ 23812 h 32"/>
              <a:gd name="T12" fmla="*/ 36607 w 219"/>
              <a:gd name="T13" fmla="*/ 44450 h 32"/>
              <a:gd name="T14" fmla="*/ 36607 w 219"/>
              <a:gd name="T15" fmla="*/ 12700 h 32"/>
              <a:gd name="T16" fmla="*/ 64428 w 219"/>
              <a:gd name="T17" fmla="*/ 19050 h 32"/>
              <a:gd name="T18" fmla="*/ 86392 w 219"/>
              <a:gd name="T19" fmla="*/ 15875 h 32"/>
              <a:gd name="T20" fmla="*/ 90785 w 219"/>
              <a:gd name="T21" fmla="*/ 38100 h 32"/>
              <a:gd name="T22" fmla="*/ 89320 w 219"/>
              <a:gd name="T23" fmla="*/ 44450 h 32"/>
              <a:gd name="T24" fmla="*/ 74678 w 219"/>
              <a:gd name="T25" fmla="*/ 44450 h 32"/>
              <a:gd name="T26" fmla="*/ 64428 w 219"/>
              <a:gd name="T27" fmla="*/ 36512 h 32"/>
              <a:gd name="T28" fmla="*/ 83463 w 219"/>
              <a:gd name="T29" fmla="*/ 20637 h 32"/>
              <a:gd name="T30" fmla="*/ 64428 w 219"/>
              <a:gd name="T31" fmla="*/ 20637 h 32"/>
              <a:gd name="T32" fmla="*/ 71749 w 219"/>
              <a:gd name="T33" fmla="*/ 30162 h 32"/>
              <a:gd name="T34" fmla="*/ 74678 w 219"/>
              <a:gd name="T35" fmla="*/ 38100 h 32"/>
              <a:gd name="T36" fmla="*/ 96642 w 219"/>
              <a:gd name="T37" fmla="*/ 44450 h 32"/>
              <a:gd name="T38" fmla="*/ 93713 w 219"/>
              <a:gd name="T39" fmla="*/ 36512 h 32"/>
              <a:gd name="T40" fmla="*/ 112749 w 219"/>
              <a:gd name="T41" fmla="*/ 50800 h 32"/>
              <a:gd name="T42" fmla="*/ 99570 w 219"/>
              <a:gd name="T43" fmla="*/ 36512 h 32"/>
              <a:gd name="T44" fmla="*/ 144963 w 219"/>
              <a:gd name="T45" fmla="*/ 44450 h 32"/>
              <a:gd name="T46" fmla="*/ 128856 w 219"/>
              <a:gd name="T47" fmla="*/ 12700 h 32"/>
              <a:gd name="T48" fmla="*/ 153748 w 219"/>
              <a:gd name="T49" fmla="*/ 44450 h 32"/>
              <a:gd name="T50" fmla="*/ 177177 w 219"/>
              <a:gd name="T51" fmla="*/ 44450 h 32"/>
              <a:gd name="T52" fmla="*/ 196212 w 219"/>
              <a:gd name="T53" fmla="*/ 12700 h 32"/>
              <a:gd name="T54" fmla="*/ 204998 w 219"/>
              <a:gd name="T55" fmla="*/ 41275 h 32"/>
              <a:gd name="T56" fmla="*/ 204998 w 219"/>
              <a:gd name="T57" fmla="*/ 44450 h 32"/>
              <a:gd name="T58" fmla="*/ 196212 w 219"/>
              <a:gd name="T59" fmla="*/ 41275 h 32"/>
              <a:gd name="T60" fmla="*/ 180105 w 219"/>
              <a:gd name="T61" fmla="*/ 41275 h 32"/>
              <a:gd name="T62" fmla="*/ 196212 w 219"/>
              <a:gd name="T63" fmla="*/ 23812 h 32"/>
              <a:gd name="T64" fmla="*/ 185962 w 219"/>
              <a:gd name="T65" fmla="*/ 20637 h 32"/>
              <a:gd name="T66" fmla="*/ 191819 w 219"/>
              <a:gd name="T67" fmla="*/ 30162 h 32"/>
              <a:gd name="T68" fmla="*/ 185962 w 219"/>
              <a:gd name="T69" fmla="*/ 38100 h 32"/>
              <a:gd name="T70" fmla="*/ 199141 w 219"/>
              <a:gd name="T71" fmla="*/ 33337 h 32"/>
              <a:gd name="T72" fmla="*/ 234283 w 219"/>
              <a:gd name="T73" fmla="*/ 20637 h 32"/>
              <a:gd name="T74" fmla="*/ 234283 w 219"/>
              <a:gd name="T75" fmla="*/ 33337 h 32"/>
              <a:gd name="T76" fmla="*/ 226962 w 219"/>
              <a:gd name="T77" fmla="*/ 44450 h 32"/>
              <a:gd name="T78" fmla="*/ 229890 w 219"/>
              <a:gd name="T79" fmla="*/ 23812 h 32"/>
              <a:gd name="T80" fmla="*/ 224033 w 219"/>
              <a:gd name="T81" fmla="*/ 19050 h 32"/>
              <a:gd name="T82" fmla="*/ 231355 w 219"/>
              <a:gd name="T83" fmla="*/ 36512 h 32"/>
              <a:gd name="T84" fmla="*/ 215248 w 219"/>
              <a:gd name="T85" fmla="*/ 38100 h 32"/>
              <a:gd name="T86" fmla="*/ 243069 w 219"/>
              <a:gd name="T87" fmla="*/ 12700 h 32"/>
              <a:gd name="T88" fmla="*/ 269426 w 219"/>
              <a:gd name="T89" fmla="*/ 20637 h 32"/>
              <a:gd name="T90" fmla="*/ 288461 w 219"/>
              <a:gd name="T91" fmla="*/ 12700 h 32"/>
              <a:gd name="T92" fmla="*/ 294318 w 219"/>
              <a:gd name="T93" fmla="*/ 41275 h 32"/>
              <a:gd name="T94" fmla="*/ 291390 w 219"/>
              <a:gd name="T95" fmla="*/ 44450 h 32"/>
              <a:gd name="T96" fmla="*/ 284068 w 219"/>
              <a:gd name="T97" fmla="*/ 44450 h 32"/>
              <a:gd name="T98" fmla="*/ 266497 w 219"/>
              <a:gd name="T99" fmla="*/ 38100 h 32"/>
              <a:gd name="T100" fmla="*/ 285533 w 219"/>
              <a:gd name="T101" fmla="*/ 23812 h 32"/>
              <a:gd name="T102" fmla="*/ 272354 w 219"/>
              <a:gd name="T103" fmla="*/ 20637 h 32"/>
              <a:gd name="T104" fmla="*/ 278211 w 219"/>
              <a:gd name="T105" fmla="*/ 30162 h 32"/>
              <a:gd name="T106" fmla="*/ 278211 w 219"/>
              <a:gd name="T107" fmla="*/ 41275 h 32"/>
              <a:gd name="T108" fmla="*/ 285533 w 219"/>
              <a:gd name="T109" fmla="*/ 26987 h 32"/>
              <a:gd name="T110" fmla="*/ 310425 w 219"/>
              <a:gd name="T111" fmla="*/ 15875 h 32"/>
              <a:gd name="T112" fmla="*/ 301640 w 219"/>
              <a:gd name="T113" fmla="*/ 12700 h 32"/>
              <a:gd name="T114" fmla="*/ 320675 w 219"/>
              <a:gd name="T115" fmla="*/ 19050 h 32"/>
              <a:gd name="T116" fmla="*/ 320675 w 219"/>
              <a:gd name="T117" fmla="*/ 36512 h 32"/>
              <a:gd name="T118" fmla="*/ 304568 w 219"/>
              <a:gd name="T119" fmla="*/ 44450 h 32"/>
              <a:gd name="T120" fmla="*/ 301640 w 219"/>
              <a:gd name="T121" fmla="*/ 36512 h 32"/>
              <a:gd name="T122" fmla="*/ 316282 w 219"/>
              <a:gd name="T123" fmla="*/ 36512 h 32"/>
              <a:gd name="T124" fmla="*/ 307497 w 219"/>
              <a:gd name="T125" fmla="*/ 30162 h 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9"/>
              <a:gd name="T190" fmla="*/ 0 h 32"/>
              <a:gd name="T191" fmla="*/ 219 w 219"/>
              <a:gd name="T192" fmla="*/ 32 h 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9" h="32">
                <a:moveTo>
                  <a:pt x="0" y="0"/>
                </a:moveTo>
                <a:lnTo>
                  <a:pt x="12" y="0"/>
                </a:lnTo>
                <a:lnTo>
                  <a:pt x="14" y="0"/>
                </a:lnTo>
                <a:lnTo>
                  <a:pt x="16" y="2"/>
                </a:lnTo>
                <a:lnTo>
                  <a:pt x="18" y="2"/>
                </a:lnTo>
                <a:lnTo>
                  <a:pt x="18" y="4"/>
                </a:lnTo>
                <a:lnTo>
                  <a:pt x="20" y="6"/>
                </a:lnTo>
                <a:lnTo>
                  <a:pt x="20" y="8"/>
                </a:lnTo>
                <a:lnTo>
                  <a:pt x="18" y="12"/>
                </a:lnTo>
                <a:lnTo>
                  <a:pt x="16" y="13"/>
                </a:lnTo>
                <a:lnTo>
                  <a:pt x="18" y="13"/>
                </a:lnTo>
                <a:lnTo>
                  <a:pt x="20" y="15"/>
                </a:lnTo>
                <a:lnTo>
                  <a:pt x="20" y="17"/>
                </a:lnTo>
                <a:lnTo>
                  <a:pt x="22" y="19"/>
                </a:lnTo>
                <a:lnTo>
                  <a:pt x="20" y="23"/>
                </a:lnTo>
                <a:lnTo>
                  <a:pt x="20" y="24"/>
                </a:lnTo>
                <a:lnTo>
                  <a:pt x="18" y="26"/>
                </a:lnTo>
                <a:lnTo>
                  <a:pt x="16" y="26"/>
                </a:lnTo>
                <a:lnTo>
                  <a:pt x="14" y="28"/>
                </a:lnTo>
                <a:lnTo>
                  <a:pt x="12" y="28"/>
                </a:lnTo>
                <a:lnTo>
                  <a:pt x="0" y="28"/>
                </a:lnTo>
                <a:lnTo>
                  <a:pt x="0" y="0"/>
                </a:lnTo>
                <a:close/>
                <a:moveTo>
                  <a:pt x="3" y="12"/>
                </a:moveTo>
                <a:lnTo>
                  <a:pt x="11" y="12"/>
                </a:lnTo>
                <a:lnTo>
                  <a:pt x="12" y="12"/>
                </a:lnTo>
                <a:lnTo>
                  <a:pt x="14" y="12"/>
                </a:lnTo>
                <a:lnTo>
                  <a:pt x="16" y="10"/>
                </a:lnTo>
                <a:lnTo>
                  <a:pt x="16" y="8"/>
                </a:lnTo>
                <a:lnTo>
                  <a:pt x="16" y="6"/>
                </a:lnTo>
                <a:lnTo>
                  <a:pt x="14" y="4"/>
                </a:lnTo>
                <a:lnTo>
                  <a:pt x="12" y="4"/>
                </a:lnTo>
                <a:lnTo>
                  <a:pt x="11" y="4"/>
                </a:lnTo>
                <a:lnTo>
                  <a:pt x="3" y="4"/>
                </a:lnTo>
                <a:lnTo>
                  <a:pt x="3" y="12"/>
                </a:lnTo>
                <a:close/>
                <a:moveTo>
                  <a:pt x="3" y="24"/>
                </a:moveTo>
                <a:lnTo>
                  <a:pt x="12" y="24"/>
                </a:lnTo>
                <a:lnTo>
                  <a:pt x="14" y="24"/>
                </a:lnTo>
                <a:lnTo>
                  <a:pt x="16" y="23"/>
                </a:lnTo>
                <a:lnTo>
                  <a:pt x="18" y="19"/>
                </a:lnTo>
                <a:lnTo>
                  <a:pt x="16" y="17"/>
                </a:lnTo>
                <a:lnTo>
                  <a:pt x="11" y="15"/>
                </a:lnTo>
                <a:lnTo>
                  <a:pt x="3" y="15"/>
                </a:lnTo>
                <a:lnTo>
                  <a:pt x="3" y="24"/>
                </a:lnTo>
                <a:close/>
                <a:moveTo>
                  <a:pt x="29" y="12"/>
                </a:moveTo>
                <a:lnTo>
                  <a:pt x="29" y="23"/>
                </a:lnTo>
                <a:lnTo>
                  <a:pt x="27" y="24"/>
                </a:lnTo>
                <a:lnTo>
                  <a:pt x="27" y="26"/>
                </a:lnTo>
                <a:lnTo>
                  <a:pt x="25" y="28"/>
                </a:lnTo>
                <a:lnTo>
                  <a:pt x="24" y="28"/>
                </a:lnTo>
                <a:lnTo>
                  <a:pt x="24" y="24"/>
                </a:lnTo>
                <a:lnTo>
                  <a:pt x="25" y="24"/>
                </a:lnTo>
                <a:lnTo>
                  <a:pt x="25" y="23"/>
                </a:lnTo>
                <a:lnTo>
                  <a:pt x="25" y="8"/>
                </a:lnTo>
                <a:lnTo>
                  <a:pt x="38" y="8"/>
                </a:lnTo>
                <a:lnTo>
                  <a:pt x="38" y="28"/>
                </a:lnTo>
                <a:lnTo>
                  <a:pt x="36" y="28"/>
                </a:lnTo>
                <a:lnTo>
                  <a:pt x="36" y="12"/>
                </a:lnTo>
                <a:lnTo>
                  <a:pt x="29" y="12"/>
                </a:lnTo>
                <a:close/>
                <a:moveTo>
                  <a:pt x="44" y="13"/>
                </a:moveTo>
                <a:lnTo>
                  <a:pt x="44" y="12"/>
                </a:lnTo>
                <a:lnTo>
                  <a:pt x="46" y="10"/>
                </a:lnTo>
                <a:lnTo>
                  <a:pt x="49" y="8"/>
                </a:lnTo>
                <a:lnTo>
                  <a:pt x="51" y="8"/>
                </a:lnTo>
                <a:lnTo>
                  <a:pt x="53" y="8"/>
                </a:lnTo>
                <a:lnTo>
                  <a:pt x="55" y="8"/>
                </a:lnTo>
                <a:lnTo>
                  <a:pt x="57" y="8"/>
                </a:lnTo>
                <a:lnTo>
                  <a:pt x="59" y="10"/>
                </a:lnTo>
                <a:lnTo>
                  <a:pt x="59" y="12"/>
                </a:lnTo>
                <a:lnTo>
                  <a:pt x="59" y="13"/>
                </a:lnTo>
                <a:lnTo>
                  <a:pt x="59" y="24"/>
                </a:lnTo>
                <a:lnTo>
                  <a:pt x="61" y="26"/>
                </a:lnTo>
                <a:lnTo>
                  <a:pt x="62" y="24"/>
                </a:lnTo>
                <a:lnTo>
                  <a:pt x="62" y="28"/>
                </a:lnTo>
                <a:lnTo>
                  <a:pt x="61" y="28"/>
                </a:lnTo>
                <a:lnTo>
                  <a:pt x="59" y="28"/>
                </a:lnTo>
                <a:lnTo>
                  <a:pt x="57" y="28"/>
                </a:lnTo>
                <a:lnTo>
                  <a:pt x="57" y="26"/>
                </a:lnTo>
                <a:lnTo>
                  <a:pt x="57" y="24"/>
                </a:lnTo>
                <a:lnTo>
                  <a:pt x="55" y="26"/>
                </a:lnTo>
                <a:lnTo>
                  <a:pt x="53" y="28"/>
                </a:lnTo>
                <a:lnTo>
                  <a:pt x="51" y="28"/>
                </a:lnTo>
                <a:lnTo>
                  <a:pt x="49" y="28"/>
                </a:lnTo>
                <a:lnTo>
                  <a:pt x="48" y="28"/>
                </a:lnTo>
                <a:lnTo>
                  <a:pt x="46" y="28"/>
                </a:lnTo>
                <a:lnTo>
                  <a:pt x="44" y="26"/>
                </a:lnTo>
                <a:lnTo>
                  <a:pt x="44" y="24"/>
                </a:lnTo>
                <a:lnTo>
                  <a:pt x="44" y="23"/>
                </a:lnTo>
                <a:lnTo>
                  <a:pt x="44" y="21"/>
                </a:lnTo>
                <a:lnTo>
                  <a:pt x="44" y="19"/>
                </a:lnTo>
                <a:lnTo>
                  <a:pt x="46" y="17"/>
                </a:lnTo>
                <a:lnTo>
                  <a:pt x="49" y="17"/>
                </a:lnTo>
                <a:lnTo>
                  <a:pt x="55" y="15"/>
                </a:lnTo>
                <a:lnTo>
                  <a:pt x="57" y="13"/>
                </a:lnTo>
                <a:lnTo>
                  <a:pt x="55" y="12"/>
                </a:lnTo>
                <a:lnTo>
                  <a:pt x="51" y="10"/>
                </a:lnTo>
                <a:lnTo>
                  <a:pt x="49" y="10"/>
                </a:lnTo>
                <a:lnTo>
                  <a:pt x="48" y="12"/>
                </a:lnTo>
                <a:lnTo>
                  <a:pt x="48" y="13"/>
                </a:lnTo>
                <a:lnTo>
                  <a:pt x="44" y="13"/>
                </a:lnTo>
                <a:close/>
                <a:moveTo>
                  <a:pt x="57" y="17"/>
                </a:moveTo>
                <a:lnTo>
                  <a:pt x="55" y="19"/>
                </a:lnTo>
                <a:lnTo>
                  <a:pt x="53" y="19"/>
                </a:lnTo>
                <a:lnTo>
                  <a:pt x="51" y="19"/>
                </a:lnTo>
                <a:lnTo>
                  <a:pt x="49" y="19"/>
                </a:lnTo>
                <a:lnTo>
                  <a:pt x="48" y="19"/>
                </a:lnTo>
                <a:lnTo>
                  <a:pt x="48" y="21"/>
                </a:lnTo>
                <a:lnTo>
                  <a:pt x="46" y="21"/>
                </a:lnTo>
                <a:lnTo>
                  <a:pt x="46" y="23"/>
                </a:lnTo>
                <a:lnTo>
                  <a:pt x="48" y="24"/>
                </a:lnTo>
                <a:lnTo>
                  <a:pt x="49" y="26"/>
                </a:lnTo>
                <a:lnTo>
                  <a:pt x="51" y="24"/>
                </a:lnTo>
                <a:lnTo>
                  <a:pt x="53" y="24"/>
                </a:lnTo>
                <a:lnTo>
                  <a:pt x="55" y="24"/>
                </a:lnTo>
                <a:lnTo>
                  <a:pt x="55" y="23"/>
                </a:lnTo>
                <a:lnTo>
                  <a:pt x="57" y="21"/>
                </a:lnTo>
                <a:lnTo>
                  <a:pt x="57" y="17"/>
                </a:lnTo>
                <a:close/>
                <a:moveTo>
                  <a:pt x="66" y="28"/>
                </a:moveTo>
                <a:lnTo>
                  <a:pt x="66" y="32"/>
                </a:lnTo>
                <a:lnTo>
                  <a:pt x="62" y="32"/>
                </a:lnTo>
                <a:lnTo>
                  <a:pt x="62" y="24"/>
                </a:lnTo>
                <a:lnTo>
                  <a:pt x="64" y="24"/>
                </a:lnTo>
                <a:lnTo>
                  <a:pt x="64" y="23"/>
                </a:lnTo>
                <a:lnTo>
                  <a:pt x="66" y="21"/>
                </a:lnTo>
                <a:lnTo>
                  <a:pt x="66" y="8"/>
                </a:lnTo>
                <a:lnTo>
                  <a:pt x="79" y="8"/>
                </a:lnTo>
                <a:lnTo>
                  <a:pt x="79" y="24"/>
                </a:lnTo>
                <a:lnTo>
                  <a:pt x="81" y="24"/>
                </a:lnTo>
                <a:lnTo>
                  <a:pt x="81" y="32"/>
                </a:lnTo>
                <a:lnTo>
                  <a:pt x="77" y="32"/>
                </a:lnTo>
                <a:lnTo>
                  <a:pt x="77" y="28"/>
                </a:lnTo>
                <a:lnTo>
                  <a:pt x="66" y="28"/>
                </a:lnTo>
                <a:close/>
                <a:moveTo>
                  <a:pt x="75" y="24"/>
                </a:moveTo>
                <a:lnTo>
                  <a:pt x="75" y="12"/>
                </a:lnTo>
                <a:lnTo>
                  <a:pt x="68" y="12"/>
                </a:lnTo>
                <a:lnTo>
                  <a:pt x="68" y="21"/>
                </a:lnTo>
                <a:lnTo>
                  <a:pt x="68" y="23"/>
                </a:lnTo>
                <a:lnTo>
                  <a:pt x="68" y="24"/>
                </a:lnTo>
                <a:lnTo>
                  <a:pt x="75" y="24"/>
                </a:lnTo>
                <a:close/>
                <a:moveTo>
                  <a:pt x="88" y="23"/>
                </a:moveTo>
                <a:lnTo>
                  <a:pt x="88" y="23"/>
                </a:lnTo>
                <a:lnTo>
                  <a:pt x="96" y="8"/>
                </a:lnTo>
                <a:lnTo>
                  <a:pt x="99" y="8"/>
                </a:lnTo>
                <a:lnTo>
                  <a:pt x="99" y="28"/>
                </a:lnTo>
                <a:lnTo>
                  <a:pt x="97" y="28"/>
                </a:lnTo>
                <a:lnTo>
                  <a:pt x="97" y="13"/>
                </a:lnTo>
                <a:lnTo>
                  <a:pt x="88" y="28"/>
                </a:lnTo>
                <a:lnTo>
                  <a:pt x="85" y="28"/>
                </a:lnTo>
                <a:lnTo>
                  <a:pt x="85" y="8"/>
                </a:lnTo>
                <a:lnTo>
                  <a:pt x="88" y="8"/>
                </a:lnTo>
                <a:lnTo>
                  <a:pt x="88" y="23"/>
                </a:lnTo>
                <a:close/>
                <a:moveTo>
                  <a:pt x="121" y="28"/>
                </a:moveTo>
                <a:lnTo>
                  <a:pt x="118" y="28"/>
                </a:lnTo>
                <a:lnTo>
                  <a:pt x="110" y="19"/>
                </a:lnTo>
                <a:lnTo>
                  <a:pt x="109" y="21"/>
                </a:lnTo>
                <a:lnTo>
                  <a:pt x="109" y="28"/>
                </a:lnTo>
                <a:lnTo>
                  <a:pt x="105" y="28"/>
                </a:lnTo>
                <a:lnTo>
                  <a:pt x="105" y="8"/>
                </a:lnTo>
                <a:lnTo>
                  <a:pt x="109" y="8"/>
                </a:lnTo>
                <a:lnTo>
                  <a:pt x="109" y="17"/>
                </a:lnTo>
                <a:lnTo>
                  <a:pt x="116" y="8"/>
                </a:lnTo>
                <a:lnTo>
                  <a:pt x="121" y="8"/>
                </a:lnTo>
                <a:lnTo>
                  <a:pt x="112" y="17"/>
                </a:lnTo>
                <a:lnTo>
                  <a:pt x="121" y="28"/>
                </a:lnTo>
                <a:close/>
                <a:moveTo>
                  <a:pt x="123" y="13"/>
                </a:moveTo>
                <a:lnTo>
                  <a:pt x="123" y="12"/>
                </a:lnTo>
                <a:lnTo>
                  <a:pt x="125" y="10"/>
                </a:lnTo>
                <a:lnTo>
                  <a:pt x="129" y="8"/>
                </a:lnTo>
                <a:lnTo>
                  <a:pt x="133" y="8"/>
                </a:lnTo>
                <a:lnTo>
                  <a:pt x="134" y="8"/>
                </a:lnTo>
                <a:lnTo>
                  <a:pt x="136" y="8"/>
                </a:lnTo>
                <a:lnTo>
                  <a:pt x="138" y="10"/>
                </a:lnTo>
                <a:lnTo>
                  <a:pt x="138" y="12"/>
                </a:lnTo>
                <a:lnTo>
                  <a:pt x="138" y="13"/>
                </a:lnTo>
                <a:lnTo>
                  <a:pt x="138" y="24"/>
                </a:lnTo>
                <a:lnTo>
                  <a:pt x="140" y="24"/>
                </a:lnTo>
                <a:lnTo>
                  <a:pt x="140" y="26"/>
                </a:lnTo>
                <a:lnTo>
                  <a:pt x="142" y="24"/>
                </a:lnTo>
                <a:lnTo>
                  <a:pt x="142" y="28"/>
                </a:lnTo>
                <a:lnTo>
                  <a:pt x="140" y="28"/>
                </a:lnTo>
                <a:lnTo>
                  <a:pt x="138" y="28"/>
                </a:lnTo>
                <a:lnTo>
                  <a:pt x="136" y="28"/>
                </a:lnTo>
                <a:lnTo>
                  <a:pt x="136" y="26"/>
                </a:lnTo>
                <a:lnTo>
                  <a:pt x="136" y="24"/>
                </a:lnTo>
                <a:lnTo>
                  <a:pt x="134" y="26"/>
                </a:lnTo>
                <a:lnTo>
                  <a:pt x="133" y="28"/>
                </a:lnTo>
                <a:lnTo>
                  <a:pt x="131" y="28"/>
                </a:lnTo>
                <a:lnTo>
                  <a:pt x="129" y="28"/>
                </a:lnTo>
                <a:lnTo>
                  <a:pt x="127" y="28"/>
                </a:lnTo>
                <a:lnTo>
                  <a:pt x="125" y="28"/>
                </a:lnTo>
                <a:lnTo>
                  <a:pt x="125" y="26"/>
                </a:lnTo>
                <a:lnTo>
                  <a:pt x="123" y="26"/>
                </a:lnTo>
                <a:lnTo>
                  <a:pt x="123" y="24"/>
                </a:lnTo>
                <a:lnTo>
                  <a:pt x="123" y="23"/>
                </a:lnTo>
                <a:lnTo>
                  <a:pt x="123" y="21"/>
                </a:lnTo>
                <a:lnTo>
                  <a:pt x="123" y="19"/>
                </a:lnTo>
                <a:lnTo>
                  <a:pt x="125" y="17"/>
                </a:lnTo>
                <a:lnTo>
                  <a:pt x="129" y="17"/>
                </a:lnTo>
                <a:lnTo>
                  <a:pt x="134" y="15"/>
                </a:lnTo>
                <a:lnTo>
                  <a:pt x="136" y="15"/>
                </a:lnTo>
                <a:lnTo>
                  <a:pt x="136" y="13"/>
                </a:lnTo>
                <a:lnTo>
                  <a:pt x="134" y="12"/>
                </a:lnTo>
                <a:lnTo>
                  <a:pt x="131" y="10"/>
                </a:lnTo>
                <a:lnTo>
                  <a:pt x="129" y="10"/>
                </a:lnTo>
                <a:lnTo>
                  <a:pt x="127" y="12"/>
                </a:lnTo>
                <a:lnTo>
                  <a:pt x="127" y="13"/>
                </a:lnTo>
                <a:lnTo>
                  <a:pt x="123" y="13"/>
                </a:lnTo>
                <a:close/>
                <a:moveTo>
                  <a:pt x="136" y="17"/>
                </a:moveTo>
                <a:lnTo>
                  <a:pt x="134" y="19"/>
                </a:lnTo>
                <a:lnTo>
                  <a:pt x="133" y="19"/>
                </a:lnTo>
                <a:lnTo>
                  <a:pt x="131" y="19"/>
                </a:lnTo>
                <a:lnTo>
                  <a:pt x="129" y="19"/>
                </a:lnTo>
                <a:lnTo>
                  <a:pt x="127" y="19"/>
                </a:lnTo>
                <a:lnTo>
                  <a:pt x="127" y="21"/>
                </a:lnTo>
                <a:lnTo>
                  <a:pt x="125" y="23"/>
                </a:lnTo>
                <a:lnTo>
                  <a:pt x="127" y="24"/>
                </a:lnTo>
                <a:lnTo>
                  <a:pt x="129" y="26"/>
                </a:lnTo>
                <a:lnTo>
                  <a:pt x="131" y="24"/>
                </a:lnTo>
                <a:lnTo>
                  <a:pt x="133" y="24"/>
                </a:lnTo>
                <a:lnTo>
                  <a:pt x="134" y="24"/>
                </a:lnTo>
                <a:lnTo>
                  <a:pt x="134" y="23"/>
                </a:lnTo>
                <a:lnTo>
                  <a:pt x="136" y="23"/>
                </a:lnTo>
                <a:lnTo>
                  <a:pt x="136" y="21"/>
                </a:lnTo>
                <a:lnTo>
                  <a:pt x="136" y="17"/>
                </a:lnTo>
                <a:close/>
                <a:moveTo>
                  <a:pt x="145" y="8"/>
                </a:moveTo>
                <a:lnTo>
                  <a:pt x="155" y="8"/>
                </a:lnTo>
                <a:lnTo>
                  <a:pt x="157" y="8"/>
                </a:lnTo>
                <a:lnTo>
                  <a:pt x="158" y="10"/>
                </a:lnTo>
                <a:lnTo>
                  <a:pt x="160" y="12"/>
                </a:lnTo>
                <a:lnTo>
                  <a:pt x="160" y="13"/>
                </a:lnTo>
                <a:lnTo>
                  <a:pt x="160" y="15"/>
                </a:lnTo>
                <a:lnTo>
                  <a:pt x="158" y="17"/>
                </a:lnTo>
                <a:lnTo>
                  <a:pt x="157" y="17"/>
                </a:lnTo>
                <a:lnTo>
                  <a:pt x="158" y="17"/>
                </a:lnTo>
                <a:lnTo>
                  <a:pt x="160" y="19"/>
                </a:lnTo>
                <a:lnTo>
                  <a:pt x="160" y="21"/>
                </a:lnTo>
                <a:lnTo>
                  <a:pt x="162" y="23"/>
                </a:lnTo>
                <a:lnTo>
                  <a:pt x="160" y="23"/>
                </a:lnTo>
                <a:lnTo>
                  <a:pt x="160" y="24"/>
                </a:lnTo>
                <a:lnTo>
                  <a:pt x="160" y="26"/>
                </a:lnTo>
                <a:lnTo>
                  <a:pt x="158" y="26"/>
                </a:lnTo>
                <a:lnTo>
                  <a:pt x="157" y="28"/>
                </a:lnTo>
                <a:lnTo>
                  <a:pt x="155" y="28"/>
                </a:lnTo>
                <a:lnTo>
                  <a:pt x="145" y="28"/>
                </a:lnTo>
                <a:lnTo>
                  <a:pt x="145" y="8"/>
                </a:lnTo>
                <a:close/>
                <a:moveTo>
                  <a:pt x="147" y="17"/>
                </a:moveTo>
                <a:lnTo>
                  <a:pt x="153" y="17"/>
                </a:lnTo>
                <a:lnTo>
                  <a:pt x="155" y="17"/>
                </a:lnTo>
                <a:lnTo>
                  <a:pt x="155" y="15"/>
                </a:lnTo>
                <a:lnTo>
                  <a:pt x="157" y="15"/>
                </a:lnTo>
                <a:lnTo>
                  <a:pt x="157" y="13"/>
                </a:lnTo>
                <a:lnTo>
                  <a:pt x="157" y="12"/>
                </a:lnTo>
                <a:lnTo>
                  <a:pt x="155" y="12"/>
                </a:lnTo>
                <a:lnTo>
                  <a:pt x="153" y="12"/>
                </a:lnTo>
                <a:lnTo>
                  <a:pt x="147" y="12"/>
                </a:lnTo>
                <a:lnTo>
                  <a:pt x="147" y="17"/>
                </a:lnTo>
                <a:close/>
                <a:moveTo>
                  <a:pt x="147" y="24"/>
                </a:moveTo>
                <a:lnTo>
                  <a:pt x="155" y="24"/>
                </a:lnTo>
                <a:lnTo>
                  <a:pt x="157" y="24"/>
                </a:lnTo>
                <a:lnTo>
                  <a:pt x="158" y="23"/>
                </a:lnTo>
                <a:lnTo>
                  <a:pt x="158" y="21"/>
                </a:lnTo>
                <a:lnTo>
                  <a:pt x="157" y="19"/>
                </a:lnTo>
                <a:lnTo>
                  <a:pt x="155" y="19"/>
                </a:lnTo>
                <a:lnTo>
                  <a:pt x="153" y="19"/>
                </a:lnTo>
                <a:lnTo>
                  <a:pt x="147" y="19"/>
                </a:lnTo>
                <a:lnTo>
                  <a:pt x="147" y="24"/>
                </a:lnTo>
                <a:close/>
                <a:moveTo>
                  <a:pt x="182" y="28"/>
                </a:moveTo>
                <a:lnTo>
                  <a:pt x="177" y="28"/>
                </a:lnTo>
                <a:lnTo>
                  <a:pt x="169" y="19"/>
                </a:lnTo>
                <a:lnTo>
                  <a:pt x="168" y="21"/>
                </a:lnTo>
                <a:lnTo>
                  <a:pt x="168" y="28"/>
                </a:lnTo>
                <a:lnTo>
                  <a:pt x="166" y="28"/>
                </a:lnTo>
                <a:lnTo>
                  <a:pt x="166" y="8"/>
                </a:lnTo>
                <a:lnTo>
                  <a:pt x="168" y="8"/>
                </a:lnTo>
                <a:lnTo>
                  <a:pt x="168" y="17"/>
                </a:lnTo>
                <a:lnTo>
                  <a:pt x="177" y="8"/>
                </a:lnTo>
                <a:lnTo>
                  <a:pt x="181" y="8"/>
                </a:lnTo>
                <a:lnTo>
                  <a:pt x="173" y="17"/>
                </a:lnTo>
                <a:lnTo>
                  <a:pt x="182" y="28"/>
                </a:lnTo>
                <a:close/>
                <a:moveTo>
                  <a:pt x="184" y="13"/>
                </a:moveTo>
                <a:lnTo>
                  <a:pt x="184" y="12"/>
                </a:lnTo>
                <a:lnTo>
                  <a:pt x="186" y="10"/>
                </a:lnTo>
                <a:lnTo>
                  <a:pt x="188" y="8"/>
                </a:lnTo>
                <a:lnTo>
                  <a:pt x="192" y="8"/>
                </a:lnTo>
                <a:lnTo>
                  <a:pt x="194" y="8"/>
                </a:lnTo>
                <a:lnTo>
                  <a:pt x="195" y="8"/>
                </a:lnTo>
                <a:lnTo>
                  <a:pt x="197" y="8"/>
                </a:lnTo>
                <a:lnTo>
                  <a:pt x="197" y="10"/>
                </a:lnTo>
                <a:lnTo>
                  <a:pt x="199" y="12"/>
                </a:lnTo>
                <a:lnTo>
                  <a:pt x="199" y="13"/>
                </a:lnTo>
                <a:lnTo>
                  <a:pt x="199" y="24"/>
                </a:lnTo>
                <a:lnTo>
                  <a:pt x="201" y="26"/>
                </a:lnTo>
                <a:lnTo>
                  <a:pt x="201" y="24"/>
                </a:lnTo>
                <a:lnTo>
                  <a:pt x="201" y="28"/>
                </a:lnTo>
                <a:lnTo>
                  <a:pt x="199" y="28"/>
                </a:lnTo>
                <a:lnTo>
                  <a:pt x="197" y="28"/>
                </a:lnTo>
                <a:lnTo>
                  <a:pt x="197" y="26"/>
                </a:lnTo>
                <a:lnTo>
                  <a:pt x="195" y="24"/>
                </a:lnTo>
                <a:lnTo>
                  <a:pt x="195" y="26"/>
                </a:lnTo>
                <a:lnTo>
                  <a:pt x="194" y="28"/>
                </a:lnTo>
                <a:lnTo>
                  <a:pt x="192" y="28"/>
                </a:lnTo>
                <a:lnTo>
                  <a:pt x="190" y="28"/>
                </a:lnTo>
                <a:lnTo>
                  <a:pt x="188" y="28"/>
                </a:lnTo>
                <a:lnTo>
                  <a:pt x="186" y="28"/>
                </a:lnTo>
                <a:lnTo>
                  <a:pt x="184" y="26"/>
                </a:lnTo>
                <a:lnTo>
                  <a:pt x="182" y="24"/>
                </a:lnTo>
                <a:lnTo>
                  <a:pt x="182" y="23"/>
                </a:lnTo>
                <a:lnTo>
                  <a:pt x="182" y="21"/>
                </a:lnTo>
                <a:lnTo>
                  <a:pt x="184" y="19"/>
                </a:lnTo>
                <a:lnTo>
                  <a:pt x="186" y="17"/>
                </a:lnTo>
                <a:lnTo>
                  <a:pt x="188" y="17"/>
                </a:lnTo>
                <a:lnTo>
                  <a:pt x="194" y="15"/>
                </a:lnTo>
                <a:lnTo>
                  <a:pt x="195" y="15"/>
                </a:lnTo>
                <a:lnTo>
                  <a:pt x="195" y="13"/>
                </a:lnTo>
                <a:lnTo>
                  <a:pt x="195" y="12"/>
                </a:lnTo>
                <a:lnTo>
                  <a:pt x="192" y="10"/>
                </a:lnTo>
                <a:lnTo>
                  <a:pt x="190" y="10"/>
                </a:lnTo>
                <a:lnTo>
                  <a:pt x="188" y="12"/>
                </a:lnTo>
                <a:lnTo>
                  <a:pt x="188" y="13"/>
                </a:lnTo>
                <a:lnTo>
                  <a:pt x="186" y="13"/>
                </a:lnTo>
                <a:lnTo>
                  <a:pt x="184" y="13"/>
                </a:lnTo>
                <a:close/>
                <a:moveTo>
                  <a:pt x="195" y="17"/>
                </a:moveTo>
                <a:lnTo>
                  <a:pt x="195" y="19"/>
                </a:lnTo>
                <a:lnTo>
                  <a:pt x="194" y="19"/>
                </a:lnTo>
                <a:lnTo>
                  <a:pt x="190" y="19"/>
                </a:lnTo>
                <a:lnTo>
                  <a:pt x="188" y="19"/>
                </a:lnTo>
                <a:lnTo>
                  <a:pt x="186" y="21"/>
                </a:lnTo>
                <a:lnTo>
                  <a:pt x="186" y="23"/>
                </a:lnTo>
                <a:lnTo>
                  <a:pt x="188" y="24"/>
                </a:lnTo>
                <a:lnTo>
                  <a:pt x="190" y="26"/>
                </a:lnTo>
                <a:lnTo>
                  <a:pt x="192" y="24"/>
                </a:lnTo>
                <a:lnTo>
                  <a:pt x="194" y="24"/>
                </a:lnTo>
                <a:lnTo>
                  <a:pt x="195" y="23"/>
                </a:lnTo>
                <a:lnTo>
                  <a:pt x="195" y="21"/>
                </a:lnTo>
                <a:lnTo>
                  <a:pt x="195" y="17"/>
                </a:lnTo>
                <a:close/>
                <a:moveTo>
                  <a:pt x="212" y="17"/>
                </a:moveTo>
                <a:lnTo>
                  <a:pt x="214" y="15"/>
                </a:lnTo>
                <a:lnTo>
                  <a:pt x="216" y="15"/>
                </a:lnTo>
                <a:lnTo>
                  <a:pt x="216" y="13"/>
                </a:lnTo>
                <a:lnTo>
                  <a:pt x="214" y="12"/>
                </a:lnTo>
                <a:lnTo>
                  <a:pt x="212" y="10"/>
                </a:lnTo>
                <a:lnTo>
                  <a:pt x="208" y="12"/>
                </a:lnTo>
                <a:lnTo>
                  <a:pt x="206" y="13"/>
                </a:lnTo>
                <a:lnTo>
                  <a:pt x="205" y="13"/>
                </a:lnTo>
                <a:lnTo>
                  <a:pt x="205" y="12"/>
                </a:lnTo>
                <a:lnTo>
                  <a:pt x="205" y="10"/>
                </a:lnTo>
                <a:lnTo>
                  <a:pt x="206" y="8"/>
                </a:lnTo>
                <a:lnTo>
                  <a:pt x="208" y="8"/>
                </a:lnTo>
                <a:lnTo>
                  <a:pt x="212" y="8"/>
                </a:lnTo>
                <a:lnTo>
                  <a:pt x="214" y="8"/>
                </a:lnTo>
                <a:lnTo>
                  <a:pt x="216" y="8"/>
                </a:lnTo>
                <a:lnTo>
                  <a:pt x="218" y="10"/>
                </a:lnTo>
                <a:lnTo>
                  <a:pt x="219" y="12"/>
                </a:lnTo>
                <a:lnTo>
                  <a:pt x="219" y="13"/>
                </a:lnTo>
                <a:lnTo>
                  <a:pt x="219" y="15"/>
                </a:lnTo>
                <a:lnTo>
                  <a:pt x="218" y="15"/>
                </a:lnTo>
                <a:lnTo>
                  <a:pt x="218" y="17"/>
                </a:lnTo>
                <a:lnTo>
                  <a:pt x="216" y="17"/>
                </a:lnTo>
                <a:lnTo>
                  <a:pt x="219" y="19"/>
                </a:lnTo>
                <a:lnTo>
                  <a:pt x="219" y="23"/>
                </a:lnTo>
                <a:lnTo>
                  <a:pt x="219" y="24"/>
                </a:lnTo>
                <a:lnTo>
                  <a:pt x="218" y="26"/>
                </a:lnTo>
                <a:lnTo>
                  <a:pt x="216" y="28"/>
                </a:lnTo>
                <a:lnTo>
                  <a:pt x="214" y="28"/>
                </a:lnTo>
                <a:lnTo>
                  <a:pt x="212" y="28"/>
                </a:lnTo>
                <a:lnTo>
                  <a:pt x="208" y="28"/>
                </a:lnTo>
                <a:lnTo>
                  <a:pt x="206" y="26"/>
                </a:lnTo>
                <a:lnTo>
                  <a:pt x="205" y="26"/>
                </a:lnTo>
                <a:lnTo>
                  <a:pt x="205" y="24"/>
                </a:lnTo>
                <a:lnTo>
                  <a:pt x="205" y="23"/>
                </a:lnTo>
                <a:lnTo>
                  <a:pt x="203" y="21"/>
                </a:lnTo>
                <a:lnTo>
                  <a:pt x="206" y="21"/>
                </a:lnTo>
                <a:lnTo>
                  <a:pt x="206" y="23"/>
                </a:lnTo>
                <a:lnTo>
                  <a:pt x="206" y="24"/>
                </a:lnTo>
                <a:lnTo>
                  <a:pt x="208" y="24"/>
                </a:lnTo>
                <a:lnTo>
                  <a:pt x="210" y="26"/>
                </a:lnTo>
                <a:lnTo>
                  <a:pt x="212" y="26"/>
                </a:lnTo>
                <a:lnTo>
                  <a:pt x="216" y="24"/>
                </a:lnTo>
                <a:lnTo>
                  <a:pt x="216" y="23"/>
                </a:lnTo>
                <a:lnTo>
                  <a:pt x="216" y="21"/>
                </a:lnTo>
                <a:lnTo>
                  <a:pt x="216" y="19"/>
                </a:lnTo>
                <a:lnTo>
                  <a:pt x="214" y="19"/>
                </a:lnTo>
                <a:lnTo>
                  <a:pt x="212" y="19"/>
                </a:lnTo>
                <a:lnTo>
                  <a:pt x="210" y="19"/>
                </a:lnTo>
                <a:lnTo>
                  <a:pt x="208" y="19"/>
                </a:lnTo>
                <a:lnTo>
                  <a:pt x="208" y="17"/>
                </a:lnTo>
                <a:lnTo>
                  <a:pt x="210" y="17"/>
                </a:lnTo>
                <a:lnTo>
                  <a:pt x="212" y="17"/>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09" name="Freeform 143"/>
          <p:cNvSpPr>
            <a:spLocks noEditPoints="1"/>
          </p:cNvSpPr>
          <p:nvPr/>
        </p:nvSpPr>
        <p:spPr bwMode="auto">
          <a:xfrm>
            <a:off x="1295047" y="5646537"/>
            <a:ext cx="249388" cy="66126"/>
          </a:xfrm>
          <a:custGeom>
            <a:avLst/>
            <a:gdLst>
              <a:gd name="T0" fmla="*/ 24912 w 143"/>
              <a:gd name="T1" fmla="*/ 0 h 35"/>
              <a:gd name="T2" fmla="*/ 27842 w 143"/>
              <a:gd name="T3" fmla="*/ 11113 h 35"/>
              <a:gd name="T4" fmla="*/ 33704 w 143"/>
              <a:gd name="T5" fmla="*/ 14288 h 35"/>
              <a:gd name="T6" fmla="*/ 43962 w 143"/>
              <a:gd name="T7" fmla="*/ 11113 h 35"/>
              <a:gd name="T8" fmla="*/ 52754 w 143"/>
              <a:gd name="T9" fmla="*/ 23813 h 35"/>
              <a:gd name="T10" fmla="*/ 49823 w 143"/>
              <a:gd name="T11" fmla="*/ 38100 h 35"/>
              <a:gd name="T12" fmla="*/ 38100 w 143"/>
              <a:gd name="T13" fmla="*/ 44450 h 35"/>
              <a:gd name="T14" fmla="*/ 33704 w 143"/>
              <a:gd name="T15" fmla="*/ 41275 h 35"/>
              <a:gd name="T16" fmla="*/ 38100 w 143"/>
              <a:gd name="T17" fmla="*/ 41275 h 35"/>
              <a:gd name="T18" fmla="*/ 46892 w 143"/>
              <a:gd name="T19" fmla="*/ 34925 h 35"/>
              <a:gd name="T20" fmla="*/ 46892 w 143"/>
              <a:gd name="T21" fmla="*/ 23813 h 35"/>
              <a:gd name="T22" fmla="*/ 38100 w 143"/>
              <a:gd name="T23" fmla="*/ 14288 h 35"/>
              <a:gd name="T24" fmla="*/ 33704 w 143"/>
              <a:gd name="T25" fmla="*/ 28575 h 35"/>
              <a:gd name="T26" fmla="*/ 38100 w 143"/>
              <a:gd name="T27" fmla="*/ 41275 h 35"/>
              <a:gd name="T28" fmla="*/ 79131 w 143"/>
              <a:gd name="T29" fmla="*/ 17463 h 35"/>
              <a:gd name="T30" fmla="*/ 82062 w 143"/>
              <a:gd name="T31" fmla="*/ 31750 h 35"/>
              <a:gd name="T32" fmla="*/ 73269 w 143"/>
              <a:gd name="T33" fmla="*/ 44450 h 35"/>
              <a:gd name="T34" fmla="*/ 60081 w 143"/>
              <a:gd name="T35" fmla="*/ 38100 h 35"/>
              <a:gd name="T36" fmla="*/ 57150 w 143"/>
              <a:gd name="T37" fmla="*/ 23813 h 35"/>
              <a:gd name="T38" fmla="*/ 65942 w 143"/>
              <a:gd name="T39" fmla="*/ 11113 h 35"/>
              <a:gd name="T40" fmla="*/ 73269 w 143"/>
              <a:gd name="T41" fmla="*/ 38100 h 35"/>
              <a:gd name="T42" fmla="*/ 79131 w 143"/>
              <a:gd name="T43" fmla="*/ 26988 h 35"/>
              <a:gd name="T44" fmla="*/ 73269 w 143"/>
              <a:gd name="T45" fmla="*/ 17463 h 35"/>
              <a:gd name="T46" fmla="*/ 65942 w 143"/>
              <a:gd name="T47" fmla="*/ 17463 h 35"/>
              <a:gd name="T48" fmla="*/ 60081 w 143"/>
              <a:gd name="T49" fmla="*/ 26988 h 35"/>
              <a:gd name="T50" fmla="*/ 65942 w 143"/>
              <a:gd name="T51" fmla="*/ 38100 h 35"/>
              <a:gd name="T52" fmla="*/ 101112 w 143"/>
              <a:gd name="T53" fmla="*/ 23813 h 35"/>
              <a:gd name="T54" fmla="*/ 104042 w 143"/>
              <a:gd name="T55" fmla="*/ 17463 h 35"/>
              <a:gd name="T56" fmla="*/ 87923 w 143"/>
              <a:gd name="T57" fmla="*/ 20638 h 35"/>
              <a:gd name="T58" fmla="*/ 92319 w 143"/>
              <a:gd name="T59" fmla="*/ 11113 h 35"/>
              <a:gd name="T60" fmla="*/ 104042 w 143"/>
              <a:gd name="T61" fmla="*/ 11113 h 35"/>
              <a:gd name="T62" fmla="*/ 108438 w 143"/>
              <a:gd name="T63" fmla="*/ 20638 h 35"/>
              <a:gd name="T64" fmla="*/ 104042 w 143"/>
              <a:gd name="T65" fmla="*/ 26988 h 35"/>
              <a:gd name="T66" fmla="*/ 108438 w 143"/>
              <a:gd name="T67" fmla="*/ 38100 h 35"/>
              <a:gd name="T68" fmla="*/ 98181 w 143"/>
              <a:gd name="T69" fmla="*/ 44450 h 35"/>
              <a:gd name="T70" fmla="*/ 87923 w 143"/>
              <a:gd name="T71" fmla="*/ 38100 h 35"/>
              <a:gd name="T72" fmla="*/ 89388 w 143"/>
              <a:gd name="T73" fmla="*/ 34925 h 35"/>
              <a:gd name="T74" fmla="*/ 95250 w 143"/>
              <a:gd name="T75" fmla="*/ 41275 h 35"/>
              <a:gd name="T76" fmla="*/ 105508 w 143"/>
              <a:gd name="T77" fmla="*/ 31750 h 35"/>
              <a:gd name="T78" fmla="*/ 98181 w 143"/>
              <a:gd name="T79" fmla="*/ 28575 h 35"/>
              <a:gd name="T80" fmla="*/ 95250 w 143"/>
              <a:gd name="T81" fmla="*/ 26988 h 35"/>
              <a:gd name="T82" fmla="*/ 98181 w 143"/>
              <a:gd name="T83" fmla="*/ 26988 h 35"/>
              <a:gd name="T84" fmla="*/ 133350 w 143"/>
              <a:gd name="T85" fmla="*/ 44450 h 35"/>
              <a:gd name="T86" fmla="*/ 117231 w 143"/>
              <a:gd name="T87" fmla="*/ 44450 h 35"/>
              <a:gd name="T88" fmla="*/ 133350 w 143"/>
              <a:gd name="T89" fmla="*/ 26988 h 35"/>
              <a:gd name="T90" fmla="*/ 174381 w 143"/>
              <a:gd name="T91" fmla="*/ 11113 h 35"/>
              <a:gd name="T92" fmla="*/ 168519 w 143"/>
              <a:gd name="T93" fmla="*/ 34925 h 35"/>
              <a:gd name="T94" fmla="*/ 159727 w 143"/>
              <a:gd name="T95" fmla="*/ 44450 h 35"/>
              <a:gd name="T96" fmla="*/ 152400 w 143"/>
              <a:gd name="T97" fmla="*/ 11113 h 35"/>
              <a:gd name="T98" fmla="*/ 165588 w 143"/>
              <a:gd name="T99" fmla="*/ 26988 h 35"/>
              <a:gd name="T100" fmla="*/ 158262 w 143"/>
              <a:gd name="T101" fmla="*/ 38100 h 35"/>
              <a:gd name="T102" fmla="*/ 162658 w 143"/>
              <a:gd name="T103" fmla="*/ 34925 h 35"/>
              <a:gd name="T104" fmla="*/ 158262 w 143"/>
              <a:gd name="T105" fmla="*/ 28575 h 35"/>
              <a:gd name="T106" fmla="*/ 190500 w 143"/>
              <a:gd name="T107" fmla="*/ 34925 h 35"/>
              <a:gd name="T108" fmla="*/ 203688 w 143"/>
              <a:gd name="T109" fmla="*/ 44450 h 35"/>
              <a:gd name="T110" fmla="*/ 184638 w 143"/>
              <a:gd name="T111" fmla="*/ 44450 h 35"/>
              <a:gd name="T112" fmla="*/ 206619 w 143"/>
              <a:gd name="T113" fmla="*/ 0 h 35"/>
              <a:gd name="T114" fmla="*/ 187569 w 143"/>
              <a:gd name="T115" fmla="*/ 0 h 35"/>
              <a:gd name="T116" fmla="*/ 193431 w 143"/>
              <a:gd name="T117" fmla="*/ 3175 h 35"/>
              <a:gd name="T118" fmla="*/ 200758 w 143"/>
              <a:gd name="T119" fmla="*/ 3175 h 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3"/>
              <a:gd name="T181" fmla="*/ 0 h 35"/>
              <a:gd name="T182" fmla="*/ 143 w 143"/>
              <a:gd name="T183" fmla="*/ 35 h 3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3" h="35">
                <a:moveTo>
                  <a:pt x="4" y="28"/>
                </a:moveTo>
                <a:lnTo>
                  <a:pt x="0" y="28"/>
                </a:lnTo>
                <a:lnTo>
                  <a:pt x="0" y="0"/>
                </a:lnTo>
                <a:lnTo>
                  <a:pt x="17" y="0"/>
                </a:lnTo>
                <a:lnTo>
                  <a:pt x="17" y="4"/>
                </a:lnTo>
                <a:lnTo>
                  <a:pt x="4" y="4"/>
                </a:lnTo>
                <a:lnTo>
                  <a:pt x="4" y="28"/>
                </a:lnTo>
                <a:close/>
                <a:moveTo>
                  <a:pt x="19" y="7"/>
                </a:moveTo>
                <a:lnTo>
                  <a:pt x="23" y="7"/>
                </a:lnTo>
                <a:lnTo>
                  <a:pt x="23" y="11"/>
                </a:lnTo>
                <a:lnTo>
                  <a:pt x="23" y="9"/>
                </a:lnTo>
                <a:lnTo>
                  <a:pt x="24" y="7"/>
                </a:lnTo>
                <a:lnTo>
                  <a:pt x="26" y="7"/>
                </a:lnTo>
                <a:lnTo>
                  <a:pt x="28" y="7"/>
                </a:lnTo>
                <a:lnTo>
                  <a:pt x="30" y="7"/>
                </a:lnTo>
                <a:lnTo>
                  <a:pt x="32" y="9"/>
                </a:lnTo>
                <a:lnTo>
                  <a:pt x="34" y="9"/>
                </a:lnTo>
                <a:lnTo>
                  <a:pt x="36" y="11"/>
                </a:lnTo>
                <a:lnTo>
                  <a:pt x="36" y="15"/>
                </a:lnTo>
                <a:lnTo>
                  <a:pt x="36" y="17"/>
                </a:lnTo>
                <a:lnTo>
                  <a:pt x="36" y="20"/>
                </a:lnTo>
                <a:lnTo>
                  <a:pt x="36" y="22"/>
                </a:lnTo>
                <a:lnTo>
                  <a:pt x="34" y="24"/>
                </a:lnTo>
                <a:lnTo>
                  <a:pt x="32" y="26"/>
                </a:lnTo>
                <a:lnTo>
                  <a:pt x="30" y="28"/>
                </a:lnTo>
                <a:lnTo>
                  <a:pt x="28" y="28"/>
                </a:lnTo>
                <a:lnTo>
                  <a:pt x="26" y="28"/>
                </a:lnTo>
                <a:lnTo>
                  <a:pt x="24" y="28"/>
                </a:lnTo>
                <a:lnTo>
                  <a:pt x="23" y="26"/>
                </a:lnTo>
                <a:lnTo>
                  <a:pt x="23" y="35"/>
                </a:lnTo>
                <a:lnTo>
                  <a:pt x="19" y="35"/>
                </a:lnTo>
                <a:lnTo>
                  <a:pt x="19" y="7"/>
                </a:lnTo>
                <a:close/>
                <a:moveTo>
                  <a:pt x="26" y="26"/>
                </a:moveTo>
                <a:lnTo>
                  <a:pt x="28" y="24"/>
                </a:lnTo>
                <a:lnTo>
                  <a:pt x="30" y="24"/>
                </a:lnTo>
                <a:lnTo>
                  <a:pt x="32" y="22"/>
                </a:lnTo>
                <a:lnTo>
                  <a:pt x="32" y="20"/>
                </a:lnTo>
                <a:lnTo>
                  <a:pt x="32" y="17"/>
                </a:lnTo>
                <a:lnTo>
                  <a:pt x="32" y="15"/>
                </a:lnTo>
                <a:lnTo>
                  <a:pt x="32" y="13"/>
                </a:lnTo>
                <a:lnTo>
                  <a:pt x="30" y="11"/>
                </a:lnTo>
                <a:lnTo>
                  <a:pt x="26" y="9"/>
                </a:lnTo>
                <a:lnTo>
                  <a:pt x="24" y="11"/>
                </a:lnTo>
                <a:lnTo>
                  <a:pt x="23" y="13"/>
                </a:lnTo>
                <a:lnTo>
                  <a:pt x="23" y="15"/>
                </a:lnTo>
                <a:lnTo>
                  <a:pt x="23" y="18"/>
                </a:lnTo>
                <a:lnTo>
                  <a:pt x="23" y="22"/>
                </a:lnTo>
                <a:lnTo>
                  <a:pt x="23" y="24"/>
                </a:lnTo>
                <a:lnTo>
                  <a:pt x="24" y="24"/>
                </a:lnTo>
                <a:lnTo>
                  <a:pt x="26" y="26"/>
                </a:lnTo>
                <a:close/>
                <a:moveTo>
                  <a:pt x="47" y="7"/>
                </a:moveTo>
                <a:lnTo>
                  <a:pt x="50" y="7"/>
                </a:lnTo>
                <a:lnTo>
                  <a:pt x="52" y="9"/>
                </a:lnTo>
                <a:lnTo>
                  <a:pt x="54" y="11"/>
                </a:lnTo>
                <a:lnTo>
                  <a:pt x="56" y="13"/>
                </a:lnTo>
                <a:lnTo>
                  <a:pt x="56" y="15"/>
                </a:lnTo>
                <a:lnTo>
                  <a:pt x="56" y="17"/>
                </a:lnTo>
                <a:lnTo>
                  <a:pt x="56" y="20"/>
                </a:lnTo>
                <a:lnTo>
                  <a:pt x="56" y="22"/>
                </a:lnTo>
                <a:lnTo>
                  <a:pt x="54" y="24"/>
                </a:lnTo>
                <a:lnTo>
                  <a:pt x="52" y="26"/>
                </a:lnTo>
                <a:lnTo>
                  <a:pt x="50" y="28"/>
                </a:lnTo>
                <a:lnTo>
                  <a:pt x="47" y="28"/>
                </a:lnTo>
                <a:lnTo>
                  <a:pt x="45" y="28"/>
                </a:lnTo>
                <a:lnTo>
                  <a:pt x="43" y="26"/>
                </a:lnTo>
                <a:lnTo>
                  <a:pt x="41" y="24"/>
                </a:lnTo>
                <a:lnTo>
                  <a:pt x="39" y="22"/>
                </a:lnTo>
                <a:lnTo>
                  <a:pt x="39" y="20"/>
                </a:lnTo>
                <a:lnTo>
                  <a:pt x="39" y="17"/>
                </a:lnTo>
                <a:lnTo>
                  <a:pt x="39" y="15"/>
                </a:lnTo>
                <a:lnTo>
                  <a:pt x="39" y="13"/>
                </a:lnTo>
                <a:lnTo>
                  <a:pt x="41" y="11"/>
                </a:lnTo>
                <a:lnTo>
                  <a:pt x="43" y="9"/>
                </a:lnTo>
                <a:lnTo>
                  <a:pt x="45" y="7"/>
                </a:lnTo>
                <a:lnTo>
                  <a:pt x="47" y="7"/>
                </a:lnTo>
                <a:close/>
                <a:moveTo>
                  <a:pt x="47" y="24"/>
                </a:moveTo>
                <a:lnTo>
                  <a:pt x="48" y="24"/>
                </a:lnTo>
                <a:lnTo>
                  <a:pt x="50" y="24"/>
                </a:lnTo>
                <a:lnTo>
                  <a:pt x="52" y="22"/>
                </a:lnTo>
                <a:lnTo>
                  <a:pt x="52" y="20"/>
                </a:lnTo>
                <a:lnTo>
                  <a:pt x="52" y="18"/>
                </a:lnTo>
                <a:lnTo>
                  <a:pt x="54" y="17"/>
                </a:lnTo>
                <a:lnTo>
                  <a:pt x="52" y="17"/>
                </a:lnTo>
                <a:lnTo>
                  <a:pt x="52" y="15"/>
                </a:lnTo>
                <a:lnTo>
                  <a:pt x="52" y="13"/>
                </a:lnTo>
                <a:lnTo>
                  <a:pt x="50" y="11"/>
                </a:lnTo>
                <a:lnTo>
                  <a:pt x="48" y="11"/>
                </a:lnTo>
                <a:lnTo>
                  <a:pt x="47" y="9"/>
                </a:lnTo>
                <a:lnTo>
                  <a:pt x="45" y="11"/>
                </a:lnTo>
                <a:lnTo>
                  <a:pt x="43" y="13"/>
                </a:lnTo>
                <a:lnTo>
                  <a:pt x="43" y="15"/>
                </a:lnTo>
                <a:lnTo>
                  <a:pt x="41" y="17"/>
                </a:lnTo>
                <a:lnTo>
                  <a:pt x="41" y="18"/>
                </a:lnTo>
                <a:lnTo>
                  <a:pt x="43" y="20"/>
                </a:lnTo>
                <a:lnTo>
                  <a:pt x="43" y="22"/>
                </a:lnTo>
                <a:lnTo>
                  <a:pt x="45" y="24"/>
                </a:lnTo>
                <a:lnTo>
                  <a:pt x="47" y="24"/>
                </a:lnTo>
                <a:close/>
                <a:moveTo>
                  <a:pt x="67" y="17"/>
                </a:moveTo>
                <a:lnTo>
                  <a:pt x="69" y="15"/>
                </a:lnTo>
                <a:lnTo>
                  <a:pt x="71" y="15"/>
                </a:lnTo>
                <a:lnTo>
                  <a:pt x="71" y="13"/>
                </a:lnTo>
                <a:lnTo>
                  <a:pt x="71" y="11"/>
                </a:lnTo>
                <a:lnTo>
                  <a:pt x="67" y="9"/>
                </a:lnTo>
                <a:lnTo>
                  <a:pt x="63" y="11"/>
                </a:lnTo>
                <a:lnTo>
                  <a:pt x="63" y="13"/>
                </a:lnTo>
                <a:lnTo>
                  <a:pt x="60" y="13"/>
                </a:lnTo>
                <a:lnTo>
                  <a:pt x="60" y="11"/>
                </a:lnTo>
                <a:lnTo>
                  <a:pt x="61" y="9"/>
                </a:lnTo>
                <a:lnTo>
                  <a:pt x="63" y="7"/>
                </a:lnTo>
                <a:lnTo>
                  <a:pt x="65" y="7"/>
                </a:lnTo>
                <a:lnTo>
                  <a:pt x="67" y="7"/>
                </a:lnTo>
                <a:lnTo>
                  <a:pt x="69" y="7"/>
                </a:lnTo>
                <a:lnTo>
                  <a:pt x="71" y="7"/>
                </a:lnTo>
                <a:lnTo>
                  <a:pt x="72" y="9"/>
                </a:lnTo>
                <a:lnTo>
                  <a:pt x="74" y="9"/>
                </a:lnTo>
                <a:lnTo>
                  <a:pt x="74" y="11"/>
                </a:lnTo>
                <a:lnTo>
                  <a:pt x="74" y="13"/>
                </a:lnTo>
                <a:lnTo>
                  <a:pt x="74" y="15"/>
                </a:lnTo>
                <a:lnTo>
                  <a:pt x="72" y="15"/>
                </a:lnTo>
                <a:lnTo>
                  <a:pt x="72" y="17"/>
                </a:lnTo>
                <a:lnTo>
                  <a:pt x="71" y="17"/>
                </a:lnTo>
                <a:lnTo>
                  <a:pt x="74" y="18"/>
                </a:lnTo>
                <a:lnTo>
                  <a:pt x="76" y="22"/>
                </a:lnTo>
                <a:lnTo>
                  <a:pt x="74" y="24"/>
                </a:lnTo>
                <a:lnTo>
                  <a:pt x="72" y="26"/>
                </a:lnTo>
                <a:lnTo>
                  <a:pt x="71" y="28"/>
                </a:lnTo>
                <a:lnTo>
                  <a:pt x="69" y="28"/>
                </a:lnTo>
                <a:lnTo>
                  <a:pt x="67" y="28"/>
                </a:lnTo>
                <a:lnTo>
                  <a:pt x="65" y="28"/>
                </a:lnTo>
                <a:lnTo>
                  <a:pt x="61" y="26"/>
                </a:lnTo>
                <a:lnTo>
                  <a:pt x="60" y="24"/>
                </a:lnTo>
                <a:lnTo>
                  <a:pt x="60" y="22"/>
                </a:lnTo>
                <a:lnTo>
                  <a:pt x="60" y="20"/>
                </a:lnTo>
                <a:lnTo>
                  <a:pt x="61" y="20"/>
                </a:lnTo>
                <a:lnTo>
                  <a:pt x="61" y="22"/>
                </a:lnTo>
                <a:lnTo>
                  <a:pt x="63" y="24"/>
                </a:lnTo>
                <a:lnTo>
                  <a:pt x="65" y="24"/>
                </a:lnTo>
                <a:lnTo>
                  <a:pt x="65" y="26"/>
                </a:lnTo>
                <a:lnTo>
                  <a:pt x="67" y="26"/>
                </a:lnTo>
                <a:lnTo>
                  <a:pt x="71" y="24"/>
                </a:lnTo>
                <a:lnTo>
                  <a:pt x="72" y="22"/>
                </a:lnTo>
                <a:lnTo>
                  <a:pt x="72" y="20"/>
                </a:lnTo>
                <a:lnTo>
                  <a:pt x="71" y="18"/>
                </a:lnTo>
                <a:lnTo>
                  <a:pt x="69" y="18"/>
                </a:lnTo>
                <a:lnTo>
                  <a:pt x="67" y="18"/>
                </a:lnTo>
                <a:lnTo>
                  <a:pt x="65" y="18"/>
                </a:lnTo>
                <a:lnTo>
                  <a:pt x="65" y="17"/>
                </a:lnTo>
                <a:lnTo>
                  <a:pt x="67" y="17"/>
                </a:lnTo>
                <a:close/>
                <a:moveTo>
                  <a:pt x="91" y="7"/>
                </a:moveTo>
                <a:lnTo>
                  <a:pt x="95" y="7"/>
                </a:lnTo>
                <a:lnTo>
                  <a:pt x="95" y="28"/>
                </a:lnTo>
                <a:lnTo>
                  <a:pt x="91" y="28"/>
                </a:lnTo>
                <a:lnTo>
                  <a:pt x="91" y="18"/>
                </a:lnTo>
                <a:lnTo>
                  <a:pt x="82" y="18"/>
                </a:lnTo>
                <a:lnTo>
                  <a:pt x="82" y="28"/>
                </a:lnTo>
                <a:lnTo>
                  <a:pt x="80" y="28"/>
                </a:lnTo>
                <a:lnTo>
                  <a:pt x="80" y="7"/>
                </a:lnTo>
                <a:lnTo>
                  <a:pt x="82" y="7"/>
                </a:lnTo>
                <a:lnTo>
                  <a:pt x="82" y="17"/>
                </a:lnTo>
                <a:lnTo>
                  <a:pt x="91" y="17"/>
                </a:lnTo>
                <a:lnTo>
                  <a:pt x="91" y="7"/>
                </a:lnTo>
                <a:close/>
                <a:moveTo>
                  <a:pt x="120" y="28"/>
                </a:moveTo>
                <a:lnTo>
                  <a:pt x="119" y="28"/>
                </a:lnTo>
                <a:lnTo>
                  <a:pt x="119" y="7"/>
                </a:lnTo>
                <a:lnTo>
                  <a:pt x="120" y="7"/>
                </a:lnTo>
                <a:lnTo>
                  <a:pt x="120" y="28"/>
                </a:lnTo>
                <a:close/>
                <a:moveTo>
                  <a:pt x="115" y="22"/>
                </a:moveTo>
                <a:lnTo>
                  <a:pt x="115" y="22"/>
                </a:lnTo>
                <a:lnTo>
                  <a:pt x="115" y="24"/>
                </a:lnTo>
                <a:lnTo>
                  <a:pt x="113" y="26"/>
                </a:lnTo>
                <a:lnTo>
                  <a:pt x="111" y="26"/>
                </a:lnTo>
                <a:lnTo>
                  <a:pt x="109" y="28"/>
                </a:lnTo>
                <a:lnTo>
                  <a:pt x="108" y="28"/>
                </a:lnTo>
                <a:lnTo>
                  <a:pt x="100" y="28"/>
                </a:lnTo>
                <a:lnTo>
                  <a:pt x="100" y="7"/>
                </a:lnTo>
                <a:lnTo>
                  <a:pt x="104" y="7"/>
                </a:lnTo>
                <a:lnTo>
                  <a:pt x="104" y="17"/>
                </a:lnTo>
                <a:lnTo>
                  <a:pt x="108" y="17"/>
                </a:lnTo>
                <a:lnTo>
                  <a:pt x="111" y="17"/>
                </a:lnTo>
                <a:lnTo>
                  <a:pt x="113" y="17"/>
                </a:lnTo>
                <a:lnTo>
                  <a:pt x="115" y="18"/>
                </a:lnTo>
                <a:lnTo>
                  <a:pt x="115" y="22"/>
                </a:lnTo>
                <a:close/>
                <a:moveTo>
                  <a:pt x="104" y="24"/>
                </a:moveTo>
                <a:lnTo>
                  <a:pt x="108" y="24"/>
                </a:lnTo>
                <a:lnTo>
                  <a:pt x="109" y="24"/>
                </a:lnTo>
                <a:lnTo>
                  <a:pt x="111" y="24"/>
                </a:lnTo>
                <a:lnTo>
                  <a:pt x="111" y="22"/>
                </a:lnTo>
                <a:lnTo>
                  <a:pt x="111" y="20"/>
                </a:lnTo>
                <a:lnTo>
                  <a:pt x="111" y="18"/>
                </a:lnTo>
                <a:lnTo>
                  <a:pt x="109" y="18"/>
                </a:lnTo>
                <a:lnTo>
                  <a:pt x="108" y="18"/>
                </a:lnTo>
                <a:lnTo>
                  <a:pt x="104" y="18"/>
                </a:lnTo>
                <a:lnTo>
                  <a:pt x="104" y="24"/>
                </a:lnTo>
                <a:close/>
                <a:moveTo>
                  <a:pt x="130" y="22"/>
                </a:moveTo>
                <a:lnTo>
                  <a:pt x="130" y="22"/>
                </a:lnTo>
                <a:lnTo>
                  <a:pt x="139" y="7"/>
                </a:lnTo>
                <a:lnTo>
                  <a:pt x="143" y="7"/>
                </a:lnTo>
                <a:lnTo>
                  <a:pt x="143" y="28"/>
                </a:lnTo>
                <a:lnTo>
                  <a:pt x="139" y="28"/>
                </a:lnTo>
                <a:lnTo>
                  <a:pt x="139" y="13"/>
                </a:lnTo>
                <a:lnTo>
                  <a:pt x="130" y="28"/>
                </a:lnTo>
                <a:lnTo>
                  <a:pt x="126" y="28"/>
                </a:lnTo>
                <a:lnTo>
                  <a:pt x="126" y="7"/>
                </a:lnTo>
                <a:lnTo>
                  <a:pt x="130" y="7"/>
                </a:lnTo>
                <a:lnTo>
                  <a:pt x="130" y="22"/>
                </a:lnTo>
                <a:close/>
                <a:moveTo>
                  <a:pt x="141" y="0"/>
                </a:moveTo>
                <a:lnTo>
                  <a:pt x="139" y="4"/>
                </a:lnTo>
                <a:lnTo>
                  <a:pt x="133" y="6"/>
                </a:lnTo>
                <a:lnTo>
                  <a:pt x="130" y="4"/>
                </a:lnTo>
                <a:lnTo>
                  <a:pt x="128" y="0"/>
                </a:lnTo>
                <a:lnTo>
                  <a:pt x="130" y="0"/>
                </a:lnTo>
                <a:lnTo>
                  <a:pt x="132" y="2"/>
                </a:lnTo>
                <a:lnTo>
                  <a:pt x="133" y="4"/>
                </a:lnTo>
                <a:lnTo>
                  <a:pt x="135" y="2"/>
                </a:lnTo>
                <a:lnTo>
                  <a:pt x="137" y="2"/>
                </a:lnTo>
                <a:lnTo>
                  <a:pt x="139" y="0"/>
                </a:lnTo>
                <a:lnTo>
                  <a:pt x="141" y="0"/>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10" name="Freeform 144"/>
          <p:cNvSpPr>
            <a:spLocks noEditPoints="1"/>
          </p:cNvSpPr>
          <p:nvPr/>
        </p:nvSpPr>
        <p:spPr bwMode="auto">
          <a:xfrm>
            <a:off x="1295048" y="5741001"/>
            <a:ext cx="328739" cy="52901"/>
          </a:xfrm>
          <a:custGeom>
            <a:avLst/>
            <a:gdLst>
              <a:gd name="T0" fmla="*/ 33615 w 189"/>
              <a:gd name="T1" fmla="*/ 6350 h 28"/>
              <a:gd name="T2" fmla="*/ 5846 w 189"/>
              <a:gd name="T3" fmla="*/ 7938 h 28"/>
              <a:gd name="T4" fmla="*/ 19000 w 189"/>
              <a:gd name="T5" fmla="*/ 34925 h 28"/>
              <a:gd name="T6" fmla="*/ 43845 w 189"/>
              <a:gd name="T7" fmla="*/ 20638 h 28"/>
              <a:gd name="T8" fmla="*/ 59922 w 189"/>
              <a:gd name="T9" fmla="*/ 11113 h 28"/>
              <a:gd name="T10" fmla="*/ 68691 w 189"/>
              <a:gd name="T11" fmla="*/ 38100 h 28"/>
              <a:gd name="T12" fmla="*/ 70152 w 189"/>
              <a:gd name="T13" fmla="*/ 41275 h 28"/>
              <a:gd name="T14" fmla="*/ 62845 w 189"/>
              <a:gd name="T15" fmla="*/ 41275 h 28"/>
              <a:gd name="T16" fmla="*/ 52614 w 189"/>
              <a:gd name="T17" fmla="*/ 44450 h 28"/>
              <a:gd name="T18" fmla="*/ 43845 w 189"/>
              <a:gd name="T19" fmla="*/ 31750 h 28"/>
              <a:gd name="T20" fmla="*/ 62845 w 189"/>
              <a:gd name="T21" fmla="*/ 20638 h 28"/>
              <a:gd name="T22" fmla="*/ 49691 w 189"/>
              <a:gd name="T23" fmla="*/ 17463 h 28"/>
              <a:gd name="T24" fmla="*/ 56999 w 189"/>
              <a:gd name="T25" fmla="*/ 26988 h 28"/>
              <a:gd name="T26" fmla="*/ 49691 w 189"/>
              <a:gd name="T27" fmla="*/ 31750 h 28"/>
              <a:gd name="T28" fmla="*/ 59922 w 189"/>
              <a:gd name="T29" fmla="*/ 34925 h 28"/>
              <a:gd name="T30" fmla="*/ 92075 w 189"/>
              <a:gd name="T31" fmla="*/ 41275 h 28"/>
              <a:gd name="T32" fmla="*/ 78921 w 189"/>
              <a:gd name="T33" fmla="*/ 11113 h 28"/>
              <a:gd name="T34" fmla="*/ 103767 w 189"/>
              <a:gd name="T35" fmla="*/ 20638 h 28"/>
              <a:gd name="T36" fmla="*/ 119844 w 189"/>
              <a:gd name="T37" fmla="*/ 11113 h 28"/>
              <a:gd name="T38" fmla="*/ 124228 w 189"/>
              <a:gd name="T39" fmla="*/ 38100 h 28"/>
              <a:gd name="T40" fmla="*/ 127151 w 189"/>
              <a:gd name="T41" fmla="*/ 41275 h 28"/>
              <a:gd name="T42" fmla="*/ 122767 w 189"/>
              <a:gd name="T43" fmla="*/ 41275 h 28"/>
              <a:gd name="T44" fmla="*/ 111075 w 189"/>
              <a:gd name="T45" fmla="*/ 44450 h 28"/>
              <a:gd name="T46" fmla="*/ 100844 w 189"/>
              <a:gd name="T47" fmla="*/ 31750 h 28"/>
              <a:gd name="T48" fmla="*/ 119844 w 189"/>
              <a:gd name="T49" fmla="*/ 20638 h 28"/>
              <a:gd name="T50" fmla="*/ 108152 w 189"/>
              <a:gd name="T51" fmla="*/ 17463 h 28"/>
              <a:gd name="T52" fmla="*/ 116921 w 189"/>
              <a:gd name="T53" fmla="*/ 26988 h 28"/>
              <a:gd name="T54" fmla="*/ 105229 w 189"/>
              <a:gd name="T55" fmla="*/ 31750 h 28"/>
              <a:gd name="T56" fmla="*/ 116921 w 189"/>
              <a:gd name="T57" fmla="*/ 34925 h 28"/>
              <a:gd name="T58" fmla="*/ 151997 w 189"/>
              <a:gd name="T59" fmla="*/ 26988 h 28"/>
              <a:gd name="T60" fmla="*/ 135920 w 189"/>
              <a:gd name="T61" fmla="*/ 26988 h 28"/>
              <a:gd name="T62" fmla="*/ 138843 w 189"/>
              <a:gd name="T63" fmla="*/ 23812 h 28"/>
              <a:gd name="T64" fmla="*/ 151997 w 189"/>
              <a:gd name="T65" fmla="*/ 11113 h 28"/>
              <a:gd name="T66" fmla="*/ 170996 w 189"/>
              <a:gd name="T67" fmla="*/ 26988 h 28"/>
              <a:gd name="T68" fmla="*/ 168073 w 189"/>
              <a:gd name="T69" fmla="*/ 23812 h 28"/>
              <a:gd name="T70" fmla="*/ 192919 w 189"/>
              <a:gd name="T71" fmla="*/ 14288 h 28"/>
              <a:gd name="T72" fmla="*/ 208996 w 189"/>
              <a:gd name="T73" fmla="*/ 11113 h 28"/>
              <a:gd name="T74" fmla="*/ 213380 w 189"/>
              <a:gd name="T75" fmla="*/ 38100 h 28"/>
              <a:gd name="T76" fmla="*/ 213380 w 189"/>
              <a:gd name="T77" fmla="*/ 41275 h 28"/>
              <a:gd name="T78" fmla="*/ 208996 w 189"/>
              <a:gd name="T79" fmla="*/ 38100 h 28"/>
              <a:gd name="T80" fmla="*/ 194381 w 189"/>
              <a:gd name="T81" fmla="*/ 41275 h 28"/>
              <a:gd name="T82" fmla="*/ 189996 w 189"/>
              <a:gd name="T83" fmla="*/ 28575 h 28"/>
              <a:gd name="T84" fmla="*/ 208996 w 189"/>
              <a:gd name="T85" fmla="*/ 20638 h 28"/>
              <a:gd name="T86" fmla="*/ 194381 w 189"/>
              <a:gd name="T87" fmla="*/ 20638 h 28"/>
              <a:gd name="T88" fmla="*/ 200227 w 189"/>
              <a:gd name="T89" fmla="*/ 26988 h 28"/>
              <a:gd name="T90" fmla="*/ 194381 w 189"/>
              <a:gd name="T91" fmla="*/ 31750 h 28"/>
              <a:gd name="T92" fmla="*/ 208996 w 189"/>
              <a:gd name="T93" fmla="*/ 34925 h 28"/>
              <a:gd name="T94" fmla="*/ 225072 w 189"/>
              <a:gd name="T95" fmla="*/ 34925 h 28"/>
              <a:gd name="T96" fmla="*/ 222149 w 189"/>
              <a:gd name="T97" fmla="*/ 34925 h 28"/>
              <a:gd name="T98" fmla="*/ 238226 w 189"/>
              <a:gd name="T99" fmla="*/ 41275 h 28"/>
              <a:gd name="T100" fmla="*/ 257225 w 189"/>
              <a:gd name="T101" fmla="*/ 11113 h 28"/>
              <a:gd name="T102" fmla="*/ 270379 w 189"/>
              <a:gd name="T103" fmla="*/ 14288 h 28"/>
              <a:gd name="T104" fmla="*/ 276225 w 189"/>
              <a:gd name="T105" fmla="*/ 38100 h 28"/>
              <a:gd name="T106" fmla="*/ 273302 w 189"/>
              <a:gd name="T107" fmla="*/ 41275 h 28"/>
              <a:gd name="T108" fmla="*/ 264533 w 189"/>
              <a:gd name="T109" fmla="*/ 38100 h 28"/>
              <a:gd name="T110" fmla="*/ 251379 w 189"/>
              <a:gd name="T111" fmla="*/ 41275 h 28"/>
              <a:gd name="T112" fmla="*/ 251379 w 189"/>
              <a:gd name="T113" fmla="*/ 26988 h 28"/>
              <a:gd name="T114" fmla="*/ 260148 w 189"/>
              <a:gd name="T115" fmla="*/ 14288 h 28"/>
              <a:gd name="T116" fmla="*/ 267456 w 189"/>
              <a:gd name="T117" fmla="*/ 26988 h 28"/>
              <a:gd name="T118" fmla="*/ 257225 w 189"/>
              <a:gd name="T119" fmla="*/ 28575 h 28"/>
              <a:gd name="T120" fmla="*/ 257225 w 189"/>
              <a:gd name="T121" fmla="*/ 38100 h 28"/>
              <a:gd name="T122" fmla="*/ 267456 w 189"/>
              <a:gd name="T123" fmla="*/ 31750 h 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9"/>
              <a:gd name="T187" fmla="*/ 0 h 28"/>
              <a:gd name="T188" fmla="*/ 189 w 189"/>
              <a:gd name="T189" fmla="*/ 28 h 2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9" h="28">
                <a:moveTo>
                  <a:pt x="23" y="26"/>
                </a:moveTo>
                <a:lnTo>
                  <a:pt x="23" y="11"/>
                </a:lnTo>
                <a:lnTo>
                  <a:pt x="23" y="7"/>
                </a:lnTo>
                <a:lnTo>
                  <a:pt x="23" y="5"/>
                </a:lnTo>
                <a:lnTo>
                  <a:pt x="23" y="4"/>
                </a:lnTo>
                <a:lnTo>
                  <a:pt x="15" y="26"/>
                </a:lnTo>
                <a:lnTo>
                  <a:pt x="12" y="26"/>
                </a:lnTo>
                <a:lnTo>
                  <a:pt x="4" y="4"/>
                </a:lnTo>
                <a:lnTo>
                  <a:pt x="4" y="5"/>
                </a:lnTo>
                <a:lnTo>
                  <a:pt x="4" y="11"/>
                </a:lnTo>
                <a:lnTo>
                  <a:pt x="4" y="26"/>
                </a:lnTo>
                <a:lnTo>
                  <a:pt x="0" y="26"/>
                </a:lnTo>
                <a:lnTo>
                  <a:pt x="0" y="0"/>
                </a:lnTo>
                <a:lnTo>
                  <a:pt x="6" y="0"/>
                </a:lnTo>
                <a:lnTo>
                  <a:pt x="13" y="22"/>
                </a:lnTo>
                <a:lnTo>
                  <a:pt x="21" y="0"/>
                </a:lnTo>
                <a:lnTo>
                  <a:pt x="26" y="0"/>
                </a:lnTo>
                <a:lnTo>
                  <a:pt x="26" y="26"/>
                </a:lnTo>
                <a:lnTo>
                  <a:pt x="23" y="26"/>
                </a:lnTo>
                <a:close/>
                <a:moveTo>
                  <a:pt x="30" y="13"/>
                </a:moveTo>
                <a:lnTo>
                  <a:pt x="32" y="9"/>
                </a:lnTo>
                <a:lnTo>
                  <a:pt x="34" y="7"/>
                </a:lnTo>
                <a:lnTo>
                  <a:pt x="36" y="7"/>
                </a:lnTo>
                <a:lnTo>
                  <a:pt x="39" y="5"/>
                </a:lnTo>
                <a:lnTo>
                  <a:pt x="41" y="7"/>
                </a:lnTo>
                <a:lnTo>
                  <a:pt x="43" y="7"/>
                </a:lnTo>
                <a:lnTo>
                  <a:pt x="45" y="7"/>
                </a:lnTo>
                <a:lnTo>
                  <a:pt x="45" y="9"/>
                </a:lnTo>
                <a:lnTo>
                  <a:pt x="47" y="11"/>
                </a:lnTo>
                <a:lnTo>
                  <a:pt x="47" y="22"/>
                </a:lnTo>
                <a:lnTo>
                  <a:pt x="47" y="24"/>
                </a:lnTo>
                <a:lnTo>
                  <a:pt x="48" y="24"/>
                </a:lnTo>
                <a:lnTo>
                  <a:pt x="48" y="26"/>
                </a:lnTo>
                <a:lnTo>
                  <a:pt x="47" y="26"/>
                </a:lnTo>
                <a:lnTo>
                  <a:pt x="45" y="26"/>
                </a:lnTo>
                <a:lnTo>
                  <a:pt x="43" y="26"/>
                </a:lnTo>
                <a:lnTo>
                  <a:pt x="43" y="24"/>
                </a:lnTo>
                <a:lnTo>
                  <a:pt x="41" y="24"/>
                </a:lnTo>
                <a:lnTo>
                  <a:pt x="39" y="26"/>
                </a:lnTo>
                <a:lnTo>
                  <a:pt x="37" y="26"/>
                </a:lnTo>
                <a:lnTo>
                  <a:pt x="36" y="28"/>
                </a:lnTo>
                <a:lnTo>
                  <a:pt x="34" y="26"/>
                </a:lnTo>
                <a:lnTo>
                  <a:pt x="32" y="26"/>
                </a:lnTo>
                <a:lnTo>
                  <a:pt x="30" y="24"/>
                </a:lnTo>
                <a:lnTo>
                  <a:pt x="30" y="22"/>
                </a:lnTo>
                <a:lnTo>
                  <a:pt x="30" y="20"/>
                </a:lnTo>
                <a:lnTo>
                  <a:pt x="30" y="18"/>
                </a:lnTo>
                <a:lnTo>
                  <a:pt x="30" y="17"/>
                </a:lnTo>
                <a:lnTo>
                  <a:pt x="32" y="17"/>
                </a:lnTo>
                <a:lnTo>
                  <a:pt x="36" y="15"/>
                </a:lnTo>
                <a:lnTo>
                  <a:pt x="41" y="15"/>
                </a:lnTo>
                <a:lnTo>
                  <a:pt x="43" y="13"/>
                </a:lnTo>
                <a:lnTo>
                  <a:pt x="41" y="9"/>
                </a:lnTo>
                <a:lnTo>
                  <a:pt x="37" y="9"/>
                </a:lnTo>
                <a:lnTo>
                  <a:pt x="36" y="9"/>
                </a:lnTo>
                <a:lnTo>
                  <a:pt x="34" y="11"/>
                </a:lnTo>
                <a:lnTo>
                  <a:pt x="34" y="13"/>
                </a:lnTo>
                <a:lnTo>
                  <a:pt x="30" y="13"/>
                </a:lnTo>
                <a:close/>
                <a:moveTo>
                  <a:pt x="43" y="17"/>
                </a:moveTo>
                <a:lnTo>
                  <a:pt x="43" y="17"/>
                </a:lnTo>
                <a:lnTo>
                  <a:pt x="41" y="17"/>
                </a:lnTo>
                <a:lnTo>
                  <a:pt x="39" y="17"/>
                </a:lnTo>
                <a:lnTo>
                  <a:pt x="37" y="17"/>
                </a:lnTo>
                <a:lnTo>
                  <a:pt x="36" y="18"/>
                </a:lnTo>
                <a:lnTo>
                  <a:pt x="34" y="18"/>
                </a:lnTo>
                <a:lnTo>
                  <a:pt x="34" y="20"/>
                </a:lnTo>
                <a:lnTo>
                  <a:pt x="34" y="24"/>
                </a:lnTo>
                <a:lnTo>
                  <a:pt x="37" y="24"/>
                </a:lnTo>
                <a:lnTo>
                  <a:pt x="39" y="24"/>
                </a:lnTo>
                <a:lnTo>
                  <a:pt x="41" y="22"/>
                </a:lnTo>
                <a:lnTo>
                  <a:pt x="43" y="20"/>
                </a:lnTo>
                <a:lnTo>
                  <a:pt x="43" y="17"/>
                </a:lnTo>
                <a:close/>
                <a:moveTo>
                  <a:pt x="67" y="26"/>
                </a:moveTo>
                <a:lnTo>
                  <a:pt x="63" y="26"/>
                </a:lnTo>
                <a:lnTo>
                  <a:pt x="58" y="18"/>
                </a:lnTo>
                <a:lnTo>
                  <a:pt x="54" y="26"/>
                </a:lnTo>
                <a:lnTo>
                  <a:pt x="50" y="26"/>
                </a:lnTo>
                <a:lnTo>
                  <a:pt x="56" y="17"/>
                </a:lnTo>
                <a:lnTo>
                  <a:pt x="50" y="7"/>
                </a:lnTo>
                <a:lnTo>
                  <a:pt x="54" y="7"/>
                </a:lnTo>
                <a:lnTo>
                  <a:pt x="60" y="13"/>
                </a:lnTo>
                <a:lnTo>
                  <a:pt x="63" y="7"/>
                </a:lnTo>
                <a:lnTo>
                  <a:pt x="67" y="7"/>
                </a:lnTo>
                <a:lnTo>
                  <a:pt x="61" y="17"/>
                </a:lnTo>
                <a:lnTo>
                  <a:pt x="67" y="26"/>
                </a:lnTo>
                <a:close/>
                <a:moveTo>
                  <a:pt x="71" y="13"/>
                </a:moveTo>
                <a:lnTo>
                  <a:pt x="71" y="9"/>
                </a:lnTo>
                <a:lnTo>
                  <a:pt x="72" y="7"/>
                </a:lnTo>
                <a:lnTo>
                  <a:pt x="74" y="7"/>
                </a:lnTo>
                <a:lnTo>
                  <a:pt x="78" y="5"/>
                </a:lnTo>
                <a:lnTo>
                  <a:pt x="80" y="5"/>
                </a:lnTo>
                <a:lnTo>
                  <a:pt x="82" y="7"/>
                </a:lnTo>
                <a:lnTo>
                  <a:pt x="84" y="7"/>
                </a:lnTo>
                <a:lnTo>
                  <a:pt x="85" y="9"/>
                </a:lnTo>
                <a:lnTo>
                  <a:pt x="85" y="11"/>
                </a:lnTo>
                <a:lnTo>
                  <a:pt x="85" y="22"/>
                </a:lnTo>
                <a:lnTo>
                  <a:pt x="85" y="24"/>
                </a:lnTo>
                <a:lnTo>
                  <a:pt x="87" y="24"/>
                </a:lnTo>
                <a:lnTo>
                  <a:pt x="87" y="26"/>
                </a:lnTo>
                <a:lnTo>
                  <a:pt x="85" y="26"/>
                </a:lnTo>
                <a:lnTo>
                  <a:pt x="84" y="26"/>
                </a:lnTo>
                <a:lnTo>
                  <a:pt x="84" y="24"/>
                </a:lnTo>
                <a:lnTo>
                  <a:pt x="82" y="24"/>
                </a:lnTo>
                <a:lnTo>
                  <a:pt x="80" y="26"/>
                </a:lnTo>
                <a:lnTo>
                  <a:pt x="78" y="26"/>
                </a:lnTo>
                <a:lnTo>
                  <a:pt x="76" y="28"/>
                </a:lnTo>
                <a:lnTo>
                  <a:pt x="74" y="26"/>
                </a:lnTo>
                <a:lnTo>
                  <a:pt x="72" y="26"/>
                </a:lnTo>
                <a:lnTo>
                  <a:pt x="71" y="26"/>
                </a:lnTo>
                <a:lnTo>
                  <a:pt x="71" y="24"/>
                </a:lnTo>
                <a:lnTo>
                  <a:pt x="69" y="22"/>
                </a:lnTo>
                <a:lnTo>
                  <a:pt x="69" y="20"/>
                </a:lnTo>
                <a:lnTo>
                  <a:pt x="69" y="18"/>
                </a:lnTo>
                <a:lnTo>
                  <a:pt x="71" y="17"/>
                </a:lnTo>
                <a:lnTo>
                  <a:pt x="72" y="17"/>
                </a:lnTo>
                <a:lnTo>
                  <a:pt x="74" y="15"/>
                </a:lnTo>
                <a:lnTo>
                  <a:pt x="80" y="15"/>
                </a:lnTo>
                <a:lnTo>
                  <a:pt x="82" y="13"/>
                </a:lnTo>
                <a:lnTo>
                  <a:pt x="82" y="9"/>
                </a:lnTo>
                <a:lnTo>
                  <a:pt x="78" y="9"/>
                </a:lnTo>
                <a:lnTo>
                  <a:pt x="76" y="9"/>
                </a:lnTo>
                <a:lnTo>
                  <a:pt x="74" y="9"/>
                </a:lnTo>
                <a:lnTo>
                  <a:pt x="74" y="11"/>
                </a:lnTo>
                <a:lnTo>
                  <a:pt x="72" y="13"/>
                </a:lnTo>
                <a:lnTo>
                  <a:pt x="71" y="13"/>
                </a:lnTo>
                <a:close/>
                <a:moveTo>
                  <a:pt x="82" y="17"/>
                </a:moveTo>
                <a:lnTo>
                  <a:pt x="82" y="17"/>
                </a:lnTo>
                <a:lnTo>
                  <a:pt x="80" y="17"/>
                </a:lnTo>
                <a:lnTo>
                  <a:pt x="76" y="17"/>
                </a:lnTo>
                <a:lnTo>
                  <a:pt x="76" y="18"/>
                </a:lnTo>
                <a:lnTo>
                  <a:pt x="74" y="18"/>
                </a:lnTo>
                <a:lnTo>
                  <a:pt x="72" y="18"/>
                </a:lnTo>
                <a:lnTo>
                  <a:pt x="72" y="20"/>
                </a:lnTo>
                <a:lnTo>
                  <a:pt x="74" y="24"/>
                </a:lnTo>
                <a:lnTo>
                  <a:pt x="76" y="24"/>
                </a:lnTo>
                <a:lnTo>
                  <a:pt x="78" y="24"/>
                </a:lnTo>
                <a:lnTo>
                  <a:pt x="80" y="24"/>
                </a:lnTo>
                <a:lnTo>
                  <a:pt x="80" y="22"/>
                </a:lnTo>
                <a:lnTo>
                  <a:pt x="82" y="22"/>
                </a:lnTo>
                <a:lnTo>
                  <a:pt x="82" y="20"/>
                </a:lnTo>
                <a:lnTo>
                  <a:pt x="82" y="17"/>
                </a:lnTo>
                <a:close/>
                <a:moveTo>
                  <a:pt x="104" y="26"/>
                </a:moveTo>
                <a:lnTo>
                  <a:pt x="104" y="17"/>
                </a:lnTo>
                <a:lnTo>
                  <a:pt x="102" y="18"/>
                </a:lnTo>
                <a:lnTo>
                  <a:pt x="100" y="18"/>
                </a:lnTo>
                <a:lnTo>
                  <a:pt x="98" y="18"/>
                </a:lnTo>
                <a:lnTo>
                  <a:pt x="96" y="18"/>
                </a:lnTo>
                <a:lnTo>
                  <a:pt x="95" y="18"/>
                </a:lnTo>
                <a:lnTo>
                  <a:pt x="93" y="17"/>
                </a:lnTo>
                <a:lnTo>
                  <a:pt x="91" y="17"/>
                </a:lnTo>
                <a:lnTo>
                  <a:pt x="91" y="13"/>
                </a:lnTo>
                <a:lnTo>
                  <a:pt x="91" y="7"/>
                </a:lnTo>
                <a:lnTo>
                  <a:pt x="95" y="7"/>
                </a:lnTo>
                <a:lnTo>
                  <a:pt x="95" y="13"/>
                </a:lnTo>
                <a:lnTo>
                  <a:pt x="95" y="15"/>
                </a:lnTo>
                <a:lnTo>
                  <a:pt x="98" y="17"/>
                </a:lnTo>
                <a:lnTo>
                  <a:pt x="100" y="17"/>
                </a:lnTo>
                <a:lnTo>
                  <a:pt x="102" y="15"/>
                </a:lnTo>
                <a:lnTo>
                  <a:pt x="104" y="15"/>
                </a:lnTo>
                <a:lnTo>
                  <a:pt x="104" y="7"/>
                </a:lnTo>
                <a:lnTo>
                  <a:pt x="108" y="7"/>
                </a:lnTo>
                <a:lnTo>
                  <a:pt x="108" y="26"/>
                </a:lnTo>
                <a:lnTo>
                  <a:pt x="104" y="26"/>
                </a:lnTo>
                <a:close/>
                <a:moveTo>
                  <a:pt x="128" y="26"/>
                </a:moveTo>
                <a:lnTo>
                  <a:pt x="124" y="26"/>
                </a:lnTo>
                <a:lnTo>
                  <a:pt x="117" y="17"/>
                </a:lnTo>
                <a:lnTo>
                  <a:pt x="115" y="18"/>
                </a:lnTo>
                <a:lnTo>
                  <a:pt x="115" y="26"/>
                </a:lnTo>
                <a:lnTo>
                  <a:pt x="111" y="26"/>
                </a:lnTo>
                <a:lnTo>
                  <a:pt x="111" y="7"/>
                </a:lnTo>
                <a:lnTo>
                  <a:pt x="115" y="7"/>
                </a:lnTo>
                <a:lnTo>
                  <a:pt x="115" y="15"/>
                </a:lnTo>
                <a:lnTo>
                  <a:pt x="124" y="7"/>
                </a:lnTo>
                <a:lnTo>
                  <a:pt x="128" y="7"/>
                </a:lnTo>
                <a:lnTo>
                  <a:pt x="119" y="15"/>
                </a:lnTo>
                <a:lnTo>
                  <a:pt x="128" y="26"/>
                </a:lnTo>
                <a:close/>
                <a:moveTo>
                  <a:pt x="130" y="13"/>
                </a:moveTo>
                <a:lnTo>
                  <a:pt x="132" y="9"/>
                </a:lnTo>
                <a:lnTo>
                  <a:pt x="133" y="7"/>
                </a:lnTo>
                <a:lnTo>
                  <a:pt x="135" y="7"/>
                </a:lnTo>
                <a:lnTo>
                  <a:pt x="139" y="5"/>
                </a:lnTo>
                <a:lnTo>
                  <a:pt x="141" y="5"/>
                </a:lnTo>
                <a:lnTo>
                  <a:pt x="141" y="7"/>
                </a:lnTo>
                <a:lnTo>
                  <a:pt x="143" y="7"/>
                </a:lnTo>
                <a:lnTo>
                  <a:pt x="145" y="7"/>
                </a:lnTo>
                <a:lnTo>
                  <a:pt x="146" y="9"/>
                </a:lnTo>
                <a:lnTo>
                  <a:pt x="146" y="11"/>
                </a:lnTo>
                <a:lnTo>
                  <a:pt x="146" y="22"/>
                </a:lnTo>
                <a:lnTo>
                  <a:pt x="146" y="24"/>
                </a:lnTo>
                <a:lnTo>
                  <a:pt x="148" y="24"/>
                </a:lnTo>
                <a:lnTo>
                  <a:pt x="148" y="26"/>
                </a:lnTo>
                <a:lnTo>
                  <a:pt x="146" y="26"/>
                </a:lnTo>
                <a:lnTo>
                  <a:pt x="145" y="26"/>
                </a:lnTo>
                <a:lnTo>
                  <a:pt x="143" y="24"/>
                </a:lnTo>
                <a:lnTo>
                  <a:pt x="141" y="24"/>
                </a:lnTo>
                <a:lnTo>
                  <a:pt x="141" y="26"/>
                </a:lnTo>
                <a:lnTo>
                  <a:pt x="139" y="26"/>
                </a:lnTo>
                <a:lnTo>
                  <a:pt x="135" y="28"/>
                </a:lnTo>
                <a:lnTo>
                  <a:pt x="133" y="26"/>
                </a:lnTo>
                <a:lnTo>
                  <a:pt x="132" y="26"/>
                </a:lnTo>
                <a:lnTo>
                  <a:pt x="130" y="24"/>
                </a:lnTo>
                <a:lnTo>
                  <a:pt x="130" y="22"/>
                </a:lnTo>
                <a:lnTo>
                  <a:pt x="130" y="20"/>
                </a:lnTo>
                <a:lnTo>
                  <a:pt x="130" y="18"/>
                </a:lnTo>
                <a:lnTo>
                  <a:pt x="132" y="17"/>
                </a:lnTo>
                <a:lnTo>
                  <a:pt x="133" y="17"/>
                </a:lnTo>
                <a:lnTo>
                  <a:pt x="135" y="15"/>
                </a:lnTo>
                <a:lnTo>
                  <a:pt x="141" y="15"/>
                </a:lnTo>
                <a:lnTo>
                  <a:pt x="143" y="13"/>
                </a:lnTo>
                <a:lnTo>
                  <a:pt x="141" y="9"/>
                </a:lnTo>
                <a:lnTo>
                  <a:pt x="139" y="9"/>
                </a:lnTo>
                <a:lnTo>
                  <a:pt x="135" y="9"/>
                </a:lnTo>
                <a:lnTo>
                  <a:pt x="133" y="11"/>
                </a:lnTo>
                <a:lnTo>
                  <a:pt x="133" y="13"/>
                </a:lnTo>
                <a:lnTo>
                  <a:pt x="130" y="13"/>
                </a:lnTo>
                <a:close/>
                <a:moveTo>
                  <a:pt x="143" y="17"/>
                </a:moveTo>
                <a:lnTo>
                  <a:pt x="143" y="17"/>
                </a:lnTo>
                <a:lnTo>
                  <a:pt x="141" y="17"/>
                </a:lnTo>
                <a:lnTo>
                  <a:pt x="139" y="17"/>
                </a:lnTo>
                <a:lnTo>
                  <a:pt x="137" y="17"/>
                </a:lnTo>
                <a:lnTo>
                  <a:pt x="135" y="18"/>
                </a:lnTo>
                <a:lnTo>
                  <a:pt x="133" y="18"/>
                </a:lnTo>
                <a:lnTo>
                  <a:pt x="133" y="20"/>
                </a:lnTo>
                <a:lnTo>
                  <a:pt x="133" y="24"/>
                </a:lnTo>
                <a:lnTo>
                  <a:pt x="137" y="24"/>
                </a:lnTo>
                <a:lnTo>
                  <a:pt x="139" y="24"/>
                </a:lnTo>
                <a:lnTo>
                  <a:pt x="141" y="22"/>
                </a:lnTo>
                <a:lnTo>
                  <a:pt x="143" y="22"/>
                </a:lnTo>
                <a:lnTo>
                  <a:pt x="143" y="20"/>
                </a:lnTo>
                <a:lnTo>
                  <a:pt x="143" y="17"/>
                </a:lnTo>
                <a:close/>
                <a:moveTo>
                  <a:pt x="156" y="9"/>
                </a:moveTo>
                <a:lnTo>
                  <a:pt x="156" y="20"/>
                </a:lnTo>
                <a:lnTo>
                  <a:pt x="154" y="22"/>
                </a:lnTo>
                <a:lnTo>
                  <a:pt x="154" y="24"/>
                </a:lnTo>
                <a:lnTo>
                  <a:pt x="152" y="26"/>
                </a:lnTo>
                <a:lnTo>
                  <a:pt x="150" y="26"/>
                </a:lnTo>
                <a:lnTo>
                  <a:pt x="150" y="24"/>
                </a:lnTo>
                <a:lnTo>
                  <a:pt x="152" y="22"/>
                </a:lnTo>
                <a:lnTo>
                  <a:pt x="152" y="20"/>
                </a:lnTo>
                <a:lnTo>
                  <a:pt x="152" y="7"/>
                </a:lnTo>
                <a:lnTo>
                  <a:pt x="167" y="7"/>
                </a:lnTo>
                <a:lnTo>
                  <a:pt x="167" y="26"/>
                </a:lnTo>
                <a:lnTo>
                  <a:pt x="163" y="26"/>
                </a:lnTo>
                <a:lnTo>
                  <a:pt x="163" y="9"/>
                </a:lnTo>
                <a:lnTo>
                  <a:pt x="156" y="9"/>
                </a:lnTo>
                <a:close/>
                <a:moveTo>
                  <a:pt x="170" y="13"/>
                </a:moveTo>
                <a:lnTo>
                  <a:pt x="170" y="9"/>
                </a:lnTo>
                <a:lnTo>
                  <a:pt x="172" y="7"/>
                </a:lnTo>
                <a:lnTo>
                  <a:pt x="176" y="7"/>
                </a:lnTo>
                <a:lnTo>
                  <a:pt x="180" y="5"/>
                </a:lnTo>
                <a:lnTo>
                  <a:pt x="181" y="7"/>
                </a:lnTo>
                <a:lnTo>
                  <a:pt x="183" y="7"/>
                </a:lnTo>
                <a:lnTo>
                  <a:pt x="185" y="7"/>
                </a:lnTo>
                <a:lnTo>
                  <a:pt x="185" y="9"/>
                </a:lnTo>
                <a:lnTo>
                  <a:pt x="185" y="11"/>
                </a:lnTo>
                <a:lnTo>
                  <a:pt x="185" y="22"/>
                </a:lnTo>
                <a:lnTo>
                  <a:pt x="187" y="24"/>
                </a:lnTo>
                <a:lnTo>
                  <a:pt x="189" y="24"/>
                </a:lnTo>
                <a:lnTo>
                  <a:pt x="189" y="26"/>
                </a:lnTo>
                <a:lnTo>
                  <a:pt x="187" y="26"/>
                </a:lnTo>
                <a:lnTo>
                  <a:pt x="185" y="26"/>
                </a:lnTo>
                <a:lnTo>
                  <a:pt x="183" y="26"/>
                </a:lnTo>
                <a:lnTo>
                  <a:pt x="183" y="24"/>
                </a:lnTo>
                <a:lnTo>
                  <a:pt x="181" y="24"/>
                </a:lnTo>
                <a:lnTo>
                  <a:pt x="180" y="26"/>
                </a:lnTo>
                <a:lnTo>
                  <a:pt x="178" y="26"/>
                </a:lnTo>
                <a:lnTo>
                  <a:pt x="176" y="28"/>
                </a:lnTo>
                <a:lnTo>
                  <a:pt x="174" y="26"/>
                </a:lnTo>
                <a:lnTo>
                  <a:pt x="172" y="26"/>
                </a:lnTo>
                <a:lnTo>
                  <a:pt x="170" y="24"/>
                </a:lnTo>
                <a:lnTo>
                  <a:pt x="170" y="22"/>
                </a:lnTo>
                <a:lnTo>
                  <a:pt x="170" y="20"/>
                </a:lnTo>
                <a:lnTo>
                  <a:pt x="170" y="18"/>
                </a:lnTo>
                <a:lnTo>
                  <a:pt x="170" y="17"/>
                </a:lnTo>
                <a:lnTo>
                  <a:pt x="172" y="17"/>
                </a:lnTo>
                <a:lnTo>
                  <a:pt x="176" y="15"/>
                </a:lnTo>
                <a:lnTo>
                  <a:pt x="181" y="15"/>
                </a:lnTo>
                <a:lnTo>
                  <a:pt x="183" y="13"/>
                </a:lnTo>
                <a:lnTo>
                  <a:pt x="181" y="9"/>
                </a:lnTo>
                <a:lnTo>
                  <a:pt x="178" y="9"/>
                </a:lnTo>
                <a:lnTo>
                  <a:pt x="176" y="9"/>
                </a:lnTo>
                <a:lnTo>
                  <a:pt x="174" y="9"/>
                </a:lnTo>
                <a:lnTo>
                  <a:pt x="174" y="11"/>
                </a:lnTo>
                <a:lnTo>
                  <a:pt x="174" y="13"/>
                </a:lnTo>
                <a:lnTo>
                  <a:pt x="170" y="13"/>
                </a:lnTo>
                <a:close/>
                <a:moveTo>
                  <a:pt x="183" y="17"/>
                </a:moveTo>
                <a:lnTo>
                  <a:pt x="181" y="17"/>
                </a:lnTo>
                <a:lnTo>
                  <a:pt x="180" y="17"/>
                </a:lnTo>
                <a:lnTo>
                  <a:pt x="178" y="17"/>
                </a:lnTo>
                <a:lnTo>
                  <a:pt x="176" y="18"/>
                </a:lnTo>
                <a:lnTo>
                  <a:pt x="174" y="18"/>
                </a:lnTo>
                <a:lnTo>
                  <a:pt x="174" y="20"/>
                </a:lnTo>
                <a:lnTo>
                  <a:pt x="172" y="20"/>
                </a:lnTo>
                <a:lnTo>
                  <a:pt x="174" y="24"/>
                </a:lnTo>
                <a:lnTo>
                  <a:pt x="176" y="24"/>
                </a:lnTo>
                <a:lnTo>
                  <a:pt x="178" y="24"/>
                </a:lnTo>
                <a:lnTo>
                  <a:pt x="180" y="24"/>
                </a:lnTo>
                <a:lnTo>
                  <a:pt x="181" y="22"/>
                </a:lnTo>
                <a:lnTo>
                  <a:pt x="183" y="20"/>
                </a:lnTo>
                <a:lnTo>
                  <a:pt x="183" y="17"/>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11" name="Freeform 145"/>
          <p:cNvSpPr>
            <a:spLocks noEditPoints="1"/>
          </p:cNvSpPr>
          <p:nvPr/>
        </p:nvSpPr>
        <p:spPr bwMode="auto">
          <a:xfrm>
            <a:off x="1198693" y="5336690"/>
            <a:ext cx="247500" cy="51011"/>
          </a:xfrm>
          <a:custGeom>
            <a:avLst/>
            <a:gdLst>
              <a:gd name="T0" fmla="*/ 32220 w 142"/>
              <a:gd name="T1" fmla="*/ 39688 h 27"/>
              <a:gd name="T2" fmla="*/ 5858 w 142"/>
              <a:gd name="T3" fmla="*/ 22225 h 27"/>
              <a:gd name="T4" fmla="*/ 0 w 142"/>
              <a:gd name="T5" fmla="*/ 0 h 27"/>
              <a:gd name="T6" fmla="*/ 26362 w 142"/>
              <a:gd name="T7" fmla="*/ 17463 h 27"/>
              <a:gd name="T8" fmla="*/ 41007 w 142"/>
              <a:gd name="T9" fmla="*/ 14288 h 27"/>
              <a:gd name="T10" fmla="*/ 51258 w 142"/>
              <a:gd name="T11" fmla="*/ 7938 h 27"/>
              <a:gd name="T12" fmla="*/ 57117 w 142"/>
              <a:gd name="T13" fmla="*/ 11113 h 27"/>
              <a:gd name="T14" fmla="*/ 61510 w 142"/>
              <a:gd name="T15" fmla="*/ 17463 h 27"/>
              <a:gd name="T16" fmla="*/ 64439 w 142"/>
              <a:gd name="T17" fmla="*/ 38100 h 27"/>
              <a:gd name="T18" fmla="*/ 64439 w 142"/>
              <a:gd name="T19" fmla="*/ 39688 h 27"/>
              <a:gd name="T20" fmla="*/ 64439 w 142"/>
              <a:gd name="T21" fmla="*/ 39688 h 27"/>
              <a:gd name="T22" fmla="*/ 61510 w 142"/>
              <a:gd name="T23" fmla="*/ 42863 h 27"/>
              <a:gd name="T24" fmla="*/ 57117 w 142"/>
              <a:gd name="T25" fmla="*/ 39688 h 27"/>
              <a:gd name="T26" fmla="*/ 54188 w 142"/>
              <a:gd name="T27" fmla="*/ 39688 h 27"/>
              <a:gd name="T28" fmla="*/ 45400 w 142"/>
              <a:gd name="T29" fmla="*/ 42863 h 27"/>
              <a:gd name="T30" fmla="*/ 41007 w 142"/>
              <a:gd name="T31" fmla="*/ 38100 h 27"/>
              <a:gd name="T32" fmla="*/ 38078 w 142"/>
              <a:gd name="T33" fmla="*/ 31750 h 27"/>
              <a:gd name="T34" fmla="*/ 45400 w 142"/>
              <a:gd name="T35" fmla="*/ 22225 h 27"/>
              <a:gd name="T36" fmla="*/ 57117 w 142"/>
              <a:gd name="T37" fmla="*/ 19050 h 27"/>
              <a:gd name="T38" fmla="*/ 48329 w 142"/>
              <a:gd name="T39" fmla="*/ 14288 h 27"/>
              <a:gd name="T40" fmla="*/ 43936 w 142"/>
              <a:gd name="T41" fmla="*/ 19050 h 27"/>
              <a:gd name="T42" fmla="*/ 57117 w 142"/>
              <a:gd name="T43" fmla="*/ 25400 h 27"/>
              <a:gd name="T44" fmla="*/ 48329 w 142"/>
              <a:gd name="T45" fmla="*/ 28575 h 27"/>
              <a:gd name="T46" fmla="*/ 45400 w 142"/>
              <a:gd name="T47" fmla="*/ 28575 h 27"/>
              <a:gd name="T48" fmla="*/ 43936 w 142"/>
              <a:gd name="T49" fmla="*/ 31750 h 27"/>
              <a:gd name="T50" fmla="*/ 51258 w 142"/>
              <a:gd name="T51" fmla="*/ 38100 h 27"/>
              <a:gd name="T52" fmla="*/ 57117 w 142"/>
              <a:gd name="T53" fmla="*/ 34925 h 27"/>
              <a:gd name="T54" fmla="*/ 57117 w 142"/>
              <a:gd name="T55" fmla="*/ 25400 h 27"/>
              <a:gd name="T56" fmla="*/ 76155 w 142"/>
              <a:gd name="T57" fmla="*/ 38100 h 27"/>
              <a:gd name="T58" fmla="*/ 67368 w 142"/>
              <a:gd name="T59" fmla="*/ 39688 h 27"/>
              <a:gd name="T60" fmla="*/ 70297 w 142"/>
              <a:gd name="T61" fmla="*/ 38100 h 27"/>
              <a:gd name="T62" fmla="*/ 70297 w 142"/>
              <a:gd name="T63" fmla="*/ 11113 h 27"/>
              <a:gd name="T64" fmla="*/ 86407 w 142"/>
              <a:gd name="T65" fmla="*/ 39688 h 27"/>
              <a:gd name="T66" fmla="*/ 121556 w 142"/>
              <a:gd name="T67" fmla="*/ 31750 h 27"/>
              <a:gd name="T68" fmla="*/ 118627 w 142"/>
              <a:gd name="T69" fmla="*/ 38100 h 27"/>
              <a:gd name="T70" fmla="*/ 111304 w 142"/>
              <a:gd name="T71" fmla="*/ 39688 h 27"/>
              <a:gd name="T72" fmla="*/ 102517 w 142"/>
              <a:gd name="T73" fmla="*/ 11113 h 27"/>
              <a:gd name="T74" fmla="*/ 114233 w 142"/>
              <a:gd name="T75" fmla="*/ 22225 h 27"/>
              <a:gd name="T76" fmla="*/ 121556 w 142"/>
              <a:gd name="T77" fmla="*/ 31750 h 27"/>
              <a:gd name="T78" fmla="*/ 114233 w 142"/>
              <a:gd name="T79" fmla="*/ 38100 h 27"/>
              <a:gd name="T80" fmla="*/ 115698 w 142"/>
              <a:gd name="T81" fmla="*/ 31750 h 27"/>
              <a:gd name="T82" fmla="*/ 114233 w 142"/>
              <a:gd name="T83" fmla="*/ 28575 h 27"/>
              <a:gd name="T84" fmla="*/ 102517 w 142"/>
              <a:gd name="T85" fmla="*/ 38100 h 27"/>
              <a:gd name="T86" fmla="*/ 140595 w 142"/>
              <a:gd name="T87" fmla="*/ 28575 h 27"/>
              <a:gd name="T88" fmla="*/ 133272 w 142"/>
              <a:gd name="T89" fmla="*/ 28575 h 27"/>
              <a:gd name="T90" fmla="*/ 124485 w 142"/>
              <a:gd name="T91" fmla="*/ 25400 h 27"/>
              <a:gd name="T92" fmla="*/ 127414 w 142"/>
              <a:gd name="T93" fmla="*/ 11113 h 27"/>
              <a:gd name="T94" fmla="*/ 133272 w 142"/>
              <a:gd name="T95" fmla="*/ 25400 h 27"/>
              <a:gd name="T96" fmla="*/ 140595 w 142"/>
              <a:gd name="T97" fmla="*/ 22225 h 27"/>
              <a:gd name="T98" fmla="*/ 146453 w 142"/>
              <a:gd name="T99" fmla="*/ 11113 h 27"/>
              <a:gd name="T100" fmla="*/ 159634 w 142"/>
              <a:gd name="T101" fmla="*/ 34925 h 27"/>
              <a:gd name="T102" fmla="*/ 175743 w 142"/>
              <a:gd name="T103" fmla="*/ 11113 h 27"/>
              <a:gd name="T104" fmla="*/ 169885 w 142"/>
              <a:gd name="T105" fmla="*/ 17463 h 27"/>
              <a:gd name="T106" fmla="*/ 153775 w 142"/>
              <a:gd name="T107" fmla="*/ 39688 h 27"/>
              <a:gd name="T108" fmla="*/ 159634 w 142"/>
              <a:gd name="T109" fmla="*/ 34925 h 27"/>
              <a:gd name="T110" fmla="*/ 191853 w 142"/>
              <a:gd name="T111" fmla="*/ 25400 h 27"/>
              <a:gd name="T112" fmla="*/ 184531 w 142"/>
              <a:gd name="T113" fmla="*/ 39688 h 27"/>
              <a:gd name="T114" fmla="*/ 188924 w 142"/>
              <a:gd name="T115" fmla="*/ 22225 h 27"/>
              <a:gd name="T116" fmla="*/ 194782 w 142"/>
              <a:gd name="T117" fmla="*/ 22225 h 2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2"/>
              <a:gd name="T178" fmla="*/ 0 h 27"/>
              <a:gd name="T179" fmla="*/ 142 w 142"/>
              <a:gd name="T180" fmla="*/ 27 h 2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2" h="27">
                <a:moveTo>
                  <a:pt x="18" y="0"/>
                </a:moveTo>
                <a:lnTo>
                  <a:pt x="22" y="0"/>
                </a:lnTo>
                <a:lnTo>
                  <a:pt x="22" y="25"/>
                </a:lnTo>
                <a:lnTo>
                  <a:pt x="18" y="25"/>
                </a:lnTo>
                <a:lnTo>
                  <a:pt x="18" y="14"/>
                </a:lnTo>
                <a:lnTo>
                  <a:pt x="4" y="14"/>
                </a:lnTo>
                <a:lnTo>
                  <a:pt x="4" y="25"/>
                </a:lnTo>
                <a:lnTo>
                  <a:pt x="0" y="25"/>
                </a:lnTo>
                <a:lnTo>
                  <a:pt x="0" y="0"/>
                </a:lnTo>
                <a:lnTo>
                  <a:pt x="4" y="0"/>
                </a:lnTo>
                <a:lnTo>
                  <a:pt x="4" y="11"/>
                </a:lnTo>
                <a:lnTo>
                  <a:pt x="18" y="11"/>
                </a:lnTo>
                <a:lnTo>
                  <a:pt x="18" y="0"/>
                </a:lnTo>
                <a:close/>
                <a:moveTo>
                  <a:pt x="28" y="12"/>
                </a:moveTo>
                <a:lnTo>
                  <a:pt x="28" y="9"/>
                </a:lnTo>
                <a:lnTo>
                  <a:pt x="30" y="7"/>
                </a:lnTo>
                <a:lnTo>
                  <a:pt x="31" y="7"/>
                </a:lnTo>
                <a:lnTo>
                  <a:pt x="35" y="5"/>
                </a:lnTo>
                <a:lnTo>
                  <a:pt x="37" y="5"/>
                </a:lnTo>
                <a:lnTo>
                  <a:pt x="39" y="7"/>
                </a:lnTo>
                <a:lnTo>
                  <a:pt x="41" y="7"/>
                </a:lnTo>
                <a:lnTo>
                  <a:pt x="42" y="9"/>
                </a:lnTo>
                <a:lnTo>
                  <a:pt x="42" y="11"/>
                </a:lnTo>
                <a:lnTo>
                  <a:pt x="42" y="22"/>
                </a:lnTo>
                <a:lnTo>
                  <a:pt x="42" y="24"/>
                </a:lnTo>
                <a:lnTo>
                  <a:pt x="44" y="24"/>
                </a:lnTo>
                <a:lnTo>
                  <a:pt x="44" y="25"/>
                </a:lnTo>
                <a:lnTo>
                  <a:pt x="42" y="25"/>
                </a:lnTo>
                <a:lnTo>
                  <a:pt x="42" y="27"/>
                </a:lnTo>
                <a:lnTo>
                  <a:pt x="41" y="25"/>
                </a:lnTo>
                <a:lnTo>
                  <a:pt x="39" y="25"/>
                </a:lnTo>
                <a:lnTo>
                  <a:pt x="39" y="24"/>
                </a:lnTo>
                <a:lnTo>
                  <a:pt x="39" y="25"/>
                </a:lnTo>
                <a:lnTo>
                  <a:pt x="37" y="25"/>
                </a:lnTo>
                <a:lnTo>
                  <a:pt x="35" y="27"/>
                </a:lnTo>
                <a:lnTo>
                  <a:pt x="31" y="27"/>
                </a:lnTo>
                <a:lnTo>
                  <a:pt x="30" y="25"/>
                </a:lnTo>
                <a:lnTo>
                  <a:pt x="28" y="25"/>
                </a:lnTo>
                <a:lnTo>
                  <a:pt x="28" y="24"/>
                </a:lnTo>
                <a:lnTo>
                  <a:pt x="26" y="22"/>
                </a:lnTo>
                <a:lnTo>
                  <a:pt x="26" y="20"/>
                </a:lnTo>
                <a:lnTo>
                  <a:pt x="28" y="16"/>
                </a:lnTo>
                <a:lnTo>
                  <a:pt x="30" y="16"/>
                </a:lnTo>
                <a:lnTo>
                  <a:pt x="31" y="14"/>
                </a:lnTo>
                <a:lnTo>
                  <a:pt x="37" y="14"/>
                </a:lnTo>
                <a:lnTo>
                  <a:pt x="39" y="14"/>
                </a:lnTo>
                <a:lnTo>
                  <a:pt x="39" y="12"/>
                </a:lnTo>
                <a:lnTo>
                  <a:pt x="39" y="9"/>
                </a:lnTo>
                <a:lnTo>
                  <a:pt x="35" y="9"/>
                </a:lnTo>
                <a:lnTo>
                  <a:pt x="33" y="9"/>
                </a:lnTo>
                <a:lnTo>
                  <a:pt x="31" y="9"/>
                </a:lnTo>
                <a:lnTo>
                  <a:pt x="30" y="11"/>
                </a:lnTo>
                <a:lnTo>
                  <a:pt x="30" y="12"/>
                </a:lnTo>
                <a:lnTo>
                  <a:pt x="28" y="12"/>
                </a:lnTo>
                <a:close/>
                <a:moveTo>
                  <a:pt x="39" y="16"/>
                </a:moveTo>
                <a:lnTo>
                  <a:pt x="39" y="16"/>
                </a:lnTo>
                <a:lnTo>
                  <a:pt x="37" y="16"/>
                </a:lnTo>
                <a:lnTo>
                  <a:pt x="33" y="18"/>
                </a:lnTo>
                <a:lnTo>
                  <a:pt x="31" y="18"/>
                </a:lnTo>
                <a:lnTo>
                  <a:pt x="30" y="18"/>
                </a:lnTo>
                <a:lnTo>
                  <a:pt x="30" y="20"/>
                </a:lnTo>
                <a:lnTo>
                  <a:pt x="30" y="24"/>
                </a:lnTo>
                <a:lnTo>
                  <a:pt x="33" y="24"/>
                </a:lnTo>
                <a:lnTo>
                  <a:pt x="35" y="24"/>
                </a:lnTo>
                <a:lnTo>
                  <a:pt x="37" y="22"/>
                </a:lnTo>
                <a:lnTo>
                  <a:pt x="39" y="22"/>
                </a:lnTo>
                <a:lnTo>
                  <a:pt x="39" y="20"/>
                </a:lnTo>
                <a:lnTo>
                  <a:pt x="39" y="16"/>
                </a:lnTo>
                <a:close/>
                <a:moveTo>
                  <a:pt x="52" y="9"/>
                </a:moveTo>
                <a:lnTo>
                  <a:pt x="52" y="20"/>
                </a:lnTo>
                <a:lnTo>
                  <a:pt x="52" y="24"/>
                </a:lnTo>
                <a:lnTo>
                  <a:pt x="50" y="25"/>
                </a:lnTo>
                <a:lnTo>
                  <a:pt x="48" y="25"/>
                </a:lnTo>
                <a:lnTo>
                  <a:pt x="46" y="25"/>
                </a:lnTo>
                <a:lnTo>
                  <a:pt x="46" y="24"/>
                </a:lnTo>
                <a:lnTo>
                  <a:pt x="48" y="24"/>
                </a:lnTo>
                <a:lnTo>
                  <a:pt x="48" y="22"/>
                </a:lnTo>
                <a:lnTo>
                  <a:pt x="48" y="20"/>
                </a:lnTo>
                <a:lnTo>
                  <a:pt x="48" y="7"/>
                </a:lnTo>
                <a:lnTo>
                  <a:pt x="63" y="7"/>
                </a:lnTo>
                <a:lnTo>
                  <a:pt x="63" y="25"/>
                </a:lnTo>
                <a:lnTo>
                  <a:pt x="59" y="25"/>
                </a:lnTo>
                <a:lnTo>
                  <a:pt x="59" y="9"/>
                </a:lnTo>
                <a:lnTo>
                  <a:pt x="52" y="9"/>
                </a:lnTo>
                <a:close/>
                <a:moveTo>
                  <a:pt x="83" y="20"/>
                </a:moveTo>
                <a:lnTo>
                  <a:pt x="81" y="22"/>
                </a:lnTo>
                <a:lnTo>
                  <a:pt x="81" y="24"/>
                </a:lnTo>
                <a:lnTo>
                  <a:pt x="79" y="25"/>
                </a:lnTo>
                <a:lnTo>
                  <a:pt x="78" y="25"/>
                </a:lnTo>
                <a:lnTo>
                  <a:pt x="76" y="25"/>
                </a:lnTo>
                <a:lnTo>
                  <a:pt x="67" y="25"/>
                </a:lnTo>
                <a:lnTo>
                  <a:pt x="67" y="7"/>
                </a:lnTo>
                <a:lnTo>
                  <a:pt x="70" y="7"/>
                </a:lnTo>
                <a:lnTo>
                  <a:pt x="70" y="14"/>
                </a:lnTo>
                <a:lnTo>
                  <a:pt x="76" y="14"/>
                </a:lnTo>
                <a:lnTo>
                  <a:pt x="78" y="14"/>
                </a:lnTo>
                <a:lnTo>
                  <a:pt x="81" y="16"/>
                </a:lnTo>
                <a:lnTo>
                  <a:pt x="81" y="18"/>
                </a:lnTo>
                <a:lnTo>
                  <a:pt x="83" y="20"/>
                </a:lnTo>
                <a:close/>
                <a:moveTo>
                  <a:pt x="70" y="24"/>
                </a:moveTo>
                <a:lnTo>
                  <a:pt x="76" y="24"/>
                </a:lnTo>
                <a:lnTo>
                  <a:pt x="78" y="24"/>
                </a:lnTo>
                <a:lnTo>
                  <a:pt x="78" y="22"/>
                </a:lnTo>
                <a:lnTo>
                  <a:pt x="79" y="22"/>
                </a:lnTo>
                <a:lnTo>
                  <a:pt x="79" y="20"/>
                </a:lnTo>
                <a:lnTo>
                  <a:pt x="79" y="18"/>
                </a:lnTo>
                <a:lnTo>
                  <a:pt x="78" y="18"/>
                </a:lnTo>
                <a:lnTo>
                  <a:pt x="76" y="18"/>
                </a:lnTo>
                <a:lnTo>
                  <a:pt x="70" y="18"/>
                </a:lnTo>
                <a:lnTo>
                  <a:pt x="70" y="24"/>
                </a:lnTo>
                <a:close/>
                <a:moveTo>
                  <a:pt x="96" y="25"/>
                </a:moveTo>
                <a:lnTo>
                  <a:pt x="96" y="18"/>
                </a:lnTo>
                <a:lnTo>
                  <a:pt x="94" y="18"/>
                </a:lnTo>
                <a:lnTo>
                  <a:pt x="92" y="18"/>
                </a:lnTo>
                <a:lnTo>
                  <a:pt x="91" y="18"/>
                </a:lnTo>
                <a:lnTo>
                  <a:pt x="87" y="18"/>
                </a:lnTo>
                <a:lnTo>
                  <a:pt x="85" y="18"/>
                </a:lnTo>
                <a:lnTo>
                  <a:pt x="85" y="16"/>
                </a:lnTo>
                <a:lnTo>
                  <a:pt x="83" y="12"/>
                </a:lnTo>
                <a:lnTo>
                  <a:pt x="83" y="7"/>
                </a:lnTo>
                <a:lnTo>
                  <a:pt x="87" y="7"/>
                </a:lnTo>
                <a:lnTo>
                  <a:pt x="87" y="12"/>
                </a:lnTo>
                <a:lnTo>
                  <a:pt x="89" y="14"/>
                </a:lnTo>
                <a:lnTo>
                  <a:pt x="91" y="16"/>
                </a:lnTo>
                <a:lnTo>
                  <a:pt x="92" y="16"/>
                </a:lnTo>
                <a:lnTo>
                  <a:pt x="94" y="14"/>
                </a:lnTo>
                <a:lnTo>
                  <a:pt x="96" y="14"/>
                </a:lnTo>
                <a:lnTo>
                  <a:pt x="96" y="7"/>
                </a:lnTo>
                <a:lnTo>
                  <a:pt x="100" y="7"/>
                </a:lnTo>
                <a:lnTo>
                  <a:pt x="100" y="25"/>
                </a:lnTo>
                <a:lnTo>
                  <a:pt x="96" y="25"/>
                </a:lnTo>
                <a:close/>
                <a:moveTo>
                  <a:pt x="109" y="22"/>
                </a:moveTo>
                <a:lnTo>
                  <a:pt x="109" y="22"/>
                </a:lnTo>
                <a:lnTo>
                  <a:pt x="116" y="7"/>
                </a:lnTo>
                <a:lnTo>
                  <a:pt x="120" y="7"/>
                </a:lnTo>
                <a:lnTo>
                  <a:pt x="120" y="25"/>
                </a:lnTo>
                <a:lnTo>
                  <a:pt x="116" y="25"/>
                </a:lnTo>
                <a:lnTo>
                  <a:pt x="116" y="11"/>
                </a:lnTo>
                <a:lnTo>
                  <a:pt x="109" y="25"/>
                </a:lnTo>
                <a:lnTo>
                  <a:pt x="105" y="25"/>
                </a:lnTo>
                <a:lnTo>
                  <a:pt x="105" y="7"/>
                </a:lnTo>
                <a:lnTo>
                  <a:pt x="109" y="7"/>
                </a:lnTo>
                <a:lnTo>
                  <a:pt x="109" y="22"/>
                </a:lnTo>
                <a:close/>
                <a:moveTo>
                  <a:pt x="142" y="25"/>
                </a:moveTo>
                <a:lnTo>
                  <a:pt x="137" y="25"/>
                </a:lnTo>
                <a:lnTo>
                  <a:pt x="131" y="16"/>
                </a:lnTo>
                <a:lnTo>
                  <a:pt x="129" y="18"/>
                </a:lnTo>
                <a:lnTo>
                  <a:pt x="129" y="25"/>
                </a:lnTo>
                <a:lnTo>
                  <a:pt x="126" y="25"/>
                </a:lnTo>
                <a:lnTo>
                  <a:pt x="126" y="7"/>
                </a:lnTo>
                <a:lnTo>
                  <a:pt x="129" y="7"/>
                </a:lnTo>
                <a:lnTo>
                  <a:pt x="129" y="14"/>
                </a:lnTo>
                <a:lnTo>
                  <a:pt x="137" y="7"/>
                </a:lnTo>
                <a:lnTo>
                  <a:pt x="142" y="7"/>
                </a:lnTo>
                <a:lnTo>
                  <a:pt x="133" y="14"/>
                </a:lnTo>
                <a:lnTo>
                  <a:pt x="142" y="25"/>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12" name="Freeform 146"/>
          <p:cNvSpPr>
            <a:spLocks noEditPoints="1"/>
          </p:cNvSpPr>
          <p:nvPr/>
        </p:nvSpPr>
        <p:spPr bwMode="auto">
          <a:xfrm>
            <a:off x="1678575" y="5395258"/>
            <a:ext cx="311736" cy="62347"/>
          </a:xfrm>
          <a:custGeom>
            <a:avLst/>
            <a:gdLst>
              <a:gd name="T0" fmla="*/ 21950 w 179"/>
              <a:gd name="T1" fmla="*/ 0 h 33"/>
              <a:gd name="T2" fmla="*/ 24877 w 179"/>
              <a:gd name="T3" fmla="*/ 23812 h 33"/>
              <a:gd name="T4" fmla="*/ 57070 w 179"/>
              <a:gd name="T5" fmla="*/ 20637 h 33"/>
              <a:gd name="T6" fmla="*/ 43900 w 179"/>
              <a:gd name="T7" fmla="*/ 20637 h 33"/>
              <a:gd name="T8" fmla="*/ 51217 w 179"/>
              <a:gd name="T9" fmla="*/ 38100 h 33"/>
              <a:gd name="T10" fmla="*/ 62924 w 179"/>
              <a:gd name="T11" fmla="*/ 28575 h 33"/>
              <a:gd name="T12" fmla="*/ 46827 w 179"/>
              <a:gd name="T13" fmla="*/ 41275 h 33"/>
              <a:gd name="T14" fmla="*/ 38047 w 179"/>
              <a:gd name="T15" fmla="*/ 26987 h 33"/>
              <a:gd name="T16" fmla="*/ 46827 w 179"/>
              <a:gd name="T17" fmla="*/ 11112 h 33"/>
              <a:gd name="T18" fmla="*/ 59997 w 179"/>
              <a:gd name="T19" fmla="*/ 14287 h 33"/>
              <a:gd name="T20" fmla="*/ 79020 w 179"/>
              <a:gd name="T21" fmla="*/ 41275 h 33"/>
              <a:gd name="T22" fmla="*/ 86337 w 179"/>
              <a:gd name="T23" fmla="*/ 11112 h 33"/>
              <a:gd name="T24" fmla="*/ 95117 w 179"/>
              <a:gd name="T25" fmla="*/ 14287 h 33"/>
              <a:gd name="T26" fmla="*/ 105361 w 179"/>
              <a:gd name="T27" fmla="*/ 9525 h 33"/>
              <a:gd name="T28" fmla="*/ 117067 w 179"/>
              <a:gd name="T29" fmla="*/ 20637 h 33"/>
              <a:gd name="T30" fmla="*/ 111214 w 179"/>
              <a:gd name="T31" fmla="*/ 41275 h 33"/>
              <a:gd name="T32" fmla="*/ 98044 w 179"/>
              <a:gd name="T33" fmla="*/ 41275 h 33"/>
              <a:gd name="T34" fmla="*/ 92190 w 179"/>
              <a:gd name="T35" fmla="*/ 11112 h 33"/>
              <a:gd name="T36" fmla="*/ 111214 w 179"/>
              <a:gd name="T37" fmla="*/ 31750 h 33"/>
              <a:gd name="T38" fmla="*/ 111214 w 179"/>
              <a:gd name="T39" fmla="*/ 17462 h 33"/>
              <a:gd name="T40" fmla="*/ 98044 w 179"/>
              <a:gd name="T41" fmla="*/ 17462 h 33"/>
              <a:gd name="T42" fmla="*/ 100971 w 179"/>
              <a:gd name="T43" fmla="*/ 38100 h 33"/>
              <a:gd name="T44" fmla="*/ 130237 w 179"/>
              <a:gd name="T45" fmla="*/ 11112 h 33"/>
              <a:gd name="T46" fmla="*/ 143407 w 179"/>
              <a:gd name="T47" fmla="*/ 11112 h 33"/>
              <a:gd name="T48" fmla="*/ 146334 w 179"/>
              <a:gd name="T49" fmla="*/ 38100 h 33"/>
              <a:gd name="T50" fmla="*/ 146334 w 179"/>
              <a:gd name="T51" fmla="*/ 41275 h 33"/>
              <a:gd name="T52" fmla="*/ 143407 w 179"/>
              <a:gd name="T53" fmla="*/ 41275 h 33"/>
              <a:gd name="T54" fmla="*/ 136091 w 179"/>
              <a:gd name="T55" fmla="*/ 41275 h 33"/>
              <a:gd name="T56" fmla="*/ 121457 w 179"/>
              <a:gd name="T57" fmla="*/ 41275 h 33"/>
              <a:gd name="T58" fmla="*/ 121457 w 179"/>
              <a:gd name="T59" fmla="*/ 26987 h 33"/>
              <a:gd name="T60" fmla="*/ 140481 w 179"/>
              <a:gd name="T61" fmla="*/ 20637 h 33"/>
              <a:gd name="T62" fmla="*/ 127311 w 179"/>
              <a:gd name="T63" fmla="*/ 17462 h 33"/>
              <a:gd name="T64" fmla="*/ 137554 w 179"/>
              <a:gd name="T65" fmla="*/ 26987 h 33"/>
              <a:gd name="T66" fmla="*/ 127311 w 179"/>
              <a:gd name="T67" fmla="*/ 28575 h 33"/>
              <a:gd name="T68" fmla="*/ 130237 w 179"/>
              <a:gd name="T69" fmla="*/ 38100 h 33"/>
              <a:gd name="T70" fmla="*/ 137554 w 179"/>
              <a:gd name="T71" fmla="*/ 31750 h 33"/>
              <a:gd name="T72" fmla="*/ 162431 w 179"/>
              <a:gd name="T73" fmla="*/ 28575 h 33"/>
              <a:gd name="T74" fmla="*/ 156577 w 179"/>
              <a:gd name="T75" fmla="*/ 11112 h 33"/>
              <a:gd name="T76" fmla="*/ 175601 w 179"/>
              <a:gd name="T77" fmla="*/ 41275 h 33"/>
              <a:gd name="T78" fmla="*/ 191698 w 179"/>
              <a:gd name="T79" fmla="*/ 9525 h 33"/>
              <a:gd name="T80" fmla="*/ 203404 w 179"/>
              <a:gd name="T81" fmla="*/ 14287 h 33"/>
              <a:gd name="T82" fmla="*/ 206331 w 179"/>
              <a:gd name="T83" fmla="*/ 38100 h 33"/>
              <a:gd name="T84" fmla="*/ 203404 w 179"/>
              <a:gd name="T85" fmla="*/ 41275 h 33"/>
              <a:gd name="T86" fmla="*/ 197551 w 179"/>
              <a:gd name="T87" fmla="*/ 41275 h 33"/>
              <a:gd name="T88" fmla="*/ 190234 w 179"/>
              <a:gd name="T89" fmla="*/ 41275 h 33"/>
              <a:gd name="T90" fmla="*/ 178528 w 179"/>
              <a:gd name="T91" fmla="*/ 38100 h 33"/>
              <a:gd name="T92" fmla="*/ 181454 w 179"/>
              <a:gd name="T93" fmla="*/ 26987 h 33"/>
              <a:gd name="T94" fmla="*/ 194624 w 179"/>
              <a:gd name="T95" fmla="*/ 14287 h 33"/>
              <a:gd name="T96" fmla="*/ 184381 w 179"/>
              <a:gd name="T97" fmla="*/ 20637 h 33"/>
              <a:gd name="T98" fmla="*/ 191698 w 179"/>
              <a:gd name="T99" fmla="*/ 26987 h 33"/>
              <a:gd name="T100" fmla="*/ 184381 w 179"/>
              <a:gd name="T101" fmla="*/ 28575 h 33"/>
              <a:gd name="T102" fmla="*/ 190234 w 179"/>
              <a:gd name="T103" fmla="*/ 38100 h 33"/>
              <a:gd name="T104" fmla="*/ 197551 w 179"/>
              <a:gd name="T105" fmla="*/ 31750 h 33"/>
              <a:gd name="T106" fmla="*/ 229745 w 179"/>
              <a:gd name="T107" fmla="*/ 41275 h 33"/>
              <a:gd name="T108" fmla="*/ 210721 w 179"/>
              <a:gd name="T109" fmla="*/ 11112 h 33"/>
              <a:gd name="T110" fmla="*/ 261938 w 179"/>
              <a:gd name="T111" fmla="*/ 31750 h 33"/>
              <a:gd name="T112" fmla="*/ 254621 w 179"/>
              <a:gd name="T113" fmla="*/ 41275 h 33"/>
              <a:gd name="T114" fmla="*/ 245841 w 179"/>
              <a:gd name="T115" fmla="*/ 23812 h 33"/>
              <a:gd name="T116" fmla="*/ 261938 w 179"/>
              <a:gd name="T117" fmla="*/ 31750 h 33"/>
              <a:gd name="T118" fmla="*/ 257548 w 179"/>
              <a:gd name="T119" fmla="*/ 34925 h 33"/>
              <a:gd name="T120" fmla="*/ 251695 w 179"/>
              <a:gd name="T121" fmla="*/ 28575 h 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9"/>
              <a:gd name="T184" fmla="*/ 0 h 33"/>
              <a:gd name="T185" fmla="*/ 179 w 179"/>
              <a:gd name="T186" fmla="*/ 33 h 3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9" h="33">
                <a:moveTo>
                  <a:pt x="8" y="18"/>
                </a:moveTo>
                <a:lnTo>
                  <a:pt x="4" y="26"/>
                </a:lnTo>
                <a:lnTo>
                  <a:pt x="0" y="26"/>
                </a:lnTo>
                <a:lnTo>
                  <a:pt x="11" y="0"/>
                </a:lnTo>
                <a:lnTo>
                  <a:pt x="15" y="0"/>
                </a:lnTo>
                <a:lnTo>
                  <a:pt x="24" y="26"/>
                </a:lnTo>
                <a:lnTo>
                  <a:pt x="21" y="26"/>
                </a:lnTo>
                <a:lnTo>
                  <a:pt x="17" y="18"/>
                </a:lnTo>
                <a:lnTo>
                  <a:pt x="8" y="18"/>
                </a:lnTo>
                <a:close/>
                <a:moveTo>
                  <a:pt x="17" y="15"/>
                </a:moveTo>
                <a:lnTo>
                  <a:pt x="13" y="4"/>
                </a:lnTo>
                <a:lnTo>
                  <a:pt x="8" y="15"/>
                </a:lnTo>
                <a:lnTo>
                  <a:pt x="17" y="15"/>
                </a:lnTo>
                <a:close/>
                <a:moveTo>
                  <a:pt x="39" y="13"/>
                </a:moveTo>
                <a:lnTo>
                  <a:pt x="37" y="9"/>
                </a:lnTo>
                <a:lnTo>
                  <a:pt x="35" y="9"/>
                </a:lnTo>
                <a:lnTo>
                  <a:pt x="32" y="9"/>
                </a:lnTo>
                <a:lnTo>
                  <a:pt x="32" y="11"/>
                </a:lnTo>
                <a:lnTo>
                  <a:pt x="30" y="13"/>
                </a:lnTo>
                <a:lnTo>
                  <a:pt x="30" y="17"/>
                </a:lnTo>
                <a:lnTo>
                  <a:pt x="30" y="20"/>
                </a:lnTo>
                <a:lnTo>
                  <a:pt x="32" y="22"/>
                </a:lnTo>
                <a:lnTo>
                  <a:pt x="32" y="24"/>
                </a:lnTo>
                <a:lnTo>
                  <a:pt x="35" y="24"/>
                </a:lnTo>
                <a:lnTo>
                  <a:pt x="37" y="24"/>
                </a:lnTo>
                <a:lnTo>
                  <a:pt x="37" y="22"/>
                </a:lnTo>
                <a:lnTo>
                  <a:pt x="39" y="22"/>
                </a:lnTo>
                <a:lnTo>
                  <a:pt x="39" y="18"/>
                </a:lnTo>
                <a:lnTo>
                  <a:pt x="43" y="18"/>
                </a:lnTo>
                <a:lnTo>
                  <a:pt x="43" y="22"/>
                </a:lnTo>
                <a:lnTo>
                  <a:pt x="41" y="24"/>
                </a:lnTo>
                <a:lnTo>
                  <a:pt x="37" y="26"/>
                </a:lnTo>
                <a:lnTo>
                  <a:pt x="35" y="28"/>
                </a:lnTo>
                <a:lnTo>
                  <a:pt x="32" y="26"/>
                </a:lnTo>
                <a:lnTo>
                  <a:pt x="30" y="26"/>
                </a:lnTo>
                <a:lnTo>
                  <a:pt x="28" y="24"/>
                </a:lnTo>
                <a:lnTo>
                  <a:pt x="26" y="22"/>
                </a:lnTo>
                <a:lnTo>
                  <a:pt x="26" y="20"/>
                </a:lnTo>
                <a:lnTo>
                  <a:pt x="26" y="17"/>
                </a:lnTo>
                <a:lnTo>
                  <a:pt x="26" y="15"/>
                </a:lnTo>
                <a:lnTo>
                  <a:pt x="26" y="11"/>
                </a:lnTo>
                <a:lnTo>
                  <a:pt x="28" y="9"/>
                </a:lnTo>
                <a:lnTo>
                  <a:pt x="30" y="7"/>
                </a:lnTo>
                <a:lnTo>
                  <a:pt x="32" y="7"/>
                </a:lnTo>
                <a:lnTo>
                  <a:pt x="35" y="6"/>
                </a:lnTo>
                <a:lnTo>
                  <a:pt x="37" y="6"/>
                </a:lnTo>
                <a:lnTo>
                  <a:pt x="39" y="7"/>
                </a:lnTo>
                <a:lnTo>
                  <a:pt x="41" y="9"/>
                </a:lnTo>
                <a:lnTo>
                  <a:pt x="43" y="11"/>
                </a:lnTo>
                <a:lnTo>
                  <a:pt x="43" y="13"/>
                </a:lnTo>
                <a:lnTo>
                  <a:pt x="39" y="13"/>
                </a:lnTo>
                <a:close/>
                <a:moveTo>
                  <a:pt x="54" y="9"/>
                </a:moveTo>
                <a:lnTo>
                  <a:pt x="54" y="26"/>
                </a:lnTo>
                <a:lnTo>
                  <a:pt x="50" y="26"/>
                </a:lnTo>
                <a:lnTo>
                  <a:pt x="50" y="9"/>
                </a:lnTo>
                <a:lnTo>
                  <a:pt x="45" y="9"/>
                </a:lnTo>
                <a:lnTo>
                  <a:pt x="45" y="7"/>
                </a:lnTo>
                <a:lnTo>
                  <a:pt x="59" y="7"/>
                </a:lnTo>
                <a:lnTo>
                  <a:pt x="59" y="9"/>
                </a:lnTo>
                <a:lnTo>
                  <a:pt x="54" y="9"/>
                </a:lnTo>
                <a:close/>
                <a:moveTo>
                  <a:pt x="63" y="7"/>
                </a:moveTo>
                <a:lnTo>
                  <a:pt x="65" y="7"/>
                </a:lnTo>
                <a:lnTo>
                  <a:pt x="65" y="9"/>
                </a:lnTo>
                <a:lnTo>
                  <a:pt x="67" y="9"/>
                </a:lnTo>
                <a:lnTo>
                  <a:pt x="67" y="7"/>
                </a:lnTo>
                <a:lnTo>
                  <a:pt x="69" y="7"/>
                </a:lnTo>
                <a:lnTo>
                  <a:pt x="70" y="6"/>
                </a:lnTo>
                <a:lnTo>
                  <a:pt x="72" y="6"/>
                </a:lnTo>
                <a:lnTo>
                  <a:pt x="74" y="6"/>
                </a:lnTo>
                <a:lnTo>
                  <a:pt x="76" y="7"/>
                </a:lnTo>
                <a:lnTo>
                  <a:pt x="78" y="9"/>
                </a:lnTo>
                <a:lnTo>
                  <a:pt x="80" y="11"/>
                </a:lnTo>
                <a:lnTo>
                  <a:pt x="80" y="13"/>
                </a:lnTo>
                <a:lnTo>
                  <a:pt x="80" y="17"/>
                </a:lnTo>
                <a:lnTo>
                  <a:pt x="80" y="18"/>
                </a:lnTo>
                <a:lnTo>
                  <a:pt x="80" y="20"/>
                </a:lnTo>
                <a:lnTo>
                  <a:pt x="78" y="24"/>
                </a:lnTo>
                <a:lnTo>
                  <a:pt x="76" y="26"/>
                </a:lnTo>
                <a:lnTo>
                  <a:pt x="74" y="26"/>
                </a:lnTo>
                <a:lnTo>
                  <a:pt x="70" y="28"/>
                </a:lnTo>
                <a:lnTo>
                  <a:pt x="69" y="26"/>
                </a:lnTo>
                <a:lnTo>
                  <a:pt x="67" y="26"/>
                </a:lnTo>
                <a:lnTo>
                  <a:pt x="67" y="24"/>
                </a:lnTo>
                <a:lnTo>
                  <a:pt x="67" y="33"/>
                </a:lnTo>
                <a:lnTo>
                  <a:pt x="63" y="33"/>
                </a:lnTo>
                <a:lnTo>
                  <a:pt x="63" y="7"/>
                </a:lnTo>
                <a:close/>
                <a:moveTo>
                  <a:pt x="70" y="24"/>
                </a:moveTo>
                <a:lnTo>
                  <a:pt x="72" y="24"/>
                </a:lnTo>
                <a:lnTo>
                  <a:pt x="74" y="22"/>
                </a:lnTo>
                <a:lnTo>
                  <a:pt x="76" y="22"/>
                </a:lnTo>
                <a:lnTo>
                  <a:pt x="76" y="20"/>
                </a:lnTo>
                <a:lnTo>
                  <a:pt x="76" y="18"/>
                </a:lnTo>
                <a:lnTo>
                  <a:pt x="76" y="17"/>
                </a:lnTo>
                <a:lnTo>
                  <a:pt x="76" y="15"/>
                </a:lnTo>
                <a:lnTo>
                  <a:pt x="76" y="13"/>
                </a:lnTo>
                <a:lnTo>
                  <a:pt x="76" y="11"/>
                </a:lnTo>
                <a:lnTo>
                  <a:pt x="74" y="11"/>
                </a:lnTo>
                <a:lnTo>
                  <a:pt x="72" y="9"/>
                </a:lnTo>
                <a:lnTo>
                  <a:pt x="70" y="9"/>
                </a:lnTo>
                <a:lnTo>
                  <a:pt x="69" y="9"/>
                </a:lnTo>
                <a:lnTo>
                  <a:pt x="67" y="11"/>
                </a:lnTo>
                <a:lnTo>
                  <a:pt x="67" y="13"/>
                </a:lnTo>
                <a:lnTo>
                  <a:pt x="65" y="17"/>
                </a:lnTo>
                <a:lnTo>
                  <a:pt x="67" y="20"/>
                </a:lnTo>
                <a:lnTo>
                  <a:pt x="67" y="22"/>
                </a:lnTo>
                <a:lnTo>
                  <a:pt x="69" y="24"/>
                </a:lnTo>
                <a:lnTo>
                  <a:pt x="70" y="24"/>
                </a:lnTo>
                <a:close/>
                <a:moveTo>
                  <a:pt x="83" y="13"/>
                </a:moveTo>
                <a:lnTo>
                  <a:pt x="83" y="9"/>
                </a:lnTo>
                <a:lnTo>
                  <a:pt x="85" y="7"/>
                </a:lnTo>
                <a:lnTo>
                  <a:pt x="89" y="7"/>
                </a:lnTo>
                <a:lnTo>
                  <a:pt x="91" y="6"/>
                </a:lnTo>
                <a:lnTo>
                  <a:pt x="93" y="6"/>
                </a:lnTo>
                <a:lnTo>
                  <a:pt x="94" y="7"/>
                </a:lnTo>
                <a:lnTo>
                  <a:pt x="96" y="7"/>
                </a:lnTo>
                <a:lnTo>
                  <a:pt x="98" y="7"/>
                </a:lnTo>
                <a:lnTo>
                  <a:pt x="98" y="9"/>
                </a:lnTo>
                <a:lnTo>
                  <a:pt x="98" y="11"/>
                </a:lnTo>
                <a:lnTo>
                  <a:pt x="98" y="22"/>
                </a:lnTo>
                <a:lnTo>
                  <a:pt x="98" y="24"/>
                </a:lnTo>
                <a:lnTo>
                  <a:pt x="100" y="24"/>
                </a:lnTo>
                <a:lnTo>
                  <a:pt x="100" y="26"/>
                </a:lnTo>
                <a:lnTo>
                  <a:pt x="98" y="26"/>
                </a:lnTo>
                <a:lnTo>
                  <a:pt x="96" y="26"/>
                </a:lnTo>
                <a:lnTo>
                  <a:pt x="96" y="24"/>
                </a:lnTo>
                <a:lnTo>
                  <a:pt x="94" y="24"/>
                </a:lnTo>
                <a:lnTo>
                  <a:pt x="93" y="26"/>
                </a:lnTo>
                <a:lnTo>
                  <a:pt x="91" y="26"/>
                </a:lnTo>
                <a:lnTo>
                  <a:pt x="89" y="28"/>
                </a:lnTo>
                <a:lnTo>
                  <a:pt x="87" y="26"/>
                </a:lnTo>
                <a:lnTo>
                  <a:pt x="85" y="26"/>
                </a:lnTo>
                <a:lnTo>
                  <a:pt x="83" y="26"/>
                </a:lnTo>
                <a:lnTo>
                  <a:pt x="83" y="24"/>
                </a:lnTo>
                <a:lnTo>
                  <a:pt x="83" y="22"/>
                </a:lnTo>
                <a:lnTo>
                  <a:pt x="82" y="20"/>
                </a:lnTo>
                <a:lnTo>
                  <a:pt x="83" y="18"/>
                </a:lnTo>
                <a:lnTo>
                  <a:pt x="83" y="17"/>
                </a:lnTo>
                <a:lnTo>
                  <a:pt x="85" y="17"/>
                </a:lnTo>
                <a:lnTo>
                  <a:pt x="89" y="15"/>
                </a:lnTo>
                <a:lnTo>
                  <a:pt x="94" y="15"/>
                </a:lnTo>
                <a:lnTo>
                  <a:pt x="94" y="13"/>
                </a:lnTo>
                <a:lnTo>
                  <a:pt x="96" y="13"/>
                </a:lnTo>
                <a:lnTo>
                  <a:pt x="94" y="9"/>
                </a:lnTo>
                <a:lnTo>
                  <a:pt x="91" y="9"/>
                </a:lnTo>
                <a:lnTo>
                  <a:pt x="89" y="9"/>
                </a:lnTo>
                <a:lnTo>
                  <a:pt x="87" y="9"/>
                </a:lnTo>
                <a:lnTo>
                  <a:pt x="87" y="11"/>
                </a:lnTo>
                <a:lnTo>
                  <a:pt x="87" y="13"/>
                </a:lnTo>
                <a:lnTo>
                  <a:pt x="83" y="13"/>
                </a:lnTo>
                <a:close/>
                <a:moveTo>
                  <a:pt x="96" y="17"/>
                </a:moveTo>
                <a:lnTo>
                  <a:pt x="94" y="17"/>
                </a:lnTo>
                <a:lnTo>
                  <a:pt x="93" y="17"/>
                </a:lnTo>
                <a:lnTo>
                  <a:pt x="91" y="17"/>
                </a:lnTo>
                <a:lnTo>
                  <a:pt x="89" y="18"/>
                </a:lnTo>
                <a:lnTo>
                  <a:pt x="87" y="18"/>
                </a:lnTo>
                <a:lnTo>
                  <a:pt x="85" y="20"/>
                </a:lnTo>
                <a:lnTo>
                  <a:pt x="87" y="24"/>
                </a:lnTo>
                <a:lnTo>
                  <a:pt x="89" y="24"/>
                </a:lnTo>
                <a:lnTo>
                  <a:pt x="91" y="24"/>
                </a:lnTo>
                <a:lnTo>
                  <a:pt x="93" y="24"/>
                </a:lnTo>
                <a:lnTo>
                  <a:pt x="93" y="22"/>
                </a:lnTo>
                <a:lnTo>
                  <a:pt x="94" y="22"/>
                </a:lnTo>
                <a:lnTo>
                  <a:pt x="94" y="20"/>
                </a:lnTo>
                <a:lnTo>
                  <a:pt x="96" y="20"/>
                </a:lnTo>
                <a:lnTo>
                  <a:pt x="96" y="17"/>
                </a:lnTo>
                <a:close/>
                <a:moveTo>
                  <a:pt x="120" y="26"/>
                </a:moveTo>
                <a:lnTo>
                  <a:pt x="117" y="26"/>
                </a:lnTo>
                <a:lnTo>
                  <a:pt x="111" y="18"/>
                </a:lnTo>
                <a:lnTo>
                  <a:pt x="106" y="26"/>
                </a:lnTo>
                <a:lnTo>
                  <a:pt x="102" y="26"/>
                </a:lnTo>
                <a:lnTo>
                  <a:pt x="109" y="17"/>
                </a:lnTo>
                <a:lnTo>
                  <a:pt x="102" y="7"/>
                </a:lnTo>
                <a:lnTo>
                  <a:pt x="107" y="7"/>
                </a:lnTo>
                <a:lnTo>
                  <a:pt x="111" y="13"/>
                </a:lnTo>
                <a:lnTo>
                  <a:pt x="117" y="7"/>
                </a:lnTo>
                <a:lnTo>
                  <a:pt x="120" y="7"/>
                </a:lnTo>
                <a:lnTo>
                  <a:pt x="113" y="17"/>
                </a:lnTo>
                <a:lnTo>
                  <a:pt x="120" y="26"/>
                </a:lnTo>
                <a:close/>
                <a:moveTo>
                  <a:pt x="122" y="13"/>
                </a:moveTo>
                <a:lnTo>
                  <a:pt x="124" y="9"/>
                </a:lnTo>
                <a:lnTo>
                  <a:pt x="126" y="7"/>
                </a:lnTo>
                <a:lnTo>
                  <a:pt x="128" y="7"/>
                </a:lnTo>
                <a:lnTo>
                  <a:pt x="131" y="6"/>
                </a:lnTo>
                <a:lnTo>
                  <a:pt x="133" y="6"/>
                </a:lnTo>
                <a:lnTo>
                  <a:pt x="133" y="7"/>
                </a:lnTo>
                <a:lnTo>
                  <a:pt x="135" y="7"/>
                </a:lnTo>
                <a:lnTo>
                  <a:pt x="137" y="7"/>
                </a:lnTo>
                <a:lnTo>
                  <a:pt x="139" y="9"/>
                </a:lnTo>
                <a:lnTo>
                  <a:pt x="139" y="11"/>
                </a:lnTo>
                <a:lnTo>
                  <a:pt x="139" y="22"/>
                </a:lnTo>
                <a:lnTo>
                  <a:pt x="139" y="24"/>
                </a:lnTo>
                <a:lnTo>
                  <a:pt x="141" y="24"/>
                </a:lnTo>
                <a:lnTo>
                  <a:pt x="141" y="26"/>
                </a:lnTo>
                <a:lnTo>
                  <a:pt x="139" y="26"/>
                </a:lnTo>
                <a:lnTo>
                  <a:pt x="137" y="26"/>
                </a:lnTo>
                <a:lnTo>
                  <a:pt x="135" y="26"/>
                </a:lnTo>
                <a:lnTo>
                  <a:pt x="135" y="24"/>
                </a:lnTo>
                <a:lnTo>
                  <a:pt x="133" y="24"/>
                </a:lnTo>
                <a:lnTo>
                  <a:pt x="131" y="26"/>
                </a:lnTo>
                <a:lnTo>
                  <a:pt x="130" y="26"/>
                </a:lnTo>
                <a:lnTo>
                  <a:pt x="128" y="28"/>
                </a:lnTo>
                <a:lnTo>
                  <a:pt x="126" y="26"/>
                </a:lnTo>
                <a:lnTo>
                  <a:pt x="124" y="26"/>
                </a:lnTo>
                <a:lnTo>
                  <a:pt x="122" y="24"/>
                </a:lnTo>
                <a:lnTo>
                  <a:pt x="122" y="22"/>
                </a:lnTo>
                <a:lnTo>
                  <a:pt x="122" y="20"/>
                </a:lnTo>
                <a:lnTo>
                  <a:pt x="122" y="18"/>
                </a:lnTo>
                <a:lnTo>
                  <a:pt x="124" y="17"/>
                </a:lnTo>
                <a:lnTo>
                  <a:pt x="128" y="15"/>
                </a:lnTo>
                <a:lnTo>
                  <a:pt x="133" y="15"/>
                </a:lnTo>
                <a:lnTo>
                  <a:pt x="135" y="13"/>
                </a:lnTo>
                <a:lnTo>
                  <a:pt x="133" y="9"/>
                </a:lnTo>
                <a:lnTo>
                  <a:pt x="130" y="9"/>
                </a:lnTo>
                <a:lnTo>
                  <a:pt x="128" y="9"/>
                </a:lnTo>
                <a:lnTo>
                  <a:pt x="126" y="11"/>
                </a:lnTo>
                <a:lnTo>
                  <a:pt x="126" y="13"/>
                </a:lnTo>
                <a:lnTo>
                  <a:pt x="122" y="13"/>
                </a:lnTo>
                <a:close/>
                <a:moveTo>
                  <a:pt x="135" y="17"/>
                </a:moveTo>
                <a:lnTo>
                  <a:pt x="135" y="17"/>
                </a:lnTo>
                <a:lnTo>
                  <a:pt x="133" y="17"/>
                </a:lnTo>
                <a:lnTo>
                  <a:pt x="131" y="17"/>
                </a:lnTo>
                <a:lnTo>
                  <a:pt x="130" y="17"/>
                </a:lnTo>
                <a:lnTo>
                  <a:pt x="128" y="18"/>
                </a:lnTo>
                <a:lnTo>
                  <a:pt x="126" y="18"/>
                </a:lnTo>
                <a:lnTo>
                  <a:pt x="126" y="20"/>
                </a:lnTo>
                <a:lnTo>
                  <a:pt x="126" y="24"/>
                </a:lnTo>
                <a:lnTo>
                  <a:pt x="130" y="24"/>
                </a:lnTo>
                <a:lnTo>
                  <a:pt x="131" y="24"/>
                </a:lnTo>
                <a:lnTo>
                  <a:pt x="133" y="22"/>
                </a:lnTo>
                <a:lnTo>
                  <a:pt x="135" y="20"/>
                </a:lnTo>
                <a:lnTo>
                  <a:pt x="135" y="17"/>
                </a:lnTo>
                <a:close/>
                <a:moveTo>
                  <a:pt x="157" y="7"/>
                </a:moveTo>
                <a:lnTo>
                  <a:pt x="159" y="7"/>
                </a:lnTo>
                <a:lnTo>
                  <a:pt x="159" y="26"/>
                </a:lnTo>
                <a:lnTo>
                  <a:pt x="157" y="26"/>
                </a:lnTo>
                <a:lnTo>
                  <a:pt x="157" y="17"/>
                </a:lnTo>
                <a:lnTo>
                  <a:pt x="148" y="17"/>
                </a:lnTo>
                <a:lnTo>
                  <a:pt x="148" y="26"/>
                </a:lnTo>
                <a:lnTo>
                  <a:pt x="144" y="26"/>
                </a:lnTo>
                <a:lnTo>
                  <a:pt x="144" y="7"/>
                </a:lnTo>
                <a:lnTo>
                  <a:pt x="148" y="7"/>
                </a:lnTo>
                <a:lnTo>
                  <a:pt x="148" y="15"/>
                </a:lnTo>
                <a:lnTo>
                  <a:pt x="157" y="15"/>
                </a:lnTo>
                <a:lnTo>
                  <a:pt x="157" y="7"/>
                </a:lnTo>
                <a:close/>
                <a:moveTo>
                  <a:pt x="179" y="20"/>
                </a:moveTo>
                <a:lnTo>
                  <a:pt x="179" y="22"/>
                </a:lnTo>
                <a:lnTo>
                  <a:pt x="179" y="24"/>
                </a:lnTo>
                <a:lnTo>
                  <a:pt x="178" y="24"/>
                </a:lnTo>
                <a:lnTo>
                  <a:pt x="176" y="26"/>
                </a:lnTo>
                <a:lnTo>
                  <a:pt x="174" y="26"/>
                </a:lnTo>
                <a:lnTo>
                  <a:pt x="172" y="26"/>
                </a:lnTo>
                <a:lnTo>
                  <a:pt x="165" y="26"/>
                </a:lnTo>
                <a:lnTo>
                  <a:pt x="165" y="7"/>
                </a:lnTo>
                <a:lnTo>
                  <a:pt x="168" y="7"/>
                </a:lnTo>
                <a:lnTo>
                  <a:pt x="168" y="15"/>
                </a:lnTo>
                <a:lnTo>
                  <a:pt x="172" y="15"/>
                </a:lnTo>
                <a:lnTo>
                  <a:pt x="176" y="15"/>
                </a:lnTo>
                <a:lnTo>
                  <a:pt x="178" y="17"/>
                </a:lnTo>
                <a:lnTo>
                  <a:pt x="179" y="18"/>
                </a:lnTo>
                <a:lnTo>
                  <a:pt x="179" y="20"/>
                </a:lnTo>
                <a:close/>
                <a:moveTo>
                  <a:pt x="168" y="24"/>
                </a:moveTo>
                <a:lnTo>
                  <a:pt x="172" y="24"/>
                </a:lnTo>
                <a:lnTo>
                  <a:pt x="174" y="24"/>
                </a:lnTo>
                <a:lnTo>
                  <a:pt x="176" y="22"/>
                </a:lnTo>
                <a:lnTo>
                  <a:pt x="176" y="20"/>
                </a:lnTo>
                <a:lnTo>
                  <a:pt x="176" y="18"/>
                </a:lnTo>
                <a:lnTo>
                  <a:pt x="174" y="18"/>
                </a:lnTo>
                <a:lnTo>
                  <a:pt x="172" y="18"/>
                </a:lnTo>
                <a:lnTo>
                  <a:pt x="168" y="18"/>
                </a:lnTo>
                <a:lnTo>
                  <a:pt x="168" y="24"/>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13" name="Freeform 147"/>
          <p:cNvSpPr>
            <a:spLocks noEditPoints="1"/>
          </p:cNvSpPr>
          <p:nvPr/>
        </p:nvSpPr>
        <p:spPr bwMode="auto">
          <a:xfrm>
            <a:off x="1559551" y="5189323"/>
            <a:ext cx="213492" cy="52901"/>
          </a:xfrm>
          <a:custGeom>
            <a:avLst/>
            <a:gdLst>
              <a:gd name="T0" fmla="*/ 22056 w 122"/>
              <a:gd name="T1" fmla="*/ 6350 h 28"/>
              <a:gd name="T2" fmla="*/ 7352 w 122"/>
              <a:gd name="T3" fmla="*/ 7938 h 28"/>
              <a:gd name="T4" fmla="*/ 5882 w 122"/>
              <a:gd name="T5" fmla="*/ 6350 h 28"/>
              <a:gd name="T6" fmla="*/ 19115 w 122"/>
              <a:gd name="T7" fmla="*/ 0 h 28"/>
              <a:gd name="T8" fmla="*/ 32348 w 122"/>
              <a:gd name="T9" fmla="*/ 6350 h 28"/>
              <a:gd name="T10" fmla="*/ 35289 w 122"/>
              <a:gd name="T11" fmla="*/ 20638 h 28"/>
              <a:gd name="T12" fmla="*/ 26467 w 122"/>
              <a:gd name="T13" fmla="*/ 41275 h 28"/>
              <a:gd name="T14" fmla="*/ 13233 w 122"/>
              <a:gd name="T15" fmla="*/ 44450 h 28"/>
              <a:gd name="T16" fmla="*/ 5882 w 122"/>
              <a:gd name="T17" fmla="*/ 38100 h 28"/>
              <a:gd name="T18" fmla="*/ 7352 w 122"/>
              <a:gd name="T19" fmla="*/ 31750 h 28"/>
              <a:gd name="T20" fmla="*/ 16174 w 122"/>
              <a:gd name="T21" fmla="*/ 38100 h 28"/>
              <a:gd name="T22" fmla="*/ 29408 w 122"/>
              <a:gd name="T23" fmla="*/ 28575 h 28"/>
              <a:gd name="T24" fmla="*/ 29408 w 122"/>
              <a:gd name="T25" fmla="*/ 17463 h 28"/>
              <a:gd name="T26" fmla="*/ 45582 w 122"/>
              <a:gd name="T27" fmla="*/ 41275 h 28"/>
              <a:gd name="T28" fmla="*/ 41171 w 122"/>
              <a:gd name="T29" fmla="*/ 38100 h 28"/>
              <a:gd name="T30" fmla="*/ 42641 w 122"/>
              <a:gd name="T31" fmla="*/ 11113 h 28"/>
              <a:gd name="T32" fmla="*/ 60286 w 122"/>
              <a:gd name="T33" fmla="*/ 17463 h 28"/>
              <a:gd name="T34" fmla="*/ 86753 w 122"/>
              <a:gd name="T35" fmla="*/ 11113 h 28"/>
              <a:gd name="T36" fmla="*/ 89694 w 122"/>
              <a:gd name="T37" fmla="*/ 20638 h 28"/>
              <a:gd name="T38" fmla="*/ 70578 w 122"/>
              <a:gd name="T39" fmla="*/ 11113 h 28"/>
              <a:gd name="T40" fmla="*/ 116160 w 122"/>
              <a:gd name="T41" fmla="*/ 17463 h 28"/>
              <a:gd name="T42" fmla="*/ 105868 w 122"/>
              <a:gd name="T43" fmla="*/ 23812 h 28"/>
              <a:gd name="T44" fmla="*/ 108809 w 122"/>
              <a:gd name="T45" fmla="*/ 38100 h 28"/>
              <a:gd name="T46" fmla="*/ 119101 w 122"/>
              <a:gd name="T47" fmla="*/ 34925 h 28"/>
              <a:gd name="T48" fmla="*/ 119101 w 122"/>
              <a:gd name="T49" fmla="*/ 41275 h 28"/>
              <a:gd name="T50" fmla="*/ 105868 w 122"/>
              <a:gd name="T51" fmla="*/ 41275 h 28"/>
              <a:gd name="T52" fmla="*/ 99986 w 122"/>
              <a:gd name="T53" fmla="*/ 28575 h 28"/>
              <a:gd name="T54" fmla="*/ 105868 w 122"/>
              <a:gd name="T55" fmla="*/ 14288 h 28"/>
              <a:gd name="T56" fmla="*/ 119101 w 122"/>
              <a:gd name="T57" fmla="*/ 11113 h 28"/>
              <a:gd name="T58" fmla="*/ 124983 w 122"/>
              <a:gd name="T59" fmla="*/ 23812 h 28"/>
              <a:gd name="T60" fmla="*/ 135275 w 122"/>
              <a:gd name="T61" fmla="*/ 44450 h 28"/>
              <a:gd name="T62" fmla="*/ 149979 w 122"/>
              <a:gd name="T63" fmla="*/ 11113 h 28"/>
              <a:gd name="T64" fmla="*/ 154390 w 122"/>
              <a:gd name="T65" fmla="*/ 17463 h 28"/>
              <a:gd name="T66" fmla="*/ 166154 w 122"/>
              <a:gd name="T67" fmla="*/ 11113 h 28"/>
              <a:gd name="T68" fmla="*/ 173505 w 122"/>
              <a:gd name="T69" fmla="*/ 17463 h 28"/>
              <a:gd name="T70" fmla="*/ 176446 w 122"/>
              <a:gd name="T71" fmla="*/ 38100 h 28"/>
              <a:gd name="T72" fmla="*/ 179387 w 122"/>
              <a:gd name="T73" fmla="*/ 44450 h 28"/>
              <a:gd name="T74" fmla="*/ 176446 w 122"/>
              <a:gd name="T75" fmla="*/ 44450 h 28"/>
              <a:gd name="T76" fmla="*/ 170565 w 122"/>
              <a:gd name="T77" fmla="*/ 41275 h 28"/>
              <a:gd name="T78" fmla="*/ 163213 w 122"/>
              <a:gd name="T79" fmla="*/ 44450 h 28"/>
              <a:gd name="T80" fmla="*/ 154390 w 122"/>
              <a:gd name="T81" fmla="*/ 41275 h 28"/>
              <a:gd name="T82" fmla="*/ 151450 w 122"/>
              <a:gd name="T83" fmla="*/ 31750 h 28"/>
              <a:gd name="T84" fmla="*/ 167624 w 122"/>
              <a:gd name="T85" fmla="*/ 23812 h 28"/>
              <a:gd name="T86" fmla="*/ 163213 w 122"/>
              <a:gd name="T87" fmla="*/ 14288 h 28"/>
              <a:gd name="T88" fmla="*/ 157331 w 122"/>
              <a:gd name="T89" fmla="*/ 20638 h 28"/>
              <a:gd name="T90" fmla="*/ 167624 w 122"/>
              <a:gd name="T91" fmla="*/ 28575 h 28"/>
              <a:gd name="T92" fmla="*/ 160272 w 122"/>
              <a:gd name="T93" fmla="*/ 28575 h 28"/>
              <a:gd name="T94" fmla="*/ 157331 w 122"/>
              <a:gd name="T95" fmla="*/ 34925 h 28"/>
              <a:gd name="T96" fmla="*/ 166154 w 122"/>
              <a:gd name="T97" fmla="*/ 38100 h 28"/>
              <a:gd name="T98" fmla="*/ 170565 w 122"/>
              <a:gd name="T99" fmla="*/ 31750 h 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2"/>
              <a:gd name="T151" fmla="*/ 0 h 28"/>
              <a:gd name="T152" fmla="*/ 122 w 122"/>
              <a:gd name="T153" fmla="*/ 28 h 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2" h="28">
                <a:moveTo>
                  <a:pt x="20" y="11"/>
                </a:moveTo>
                <a:lnTo>
                  <a:pt x="20" y="7"/>
                </a:lnTo>
                <a:lnTo>
                  <a:pt x="18" y="5"/>
                </a:lnTo>
                <a:lnTo>
                  <a:pt x="15" y="4"/>
                </a:lnTo>
                <a:lnTo>
                  <a:pt x="13" y="2"/>
                </a:lnTo>
                <a:lnTo>
                  <a:pt x="9" y="4"/>
                </a:lnTo>
                <a:lnTo>
                  <a:pt x="7" y="4"/>
                </a:lnTo>
                <a:lnTo>
                  <a:pt x="5" y="5"/>
                </a:lnTo>
                <a:lnTo>
                  <a:pt x="4" y="7"/>
                </a:lnTo>
                <a:lnTo>
                  <a:pt x="2" y="7"/>
                </a:lnTo>
                <a:lnTo>
                  <a:pt x="2" y="5"/>
                </a:lnTo>
                <a:lnTo>
                  <a:pt x="4" y="4"/>
                </a:lnTo>
                <a:lnTo>
                  <a:pt x="4" y="2"/>
                </a:lnTo>
                <a:lnTo>
                  <a:pt x="7" y="0"/>
                </a:lnTo>
                <a:lnTo>
                  <a:pt x="9" y="0"/>
                </a:lnTo>
                <a:lnTo>
                  <a:pt x="13" y="0"/>
                </a:lnTo>
                <a:lnTo>
                  <a:pt x="15" y="0"/>
                </a:lnTo>
                <a:lnTo>
                  <a:pt x="18" y="0"/>
                </a:lnTo>
                <a:lnTo>
                  <a:pt x="20" y="2"/>
                </a:lnTo>
                <a:lnTo>
                  <a:pt x="22" y="4"/>
                </a:lnTo>
                <a:lnTo>
                  <a:pt x="22" y="5"/>
                </a:lnTo>
                <a:lnTo>
                  <a:pt x="24" y="7"/>
                </a:lnTo>
                <a:lnTo>
                  <a:pt x="24" y="11"/>
                </a:lnTo>
                <a:lnTo>
                  <a:pt x="24" y="13"/>
                </a:lnTo>
                <a:lnTo>
                  <a:pt x="24" y="18"/>
                </a:lnTo>
                <a:lnTo>
                  <a:pt x="22" y="22"/>
                </a:lnTo>
                <a:lnTo>
                  <a:pt x="20" y="24"/>
                </a:lnTo>
                <a:lnTo>
                  <a:pt x="18" y="26"/>
                </a:lnTo>
                <a:lnTo>
                  <a:pt x="15" y="28"/>
                </a:lnTo>
                <a:lnTo>
                  <a:pt x="13" y="28"/>
                </a:lnTo>
                <a:lnTo>
                  <a:pt x="11" y="28"/>
                </a:lnTo>
                <a:lnTo>
                  <a:pt x="9" y="28"/>
                </a:lnTo>
                <a:lnTo>
                  <a:pt x="7" y="28"/>
                </a:lnTo>
                <a:lnTo>
                  <a:pt x="5" y="26"/>
                </a:lnTo>
                <a:lnTo>
                  <a:pt x="4" y="26"/>
                </a:lnTo>
                <a:lnTo>
                  <a:pt x="4" y="24"/>
                </a:lnTo>
                <a:lnTo>
                  <a:pt x="2" y="20"/>
                </a:lnTo>
                <a:lnTo>
                  <a:pt x="0" y="18"/>
                </a:lnTo>
                <a:lnTo>
                  <a:pt x="4" y="18"/>
                </a:lnTo>
                <a:lnTo>
                  <a:pt x="5" y="20"/>
                </a:lnTo>
                <a:lnTo>
                  <a:pt x="5" y="22"/>
                </a:lnTo>
                <a:lnTo>
                  <a:pt x="7" y="24"/>
                </a:lnTo>
                <a:lnTo>
                  <a:pt x="9" y="24"/>
                </a:lnTo>
                <a:lnTo>
                  <a:pt x="11" y="24"/>
                </a:lnTo>
                <a:lnTo>
                  <a:pt x="13" y="24"/>
                </a:lnTo>
                <a:lnTo>
                  <a:pt x="17" y="24"/>
                </a:lnTo>
                <a:lnTo>
                  <a:pt x="18" y="22"/>
                </a:lnTo>
                <a:lnTo>
                  <a:pt x="20" y="18"/>
                </a:lnTo>
                <a:lnTo>
                  <a:pt x="20" y="15"/>
                </a:lnTo>
                <a:lnTo>
                  <a:pt x="5" y="15"/>
                </a:lnTo>
                <a:lnTo>
                  <a:pt x="5" y="11"/>
                </a:lnTo>
                <a:lnTo>
                  <a:pt x="20" y="11"/>
                </a:lnTo>
                <a:close/>
                <a:moveTo>
                  <a:pt x="31" y="11"/>
                </a:moveTo>
                <a:lnTo>
                  <a:pt x="31" y="22"/>
                </a:lnTo>
                <a:lnTo>
                  <a:pt x="31" y="24"/>
                </a:lnTo>
                <a:lnTo>
                  <a:pt x="31" y="26"/>
                </a:lnTo>
                <a:lnTo>
                  <a:pt x="29" y="28"/>
                </a:lnTo>
                <a:lnTo>
                  <a:pt x="26" y="28"/>
                </a:lnTo>
                <a:lnTo>
                  <a:pt x="26" y="24"/>
                </a:lnTo>
                <a:lnTo>
                  <a:pt x="28" y="24"/>
                </a:lnTo>
                <a:lnTo>
                  <a:pt x="29" y="22"/>
                </a:lnTo>
                <a:lnTo>
                  <a:pt x="29" y="7"/>
                </a:lnTo>
                <a:lnTo>
                  <a:pt x="42" y="7"/>
                </a:lnTo>
                <a:lnTo>
                  <a:pt x="42" y="28"/>
                </a:lnTo>
                <a:lnTo>
                  <a:pt x="41" y="28"/>
                </a:lnTo>
                <a:lnTo>
                  <a:pt x="41" y="11"/>
                </a:lnTo>
                <a:lnTo>
                  <a:pt x="31" y="11"/>
                </a:lnTo>
                <a:close/>
                <a:moveTo>
                  <a:pt x="52" y="22"/>
                </a:moveTo>
                <a:lnTo>
                  <a:pt x="52" y="22"/>
                </a:lnTo>
                <a:lnTo>
                  <a:pt x="59" y="7"/>
                </a:lnTo>
                <a:lnTo>
                  <a:pt x="65" y="7"/>
                </a:lnTo>
                <a:lnTo>
                  <a:pt x="65" y="28"/>
                </a:lnTo>
                <a:lnTo>
                  <a:pt x="61" y="28"/>
                </a:lnTo>
                <a:lnTo>
                  <a:pt x="61" y="13"/>
                </a:lnTo>
                <a:lnTo>
                  <a:pt x="52" y="28"/>
                </a:lnTo>
                <a:lnTo>
                  <a:pt x="48" y="28"/>
                </a:lnTo>
                <a:lnTo>
                  <a:pt x="48" y="7"/>
                </a:lnTo>
                <a:lnTo>
                  <a:pt x="52" y="7"/>
                </a:lnTo>
                <a:lnTo>
                  <a:pt x="52" y="22"/>
                </a:lnTo>
                <a:close/>
                <a:moveTo>
                  <a:pt x="81" y="15"/>
                </a:moveTo>
                <a:lnTo>
                  <a:pt x="79" y="11"/>
                </a:lnTo>
                <a:lnTo>
                  <a:pt x="76" y="9"/>
                </a:lnTo>
                <a:lnTo>
                  <a:pt x="74" y="11"/>
                </a:lnTo>
                <a:lnTo>
                  <a:pt x="72" y="13"/>
                </a:lnTo>
                <a:lnTo>
                  <a:pt x="72" y="15"/>
                </a:lnTo>
                <a:lnTo>
                  <a:pt x="70" y="17"/>
                </a:lnTo>
                <a:lnTo>
                  <a:pt x="72" y="20"/>
                </a:lnTo>
                <a:lnTo>
                  <a:pt x="72" y="22"/>
                </a:lnTo>
                <a:lnTo>
                  <a:pt x="74" y="24"/>
                </a:lnTo>
                <a:lnTo>
                  <a:pt x="76" y="24"/>
                </a:lnTo>
                <a:lnTo>
                  <a:pt x="77" y="24"/>
                </a:lnTo>
                <a:lnTo>
                  <a:pt x="79" y="24"/>
                </a:lnTo>
                <a:lnTo>
                  <a:pt x="81" y="22"/>
                </a:lnTo>
                <a:lnTo>
                  <a:pt x="81" y="20"/>
                </a:lnTo>
                <a:lnTo>
                  <a:pt x="85" y="20"/>
                </a:lnTo>
                <a:lnTo>
                  <a:pt x="83" y="22"/>
                </a:lnTo>
                <a:lnTo>
                  <a:pt x="81" y="26"/>
                </a:lnTo>
                <a:lnTo>
                  <a:pt x="79" y="28"/>
                </a:lnTo>
                <a:lnTo>
                  <a:pt x="76" y="28"/>
                </a:lnTo>
                <a:lnTo>
                  <a:pt x="74" y="28"/>
                </a:lnTo>
                <a:lnTo>
                  <a:pt x="72" y="26"/>
                </a:lnTo>
                <a:lnTo>
                  <a:pt x="70" y="24"/>
                </a:lnTo>
                <a:lnTo>
                  <a:pt x="68" y="22"/>
                </a:lnTo>
                <a:lnTo>
                  <a:pt x="68" y="20"/>
                </a:lnTo>
                <a:lnTo>
                  <a:pt x="68" y="18"/>
                </a:lnTo>
                <a:lnTo>
                  <a:pt x="68" y="15"/>
                </a:lnTo>
                <a:lnTo>
                  <a:pt x="68" y="13"/>
                </a:lnTo>
                <a:lnTo>
                  <a:pt x="70" y="9"/>
                </a:lnTo>
                <a:lnTo>
                  <a:pt x="72" y="9"/>
                </a:lnTo>
                <a:lnTo>
                  <a:pt x="74" y="7"/>
                </a:lnTo>
                <a:lnTo>
                  <a:pt x="77" y="7"/>
                </a:lnTo>
                <a:lnTo>
                  <a:pt x="79" y="7"/>
                </a:lnTo>
                <a:lnTo>
                  <a:pt x="81" y="7"/>
                </a:lnTo>
                <a:lnTo>
                  <a:pt x="83" y="9"/>
                </a:lnTo>
                <a:lnTo>
                  <a:pt x="83" y="11"/>
                </a:lnTo>
                <a:lnTo>
                  <a:pt x="83" y="13"/>
                </a:lnTo>
                <a:lnTo>
                  <a:pt x="85" y="15"/>
                </a:lnTo>
                <a:lnTo>
                  <a:pt x="81" y="15"/>
                </a:lnTo>
                <a:close/>
                <a:moveTo>
                  <a:pt x="94" y="11"/>
                </a:moveTo>
                <a:lnTo>
                  <a:pt x="94" y="28"/>
                </a:lnTo>
                <a:lnTo>
                  <a:pt x="92" y="28"/>
                </a:lnTo>
                <a:lnTo>
                  <a:pt x="92" y="11"/>
                </a:lnTo>
                <a:lnTo>
                  <a:pt x="85" y="11"/>
                </a:lnTo>
                <a:lnTo>
                  <a:pt x="85" y="7"/>
                </a:lnTo>
                <a:lnTo>
                  <a:pt x="102" y="7"/>
                </a:lnTo>
                <a:lnTo>
                  <a:pt x="102" y="11"/>
                </a:lnTo>
                <a:lnTo>
                  <a:pt x="94" y="11"/>
                </a:lnTo>
                <a:close/>
                <a:moveTo>
                  <a:pt x="103" y="13"/>
                </a:moveTo>
                <a:lnTo>
                  <a:pt x="105" y="11"/>
                </a:lnTo>
                <a:lnTo>
                  <a:pt x="107" y="9"/>
                </a:lnTo>
                <a:lnTo>
                  <a:pt x="109" y="7"/>
                </a:lnTo>
                <a:lnTo>
                  <a:pt x="113" y="7"/>
                </a:lnTo>
                <a:lnTo>
                  <a:pt x="114" y="7"/>
                </a:lnTo>
                <a:lnTo>
                  <a:pt x="116" y="7"/>
                </a:lnTo>
                <a:lnTo>
                  <a:pt x="118" y="9"/>
                </a:lnTo>
                <a:lnTo>
                  <a:pt x="118" y="11"/>
                </a:lnTo>
                <a:lnTo>
                  <a:pt x="120" y="13"/>
                </a:lnTo>
                <a:lnTo>
                  <a:pt x="120" y="24"/>
                </a:lnTo>
                <a:lnTo>
                  <a:pt x="122" y="24"/>
                </a:lnTo>
                <a:lnTo>
                  <a:pt x="122" y="28"/>
                </a:lnTo>
                <a:lnTo>
                  <a:pt x="120" y="28"/>
                </a:lnTo>
                <a:lnTo>
                  <a:pt x="118" y="28"/>
                </a:lnTo>
                <a:lnTo>
                  <a:pt x="116" y="26"/>
                </a:lnTo>
                <a:lnTo>
                  <a:pt x="116" y="24"/>
                </a:lnTo>
                <a:lnTo>
                  <a:pt x="114" y="26"/>
                </a:lnTo>
                <a:lnTo>
                  <a:pt x="113" y="26"/>
                </a:lnTo>
                <a:lnTo>
                  <a:pt x="111" y="28"/>
                </a:lnTo>
                <a:lnTo>
                  <a:pt x="109" y="28"/>
                </a:lnTo>
                <a:lnTo>
                  <a:pt x="107" y="28"/>
                </a:lnTo>
                <a:lnTo>
                  <a:pt x="105" y="28"/>
                </a:lnTo>
                <a:lnTo>
                  <a:pt x="105" y="26"/>
                </a:lnTo>
                <a:lnTo>
                  <a:pt x="103" y="24"/>
                </a:lnTo>
                <a:lnTo>
                  <a:pt x="103" y="22"/>
                </a:lnTo>
                <a:lnTo>
                  <a:pt x="103" y="20"/>
                </a:lnTo>
                <a:lnTo>
                  <a:pt x="103" y="18"/>
                </a:lnTo>
                <a:lnTo>
                  <a:pt x="105" y="17"/>
                </a:lnTo>
                <a:lnTo>
                  <a:pt x="109" y="17"/>
                </a:lnTo>
                <a:lnTo>
                  <a:pt x="114" y="15"/>
                </a:lnTo>
                <a:lnTo>
                  <a:pt x="116" y="15"/>
                </a:lnTo>
                <a:lnTo>
                  <a:pt x="116" y="13"/>
                </a:lnTo>
                <a:lnTo>
                  <a:pt x="114" y="11"/>
                </a:lnTo>
                <a:lnTo>
                  <a:pt x="111" y="9"/>
                </a:lnTo>
                <a:lnTo>
                  <a:pt x="109" y="9"/>
                </a:lnTo>
                <a:lnTo>
                  <a:pt x="109" y="11"/>
                </a:lnTo>
                <a:lnTo>
                  <a:pt x="107" y="11"/>
                </a:lnTo>
                <a:lnTo>
                  <a:pt x="107" y="13"/>
                </a:lnTo>
                <a:lnTo>
                  <a:pt x="103" y="13"/>
                </a:lnTo>
                <a:close/>
                <a:moveTo>
                  <a:pt x="116" y="17"/>
                </a:moveTo>
                <a:lnTo>
                  <a:pt x="116" y="17"/>
                </a:lnTo>
                <a:lnTo>
                  <a:pt x="114" y="18"/>
                </a:lnTo>
                <a:lnTo>
                  <a:pt x="113" y="18"/>
                </a:lnTo>
                <a:lnTo>
                  <a:pt x="111" y="18"/>
                </a:lnTo>
                <a:lnTo>
                  <a:pt x="109" y="18"/>
                </a:lnTo>
                <a:lnTo>
                  <a:pt x="107" y="18"/>
                </a:lnTo>
                <a:lnTo>
                  <a:pt x="107" y="20"/>
                </a:lnTo>
                <a:lnTo>
                  <a:pt x="107" y="22"/>
                </a:lnTo>
                <a:lnTo>
                  <a:pt x="107" y="24"/>
                </a:lnTo>
                <a:lnTo>
                  <a:pt x="111" y="24"/>
                </a:lnTo>
                <a:lnTo>
                  <a:pt x="113" y="24"/>
                </a:lnTo>
                <a:lnTo>
                  <a:pt x="114" y="24"/>
                </a:lnTo>
                <a:lnTo>
                  <a:pt x="114" y="22"/>
                </a:lnTo>
                <a:lnTo>
                  <a:pt x="116" y="22"/>
                </a:lnTo>
                <a:lnTo>
                  <a:pt x="116" y="20"/>
                </a:lnTo>
                <a:lnTo>
                  <a:pt x="116" y="17"/>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14" name="Freeform 148"/>
          <p:cNvSpPr>
            <a:spLocks noEditPoints="1"/>
          </p:cNvSpPr>
          <p:nvPr/>
        </p:nvSpPr>
        <p:spPr bwMode="auto">
          <a:xfrm>
            <a:off x="1442413" y="4671652"/>
            <a:ext cx="474216" cy="68015"/>
          </a:xfrm>
          <a:custGeom>
            <a:avLst/>
            <a:gdLst>
              <a:gd name="T0" fmla="*/ 27834 w 272"/>
              <a:gd name="T1" fmla="*/ 3175 h 36"/>
              <a:gd name="T2" fmla="*/ 19044 w 272"/>
              <a:gd name="T3" fmla="*/ 26988 h 36"/>
              <a:gd name="T4" fmla="*/ 24904 w 272"/>
              <a:gd name="T5" fmla="*/ 9525 h 36"/>
              <a:gd name="T6" fmla="*/ 60062 w 272"/>
              <a:gd name="T7" fmla="*/ 19050 h 36"/>
              <a:gd name="T8" fmla="*/ 57132 w 272"/>
              <a:gd name="T9" fmla="*/ 41275 h 36"/>
              <a:gd name="T10" fmla="*/ 35158 w 272"/>
              <a:gd name="T11" fmla="*/ 33337 h 36"/>
              <a:gd name="T12" fmla="*/ 49808 w 272"/>
              <a:gd name="T13" fmla="*/ 12700 h 36"/>
              <a:gd name="T14" fmla="*/ 57132 w 272"/>
              <a:gd name="T15" fmla="*/ 30162 h 36"/>
              <a:gd name="T16" fmla="*/ 46878 w 272"/>
              <a:gd name="T17" fmla="*/ 19050 h 36"/>
              <a:gd name="T18" fmla="*/ 41018 w 272"/>
              <a:gd name="T19" fmla="*/ 33337 h 36"/>
              <a:gd name="T20" fmla="*/ 79106 w 272"/>
              <a:gd name="T21" fmla="*/ 19050 h 36"/>
              <a:gd name="T22" fmla="*/ 76177 w 272"/>
              <a:gd name="T23" fmla="*/ 38100 h 36"/>
              <a:gd name="T24" fmla="*/ 89361 w 272"/>
              <a:gd name="T25" fmla="*/ 38100 h 36"/>
              <a:gd name="T26" fmla="*/ 68852 w 272"/>
              <a:gd name="T27" fmla="*/ 38100 h 36"/>
              <a:gd name="T28" fmla="*/ 76177 w 272"/>
              <a:gd name="T29" fmla="*/ 12700 h 36"/>
              <a:gd name="T30" fmla="*/ 89361 w 272"/>
              <a:gd name="T31" fmla="*/ 23812 h 36"/>
              <a:gd name="T32" fmla="*/ 92291 w 272"/>
              <a:gd name="T33" fmla="*/ 12700 h 36"/>
              <a:gd name="T34" fmla="*/ 140634 w 272"/>
              <a:gd name="T35" fmla="*/ 19050 h 36"/>
              <a:gd name="T36" fmla="*/ 139169 w 272"/>
              <a:gd name="T37" fmla="*/ 41275 h 36"/>
              <a:gd name="T38" fmla="*/ 117195 w 272"/>
              <a:gd name="T39" fmla="*/ 33337 h 36"/>
              <a:gd name="T40" fmla="*/ 130379 w 272"/>
              <a:gd name="T41" fmla="*/ 12700 h 36"/>
              <a:gd name="T42" fmla="*/ 139169 w 272"/>
              <a:gd name="T43" fmla="*/ 30162 h 36"/>
              <a:gd name="T44" fmla="*/ 127449 w 272"/>
              <a:gd name="T45" fmla="*/ 19050 h 36"/>
              <a:gd name="T46" fmla="*/ 123054 w 272"/>
              <a:gd name="T47" fmla="*/ 33337 h 36"/>
              <a:gd name="T48" fmla="*/ 168467 w 272"/>
              <a:gd name="T49" fmla="*/ 12700 h 36"/>
              <a:gd name="T50" fmla="*/ 168467 w 272"/>
              <a:gd name="T51" fmla="*/ 26988 h 36"/>
              <a:gd name="T52" fmla="*/ 171397 w 272"/>
              <a:gd name="T53" fmla="*/ 41275 h 36"/>
              <a:gd name="T54" fmla="*/ 162608 w 272"/>
              <a:gd name="T55" fmla="*/ 26988 h 36"/>
              <a:gd name="T56" fmla="*/ 168467 w 272"/>
              <a:gd name="T57" fmla="*/ 19050 h 36"/>
              <a:gd name="T58" fmla="*/ 162608 w 272"/>
              <a:gd name="T59" fmla="*/ 38100 h 36"/>
              <a:gd name="T60" fmla="*/ 165537 w 272"/>
              <a:gd name="T61" fmla="*/ 30162 h 36"/>
              <a:gd name="T62" fmla="*/ 178722 w 272"/>
              <a:gd name="T63" fmla="*/ 23812 h 36"/>
              <a:gd name="T64" fmla="*/ 203626 w 272"/>
              <a:gd name="T65" fmla="*/ 30162 h 36"/>
              <a:gd name="T66" fmla="*/ 216810 w 272"/>
              <a:gd name="T67" fmla="*/ 12700 h 36"/>
              <a:gd name="T68" fmla="*/ 244644 w 272"/>
              <a:gd name="T69" fmla="*/ 12700 h 36"/>
              <a:gd name="T70" fmla="*/ 251969 w 272"/>
              <a:gd name="T71" fmla="*/ 41275 h 36"/>
              <a:gd name="T72" fmla="*/ 251969 w 272"/>
              <a:gd name="T73" fmla="*/ 44450 h 36"/>
              <a:gd name="T74" fmla="*/ 244644 w 272"/>
              <a:gd name="T75" fmla="*/ 41275 h 36"/>
              <a:gd name="T76" fmla="*/ 228530 w 272"/>
              <a:gd name="T77" fmla="*/ 41275 h 36"/>
              <a:gd name="T78" fmla="*/ 244644 w 272"/>
              <a:gd name="T79" fmla="*/ 23812 h 36"/>
              <a:gd name="T80" fmla="*/ 232924 w 272"/>
              <a:gd name="T81" fmla="*/ 20637 h 36"/>
              <a:gd name="T82" fmla="*/ 238784 w 272"/>
              <a:gd name="T83" fmla="*/ 30162 h 36"/>
              <a:gd name="T84" fmla="*/ 232924 w 272"/>
              <a:gd name="T85" fmla="*/ 38100 h 36"/>
              <a:gd name="T86" fmla="*/ 247574 w 272"/>
              <a:gd name="T87" fmla="*/ 33337 h 36"/>
              <a:gd name="T88" fmla="*/ 279802 w 272"/>
              <a:gd name="T89" fmla="*/ 44450 h 36"/>
              <a:gd name="T90" fmla="*/ 279802 w 272"/>
              <a:gd name="T91" fmla="*/ 30162 h 36"/>
              <a:gd name="T92" fmla="*/ 303241 w 272"/>
              <a:gd name="T93" fmla="*/ 53975 h 36"/>
              <a:gd name="T94" fmla="*/ 284197 w 272"/>
              <a:gd name="T95" fmla="*/ 26988 h 36"/>
              <a:gd name="T96" fmla="*/ 338400 w 272"/>
              <a:gd name="T97" fmla="*/ 20637 h 36"/>
              <a:gd name="T98" fmla="*/ 331075 w 272"/>
              <a:gd name="T99" fmla="*/ 44450 h 36"/>
              <a:gd name="T100" fmla="*/ 312031 w 272"/>
              <a:gd name="T101" fmla="*/ 30162 h 36"/>
              <a:gd name="T102" fmla="*/ 325215 w 272"/>
              <a:gd name="T103" fmla="*/ 41275 h 36"/>
              <a:gd name="T104" fmla="*/ 334005 w 272"/>
              <a:gd name="T105" fmla="*/ 26988 h 36"/>
              <a:gd name="T106" fmla="*/ 319356 w 272"/>
              <a:gd name="T107" fmla="*/ 19050 h 36"/>
              <a:gd name="T108" fmla="*/ 319356 w 272"/>
              <a:gd name="T109" fmla="*/ 36512 h 36"/>
              <a:gd name="T110" fmla="*/ 363304 w 272"/>
              <a:gd name="T111" fmla="*/ 44450 h 36"/>
              <a:gd name="T112" fmla="*/ 350119 w 272"/>
              <a:gd name="T113" fmla="*/ 26988 h 36"/>
              <a:gd name="T114" fmla="*/ 395532 w 272"/>
              <a:gd name="T115" fmla="*/ 23812 h 36"/>
              <a:gd name="T116" fmla="*/ 385278 w 272"/>
              <a:gd name="T117" fmla="*/ 50800 h 36"/>
              <a:gd name="T118" fmla="*/ 376488 w 272"/>
              <a:gd name="T119" fmla="*/ 57150 h 36"/>
              <a:gd name="T120" fmla="*/ 379418 w 272"/>
              <a:gd name="T121" fmla="*/ 50800 h 36"/>
              <a:gd name="T122" fmla="*/ 385278 w 272"/>
              <a:gd name="T123" fmla="*/ 38100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72"/>
              <a:gd name="T187" fmla="*/ 0 h 36"/>
              <a:gd name="T188" fmla="*/ 272 w 272"/>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72" h="36">
                <a:moveTo>
                  <a:pt x="4" y="28"/>
                </a:moveTo>
                <a:lnTo>
                  <a:pt x="0" y="28"/>
                </a:lnTo>
                <a:lnTo>
                  <a:pt x="0" y="0"/>
                </a:lnTo>
                <a:lnTo>
                  <a:pt x="13" y="0"/>
                </a:lnTo>
                <a:lnTo>
                  <a:pt x="15" y="0"/>
                </a:lnTo>
                <a:lnTo>
                  <a:pt x="19" y="2"/>
                </a:lnTo>
                <a:lnTo>
                  <a:pt x="21" y="4"/>
                </a:lnTo>
                <a:lnTo>
                  <a:pt x="21" y="6"/>
                </a:lnTo>
                <a:lnTo>
                  <a:pt x="23" y="8"/>
                </a:lnTo>
                <a:lnTo>
                  <a:pt x="21" y="12"/>
                </a:lnTo>
                <a:lnTo>
                  <a:pt x="21" y="13"/>
                </a:lnTo>
                <a:lnTo>
                  <a:pt x="17" y="15"/>
                </a:lnTo>
                <a:lnTo>
                  <a:pt x="13" y="17"/>
                </a:lnTo>
                <a:lnTo>
                  <a:pt x="4" y="17"/>
                </a:lnTo>
                <a:lnTo>
                  <a:pt x="4" y="28"/>
                </a:lnTo>
                <a:close/>
                <a:moveTo>
                  <a:pt x="4" y="13"/>
                </a:moveTo>
                <a:lnTo>
                  <a:pt x="13" y="13"/>
                </a:lnTo>
                <a:lnTo>
                  <a:pt x="17" y="12"/>
                </a:lnTo>
                <a:lnTo>
                  <a:pt x="19" y="8"/>
                </a:lnTo>
                <a:lnTo>
                  <a:pt x="17" y="6"/>
                </a:lnTo>
                <a:lnTo>
                  <a:pt x="13" y="4"/>
                </a:lnTo>
                <a:lnTo>
                  <a:pt x="4" y="4"/>
                </a:lnTo>
                <a:lnTo>
                  <a:pt x="4" y="13"/>
                </a:lnTo>
                <a:close/>
                <a:moveTo>
                  <a:pt x="34" y="8"/>
                </a:moveTo>
                <a:lnTo>
                  <a:pt x="37" y="8"/>
                </a:lnTo>
                <a:lnTo>
                  <a:pt x="39" y="10"/>
                </a:lnTo>
                <a:lnTo>
                  <a:pt x="41" y="12"/>
                </a:lnTo>
                <a:lnTo>
                  <a:pt x="41" y="13"/>
                </a:lnTo>
                <a:lnTo>
                  <a:pt x="43" y="15"/>
                </a:lnTo>
                <a:lnTo>
                  <a:pt x="43" y="19"/>
                </a:lnTo>
                <a:lnTo>
                  <a:pt x="43" y="21"/>
                </a:lnTo>
                <a:lnTo>
                  <a:pt x="41" y="23"/>
                </a:lnTo>
                <a:lnTo>
                  <a:pt x="41" y="24"/>
                </a:lnTo>
                <a:lnTo>
                  <a:pt x="39" y="26"/>
                </a:lnTo>
                <a:lnTo>
                  <a:pt x="37" y="28"/>
                </a:lnTo>
                <a:lnTo>
                  <a:pt x="34" y="28"/>
                </a:lnTo>
                <a:lnTo>
                  <a:pt x="32" y="28"/>
                </a:lnTo>
                <a:lnTo>
                  <a:pt x="28" y="26"/>
                </a:lnTo>
                <a:lnTo>
                  <a:pt x="26" y="24"/>
                </a:lnTo>
                <a:lnTo>
                  <a:pt x="26" y="23"/>
                </a:lnTo>
                <a:lnTo>
                  <a:pt x="24" y="21"/>
                </a:lnTo>
                <a:lnTo>
                  <a:pt x="24" y="19"/>
                </a:lnTo>
                <a:lnTo>
                  <a:pt x="24" y="15"/>
                </a:lnTo>
                <a:lnTo>
                  <a:pt x="26" y="13"/>
                </a:lnTo>
                <a:lnTo>
                  <a:pt x="26" y="12"/>
                </a:lnTo>
                <a:lnTo>
                  <a:pt x="28" y="10"/>
                </a:lnTo>
                <a:lnTo>
                  <a:pt x="32" y="8"/>
                </a:lnTo>
                <a:lnTo>
                  <a:pt x="34" y="8"/>
                </a:lnTo>
                <a:close/>
                <a:moveTo>
                  <a:pt x="34" y="26"/>
                </a:moveTo>
                <a:lnTo>
                  <a:pt x="35" y="24"/>
                </a:lnTo>
                <a:lnTo>
                  <a:pt x="37" y="24"/>
                </a:lnTo>
                <a:lnTo>
                  <a:pt x="39" y="23"/>
                </a:lnTo>
                <a:lnTo>
                  <a:pt x="39" y="21"/>
                </a:lnTo>
                <a:lnTo>
                  <a:pt x="39" y="19"/>
                </a:lnTo>
                <a:lnTo>
                  <a:pt x="39" y="17"/>
                </a:lnTo>
                <a:lnTo>
                  <a:pt x="39" y="15"/>
                </a:lnTo>
                <a:lnTo>
                  <a:pt x="39" y="13"/>
                </a:lnTo>
                <a:lnTo>
                  <a:pt x="37" y="12"/>
                </a:lnTo>
                <a:lnTo>
                  <a:pt x="35" y="12"/>
                </a:lnTo>
                <a:lnTo>
                  <a:pt x="34" y="10"/>
                </a:lnTo>
                <a:lnTo>
                  <a:pt x="32" y="12"/>
                </a:lnTo>
                <a:lnTo>
                  <a:pt x="30" y="12"/>
                </a:lnTo>
                <a:lnTo>
                  <a:pt x="30" y="13"/>
                </a:lnTo>
                <a:lnTo>
                  <a:pt x="28" y="15"/>
                </a:lnTo>
                <a:lnTo>
                  <a:pt x="28" y="17"/>
                </a:lnTo>
                <a:lnTo>
                  <a:pt x="28" y="19"/>
                </a:lnTo>
                <a:lnTo>
                  <a:pt x="28" y="21"/>
                </a:lnTo>
                <a:lnTo>
                  <a:pt x="30" y="23"/>
                </a:lnTo>
                <a:lnTo>
                  <a:pt x="30" y="24"/>
                </a:lnTo>
                <a:lnTo>
                  <a:pt x="32" y="24"/>
                </a:lnTo>
                <a:lnTo>
                  <a:pt x="34" y="26"/>
                </a:lnTo>
                <a:close/>
                <a:moveTo>
                  <a:pt x="60" y="15"/>
                </a:moveTo>
                <a:lnTo>
                  <a:pt x="58" y="12"/>
                </a:lnTo>
                <a:lnTo>
                  <a:pt x="54" y="12"/>
                </a:lnTo>
                <a:lnTo>
                  <a:pt x="52" y="12"/>
                </a:lnTo>
                <a:lnTo>
                  <a:pt x="50" y="13"/>
                </a:lnTo>
                <a:lnTo>
                  <a:pt x="48" y="15"/>
                </a:lnTo>
                <a:lnTo>
                  <a:pt x="48" y="19"/>
                </a:lnTo>
                <a:lnTo>
                  <a:pt x="48" y="21"/>
                </a:lnTo>
                <a:lnTo>
                  <a:pt x="50" y="24"/>
                </a:lnTo>
                <a:lnTo>
                  <a:pt x="52" y="24"/>
                </a:lnTo>
                <a:lnTo>
                  <a:pt x="54" y="26"/>
                </a:lnTo>
                <a:lnTo>
                  <a:pt x="56" y="24"/>
                </a:lnTo>
                <a:lnTo>
                  <a:pt x="58" y="24"/>
                </a:lnTo>
                <a:lnTo>
                  <a:pt x="58" y="23"/>
                </a:lnTo>
                <a:lnTo>
                  <a:pt x="60" y="21"/>
                </a:lnTo>
                <a:lnTo>
                  <a:pt x="61" y="21"/>
                </a:lnTo>
                <a:lnTo>
                  <a:pt x="61" y="24"/>
                </a:lnTo>
                <a:lnTo>
                  <a:pt x="60" y="26"/>
                </a:lnTo>
                <a:lnTo>
                  <a:pt x="58" y="28"/>
                </a:lnTo>
                <a:lnTo>
                  <a:pt x="54" y="28"/>
                </a:lnTo>
                <a:lnTo>
                  <a:pt x="52" y="28"/>
                </a:lnTo>
                <a:lnTo>
                  <a:pt x="50" y="26"/>
                </a:lnTo>
                <a:lnTo>
                  <a:pt x="48" y="26"/>
                </a:lnTo>
                <a:lnTo>
                  <a:pt x="47" y="24"/>
                </a:lnTo>
                <a:lnTo>
                  <a:pt x="45" y="21"/>
                </a:lnTo>
                <a:lnTo>
                  <a:pt x="45" y="19"/>
                </a:lnTo>
                <a:lnTo>
                  <a:pt x="45" y="15"/>
                </a:lnTo>
                <a:lnTo>
                  <a:pt x="47" y="13"/>
                </a:lnTo>
                <a:lnTo>
                  <a:pt x="48" y="12"/>
                </a:lnTo>
                <a:lnTo>
                  <a:pt x="50" y="10"/>
                </a:lnTo>
                <a:lnTo>
                  <a:pt x="52" y="8"/>
                </a:lnTo>
                <a:lnTo>
                  <a:pt x="54" y="8"/>
                </a:lnTo>
                <a:lnTo>
                  <a:pt x="58" y="8"/>
                </a:lnTo>
                <a:lnTo>
                  <a:pt x="60" y="8"/>
                </a:lnTo>
                <a:lnTo>
                  <a:pt x="60" y="10"/>
                </a:lnTo>
                <a:lnTo>
                  <a:pt x="61" y="12"/>
                </a:lnTo>
                <a:lnTo>
                  <a:pt x="61" y="13"/>
                </a:lnTo>
                <a:lnTo>
                  <a:pt x="61" y="15"/>
                </a:lnTo>
                <a:lnTo>
                  <a:pt x="60" y="15"/>
                </a:lnTo>
                <a:close/>
                <a:moveTo>
                  <a:pt x="72" y="12"/>
                </a:moveTo>
                <a:lnTo>
                  <a:pt x="72" y="28"/>
                </a:lnTo>
                <a:lnTo>
                  <a:pt x="69" y="28"/>
                </a:lnTo>
                <a:lnTo>
                  <a:pt x="69" y="12"/>
                </a:lnTo>
                <a:lnTo>
                  <a:pt x="63" y="12"/>
                </a:lnTo>
                <a:lnTo>
                  <a:pt x="63" y="8"/>
                </a:lnTo>
                <a:lnTo>
                  <a:pt x="80" y="8"/>
                </a:lnTo>
                <a:lnTo>
                  <a:pt x="80" y="12"/>
                </a:lnTo>
                <a:lnTo>
                  <a:pt x="72" y="12"/>
                </a:lnTo>
                <a:close/>
                <a:moveTo>
                  <a:pt x="89" y="8"/>
                </a:moveTo>
                <a:lnTo>
                  <a:pt x="93" y="8"/>
                </a:lnTo>
                <a:lnTo>
                  <a:pt x="95" y="10"/>
                </a:lnTo>
                <a:lnTo>
                  <a:pt x="96" y="12"/>
                </a:lnTo>
                <a:lnTo>
                  <a:pt x="98" y="13"/>
                </a:lnTo>
                <a:lnTo>
                  <a:pt x="98" y="15"/>
                </a:lnTo>
                <a:lnTo>
                  <a:pt x="98" y="19"/>
                </a:lnTo>
                <a:lnTo>
                  <a:pt x="98" y="21"/>
                </a:lnTo>
                <a:lnTo>
                  <a:pt x="98" y="23"/>
                </a:lnTo>
                <a:lnTo>
                  <a:pt x="96" y="24"/>
                </a:lnTo>
                <a:lnTo>
                  <a:pt x="95" y="26"/>
                </a:lnTo>
                <a:lnTo>
                  <a:pt x="93" y="28"/>
                </a:lnTo>
                <a:lnTo>
                  <a:pt x="89" y="28"/>
                </a:lnTo>
                <a:lnTo>
                  <a:pt x="87" y="28"/>
                </a:lnTo>
                <a:lnTo>
                  <a:pt x="84" y="26"/>
                </a:lnTo>
                <a:lnTo>
                  <a:pt x="82" y="24"/>
                </a:lnTo>
                <a:lnTo>
                  <a:pt x="82" y="23"/>
                </a:lnTo>
                <a:lnTo>
                  <a:pt x="80" y="21"/>
                </a:lnTo>
                <a:lnTo>
                  <a:pt x="80" y="19"/>
                </a:lnTo>
                <a:lnTo>
                  <a:pt x="80" y="15"/>
                </a:lnTo>
                <a:lnTo>
                  <a:pt x="82" y="13"/>
                </a:lnTo>
                <a:lnTo>
                  <a:pt x="82" y="12"/>
                </a:lnTo>
                <a:lnTo>
                  <a:pt x="84" y="10"/>
                </a:lnTo>
                <a:lnTo>
                  <a:pt x="87" y="8"/>
                </a:lnTo>
                <a:lnTo>
                  <a:pt x="89" y="8"/>
                </a:lnTo>
                <a:close/>
                <a:moveTo>
                  <a:pt x="89" y="26"/>
                </a:moveTo>
                <a:lnTo>
                  <a:pt x="91" y="24"/>
                </a:lnTo>
                <a:lnTo>
                  <a:pt x="93" y="24"/>
                </a:lnTo>
                <a:lnTo>
                  <a:pt x="95" y="23"/>
                </a:lnTo>
                <a:lnTo>
                  <a:pt x="95" y="21"/>
                </a:lnTo>
                <a:lnTo>
                  <a:pt x="95" y="19"/>
                </a:lnTo>
                <a:lnTo>
                  <a:pt x="95" y="17"/>
                </a:lnTo>
                <a:lnTo>
                  <a:pt x="95" y="15"/>
                </a:lnTo>
                <a:lnTo>
                  <a:pt x="95" y="13"/>
                </a:lnTo>
                <a:lnTo>
                  <a:pt x="93" y="12"/>
                </a:lnTo>
                <a:lnTo>
                  <a:pt x="91" y="12"/>
                </a:lnTo>
                <a:lnTo>
                  <a:pt x="89" y="10"/>
                </a:lnTo>
                <a:lnTo>
                  <a:pt x="87" y="12"/>
                </a:lnTo>
                <a:lnTo>
                  <a:pt x="85" y="12"/>
                </a:lnTo>
                <a:lnTo>
                  <a:pt x="85" y="13"/>
                </a:lnTo>
                <a:lnTo>
                  <a:pt x="84" y="15"/>
                </a:lnTo>
                <a:lnTo>
                  <a:pt x="84" y="17"/>
                </a:lnTo>
                <a:lnTo>
                  <a:pt x="84" y="19"/>
                </a:lnTo>
                <a:lnTo>
                  <a:pt x="84" y="21"/>
                </a:lnTo>
                <a:lnTo>
                  <a:pt x="85" y="23"/>
                </a:lnTo>
                <a:lnTo>
                  <a:pt x="85" y="24"/>
                </a:lnTo>
                <a:lnTo>
                  <a:pt x="87" y="24"/>
                </a:lnTo>
                <a:lnTo>
                  <a:pt x="89" y="26"/>
                </a:lnTo>
                <a:close/>
                <a:moveTo>
                  <a:pt x="102" y="8"/>
                </a:moveTo>
                <a:lnTo>
                  <a:pt x="111" y="8"/>
                </a:lnTo>
                <a:lnTo>
                  <a:pt x="115" y="8"/>
                </a:lnTo>
                <a:lnTo>
                  <a:pt x="117" y="10"/>
                </a:lnTo>
                <a:lnTo>
                  <a:pt x="117" y="12"/>
                </a:lnTo>
                <a:lnTo>
                  <a:pt x="117" y="13"/>
                </a:lnTo>
                <a:lnTo>
                  <a:pt x="117" y="15"/>
                </a:lnTo>
                <a:lnTo>
                  <a:pt x="117" y="17"/>
                </a:lnTo>
                <a:lnTo>
                  <a:pt x="115" y="17"/>
                </a:lnTo>
                <a:lnTo>
                  <a:pt x="117" y="19"/>
                </a:lnTo>
                <a:lnTo>
                  <a:pt x="119" y="21"/>
                </a:lnTo>
                <a:lnTo>
                  <a:pt x="119" y="23"/>
                </a:lnTo>
                <a:lnTo>
                  <a:pt x="119" y="24"/>
                </a:lnTo>
                <a:lnTo>
                  <a:pt x="117" y="26"/>
                </a:lnTo>
                <a:lnTo>
                  <a:pt x="115" y="26"/>
                </a:lnTo>
                <a:lnTo>
                  <a:pt x="113" y="28"/>
                </a:lnTo>
                <a:lnTo>
                  <a:pt x="111" y="28"/>
                </a:lnTo>
                <a:lnTo>
                  <a:pt x="102" y="28"/>
                </a:lnTo>
                <a:lnTo>
                  <a:pt x="102" y="8"/>
                </a:lnTo>
                <a:close/>
                <a:moveTo>
                  <a:pt x="106" y="17"/>
                </a:moveTo>
                <a:lnTo>
                  <a:pt x="111" y="17"/>
                </a:lnTo>
                <a:lnTo>
                  <a:pt x="113" y="17"/>
                </a:lnTo>
                <a:lnTo>
                  <a:pt x="113" y="15"/>
                </a:lnTo>
                <a:lnTo>
                  <a:pt x="115" y="15"/>
                </a:lnTo>
                <a:lnTo>
                  <a:pt x="115" y="13"/>
                </a:lnTo>
                <a:lnTo>
                  <a:pt x="115" y="12"/>
                </a:lnTo>
                <a:lnTo>
                  <a:pt x="113" y="12"/>
                </a:lnTo>
                <a:lnTo>
                  <a:pt x="111" y="12"/>
                </a:lnTo>
                <a:lnTo>
                  <a:pt x="106" y="12"/>
                </a:lnTo>
                <a:lnTo>
                  <a:pt x="106" y="17"/>
                </a:lnTo>
                <a:close/>
                <a:moveTo>
                  <a:pt x="106" y="24"/>
                </a:moveTo>
                <a:lnTo>
                  <a:pt x="111" y="24"/>
                </a:lnTo>
                <a:lnTo>
                  <a:pt x="113" y="24"/>
                </a:lnTo>
                <a:lnTo>
                  <a:pt x="115" y="24"/>
                </a:lnTo>
                <a:lnTo>
                  <a:pt x="115" y="23"/>
                </a:lnTo>
                <a:lnTo>
                  <a:pt x="115" y="21"/>
                </a:lnTo>
                <a:lnTo>
                  <a:pt x="115" y="19"/>
                </a:lnTo>
                <a:lnTo>
                  <a:pt x="113" y="19"/>
                </a:lnTo>
                <a:lnTo>
                  <a:pt x="111" y="19"/>
                </a:lnTo>
                <a:lnTo>
                  <a:pt x="106" y="19"/>
                </a:lnTo>
                <a:lnTo>
                  <a:pt x="106" y="24"/>
                </a:lnTo>
                <a:close/>
                <a:moveTo>
                  <a:pt x="132" y="15"/>
                </a:moveTo>
                <a:lnTo>
                  <a:pt x="132" y="19"/>
                </a:lnTo>
                <a:lnTo>
                  <a:pt x="122" y="19"/>
                </a:lnTo>
                <a:lnTo>
                  <a:pt x="122" y="15"/>
                </a:lnTo>
                <a:lnTo>
                  <a:pt x="132" y="15"/>
                </a:lnTo>
                <a:close/>
                <a:moveTo>
                  <a:pt x="148" y="8"/>
                </a:moveTo>
                <a:lnTo>
                  <a:pt x="152" y="8"/>
                </a:lnTo>
                <a:lnTo>
                  <a:pt x="152" y="28"/>
                </a:lnTo>
                <a:lnTo>
                  <a:pt x="148" y="28"/>
                </a:lnTo>
                <a:lnTo>
                  <a:pt x="148" y="19"/>
                </a:lnTo>
                <a:lnTo>
                  <a:pt x="139" y="19"/>
                </a:lnTo>
                <a:lnTo>
                  <a:pt x="139" y="28"/>
                </a:lnTo>
                <a:lnTo>
                  <a:pt x="135" y="28"/>
                </a:lnTo>
                <a:lnTo>
                  <a:pt x="135" y="8"/>
                </a:lnTo>
                <a:lnTo>
                  <a:pt x="139" y="8"/>
                </a:lnTo>
                <a:lnTo>
                  <a:pt x="139" y="17"/>
                </a:lnTo>
                <a:lnTo>
                  <a:pt x="148" y="17"/>
                </a:lnTo>
                <a:lnTo>
                  <a:pt x="148" y="8"/>
                </a:lnTo>
                <a:close/>
                <a:moveTo>
                  <a:pt x="156" y="13"/>
                </a:moveTo>
                <a:lnTo>
                  <a:pt x="157" y="12"/>
                </a:lnTo>
                <a:lnTo>
                  <a:pt x="157" y="10"/>
                </a:lnTo>
                <a:lnTo>
                  <a:pt x="161" y="8"/>
                </a:lnTo>
                <a:lnTo>
                  <a:pt x="165" y="8"/>
                </a:lnTo>
                <a:lnTo>
                  <a:pt x="167" y="8"/>
                </a:lnTo>
                <a:lnTo>
                  <a:pt x="169" y="8"/>
                </a:lnTo>
                <a:lnTo>
                  <a:pt x="170" y="10"/>
                </a:lnTo>
                <a:lnTo>
                  <a:pt x="170" y="12"/>
                </a:lnTo>
                <a:lnTo>
                  <a:pt x="172" y="13"/>
                </a:lnTo>
                <a:lnTo>
                  <a:pt x="172" y="24"/>
                </a:lnTo>
                <a:lnTo>
                  <a:pt x="172" y="26"/>
                </a:lnTo>
                <a:lnTo>
                  <a:pt x="174" y="26"/>
                </a:lnTo>
                <a:lnTo>
                  <a:pt x="174" y="28"/>
                </a:lnTo>
                <a:lnTo>
                  <a:pt x="172" y="28"/>
                </a:lnTo>
                <a:lnTo>
                  <a:pt x="170" y="28"/>
                </a:lnTo>
                <a:lnTo>
                  <a:pt x="169" y="28"/>
                </a:lnTo>
                <a:lnTo>
                  <a:pt x="169" y="26"/>
                </a:lnTo>
                <a:lnTo>
                  <a:pt x="169" y="24"/>
                </a:lnTo>
                <a:lnTo>
                  <a:pt x="167" y="26"/>
                </a:lnTo>
                <a:lnTo>
                  <a:pt x="165" y="28"/>
                </a:lnTo>
                <a:lnTo>
                  <a:pt x="163" y="28"/>
                </a:lnTo>
                <a:lnTo>
                  <a:pt x="161" y="28"/>
                </a:lnTo>
                <a:lnTo>
                  <a:pt x="159" y="28"/>
                </a:lnTo>
                <a:lnTo>
                  <a:pt x="157" y="28"/>
                </a:lnTo>
                <a:lnTo>
                  <a:pt x="157" y="26"/>
                </a:lnTo>
                <a:lnTo>
                  <a:pt x="156" y="26"/>
                </a:lnTo>
                <a:lnTo>
                  <a:pt x="156" y="24"/>
                </a:lnTo>
                <a:lnTo>
                  <a:pt x="156" y="23"/>
                </a:lnTo>
                <a:lnTo>
                  <a:pt x="156" y="21"/>
                </a:lnTo>
                <a:lnTo>
                  <a:pt x="156" y="19"/>
                </a:lnTo>
                <a:lnTo>
                  <a:pt x="157" y="17"/>
                </a:lnTo>
                <a:lnTo>
                  <a:pt x="161" y="17"/>
                </a:lnTo>
                <a:lnTo>
                  <a:pt x="167" y="15"/>
                </a:lnTo>
                <a:lnTo>
                  <a:pt x="169" y="15"/>
                </a:lnTo>
                <a:lnTo>
                  <a:pt x="169" y="13"/>
                </a:lnTo>
                <a:lnTo>
                  <a:pt x="167" y="12"/>
                </a:lnTo>
                <a:lnTo>
                  <a:pt x="163" y="10"/>
                </a:lnTo>
                <a:lnTo>
                  <a:pt x="161" y="12"/>
                </a:lnTo>
                <a:lnTo>
                  <a:pt x="159" y="12"/>
                </a:lnTo>
                <a:lnTo>
                  <a:pt x="159" y="13"/>
                </a:lnTo>
                <a:lnTo>
                  <a:pt x="156" y="13"/>
                </a:lnTo>
                <a:close/>
                <a:moveTo>
                  <a:pt x="169" y="17"/>
                </a:moveTo>
                <a:lnTo>
                  <a:pt x="167" y="19"/>
                </a:lnTo>
                <a:lnTo>
                  <a:pt x="165" y="19"/>
                </a:lnTo>
                <a:lnTo>
                  <a:pt x="163" y="19"/>
                </a:lnTo>
                <a:lnTo>
                  <a:pt x="161" y="19"/>
                </a:lnTo>
                <a:lnTo>
                  <a:pt x="159" y="21"/>
                </a:lnTo>
                <a:lnTo>
                  <a:pt x="159" y="23"/>
                </a:lnTo>
                <a:lnTo>
                  <a:pt x="159" y="24"/>
                </a:lnTo>
                <a:lnTo>
                  <a:pt x="161" y="26"/>
                </a:lnTo>
                <a:lnTo>
                  <a:pt x="163" y="26"/>
                </a:lnTo>
                <a:lnTo>
                  <a:pt x="165" y="24"/>
                </a:lnTo>
                <a:lnTo>
                  <a:pt x="167" y="24"/>
                </a:lnTo>
                <a:lnTo>
                  <a:pt x="167" y="23"/>
                </a:lnTo>
                <a:lnTo>
                  <a:pt x="169" y="23"/>
                </a:lnTo>
                <a:lnTo>
                  <a:pt x="169" y="21"/>
                </a:lnTo>
                <a:lnTo>
                  <a:pt x="169" y="17"/>
                </a:lnTo>
                <a:close/>
                <a:moveTo>
                  <a:pt x="185" y="15"/>
                </a:moveTo>
                <a:lnTo>
                  <a:pt x="185" y="19"/>
                </a:lnTo>
                <a:lnTo>
                  <a:pt x="176" y="19"/>
                </a:lnTo>
                <a:lnTo>
                  <a:pt x="176" y="15"/>
                </a:lnTo>
                <a:lnTo>
                  <a:pt x="185" y="15"/>
                </a:lnTo>
                <a:close/>
                <a:moveTo>
                  <a:pt x="191" y="28"/>
                </a:moveTo>
                <a:lnTo>
                  <a:pt x="191" y="34"/>
                </a:lnTo>
                <a:lnTo>
                  <a:pt x="187" y="34"/>
                </a:lnTo>
                <a:lnTo>
                  <a:pt x="187" y="24"/>
                </a:lnTo>
                <a:lnTo>
                  <a:pt x="189" y="24"/>
                </a:lnTo>
                <a:lnTo>
                  <a:pt x="191" y="23"/>
                </a:lnTo>
                <a:lnTo>
                  <a:pt x="191" y="21"/>
                </a:lnTo>
                <a:lnTo>
                  <a:pt x="191" y="19"/>
                </a:lnTo>
                <a:lnTo>
                  <a:pt x="191" y="17"/>
                </a:lnTo>
                <a:lnTo>
                  <a:pt x="191" y="0"/>
                </a:lnTo>
                <a:lnTo>
                  <a:pt x="209" y="0"/>
                </a:lnTo>
                <a:lnTo>
                  <a:pt x="209" y="24"/>
                </a:lnTo>
                <a:lnTo>
                  <a:pt x="211" y="24"/>
                </a:lnTo>
                <a:lnTo>
                  <a:pt x="211" y="34"/>
                </a:lnTo>
                <a:lnTo>
                  <a:pt x="207" y="34"/>
                </a:lnTo>
                <a:lnTo>
                  <a:pt x="207" y="28"/>
                </a:lnTo>
                <a:lnTo>
                  <a:pt x="191" y="28"/>
                </a:lnTo>
                <a:close/>
                <a:moveTo>
                  <a:pt x="193" y="24"/>
                </a:moveTo>
                <a:lnTo>
                  <a:pt x="205" y="24"/>
                </a:lnTo>
                <a:lnTo>
                  <a:pt x="205" y="4"/>
                </a:lnTo>
                <a:lnTo>
                  <a:pt x="194" y="4"/>
                </a:lnTo>
                <a:lnTo>
                  <a:pt x="194" y="17"/>
                </a:lnTo>
                <a:lnTo>
                  <a:pt x="194" y="21"/>
                </a:lnTo>
                <a:lnTo>
                  <a:pt x="193" y="24"/>
                </a:lnTo>
                <a:close/>
                <a:moveTo>
                  <a:pt x="222" y="8"/>
                </a:moveTo>
                <a:lnTo>
                  <a:pt x="226" y="8"/>
                </a:lnTo>
                <a:lnTo>
                  <a:pt x="228" y="10"/>
                </a:lnTo>
                <a:lnTo>
                  <a:pt x="229" y="12"/>
                </a:lnTo>
                <a:lnTo>
                  <a:pt x="231" y="13"/>
                </a:lnTo>
                <a:lnTo>
                  <a:pt x="231" y="15"/>
                </a:lnTo>
                <a:lnTo>
                  <a:pt x="231" y="19"/>
                </a:lnTo>
                <a:lnTo>
                  <a:pt x="231" y="21"/>
                </a:lnTo>
                <a:lnTo>
                  <a:pt x="231" y="23"/>
                </a:lnTo>
                <a:lnTo>
                  <a:pt x="229" y="24"/>
                </a:lnTo>
                <a:lnTo>
                  <a:pt x="228" y="26"/>
                </a:lnTo>
                <a:lnTo>
                  <a:pt x="226" y="28"/>
                </a:lnTo>
                <a:lnTo>
                  <a:pt x="222" y="28"/>
                </a:lnTo>
                <a:lnTo>
                  <a:pt x="220" y="28"/>
                </a:lnTo>
                <a:lnTo>
                  <a:pt x="217" y="26"/>
                </a:lnTo>
                <a:lnTo>
                  <a:pt x="215" y="24"/>
                </a:lnTo>
                <a:lnTo>
                  <a:pt x="215" y="23"/>
                </a:lnTo>
                <a:lnTo>
                  <a:pt x="213" y="21"/>
                </a:lnTo>
                <a:lnTo>
                  <a:pt x="213" y="19"/>
                </a:lnTo>
                <a:lnTo>
                  <a:pt x="213" y="15"/>
                </a:lnTo>
                <a:lnTo>
                  <a:pt x="215" y="13"/>
                </a:lnTo>
                <a:lnTo>
                  <a:pt x="215" y="12"/>
                </a:lnTo>
                <a:lnTo>
                  <a:pt x="217" y="10"/>
                </a:lnTo>
                <a:lnTo>
                  <a:pt x="220" y="8"/>
                </a:lnTo>
                <a:lnTo>
                  <a:pt x="222" y="8"/>
                </a:lnTo>
                <a:close/>
                <a:moveTo>
                  <a:pt x="222" y="26"/>
                </a:moveTo>
                <a:lnTo>
                  <a:pt x="224" y="24"/>
                </a:lnTo>
                <a:lnTo>
                  <a:pt x="226" y="24"/>
                </a:lnTo>
                <a:lnTo>
                  <a:pt x="228" y="23"/>
                </a:lnTo>
                <a:lnTo>
                  <a:pt x="228" y="21"/>
                </a:lnTo>
                <a:lnTo>
                  <a:pt x="228" y="19"/>
                </a:lnTo>
                <a:lnTo>
                  <a:pt x="228" y="17"/>
                </a:lnTo>
                <a:lnTo>
                  <a:pt x="228" y="15"/>
                </a:lnTo>
                <a:lnTo>
                  <a:pt x="228" y="13"/>
                </a:lnTo>
                <a:lnTo>
                  <a:pt x="226" y="12"/>
                </a:lnTo>
                <a:lnTo>
                  <a:pt x="224" y="12"/>
                </a:lnTo>
                <a:lnTo>
                  <a:pt x="222" y="10"/>
                </a:lnTo>
                <a:lnTo>
                  <a:pt x="220" y="12"/>
                </a:lnTo>
                <a:lnTo>
                  <a:pt x="218" y="12"/>
                </a:lnTo>
                <a:lnTo>
                  <a:pt x="218" y="13"/>
                </a:lnTo>
                <a:lnTo>
                  <a:pt x="217" y="15"/>
                </a:lnTo>
                <a:lnTo>
                  <a:pt x="217" y="17"/>
                </a:lnTo>
                <a:lnTo>
                  <a:pt x="217" y="19"/>
                </a:lnTo>
                <a:lnTo>
                  <a:pt x="217" y="21"/>
                </a:lnTo>
                <a:lnTo>
                  <a:pt x="218" y="23"/>
                </a:lnTo>
                <a:lnTo>
                  <a:pt x="218" y="24"/>
                </a:lnTo>
                <a:lnTo>
                  <a:pt x="220" y="24"/>
                </a:lnTo>
                <a:lnTo>
                  <a:pt x="222" y="26"/>
                </a:lnTo>
                <a:close/>
                <a:moveTo>
                  <a:pt x="248" y="8"/>
                </a:moveTo>
                <a:lnTo>
                  <a:pt x="252" y="8"/>
                </a:lnTo>
                <a:lnTo>
                  <a:pt x="252" y="28"/>
                </a:lnTo>
                <a:lnTo>
                  <a:pt x="248" y="28"/>
                </a:lnTo>
                <a:lnTo>
                  <a:pt x="248" y="19"/>
                </a:lnTo>
                <a:lnTo>
                  <a:pt x="239" y="19"/>
                </a:lnTo>
                <a:lnTo>
                  <a:pt x="239" y="28"/>
                </a:lnTo>
                <a:lnTo>
                  <a:pt x="235" y="28"/>
                </a:lnTo>
                <a:lnTo>
                  <a:pt x="235" y="8"/>
                </a:lnTo>
                <a:lnTo>
                  <a:pt x="239" y="8"/>
                </a:lnTo>
                <a:lnTo>
                  <a:pt x="239" y="17"/>
                </a:lnTo>
                <a:lnTo>
                  <a:pt x="248" y="17"/>
                </a:lnTo>
                <a:lnTo>
                  <a:pt x="248" y="8"/>
                </a:lnTo>
                <a:close/>
                <a:moveTo>
                  <a:pt x="268" y="8"/>
                </a:moveTo>
                <a:lnTo>
                  <a:pt x="272" y="8"/>
                </a:lnTo>
                <a:lnTo>
                  <a:pt x="272" y="10"/>
                </a:lnTo>
                <a:lnTo>
                  <a:pt x="270" y="13"/>
                </a:lnTo>
                <a:lnTo>
                  <a:pt x="270" y="15"/>
                </a:lnTo>
                <a:lnTo>
                  <a:pt x="268" y="17"/>
                </a:lnTo>
                <a:lnTo>
                  <a:pt x="268" y="19"/>
                </a:lnTo>
                <a:lnTo>
                  <a:pt x="266" y="23"/>
                </a:lnTo>
                <a:lnTo>
                  <a:pt x="266" y="26"/>
                </a:lnTo>
                <a:lnTo>
                  <a:pt x="265" y="28"/>
                </a:lnTo>
                <a:lnTo>
                  <a:pt x="265" y="30"/>
                </a:lnTo>
                <a:lnTo>
                  <a:pt x="263" y="32"/>
                </a:lnTo>
                <a:lnTo>
                  <a:pt x="263" y="34"/>
                </a:lnTo>
                <a:lnTo>
                  <a:pt x="261" y="36"/>
                </a:lnTo>
                <a:lnTo>
                  <a:pt x="259" y="36"/>
                </a:lnTo>
                <a:lnTo>
                  <a:pt x="257" y="36"/>
                </a:lnTo>
                <a:lnTo>
                  <a:pt x="255" y="36"/>
                </a:lnTo>
                <a:lnTo>
                  <a:pt x="255" y="32"/>
                </a:lnTo>
                <a:lnTo>
                  <a:pt x="257" y="34"/>
                </a:lnTo>
                <a:lnTo>
                  <a:pt x="259" y="34"/>
                </a:lnTo>
                <a:lnTo>
                  <a:pt x="259" y="32"/>
                </a:lnTo>
                <a:lnTo>
                  <a:pt x="261" y="32"/>
                </a:lnTo>
                <a:lnTo>
                  <a:pt x="261" y="30"/>
                </a:lnTo>
                <a:lnTo>
                  <a:pt x="261" y="28"/>
                </a:lnTo>
                <a:lnTo>
                  <a:pt x="253" y="8"/>
                </a:lnTo>
                <a:lnTo>
                  <a:pt x="257" y="8"/>
                </a:lnTo>
                <a:lnTo>
                  <a:pt x="263" y="24"/>
                </a:lnTo>
                <a:lnTo>
                  <a:pt x="268" y="8"/>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15" name="Freeform 149"/>
          <p:cNvSpPr>
            <a:spLocks noEditPoints="1"/>
          </p:cNvSpPr>
          <p:nvPr/>
        </p:nvSpPr>
        <p:spPr bwMode="auto">
          <a:xfrm>
            <a:off x="1727698" y="4851138"/>
            <a:ext cx="300401" cy="66125"/>
          </a:xfrm>
          <a:custGeom>
            <a:avLst/>
            <a:gdLst>
              <a:gd name="T0" fmla="*/ 24948 w 172"/>
              <a:gd name="T1" fmla="*/ 3175 h 35"/>
              <a:gd name="T2" fmla="*/ 22013 w 172"/>
              <a:gd name="T3" fmla="*/ 20637 h 35"/>
              <a:gd name="T4" fmla="*/ 29350 w 172"/>
              <a:gd name="T5" fmla="*/ 34925 h 35"/>
              <a:gd name="T6" fmla="*/ 16143 w 172"/>
              <a:gd name="T7" fmla="*/ 42862 h 35"/>
              <a:gd name="T8" fmla="*/ 16143 w 172"/>
              <a:gd name="T9" fmla="*/ 17462 h 35"/>
              <a:gd name="T10" fmla="*/ 19078 w 172"/>
              <a:gd name="T11" fmla="*/ 4762 h 35"/>
              <a:gd name="T12" fmla="*/ 5870 w 172"/>
              <a:gd name="T13" fmla="*/ 38100 h 35"/>
              <a:gd name="T14" fmla="*/ 24948 w 172"/>
              <a:gd name="T15" fmla="*/ 28575 h 35"/>
              <a:gd name="T16" fmla="*/ 45493 w 172"/>
              <a:gd name="T17" fmla="*/ 11112 h 35"/>
              <a:gd name="T18" fmla="*/ 60168 w 172"/>
              <a:gd name="T19" fmla="*/ 22225 h 35"/>
              <a:gd name="T20" fmla="*/ 54298 w 172"/>
              <a:gd name="T21" fmla="*/ 41275 h 35"/>
              <a:gd name="T22" fmla="*/ 38155 w 172"/>
              <a:gd name="T23" fmla="*/ 38100 h 35"/>
              <a:gd name="T24" fmla="*/ 35220 w 172"/>
              <a:gd name="T25" fmla="*/ 20637 h 35"/>
              <a:gd name="T26" fmla="*/ 45493 w 172"/>
              <a:gd name="T27" fmla="*/ 38100 h 35"/>
              <a:gd name="T28" fmla="*/ 54298 w 172"/>
              <a:gd name="T29" fmla="*/ 28575 h 35"/>
              <a:gd name="T30" fmla="*/ 51363 w 172"/>
              <a:gd name="T31" fmla="*/ 17462 h 35"/>
              <a:gd name="T32" fmla="*/ 41090 w 172"/>
              <a:gd name="T33" fmla="*/ 20637 h 35"/>
              <a:gd name="T34" fmla="*/ 38155 w 172"/>
              <a:gd name="T35" fmla="*/ 31750 h 35"/>
              <a:gd name="T36" fmla="*/ 70441 w 172"/>
              <a:gd name="T37" fmla="*/ 17462 h 35"/>
              <a:gd name="T38" fmla="*/ 61636 w 172"/>
              <a:gd name="T39" fmla="*/ 42862 h 35"/>
              <a:gd name="T40" fmla="*/ 64571 w 172"/>
              <a:gd name="T41" fmla="*/ 34925 h 35"/>
              <a:gd name="T42" fmla="*/ 80713 w 172"/>
              <a:gd name="T43" fmla="*/ 17462 h 35"/>
              <a:gd name="T44" fmla="*/ 95389 w 172"/>
              <a:gd name="T45" fmla="*/ 11112 h 35"/>
              <a:gd name="T46" fmla="*/ 130609 w 172"/>
              <a:gd name="T47" fmla="*/ 11112 h 35"/>
              <a:gd name="T48" fmla="*/ 137947 w 172"/>
              <a:gd name="T49" fmla="*/ 25400 h 35"/>
              <a:gd name="T50" fmla="*/ 130609 w 172"/>
              <a:gd name="T51" fmla="*/ 42862 h 35"/>
              <a:gd name="T52" fmla="*/ 114466 w 172"/>
              <a:gd name="T53" fmla="*/ 34925 h 35"/>
              <a:gd name="T54" fmla="*/ 115934 w 172"/>
              <a:gd name="T55" fmla="*/ 17462 h 35"/>
              <a:gd name="T56" fmla="*/ 127674 w 172"/>
              <a:gd name="T57" fmla="*/ 38100 h 35"/>
              <a:gd name="T58" fmla="*/ 135012 w 172"/>
              <a:gd name="T59" fmla="*/ 25400 h 35"/>
              <a:gd name="T60" fmla="*/ 127674 w 172"/>
              <a:gd name="T61" fmla="*/ 17462 h 35"/>
              <a:gd name="T62" fmla="*/ 118869 w 172"/>
              <a:gd name="T63" fmla="*/ 22225 h 35"/>
              <a:gd name="T64" fmla="*/ 118869 w 172"/>
              <a:gd name="T65" fmla="*/ 34925 h 35"/>
              <a:gd name="T66" fmla="*/ 149687 w 172"/>
              <a:gd name="T67" fmla="*/ 42862 h 35"/>
              <a:gd name="T68" fmla="*/ 149687 w 172"/>
              <a:gd name="T69" fmla="*/ 17462 h 35"/>
              <a:gd name="T70" fmla="*/ 173167 w 172"/>
              <a:gd name="T71" fmla="*/ 14287 h 35"/>
              <a:gd name="T72" fmla="*/ 186375 w 172"/>
              <a:gd name="T73" fmla="*/ 14287 h 35"/>
              <a:gd name="T74" fmla="*/ 192245 w 172"/>
              <a:gd name="T75" fmla="*/ 31750 h 35"/>
              <a:gd name="T76" fmla="*/ 179037 w 172"/>
              <a:gd name="T77" fmla="*/ 42862 h 35"/>
              <a:gd name="T78" fmla="*/ 170232 w 172"/>
              <a:gd name="T79" fmla="*/ 41275 h 35"/>
              <a:gd name="T80" fmla="*/ 181972 w 172"/>
              <a:gd name="T81" fmla="*/ 38100 h 35"/>
              <a:gd name="T82" fmla="*/ 186375 w 172"/>
              <a:gd name="T83" fmla="*/ 25400 h 35"/>
              <a:gd name="T84" fmla="*/ 181972 w 172"/>
              <a:gd name="T85" fmla="*/ 17462 h 35"/>
              <a:gd name="T86" fmla="*/ 170232 w 172"/>
              <a:gd name="T87" fmla="*/ 28575 h 35"/>
              <a:gd name="T88" fmla="*/ 198115 w 172"/>
              <a:gd name="T89" fmla="*/ 20637 h 35"/>
              <a:gd name="T90" fmla="*/ 211323 w 172"/>
              <a:gd name="T91" fmla="*/ 11112 h 35"/>
              <a:gd name="T92" fmla="*/ 220128 w 172"/>
              <a:gd name="T93" fmla="*/ 20637 h 35"/>
              <a:gd name="T94" fmla="*/ 221595 w 172"/>
              <a:gd name="T95" fmla="*/ 38100 h 35"/>
              <a:gd name="T96" fmla="*/ 221595 w 172"/>
              <a:gd name="T97" fmla="*/ 42862 h 35"/>
              <a:gd name="T98" fmla="*/ 217193 w 172"/>
              <a:gd name="T99" fmla="*/ 41275 h 35"/>
              <a:gd name="T100" fmla="*/ 205452 w 172"/>
              <a:gd name="T101" fmla="*/ 42862 h 35"/>
              <a:gd name="T102" fmla="*/ 195180 w 172"/>
              <a:gd name="T103" fmla="*/ 38100 h 35"/>
              <a:gd name="T104" fmla="*/ 205452 w 172"/>
              <a:gd name="T105" fmla="*/ 25400 h 35"/>
              <a:gd name="T106" fmla="*/ 208387 w 172"/>
              <a:gd name="T107" fmla="*/ 14287 h 35"/>
              <a:gd name="T108" fmla="*/ 198115 w 172"/>
              <a:gd name="T109" fmla="*/ 20637 h 35"/>
              <a:gd name="T110" fmla="*/ 205452 w 172"/>
              <a:gd name="T111" fmla="*/ 28575 h 35"/>
              <a:gd name="T112" fmla="*/ 201050 w 172"/>
              <a:gd name="T113" fmla="*/ 31750 h 35"/>
              <a:gd name="T114" fmla="*/ 211323 w 172"/>
              <a:gd name="T115" fmla="*/ 38100 h 35"/>
              <a:gd name="T116" fmla="*/ 214258 w 172"/>
              <a:gd name="T117" fmla="*/ 25400 h 35"/>
              <a:gd name="T118" fmla="*/ 227465 w 172"/>
              <a:gd name="T119" fmla="*/ 38100 h 35"/>
              <a:gd name="T120" fmla="*/ 227465 w 172"/>
              <a:gd name="T121" fmla="*/ 11112 h 35"/>
              <a:gd name="T122" fmla="*/ 246543 w 172"/>
              <a:gd name="T123" fmla="*/ 49212 h 35"/>
              <a:gd name="T124" fmla="*/ 233335 w 172"/>
              <a:gd name="T125" fmla="*/ 17462 h 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2"/>
              <a:gd name="T190" fmla="*/ 0 h 35"/>
              <a:gd name="T191" fmla="*/ 172 w 172"/>
              <a:gd name="T192" fmla="*/ 35 h 3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2" h="35">
                <a:moveTo>
                  <a:pt x="0" y="0"/>
                </a:moveTo>
                <a:lnTo>
                  <a:pt x="11" y="0"/>
                </a:lnTo>
                <a:lnTo>
                  <a:pt x="13" y="0"/>
                </a:lnTo>
                <a:lnTo>
                  <a:pt x="15" y="2"/>
                </a:lnTo>
                <a:lnTo>
                  <a:pt x="17" y="2"/>
                </a:lnTo>
                <a:lnTo>
                  <a:pt x="18" y="3"/>
                </a:lnTo>
                <a:lnTo>
                  <a:pt x="18" y="5"/>
                </a:lnTo>
                <a:lnTo>
                  <a:pt x="18" y="7"/>
                </a:lnTo>
                <a:lnTo>
                  <a:pt x="18" y="11"/>
                </a:lnTo>
                <a:lnTo>
                  <a:pt x="15" y="13"/>
                </a:lnTo>
                <a:lnTo>
                  <a:pt x="17" y="13"/>
                </a:lnTo>
                <a:lnTo>
                  <a:pt x="18" y="14"/>
                </a:lnTo>
                <a:lnTo>
                  <a:pt x="20" y="16"/>
                </a:lnTo>
                <a:lnTo>
                  <a:pt x="20" y="18"/>
                </a:lnTo>
                <a:lnTo>
                  <a:pt x="20" y="22"/>
                </a:lnTo>
                <a:lnTo>
                  <a:pt x="18" y="24"/>
                </a:lnTo>
                <a:lnTo>
                  <a:pt x="17" y="26"/>
                </a:lnTo>
                <a:lnTo>
                  <a:pt x="13" y="27"/>
                </a:lnTo>
                <a:lnTo>
                  <a:pt x="11" y="27"/>
                </a:lnTo>
                <a:lnTo>
                  <a:pt x="0" y="27"/>
                </a:lnTo>
                <a:lnTo>
                  <a:pt x="0" y="0"/>
                </a:lnTo>
                <a:close/>
                <a:moveTo>
                  <a:pt x="4" y="11"/>
                </a:moveTo>
                <a:lnTo>
                  <a:pt x="9" y="11"/>
                </a:lnTo>
                <a:lnTo>
                  <a:pt x="11" y="11"/>
                </a:lnTo>
                <a:lnTo>
                  <a:pt x="13" y="11"/>
                </a:lnTo>
                <a:lnTo>
                  <a:pt x="15" y="9"/>
                </a:lnTo>
                <a:lnTo>
                  <a:pt x="15" y="7"/>
                </a:lnTo>
                <a:lnTo>
                  <a:pt x="15" y="5"/>
                </a:lnTo>
                <a:lnTo>
                  <a:pt x="13" y="3"/>
                </a:lnTo>
                <a:lnTo>
                  <a:pt x="11" y="3"/>
                </a:lnTo>
                <a:lnTo>
                  <a:pt x="9" y="3"/>
                </a:lnTo>
                <a:lnTo>
                  <a:pt x="4" y="3"/>
                </a:lnTo>
                <a:lnTo>
                  <a:pt x="4" y="11"/>
                </a:lnTo>
                <a:close/>
                <a:moveTo>
                  <a:pt x="4" y="24"/>
                </a:moveTo>
                <a:lnTo>
                  <a:pt x="11" y="24"/>
                </a:lnTo>
                <a:lnTo>
                  <a:pt x="13" y="24"/>
                </a:lnTo>
                <a:lnTo>
                  <a:pt x="15" y="22"/>
                </a:lnTo>
                <a:lnTo>
                  <a:pt x="17" y="22"/>
                </a:lnTo>
                <a:lnTo>
                  <a:pt x="17" y="18"/>
                </a:lnTo>
                <a:lnTo>
                  <a:pt x="15" y="16"/>
                </a:lnTo>
                <a:lnTo>
                  <a:pt x="9" y="14"/>
                </a:lnTo>
                <a:lnTo>
                  <a:pt x="4" y="14"/>
                </a:lnTo>
                <a:lnTo>
                  <a:pt x="4" y="24"/>
                </a:lnTo>
                <a:close/>
                <a:moveTo>
                  <a:pt x="31" y="7"/>
                </a:moveTo>
                <a:lnTo>
                  <a:pt x="35" y="7"/>
                </a:lnTo>
                <a:lnTo>
                  <a:pt x="37" y="9"/>
                </a:lnTo>
                <a:lnTo>
                  <a:pt x="39" y="11"/>
                </a:lnTo>
                <a:lnTo>
                  <a:pt x="41" y="13"/>
                </a:lnTo>
                <a:lnTo>
                  <a:pt x="41" y="14"/>
                </a:lnTo>
                <a:lnTo>
                  <a:pt x="41" y="16"/>
                </a:lnTo>
                <a:lnTo>
                  <a:pt x="41" y="20"/>
                </a:lnTo>
                <a:lnTo>
                  <a:pt x="41" y="22"/>
                </a:lnTo>
                <a:lnTo>
                  <a:pt x="39" y="24"/>
                </a:lnTo>
                <a:lnTo>
                  <a:pt x="37" y="26"/>
                </a:lnTo>
                <a:lnTo>
                  <a:pt x="35" y="27"/>
                </a:lnTo>
                <a:lnTo>
                  <a:pt x="31" y="27"/>
                </a:lnTo>
                <a:lnTo>
                  <a:pt x="30" y="27"/>
                </a:lnTo>
                <a:lnTo>
                  <a:pt x="26" y="26"/>
                </a:lnTo>
                <a:lnTo>
                  <a:pt x="26" y="24"/>
                </a:lnTo>
                <a:lnTo>
                  <a:pt x="24" y="22"/>
                </a:lnTo>
                <a:lnTo>
                  <a:pt x="22" y="20"/>
                </a:lnTo>
                <a:lnTo>
                  <a:pt x="22" y="16"/>
                </a:lnTo>
                <a:lnTo>
                  <a:pt x="22" y="14"/>
                </a:lnTo>
                <a:lnTo>
                  <a:pt x="24" y="13"/>
                </a:lnTo>
                <a:lnTo>
                  <a:pt x="26" y="11"/>
                </a:lnTo>
                <a:lnTo>
                  <a:pt x="26" y="9"/>
                </a:lnTo>
                <a:lnTo>
                  <a:pt x="30" y="7"/>
                </a:lnTo>
                <a:lnTo>
                  <a:pt x="31" y="7"/>
                </a:lnTo>
                <a:close/>
                <a:moveTo>
                  <a:pt x="31" y="24"/>
                </a:moveTo>
                <a:lnTo>
                  <a:pt x="33" y="24"/>
                </a:lnTo>
                <a:lnTo>
                  <a:pt x="35" y="24"/>
                </a:lnTo>
                <a:lnTo>
                  <a:pt x="37" y="22"/>
                </a:lnTo>
                <a:lnTo>
                  <a:pt x="37" y="20"/>
                </a:lnTo>
                <a:lnTo>
                  <a:pt x="37" y="18"/>
                </a:lnTo>
                <a:lnTo>
                  <a:pt x="37" y="16"/>
                </a:lnTo>
                <a:lnTo>
                  <a:pt x="37" y="14"/>
                </a:lnTo>
                <a:lnTo>
                  <a:pt x="37" y="13"/>
                </a:lnTo>
                <a:lnTo>
                  <a:pt x="35" y="11"/>
                </a:lnTo>
                <a:lnTo>
                  <a:pt x="33" y="11"/>
                </a:lnTo>
                <a:lnTo>
                  <a:pt x="31" y="9"/>
                </a:lnTo>
                <a:lnTo>
                  <a:pt x="30" y="11"/>
                </a:lnTo>
                <a:lnTo>
                  <a:pt x="28" y="11"/>
                </a:lnTo>
                <a:lnTo>
                  <a:pt x="28" y="13"/>
                </a:lnTo>
                <a:lnTo>
                  <a:pt x="26" y="14"/>
                </a:lnTo>
                <a:lnTo>
                  <a:pt x="26" y="16"/>
                </a:lnTo>
                <a:lnTo>
                  <a:pt x="26" y="18"/>
                </a:lnTo>
                <a:lnTo>
                  <a:pt x="26" y="20"/>
                </a:lnTo>
                <a:lnTo>
                  <a:pt x="28" y="22"/>
                </a:lnTo>
                <a:lnTo>
                  <a:pt x="28" y="24"/>
                </a:lnTo>
                <a:lnTo>
                  <a:pt x="30" y="24"/>
                </a:lnTo>
                <a:lnTo>
                  <a:pt x="31" y="24"/>
                </a:lnTo>
                <a:close/>
                <a:moveTo>
                  <a:pt x="48" y="11"/>
                </a:moveTo>
                <a:lnTo>
                  <a:pt x="48" y="22"/>
                </a:lnTo>
                <a:lnTo>
                  <a:pt x="48" y="24"/>
                </a:lnTo>
                <a:lnTo>
                  <a:pt x="46" y="26"/>
                </a:lnTo>
                <a:lnTo>
                  <a:pt x="46" y="27"/>
                </a:lnTo>
                <a:lnTo>
                  <a:pt x="42" y="27"/>
                </a:lnTo>
                <a:lnTo>
                  <a:pt x="42" y="24"/>
                </a:lnTo>
                <a:lnTo>
                  <a:pt x="44" y="24"/>
                </a:lnTo>
                <a:lnTo>
                  <a:pt x="44" y="22"/>
                </a:lnTo>
                <a:lnTo>
                  <a:pt x="44" y="7"/>
                </a:lnTo>
                <a:lnTo>
                  <a:pt x="59" y="7"/>
                </a:lnTo>
                <a:lnTo>
                  <a:pt x="59" y="27"/>
                </a:lnTo>
                <a:lnTo>
                  <a:pt x="55" y="27"/>
                </a:lnTo>
                <a:lnTo>
                  <a:pt x="55" y="11"/>
                </a:lnTo>
                <a:lnTo>
                  <a:pt x="48" y="11"/>
                </a:lnTo>
                <a:close/>
                <a:moveTo>
                  <a:pt x="66" y="11"/>
                </a:moveTo>
                <a:lnTo>
                  <a:pt x="66" y="27"/>
                </a:lnTo>
                <a:lnTo>
                  <a:pt x="65" y="27"/>
                </a:lnTo>
                <a:lnTo>
                  <a:pt x="65" y="7"/>
                </a:lnTo>
                <a:lnTo>
                  <a:pt x="78" y="7"/>
                </a:lnTo>
                <a:lnTo>
                  <a:pt x="78" y="11"/>
                </a:lnTo>
                <a:lnTo>
                  <a:pt x="66" y="11"/>
                </a:lnTo>
                <a:close/>
                <a:moveTo>
                  <a:pt x="85" y="7"/>
                </a:moveTo>
                <a:lnTo>
                  <a:pt x="89" y="7"/>
                </a:lnTo>
                <a:lnTo>
                  <a:pt x="90" y="9"/>
                </a:lnTo>
                <a:lnTo>
                  <a:pt x="92" y="11"/>
                </a:lnTo>
                <a:lnTo>
                  <a:pt x="94" y="13"/>
                </a:lnTo>
                <a:lnTo>
                  <a:pt x="94" y="14"/>
                </a:lnTo>
                <a:lnTo>
                  <a:pt x="94" y="16"/>
                </a:lnTo>
                <a:lnTo>
                  <a:pt x="94" y="20"/>
                </a:lnTo>
                <a:lnTo>
                  <a:pt x="94" y="22"/>
                </a:lnTo>
                <a:lnTo>
                  <a:pt x="92" y="24"/>
                </a:lnTo>
                <a:lnTo>
                  <a:pt x="90" y="26"/>
                </a:lnTo>
                <a:lnTo>
                  <a:pt x="89" y="27"/>
                </a:lnTo>
                <a:lnTo>
                  <a:pt x="85" y="27"/>
                </a:lnTo>
                <a:lnTo>
                  <a:pt x="83" y="27"/>
                </a:lnTo>
                <a:lnTo>
                  <a:pt x="81" y="26"/>
                </a:lnTo>
                <a:lnTo>
                  <a:pt x="79" y="24"/>
                </a:lnTo>
                <a:lnTo>
                  <a:pt x="78" y="22"/>
                </a:lnTo>
                <a:lnTo>
                  <a:pt x="78" y="20"/>
                </a:lnTo>
                <a:lnTo>
                  <a:pt x="76" y="16"/>
                </a:lnTo>
                <a:lnTo>
                  <a:pt x="78" y="14"/>
                </a:lnTo>
                <a:lnTo>
                  <a:pt x="78" y="13"/>
                </a:lnTo>
                <a:lnTo>
                  <a:pt x="79" y="11"/>
                </a:lnTo>
                <a:lnTo>
                  <a:pt x="81" y="9"/>
                </a:lnTo>
                <a:lnTo>
                  <a:pt x="83" y="7"/>
                </a:lnTo>
                <a:lnTo>
                  <a:pt x="85" y="7"/>
                </a:lnTo>
                <a:close/>
                <a:moveTo>
                  <a:pt x="85" y="24"/>
                </a:moveTo>
                <a:lnTo>
                  <a:pt x="87" y="24"/>
                </a:lnTo>
                <a:lnTo>
                  <a:pt x="89" y="24"/>
                </a:lnTo>
                <a:lnTo>
                  <a:pt x="90" y="22"/>
                </a:lnTo>
                <a:lnTo>
                  <a:pt x="90" y="20"/>
                </a:lnTo>
                <a:lnTo>
                  <a:pt x="90" y="18"/>
                </a:lnTo>
                <a:lnTo>
                  <a:pt x="92" y="16"/>
                </a:lnTo>
                <a:lnTo>
                  <a:pt x="90" y="16"/>
                </a:lnTo>
                <a:lnTo>
                  <a:pt x="90" y="14"/>
                </a:lnTo>
                <a:lnTo>
                  <a:pt x="90" y="13"/>
                </a:lnTo>
                <a:lnTo>
                  <a:pt x="89" y="11"/>
                </a:lnTo>
                <a:lnTo>
                  <a:pt x="87" y="11"/>
                </a:lnTo>
                <a:lnTo>
                  <a:pt x="85" y="9"/>
                </a:lnTo>
                <a:lnTo>
                  <a:pt x="83" y="11"/>
                </a:lnTo>
                <a:lnTo>
                  <a:pt x="81" y="13"/>
                </a:lnTo>
                <a:lnTo>
                  <a:pt x="81" y="14"/>
                </a:lnTo>
                <a:lnTo>
                  <a:pt x="79" y="16"/>
                </a:lnTo>
                <a:lnTo>
                  <a:pt x="79" y="18"/>
                </a:lnTo>
                <a:lnTo>
                  <a:pt x="81" y="20"/>
                </a:lnTo>
                <a:lnTo>
                  <a:pt x="81" y="22"/>
                </a:lnTo>
                <a:lnTo>
                  <a:pt x="83" y="24"/>
                </a:lnTo>
                <a:lnTo>
                  <a:pt x="85" y="24"/>
                </a:lnTo>
                <a:close/>
                <a:moveTo>
                  <a:pt x="102" y="11"/>
                </a:moveTo>
                <a:lnTo>
                  <a:pt x="102" y="27"/>
                </a:lnTo>
                <a:lnTo>
                  <a:pt x="98" y="27"/>
                </a:lnTo>
                <a:lnTo>
                  <a:pt x="98" y="7"/>
                </a:lnTo>
                <a:lnTo>
                  <a:pt x="111" y="7"/>
                </a:lnTo>
                <a:lnTo>
                  <a:pt x="111" y="11"/>
                </a:lnTo>
                <a:lnTo>
                  <a:pt x="102" y="11"/>
                </a:lnTo>
                <a:close/>
                <a:moveTo>
                  <a:pt x="114" y="7"/>
                </a:moveTo>
                <a:lnTo>
                  <a:pt x="116" y="7"/>
                </a:lnTo>
                <a:lnTo>
                  <a:pt x="116" y="11"/>
                </a:lnTo>
                <a:lnTo>
                  <a:pt x="118" y="9"/>
                </a:lnTo>
                <a:lnTo>
                  <a:pt x="120" y="7"/>
                </a:lnTo>
                <a:lnTo>
                  <a:pt x="124" y="7"/>
                </a:lnTo>
                <a:lnTo>
                  <a:pt x="126" y="7"/>
                </a:lnTo>
                <a:lnTo>
                  <a:pt x="127" y="9"/>
                </a:lnTo>
                <a:lnTo>
                  <a:pt x="129" y="9"/>
                </a:lnTo>
                <a:lnTo>
                  <a:pt x="129" y="11"/>
                </a:lnTo>
                <a:lnTo>
                  <a:pt x="131" y="14"/>
                </a:lnTo>
                <a:lnTo>
                  <a:pt x="131" y="16"/>
                </a:lnTo>
                <a:lnTo>
                  <a:pt x="131" y="20"/>
                </a:lnTo>
                <a:lnTo>
                  <a:pt x="131" y="22"/>
                </a:lnTo>
                <a:lnTo>
                  <a:pt x="129" y="24"/>
                </a:lnTo>
                <a:lnTo>
                  <a:pt x="127" y="26"/>
                </a:lnTo>
                <a:lnTo>
                  <a:pt x="126" y="27"/>
                </a:lnTo>
                <a:lnTo>
                  <a:pt x="122" y="27"/>
                </a:lnTo>
                <a:lnTo>
                  <a:pt x="120" y="27"/>
                </a:lnTo>
                <a:lnTo>
                  <a:pt x="118" y="26"/>
                </a:lnTo>
                <a:lnTo>
                  <a:pt x="116" y="26"/>
                </a:lnTo>
                <a:lnTo>
                  <a:pt x="116" y="35"/>
                </a:lnTo>
                <a:lnTo>
                  <a:pt x="114" y="35"/>
                </a:lnTo>
                <a:lnTo>
                  <a:pt x="114" y="7"/>
                </a:lnTo>
                <a:close/>
                <a:moveTo>
                  <a:pt x="122" y="26"/>
                </a:moveTo>
                <a:lnTo>
                  <a:pt x="124" y="24"/>
                </a:lnTo>
                <a:lnTo>
                  <a:pt x="126" y="24"/>
                </a:lnTo>
                <a:lnTo>
                  <a:pt x="126" y="22"/>
                </a:lnTo>
                <a:lnTo>
                  <a:pt x="127" y="22"/>
                </a:lnTo>
                <a:lnTo>
                  <a:pt x="127" y="20"/>
                </a:lnTo>
                <a:lnTo>
                  <a:pt x="127" y="16"/>
                </a:lnTo>
                <a:lnTo>
                  <a:pt x="127" y="14"/>
                </a:lnTo>
                <a:lnTo>
                  <a:pt x="127" y="13"/>
                </a:lnTo>
                <a:lnTo>
                  <a:pt x="126" y="11"/>
                </a:lnTo>
                <a:lnTo>
                  <a:pt x="124" y="11"/>
                </a:lnTo>
                <a:lnTo>
                  <a:pt x="122" y="9"/>
                </a:lnTo>
                <a:lnTo>
                  <a:pt x="120" y="11"/>
                </a:lnTo>
                <a:lnTo>
                  <a:pt x="118" y="13"/>
                </a:lnTo>
                <a:lnTo>
                  <a:pt x="118" y="14"/>
                </a:lnTo>
                <a:lnTo>
                  <a:pt x="116" y="18"/>
                </a:lnTo>
                <a:lnTo>
                  <a:pt x="118" y="22"/>
                </a:lnTo>
                <a:lnTo>
                  <a:pt x="118" y="24"/>
                </a:lnTo>
                <a:lnTo>
                  <a:pt x="120" y="24"/>
                </a:lnTo>
                <a:lnTo>
                  <a:pt x="122" y="26"/>
                </a:lnTo>
                <a:close/>
                <a:moveTo>
                  <a:pt x="135" y="13"/>
                </a:moveTo>
                <a:lnTo>
                  <a:pt x="135" y="11"/>
                </a:lnTo>
                <a:lnTo>
                  <a:pt x="137" y="9"/>
                </a:lnTo>
                <a:lnTo>
                  <a:pt x="139" y="7"/>
                </a:lnTo>
                <a:lnTo>
                  <a:pt x="142" y="7"/>
                </a:lnTo>
                <a:lnTo>
                  <a:pt x="144" y="7"/>
                </a:lnTo>
                <a:lnTo>
                  <a:pt x="146" y="7"/>
                </a:lnTo>
                <a:lnTo>
                  <a:pt x="148" y="7"/>
                </a:lnTo>
                <a:lnTo>
                  <a:pt x="148" y="9"/>
                </a:lnTo>
                <a:lnTo>
                  <a:pt x="150" y="11"/>
                </a:lnTo>
                <a:lnTo>
                  <a:pt x="150" y="13"/>
                </a:lnTo>
                <a:lnTo>
                  <a:pt x="150" y="24"/>
                </a:lnTo>
                <a:lnTo>
                  <a:pt x="151" y="26"/>
                </a:lnTo>
                <a:lnTo>
                  <a:pt x="151" y="24"/>
                </a:lnTo>
                <a:lnTo>
                  <a:pt x="151" y="27"/>
                </a:lnTo>
                <a:lnTo>
                  <a:pt x="150" y="27"/>
                </a:lnTo>
                <a:lnTo>
                  <a:pt x="148" y="27"/>
                </a:lnTo>
                <a:lnTo>
                  <a:pt x="148" y="26"/>
                </a:lnTo>
                <a:lnTo>
                  <a:pt x="146" y="24"/>
                </a:lnTo>
                <a:lnTo>
                  <a:pt x="146" y="26"/>
                </a:lnTo>
                <a:lnTo>
                  <a:pt x="144" y="27"/>
                </a:lnTo>
                <a:lnTo>
                  <a:pt x="142" y="27"/>
                </a:lnTo>
                <a:lnTo>
                  <a:pt x="140" y="27"/>
                </a:lnTo>
                <a:lnTo>
                  <a:pt x="139" y="27"/>
                </a:lnTo>
                <a:lnTo>
                  <a:pt x="137" y="27"/>
                </a:lnTo>
                <a:lnTo>
                  <a:pt x="135" y="26"/>
                </a:lnTo>
                <a:lnTo>
                  <a:pt x="133" y="24"/>
                </a:lnTo>
                <a:lnTo>
                  <a:pt x="133" y="22"/>
                </a:lnTo>
                <a:lnTo>
                  <a:pt x="133" y="20"/>
                </a:lnTo>
                <a:lnTo>
                  <a:pt x="135" y="18"/>
                </a:lnTo>
                <a:lnTo>
                  <a:pt x="137" y="16"/>
                </a:lnTo>
                <a:lnTo>
                  <a:pt x="140" y="16"/>
                </a:lnTo>
                <a:lnTo>
                  <a:pt x="144" y="14"/>
                </a:lnTo>
                <a:lnTo>
                  <a:pt x="146" y="14"/>
                </a:lnTo>
                <a:lnTo>
                  <a:pt x="146" y="13"/>
                </a:lnTo>
                <a:lnTo>
                  <a:pt x="146" y="11"/>
                </a:lnTo>
                <a:lnTo>
                  <a:pt x="142" y="9"/>
                </a:lnTo>
                <a:lnTo>
                  <a:pt x="140" y="9"/>
                </a:lnTo>
                <a:lnTo>
                  <a:pt x="139" y="11"/>
                </a:lnTo>
                <a:lnTo>
                  <a:pt x="139" y="13"/>
                </a:lnTo>
                <a:lnTo>
                  <a:pt x="137" y="13"/>
                </a:lnTo>
                <a:lnTo>
                  <a:pt x="135" y="13"/>
                </a:lnTo>
                <a:close/>
                <a:moveTo>
                  <a:pt x="146" y="16"/>
                </a:moveTo>
                <a:lnTo>
                  <a:pt x="146" y="18"/>
                </a:lnTo>
                <a:lnTo>
                  <a:pt x="144" y="18"/>
                </a:lnTo>
                <a:lnTo>
                  <a:pt x="140" y="18"/>
                </a:lnTo>
                <a:lnTo>
                  <a:pt x="139" y="18"/>
                </a:lnTo>
                <a:lnTo>
                  <a:pt x="139" y="20"/>
                </a:lnTo>
                <a:lnTo>
                  <a:pt x="137" y="20"/>
                </a:lnTo>
                <a:lnTo>
                  <a:pt x="137" y="22"/>
                </a:lnTo>
                <a:lnTo>
                  <a:pt x="139" y="24"/>
                </a:lnTo>
                <a:lnTo>
                  <a:pt x="140" y="26"/>
                </a:lnTo>
                <a:lnTo>
                  <a:pt x="142" y="24"/>
                </a:lnTo>
                <a:lnTo>
                  <a:pt x="144" y="24"/>
                </a:lnTo>
                <a:lnTo>
                  <a:pt x="146" y="22"/>
                </a:lnTo>
                <a:lnTo>
                  <a:pt x="146" y="20"/>
                </a:lnTo>
                <a:lnTo>
                  <a:pt x="146" y="16"/>
                </a:lnTo>
                <a:close/>
                <a:moveTo>
                  <a:pt x="155" y="27"/>
                </a:moveTo>
                <a:lnTo>
                  <a:pt x="155" y="31"/>
                </a:lnTo>
                <a:lnTo>
                  <a:pt x="153" y="31"/>
                </a:lnTo>
                <a:lnTo>
                  <a:pt x="153" y="24"/>
                </a:lnTo>
                <a:lnTo>
                  <a:pt x="155" y="24"/>
                </a:lnTo>
                <a:lnTo>
                  <a:pt x="155" y="22"/>
                </a:lnTo>
                <a:lnTo>
                  <a:pt x="155" y="20"/>
                </a:lnTo>
                <a:lnTo>
                  <a:pt x="155" y="7"/>
                </a:lnTo>
                <a:lnTo>
                  <a:pt x="170" y="7"/>
                </a:lnTo>
                <a:lnTo>
                  <a:pt x="170" y="24"/>
                </a:lnTo>
                <a:lnTo>
                  <a:pt x="172" y="24"/>
                </a:lnTo>
                <a:lnTo>
                  <a:pt x="172" y="31"/>
                </a:lnTo>
                <a:lnTo>
                  <a:pt x="168" y="31"/>
                </a:lnTo>
                <a:lnTo>
                  <a:pt x="168" y="27"/>
                </a:lnTo>
                <a:lnTo>
                  <a:pt x="155" y="27"/>
                </a:lnTo>
                <a:close/>
                <a:moveTo>
                  <a:pt x="166" y="24"/>
                </a:moveTo>
                <a:lnTo>
                  <a:pt x="166" y="11"/>
                </a:lnTo>
                <a:lnTo>
                  <a:pt x="159" y="11"/>
                </a:lnTo>
                <a:lnTo>
                  <a:pt x="159" y="20"/>
                </a:lnTo>
                <a:lnTo>
                  <a:pt x="159" y="22"/>
                </a:lnTo>
                <a:lnTo>
                  <a:pt x="157" y="24"/>
                </a:lnTo>
                <a:lnTo>
                  <a:pt x="166" y="24"/>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16" name="Freeform 150"/>
          <p:cNvSpPr>
            <a:spLocks noEditPoints="1"/>
          </p:cNvSpPr>
          <p:nvPr/>
        </p:nvSpPr>
        <p:spPr bwMode="auto">
          <a:xfrm>
            <a:off x="2793269" y="5230890"/>
            <a:ext cx="290953" cy="66126"/>
          </a:xfrm>
          <a:custGeom>
            <a:avLst/>
            <a:gdLst>
              <a:gd name="T0" fmla="*/ 2928 w 167"/>
              <a:gd name="T1" fmla="*/ 31750 h 35"/>
              <a:gd name="T2" fmla="*/ 2928 w 167"/>
              <a:gd name="T3" fmla="*/ 12700 h 35"/>
              <a:gd name="T4" fmla="*/ 24887 w 167"/>
              <a:gd name="T5" fmla="*/ 0 h 35"/>
              <a:gd name="T6" fmla="*/ 38062 w 167"/>
              <a:gd name="T7" fmla="*/ 17463 h 35"/>
              <a:gd name="T8" fmla="*/ 33670 w 167"/>
              <a:gd name="T9" fmla="*/ 41275 h 35"/>
              <a:gd name="T10" fmla="*/ 14639 w 167"/>
              <a:gd name="T11" fmla="*/ 6350 h 35"/>
              <a:gd name="T12" fmla="*/ 8784 w 167"/>
              <a:gd name="T13" fmla="*/ 31750 h 35"/>
              <a:gd name="T14" fmla="*/ 27815 w 167"/>
              <a:gd name="T15" fmla="*/ 38100 h 35"/>
              <a:gd name="T16" fmla="*/ 33670 w 167"/>
              <a:gd name="T17" fmla="*/ 14288 h 35"/>
              <a:gd name="T18" fmla="*/ 49773 w 167"/>
              <a:gd name="T19" fmla="*/ 12700 h 35"/>
              <a:gd name="T20" fmla="*/ 60021 w 167"/>
              <a:gd name="T21" fmla="*/ 12700 h 35"/>
              <a:gd name="T22" fmla="*/ 70268 w 167"/>
              <a:gd name="T23" fmla="*/ 26988 h 35"/>
              <a:gd name="T24" fmla="*/ 57093 w 167"/>
              <a:gd name="T25" fmla="*/ 44450 h 35"/>
              <a:gd name="T26" fmla="*/ 52701 w 167"/>
              <a:gd name="T27" fmla="*/ 55563 h 35"/>
              <a:gd name="T28" fmla="*/ 62949 w 167"/>
              <a:gd name="T29" fmla="*/ 34925 h 35"/>
              <a:gd name="T30" fmla="*/ 65876 w 167"/>
              <a:gd name="T31" fmla="*/ 20638 h 35"/>
              <a:gd name="T32" fmla="*/ 52701 w 167"/>
              <a:gd name="T33" fmla="*/ 23813 h 35"/>
              <a:gd name="T34" fmla="*/ 101011 w 167"/>
              <a:gd name="T35" fmla="*/ 34925 h 35"/>
              <a:gd name="T36" fmla="*/ 87835 w 167"/>
              <a:gd name="T37" fmla="*/ 44450 h 35"/>
              <a:gd name="T38" fmla="*/ 76124 w 167"/>
              <a:gd name="T39" fmla="*/ 30163 h 35"/>
              <a:gd name="T40" fmla="*/ 89299 w 167"/>
              <a:gd name="T41" fmla="*/ 12700 h 35"/>
              <a:gd name="T42" fmla="*/ 101011 w 167"/>
              <a:gd name="T43" fmla="*/ 30163 h 35"/>
              <a:gd name="T44" fmla="*/ 89299 w 167"/>
              <a:gd name="T45" fmla="*/ 41275 h 35"/>
              <a:gd name="T46" fmla="*/ 101011 w 167"/>
              <a:gd name="T47" fmla="*/ 34925 h 35"/>
              <a:gd name="T48" fmla="*/ 87835 w 167"/>
              <a:gd name="T49" fmla="*/ 17463 h 35"/>
              <a:gd name="T50" fmla="*/ 95155 w 167"/>
              <a:gd name="T51" fmla="*/ 26988 h 35"/>
              <a:gd name="T52" fmla="*/ 111258 w 167"/>
              <a:gd name="T53" fmla="*/ 30163 h 35"/>
              <a:gd name="T54" fmla="*/ 124433 w 167"/>
              <a:gd name="T55" fmla="*/ 26988 h 35"/>
              <a:gd name="T56" fmla="*/ 158104 w 167"/>
              <a:gd name="T57" fmla="*/ 6350 h 35"/>
              <a:gd name="T58" fmla="*/ 140537 w 167"/>
              <a:gd name="T59" fmla="*/ 12700 h 35"/>
              <a:gd name="T60" fmla="*/ 146392 w 167"/>
              <a:gd name="T61" fmla="*/ 12700 h 35"/>
              <a:gd name="T62" fmla="*/ 159568 w 167"/>
              <a:gd name="T63" fmla="*/ 20638 h 35"/>
              <a:gd name="T64" fmla="*/ 158104 w 167"/>
              <a:gd name="T65" fmla="*/ 41275 h 35"/>
              <a:gd name="T66" fmla="*/ 140537 w 167"/>
              <a:gd name="T67" fmla="*/ 41275 h 35"/>
              <a:gd name="T68" fmla="*/ 136145 w 167"/>
              <a:gd name="T69" fmla="*/ 20638 h 35"/>
              <a:gd name="T70" fmla="*/ 143464 w 167"/>
              <a:gd name="T71" fmla="*/ 3175 h 35"/>
              <a:gd name="T72" fmla="*/ 158104 w 167"/>
              <a:gd name="T73" fmla="*/ 30163 h 35"/>
              <a:gd name="T74" fmla="*/ 149320 w 167"/>
              <a:gd name="T75" fmla="*/ 17463 h 35"/>
              <a:gd name="T76" fmla="*/ 140537 w 167"/>
              <a:gd name="T77" fmla="*/ 30163 h 35"/>
              <a:gd name="T78" fmla="*/ 149320 w 167"/>
              <a:gd name="T79" fmla="*/ 41275 h 35"/>
              <a:gd name="T80" fmla="*/ 158104 w 167"/>
              <a:gd name="T81" fmla="*/ 30163 h 35"/>
              <a:gd name="T82" fmla="*/ 187382 w 167"/>
              <a:gd name="T83" fmla="*/ 26988 h 35"/>
              <a:gd name="T84" fmla="*/ 178598 w 167"/>
              <a:gd name="T85" fmla="*/ 50800 h 35"/>
              <a:gd name="T86" fmla="*/ 168351 w 167"/>
              <a:gd name="T87" fmla="*/ 55563 h 35"/>
              <a:gd name="T88" fmla="*/ 171279 w 167"/>
              <a:gd name="T89" fmla="*/ 52388 h 35"/>
              <a:gd name="T90" fmla="*/ 165423 w 167"/>
              <a:gd name="T91" fmla="*/ 12700 h 35"/>
              <a:gd name="T92" fmla="*/ 200557 w 167"/>
              <a:gd name="T93" fmla="*/ 12700 h 35"/>
              <a:gd name="T94" fmla="*/ 209341 w 167"/>
              <a:gd name="T95" fmla="*/ 12700 h 35"/>
              <a:gd name="T96" fmla="*/ 219588 w 167"/>
              <a:gd name="T97" fmla="*/ 26988 h 35"/>
              <a:gd name="T98" fmla="*/ 209341 w 167"/>
              <a:gd name="T99" fmla="*/ 44450 h 35"/>
              <a:gd name="T100" fmla="*/ 200557 w 167"/>
              <a:gd name="T101" fmla="*/ 55563 h 35"/>
              <a:gd name="T102" fmla="*/ 213733 w 167"/>
              <a:gd name="T103" fmla="*/ 34925 h 35"/>
              <a:gd name="T104" fmla="*/ 213733 w 167"/>
              <a:gd name="T105" fmla="*/ 20638 h 35"/>
              <a:gd name="T106" fmla="*/ 200557 w 167"/>
              <a:gd name="T107" fmla="*/ 23813 h 35"/>
              <a:gd name="T108" fmla="*/ 229836 w 167"/>
              <a:gd name="T109" fmla="*/ 17463 h 35"/>
              <a:gd name="T110" fmla="*/ 229836 w 167"/>
              <a:gd name="T111" fmla="*/ 17463 h 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7"/>
              <a:gd name="T169" fmla="*/ 0 h 35"/>
              <a:gd name="T170" fmla="*/ 167 w 167"/>
              <a:gd name="T171" fmla="*/ 35 h 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7" h="35">
                <a:moveTo>
                  <a:pt x="15" y="28"/>
                </a:moveTo>
                <a:lnTo>
                  <a:pt x="11" y="28"/>
                </a:lnTo>
                <a:lnTo>
                  <a:pt x="8" y="28"/>
                </a:lnTo>
                <a:lnTo>
                  <a:pt x="6" y="26"/>
                </a:lnTo>
                <a:lnTo>
                  <a:pt x="4" y="24"/>
                </a:lnTo>
                <a:lnTo>
                  <a:pt x="2" y="20"/>
                </a:lnTo>
                <a:lnTo>
                  <a:pt x="2" y="19"/>
                </a:lnTo>
                <a:lnTo>
                  <a:pt x="2" y="17"/>
                </a:lnTo>
                <a:lnTo>
                  <a:pt x="0" y="15"/>
                </a:lnTo>
                <a:lnTo>
                  <a:pt x="2" y="11"/>
                </a:lnTo>
                <a:lnTo>
                  <a:pt x="2" y="9"/>
                </a:lnTo>
                <a:lnTo>
                  <a:pt x="2" y="8"/>
                </a:lnTo>
                <a:lnTo>
                  <a:pt x="4" y="4"/>
                </a:lnTo>
                <a:lnTo>
                  <a:pt x="6" y="2"/>
                </a:lnTo>
                <a:lnTo>
                  <a:pt x="8" y="2"/>
                </a:lnTo>
                <a:lnTo>
                  <a:pt x="11" y="0"/>
                </a:lnTo>
                <a:lnTo>
                  <a:pt x="15" y="0"/>
                </a:lnTo>
                <a:lnTo>
                  <a:pt x="17" y="0"/>
                </a:lnTo>
                <a:lnTo>
                  <a:pt x="21" y="2"/>
                </a:lnTo>
                <a:lnTo>
                  <a:pt x="23" y="2"/>
                </a:lnTo>
                <a:lnTo>
                  <a:pt x="24" y="4"/>
                </a:lnTo>
                <a:lnTo>
                  <a:pt x="26" y="8"/>
                </a:lnTo>
                <a:lnTo>
                  <a:pt x="26" y="9"/>
                </a:lnTo>
                <a:lnTo>
                  <a:pt x="26" y="11"/>
                </a:lnTo>
                <a:lnTo>
                  <a:pt x="28" y="15"/>
                </a:lnTo>
                <a:lnTo>
                  <a:pt x="26" y="17"/>
                </a:lnTo>
                <a:lnTo>
                  <a:pt x="26" y="19"/>
                </a:lnTo>
                <a:lnTo>
                  <a:pt x="26" y="20"/>
                </a:lnTo>
                <a:lnTo>
                  <a:pt x="24" y="24"/>
                </a:lnTo>
                <a:lnTo>
                  <a:pt x="23" y="26"/>
                </a:lnTo>
                <a:lnTo>
                  <a:pt x="21" y="28"/>
                </a:lnTo>
                <a:lnTo>
                  <a:pt x="17" y="28"/>
                </a:lnTo>
                <a:lnTo>
                  <a:pt x="15" y="28"/>
                </a:lnTo>
                <a:close/>
                <a:moveTo>
                  <a:pt x="15" y="4"/>
                </a:moveTo>
                <a:lnTo>
                  <a:pt x="11" y="4"/>
                </a:lnTo>
                <a:lnTo>
                  <a:pt x="10" y="4"/>
                </a:lnTo>
                <a:lnTo>
                  <a:pt x="8" y="6"/>
                </a:lnTo>
                <a:lnTo>
                  <a:pt x="6" y="9"/>
                </a:lnTo>
                <a:lnTo>
                  <a:pt x="6" y="11"/>
                </a:lnTo>
                <a:lnTo>
                  <a:pt x="4" y="15"/>
                </a:lnTo>
                <a:lnTo>
                  <a:pt x="6" y="17"/>
                </a:lnTo>
                <a:lnTo>
                  <a:pt x="6" y="20"/>
                </a:lnTo>
                <a:lnTo>
                  <a:pt x="8" y="22"/>
                </a:lnTo>
                <a:lnTo>
                  <a:pt x="10" y="24"/>
                </a:lnTo>
                <a:lnTo>
                  <a:pt x="11" y="24"/>
                </a:lnTo>
                <a:lnTo>
                  <a:pt x="15" y="24"/>
                </a:lnTo>
                <a:lnTo>
                  <a:pt x="17" y="24"/>
                </a:lnTo>
                <a:lnTo>
                  <a:pt x="19" y="24"/>
                </a:lnTo>
                <a:lnTo>
                  <a:pt x="21" y="22"/>
                </a:lnTo>
                <a:lnTo>
                  <a:pt x="23" y="20"/>
                </a:lnTo>
                <a:lnTo>
                  <a:pt x="23" y="17"/>
                </a:lnTo>
                <a:lnTo>
                  <a:pt x="24" y="15"/>
                </a:lnTo>
                <a:lnTo>
                  <a:pt x="23" y="11"/>
                </a:lnTo>
                <a:lnTo>
                  <a:pt x="23" y="9"/>
                </a:lnTo>
                <a:lnTo>
                  <a:pt x="21" y="6"/>
                </a:lnTo>
                <a:lnTo>
                  <a:pt x="19" y="4"/>
                </a:lnTo>
                <a:lnTo>
                  <a:pt x="17" y="4"/>
                </a:lnTo>
                <a:lnTo>
                  <a:pt x="15" y="4"/>
                </a:lnTo>
                <a:close/>
                <a:moveTo>
                  <a:pt x="32" y="8"/>
                </a:moveTo>
                <a:lnTo>
                  <a:pt x="34" y="8"/>
                </a:lnTo>
                <a:lnTo>
                  <a:pt x="34" y="11"/>
                </a:lnTo>
                <a:lnTo>
                  <a:pt x="36" y="9"/>
                </a:lnTo>
                <a:lnTo>
                  <a:pt x="37" y="8"/>
                </a:lnTo>
                <a:lnTo>
                  <a:pt x="39" y="8"/>
                </a:lnTo>
                <a:lnTo>
                  <a:pt x="41" y="8"/>
                </a:lnTo>
                <a:lnTo>
                  <a:pt x="43" y="8"/>
                </a:lnTo>
                <a:lnTo>
                  <a:pt x="45" y="9"/>
                </a:lnTo>
                <a:lnTo>
                  <a:pt x="47" y="9"/>
                </a:lnTo>
                <a:lnTo>
                  <a:pt x="48" y="13"/>
                </a:lnTo>
                <a:lnTo>
                  <a:pt x="48" y="15"/>
                </a:lnTo>
                <a:lnTo>
                  <a:pt x="48" y="17"/>
                </a:lnTo>
                <a:lnTo>
                  <a:pt x="48" y="20"/>
                </a:lnTo>
                <a:lnTo>
                  <a:pt x="48" y="22"/>
                </a:lnTo>
                <a:lnTo>
                  <a:pt x="47" y="24"/>
                </a:lnTo>
                <a:lnTo>
                  <a:pt x="45" y="26"/>
                </a:lnTo>
                <a:lnTo>
                  <a:pt x="43" y="28"/>
                </a:lnTo>
                <a:lnTo>
                  <a:pt x="39" y="28"/>
                </a:lnTo>
                <a:lnTo>
                  <a:pt x="37" y="28"/>
                </a:lnTo>
                <a:lnTo>
                  <a:pt x="36" y="26"/>
                </a:lnTo>
                <a:lnTo>
                  <a:pt x="36" y="35"/>
                </a:lnTo>
                <a:lnTo>
                  <a:pt x="32" y="35"/>
                </a:lnTo>
                <a:lnTo>
                  <a:pt x="32" y="8"/>
                </a:lnTo>
                <a:close/>
                <a:moveTo>
                  <a:pt x="39" y="26"/>
                </a:moveTo>
                <a:lnTo>
                  <a:pt x="41" y="24"/>
                </a:lnTo>
                <a:lnTo>
                  <a:pt x="43" y="24"/>
                </a:lnTo>
                <a:lnTo>
                  <a:pt x="43" y="22"/>
                </a:lnTo>
                <a:lnTo>
                  <a:pt x="45" y="22"/>
                </a:lnTo>
                <a:lnTo>
                  <a:pt x="45" y="20"/>
                </a:lnTo>
                <a:lnTo>
                  <a:pt x="45" y="19"/>
                </a:lnTo>
                <a:lnTo>
                  <a:pt x="45" y="17"/>
                </a:lnTo>
                <a:lnTo>
                  <a:pt x="45" y="15"/>
                </a:lnTo>
                <a:lnTo>
                  <a:pt x="45" y="13"/>
                </a:lnTo>
                <a:lnTo>
                  <a:pt x="43" y="11"/>
                </a:lnTo>
                <a:lnTo>
                  <a:pt x="41" y="11"/>
                </a:lnTo>
                <a:lnTo>
                  <a:pt x="39" y="11"/>
                </a:lnTo>
                <a:lnTo>
                  <a:pt x="37" y="11"/>
                </a:lnTo>
                <a:lnTo>
                  <a:pt x="36" y="13"/>
                </a:lnTo>
                <a:lnTo>
                  <a:pt x="36" y="15"/>
                </a:lnTo>
                <a:lnTo>
                  <a:pt x="34" y="19"/>
                </a:lnTo>
                <a:lnTo>
                  <a:pt x="36" y="22"/>
                </a:lnTo>
                <a:lnTo>
                  <a:pt x="36" y="24"/>
                </a:lnTo>
                <a:lnTo>
                  <a:pt x="37" y="24"/>
                </a:lnTo>
                <a:lnTo>
                  <a:pt x="39" y="26"/>
                </a:lnTo>
                <a:close/>
                <a:moveTo>
                  <a:pt x="69" y="22"/>
                </a:moveTo>
                <a:lnTo>
                  <a:pt x="69" y="22"/>
                </a:lnTo>
                <a:lnTo>
                  <a:pt x="67" y="24"/>
                </a:lnTo>
                <a:lnTo>
                  <a:pt x="67" y="26"/>
                </a:lnTo>
                <a:lnTo>
                  <a:pt x="65" y="26"/>
                </a:lnTo>
                <a:lnTo>
                  <a:pt x="63" y="28"/>
                </a:lnTo>
                <a:lnTo>
                  <a:pt x="60" y="28"/>
                </a:lnTo>
                <a:lnTo>
                  <a:pt x="58" y="28"/>
                </a:lnTo>
                <a:lnTo>
                  <a:pt x="56" y="26"/>
                </a:lnTo>
                <a:lnTo>
                  <a:pt x="54" y="26"/>
                </a:lnTo>
                <a:lnTo>
                  <a:pt x="52" y="24"/>
                </a:lnTo>
                <a:lnTo>
                  <a:pt x="52" y="20"/>
                </a:lnTo>
                <a:lnTo>
                  <a:pt x="52" y="19"/>
                </a:lnTo>
                <a:lnTo>
                  <a:pt x="52" y="15"/>
                </a:lnTo>
                <a:lnTo>
                  <a:pt x="52" y="13"/>
                </a:lnTo>
                <a:lnTo>
                  <a:pt x="54" y="11"/>
                </a:lnTo>
                <a:lnTo>
                  <a:pt x="56" y="9"/>
                </a:lnTo>
                <a:lnTo>
                  <a:pt x="58" y="8"/>
                </a:lnTo>
                <a:lnTo>
                  <a:pt x="61" y="8"/>
                </a:lnTo>
                <a:lnTo>
                  <a:pt x="63" y="8"/>
                </a:lnTo>
                <a:lnTo>
                  <a:pt x="65" y="9"/>
                </a:lnTo>
                <a:lnTo>
                  <a:pt x="67" y="11"/>
                </a:lnTo>
                <a:lnTo>
                  <a:pt x="69" y="13"/>
                </a:lnTo>
                <a:lnTo>
                  <a:pt x="69" y="15"/>
                </a:lnTo>
                <a:lnTo>
                  <a:pt x="69" y="19"/>
                </a:lnTo>
                <a:lnTo>
                  <a:pt x="54" y="19"/>
                </a:lnTo>
                <a:lnTo>
                  <a:pt x="56" y="22"/>
                </a:lnTo>
                <a:lnTo>
                  <a:pt x="56" y="24"/>
                </a:lnTo>
                <a:lnTo>
                  <a:pt x="58" y="24"/>
                </a:lnTo>
                <a:lnTo>
                  <a:pt x="60" y="26"/>
                </a:lnTo>
                <a:lnTo>
                  <a:pt x="61" y="26"/>
                </a:lnTo>
                <a:lnTo>
                  <a:pt x="63" y="24"/>
                </a:lnTo>
                <a:lnTo>
                  <a:pt x="65" y="22"/>
                </a:lnTo>
                <a:lnTo>
                  <a:pt x="69" y="22"/>
                </a:lnTo>
                <a:close/>
                <a:moveTo>
                  <a:pt x="65" y="17"/>
                </a:moveTo>
                <a:lnTo>
                  <a:pt x="65" y="13"/>
                </a:lnTo>
                <a:lnTo>
                  <a:pt x="63" y="11"/>
                </a:lnTo>
                <a:lnTo>
                  <a:pt x="60" y="11"/>
                </a:lnTo>
                <a:lnTo>
                  <a:pt x="58" y="11"/>
                </a:lnTo>
                <a:lnTo>
                  <a:pt x="56" y="13"/>
                </a:lnTo>
                <a:lnTo>
                  <a:pt x="56" y="15"/>
                </a:lnTo>
                <a:lnTo>
                  <a:pt x="54" y="17"/>
                </a:lnTo>
                <a:lnTo>
                  <a:pt x="65" y="17"/>
                </a:lnTo>
                <a:close/>
                <a:moveTo>
                  <a:pt x="85" y="8"/>
                </a:moveTo>
                <a:lnTo>
                  <a:pt x="89" y="8"/>
                </a:lnTo>
                <a:lnTo>
                  <a:pt x="89" y="28"/>
                </a:lnTo>
                <a:lnTo>
                  <a:pt x="85" y="28"/>
                </a:lnTo>
                <a:lnTo>
                  <a:pt x="85" y="19"/>
                </a:lnTo>
                <a:lnTo>
                  <a:pt x="76" y="19"/>
                </a:lnTo>
                <a:lnTo>
                  <a:pt x="76" y="28"/>
                </a:lnTo>
                <a:lnTo>
                  <a:pt x="72" y="28"/>
                </a:lnTo>
                <a:lnTo>
                  <a:pt x="72" y="8"/>
                </a:lnTo>
                <a:lnTo>
                  <a:pt x="76" y="8"/>
                </a:lnTo>
                <a:lnTo>
                  <a:pt x="76" y="17"/>
                </a:lnTo>
                <a:lnTo>
                  <a:pt x="85" y="17"/>
                </a:lnTo>
                <a:lnTo>
                  <a:pt x="85" y="8"/>
                </a:lnTo>
                <a:close/>
                <a:moveTo>
                  <a:pt x="108" y="0"/>
                </a:moveTo>
                <a:lnTo>
                  <a:pt x="109" y="0"/>
                </a:lnTo>
                <a:lnTo>
                  <a:pt x="109" y="2"/>
                </a:lnTo>
                <a:lnTo>
                  <a:pt x="109" y="4"/>
                </a:lnTo>
                <a:lnTo>
                  <a:pt x="108" y="4"/>
                </a:lnTo>
                <a:lnTo>
                  <a:pt x="106" y="4"/>
                </a:lnTo>
                <a:lnTo>
                  <a:pt x="104" y="4"/>
                </a:lnTo>
                <a:lnTo>
                  <a:pt x="102" y="6"/>
                </a:lnTo>
                <a:lnTo>
                  <a:pt x="100" y="6"/>
                </a:lnTo>
                <a:lnTo>
                  <a:pt x="98" y="6"/>
                </a:lnTo>
                <a:lnTo>
                  <a:pt x="96" y="8"/>
                </a:lnTo>
                <a:lnTo>
                  <a:pt x="95" y="11"/>
                </a:lnTo>
                <a:lnTo>
                  <a:pt x="96" y="11"/>
                </a:lnTo>
                <a:lnTo>
                  <a:pt x="96" y="9"/>
                </a:lnTo>
                <a:lnTo>
                  <a:pt x="98" y="9"/>
                </a:lnTo>
                <a:lnTo>
                  <a:pt x="100" y="8"/>
                </a:lnTo>
                <a:lnTo>
                  <a:pt x="102" y="8"/>
                </a:lnTo>
                <a:lnTo>
                  <a:pt x="106" y="8"/>
                </a:lnTo>
                <a:lnTo>
                  <a:pt x="108" y="9"/>
                </a:lnTo>
                <a:lnTo>
                  <a:pt x="109" y="11"/>
                </a:lnTo>
                <a:lnTo>
                  <a:pt x="109" y="13"/>
                </a:lnTo>
                <a:lnTo>
                  <a:pt x="111" y="15"/>
                </a:lnTo>
                <a:lnTo>
                  <a:pt x="111" y="19"/>
                </a:lnTo>
                <a:lnTo>
                  <a:pt x="111" y="20"/>
                </a:lnTo>
                <a:lnTo>
                  <a:pt x="109" y="22"/>
                </a:lnTo>
                <a:lnTo>
                  <a:pt x="109" y="24"/>
                </a:lnTo>
                <a:lnTo>
                  <a:pt x="108" y="26"/>
                </a:lnTo>
                <a:lnTo>
                  <a:pt x="104" y="28"/>
                </a:lnTo>
                <a:lnTo>
                  <a:pt x="102" y="28"/>
                </a:lnTo>
                <a:lnTo>
                  <a:pt x="100" y="28"/>
                </a:lnTo>
                <a:lnTo>
                  <a:pt x="98" y="28"/>
                </a:lnTo>
                <a:lnTo>
                  <a:pt x="96" y="26"/>
                </a:lnTo>
                <a:lnTo>
                  <a:pt x="95" y="24"/>
                </a:lnTo>
                <a:lnTo>
                  <a:pt x="93" y="22"/>
                </a:lnTo>
                <a:lnTo>
                  <a:pt x="93" y="19"/>
                </a:lnTo>
                <a:lnTo>
                  <a:pt x="93" y="17"/>
                </a:lnTo>
                <a:lnTo>
                  <a:pt x="93" y="15"/>
                </a:lnTo>
                <a:lnTo>
                  <a:pt x="93" y="13"/>
                </a:lnTo>
                <a:lnTo>
                  <a:pt x="93" y="11"/>
                </a:lnTo>
                <a:lnTo>
                  <a:pt x="93" y="9"/>
                </a:lnTo>
                <a:lnTo>
                  <a:pt x="95" y="8"/>
                </a:lnTo>
                <a:lnTo>
                  <a:pt x="95" y="6"/>
                </a:lnTo>
                <a:lnTo>
                  <a:pt x="96" y="4"/>
                </a:lnTo>
                <a:lnTo>
                  <a:pt x="98" y="2"/>
                </a:lnTo>
                <a:lnTo>
                  <a:pt x="100" y="2"/>
                </a:lnTo>
                <a:lnTo>
                  <a:pt x="106" y="2"/>
                </a:lnTo>
                <a:lnTo>
                  <a:pt x="108" y="2"/>
                </a:lnTo>
                <a:lnTo>
                  <a:pt x="108" y="0"/>
                </a:lnTo>
                <a:close/>
                <a:moveTo>
                  <a:pt x="108" y="19"/>
                </a:moveTo>
                <a:lnTo>
                  <a:pt x="108" y="17"/>
                </a:lnTo>
                <a:lnTo>
                  <a:pt x="108" y="15"/>
                </a:lnTo>
                <a:lnTo>
                  <a:pt x="106" y="13"/>
                </a:lnTo>
                <a:lnTo>
                  <a:pt x="106" y="11"/>
                </a:lnTo>
                <a:lnTo>
                  <a:pt x="104" y="11"/>
                </a:lnTo>
                <a:lnTo>
                  <a:pt x="102" y="11"/>
                </a:lnTo>
                <a:lnTo>
                  <a:pt x="100" y="11"/>
                </a:lnTo>
                <a:lnTo>
                  <a:pt x="98" y="11"/>
                </a:lnTo>
                <a:lnTo>
                  <a:pt x="96" y="13"/>
                </a:lnTo>
                <a:lnTo>
                  <a:pt x="96" y="15"/>
                </a:lnTo>
                <a:lnTo>
                  <a:pt x="96" y="17"/>
                </a:lnTo>
                <a:lnTo>
                  <a:pt x="96" y="19"/>
                </a:lnTo>
                <a:lnTo>
                  <a:pt x="96" y="20"/>
                </a:lnTo>
                <a:lnTo>
                  <a:pt x="96" y="22"/>
                </a:lnTo>
                <a:lnTo>
                  <a:pt x="98" y="24"/>
                </a:lnTo>
                <a:lnTo>
                  <a:pt x="100" y="24"/>
                </a:lnTo>
                <a:lnTo>
                  <a:pt x="102" y="26"/>
                </a:lnTo>
                <a:lnTo>
                  <a:pt x="104" y="24"/>
                </a:lnTo>
                <a:lnTo>
                  <a:pt x="106" y="24"/>
                </a:lnTo>
                <a:lnTo>
                  <a:pt x="106" y="22"/>
                </a:lnTo>
                <a:lnTo>
                  <a:pt x="108" y="20"/>
                </a:lnTo>
                <a:lnTo>
                  <a:pt x="108" y="19"/>
                </a:lnTo>
                <a:close/>
                <a:moveTo>
                  <a:pt x="126" y="8"/>
                </a:moveTo>
                <a:lnTo>
                  <a:pt x="130" y="8"/>
                </a:lnTo>
                <a:lnTo>
                  <a:pt x="130" y="11"/>
                </a:lnTo>
                <a:lnTo>
                  <a:pt x="130" y="13"/>
                </a:lnTo>
                <a:lnTo>
                  <a:pt x="128" y="15"/>
                </a:lnTo>
                <a:lnTo>
                  <a:pt x="128" y="17"/>
                </a:lnTo>
                <a:lnTo>
                  <a:pt x="126" y="19"/>
                </a:lnTo>
                <a:lnTo>
                  <a:pt x="126" y="22"/>
                </a:lnTo>
                <a:lnTo>
                  <a:pt x="124" y="26"/>
                </a:lnTo>
                <a:lnTo>
                  <a:pt x="124" y="28"/>
                </a:lnTo>
                <a:lnTo>
                  <a:pt x="122" y="30"/>
                </a:lnTo>
                <a:lnTo>
                  <a:pt x="122" y="32"/>
                </a:lnTo>
                <a:lnTo>
                  <a:pt x="120" y="33"/>
                </a:lnTo>
                <a:lnTo>
                  <a:pt x="120" y="35"/>
                </a:lnTo>
                <a:lnTo>
                  <a:pt x="119" y="35"/>
                </a:lnTo>
                <a:lnTo>
                  <a:pt x="117" y="35"/>
                </a:lnTo>
                <a:lnTo>
                  <a:pt x="115" y="35"/>
                </a:lnTo>
                <a:lnTo>
                  <a:pt x="115" y="32"/>
                </a:lnTo>
                <a:lnTo>
                  <a:pt x="115" y="33"/>
                </a:lnTo>
                <a:lnTo>
                  <a:pt x="117" y="33"/>
                </a:lnTo>
                <a:lnTo>
                  <a:pt x="117" y="32"/>
                </a:lnTo>
                <a:lnTo>
                  <a:pt x="119" y="32"/>
                </a:lnTo>
                <a:lnTo>
                  <a:pt x="119" y="30"/>
                </a:lnTo>
                <a:lnTo>
                  <a:pt x="120" y="28"/>
                </a:lnTo>
                <a:lnTo>
                  <a:pt x="113" y="8"/>
                </a:lnTo>
                <a:lnTo>
                  <a:pt x="117" y="8"/>
                </a:lnTo>
                <a:lnTo>
                  <a:pt x="122" y="24"/>
                </a:lnTo>
                <a:lnTo>
                  <a:pt x="126" y="8"/>
                </a:lnTo>
                <a:close/>
                <a:moveTo>
                  <a:pt x="133" y="8"/>
                </a:moveTo>
                <a:lnTo>
                  <a:pt x="137" y="8"/>
                </a:lnTo>
                <a:lnTo>
                  <a:pt x="137" y="11"/>
                </a:lnTo>
                <a:lnTo>
                  <a:pt x="137" y="9"/>
                </a:lnTo>
                <a:lnTo>
                  <a:pt x="139" y="8"/>
                </a:lnTo>
                <a:lnTo>
                  <a:pt x="141" y="8"/>
                </a:lnTo>
                <a:lnTo>
                  <a:pt x="143" y="8"/>
                </a:lnTo>
                <a:lnTo>
                  <a:pt x="145" y="8"/>
                </a:lnTo>
                <a:lnTo>
                  <a:pt x="146" y="9"/>
                </a:lnTo>
                <a:lnTo>
                  <a:pt x="148" y="9"/>
                </a:lnTo>
                <a:lnTo>
                  <a:pt x="150" y="13"/>
                </a:lnTo>
                <a:lnTo>
                  <a:pt x="150" y="15"/>
                </a:lnTo>
                <a:lnTo>
                  <a:pt x="150" y="17"/>
                </a:lnTo>
                <a:lnTo>
                  <a:pt x="150" y="20"/>
                </a:lnTo>
                <a:lnTo>
                  <a:pt x="150" y="22"/>
                </a:lnTo>
                <a:lnTo>
                  <a:pt x="148" y="24"/>
                </a:lnTo>
                <a:lnTo>
                  <a:pt x="146" y="26"/>
                </a:lnTo>
                <a:lnTo>
                  <a:pt x="145" y="28"/>
                </a:lnTo>
                <a:lnTo>
                  <a:pt x="143" y="28"/>
                </a:lnTo>
                <a:lnTo>
                  <a:pt x="141" y="28"/>
                </a:lnTo>
                <a:lnTo>
                  <a:pt x="139" y="28"/>
                </a:lnTo>
                <a:lnTo>
                  <a:pt x="137" y="26"/>
                </a:lnTo>
                <a:lnTo>
                  <a:pt x="137" y="35"/>
                </a:lnTo>
                <a:lnTo>
                  <a:pt x="133" y="35"/>
                </a:lnTo>
                <a:lnTo>
                  <a:pt x="133" y="8"/>
                </a:lnTo>
                <a:close/>
                <a:moveTo>
                  <a:pt x="143" y="26"/>
                </a:moveTo>
                <a:lnTo>
                  <a:pt x="143" y="24"/>
                </a:lnTo>
                <a:lnTo>
                  <a:pt x="145" y="24"/>
                </a:lnTo>
                <a:lnTo>
                  <a:pt x="146" y="22"/>
                </a:lnTo>
                <a:lnTo>
                  <a:pt x="146" y="20"/>
                </a:lnTo>
                <a:lnTo>
                  <a:pt x="146" y="19"/>
                </a:lnTo>
                <a:lnTo>
                  <a:pt x="146" y="17"/>
                </a:lnTo>
                <a:lnTo>
                  <a:pt x="146" y="15"/>
                </a:lnTo>
                <a:lnTo>
                  <a:pt x="146" y="13"/>
                </a:lnTo>
                <a:lnTo>
                  <a:pt x="145" y="11"/>
                </a:lnTo>
                <a:lnTo>
                  <a:pt x="143" y="11"/>
                </a:lnTo>
                <a:lnTo>
                  <a:pt x="139" y="11"/>
                </a:lnTo>
                <a:lnTo>
                  <a:pt x="137" y="13"/>
                </a:lnTo>
                <a:lnTo>
                  <a:pt x="137" y="15"/>
                </a:lnTo>
                <a:lnTo>
                  <a:pt x="137" y="19"/>
                </a:lnTo>
                <a:lnTo>
                  <a:pt x="137" y="22"/>
                </a:lnTo>
                <a:lnTo>
                  <a:pt x="139" y="24"/>
                </a:lnTo>
                <a:lnTo>
                  <a:pt x="141" y="24"/>
                </a:lnTo>
                <a:lnTo>
                  <a:pt x="143" y="26"/>
                </a:lnTo>
                <a:close/>
                <a:moveTo>
                  <a:pt x="157" y="11"/>
                </a:moveTo>
                <a:lnTo>
                  <a:pt x="157" y="28"/>
                </a:lnTo>
                <a:lnTo>
                  <a:pt x="154" y="28"/>
                </a:lnTo>
                <a:lnTo>
                  <a:pt x="154" y="8"/>
                </a:lnTo>
                <a:lnTo>
                  <a:pt x="167" y="8"/>
                </a:lnTo>
                <a:lnTo>
                  <a:pt x="167" y="11"/>
                </a:lnTo>
                <a:lnTo>
                  <a:pt x="157" y="11"/>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17" name="Freeform 151"/>
          <p:cNvSpPr>
            <a:spLocks noEditPoints="1"/>
          </p:cNvSpPr>
          <p:nvPr/>
        </p:nvSpPr>
        <p:spPr bwMode="auto">
          <a:xfrm>
            <a:off x="3522541" y="5140202"/>
            <a:ext cx="321183" cy="52901"/>
          </a:xfrm>
          <a:custGeom>
            <a:avLst/>
            <a:gdLst>
              <a:gd name="T0" fmla="*/ 26258 w 185"/>
              <a:gd name="T1" fmla="*/ 23812 h 28"/>
              <a:gd name="T2" fmla="*/ 7294 w 185"/>
              <a:gd name="T3" fmla="*/ 26988 h 28"/>
              <a:gd name="T4" fmla="*/ 5835 w 185"/>
              <a:gd name="T5" fmla="*/ 3175 h 28"/>
              <a:gd name="T6" fmla="*/ 21882 w 185"/>
              <a:gd name="T7" fmla="*/ 20638 h 28"/>
              <a:gd name="T8" fmla="*/ 61269 w 185"/>
              <a:gd name="T9" fmla="*/ 34925 h 28"/>
              <a:gd name="T10" fmla="*/ 51057 w 185"/>
              <a:gd name="T11" fmla="*/ 44450 h 28"/>
              <a:gd name="T12" fmla="*/ 37928 w 185"/>
              <a:gd name="T13" fmla="*/ 34925 h 28"/>
              <a:gd name="T14" fmla="*/ 42305 w 185"/>
              <a:gd name="T15" fmla="*/ 14288 h 28"/>
              <a:gd name="T16" fmla="*/ 59810 w 185"/>
              <a:gd name="T17" fmla="*/ 17463 h 28"/>
              <a:gd name="T18" fmla="*/ 42305 w 185"/>
              <a:gd name="T19" fmla="*/ 34925 h 28"/>
              <a:gd name="T20" fmla="*/ 53975 w 185"/>
              <a:gd name="T21" fmla="*/ 38100 h 28"/>
              <a:gd name="T22" fmla="*/ 61269 w 185"/>
              <a:gd name="T23" fmla="*/ 34925 h 28"/>
              <a:gd name="T24" fmla="*/ 51057 w 185"/>
              <a:gd name="T25" fmla="*/ 17463 h 28"/>
              <a:gd name="T26" fmla="*/ 42305 w 185"/>
              <a:gd name="T27" fmla="*/ 23812 h 28"/>
              <a:gd name="T28" fmla="*/ 72939 w 185"/>
              <a:gd name="T29" fmla="*/ 38100 h 28"/>
              <a:gd name="T30" fmla="*/ 67104 w 185"/>
              <a:gd name="T31" fmla="*/ 41275 h 28"/>
              <a:gd name="T32" fmla="*/ 91903 w 185"/>
              <a:gd name="T33" fmla="*/ 11113 h 28"/>
              <a:gd name="T34" fmla="*/ 96280 w 185"/>
              <a:gd name="T35" fmla="*/ 44450 h 28"/>
              <a:gd name="T36" fmla="*/ 99197 w 185"/>
              <a:gd name="T37" fmla="*/ 26988 h 28"/>
              <a:gd name="T38" fmla="*/ 105032 w 185"/>
              <a:gd name="T39" fmla="*/ 14288 h 28"/>
              <a:gd name="T40" fmla="*/ 115244 w 185"/>
              <a:gd name="T41" fmla="*/ 31750 h 28"/>
              <a:gd name="T42" fmla="*/ 107950 w 185"/>
              <a:gd name="T43" fmla="*/ 17463 h 28"/>
              <a:gd name="T44" fmla="*/ 115244 w 185"/>
              <a:gd name="T45" fmla="*/ 26988 h 28"/>
              <a:gd name="T46" fmla="*/ 150255 w 185"/>
              <a:gd name="T47" fmla="*/ 6350 h 28"/>
              <a:gd name="T48" fmla="*/ 134208 w 185"/>
              <a:gd name="T49" fmla="*/ 9525 h 28"/>
              <a:gd name="T50" fmla="*/ 131291 w 185"/>
              <a:gd name="T51" fmla="*/ 17463 h 28"/>
              <a:gd name="T52" fmla="*/ 140043 w 185"/>
              <a:gd name="T53" fmla="*/ 11113 h 28"/>
              <a:gd name="T54" fmla="*/ 153172 w 185"/>
              <a:gd name="T55" fmla="*/ 26988 h 28"/>
              <a:gd name="T56" fmla="*/ 145878 w 185"/>
              <a:gd name="T57" fmla="*/ 44450 h 28"/>
              <a:gd name="T58" fmla="*/ 131291 w 185"/>
              <a:gd name="T59" fmla="*/ 44450 h 28"/>
              <a:gd name="T60" fmla="*/ 126914 w 185"/>
              <a:gd name="T61" fmla="*/ 26988 h 28"/>
              <a:gd name="T62" fmla="*/ 129832 w 185"/>
              <a:gd name="T63" fmla="*/ 11113 h 28"/>
              <a:gd name="T64" fmla="*/ 145878 w 185"/>
              <a:gd name="T65" fmla="*/ 3175 h 28"/>
              <a:gd name="T66" fmla="*/ 148796 w 185"/>
              <a:gd name="T67" fmla="*/ 26988 h 28"/>
              <a:gd name="T68" fmla="*/ 140043 w 185"/>
              <a:gd name="T69" fmla="*/ 17463 h 28"/>
              <a:gd name="T70" fmla="*/ 131291 w 185"/>
              <a:gd name="T71" fmla="*/ 26988 h 28"/>
              <a:gd name="T72" fmla="*/ 134208 w 185"/>
              <a:gd name="T73" fmla="*/ 38100 h 28"/>
              <a:gd name="T74" fmla="*/ 145878 w 185"/>
              <a:gd name="T75" fmla="*/ 34925 h 28"/>
              <a:gd name="T76" fmla="*/ 164843 w 185"/>
              <a:gd name="T77" fmla="*/ 34925 h 28"/>
              <a:gd name="T78" fmla="*/ 177972 w 185"/>
              <a:gd name="T79" fmla="*/ 20638 h 28"/>
              <a:gd name="T80" fmla="*/ 164843 w 185"/>
              <a:gd name="T81" fmla="*/ 11113 h 28"/>
              <a:gd name="T82" fmla="*/ 207147 w 185"/>
              <a:gd name="T83" fmla="*/ 44450 h 28"/>
              <a:gd name="T84" fmla="*/ 188183 w 185"/>
              <a:gd name="T85" fmla="*/ 11113 h 28"/>
              <a:gd name="T86" fmla="*/ 236323 w 185"/>
              <a:gd name="T87" fmla="*/ 23812 h 28"/>
              <a:gd name="T88" fmla="*/ 223194 w 185"/>
              <a:gd name="T89" fmla="*/ 23812 h 28"/>
              <a:gd name="T90" fmla="*/ 229029 w 185"/>
              <a:gd name="T91" fmla="*/ 41275 h 28"/>
              <a:gd name="T92" fmla="*/ 242158 w 185"/>
              <a:gd name="T93" fmla="*/ 31750 h 28"/>
              <a:gd name="T94" fmla="*/ 226112 w 185"/>
              <a:gd name="T95" fmla="*/ 44450 h 28"/>
              <a:gd name="T96" fmla="*/ 218818 w 185"/>
              <a:gd name="T97" fmla="*/ 30163 h 28"/>
              <a:gd name="T98" fmla="*/ 226112 w 185"/>
              <a:gd name="T99" fmla="*/ 11113 h 28"/>
              <a:gd name="T100" fmla="*/ 239241 w 185"/>
              <a:gd name="T101" fmla="*/ 17463 h 28"/>
              <a:gd name="T102" fmla="*/ 264040 w 185"/>
              <a:gd name="T103" fmla="*/ 44450 h 28"/>
              <a:gd name="T104" fmla="*/ 245076 w 185"/>
              <a:gd name="T105" fmla="*/ 11113 h 28"/>
              <a:gd name="T106" fmla="*/ 255287 w 185"/>
              <a:gd name="T107" fmla="*/ 26988 h 2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5"/>
              <a:gd name="T163" fmla="*/ 0 h 28"/>
              <a:gd name="T164" fmla="*/ 185 w 185"/>
              <a:gd name="T165" fmla="*/ 28 h 2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5" h="28">
                <a:moveTo>
                  <a:pt x="18" y="2"/>
                </a:moveTo>
                <a:lnTo>
                  <a:pt x="22" y="2"/>
                </a:lnTo>
                <a:lnTo>
                  <a:pt x="22" y="28"/>
                </a:lnTo>
                <a:lnTo>
                  <a:pt x="18" y="28"/>
                </a:lnTo>
                <a:lnTo>
                  <a:pt x="18" y="15"/>
                </a:lnTo>
                <a:lnTo>
                  <a:pt x="17" y="17"/>
                </a:lnTo>
                <a:lnTo>
                  <a:pt x="13" y="17"/>
                </a:lnTo>
                <a:lnTo>
                  <a:pt x="11" y="17"/>
                </a:lnTo>
                <a:lnTo>
                  <a:pt x="7" y="17"/>
                </a:lnTo>
                <a:lnTo>
                  <a:pt x="5" y="17"/>
                </a:lnTo>
                <a:lnTo>
                  <a:pt x="2" y="17"/>
                </a:lnTo>
                <a:lnTo>
                  <a:pt x="0" y="13"/>
                </a:lnTo>
                <a:lnTo>
                  <a:pt x="0" y="9"/>
                </a:lnTo>
                <a:lnTo>
                  <a:pt x="0" y="2"/>
                </a:lnTo>
                <a:lnTo>
                  <a:pt x="4" y="2"/>
                </a:lnTo>
                <a:lnTo>
                  <a:pt x="4" y="9"/>
                </a:lnTo>
                <a:lnTo>
                  <a:pt x="5" y="13"/>
                </a:lnTo>
                <a:lnTo>
                  <a:pt x="9" y="15"/>
                </a:lnTo>
                <a:lnTo>
                  <a:pt x="11" y="13"/>
                </a:lnTo>
                <a:lnTo>
                  <a:pt x="15" y="13"/>
                </a:lnTo>
                <a:lnTo>
                  <a:pt x="17" y="13"/>
                </a:lnTo>
                <a:lnTo>
                  <a:pt x="18" y="13"/>
                </a:lnTo>
                <a:lnTo>
                  <a:pt x="18" y="2"/>
                </a:lnTo>
                <a:close/>
                <a:moveTo>
                  <a:pt x="42" y="22"/>
                </a:moveTo>
                <a:lnTo>
                  <a:pt x="42" y="22"/>
                </a:lnTo>
                <a:lnTo>
                  <a:pt x="42" y="24"/>
                </a:lnTo>
                <a:lnTo>
                  <a:pt x="41" y="26"/>
                </a:lnTo>
                <a:lnTo>
                  <a:pt x="41" y="28"/>
                </a:lnTo>
                <a:lnTo>
                  <a:pt x="37" y="28"/>
                </a:lnTo>
                <a:lnTo>
                  <a:pt x="35" y="28"/>
                </a:lnTo>
                <a:lnTo>
                  <a:pt x="31" y="28"/>
                </a:lnTo>
                <a:lnTo>
                  <a:pt x="29" y="28"/>
                </a:lnTo>
                <a:lnTo>
                  <a:pt x="28" y="26"/>
                </a:lnTo>
                <a:lnTo>
                  <a:pt x="28" y="24"/>
                </a:lnTo>
                <a:lnTo>
                  <a:pt x="26" y="22"/>
                </a:lnTo>
                <a:lnTo>
                  <a:pt x="26" y="19"/>
                </a:lnTo>
                <a:lnTo>
                  <a:pt x="26" y="15"/>
                </a:lnTo>
                <a:lnTo>
                  <a:pt x="28" y="13"/>
                </a:lnTo>
                <a:lnTo>
                  <a:pt x="28" y="11"/>
                </a:lnTo>
                <a:lnTo>
                  <a:pt x="29" y="9"/>
                </a:lnTo>
                <a:lnTo>
                  <a:pt x="33" y="7"/>
                </a:lnTo>
                <a:lnTo>
                  <a:pt x="35" y="7"/>
                </a:lnTo>
                <a:lnTo>
                  <a:pt x="37" y="7"/>
                </a:lnTo>
                <a:lnTo>
                  <a:pt x="41" y="9"/>
                </a:lnTo>
                <a:lnTo>
                  <a:pt x="41" y="11"/>
                </a:lnTo>
                <a:lnTo>
                  <a:pt x="42" y="13"/>
                </a:lnTo>
                <a:lnTo>
                  <a:pt x="44" y="17"/>
                </a:lnTo>
                <a:lnTo>
                  <a:pt x="44" y="19"/>
                </a:lnTo>
                <a:lnTo>
                  <a:pt x="29" y="19"/>
                </a:lnTo>
                <a:lnTo>
                  <a:pt x="29" y="22"/>
                </a:lnTo>
                <a:lnTo>
                  <a:pt x="31" y="24"/>
                </a:lnTo>
                <a:lnTo>
                  <a:pt x="33" y="26"/>
                </a:lnTo>
                <a:lnTo>
                  <a:pt x="35" y="26"/>
                </a:lnTo>
                <a:lnTo>
                  <a:pt x="37" y="26"/>
                </a:lnTo>
                <a:lnTo>
                  <a:pt x="37" y="24"/>
                </a:lnTo>
                <a:lnTo>
                  <a:pt x="39" y="24"/>
                </a:lnTo>
                <a:lnTo>
                  <a:pt x="41" y="22"/>
                </a:lnTo>
                <a:lnTo>
                  <a:pt x="42" y="22"/>
                </a:lnTo>
                <a:close/>
                <a:moveTo>
                  <a:pt x="41" y="17"/>
                </a:moveTo>
                <a:lnTo>
                  <a:pt x="41" y="15"/>
                </a:lnTo>
                <a:lnTo>
                  <a:pt x="39" y="13"/>
                </a:lnTo>
                <a:lnTo>
                  <a:pt x="37" y="11"/>
                </a:lnTo>
                <a:lnTo>
                  <a:pt x="35" y="11"/>
                </a:lnTo>
                <a:lnTo>
                  <a:pt x="33" y="11"/>
                </a:lnTo>
                <a:lnTo>
                  <a:pt x="31" y="11"/>
                </a:lnTo>
                <a:lnTo>
                  <a:pt x="31" y="13"/>
                </a:lnTo>
                <a:lnTo>
                  <a:pt x="29" y="13"/>
                </a:lnTo>
                <a:lnTo>
                  <a:pt x="29" y="15"/>
                </a:lnTo>
                <a:lnTo>
                  <a:pt x="29" y="17"/>
                </a:lnTo>
                <a:lnTo>
                  <a:pt x="41" y="17"/>
                </a:lnTo>
                <a:close/>
                <a:moveTo>
                  <a:pt x="52" y="11"/>
                </a:moveTo>
                <a:lnTo>
                  <a:pt x="52" y="22"/>
                </a:lnTo>
                <a:lnTo>
                  <a:pt x="50" y="24"/>
                </a:lnTo>
                <a:lnTo>
                  <a:pt x="50" y="26"/>
                </a:lnTo>
                <a:lnTo>
                  <a:pt x="48" y="28"/>
                </a:lnTo>
                <a:lnTo>
                  <a:pt x="46" y="28"/>
                </a:lnTo>
                <a:lnTo>
                  <a:pt x="46" y="26"/>
                </a:lnTo>
                <a:lnTo>
                  <a:pt x="48" y="24"/>
                </a:lnTo>
                <a:lnTo>
                  <a:pt x="48" y="22"/>
                </a:lnTo>
                <a:lnTo>
                  <a:pt x="48" y="7"/>
                </a:lnTo>
                <a:lnTo>
                  <a:pt x="63" y="7"/>
                </a:lnTo>
                <a:lnTo>
                  <a:pt x="63" y="28"/>
                </a:lnTo>
                <a:lnTo>
                  <a:pt x="59" y="28"/>
                </a:lnTo>
                <a:lnTo>
                  <a:pt x="59" y="11"/>
                </a:lnTo>
                <a:lnTo>
                  <a:pt x="52" y="11"/>
                </a:lnTo>
                <a:close/>
                <a:moveTo>
                  <a:pt x="66" y="28"/>
                </a:moveTo>
                <a:lnTo>
                  <a:pt x="72" y="20"/>
                </a:lnTo>
                <a:lnTo>
                  <a:pt x="70" y="19"/>
                </a:lnTo>
                <a:lnTo>
                  <a:pt x="68" y="19"/>
                </a:lnTo>
                <a:lnTo>
                  <a:pt x="68" y="17"/>
                </a:lnTo>
                <a:lnTo>
                  <a:pt x="66" y="15"/>
                </a:lnTo>
                <a:lnTo>
                  <a:pt x="68" y="11"/>
                </a:lnTo>
                <a:lnTo>
                  <a:pt x="68" y="9"/>
                </a:lnTo>
                <a:lnTo>
                  <a:pt x="72" y="9"/>
                </a:lnTo>
                <a:lnTo>
                  <a:pt x="74" y="7"/>
                </a:lnTo>
                <a:lnTo>
                  <a:pt x="83" y="7"/>
                </a:lnTo>
                <a:lnTo>
                  <a:pt x="83" y="28"/>
                </a:lnTo>
                <a:lnTo>
                  <a:pt x="79" y="28"/>
                </a:lnTo>
                <a:lnTo>
                  <a:pt x="79" y="20"/>
                </a:lnTo>
                <a:lnTo>
                  <a:pt x="76" y="20"/>
                </a:lnTo>
                <a:lnTo>
                  <a:pt x="70" y="28"/>
                </a:lnTo>
                <a:lnTo>
                  <a:pt x="66" y="28"/>
                </a:lnTo>
                <a:close/>
                <a:moveTo>
                  <a:pt x="79" y="11"/>
                </a:moveTo>
                <a:lnTo>
                  <a:pt x="74" y="11"/>
                </a:lnTo>
                <a:lnTo>
                  <a:pt x="72" y="11"/>
                </a:lnTo>
                <a:lnTo>
                  <a:pt x="70" y="15"/>
                </a:lnTo>
                <a:lnTo>
                  <a:pt x="72" y="17"/>
                </a:lnTo>
                <a:lnTo>
                  <a:pt x="74" y="17"/>
                </a:lnTo>
                <a:lnTo>
                  <a:pt x="79" y="17"/>
                </a:lnTo>
                <a:lnTo>
                  <a:pt x="79" y="11"/>
                </a:lnTo>
                <a:close/>
                <a:moveTo>
                  <a:pt x="102" y="0"/>
                </a:moveTo>
                <a:lnTo>
                  <a:pt x="103" y="0"/>
                </a:lnTo>
                <a:lnTo>
                  <a:pt x="103" y="2"/>
                </a:lnTo>
                <a:lnTo>
                  <a:pt x="103" y="4"/>
                </a:lnTo>
                <a:lnTo>
                  <a:pt x="102" y="4"/>
                </a:lnTo>
                <a:lnTo>
                  <a:pt x="100" y="6"/>
                </a:lnTo>
                <a:lnTo>
                  <a:pt x="98" y="6"/>
                </a:lnTo>
                <a:lnTo>
                  <a:pt x="94" y="6"/>
                </a:lnTo>
                <a:lnTo>
                  <a:pt x="92" y="6"/>
                </a:lnTo>
                <a:lnTo>
                  <a:pt x="90" y="9"/>
                </a:lnTo>
                <a:lnTo>
                  <a:pt x="89" y="11"/>
                </a:lnTo>
                <a:lnTo>
                  <a:pt x="90" y="11"/>
                </a:lnTo>
                <a:lnTo>
                  <a:pt x="90" y="9"/>
                </a:lnTo>
                <a:lnTo>
                  <a:pt x="92" y="9"/>
                </a:lnTo>
                <a:lnTo>
                  <a:pt x="94" y="9"/>
                </a:lnTo>
                <a:lnTo>
                  <a:pt x="96" y="7"/>
                </a:lnTo>
                <a:lnTo>
                  <a:pt x="98" y="9"/>
                </a:lnTo>
                <a:lnTo>
                  <a:pt x="102" y="9"/>
                </a:lnTo>
                <a:lnTo>
                  <a:pt x="103" y="11"/>
                </a:lnTo>
                <a:lnTo>
                  <a:pt x="103" y="13"/>
                </a:lnTo>
                <a:lnTo>
                  <a:pt x="105" y="17"/>
                </a:lnTo>
                <a:lnTo>
                  <a:pt x="105" y="19"/>
                </a:lnTo>
                <a:lnTo>
                  <a:pt x="105" y="20"/>
                </a:lnTo>
                <a:lnTo>
                  <a:pt x="103" y="24"/>
                </a:lnTo>
                <a:lnTo>
                  <a:pt x="102" y="26"/>
                </a:lnTo>
                <a:lnTo>
                  <a:pt x="100" y="28"/>
                </a:lnTo>
                <a:lnTo>
                  <a:pt x="98" y="28"/>
                </a:lnTo>
                <a:lnTo>
                  <a:pt x="96" y="28"/>
                </a:lnTo>
                <a:lnTo>
                  <a:pt x="94" y="28"/>
                </a:lnTo>
                <a:lnTo>
                  <a:pt x="92" y="28"/>
                </a:lnTo>
                <a:lnTo>
                  <a:pt x="90" y="28"/>
                </a:lnTo>
                <a:lnTo>
                  <a:pt x="89" y="26"/>
                </a:lnTo>
                <a:lnTo>
                  <a:pt x="89" y="24"/>
                </a:lnTo>
                <a:lnTo>
                  <a:pt x="87" y="22"/>
                </a:lnTo>
                <a:lnTo>
                  <a:pt x="87" y="20"/>
                </a:lnTo>
                <a:lnTo>
                  <a:pt x="87" y="17"/>
                </a:lnTo>
                <a:lnTo>
                  <a:pt x="87" y="15"/>
                </a:lnTo>
                <a:lnTo>
                  <a:pt x="87" y="13"/>
                </a:lnTo>
                <a:lnTo>
                  <a:pt x="87" y="11"/>
                </a:lnTo>
                <a:lnTo>
                  <a:pt x="87" y="9"/>
                </a:lnTo>
                <a:lnTo>
                  <a:pt x="89" y="7"/>
                </a:lnTo>
                <a:lnTo>
                  <a:pt x="89" y="6"/>
                </a:lnTo>
                <a:lnTo>
                  <a:pt x="90" y="4"/>
                </a:lnTo>
                <a:lnTo>
                  <a:pt x="92" y="4"/>
                </a:lnTo>
                <a:lnTo>
                  <a:pt x="94" y="2"/>
                </a:lnTo>
                <a:lnTo>
                  <a:pt x="100" y="2"/>
                </a:lnTo>
                <a:lnTo>
                  <a:pt x="102" y="2"/>
                </a:lnTo>
                <a:lnTo>
                  <a:pt x="102" y="0"/>
                </a:lnTo>
                <a:close/>
                <a:moveTo>
                  <a:pt x="102" y="19"/>
                </a:moveTo>
                <a:lnTo>
                  <a:pt x="102" y="17"/>
                </a:lnTo>
                <a:lnTo>
                  <a:pt x="102" y="15"/>
                </a:lnTo>
                <a:lnTo>
                  <a:pt x="100" y="13"/>
                </a:lnTo>
                <a:lnTo>
                  <a:pt x="98" y="11"/>
                </a:lnTo>
                <a:lnTo>
                  <a:pt x="96" y="11"/>
                </a:lnTo>
                <a:lnTo>
                  <a:pt x="94" y="11"/>
                </a:lnTo>
                <a:lnTo>
                  <a:pt x="92" y="13"/>
                </a:lnTo>
                <a:lnTo>
                  <a:pt x="90" y="13"/>
                </a:lnTo>
                <a:lnTo>
                  <a:pt x="90" y="15"/>
                </a:lnTo>
                <a:lnTo>
                  <a:pt x="90" y="17"/>
                </a:lnTo>
                <a:lnTo>
                  <a:pt x="90" y="19"/>
                </a:lnTo>
                <a:lnTo>
                  <a:pt x="90" y="20"/>
                </a:lnTo>
                <a:lnTo>
                  <a:pt x="90" y="22"/>
                </a:lnTo>
                <a:lnTo>
                  <a:pt x="92" y="24"/>
                </a:lnTo>
                <a:lnTo>
                  <a:pt x="94" y="26"/>
                </a:lnTo>
                <a:lnTo>
                  <a:pt x="96" y="26"/>
                </a:lnTo>
                <a:lnTo>
                  <a:pt x="98" y="26"/>
                </a:lnTo>
                <a:lnTo>
                  <a:pt x="100" y="24"/>
                </a:lnTo>
                <a:lnTo>
                  <a:pt x="100" y="22"/>
                </a:lnTo>
                <a:lnTo>
                  <a:pt x="102" y="22"/>
                </a:lnTo>
                <a:lnTo>
                  <a:pt x="102" y="20"/>
                </a:lnTo>
                <a:lnTo>
                  <a:pt x="102" y="19"/>
                </a:lnTo>
                <a:close/>
                <a:moveTo>
                  <a:pt x="113" y="22"/>
                </a:moveTo>
                <a:lnTo>
                  <a:pt x="113" y="22"/>
                </a:lnTo>
                <a:lnTo>
                  <a:pt x="120" y="7"/>
                </a:lnTo>
                <a:lnTo>
                  <a:pt x="124" y="7"/>
                </a:lnTo>
                <a:lnTo>
                  <a:pt x="124" y="28"/>
                </a:lnTo>
                <a:lnTo>
                  <a:pt x="122" y="28"/>
                </a:lnTo>
                <a:lnTo>
                  <a:pt x="122" y="13"/>
                </a:lnTo>
                <a:lnTo>
                  <a:pt x="113" y="28"/>
                </a:lnTo>
                <a:lnTo>
                  <a:pt x="109" y="28"/>
                </a:lnTo>
                <a:lnTo>
                  <a:pt x="109" y="7"/>
                </a:lnTo>
                <a:lnTo>
                  <a:pt x="113" y="7"/>
                </a:lnTo>
                <a:lnTo>
                  <a:pt x="113" y="22"/>
                </a:lnTo>
                <a:close/>
                <a:moveTo>
                  <a:pt x="142" y="7"/>
                </a:moveTo>
                <a:lnTo>
                  <a:pt x="146" y="7"/>
                </a:lnTo>
                <a:lnTo>
                  <a:pt x="146" y="28"/>
                </a:lnTo>
                <a:lnTo>
                  <a:pt x="142" y="28"/>
                </a:lnTo>
                <a:lnTo>
                  <a:pt x="142" y="19"/>
                </a:lnTo>
                <a:lnTo>
                  <a:pt x="133" y="19"/>
                </a:lnTo>
                <a:lnTo>
                  <a:pt x="133" y="28"/>
                </a:lnTo>
                <a:lnTo>
                  <a:pt x="129" y="28"/>
                </a:lnTo>
                <a:lnTo>
                  <a:pt x="129" y="7"/>
                </a:lnTo>
                <a:lnTo>
                  <a:pt x="133" y="7"/>
                </a:lnTo>
                <a:lnTo>
                  <a:pt x="133" y="17"/>
                </a:lnTo>
                <a:lnTo>
                  <a:pt x="142" y="17"/>
                </a:lnTo>
                <a:lnTo>
                  <a:pt x="142" y="7"/>
                </a:lnTo>
                <a:close/>
                <a:moveTo>
                  <a:pt x="162" y="15"/>
                </a:moveTo>
                <a:lnTo>
                  <a:pt x="161" y="11"/>
                </a:lnTo>
                <a:lnTo>
                  <a:pt x="157" y="11"/>
                </a:lnTo>
                <a:lnTo>
                  <a:pt x="155" y="11"/>
                </a:lnTo>
                <a:lnTo>
                  <a:pt x="153" y="13"/>
                </a:lnTo>
                <a:lnTo>
                  <a:pt x="153" y="15"/>
                </a:lnTo>
                <a:lnTo>
                  <a:pt x="151" y="19"/>
                </a:lnTo>
                <a:lnTo>
                  <a:pt x="153" y="22"/>
                </a:lnTo>
                <a:lnTo>
                  <a:pt x="153" y="24"/>
                </a:lnTo>
                <a:lnTo>
                  <a:pt x="155" y="26"/>
                </a:lnTo>
                <a:lnTo>
                  <a:pt x="157" y="26"/>
                </a:lnTo>
                <a:lnTo>
                  <a:pt x="159" y="26"/>
                </a:lnTo>
                <a:lnTo>
                  <a:pt x="161" y="24"/>
                </a:lnTo>
                <a:lnTo>
                  <a:pt x="162" y="22"/>
                </a:lnTo>
                <a:lnTo>
                  <a:pt x="162" y="20"/>
                </a:lnTo>
                <a:lnTo>
                  <a:pt x="166" y="20"/>
                </a:lnTo>
                <a:lnTo>
                  <a:pt x="164" y="24"/>
                </a:lnTo>
                <a:lnTo>
                  <a:pt x="162" y="26"/>
                </a:lnTo>
                <a:lnTo>
                  <a:pt x="161" y="28"/>
                </a:lnTo>
                <a:lnTo>
                  <a:pt x="157" y="28"/>
                </a:lnTo>
                <a:lnTo>
                  <a:pt x="155" y="28"/>
                </a:lnTo>
                <a:lnTo>
                  <a:pt x="153" y="28"/>
                </a:lnTo>
                <a:lnTo>
                  <a:pt x="151" y="26"/>
                </a:lnTo>
                <a:lnTo>
                  <a:pt x="150" y="24"/>
                </a:lnTo>
                <a:lnTo>
                  <a:pt x="150" y="22"/>
                </a:lnTo>
                <a:lnTo>
                  <a:pt x="150" y="19"/>
                </a:lnTo>
                <a:lnTo>
                  <a:pt x="150" y="15"/>
                </a:lnTo>
                <a:lnTo>
                  <a:pt x="150" y="13"/>
                </a:lnTo>
                <a:lnTo>
                  <a:pt x="151" y="11"/>
                </a:lnTo>
                <a:lnTo>
                  <a:pt x="153" y="9"/>
                </a:lnTo>
                <a:lnTo>
                  <a:pt x="155" y="7"/>
                </a:lnTo>
                <a:lnTo>
                  <a:pt x="159" y="7"/>
                </a:lnTo>
                <a:lnTo>
                  <a:pt x="161" y="7"/>
                </a:lnTo>
                <a:lnTo>
                  <a:pt x="162" y="9"/>
                </a:lnTo>
                <a:lnTo>
                  <a:pt x="164" y="9"/>
                </a:lnTo>
                <a:lnTo>
                  <a:pt x="164" y="11"/>
                </a:lnTo>
                <a:lnTo>
                  <a:pt x="164" y="13"/>
                </a:lnTo>
                <a:lnTo>
                  <a:pt x="166" y="15"/>
                </a:lnTo>
                <a:lnTo>
                  <a:pt x="162" y="15"/>
                </a:lnTo>
                <a:close/>
                <a:moveTo>
                  <a:pt x="185" y="28"/>
                </a:moveTo>
                <a:lnTo>
                  <a:pt x="181" y="28"/>
                </a:lnTo>
                <a:lnTo>
                  <a:pt x="174" y="19"/>
                </a:lnTo>
                <a:lnTo>
                  <a:pt x="172" y="20"/>
                </a:lnTo>
                <a:lnTo>
                  <a:pt x="172" y="28"/>
                </a:lnTo>
                <a:lnTo>
                  <a:pt x="168" y="28"/>
                </a:lnTo>
                <a:lnTo>
                  <a:pt x="168" y="7"/>
                </a:lnTo>
                <a:lnTo>
                  <a:pt x="172" y="7"/>
                </a:lnTo>
                <a:lnTo>
                  <a:pt x="172" y="17"/>
                </a:lnTo>
                <a:lnTo>
                  <a:pt x="181" y="7"/>
                </a:lnTo>
                <a:lnTo>
                  <a:pt x="185" y="7"/>
                </a:lnTo>
                <a:lnTo>
                  <a:pt x="175" y="17"/>
                </a:lnTo>
                <a:lnTo>
                  <a:pt x="185" y="28"/>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18" name="Freeform 152"/>
          <p:cNvSpPr>
            <a:spLocks noEditPoints="1"/>
          </p:cNvSpPr>
          <p:nvPr/>
        </p:nvSpPr>
        <p:spPr bwMode="auto">
          <a:xfrm>
            <a:off x="3176799" y="4896481"/>
            <a:ext cx="124694" cy="66125"/>
          </a:xfrm>
          <a:custGeom>
            <a:avLst/>
            <a:gdLst>
              <a:gd name="T0" fmla="*/ 11642 w 72"/>
              <a:gd name="T1" fmla="*/ 42862 h 35"/>
              <a:gd name="T2" fmla="*/ 8731 w 72"/>
              <a:gd name="T3" fmla="*/ 38100 h 35"/>
              <a:gd name="T4" fmla="*/ 13097 w 72"/>
              <a:gd name="T5" fmla="*/ 38100 h 35"/>
              <a:gd name="T6" fmla="*/ 0 w 72"/>
              <a:gd name="T7" fmla="*/ 0 h 35"/>
              <a:gd name="T8" fmla="*/ 30559 w 72"/>
              <a:gd name="T9" fmla="*/ 0 h 35"/>
              <a:gd name="T10" fmla="*/ 16007 w 72"/>
              <a:gd name="T11" fmla="*/ 41275 h 35"/>
              <a:gd name="T12" fmla="*/ 53843 w 72"/>
              <a:gd name="T13" fmla="*/ 41275 h 35"/>
              <a:gd name="T14" fmla="*/ 43656 w 72"/>
              <a:gd name="T15" fmla="*/ 42862 h 35"/>
              <a:gd name="T16" fmla="*/ 37835 w 72"/>
              <a:gd name="T17" fmla="*/ 25400 h 35"/>
              <a:gd name="T18" fmla="*/ 40746 w 72"/>
              <a:gd name="T19" fmla="*/ 14287 h 35"/>
              <a:gd name="T20" fmla="*/ 46567 w 72"/>
              <a:gd name="T21" fmla="*/ 11112 h 35"/>
              <a:gd name="T22" fmla="*/ 50932 w 72"/>
              <a:gd name="T23" fmla="*/ 11112 h 35"/>
              <a:gd name="T24" fmla="*/ 50932 w 72"/>
              <a:gd name="T25" fmla="*/ 14287 h 35"/>
              <a:gd name="T26" fmla="*/ 53843 w 72"/>
              <a:gd name="T27" fmla="*/ 14287 h 35"/>
              <a:gd name="T28" fmla="*/ 56753 w 72"/>
              <a:gd name="T29" fmla="*/ 3175 h 35"/>
              <a:gd name="T30" fmla="*/ 56753 w 72"/>
              <a:gd name="T31" fmla="*/ 14287 h 35"/>
              <a:gd name="T32" fmla="*/ 59664 w 72"/>
              <a:gd name="T33" fmla="*/ 14287 h 35"/>
              <a:gd name="T34" fmla="*/ 62574 w 72"/>
              <a:gd name="T35" fmla="*/ 11112 h 35"/>
              <a:gd name="T36" fmla="*/ 66940 w 72"/>
              <a:gd name="T37" fmla="*/ 11112 h 35"/>
              <a:gd name="T38" fmla="*/ 72760 w 72"/>
              <a:gd name="T39" fmla="*/ 20637 h 35"/>
              <a:gd name="T40" fmla="*/ 72760 w 72"/>
              <a:gd name="T41" fmla="*/ 31750 h 35"/>
              <a:gd name="T42" fmla="*/ 62574 w 72"/>
              <a:gd name="T43" fmla="*/ 42862 h 35"/>
              <a:gd name="T44" fmla="*/ 56753 w 72"/>
              <a:gd name="T45" fmla="*/ 41275 h 35"/>
              <a:gd name="T46" fmla="*/ 53843 w 72"/>
              <a:gd name="T47" fmla="*/ 41275 h 35"/>
              <a:gd name="T48" fmla="*/ 53843 w 72"/>
              <a:gd name="T49" fmla="*/ 23812 h 35"/>
              <a:gd name="T50" fmla="*/ 48022 w 72"/>
              <a:gd name="T51" fmla="*/ 17462 h 35"/>
              <a:gd name="T52" fmla="*/ 43656 w 72"/>
              <a:gd name="T53" fmla="*/ 17462 h 35"/>
              <a:gd name="T54" fmla="*/ 43656 w 72"/>
              <a:gd name="T55" fmla="*/ 23812 h 35"/>
              <a:gd name="T56" fmla="*/ 43656 w 72"/>
              <a:gd name="T57" fmla="*/ 34925 h 35"/>
              <a:gd name="T58" fmla="*/ 46567 w 72"/>
              <a:gd name="T59" fmla="*/ 38100 h 35"/>
              <a:gd name="T60" fmla="*/ 53843 w 72"/>
              <a:gd name="T61" fmla="*/ 28575 h 35"/>
              <a:gd name="T62" fmla="*/ 66940 w 72"/>
              <a:gd name="T63" fmla="*/ 34925 h 35"/>
              <a:gd name="T64" fmla="*/ 66940 w 72"/>
              <a:gd name="T65" fmla="*/ 23812 h 35"/>
              <a:gd name="T66" fmla="*/ 62574 w 72"/>
              <a:gd name="T67" fmla="*/ 14287 h 35"/>
              <a:gd name="T68" fmla="*/ 59664 w 72"/>
              <a:gd name="T69" fmla="*/ 20637 h 35"/>
              <a:gd name="T70" fmla="*/ 56753 w 72"/>
              <a:gd name="T71" fmla="*/ 28575 h 35"/>
              <a:gd name="T72" fmla="*/ 78581 w 72"/>
              <a:gd name="T73" fmla="*/ 20637 h 35"/>
              <a:gd name="T74" fmla="*/ 85857 w 72"/>
              <a:gd name="T75" fmla="*/ 11112 h 35"/>
              <a:gd name="T76" fmla="*/ 94589 w 72"/>
              <a:gd name="T77" fmla="*/ 11112 h 35"/>
              <a:gd name="T78" fmla="*/ 100409 w 72"/>
              <a:gd name="T79" fmla="*/ 17462 h 35"/>
              <a:gd name="T80" fmla="*/ 101865 w 72"/>
              <a:gd name="T81" fmla="*/ 38100 h 35"/>
              <a:gd name="T82" fmla="*/ 104775 w 72"/>
              <a:gd name="T83" fmla="*/ 38100 h 35"/>
              <a:gd name="T84" fmla="*/ 101865 w 72"/>
              <a:gd name="T85" fmla="*/ 42862 h 35"/>
              <a:gd name="T86" fmla="*/ 101865 w 72"/>
              <a:gd name="T87" fmla="*/ 42862 h 35"/>
              <a:gd name="T88" fmla="*/ 97499 w 72"/>
              <a:gd name="T89" fmla="*/ 42862 h 35"/>
              <a:gd name="T90" fmla="*/ 94589 w 72"/>
              <a:gd name="T91" fmla="*/ 41275 h 35"/>
              <a:gd name="T92" fmla="*/ 85857 w 72"/>
              <a:gd name="T93" fmla="*/ 42862 h 35"/>
              <a:gd name="T94" fmla="*/ 78581 w 72"/>
              <a:gd name="T95" fmla="*/ 41275 h 35"/>
              <a:gd name="T96" fmla="*/ 78581 w 72"/>
              <a:gd name="T97" fmla="*/ 34925 h 35"/>
              <a:gd name="T98" fmla="*/ 81492 w 72"/>
              <a:gd name="T99" fmla="*/ 25400 h 35"/>
              <a:gd name="T100" fmla="*/ 94589 w 72"/>
              <a:gd name="T101" fmla="*/ 23812 h 35"/>
              <a:gd name="T102" fmla="*/ 88768 w 72"/>
              <a:gd name="T103" fmla="*/ 14287 h 35"/>
              <a:gd name="T104" fmla="*/ 84402 w 72"/>
              <a:gd name="T105" fmla="*/ 20637 h 35"/>
              <a:gd name="T106" fmla="*/ 97499 w 72"/>
              <a:gd name="T107" fmla="*/ 25400 h 35"/>
              <a:gd name="T108" fmla="*/ 91678 w 72"/>
              <a:gd name="T109" fmla="*/ 28575 h 35"/>
              <a:gd name="T110" fmla="*/ 85857 w 72"/>
              <a:gd name="T111" fmla="*/ 28575 h 35"/>
              <a:gd name="T112" fmla="*/ 81492 w 72"/>
              <a:gd name="T113" fmla="*/ 31750 h 35"/>
              <a:gd name="T114" fmla="*/ 85857 w 72"/>
              <a:gd name="T115" fmla="*/ 41275 h 35"/>
              <a:gd name="T116" fmla="*/ 94589 w 72"/>
              <a:gd name="T117" fmla="*/ 38100 h 35"/>
              <a:gd name="T118" fmla="*/ 97499 w 72"/>
              <a:gd name="T119" fmla="*/ 31750 h 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
              <a:gd name="T181" fmla="*/ 0 h 35"/>
              <a:gd name="T182" fmla="*/ 72 w 72"/>
              <a:gd name="T183" fmla="*/ 35 h 3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 h="35">
                <a:moveTo>
                  <a:pt x="9" y="27"/>
                </a:moveTo>
                <a:lnTo>
                  <a:pt x="9" y="27"/>
                </a:lnTo>
                <a:lnTo>
                  <a:pt x="8" y="27"/>
                </a:lnTo>
                <a:lnTo>
                  <a:pt x="6" y="27"/>
                </a:lnTo>
                <a:lnTo>
                  <a:pt x="6" y="24"/>
                </a:lnTo>
                <a:lnTo>
                  <a:pt x="8" y="24"/>
                </a:lnTo>
                <a:lnTo>
                  <a:pt x="9" y="24"/>
                </a:lnTo>
                <a:lnTo>
                  <a:pt x="11" y="20"/>
                </a:lnTo>
                <a:lnTo>
                  <a:pt x="0" y="0"/>
                </a:lnTo>
                <a:lnTo>
                  <a:pt x="4" y="0"/>
                </a:lnTo>
                <a:lnTo>
                  <a:pt x="13" y="16"/>
                </a:lnTo>
                <a:lnTo>
                  <a:pt x="21" y="0"/>
                </a:lnTo>
                <a:lnTo>
                  <a:pt x="24" y="0"/>
                </a:lnTo>
                <a:lnTo>
                  <a:pt x="13" y="24"/>
                </a:lnTo>
                <a:lnTo>
                  <a:pt x="11" y="26"/>
                </a:lnTo>
                <a:lnTo>
                  <a:pt x="9" y="27"/>
                </a:lnTo>
                <a:close/>
                <a:moveTo>
                  <a:pt x="37" y="26"/>
                </a:moveTo>
                <a:lnTo>
                  <a:pt x="37" y="26"/>
                </a:lnTo>
                <a:lnTo>
                  <a:pt x="35" y="27"/>
                </a:lnTo>
                <a:lnTo>
                  <a:pt x="33" y="27"/>
                </a:lnTo>
                <a:lnTo>
                  <a:pt x="30" y="27"/>
                </a:lnTo>
                <a:lnTo>
                  <a:pt x="28" y="26"/>
                </a:lnTo>
                <a:lnTo>
                  <a:pt x="26" y="22"/>
                </a:lnTo>
                <a:lnTo>
                  <a:pt x="26" y="16"/>
                </a:lnTo>
                <a:lnTo>
                  <a:pt x="26" y="15"/>
                </a:lnTo>
                <a:lnTo>
                  <a:pt x="26" y="13"/>
                </a:lnTo>
                <a:lnTo>
                  <a:pt x="28" y="9"/>
                </a:lnTo>
                <a:lnTo>
                  <a:pt x="30" y="7"/>
                </a:lnTo>
                <a:lnTo>
                  <a:pt x="32" y="7"/>
                </a:lnTo>
                <a:lnTo>
                  <a:pt x="33" y="7"/>
                </a:lnTo>
                <a:lnTo>
                  <a:pt x="35" y="7"/>
                </a:lnTo>
                <a:lnTo>
                  <a:pt x="35" y="9"/>
                </a:lnTo>
                <a:lnTo>
                  <a:pt x="37" y="9"/>
                </a:lnTo>
                <a:lnTo>
                  <a:pt x="37" y="7"/>
                </a:lnTo>
                <a:lnTo>
                  <a:pt x="37" y="2"/>
                </a:lnTo>
                <a:lnTo>
                  <a:pt x="39" y="2"/>
                </a:lnTo>
                <a:lnTo>
                  <a:pt x="39" y="7"/>
                </a:lnTo>
                <a:lnTo>
                  <a:pt x="39" y="9"/>
                </a:lnTo>
                <a:lnTo>
                  <a:pt x="41" y="9"/>
                </a:lnTo>
                <a:lnTo>
                  <a:pt x="41" y="7"/>
                </a:lnTo>
                <a:lnTo>
                  <a:pt x="43" y="7"/>
                </a:lnTo>
                <a:lnTo>
                  <a:pt x="45" y="7"/>
                </a:lnTo>
                <a:lnTo>
                  <a:pt x="46" y="7"/>
                </a:lnTo>
                <a:lnTo>
                  <a:pt x="48" y="9"/>
                </a:lnTo>
                <a:lnTo>
                  <a:pt x="50" y="13"/>
                </a:lnTo>
                <a:lnTo>
                  <a:pt x="50" y="15"/>
                </a:lnTo>
                <a:lnTo>
                  <a:pt x="50" y="16"/>
                </a:lnTo>
                <a:lnTo>
                  <a:pt x="50" y="20"/>
                </a:lnTo>
                <a:lnTo>
                  <a:pt x="48" y="24"/>
                </a:lnTo>
                <a:lnTo>
                  <a:pt x="46" y="27"/>
                </a:lnTo>
                <a:lnTo>
                  <a:pt x="43" y="27"/>
                </a:lnTo>
                <a:lnTo>
                  <a:pt x="41" y="27"/>
                </a:lnTo>
                <a:lnTo>
                  <a:pt x="39" y="26"/>
                </a:lnTo>
                <a:lnTo>
                  <a:pt x="39" y="35"/>
                </a:lnTo>
                <a:lnTo>
                  <a:pt x="37" y="35"/>
                </a:lnTo>
                <a:lnTo>
                  <a:pt x="37" y="26"/>
                </a:lnTo>
                <a:close/>
                <a:moveTo>
                  <a:pt x="37" y="18"/>
                </a:moveTo>
                <a:lnTo>
                  <a:pt x="37" y="16"/>
                </a:lnTo>
                <a:lnTo>
                  <a:pt x="37" y="15"/>
                </a:lnTo>
                <a:lnTo>
                  <a:pt x="35" y="13"/>
                </a:lnTo>
                <a:lnTo>
                  <a:pt x="35" y="11"/>
                </a:lnTo>
                <a:lnTo>
                  <a:pt x="33" y="11"/>
                </a:lnTo>
                <a:lnTo>
                  <a:pt x="33" y="9"/>
                </a:lnTo>
                <a:lnTo>
                  <a:pt x="32" y="11"/>
                </a:lnTo>
                <a:lnTo>
                  <a:pt x="30" y="11"/>
                </a:lnTo>
                <a:lnTo>
                  <a:pt x="30" y="13"/>
                </a:lnTo>
                <a:lnTo>
                  <a:pt x="30" y="15"/>
                </a:lnTo>
                <a:lnTo>
                  <a:pt x="30" y="16"/>
                </a:lnTo>
                <a:lnTo>
                  <a:pt x="30" y="20"/>
                </a:lnTo>
                <a:lnTo>
                  <a:pt x="30" y="22"/>
                </a:lnTo>
                <a:lnTo>
                  <a:pt x="30" y="24"/>
                </a:lnTo>
                <a:lnTo>
                  <a:pt x="32" y="24"/>
                </a:lnTo>
                <a:lnTo>
                  <a:pt x="33" y="26"/>
                </a:lnTo>
                <a:lnTo>
                  <a:pt x="35" y="24"/>
                </a:lnTo>
                <a:lnTo>
                  <a:pt x="37" y="18"/>
                </a:lnTo>
                <a:close/>
                <a:moveTo>
                  <a:pt x="43" y="26"/>
                </a:moveTo>
                <a:lnTo>
                  <a:pt x="45" y="24"/>
                </a:lnTo>
                <a:lnTo>
                  <a:pt x="46" y="22"/>
                </a:lnTo>
                <a:lnTo>
                  <a:pt x="46" y="20"/>
                </a:lnTo>
                <a:lnTo>
                  <a:pt x="46" y="16"/>
                </a:lnTo>
                <a:lnTo>
                  <a:pt x="46" y="15"/>
                </a:lnTo>
                <a:lnTo>
                  <a:pt x="46" y="13"/>
                </a:lnTo>
                <a:lnTo>
                  <a:pt x="45" y="11"/>
                </a:lnTo>
                <a:lnTo>
                  <a:pt x="43" y="9"/>
                </a:lnTo>
                <a:lnTo>
                  <a:pt x="43" y="11"/>
                </a:lnTo>
                <a:lnTo>
                  <a:pt x="41" y="11"/>
                </a:lnTo>
                <a:lnTo>
                  <a:pt x="41" y="13"/>
                </a:lnTo>
                <a:lnTo>
                  <a:pt x="39" y="15"/>
                </a:lnTo>
                <a:lnTo>
                  <a:pt x="39" y="16"/>
                </a:lnTo>
                <a:lnTo>
                  <a:pt x="39" y="18"/>
                </a:lnTo>
                <a:lnTo>
                  <a:pt x="41" y="24"/>
                </a:lnTo>
                <a:lnTo>
                  <a:pt x="43" y="26"/>
                </a:lnTo>
                <a:close/>
                <a:moveTo>
                  <a:pt x="54" y="13"/>
                </a:moveTo>
                <a:lnTo>
                  <a:pt x="54" y="11"/>
                </a:lnTo>
                <a:lnTo>
                  <a:pt x="56" y="9"/>
                </a:lnTo>
                <a:lnTo>
                  <a:pt x="59" y="7"/>
                </a:lnTo>
                <a:lnTo>
                  <a:pt x="61" y="7"/>
                </a:lnTo>
                <a:lnTo>
                  <a:pt x="63" y="7"/>
                </a:lnTo>
                <a:lnTo>
                  <a:pt x="65" y="7"/>
                </a:lnTo>
                <a:lnTo>
                  <a:pt x="67" y="7"/>
                </a:lnTo>
                <a:lnTo>
                  <a:pt x="69" y="9"/>
                </a:lnTo>
                <a:lnTo>
                  <a:pt x="69" y="11"/>
                </a:lnTo>
                <a:lnTo>
                  <a:pt x="69" y="13"/>
                </a:lnTo>
                <a:lnTo>
                  <a:pt x="69" y="24"/>
                </a:lnTo>
                <a:lnTo>
                  <a:pt x="70" y="24"/>
                </a:lnTo>
                <a:lnTo>
                  <a:pt x="70" y="26"/>
                </a:lnTo>
                <a:lnTo>
                  <a:pt x="72" y="24"/>
                </a:lnTo>
                <a:lnTo>
                  <a:pt x="72" y="27"/>
                </a:lnTo>
                <a:lnTo>
                  <a:pt x="70" y="27"/>
                </a:lnTo>
                <a:lnTo>
                  <a:pt x="69" y="27"/>
                </a:lnTo>
                <a:lnTo>
                  <a:pt x="67" y="27"/>
                </a:lnTo>
                <a:lnTo>
                  <a:pt x="67" y="26"/>
                </a:lnTo>
                <a:lnTo>
                  <a:pt x="67" y="24"/>
                </a:lnTo>
                <a:lnTo>
                  <a:pt x="65" y="26"/>
                </a:lnTo>
                <a:lnTo>
                  <a:pt x="63" y="27"/>
                </a:lnTo>
                <a:lnTo>
                  <a:pt x="61" y="27"/>
                </a:lnTo>
                <a:lnTo>
                  <a:pt x="59" y="27"/>
                </a:lnTo>
                <a:lnTo>
                  <a:pt x="58" y="27"/>
                </a:lnTo>
                <a:lnTo>
                  <a:pt x="56" y="27"/>
                </a:lnTo>
                <a:lnTo>
                  <a:pt x="54" y="26"/>
                </a:lnTo>
                <a:lnTo>
                  <a:pt x="54" y="24"/>
                </a:lnTo>
                <a:lnTo>
                  <a:pt x="54" y="22"/>
                </a:lnTo>
                <a:lnTo>
                  <a:pt x="54" y="20"/>
                </a:lnTo>
                <a:lnTo>
                  <a:pt x="54" y="18"/>
                </a:lnTo>
                <a:lnTo>
                  <a:pt x="56" y="16"/>
                </a:lnTo>
                <a:lnTo>
                  <a:pt x="59" y="16"/>
                </a:lnTo>
                <a:lnTo>
                  <a:pt x="65" y="15"/>
                </a:lnTo>
                <a:lnTo>
                  <a:pt x="67" y="13"/>
                </a:lnTo>
                <a:lnTo>
                  <a:pt x="65" y="11"/>
                </a:lnTo>
                <a:lnTo>
                  <a:pt x="61" y="9"/>
                </a:lnTo>
                <a:lnTo>
                  <a:pt x="59" y="9"/>
                </a:lnTo>
                <a:lnTo>
                  <a:pt x="58" y="11"/>
                </a:lnTo>
                <a:lnTo>
                  <a:pt x="58" y="13"/>
                </a:lnTo>
                <a:lnTo>
                  <a:pt x="54" y="13"/>
                </a:lnTo>
                <a:close/>
                <a:moveTo>
                  <a:pt x="67" y="16"/>
                </a:moveTo>
                <a:lnTo>
                  <a:pt x="65" y="18"/>
                </a:lnTo>
                <a:lnTo>
                  <a:pt x="63" y="18"/>
                </a:lnTo>
                <a:lnTo>
                  <a:pt x="61" y="18"/>
                </a:lnTo>
                <a:lnTo>
                  <a:pt x="59" y="18"/>
                </a:lnTo>
                <a:lnTo>
                  <a:pt x="58" y="18"/>
                </a:lnTo>
                <a:lnTo>
                  <a:pt x="58" y="20"/>
                </a:lnTo>
                <a:lnTo>
                  <a:pt x="56" y="20"/>
                </a:lnTo>
                <a:lnTo>
                  <a:pt x="56" y="22"/>
                </a:lnTo>
                <a:lnTo>
                  <a:pt x="58" y="24"/>
                </a:lnTo>
                <a:lnTo>
                  <a:pt x="59" y="26"/>
                </a:lnTo>
                <a:lnTo>
                  <a:pt x="61" y="24"/>
                </a:lnTo>
                <a:lnTo>
                  <a:pt x="63" y="24"/>
                </a:lnTo>
                <a:lnTo>
                  <a:pt x="65" y="24"/>
                </a:lnTo>
                <a:lnTo>
                  <a:pt x="65" y="22"/>
                </a:lnTo>
                <a:lnTo>
                  <a:pt x="67" y="22"/>
                </a:lnTo>
                <a:lnTo>
                  <a:pt x="67" y="20"/>
                </a:lnTo>
                <a:lnTo>
                  <a:pt x="67" y="16"/>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19" name="Freeform 153"/>
          <p:cNvSpPr>
            <a:spLocks noEditPoints="1"/>
          </p:cNvSpPr>
          <p:nvPr/>
        </p:nvSpPr>
        <p:spPr bwMode="auto">
          <a:xfrm>
            <a:off x="3792712" y="5259227"/>
            <a:ext cx="202156" cy="66125"/>
          </a:xfrm>
          <a:custGeom>
            <a:avLst/>
            <a:gdLst>
              <a:gd name="T0" fmla="*/ 0 w 116"/>
              <a:gd name="T1" fmla="*/ 0 h 35"/>
              <a:gd name="T2" fmla="*/ 24894 w 116"/>
              <a:gd name="T3" fmla="*/ 0 h 35"/>
              <a:gd name="T4" fmla="*/ 32215 w 116"/>
              <a:gd name="T5" fmla="*/ 44450 h 35"/>
              <a:gd name="T6" fmla="*/ 5857 w 116"/>
              <a:gd name="T7" fmla="*/ 26987 h 35"/>
              <a:gd name="T8" fmla="*/ 60037 w 116"/>
              <a:gd name="T9" fmla="*/ 11112 h 35"/>
              <a:gd name="T10" fmla="*/ 57109 w 116"/>
              <a:gd name="T11" fmla="*/ 23812 h 35"/>
              <a:gd name="T12" fmla="*/ 54180 w 116"/>
              <a:gd name="T13" fmla="*/ 34925 h 35"/>
              <a:gd name="T14" fmla="*/ 48323 w 116"/>
              <a:gd name="T15" fmla="*/ 46037 h 35"/>
              <a:gd name="T16" fmla="*/ 45394 w 116"/>
              <a:gd name="T17" fmla="*/ 52387 h 35"/>
              <a:gd name="T18" fmla="*/ 41001 w 116"/>
              <a:gd name="T19" fmla="*/ 55562 h 35"/>
              <a:gd name="T20" fmla="*/ 38073 w 116"/>
              <a:gd name="T21" fmla="*/ 55562 h 35"/>
              <a:gd name="T22" fmla="*/ 41001 w 116"/>
              <a:gd name="T23" fmla="*/ 49212 h 35"/>
              <a:gd name="T24" fmla="*/ 43930 w 116"/>
              <a:gd name="T25" fmla="*/ 49212 h 35"/>
              <a:gd name="T26" fmla="*/ 45394 w 116"/>
              <a:gd name="T27" fmla="*/ 44450 h 35"/>
              <a:gd name="T28" fmla="*/ 48323 w 116"/>
              <a:gd name="T29" fmla="*/ 38100 h 35"/>
              <a:gd name="T30" fmla="*/ 64430 w 116"/>
              <a:gd name="T31" fmla="*/ 11112 h 35"/>
              <a:gd name="T32" fmla="*/ 70288 w 116"/>
              <a:gd name="T33" fmla="*/ 14287 h 35"/>
              <a:gd name="T34" fmla="*/ 76145 w 116"/>
              <a:gd name="T35" fmla="*/ 11112 h 35"/>
              <a:gd name="T36" fmla="*/ 83467 w 116"/>
              <a:gd name="T37" fmla="*/ 11112 h 35"/>
              <a:gd name="T38" fmla="*/ 89324 w 116"/>
              <a:gd name="T39" fmla="*/ 23812 h 35"/>
              <a:gd name="T40" fmla="*/ 89324 w 116"/>
              <a:gd name="T41" fmla="*/ 34925 h 35"/>
              <a:gd name="T42" fmla="*/ 80538 w 116"/>
              <a:gd name="T43" fmla="*/ 44450 h 35"/>
              <a:gd name="T44" fmla="*/ 73216 w 116"/>
              <a:gd name="T45" fmla="*/ 41275 h 35"/>
              <a:gd name="T46" fmla="*/ 70288 w 116"/>
              <a:gd name="T47" fmla="*/ 38100 h 35"/>
              <a:gd name="T48" fmla="*/ 64430 w 116"/>
              <a:gd name="T49" fmla="*/ 11112 h 35"/>
              <a:gd name="T50" fmla="*/ 80538 w 116"/>
              <a:gd name="T51" fmla="*/ 38100 h 35"/>
              <a:gd name="T52" fmla="*/ 83467 w 116"/>
              <a:gd name="T53" fmla="*/ 28575 h 35"/>
              <a:gd name="T54" fmla="*/ 83467 w 116"/>
              <a:gd name="T55" fmla="*/ 20637 h 35"/>
              <a:gd name="T56" fmla="*/ 80538 w 116"/>
              <a:gd name="T57" fmla="*/ 14287 h 35"/>
              <a:gd name="T58" fmla="*/ 70288 w 116"/>
              <a:gd name="T59" fmla="*/ 17462 h 35"/>
              <a:gd name="T60" fmla="*/ 70288 w 116"/>
              <a:gd name="T61" fmla="*/ 31750 h 35"/>
              <a:gd name="T62" fmla="*/ 79074 w 116"/>
              <a:gd name="T63" fmla="*/ 38100 h 35"/>
              <a:gd name="T64" fmla="*/ 95181 w 116"/>
              <a:gd name="T65" fmla="*/ 44450 h 35"/>
              <a:gd name="T66" fmla="*/ 114218 w 116"/>
              <a:gd name="T67" fmla="*/ 14287 h 35"/>
              <a:gd name="T68" fmla="*/ 118611 w 116"/>
              <a:gd name="T69" fmla="*/ 17462 h 35"/>
              <a:gd name="T70" fmla="*/ 130325 w 116"/>
              <a:gd name="T71" fmla="*/ 11112 h 35"/>
              <a:gd name="T72" fmla="*/ 134718 w 116"/>
              <a:gd name="T73" fmla="*/ 11112 h 35"/>
              <a:gd name="T74" fmla="*/ 140575 w 116"/>
              <a:gd name="T75" fmla="*/ 20637 h 35"/>
              <a:gd name="T76" fmla="*/ 140575 w 116"/>
              <a:gd name="T77" fmla="*/ 38100 h 35"/>
              <a:gd name="T78" fmla="*/ 143504 w 116"/>
              <a:gd name="T79" fmla="*/ 44450 h 35"/>
              <a:gd name="T80" fmla="*/ 140575 w 116"/>
              <a:gd name="T81" fmla="*/ 44450 h 35"/>
              <a:gd name="T82" fmla="*/ 140575 w 116"/>
              <a:gd name="T83" fmla="*/ 44450 h 35"/>
              <a:gd name="T84" fmla="*/ 134718 w 116"/>
              <a:gd name="T85" fmla="*/ 41275 h 35"/>
              <a:gd name="T86" fmla="*/ 130325 w 116"/>
              <a:gd name="T87" fmla="*/ 41275 h 35"/>
              <a:gd name="T88" fmla="*/ 121539 w 116"/>
              <a:gd name="T89" fmla="*/ 44450 h 35"/>
              <a:gd name="T90" fmla="*/ 117146 w 116"/>
              <a:gd name="T91" fmla="*/ 38100 h 35"/>
              <a:gd name="T92" fmla="*/ 117146 w 116"/>
              <a:gd name="T93" fmla="*/ 31750 h 35"/>
              <a:gd name="T94" fmla="*/ 124468 w 116"/>
              <a:gd name="T95" fmla="*/ 23812 h 35"/>
              <a:gd name="T96" fmla="*/ 134718 w 116"/>
              <a:gd name="T97" fmla="*/ 20637 h 35"/>
              <a:gd name="T98" fmla="*/ 124468 w 116"/>
              <a:gd name="T99" fmla="*/ 14287 h 35"/>
              <a:gd name="T100" fmla="*/ 121539 w 116"/>
              <a:gd name="T101" fmla="*/ 20637 h 35"/>
              <a:gd name="T102" fmla="*/ 134718 w 116"/>
              <a:gd name="T103" fmla="*/ 26987 h 35"/>
              <a:gd name="T104" fmla="*/ 127397 w 116"/>
              <a:gd name="T105" fmla="*/ 28575 h 35"/>
              <a:gd name="T106" fmla="*/ 121539 w 116"/>
              <a:gd name="T107" fmla="*/ 28575 h 35"/>
              <a:gd name="T108" fmla="*/ 121539 w 116"/>
              <a:gd name="T109" fmla="*/ 34925 h 35"/>
              <a:gd name="T110" fmla="*/ 127397 w 116"/>
              <a:gd name="T111" fmla="*/ 38100 h 35"/>
              <a:gd name="T112" fmla="*/ 133254 w 116"/>
              <a:gd name="T113" fmla="*/ 34925 h 35"/>
              <a:gd name="T114" fmla="*/ 134718 w 116"/>
              <a:gd name="T115" fmla="*/ 26987 h 35"/>
              <a:gd name="T116" fmla="*/ 169862 w 116"/>
              <a:gd name="T117" fmla="*/ 44450 h 35"/>
              <a:gd name="T118" fmla="*/ 153754 w 116"/>
              <a:gd name="T119" fmla="*/ 28575 h 35"/>
              <a:gd name="T120" fmla="*/ 149361 w 116"/>
              <a:gd name="T121" fmla="*/ 11112 h 35"/>
              <a:gd name="T122" fmla="*/ 168398 w 116"/>
              <a:gd name="T123" fmla="*/ 23812 h 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6"/>
              <a:gd name="T187" fmla="*/ 0 h 35"/>
              <a:gd name="T188" fmla="*/ 116 w 116"/>
              <a:gd name="T189" fmla="*/ 35 h 3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6" h="35">
                <a:moveTo>
                  <a:pt x="4" y="28"/>
                </a:moveTo>
                <a:lnTo>
                  <a:pt x="0" y="28"/>
                </a:lnTo>
                <a:lnTo>
                  <a:pt x="0" y="0"/>
                </a:lnTo>
                <a:lnTo>
                  <a:pt x="4" y="0"/>
                </a:lnTo>
                <a:lnTo>
                  <a:pt x="4" y="13"/>
                </a:lnTo>
                <a:lnTo>
                  <a:pt x="17" y="0"/>
                </a:lnTo>
                <a:lnTo>
                  <a:pt x="22" y="0"/>
                </a:lnTo>
                <a:lnTo>
                  <a:pt x="11" y="11"/>
                </a:lnTo>
                <a:lnTo>
                  <a:pt x="22" y="28"/>
                </a:lnTo>
                <a:lnTo>
                  <a:pt x="19" y="28"/>
                </a:lnTo>
                <a:lnTo>
                  <a:pt x="9" y="13"/>
                </a:lnTo>
                <a:lnTo>
                  <a:pt x="4" y="17"/>
                </a:lnTo>
                <a:lnTo>
                  <a:pt x="4" y="28"/>
                </a:lnTo>
                <a:close/>
                <a:moveTo>
                  <a:pt x="37" y="7"/>
                </a:moveTo>
                <a:lnTo>
                  <a:pt x="41" y="7"/>
                </a:lnTo>
                <a:lnTo>
                  <a:pt x="41" y="9"/>
                </a:lnTo>
                <a:lnTo>
                  <a:pt x="39" y="11"/>
                </a:lnTo>
                <a:lnTo>
                  <a:pt x="39" y="15"/>
                </a:lnTo>
                <a:lnTo>
                  <a:pt x="39" y="17"/>
                </a:lnTo>
                <a:lnTo>
                  <a:pt x="37" y="18"/>
                </a:lnTo>
                <a:lnTo>
                  <a:pt x="37" y="22"/>
                </a:lnTo>
                <a:lnTo>
                  <a:pt x="35" y="24"/>
                </a:lnTo>
                <a:lnTo>
                  <a:pt x="35" y="26"/>
                </a:lnTo>
                <a:lnTo>
                  <a:pt x="33" y="29"/>
                </a:lnTo>
                <a:lnTo>
                  <a:pt x="31" y="31"/>
                </a:lnTo>
                <a:lnTo>
                  <a:pt x="31" y="33"/>
                </a:lnTo>
                <a:lnTo>
                  <a:pt x="30" y="35"/>
                </a:lnTo>
                <a:lnTo>
                  <a:pt x="28" y="35"/>
                </a:lnTo>
                <a:lnTo>
                  <a:pt x="26" y="35"/>
                </a:lnTo>
                <a:lnTo>
                  <a:pt x="26" y="31"/>
                </a:lnTo>
                <a:lnTo>
                  <a:pt x="28" y="31"/>
                </a:lnTo>
                <a:lnTo>
                  <a:pt x="30" y="31"/>
                </a:lnTo>
                <a:lnTo>
                  <a:pt x="30" y="29"/>
                </a:lnTo>
                <a:lnTo>
                  <a:pt x="31" y="28"/>
                </a:lnTo>
                <a:lnTo>
                  <a:pt x="24" y="7"/>
                </a:lnTo>
                <a:lnTo>
                  <a:pt x="28" y="7"/>
                </a:lnTo>
                <a:lnTo>
                  <a:pt x="33" y="24"/>
                </a:lnTo>
                <a:lnTo>
                  <a:pt x="37" y="7"/>
                </a:lnTo>
                <a:close/>
                <a:moveTo>
                  <a:pt x="44" y="7"/>
                </a:moveTo>
                <a:lnTo>
                  <a:pt x="48" y="7"/>
                </a:lnTo>
                <a:lnTo>
                  <a:pt x="48" y="9"/>
                </a:lnTo>
                <a:lnTo>
                  <a:pt x="50" y="7"/>
                </a:lnTo>
                <a:lnTo>
                  <a:pt x="52" y="7"/>
                </a:lnTo>
                <a:lnTo>
                  <a:pt x="54" y="7"/>
                </a:lnTo>
                <a:lnTo>
                  <a:pt x="55" y="7"/>
                </a:lnTo>
                <a:lnTo>
                  <a:pt x="57" y="7"/>
                </a:lnTo>
                <a:lnTo>
                  <a:pt x="59" y="9"/>
                </a:lnTo>
                <a:lnTo>
                  <a:pt x="61" y="11"/>
                </a:lnTo>
                <a:lnTo>
                  <a:pt x="61" y="15"/>
                </a:lnTo>
                <a:lnTo>
                  <a:pt x="61" y="17"/>
                </a:lnTo>
                <a:lnTo>
                  <a:pt x="61" y="18"/>
                </a:lnTo>
                <a:lnTo>
                  <a:pt x="61" y="22"/>
                </a:lnTo>
                <a:lnTo>
                  <a:pt x="59" y="24"/>
                </a:lnTo>
                <a:lnTo>
                  <a:pt x="57" y="26"/>
                </a:lnTo>
                <a:lnTo>
                  <a:pt x="55" y="28"/>
                </a:lnTo>
                <a:lnTo>
                  <a:pt x="54" y="28"/>
                </a:lnTo>
                <a:lnTo>
                  <a:pt x="52" y="28"/>
                </a:lnTo>
                <a:lnTo>
                  <a:pt x="50" y="26"/>
                </a:lnTo>
                <a:lnTo>
                  <a:pt x="48" y="26"/>
                </a:lnTo>
                <a:lnTo>
                  <a:pt x="48" y="24"/>
                </a:lnTo>
                <a:lnTo>
                  <a:pt x="48" y="35"/>
                </a:lnTo>
                <a:lnTo>
                  <a:pt x="44" y="35"/>
                </a:lnTo>
                <a:lnTo>
                  <a:pt x="44" y="7"/>
                </a:lnTo>
                <a:close/>
                <a:moveTo>
                  <a:pt x="54" y="24"/>
                </a:moveTo>
                <a:lnTo>
                  <a:pt x="54" y="24"/>
                </a:lnTo>
                <a:lnTo>
                  <a:pt x="55" y="24"/>
                </a:lnTo>
                <a:lnTo>
                  <a:pt x="57" y="22"/>
                </a:lnTo>
                <a:lnTo>
                  <a:pt x="57" y="20"/>
                </a:lnTo>
                <a:lnTo>
                  <a:pt x="57" y="18"/>
                </a:lnTo>
                <a:lnTo>
                  <a:pt x="57" y="17"/>
                </a:lnTo>
                <a:lnTo>
                  <a:pt x="57" y="15"/>
                </a:lnTo>
                <a:lnTo>
                  <a:pt x="57" y="13"/>
                </a:lnTo>
                <a:lnTo>
                  <a:pt x="55" y="11"/>
                </a:lnTo>
                <a:lnTo>
                  <a:pt x="55" y="9"/>
                </a:lnTo>
                <a:lnTo>
                  <a:pt x="52" y="9"/>
                </a:lnTo>
                <a:lnTo>
                  <a:pt x="50" y="11"/>
                </a:lnTo>
                <a:lnTo>
                  <a:pt x="48" y="11"/>
                </a:lnTo>
                <a:lnTo>
                  <a:pt x="48" y="15"/>
                </a:lnTo>
                <a:lnTo>
                  <a:pt x="48" y="18"/>
                </a:lnTo>
                <a:lnTo>
                  <a:pt x="48" y="20"/>
                </a:lnTo>
                <a:lnTo>
                  <a:pt x="50" y="22"/>
                </a:lnTo>
                <a:lnTo>
                  <a:pt x="50" y="24"/>
                </a:lnTo>
                <a:lnTo>
                  <a:pt x="54" y="24"/>
                </a:lnTo>
                <a:close/>
                <a:moveTo>
                  <a:pt x="68" y="9"/>
                </a:moveTo>
                <a:lnTo>
                  <a:pt x="68" y="28"/>
                </a:lnTo>
                <a:lnTo>
                  <a:pt x="65" y="28"/>
                </a:lnTo>
                <a:lnTo>
                  <a:pt x="65" y="7"/>
                </a:lnTo>
                <a:lnTo>
                  <a:pt x="78" y="7"/>
                </a:lnTo>
                <a:lnTo>
                  <a:pt x="78" y="9"/>
                </a:lnTo>
                <a:lnTo>
                  <a:pt x="68" y="9"/>
                </a:lnTo>
                <a:close/>
                <a:moveTo>
                  <a:pt x="80" y="13"/>
                </a:moveTo>
                <a:lnTo>
                  <a:pt x="81" y="11"/>
                </a:lnTo>
                <a:lnTo>
                  <a:pt x="83" y="9"/>
                </a:lnTo>
                <a:lnTo>
                  <a:pt x="85" y="7"/>
                </a:lnTo>
                <a:lnTo>
                  <a:pt x="89" y="7"/>
                </a:lnTo>
                <a:lnTo>
                  <a:pt x="91" y="7"/>
                </a:lnTo>
                <a:lnTo>
                  <a:pt x="92" y="7"/>
                </a:lnTo>
                <a:lnTo>
                  <a:pt x="94" y="9"/>
                </a:lnTo>
                <a:lnTo>
                  <a:pt x="94" y="11"/>
                </a:lnTo>
                <a:lnTo>
                  <a:pt x="96" y="13"/>
                </a:lnTo>
                <a:lnTo>
                  <a:pt x="96" y="24"/>
                </a:lnTo>
                <a:lnTo>
                  <a:pt x="98" y="24"/>
                </a:lnTo>
                <a:lnTo>
                  <a:pt x="98" y="28"/>
                </a:lnTo>
                <a:lnTo>
                  <a:pt x="96" y="28"/>
                </a:lnTo>
                <a:lnTo>
                  <a:pt x="94" y="28"/>
                </a:lnTo>
                <a:lnTo>
                  <a:pt x="92" y="26"/>
                </a:lnTo>
                <a:lnTo>
                  <a:pt x="92" y="24"/>
                </a:lnTo>
                <a:lnTo>
                  <a:pt x="91" y="26"/>
                </a:lnTo>
                <a:lnTo>
                  <a:pt x="89" y="26"/>
                </a:lnTo>
                <a:lnTo>
                  <a:pt x="87" y="28"/>
                </a:lnTo>
                <a:lnTo>
                  <a:pt x="85" y="28"/>
                </a:lnTo>
                <a:lnTo>
                  <a:pt x="83" y="28"/>
                </a:lnTo>
                <a:lnTo>
                  <a:pt x="81" y="26"/>
                </a:lnTo>
                <a:lnTo>
                  <a:pt x="80" y="24"/>
                </a:lnTo>
                <a:lnTo>
                  <a:pt x="80" y="22"/>
                </a:lnTo>
                <a:lnTo>
                  <a:pt x="80" y="20"/>
                </a:lnTo>
                <a:lnTo>
                  <a:pt x="80" y="18"/>
                </a:lnTo>
                <a:lnTo>
                  <a:pt x="81" y="17"/>
                </a:lnTo>
                <a:lnTo>
                  <a:pt x="85" y="15"/>
                </a:lnTo>
                <a:lnTo>
                  <a:pt x="91" y="15"/>
                </a:lnTo>
                <a:lnTo>
                  <a:pt x="92" y="15"/>
                </a:lnTo>
                <a:lnTo>
                  <a:pt x="92" y="13"/>
                </a:lnTo>
                <a:lnTo>
                  <a:pt x="91" y="11"/>
                </a:lnTo>
                <a:lnTo>
                  <a:pt x="87" y="9"/>
                </a:lnTo>
                <a:lnTo>
                  <a:pt x="85" y="9"/>
                </a:lnTo>
                <a:lnTo>
                  <a:pt x="85" y="11"/>
                </a:lnTo>
                <a:lnTo>
                  <a:pt x="83" y="11"/>
                </a:lnTo>
                <a:lnTo>
                  <a:pt x="83" y="13"/>
                </a:lnTo>
                <a:lnTo>
                  <a:pt x="80" y="13"/>
                </a:lnTo>
                <a:close/>
                <a:moveTo>
                  <a:pt x="92" y="17"/>
                </a:moveTo>
                <a:lnTo>
                  <a:pt x="92" y="17"/>
                </a:lnTo>
                <a:lnTo>
                  <a:pt x="91" y="17"/>
                </a:lnTo>
                <a:lnTo>
                  <a:pt x="89" y="18"/>
                </a:lnTo>
                <a:lnTo>
                  <a:pt x="87" y="18"/>
                </a:lnTo>
                <a:lnTo>
                  <a:pt x="85" y="18"/>
                </a:lnTo>
                <a:lnTo>
                  <a:pt x="83" y="18"/>
                </a:lnTo>
                <a:lnTo>
                  <a:pt x="83" y="20"/>
                </a:lnTo>
                <a:lnTo>
                  <a:pt x="83" y="22"/>
                </a:lnTo>
                <a:lnTo>
                  <a:pt x="83" y="24"/>
                </a:lnTo>
                <a:lnTo>
                  <a:pt x="87" y="24"/>
                </a:lnTo>
                <a:lnTo>
                  <a:pt x="89" y="24"/>
                </a:lnTo>
                <a:lnTo>
                  <a:pt x="91" y="24"/>
                </a:lnTo>
                <a:lnTo>
                  <a:pt x="91" y="22"/>
                </a:lnTo>
                <a:lnTo>
                  <a:pt x="92" y="22"/>
                </a:lnTo>
                <a:lnTo>
                  <a:pt x="92" y="20"/>
                </a:lnTo>
                <a:lnTo>
                  <a:pt x="92" y="17"/>
                </a:lnTo>
                <a:close/>
                <a:moveTo>
                  <a:pt x="115" y="7"/>
                </a:moveTo>
                <a:lnTo>
                  <a:pt x="116" y="7"/>
                </a:lnTo>
                <a:lnTo>
                  <a:pt x="116" y="28"/>
                </a:lnTo>
                <a:lnTo>
                  <a:pt x="115" y="28"/>
                </a:lnTo>
                <a:lnTo>
                  <a:pt x="115" y="18"/>
                </a:lnTo>
                <a:lnTo>
                  <a:pt x="105" y="18"/>
                </a:lnTo>
                <a:lnTo>
                  <a:pt x="105" y="28"/>
                </a:lnTo>
                <a:lnTo>
                  <a:pt x="102" y="28"/>
                </a:lnTo>
                <a:lnTo>
                  <a:pt x="102" y="7"/>
                </a:lnTo>
                <a:lnTo>
                  <a:pt x="105" y="7"/>
                </a:lnTo>
                <a:lnTo>
                  <a:pt x="105" y="15"/>
                </a:lnTo>
                <a:lnTo>
                  <a:pt x="115" y="15"/>
                </a:lnTo>
                <a:lnTo>
                  <a:pt x="115" y="7"/>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20" name="Freeform 154"/>
          <p:cNvSpPr>
            <a:spLocks noEditPoints="1"/>
          </p:cNvSpPr>
          <p:nvPr/>
        </p:nvSpPr>
        <p:spPr bwMode="auto">
          <a:xfrm>
            <a:off x="3590557" y="4864364"/>
            <a:ext cx="411870" cy="66126"/>
          </a:xfrm>
          <a:custGeom>
            <a:avLst/>
            <a:gdLst>
              <a:gd name="T0" fmla="*/ 4399 w 236"/>
              <a:gd name="T1" fmla="*/ 17463 h 35"/>
              <a:gd name="T2" fmla="*/ 61590 w 236"/>
              <a:gd name="T3" fmla="*/ 44450 h 35"/>
              <a:gd name="T4" fmla="*/ 39593 w 236"/>
              <a:gd name="T5" fmla="*/ 11113 h 35"/>
              <a:gd name="T6" fmla="*/ 64522 w 236"/>
              <a:gd name="T7" fmla="*/ 17463 h 35"/>
              <a:gd name="T8" fmla="*/ 83586 w 236"/>
              <a:gd name="T9" fmla="*/ 14288 h 35"/>
              <a:gd name="T10" fmla="*/ 89452 w 236"/>
              <a:gd name="T11" fmla="*/ 38100 h 35"/>
              <a:gd name="T12" fmla="*/ 86519 w 236"/>
              <a:gd name="T13" fmla="*/ 44450 h 35"/>
              <a:gd name="T14" fmla="*/ 74787 w 236"/>
              <a:gd name="T15" fmla="*/ 44450 h 35"/>
              <a:gd name="T16" fmla="*/ 61590 w 236"/>
              <a:gd name="T17" fmla="*/ 34925 h 35"/>
              <a:gd name="T18" fmla="*/ 80653 w 236"/>
              <a:gd name="T19" fmla="*/ 20638 h 35"/>
              <a:gd name="T20" fmla="*/ 64522 w 236"/>
              <a:gd name="T21" fmla="*/ 20638 h 35"/>
              <a:gd name="T22" fmla="*/ 70388 w 236"/>
              <a:gd name="T23" fmla="*/ 30163 h 35"/>
              <a:gd name="T24" fmla="*/ 74787 w 236"/>
              <a:gd name="T25" fmla="*/ 38100 h 35"/>
              <a:gd name="T26" fmla="*/ 105582 w 236"/>
              <a:gd name="T27" fmla="*/ 17463 h 35"/>
              <a:gd name="T28" fmla="*/ 115847 w 236"/>
              <a:gd name="T29" fmla="*/ 17463 h 35"/>
              <a:gd name="T30" fmla="*/ 131978 w 236"/>
              <a:gd name="T31" fmla="*/ 44450 h 35"/>
              <a:gd name="T32" fmla="*/ 115847 w 236"/>
              <a:gd name="T33" fmla="*/ 30163 h 35"/>
              <a:gd name="T34" fmla="*/ 131978 w 236"/>
              <a:gd name="T35" fmla="*/ 11113 h 35"/>
              <a:gd name="T36" fmla="*/ 121713 w 236"/>
              <a:gd name="T37" fmla="*/ 31750 h 35"/>
              <a:gd name="T38" fmla="*/ 134911 w 236"/>
              <a:gd name="T39" fmla="*/ 34925 h 35"/>
              <a:gd name="T40" fmla="*/ 131978 w 236"/>
              <a:gd name="T41" fmla="*/ 17463 h 35"/>
              <a:gd name="T42" fmla="*/ 121713 w 236"/>
              <a:gd name="T43" fmla="*/ 26988 h 35"/>
              <a:gd name="T44" fmla="*/ 156907 w 236"/>
              <a:gd name="T45" fmla="*/ 11113 h 35"/>
              <a:gd name="T46" fmla="*/ 173038 w 236"/>
              <a:gd name="T47" fmla="*/ 23813 h 35"/>
              <a:gd name="T48" fmla="*/ 159840 w 236"/>
              <a:gd name="T49" fmla="*/ 44450 h 35"/>
              <a:gd name="T50" fmla="*/ 148108 w 236"/>
              <a:gd name="T51" fmla="*/ 55563 h 35"/>
              <a:gd name="T52" fmla="*/ 167172 w 236"/>
              <a:gd name="T53" fmla="*/ 30163 h 35"/>
              <a:gd name="T54" fmla="*/ 159840 w 236"/>
              <a:gd name="T55" fmla="*/ 14288 h 35"/>
              <a:gd name="T56" fmla="*/ 156907 w 236"/>
              <a:gd name="T57" fmla="*/ 38100 h 35"/>
              <a:gd name="T58" fmla="*/ 197967 w 236"/>
              <a:gd name="T59" fmla="*/ 44450 h 35"/>
              <a:gd name="T60" fmla="*/ 183302 w 236"/>
              <a:gd name="T61" fmla="*/ 34925 h 35"/>
              <a:gd name="T62" fmla="*/ 214097 w 236"/>
              <a:gd name="T63" fmla="*/ 44450 h 35"/>
              <a:gd name="T64" fmla="*/ 259556 w 236"/>
              <a:gd name="T65" fmla="*/ 0 h 35"/>
              <a:gd name="T66" fmla="*/ 249291 w 236"/>
              <a:gd name="T67" fmla="*/ 6350 h 35"/>
              <a:gd name="T68" fmla="*/ 243426 w 236"/>
              <a:gd name="T69" fmla="*/ 14288 h 35"/>
              <a:gd name="T70" fmla="*/ 259556 w 236"/>
              <a:gd name="T71" fmla="*/ 17463 h 35"/>
              <a:gd name="T72" fmla="*/ 256623 w 236"/>
              <a:gd name="T73" fmla="*/ 41275 h 35"/>
              <a:gd name="T74" fmla="*/ 240493 w 236"/>
              <a:gd name="T75" fmla="*/ 38100 h 35"/>
              <a:gd name="T76" fmla="*/ 237560 w 236"/>
              <a:gd name="T77" fmla="*/ 14288 h 35"/>
              <a:gd name="T78" fmla="*/ 256623 w 236"/>
              <a:gd name="T79" fmla="*/ 3175 h 35"/>
              <a:gd name="T80" fmla="*/ 256623 w 236"/>
              <a:gd name="T81" fmla="*/ 17463 h 35"/>
              <a:gd name="T82" fmla="*/ 243426 w 236"/>
              <a:gd name="T83" fmla="*/ 26988 h 35"/>
              <a:gd name="T84" fmla="*/ 250758 w 236"/>
              <a:gd name="T85" fmla="*/ 38100 h 35"/>
              <a:gd name="T86" fmla="*/ 287418 w 236"/>
              <a:gd name="T87" fmla="*/ 11113 h 35"/>
              <a:gd name="T88" fmla="*/ 287418 w 236"/>
              <a:gd name="T89" fmla="*/ 34925 h 35"/>
              <a:gd name="T90" fmla="*/ 275687 w 236"/>
              <a:gd name="T91" fmla="*/ 55563 h 35"/>
              <a:gd name="T92" fmla="*/ 269821 w 236"/>
              <a:gd name="T93" fmla="*/ 50800 h 35"/>
              <a:gd name="T94" fmla="*/ 278620 w 236"/>
              <a:gd name="T95" fmla="*/ 44450 h 35"/>
              <a:gd name="T96" fmla="*/ 303549 w 236"/>
              <a:gd name="T97" fmla="*/ 11113 h 35"/>
              <a:gd name="T98" fmla="*/ 313814 w 236"/>
              <a:gd name="T99" fmla="*/ 11113 h 35"/>
              <a:gd name="T100" fmla="*/ 322612 w 236"/>
              <a:gd name="T101" fmla="*/ 34925 h 35"/>
              <a:gd name="T102" fmla="*/ 303549 w 236"/>
              <a:gd name="T103" fmla="*/ 41275 h 35"/>
              <a:gd name="T104" fmla="*/ 310881 w 236"/>
              <a:gd name="T105" fmla="*/ 38100 h 35"/>
              <a:gd name="T106" fmla="*/ 316747 w 236"/>
              <a:gd name="T107" fmla="*/ 23813 h 35"/>
              <a:gd name="T108" fmla="*/ 303549 w 236"/>
              <a:gd name="T109" fmla="*/ 23813 h 35"/>
              <a:gd name="T110" fmla="*/ 332877 w 236"/>
              <a:gd name="T111" fmla="*/ 44450 h 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6"/>
              <a:gd name="T169" fmla="*/ 0 h 35"/>
              <a:gd name="T170" fmla="*/ 236 w 236"/>
              <a:gd name="T171" fmla="*/ 35 h 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6" h="35">
                <a:moveTo>
                  <a:pt x="20" y="28"/>
                </a:moveTo>
                <a:lnTo>
                  <a:pt x="0" y="28"/>
                </a:lnTo>
                <a:lnTo>
                  <a:pt x="0" y="0"/>
                </a:lnTo>
                <a:lnTo>
                  <a:pt x="20" y="0"/>
                </a:lnTo>
                <a:lnTo>
                  <a:pt x="20" y="4"/>
                </a:lnTo>
                <a:lnTo>
                  <a:pt x="3" y="4"/>
                </a:lnTo>
                <a:lnTo>
                  <a:pt x="3" y="11"/>
                </a:lnTo>
                <a:lnTo>
                  <a:pt x="18" y="11"/>
                </a:lnTo>
                <a:lnTo>
                  <a:pt x="18" y="15"/>
                </a:lnTo>
                <a:lnTo>
                  <a:pt x="3" y="15"/>
                </a:lnTo>
                <a:lnTo>
                  <a:pt x="3" y="24"/>
                </a:lnTo>
                <a:lnTo>
                  <a:pt x="20" y="24"/>
                </a:lnTo>
                <a:lnTo>
                  <a:pt x="20" y="28"/>
                </a:lnTo>
                <a:close/>
                <a:moveTo>
                  <a:pt x="42" y="28"/>
                </a:moveTo>
                <a:lnTo>
                  <a:pt x="37" y="28"/>
                </a:lnTo>
                <a:lnTo>
                  <a:pt x="29" y="19"/>
                </a:lnTo>
                <a:lnTo>
                  <a:pt x="27" y="20"/>
                </a:lnTo>
                <a:lnTo>
                  <a:pt x="27" y="28"/>
                </a:lnTo>
                <a:lnTo>
                  <a:pt x="26" y="28"/>
                </a:lnTo>
                <a:lnTo>
                  <a:pt x="26" y="7"/>
                </a:lnTo>
                <a:lnTo>
                  <a:pt x="27" y="7"/>
                </a:lnTo>
                <a:lnTo>
                  <a:pt x="27" y="17"/>
                </a:lnTo>
                <a:lnTo>
                  <a:pt x="37" y="7"/>
                </a:lnTo>
                <a:lnTo>
                  <a:pt x="40" y="7"/>
                </a:lnTo>
                <a:lnTo>
                  <a:pt x="33" y="15"/>
                </a:lnTo>
                <a:lnTo>
                  <a:pt x="42" y="28"/>
                </a:lnTo>
                <a:close/>
                <a:moveTo>
                  <a:pt x="44" y="13"/>
                </a:moveTo>
                <a:lnTo>
                  <a:pt x="44" y="11"/>
                </a:lnTo>
                <a:lnTo>
                  <a:pt x="46" y="9"/>
                </a:lnTo>
                <a:lnTo>
                  <a:pt x="48" y="7"/>
                </a:lnTo>
                <a:lnTo>
                  <a:pt x="51" y="7"/>
                </a:lnTo>
                <a:lnTo>
                  <a:pt x="53" y="7"/>
                </a:lnTo>
                <a:lnTo>
                  <a:pt x="55" y="7"/>
                </a:lnTo>
                <a:lnTo>
                  <a:pt x="57" y="7"/>
                </a:lnTo>
                <a:lnTo>
                  <a:pt x="57" y="9"/>
                </a:lnTo>
                <a:lnTo>
                  <a:pt x="59" y="11"/>
                </a:lnTo>
                <a:lnTo>
                  <a:pt x="59" y="13"/>
                </a:lnTo>
                <a:lnTo>
                  <a:pt x="59" y="24"/>
                </a:lnTo>
                <a:lnTo>
                  <a:pt x="61" y="24"/>
                </a:lnTo>
                <a:lnTo>
                  <a:pt x="61" y="28"/>
                </a:lnTo>
                <a:lnTo>
                  <a:pt x="59" y="28"/>
                </a:lnTo>
                <a:lnTo>
                  <a:pt x="57" y="28"/>
                </a:lnTo>
                <a:lnTo>
                  <a:pt x="57" y="26"/>
                </a:lnTo>
                <a:lnTo>
                  <a:pt x="55" y="24"/>
                </a:lnTo>
                <a:lnTo>
                  <a:pt x="55" y="26"/>
                </a:lnTo>
                <a:lnTo>
                  <a:pt x="53" y="28"/>
                </a:lnTo>
                <a:lnTo>
                  <a:pt x="51" y="28"/>
                </a:lnTo>
                <a:lnTo>
                  <a:pt x="50" y="28"/>
                </a:lnTo>
                <a:lnTo>
                  <a:pt x="48" y="28"/>
                </a:lnTo>
                <a:lnTo>
                  <a:pt x="46" y="28"/>
                </a:lnTo>
                <a:lnTo>
                  <a:pt x="44" y="26"/>
                </a:lnTo>
                <a:lnTo>
                  <a:pt x="42" y="24"/>
                </a:lnTo>
                <a:lnTo>
                  <a:pt x="42" y="22"/>
                </a:lnTo>
                <a:lnTo>
                  <a:pt x="42" y="20"/>
                </a:lnTo>
                <a:lnTo>
                  <a:pt x="44" y="19"/>
                </a:lnTo>
                <a:lnTo>
                  <a:pt x="46" y="17"/>
                </a:lnTo>
                <a:lnTo>
                  <a:pt x="48" y="17"/>
                </a:lnTo>
                <a:lnTo>
                  <a:pt x="53" y="15"/>
                </a:lnTo>
                <a:lnTo>
                  <a:pt x="55" y="15"/>
                </a:lnTo>
                <a:lnTo>
                  <a:pt x="55" y="13"/>
                </a:lnTo>
                <a:lnTo>
                  <a:pt x="55" y="11"/>
                </a:lnTo>
                <a:lnTo>
                  <a:pt x="51" y="9"/>
                </a:lnTo>
                <a:lnTo>
                  <a:pt x="50" y="9"/>
                </a:lnTo>
                <a:lnTo>
                  <a:pt x="48" y="11"/>
                </a:lnTo>
                <a:lnTo>
                  <a:pt x="48" y="13"/>
                </a:lnTo>
                <a:lnTo>
                  <a:pt x="46" y="13"/>
                </a:lnTo>
                <a:lnTo>
                  <a:pt x="44" y="13"/>
                </a:lnTo>
                <a:close/>
                <a:moveTo>
                  <a:pt x="55" y="17"/>
                </a:moveTo>
                <a:lnTo>
                  <a:pt x="55" y="17"/>
                </a:lnTo>
                <a:lnTo>
                  <a:pt x="53" y="19"/>
                </a:lnTo>
                <a:lnTo>
                  <a:pt x="50" y="19"/>
                </a:lnTo>
                <a:lnTo>
                  <a:pt x="48" y="19"/>
                </a:lnTo>
                <a:lnTo>
                  <a:pt x="46" y="20"/>
                </a:lnTo>
                <a:lnTo>
                  <a:pt x="46" y="22"/>
                </a:lnTo>
                <a:lnTo>
                  <a:pt x="48" y="24"/>
                </a:lnTo>
                <a:lnTo>
                  <a:pt x="50" y="26"/>
                </a:lnTo>
                <a:lnTo>
                  <a:pt x="51" y="24"/>
                </a:lnTo>
                <a:lnTo>
                  <a:pt x="53" y="24"/>
                </a:lnTo>
                <a:lnTo>
                  <a:pt x="55" y="22"/>
                </a:lnTo>
                <a:lnTo>
                  <a:pt x="55" y="20"/>
                </a:lnTo>
                <a:lnTo>
                  <a:pt x="55" y="17"/>
                </a:lnTo>
                <a:close/>
                <a:moveTo>
                  <a:pt x="72" y="11"/>
                </a:moveTo>
                <a:lnTo>
                  <a:pt x="72" y="28"/>
                </a:lnTo>
                <a:lnTo>
                  <a:pt x="68" y="28"/>
                </a:lnTo>
                <a:lnTo>
                  <a:pt x="68" y="11"/>
                </a:lnTo>
                <a:lnTo>
                  <a:pt x="63" y="11"/>
                </a:lnTo>
                <a:lnTo>
                  <a:pt x="63" y="7"/>
                </a:lnTo>
                <a:lnTo>
                  <a:pt x="79" y="7"/>
                </a:lnTo>
                <a:lnTo>
                  <a:pt x="79" y="11"/>
                </a:lnTo>
                <a:lnTo>
                  <a:pt x="72" y="11"/>
                </a:lnTo>
                <a:close/>
                <a:moveTo>
                  <a:pt x="96" y="20"/>
                </a:moveTo>
                <a:lnTo>
                  <a:pt x="96" y="22"/>
                </a:lnTo>
                <a:lnTo>
                  <a:pt x="96" y="24"/>
                </a:lnTo>
                <a:lnTo>
                  <a:pt x="94" y="26"/>
                </a:lnTo>
                <a:lnTo>
                  <a:pt x="92" y="26"/>
                </a:lnTo>
                <a:lnTo>
                  <a:pt x="90" y="28"/>
                </a:lnTo>
                <a:lnTo>
                  <a:pt x="88" y="28"/>
                </a:lnTo>
                <a:lnTo>
                  <a:pt x="85" y="28"/>
                </a:lnTo>
                <a:lnTo>
                  <a:pt x="83" y="26"/>
                </a:lnTo>
                <a:lnTo>
                  <a:pt x="81" y="26"/>
                </a:lnTo>
                <a:lnTo>
                  <a:pt x="79" y="22"/>
                </a:lnTo>
                <a:lnTo>
                  <a:pt x="79" y="20"/>
                </a:lnTo>
                <a:lnTo>
                  <a:pt x="79" y="19"/>
                </a:lnTo>
                <a:lnTo>
                  <a:pt x="79" y="15"/>
                </a:lnTo>
                <a:lnTo>
                  <a:pt x="79" y="13"/>
                </a:lnTo>
                <a:lnTo>
                  <a:pt x="81" y="9"/>
                </a:lnTo>
                <a:lnTo>
                  <a:pt x="83" y="9"/>
                </a:lnTo>
                <a:lnTo>
                  <a:pt x="85" y="7"/>
                </a:lnTo>
                <a:lnTo>
                  <a:pt x="88" y="7"/>
                </a:lnTo>
                <a:lnTo>
                  <a:pt x="90" y="7"/>
                </a:lnTo>
                <a:lnTo>
                  <a:pt x="92" y="9"/>
                </a:lnTo>
                <a:lnTo>
                  <a:pt x="94" y="9"/>
                </a:lnTo>
                <a:lnTo>
                  <a:pt x="96" y="13"/>
                </a:lnTo>
                <a:lnTo>
                  <a:pt x="96" y="15"/>
                </a:lnTo>
                <a:lnTo>
                  <a:pt x="98" y="19"/>
                </a:lnTo>
                <a:lnTo>
                  <a:pt x="83" y="19"/>
                </a:lnTo>
                <a:lnTo>
                  <a:pt x="83" y="20"/>
                </a:lnTo>
                <a:lnTo>
                  <a:pt x="85" y="24"/>
                </a:lnTo>
                <a:lnTo>
                  <a:pt x="87" y="24"/>
                </a:lnTo>
                <a:lnTo>
                  <a:pt x="88" y="24"/>
                </a:lnTo>
                <a:lnTo>
                  <a:pt x="90" y="24"/>
                </a:lnTo>
                <a:lnTo>
                  <a:pt x="92" y="24"/>
                </a:lnTo>
                <a:lnTo>
                  <a:pt x="92" y="22"/>
                </a:lnTo>
                <a:lnTo>
                  <a:pt x="94" y="20"/>
                </a:lnTo>
                <a:lnTo>
                  <a:pt x="96" y="20"/>
                </a:lnTo>
                <a:close/>
                <a:moveTo>
                  <a:pt x="94" y="17"/>
                </a:moveTo>
                <a:lnTo>
                  <a:pt x="92" y="13"/>
                </a:lnTo>
                <a:lnTo>
                  <a:pt x="92" y="11"/>
                </a:lnTo>
                <a:lnTo>
                  <a:pt x="90" y="11"/>
                </a:lnTo>
                <a:lnTo>
                  <a:pt x="88" y="9"/>
                </a:lnTo>
                <a:lnTo>
                  <a:pt x="87" y="11"/>
                </a:lnTo>
                <a:lnTo>
                  <a:pt x="85" y="11"/>
                </a:lnTo>
                <a:lnTo>
                  <a:pt x="83" y="13"/>
                </a:lnTo>
                <a:lnTo>
                  <a:pt x="83" y="15"/>
                </a:lnTo>
                <a:lnTo>
                  <a:pt x="83" y="17"/>
                </a:lnTo>
                <a:lnTo>
                  <a:pt x="94" y="17"/>
                </a:lnTo>
                <a:close/>
                <a:moveTo>
                  <a:pt x="101" y="7"/>
                </a:moveTo>
                <a:lnTo>
                  <a:pt x="103" y="7"/>
                </a:lnTo>
                <a:lnTo>
                  <a:pt x="103" y="11"/>
                </a:lnTo>
                <a:lnTo>
                  <a:pt x="105" y="9"/>
                </a:lnTo>
                <a:lnTo>
                  <a:pt x="107" y="7"/>
                </a:lnTo>
                <a:lnTo>
                  <a:pt x="111" y="7"/>
                </a:lnTo>
                <a:lnTo>
                  <a:pt x="112" y="7"/>
                </a:lnTo>
                <a:lnTo>
                  <a:pt x="114" y="7"/>
                </a:lnTo>
                <a:lnTo>
                  <a:pt x="116" y="9"/>
                </a:lnTo>
                <a:lnTo>
                  <a:pt x="116" y="11"/>
                </a:lnTo>
                <a:lnTo>
                  <a:pt x="118" y="15"/>
                </a:lnTo>
                <a:lnTo>
                  <a:pt x="118" y="17"/>
                </a:lnTo>
                <a:lnTo>
                  <a:pt x="118" y="19"/>
                </a:lnTo>
                <a:lnTo>
                  <a:pt x="118" y="22"/>
                </a:lnTo>
                <a:lnTo>
                  <a:pt x="116" y="24"/>
                </a:lnTo>
                <a:lnTo>
                  <a:pt x="114" y="26"/>
                </a:lnTo>
                <a:lnTo>
                  <a:pt x="112" y="28"/>
                </a:lnTo>
                <a:lnTo>
                  <a:pt x="109" y="28"/>
                </a:lnTo>
                <a:lnTo>
                  <a:pt x="107" y="28"/>
                </a:lnTo>
                <a:lnTo>
                  <a:pt x="105" y="26"/>
                </a:lnTo>
                <a:lnTo>
                  <a:pt x="103" y="26"/>
                </a:lnTo>
                <a:lnTo>
                  <a:pt x="103" y="35"/>
                </a:lnTo>
                <a:lnTo>
                  <a:pt x="101" y="35"/>
                </a:lnTo>
                <a:lnTo>
                  <a:pt x="101" y="7"/>
                </a:lnTo>
                <a:close/>
                <a:moveTo>
                  <a:pt x="109" y="24"/>
                </a:moveTo>
                <a:lnTo>
                  <a:pt x="111" y="24"/>
                </a:lnTo>
                <a:lnTo>
                  <a:pt x="112" y="24"/>
                </a:lnTo>
                <a:lnTo>
                  <a:pt x="112" y="22"/>
                </a:lnTo>
                <a:lnTo>
                  <a:pt x="114" y="20"/>
                </a:lnTo>
                <a:lnTo>
                  <a:pt x="114" y="19"/>
                </a:lnTo>
                <a:lnTo>
                  <a:pt x="114" y="17"/>
                </a:lnTo>
                <a:lnTo>
                  <a:pt x="114" y="15"/>
                </a:lnTo>
                <a:lnTo>
                  <a:pt x="114" y="13"/>
                </a:lnTo>
                <a:lnTo>
                  <a:pt x="112" y="11"/>
                </a:lnTo>
                <a:lnTo>
                  <a:pt x="111" y="11"/>
                </a:lnTo>
                <a:lnTo>
                  <a:pt x="109" y="9"/>
                </a:lnTo>
                <a:lnTo>
                  <a:pt x="107" y="11"/>
                </a:lnTo>
                <a:lnTo>
                  <a:pt x="105" y="13"/>
                </a:lnTo>
                <a:lnTo>
                  <a:pt x="105" y="15"/>
                </a:lnTo>
                <a:lnTo>
                  <a:pt x="103" y="19"/>
                </a:lnTo>
                <a:lnTo>
                  <a:pt x="105" y="22"/>
                </a:lnTo>
                <a:lnTo>
                  <a:pt x="105" y="24"/>
                </a:lnTo>
                <a:lnTo>
                  <a:pt x="107" y="24"/>
                </a:lnTo>
                <a:lnTo>
                  <a:pt x="109" y="24"/>
                </a:lnTo>
                <a:close/>
                <a:moveTo>
                  <a:pt x="125" y="22"/>
                </a:moveTo>
                <a:lnTo>
                  <a:pt x="125" y="22"/>
                </a:lnTo>
                <a:lnTo>
                  <a:pt x="133" y="7"/>
                </a:lnTo>
                <a:lnTo>
                  <a:pt x="138" y="7"/>
                </a:lnTo>
                <a:lnTo>
                  <a:pt x="138" y="28"/>
                </a:lnTo>
                <a:lnTo>
                  <a:pt x="135" y="28"/>
                </a:lnTo>
                <a:lnTo>
                  <a:pt x="135" y="13"/>
                </a:lnTo>
                <a:lnTo>
                  <a:pt x="125" y="28"/>
                </a:lnTo>
                <a:lnTo>
                  <a:pt x="122" y="28"/>
                </a:lnTo>
                <a:lnTo>
                  <a:pt x="122" y="7"/>
                </a:lnTo>
                <a:lnTo>
                  <a:pt x="125" y="7"/>
                </a:lnTo>
                <a:lnTo>
                  <a:pt x="125" y="22"/>
                </a:lnTo>
                <a:close/>
                <a:moveTo>
                  <a:pt x="155" y="7"/>
                </a:moveTo>
                <a:lnTo>
                  <a:pt x="159" y="7"/>
                </a:lnTo>
                <a:lnTo>
                  <a:pt x="159" y="28"/>
                </a:lnTo>
                <a:lnTo>
                  <a:pt x="155" y="28"/>
                </a:lnTo>
                <a:lnTo>
                  <a:pt x="155" y="19"/>
                </a:lnTo>
                <a:lnTo>
                  <a:pt x="146" y="19"/>
                </a:lnTo>
                <a:lnTo>
                  <a:pt x="146" y="28"/>
                </a:lnTo>
                <a:lnTo>
                  <a:pt x="142" y="28"/>
                </a:lnTo>
                <a:lnTo>
                  <a:pt x="142" y="7"/>
                </a:lnTo>
                <a:lnTo>
                  <a:pt x="146" y="7"/>
                </a:lnTo>
                <a:lnTo>
                  <a:pt x="146" y="15"/>
                </a:lnTo>
                <a:lnTo>
                  <a:pt x="155" y="15"/>
                </a:lnTo>
                <a:lnTo>
                  <a:pt x="155" y="7"/>
                </a:lnTo>
                <a:close/>
                <a:moveTo>
                  <a:pt x="177" y="0"/>
                </a:moveTo>
                <a:lnTo>
                  <a:pt x="179" y="0"/>
                </a:lnTo>
                <a:lnTo>
                  <a:pt x="179" y="2"/>
                </a:lnTo>
                <a:lnTo>
                  <a:pt x="179" y="4"/>
                </a:lnTo>
                <a:lnTo>
                  <a:pt x="177" y="4"/>
                </a:lnTo>
                <a:lnTo>
                  <a:pt x="175" y="4"/>
                </a:lnTo>
                <a:lnTo>
                  <a:pt x="173" y="4"/>
                </a:lnTo>
                <a:lnTo>
                  <a:pt x="170" y="4"/>
                </a:lnTo>
                <a:lnTo>
                  <a:pt x="168" y="6"/>
                </a:lnTo>
                <a:lnTo>
                  <a:pt x="166" y="7"/>
                </a:lnTo>
                <a:lnTo>
                  <a:pt x="164" y="11"/>
                </a:lnTo>
                <a:lnTo>
                  <a:pt x="166" y="9"/>
                </a:lnTo>
                <a:lnTo>
                  <a:pt x="168" y="9"/>
                </a:lnTo>
                <a:lnTo>
                  <a:pt x="168" y="7"/>
                </a:lnTo>
                <a:lnTo>
                  <a:pt x="170" y="7"/>
                </a:lnTo>
                <a:lnTo>
                  <a:pt x="171" y="7"/>
                </a:lnTo>
                <a:lnTo>
                  <a:pt x="173" y="7"/>
                </a:lnTo>
                <a:lnTo>
                  <a:pt x="177" y="9"/>
                </a:lnTo>
                <a:lnTo>
                  <a:pt x="177" y="11"/>
                </a:lnTo>
                <a:lnTo>
                  <a:pt x="179" y="13"/>
                </a:lnTo>
                <a:lnTo>
                  <a:pt x="181" y="15"/>
                </a:lnTo>
                <a:lnTo>
                  <a:pt x="181" y="19"/>
                </a:lnTo>
                <a:lnTo>
                  <a:pt x="181" y="20"/>
                </a:lnTo>
                <a:lnTo>
                  <a:pt x="179" y="22"/>
                </a:lnTo>
                <a:lnTo>
                  <a:pt x="177" y="24"/>
                </a:lnTo>
                <a:lnTo>
                  <a:pt x="175" y="26"/>
                </a:lnTo>
                <a:lnTo>
                  <a:pt x="173" y="28"/>
                </a:lnTo>
                <a:lnTo>
                  <a:pt x="171" y="28"/>
                </a:lnTo>
                <a:lnTo>
                  <a:pt x="170" y="28"/>
                </a:lnTo>
                <a:lnTo>
                  <a:pt x="168" y="28"/>
                </a:lnTo>
                <a:lnTo>
                  <a:pt x="166" y="26"/>
                </a:lnTo>
                <a:lnTo>
                  <a:pt x="164" y="26"/>
                </a:lnTo>
                <a:lnTo>
                  <a:pt x="164" y="24"/>
                </a:lnTo>
                <a:lnTo>
                  <a:pt x="162" y="22"/>
                </a:lnTo>
                <a:lnTo>
                  <a:pt x="162" y="19"/>
                </a:lnTo>
                <a:lnTo>
                  <a:pt x="162" y="17"/>
                </a:lnTo>
                <a:lnTo>
                  <a:pt x="162" y="15"/>
                </a:lnTo>
                <a:lnTo>
                  <a:pt x="162" y="13"/>
                </a:lnTo>
                <a:lnTo>
                  <a:pt x="162" y="9"/>
                </a:lnTo>
                <a:lnTo>
                  <a:pt x="164" y="7"/>
                </a:lnTo>
                <a:lnTo>
                  <a:pt x="164" y="6"/>
                </a:lnTo>
                <a:lnTo>
                  <a:pt x="166" y="4"/>
                </a:lnTo>
                <a:lnTo>
                  <a:pt x="168" y="2"/>
                </a:lnTo>
                <a:lnTo>
                  <a:pt x="170" y="2"/>
                </a:lnTo>
                <a:lnTo>
                  <a:pt x="175" y="2"/>
                </a:lnTo>
                <a:lnTo>
                  <a:pt x="177" y="0"/>
                </a:lnTo>
                <a:close/>
                <a:moveTo>
                  <a:pt x="177" y="19"/>
                </a:moveTo>
                <a:lnTo>
                  <a:pt x="177" y="17"/>
                </a:lnTo>
                <a:lnTo>
                  <a:pt x="177" y="15"/>
                </a:lnTo>
                <a:lnTo>
                  <a:pt x="175" y="13"/>
                </a:lnTo>
                <a:lnTo>
                  <a:pt x="175" y="11"/>
                </a:lnTo>
                <a:lnTo>
                  <a:pt x="173" y="11"/>
                </a:lnTo>
                <a:lnTo>
                  <a:pt x="171" y="11"/>
                </a:lnTo>
                <a:lnTo>
                  <a:pt x="170" y="11"/>
                </a:lnTo>
                <a:lnTo>
                  <a:pt x="168" y="11"/>
                </a:lnTo>
                <a:lnTo>
                  <a:pt x="166" y="13"/>
                </a:lnTo>
                <a:lnTo>
                  <a:pt x="166" y="15"/>
                </a:lnTo>
                <a:lnTo>
                  <a:pt x="166" y="17"/>
                </a:lnTo>
                <a:lnTo>
                  <a:pt x="166" y="19"/>
                </a:lnTo>
                <a:lnTo>
                  <a:pt x="166" y="20"/>
                </a:lnTo>
                <a:lnTo>
                  <a:pt x="166" y="22"/>
                </a:lnTo>
                <a:lnTo>
                  <a:pt x="168" y="24"/>
                </a:lnTo>
                <a:lnTo>
                  <a:pt x="170" y="24"/>
                </a:lnTo>
                <a:lnTo>
                  <a:pt x="171" y="24"/>
                </a:lnTo>
                <a:lnTo>
                  <a:pt x="173" y="24"/>
                </a:lnTo>
                <a:lnTo>
                  <a:pt x="175" y="24"/>
                </a:lnTo>
                <a:lnTo>
                  <a:pt x="175" y="22"/>
                </a:lnTo>
                <a:lnTo>
                  <a:pt x="177" y="20"/>
                </a:lnTo>
                <a:lnTo>
                  <a:pt x="177" y="19"/>
                </a:lnTo>
                <a:close/>
                <a:moveTo>
                  <a:pt x="196" y="7"/>
                </a:moveTo>
                <a:lnTo>
                  <a:pt x="199" y="7"/>
                </a:lnTo>
                <a:lnTo>
                  <a:pt x="199" y="9"/>
                </a:lnTo>
                <a:lnTo>
                  <a:pt x="197" y="13"/>
                </a:lnTo>
                <a:lnTo>
                  <a:pt x="197" y="15"/>
                </a:lnTo>
                <a:lnTo>
                  <a:pt x="197" y="17"/>
                </a:lnTo>
                <a:lnTo>
                  <a:pt x="196" y="19"/>
                </a:lnTo>
                <a:lnTo>
                  <a:pt x="196" y="22"/>
                </a:lnTo>
                <a:lnTo>
                  <a:pt x="194" y="24"/>
                </a:lnTo>
                <a:lnTo>
                  <a:pt x="194" y="26"/>
                </a:lnTo>
                <a:lnTo>
                  <a:pt x="192" y="30"/>
                </a:lnTo>
                <a:lnTo>
                  <a:pt x="190" y="32"/>
                </a:lnTo>
                <a:lnTo>
                  <a:pt x="190" y="33"/>
                </a:lnTo>
                <a:lnTo>
                  <a:pt x="188" y="35"/>
                </a:lnTo>
                <a:lnTo>
                  <a:pt x="186" y="35"/>
                </a:lnTo>
                <a:lnTo>
                  <a:pt x="184" y="35"/>
                </a:lnTo>
                <a:lnTo>
                  <a:pt x="184" y="32"/>
                </a:lnTo>
                <a:lnTo>
                  <a:pt x="186" y="32"/>
                </a:lnTo>
                <a:lnTo>
                  <a:pt x="188" y="32"/>
                </a:lnTo>
                <a:lnTo>
                  <a:pt x="188" y="30"/>
                </a:lnTo>
                <a:lnTo>
                  <a:pt x="190" y="28"/>
                </a:lnTo>
                <a:lnTo>
                  <a:pt x="183" y="7"/>
                </a:lnTo>
                <a:lnTo>
                  <a:pt x="186" y="7"/>
                </a:lnTo>
                <a:lnTo>
                  <a:pt x="190" y="24"/>
                </a:lnTo>
                <a:lnTo>
                  <a:pt x="192" y="24"/>
                </a:lnTo>
                <a:lnTo>
                  <a:pt x="196" y="7"/>
                </a:lnTo>
                <a:close/>
                <a:moveTo>
                  <a:pt x="203" y="7"/>
                </a:moveTo>
                <a:lnTo>
                  <a:pt x="207" y="7"/>
                </a:lnTo>
                <a:lnTo>
                  <a:pt x="207" y="11"/>
                </a:lnTo>
                <a:lnTo>
                  <a:pt x="207" y="9"/>
                </a:lnTo>
                <a:lnTo>
                  <a:pt x="208" y="7"/>
                </a:lnTo>
                <a:lnTo>
                  <a:pt x="210" y="7"/>
                </a:lnTo>
                <a:lnTo>
                  <a:pt x="212" y="7"/>
                </a:lnTo>
                <a:lnTo>
                  <a:pt x="214" y="7"/>
                </a:lnTo>
                <a:lnTo>
                  <a:pt x="216" y="7"/>
                </a:lnTo>
                <a:lnTo>
                  <a:pt x="218" y="9"/>
                </a:lnTo>
                <a:lnTo>
                  <a:pt x="220" y="11"/>
                </a:lnTo>
                <a:lnTo>
                  <a:pt x="220" y="15"/>
                </a:lnTo>
                <a:lnTo>
                  <a:pt x="220" y="17"/>
                </a:lnTo>
                <a:lnTo>
                  <a:pt x="220" y="19"/>
                </a:lnTo>
                <a:lnTo>
                  <a:pt x="220" y="22"/>
                </a:lnTo>
                <a:lnTo>
                  <a:pt x="218" y="24"/>
                </a:lnTo>
                <a:lnTo>
                  <a:pt x="216" y="26"/>
                </a:lnTo>
                <a:lnTo>
                  <a:pt x="214" y="28"/>
                </a:lnTo>
                <a:lnTo>
                  <a:pt x="212" y="28"/>
                </a:lnTo>
                <a:lnTo>
                  <a:pt x="210" y="28"/>
                </a:lnTo>
                <a:lnTo>
                  <a:pt x="208" y="28"/>
                </a:lnTo>
                <a:lnTo>
                  <a:pt x="207" y="26"/>
                </a:lnTo>
                <a:lnTo>
                  <a:pt x="207" y="35"/>
                </a:lnTo>
                <a:lnTo>
                  <a:pt x="203" y="35"/>
                </a:lnTo>
                <a:lnTo>
                  <a:pt x="203" y="7"/>
                </a:lnTo>
                <a:close/>
                <a:moveTo>
                  <a:pt x="210" y="24"/>
                </a:moveTo>
                <a:lnTo>
                  <a:pt x="212" y="24"/>
                </a:lnTo>
                <a:lnTo>
                  <a:pt x="214" y="24"/>
                </a:lnTo>
                <a:lnTo>
                  <a:pt x="216" y="22"/>
                </a:lnTo>
                <a:lnTo>
                  <a:pt x="216" y="20"/>
                </a:lnTo>
                <a:lnTo>
                  <a:pt x="216" y="19"/>
                </a:lnTo>
                <a:lnTo>
                  <a:pt x="216" y="17"/>
                </a:lnTo>
                <a:lnTo>
                  <a:pt x="216" y="15"/>
                </a:lnTo>
                <a:lnTo>
                  <a:pt x="216" y="13"/>
                </a:lnTo>
                <a:lnTo>
                  <a:pt x="214" y="11"/>
                </a:lnTo>
                <a:lnTo>
                  <a:pt x="210" y="9"/>
                </a:lnTo>
                <a:lnTo>
                  <a:pt x="208" y="11"/>
                </a:lnTo>
                <a:lnTo>
                  <a:pt x="207" y="13"/>
                </a:lnTo>
                <a:lnTo>
                  <a:pt x="207" y="15"/>
                </a:lnTo>
                <a:lnTo>
                  <a:pt x="207" y="19"/>
                </a:lnTo>
                <a:lnTo>
                  <a:pt x="207" y="22"/>
                </a:lnTo>
                <a:lnTo>
                  <a:pt x="207" y="24"/>
                </a:lnTo>
                <a:lnTo>
                  <a:pt x="208" y="24"/>
                </a:lnTo>
                <a:lnTo>
                  <a:pt x="210" y="24"/>
                </a:lnTo>
                <a:close/>
                <a:moveTo>
                  <a:pt x="227" y="11"/>
                </a:moveTo>
                <a:lnTo>
                  <a:pt x="227" y="28"/>
                </a:lnTo>
                <a:lnTo>
                  <a:pt x="223" y="28"/>
                </a:lnTo>
                <a:lnTo>
                  <a:pt x="223" y="7"/>
                </a:lnTo>
                <a:lnTo>
                  <a:pt x="236" y="7"/>
                </a:lnTo>
                <a:lnTo>
                  <a:pt x="236" y="11"/>
                </a:lnTo>
                <a:lnTo>
                  <a:pt x="227" y="11"/>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21" name="Freeform 155"/>
          <p:cNvSpPr>
            <a:spLocks noEditPoints="1"/>
          </p:cNvSpPr>
          <p:nvPr/>
        </p:nvSpPr>
        <p:spPr bwMode="auto">
          <a:xfrm>
            <a:off x="3446969" y="4518620"/>
            <a:ext cx="192710" cy="62347"/>
          </a:xfrm>
          <a:custGeom>
            <a:avLst/>
            <a:gdLst>
              <a:gd name="T0" fmla="*/ 24799 w 111"/>
              <a:gd name="T1" fmla="*/ 41275 h 33"/>
              <a:gd name="T2" fmla="*/ 5835 w 111"/>
              <a:gd name="T3" fmla="*/ 41275 h 33"/>
              <a:gd name="T4" fmla="*/ 30634 w 111"/>
              <a:gd name="T5" fmla="*/ 0 h 33"/>
              <a:gd name="T6" fmla="*/ 62728 w 111"/>
              <a:gd name="T7" fmla="*/ 34925 h 33"/>
              <a:gd name="T8" fmla="*/ 53975 w 111"/>
              <a:gd name="T9" fmla="*/ 41275 h 33"/>
              <a:gd name="T10" fmla="*/ 43764 w 111"/>
              <a:gd name="T11" fmla="*/ 41275 h 33"/>
              <a:gd name="T12" fmla="*/ 37928 w 111"/>
              <a:gd name="T13" fmla="*/ 31750 h 33"/>
              <a:gd name="T14" fmla="*/ 37928 w 111"/>
              <a:gd name="T15" fmla="*/ 17462 h 33"/>
              <a:gd name="T16" fmla="*/ 46681 w 111"/>
              <a:gd name="T17" fmla="*/ 9525 h 33"/>
              <a:gd name="T18" fmla="*/ 56893 w 111"/>
              <a:gd name="T19" fmla="*/ 12700 h 33"/>
              <a:gd name="T20" fmla="*/ 62728 w 111"/>
              <a:gd name="T21" fmla="*/ 23812 h 33"/>
              <a:gd name="T22" fmla="*/ 43764 w 111"/>
              <a:gd name="T23" fmla="*/ 31750 h 33"/>
              <a:gd name="T24" fmla="*/ 52516 w 111"/>
              <a:gd name="T25" fmla="*/ 38100 h 33"/>
              <a:gd name="T26" fmla="*/ 56893 w 111"/>
              <a:gd name="T27" fmla="*/ 34925 h 33"/>
              <a:gd name="T28" fmla="*/ 56893 w 111"/>
              <a:gd name="T29" fmla="*/ 31750 h 33"/>
              <a:gd name="T30" fmla="*/ 56893 w 111"/>
              <a:gd name="T31" fmla="*/ 20637 h 33"/>
              <a:gd name="T32" fmla="*/ 52516 w 111"/>
              <a:gd name="T33" fmla="*/ 14287 h 33"/>
              <a:gd name="T34" fmla="*/ 43764 w 111"/>
              <a:gd name="T35" fmla="*/ 17462 h 33"/>
              <a:gd name="T36" fmla="*/ 43764 w 111"/>
              <a:gd name="T37" fmla="*/ 23812 h 33"/>
              <a:gd name="T38" fmla="*/ 72939 w 111"/>
              <a:gd name="T39" fmla="*/ 12700 h 33"/>
              <a:gd name="T40" fmla="*/ 75857 w 111"/>
              <a:gd name="T41" fmla="*/ 12700 h 33"/>
              <a:gd name="T42" fmla="*/ 81692 w 111"/>
              <a:gd name="T43" fmla="*/ 9525 h 33"/>
              <a:gd name="T44" fmla="*/ 91903 w 111"/>
              <a:gd name="T45" fmla="*/ 14287 h 33"/>
              <a:gd name="T46" fmla="*/ 94821 w 111"/>
              <a:gd name="T47" fmla="*/ 23812 h 33"/>
              <a:gd name="T48" fmla="*/ 91903 w 111"/>
              <a:gd name="T49" fmla="*/ 38100 h 33"/>
              <a:gd name="T50" fmla="*/ 81692 w 111"/>
              <a:gd name="T51" fmla="*/ 41275 h 33"/>
              <a:gd name="T52" fmla="*/ 75857 w 111"/>
              <a:gd name="T53" fmla="*/ 41275 h 33"/>
              <a:gd name="T54" fmla="*/ 72939 w 111"/>
              <a:gd name="T55" fmla="*/ 52387 h 33"/>
              <a:gd name="T56" fmla="*/ 81692 w 111"/>
              <a:gd name="T57" fmla="*/ 38100 h 33"/>
              <a:gd name="T58" fmla="*/ 87527 w 111"/>
              <a:gd name="T59" fmla="*/ 34925 h 33"/>
              <a:gd name="T60" fmla="*/ 88986 w 111"/>
              <a:gd name="T61" fmla="*/ 26987 h 33"/>
              <a:gd name="T62" fmla="*/ 88986 w 111"/>
              <a:gd name="T63" fmla="*/ 17462 h 33"/>
              <a:gd name="T64" fmla="*/ 81692 w 111"/>
              <a:gd name="T65" fmla="*/ 14287 h 33"/>
              <a:gd name="T66" fmla="*/ 72939 w 111"/>
              <a:gd name="T67" fmla="*/ 20637 h 33"/>
              <a:gd name="T68" fmla="*/ 75857 w 111"/>
              <a:gd name="T69" fmla="*/ 34925 h 33"/>
              <a:gd name="T70" fmla="*/ 116703 w 111"/>
              <a:gd name="T71" fmla="*/ 34925 h 33"/>
              <a:gd name="T72" fmla="*/ 132749 w 111"/>
              <a:gd name="T73" fmla="*/ 41275 h 33"/>
              <a:gd name="T74" fmla="*/ 126914 w 111"/>
              <a:gd name="T75" fmla="*/ 20637 h 33"/>
              <a:gd name="T76" fmla="*/ 126914 w 111"/>
              <a:gd name="T77" fmla="*/ 17462 h 33"/>
              <a:gd name="T78" fmla="*/ 113785 w 111"/>
              <a:gd name="T79" fmla="*/ 41275 h 33"/>
              <a:gd name="T80" fmla="*/ 103574 w 111"/>
              <a:gd name="T81" fmla="*/ 17462 h 33"/>
              <a:gd name="T82" fmla="*/ 105032 w 111"/>
              <a:gd name="T83" fmla="*/ 23812 h 33"/>
              <a:gd name="T84" fmla="*/ 100656 w 111"/>
              <a:gd name="T85" fmla="*/ 12700 h 33"/>
              <a:gd name="T86" fmla="*/ 161925 w 111"/>
              <a:gd name="T87" fmla="*/ 31750 h 33"/>
              <a:gd name="T88" fmla="*/ 159007 w 111"/>
              <a:gd name="T89" fmla="*/ 38100 h 33"/>
              <a:gd name="T90" fmla="*/ 151714 w 111"/>
              <a:gd name="T91" fmla="*/ 41275 h 33"/>
              <a:gd name="T92" fmla="*/ 142961 w 111"/>
              <a:gd name="T93" fmla="*/ 12700 h 33"/>
              <a:gd name="T94" fmla="*/ 154631 w 111"/>
              <a:gd name="T95" fmla="*/ 23812 h 33"/>
              <a:gd name="T96" fmla="*/ 161925 w 111"/>
              <a:gd name="T97" fmla="*/ 31750 h 33"/>
              <a:gd name="T98" fmla="*/ 154631 w 111"/>
              <a:gd name="T99" fmla="*/ 38100 h 33"/>
              <a:gd name="T100" fmla="*/ 157549 w 111"/>
              <a:gd name="T101" fmla="*/ 31750 h 33"/>
              <a:gd name="T102" fmla="*/ 154631 w 111"/>
              <a:gd name="T103" fmla="*/ 26987 h 33"/>
              <a:gd name="T104" fmla="*/ 142961 w 111"/>
              <a:gd name="T105" fmla="*/ 38100 h 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1"/>
              <a:gd name="T160" fmla="*/ 0 h 33"/>
              <a:gd name="T161" fmla="*/ 111 w 111"/>
              <a:gd name="T162" fmla="*/ 33 h 3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1" h="33">
                <a:moveTo>
                  <a:pt x="21" y="0"/>
                </a:moveTo>
                <a:lnTo>
                  <a:pt x="21" y="26"/>
                </a:lnTo>
                <a:lnTo>
                  <a:pt x="17" y="26"/>
                </a:lnTo>
                <a:lnTo>
                  <a:pt x="17" y="2"/>
                </a:lnTo>
                <a:lnTo>
                  <a:pt x="4" y="2"/>
                </a:lnTo>
                <a:lnTo>
                  <a:pt x="4" y="26"/>
                </a:lnTo>
                <a:lnTo>
                  <a:pt x="0" y="26"/>
                </a:lnTo>
                <a:lnTo>
                  <a:pt x="0" y="0"/>
                </a:lnTo>
                <a:lnTo>
                  <a:pt x="21" y="0"/>
                </a:lnTo>
                <a:close/>
                <a:moveTo>
                  <a:pt x="43" y="20"/>
                </a:moveTo>
                <a:lnTo>
                  <a:pt x="43" y="20"/>
                </a:lnTo>
                <a:lnTo>
                  <a:pt x="43" y="22"/>
                </a:lnTo>
                <a:lnTo>
                  <a:pt x="41" y="24"/>
                </a:lnTo>
                <a:lnTo>
                  <a:pt x="39" y="26"/>
                </a:lnTo>
                <a:lnTo>
                  <a:pt x="37" y="26"/>
                </a:lnTo>
                <a:lnTo>
                  <a:pt x="34" y="26"/>
                </a:lnTo>
                <a:lnTo>
                  <a:pt x="32" y="26"/>
                </a:lnTo>
                <a:lnTo>
                  <a:pt x="30" y="26"/>
                </a:lnTo>
                <a:lnTo>
                  <a:pt x="28" y="24"/>
                </a:lnTo>
                <a:lnTo>
                  <a:pt x="26" y="22"/>
                </a:lnTo>
                <a:lnTo>
                  <a:pt x="26" y="20"/>
                </a:lnTo>
                <a:lnTo>
                  <a:pt x="26" y="17"/>
                </a:lnTo>
                <a:lnTo>
                  <a:pt x="26" y="15"/>
                </a:lnTo>
                <a:lnTo>
                  <a:pt x="26" y="11"/>
                </a:lnTo>
                <a:lnTo>
                  <a:pt x="28" y="9"/>
                </a:lnTo>
                <a:lnTo>
                  <a:pt x="30" y="8"/>
                </a:lnTo>
                <a:lnTo>
                  <a:pt x="32" y="6"/>
                </a:lnTo>
                <a:lnTo>
                  <a:pt x="36" y="6"/>
                </a:lnTo>
                <a:lnTo>
                  <a:pt x="37" y="6"/>
                </a:lnTo>
                <a:lnTo>
                  <a:pt x="39" y="8"/>
                </a:lnTo>
                <a:lnTo>
                  <a:pt x="41" y="9"/>
                </a:lnTo>
                <a:lnTo>
                  <a:pt x="43" y="11"/>
                </a:lnTo>
                <a:lnTo>
                  <a:pt x="43" y="15"/>
                </a:lnTo>
                <a:lnTo>
                  <a:pt x="43" y="17"/>
                </a:lnTo>
                <a:lnTo>
                  <a:pt x="30" y="17"/>
                </a:lnTo>
                <a:lnTo>
                  <a:pt x="30" y="20"/>
                </a:lnTo>
                <a:lnTo>
                  <a:pt x="30" y="22"/>
                </a:lnTo>
                <a:lnTo>
                  <a:pt x="32" y="24"/>
                </a:lnTo>
                <a:lnTo>
                  <a:pt x="36" y="24"/>
                </a:lnTo>
                <a:lnTo>
                  <a:pt x="37" y="24"/>
                </a:lnTo>
                <a:lnTo>
                  <a:pt x="39" y="22"/>
                </a:lnTo>
                <a:lnTo>
                  <a:pt x="39" y="20"/>
                </a:lnTo>
                <a:lnTo>
                  <a:pt x="43" y="20"/>
                </a:lnTo>
                <a:close/>
                <a:moveTo>
                  <a:pt x="41" y="15"/>
                </a:moveTo>
                <a:lnTo>
                  <a:pt x="39" y="13"/>
                </a:lnTo>
                <a:lnTo>
                  <a:pt x="39" y="11"/>
                </a:lnTo>
                <a:lnTo>
                  <a:pt x="37" y="9"/>
                </a:lnTo>
                <a:lnTo>
                  <a:pt x="36" y="9"/>
                </a:lnTo>
                <a:lnTo>
                  <a:pt x="34" y="9"/>
                </a:lnTo>
                <a:lnTo>
                  <a:pt x="32" y="9"/>
                </a:lnTo>
                <a:lnTo>
                  <a:pt x="30" y="11"/>
                </a:lnTo>
                <a:lnTo>
                  <a:pt x="30" y="13"/>
                </a:lnTo>
                <a:lnTo>
                  <a:pt x="30" y="15"/>
                </a:lnTo>
                <a:lnTo>
                  <a:pt x="41" y="15"/>
                </a:lnTo>
                <a:close/>
                <a:moveTo>
                  <a:pt x="48" y="8"/>
                </a:moveTo>
                <a:lnTo>
                  <a:pt x="50" y="8"/>
                </a:lnTo>
                <a:lnTo>
                  <a:pt x="50" y="9"/>
                </a:lnTo>
                <a:lnTo>
                  <a:pt x="52" y="8"/>
                </a:lnTo>
                <a:lnTo>
                  <a:pt x="54" y="6"/>
                </a:lnTo>
                <a:lnTo>
                  <a:pt x="56" y="6"/>
                </a:lnTo>
                <a:lnTo>
                  <a:pt x="60" y="6"/>
                </a:lnTo>
                <a:lnTo>
                  <a:pt x="61" y="8"/>
                </a:lnTo>
                <a:lnTo>
                  <a:pt x="63" y="9"/>
                </a:lnTo>
                <a:lnTo>
                  <a:pt x="63" y="11"/>
                </a:lnTo>
                <a:lnTo>
                  <a:pt x="65" y="13"/>
                </a:lnTo>
                <a:lnTo>
                  <a:pt x="65" y="15"/>
                </a:lnTo>
                <a:lnTo>
                  <a:pt x="65" y="19"/>
                </a:lnTo>
                <a:lnTo>
                  <a:pt x="63" y="20"/>
                </a:lnTo>
                <a:lnTo>
                  <a:pt x="63" y="24"/>
                </a:lnTo>
                <a:lnTo>
                  <a:pt x="61" y="26"/>
                </a:lnTo>
                <a:lnTo>
                  <a:pt x="60" y="26"/>
                </a:lnTo>
                <a:lnTo>
                  <a:pt x="56" y="26"/>
                </a:lnTo>
                <a:lnTo>
                  <a:pt x="54" y="26"/>
                </a:lnTo>
                <a:lnTo>
                  <a:pt x="52" y="26"/>
                </a:lnTo>
                <a:lnTo>
                  <a:pt x="50" y="24"/>
                </a:lnTo>
                <a:lnTo>
                  <a:pt x="50" y="33"/>
                </a:lnTo>
                <a:lnTo>
                  <a:pt x="48" y="33"/>
                </a:lnTo>
                <a:lnTo>
                  <a:pt x="48" y="8"/>
                </a:lnTo>
                <a:close/>
                <a:moveTo>
                  <a:pt x="56" y="24"/>
                </a:moveTo>
                <a:lnTo>
                  <a:pt x="58" y="24"/>
                </a:lnTo>
                <a:lnTo>
                  <a:pt x="60" y="22"/>
                </a:lnTo>
                <a:lnTo>
                  <a:pt x="61" y="20"/>
                </a:lnTo>
                <a:lnTo>
                  <a:pt x="61" y="19"/>
                </a:lnTo>
                <a:lnTo>
                  <a:pt x="61" y="17"/>
                </a:lnTo>
                <a:lnTo>
                  <a:pt x="61" y="15"/>
                </a:lnTo>
                <a:lnTo>
                  <a:pt x="61" y="13"/>
                </a:lnTo>
                <a:lnTo>
                  <a:pt x="61" y="11"/>
                </a:lnTo>
                <a:lnTo>
                  <a:pt x="60" y="9"/>
                </a:lnTo>
                <a:lnTo>
                  <a:pt x="58" y="9"/>
                </a:lnTo>
                <a:lnTo>
                  <a:pt x="56" y="9"/>
                </a:lnTo>
                <a:lnTo>
                  <a:pt x="54" y="9"/>
                </a:lnTo>
                <a:lnTo>
                  <a:pt x="52" y="11"/>
                </a:lnTo>
                <a:lnTo>
                  <a:pt x="50" y="13"/>
                </a:lnTo>
                <a:lnTo>
                  <a:pt x="50" y="17"/>
                </a:lnTo>
                <a:lnTo>
                  <a:pt x="50" y="20"/>
                </a:lnTo>
                <a:lnTo>
                  <a:pt x="52" y="22"/>
                </a:lnTo>
                <a:lnTo>
                  <a:pt x="54" y="24"/>
                </a:lnTo>
                <a:lnTo>
                  <a:pt x="56" y="24"/>
                </a:lnTo>
                <a:close/>
                <a:moveTo>
                  <a:pt x="80" y="22"/>
                </a:moveTo>
                <a:lnTo>
                  <a:pt x="85" y="8"/>
                </a:lnTo>
                <a:lnTo>
                  <a:pt x="91" y="8"/>
                </a:lnTo>
                <a:lnTo>
                  <a:pt x="91" y="26"/>
                </a:lnTo>
                <a:lnTo>
                  <a:pt x="87" y="26"/>
                </a:lnTo>
                <a:lnTo>
                  <a:pt x="87" y="15"/>
                </a:lnTo>
                <a:lnTo>
                  <a:pt x="87" y="13"/>
                </a:lnTo>
                <a:lnTo>
                  <a:pt x="87" y="11"/>
                </a:lnTo>
                <a:lnTo>
                  <a:pt x="82" y="26"/>
                </a:lnTo>
                <a:lnTo>
                  <a:pt x="78" y="26"/>
                </a:lnTo>
                <a:lnTo>
                  <a:pt x="72" y="11"/>
                </a:lnTo>
                <a:lnTo>
                  <a:pt x="71" y="11"/>
                </a:lnTo>
                <a:lnTo>
                  <a:pt x="72" y="13"/>
                </a:lnTo>
                <a:lnTo>
                  <a:pt x="72" y="15"/>
                </a:lnTo>
                <a:lnTo>
                  <a:pt x="72" y="26"/>
                </a:lnTo>
                <a:lnTo>
                  <a:pt x="69" y="26"/>
                </a:lnTo>
                <a:lnTo>
                  <a:pt x="69" y="8"/>
                </a:lnTo>
                <a:lnTo>
                  <a:pt x="72" y="8"/>
                </a:lnTo>
                <a:lnTo>
                  <a:pt x="80" y="22"/>
                </a:lnTo>
                <a:close/>
                <a:moveTo>
                  <a:pt x="111" y="20"/>
                </a:moveTo>
                <a:lnTo>
                  <a:pt x="109" y="22"/>
                </a:lnTo>
                <a:lnTo>
                  <a:pt x="109" y="24"/>
                </a:lnTo>
                <a:lnTo>
                  <a:pt x="108" y="26"/>
                </a:lnTo>
                <a:lnTo>
                  <a:pt x="106" y="26"/>
                </a:lnTo>
                <a:lnTo>
                  <a:pt x="104" y="26"/>
                </a:lnTo>
                <a:lnTo>
                  <a:pt x="95" y="26"/>
                </a:lnTo>
                <a:lnTo>
                  <a:pt x="95" y="8"/>
                </a:lnTo>
                <a:lnTo>
                  <a:pt x="98" y="8"/>
                </a:lnTo>
                <a:lnTo>
                  <a:pt x="98" y="15"/>
                </a:lnTo>
                <a:lnTo>
                  <a:pt x="104" y="15"/>
                </a:lnTo>
                <a:lnTo>
                  <a:pt x="106" y="15"/>
                </a:lnTo>
                <a:lnTo>
                  <a:pt x="109" y="17"/>
                </a:lnTo>
                <a:lnTo>
                  <a:pt x="109" y="19"/>
                </a:lnTo>
                <a:lnTo>
                  <a:pt x="111" y="20"/>
                </a:lnTo>
                <a:close/>
                <a:moveTo>
                  <a:pt x="98" y="24"/>
                </a:moveTo>
                <a:lnTo>
                  <a:pt x="104" y="24"/>
                </a:lnTo>
                <a:lnTo>
                  <a:pt x="106" y="24"/>
                </a:lnTo>
                <a:lnTo>
                  <a:pt x="106" y="22"/>
                </a:lnTo>
                <a:lnTo>
                  <a:pt x="108" y="22"/>
                </a:lnTo>
                <a:lnTo>
                  <a:pt x="108" y="20"/>
                </a:lnTo>
                <a:lnTo>
                  <a:pt x="108" y="19"/>
                </a:lnTo>
                <a:lnTo>
                  <a:pt x="106" y="19"/>
                </a:lnTo>
                <a:lnTo>
                  <a:pt x="106" y="17"/>
                </a:lnTo>
                <a:lnTo>
                  <a:pt x="104" y="17"/>
                </a:lnTo>
                <a:lnTo>
                  <a:pt x="98" y="17"/>
                </a:lnTo>
                <a:lnTo>
                  <a:pt x="98" y="24"/>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22" name="Freeform 156"/>
          <p:cNvSpPr>
            <a:spLocks noEditPoints="1"/>
          </p:cNvSpPr>
          <p:nvPr/>
        </p:nvSpPr>
        <p:spPr bwMode="auto">
          <a:xfrm>
            <a:off x="3089891" y="4089747"/>
            <a:ext cx="185152" cy="66126"/>
          </a:xfrm>
          <a:custGeom>
            <a:avLst/>
            <a:gdLst>
              <a:gd name="T0" fmla="*/ 0 w 106"/>
              <a:gd name="T1" fmla="*/ 0 h 35"/>
              <a:gd name="T2" fmla="*/ 24951 w 106"/>
              <a:gd name="T3" fmla="*/ 0 h 35"/>
              <a:gd name="T4" fmla="*/ 33757 w 106"/>
              <a:gd name="T5" fmla="*/ 44450 h 35"/>
              <a:gd name="T6" fmla="*/ 5871 w 106"/>
              <a:gd name="T7" fmla="*/ 26988 h 35"/>
              <a:gd name="T8" fmla="*/ 44031 w 106"/>
              <a:gd name="T9" fmla="*/ 34925 h 35"/>
              <a:gd name="T10" fmla="*/ 60175 w 106"/>
              <a:gd name="T11" fmla="*/ 44450 h 35"/>
              <a:gd name="T12" fmla="*/ 54304 w 106"/>
              <a:gd name="T13" fmla="*/ 20638 h 35"/>
              <a:gd name="T14" fmla="*/ 38160 w 106"/>
              <a:gd name="T15" fmla="*/ 11113 h 35"/>
              <a:gd name="T16" fmla="*/ 68981 w 106"/>
              <a:gd name="T17" fmla="*/ 11113 h 35"/>
              <a:gd name="T18" fmla="*/ 73384 w 106"/>
              <a:gd name="T19" fmla="*/ 14288 h 35"/>
              <a:gd name="T20" fmla="*/ 79255 w 106"/>
              <a:gd name="T21" fmla="*/ 11113 h 35"/>
              <a:gd name="T22" fmla="*/ 86594 w 106"/>
              <a:gd name="T23" fmla="*/ 11113 h 35"/>
              <a:gd name="T24" fmla="*/ 92464 w 106"/>
              <a:gd name="T25" fmla="*/ 23813 h 35"/>
              <a:gd name="T26" fmla="*/ 92464 w 106"/>
              <a:gd name="T27" fmla="*/ 34925 h 35"/>
              <a:gd name="T28" fmla="*/ 85126 w 106"/>
              <a:gd name="T29" fmla="*/ 44450 h 35"/>
              <a:gd name="T30" fmla="*/ 76320 w 106"/>
              <a:gd name="T31" fmla="*/ 41275 h 35"/>
              <a:gd name="T32" fmla="*/ 73384 w 106"/>
              <a:gd name="T33" fmla="*/ 38100 h 35"/>
              <a:gd name="T34" fmla="*/ 68981 w 106"/>
              <a:gd name="T35" fmla="*/ 11113 h 35"/>
              <a:gd name="T36" fmla="*/ 85126 w 106"/>
              <a:gd name="T37" fmla="*/ 38100 h 35"/>
              <a:gd name="T38" fmla="*/ 86594 w 106"/>
              <a:gd name="T39" fmla="*/ 28575 h 35"/>
              <a:gd name="T40" fmla="*/ 86594 w 106"/>
              <a:gd name="T41" fmla="*/ 20638 h 35"/>
              <a:gd name="T42" fmla="*/ 85126 w 106"/>
              <a:gd name="T43" fmla="*/ 14288 h 35"/>
              <a:gd name="T44" fmla="*/ 73384 w 106"/>
              <a:gd name="T45" fmla="*/ 17463 h 35"/>
              <a:gd name="T46" fmla="*/ 73384 w 106"/>
              <a:gd name="T47" fmla="*/ 31750 h 35"/>
              <a:gd name="T48" fmla="*/ 82191 w 106"/>
              <a:gd name="T49" fmla="*/ 38100 h 35"/>
              <a:gd name="T50" fmla="*/ 117415 w 106"/>
              <a:gd name="T51" fmla="*/ 11113 h 35"/>
              <a:gd name="T52" fmla="*/ 121818 w 106"/>
              <a:gd name="T53" fmla="*/ 23813 h 35"/>
              <a:gd name="T54" fmla="*/ 121818 w 106"/>
              <a:gd name="T55" fmla="*/ 34925 h 35"/>
              <a:gd name="T56" fmla="*/ 114480 w 106"/>
              <a:gd name="T57" fmla="*/ 44450 h 35"/>
              <a:gd name="T58" fmla="*/ 104206 w 106"/>
              <a:gd name="T59" fmla="*/ 41275 h 35"/>
              <a:gd name="T60" fmla="*/ 98335 w 106"/>
              <a:gd name="T61" fmla="*/ 31750 h 35"/>
              <a:gd name="T62" fmla="*/ 98335 w 106"/>
              <a:gd name="T63" fmla="*/ 20638 h 35"/>
              <a:gd name="T64" fmla="*/ 105674 w 106"/>
              <a:gd name="T65" fmla="*/ 11113 h 35"/>
              <a:gd name="T66" fmla="*/ 114480 w 106"/>
              <a:gd name="T67" fmla="*/ 38100 h 35"/>
              <a:gd name="T68" fmla="*/ 117415 w 106"/>
              <a:gd name="T69" fmla="*/ 31750 h 35"/>
              <a:gd name="T70" fmla="*/ 120350 w 106"/>
              <a:gd name="T71" fmla="*/ 23813 h 35"/>
              <a:gd name="T72" fmla="*/ 114480 w 106"/>
              <a:gd name="T73" fmla="*/ 17463 h 35"/>
              <a:gd name="T74" fmla="*/ 108609 w 106"/>
              <a:gd name="T75" fmla="*/ 14288 h 35"/>
              <a:gd name="T76" fmla="*/ 104206 w 106"/>
              <a:gd name="T77" fmla="*/ 20638 h 35"/>
              <a:gd name="T78" fmla="*/ 104206 w 106"/>
              <a:gd name="T79" fmla="*/ 28575 h 35"/>
              <a:gd name="T80" fmla="*/ 105674 w 106"/>
              <a:gd name="T81" fmla="*/ 38100 h 35"/>
              <a:gd name="T82" fmla="*/ 130624 w 106"/>
              <a:gd name="T83" fmla="*/ 11113 h 35"/>
              <a:gd name="T84" fmla="*/ 149704 w 106"/>
              <a:gd name="T85" fmla="*/ 14288 h 35"/>
              <a:gd name="T86" fmla="*/ 152640 w 106"/>
              <a:gd name="T87" fmla="*/ 20638 h 35"/>
              <a:gd name="T88" fmla="*/ 146769 w 106"/>
              <a:gd name="T89" fmla="*/ 26988 h 35"/>
              <a:gd name="T90" fmla="*/ 152640 w 106"/>
              <a:gd name="T91" fmla="*/ 28575 h 35"/>
              <a:gd name="T92" fmla="*/ 152640 w 106"/>
              <a:gd name="T93" fmla="*/ 38100 h 35"/>
              <a:gd name="T94" fmla="*/ 146769 w 106"/>
              <a:gd name="T95" fmla="*/ 41275 h 35"/>
              <a:gd name="T96" fmla="*/ 130624 w 106"/>
              <a:gd name="T97" fmla="*/ 11113 h 35"/>
              <a:gd name="T98" fmla="*/ 143833 w 106"/>
              <a:gd name="T99" fmla="*/ 23813 h 35"/>
              <a:gd name="T100" fmla="*/ 146769 w 106"/>
              <a:gd name="T101" fmla="*/ 23813 h 35"/>
              <a:gd name="T102" fmla="*/ 146769 w 106"/>
              <a:gd name="T103" fmla="*/ 17463 h 35"/>
              <a:gd name="T104" fmla="*/ 140898 w 106"/>
              <a:gd name="T105" fmla="*/ 14288 h 35"/>
              <a:gd name="T106" fmla="*/ 133560 w 106"/>
              <a:gd name="T107" fmla="*/ 38100 h 35"/>
              <a:gd name="T108" fmla="*/ 146769 w 106"/>
              <a:gd name="T109" fmla="*/ 38100 h 35"/>
              <a:gd name="T110" fmla="*/ 149704 w 106"/>
              <a:gd name="T111" fmla="*/ 31750 h 35"/>
              <a:gd name="T112" fmla="*/ 140898 w 106"/>
              <a:gd name="T113" fmla="*/ 28575 h 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6"/>
              <a:gd name="T172" fmla="*/ 0 h 35"/>
              <a:gd name="T173" fmla="*/ 106 w 106"/>
              <a:gd name="T174" fmla="*/ 35 h 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6" h="35">
                <a:moveTo>
                  <a:pt x="4" y="28"/>
                </a:moveTo>
                <a:lnTo>
                  <a:pt x="0" y="28"/>
                </a:lnTo>
                <a:lnTo>
                  <a:pt x="0" y="0"/>
                </a:lnTo>
                <a:lnTo>
                  <a:pt x="4" y="0"/>
                </a:lnTo>
                <a:lnTo>
                  <a:pt x="4" y="13"/>
                </a:lnTo>
                <a:lnTo>
                  <a:pt x="17" y="0"/>
                </a:lnTo>
                <a:lnTo>
                  <a:pt x="23" y="0"/>
                </a:lnTo>
                <a:lnTo>
                  <a:pt x="11" y="11"/>
                </a:lnTo>
                <a:lnTo>
                  <a:pt x="23" y="28"/>
                </a:lnTo>
                <a:lnTo>
                  <a:pt x="19" y="28"/>
                </a:lnTo>
                <a:lnTo>
                  <a:pt x="10" y="13"/>
                </a:lnTo>
                <a:lnTo>
                  <a:pt x="4" y="17"/>
                </a:lnTo>
                <a:lnTo>
                  <a:pt x="4" y="28"/>
                </a:lnTo>
                <a:close/>
                <a:moveTo>
                  <a:pt x="30" y="22"/>
                </a:moveTo>
                <a:lnTo>
                  <a:pt x="30" y="22"/>
                </a:lnTo>
                <a:lnTo>
                  <a:pt x="37" y="7"/>
                </a:lnTo>
                <a:lnTo>
                  <a:pt x="41" y="7"/>
                </a:lnTo>
                <a:lnTo>
                  <a:pt x="41" y="28"/>
                </a:lnTo>
                <a:lnTo>
                  <a:pt x="39" y="28"/>
                </a:lnTo>
                <a:lnTo>
                  <a:pt x="39" y="13"/>
                </a:lnTo>
                <a:lnTo>
                  <a:pt x="37" y="13"/>
                </a:lnTo>
                <a:lnTo>
                  <a:pt x="30" y="28"/>
                </a:lnTo>
                <a:lnTo>
                  <a:pt x="26" y="28"/>
                </a:lnTo>
                <a:lnTo>
                  <a:pt x="26" y="7"/>
                </a:lnTo>
                <a:lnTo>
                  <a:pt x="30" y="7"/>
                </a:lnTo>
                <a:lnTo>
                  <a:pt x="30" y="22"/>
                </a:lnTo>
                <a:close/>
                <a:moveTo>
                  <a:pt x="47" y="7"/>
                </a:moveTo>
                <a:lnTo>
                  <a:pt x="50" y="7"/>
                </a:lnTo>
                <a:lnTo>
                  <a:pt x="50" y="9"/>
                </a:lnTo>
                <a:lnTo>
                  <a:pt x="52" y="7"/>
                </a:lnTo>
                <a:lnTo>
                  <a:pt x="54" y="7"/>
                </a:lnTo>
                <a:lnTo>
                  <a:pt x="56" y="7"/>
                </a:lnTo>
                <a:lnTo>
                  <a:pt x="58" y="7"/>
                </a:lnTo>
                <a:lnTo>
                  <a:pt x="59" y="7"/>
                </a:lnTo>
                <a:lnTo>
                  <a:pt x="61" y="9"/>
                </a:lnTo>
                <a:lnTo>
                  <a:pt x="63" y="11"/>
                </a:lnTo>
                <a:lnTo>
                  <a:pt x="63" y="15"/>
                </a:lnTo>
                <a:lnTo>
                  <a:pt x="63" y="17"/>
                </a:lnTo>
                <a:lnTo>
                  <a:pt x="63" y="18"/>
                </a:lnTo>
                <a:lnTo>
                  <a:pt x="63" y="22"/>
                </a:lnTo>
                <a:lnTo>
                  <a:pt x="61" y="24"/>
                </a:lnTo>
                <a:lnTo>
                  <a:pt x="59" y="26"/>
                </a:lnTo>
                <a:lnTo>
                  <a:pt x="58" y="28"/>
                </a:lnTo>
                <a:lnTo>
                  <a:pt x="56" y="28"/>
                </a:lnTo>
                <a:lnTo>
                  <a:pt x="54" y="28"/>
                </a:lnTo>
                <a:lnTo>
                  <a:pt x="52" y="26"/>
                </a:lnTo>
                <a:lnTo>
                  <a:pt x="50" y="26"/>
                </a:lnTo>
                <a:lnTo>
                  <a:pt x="50" y="24"/>
                </a:lnTo>
                <a:lnTo>
                  <a:pt x="50" y="35"/>
                </a:lnTo>
                <a:lnTo>
                  <a:pt x="47" y="35"/>
                </a:lnTo>
                <a:lnTo>
                  <a:pt x="47" y="7"/>
                </a:lnTo>
                <a:close/>
                <a:moveTo>
                  <a:pt x="56" y="24"/>
                </a:moveTo>
                <a:lnTo>
                  <a:pt x="56" y="24"/>
                </a:lnTo>
                <a:lnTo>
                  <a:pt x="58" y="24"/>
                </a:lnTo>
                <a:lnTo>
                  <a:pt x="59" y="22"/>
                </a:lnTo>
                <a:lnTo>
                  <a:pt x="59" y="20"/>
                </a:lnTo>
                <a:lnTo>
                  <a:pt x="59" y="18"/>
                </a:lnTo>
                <a:lnTo>
                  <a:pt x="59" y="17"/>
                </a:lnTo>
                <a:lnTo>
                  <a:pt x="59" y="15"/>
                </a:lnTo>
                <a:lnTo>
                  <a:pt x="59" y="13"/>
                </a:lnTo>
                <a:lnTo>
                  <a:pt x="58" y="11"/>
                </a:lnTo>
                <a:lnTo>
                  <a:pt x="58" y="9"/>
                </a:lnTo>
                <a:lnTo>
                  <a:pt x="56" y="9"/>
                </a:lnTo>
                <a:lnTo>
                  <a:pt x="52" y="11"/>
                </a:lnTo>
                <a:lnTo>
                  <a:pt x="50" y="11"/>
                </a:lnTo>
                <a:lnTo>
                  <a:pt x="50" y="15"/>
                </a:lnTo>
                <a:lnTo>
                  <a:pt x="50" y="18"/>
                </a:lnTo>
                <a:lnTo>
                  <a:pt x="50" y="20"/>
                </a:lnTo>
                <a:lnTo>
                  <a:pt x="52" y="24"/>
                </a:lnTo>
                <a:lnTo>
                  <a:pt x="54" y="24"/>
                </a:lnTo>
                <a:lnTo>
                  <a:pt x="56" y="24"/>
                </a:lnTo>
                <a:close/>
                <a:moveTo>
                  <a:pt x="76" y="7"/>
                </a:moveTo>
                <a:lnTo>
                  <a:pt x="78" y="7"/>
                </a:lnTo>
                <a:lnTo>
                  <a:pt x="80" y="7"/>
                </a:lnTo>
                <a:lnTo>
                  <a:pt x="82" y="9"/>
                </a:lnTo>
                <a:lnTo>
                  <a:pt x="83" y="13"/>
                </a:lnTo>
                <a:lnTo>
                  <a:pt x="83" y="15"/>
                </a:lnTo>
                <a:lnTo>
                  <a:pt x="83" y="17"/>
                </a:lnTo>
                <a:lnTo>
                  <a:pt x="83" y="20"/>
                </a:lnTo>
                <a:lnTo>
                  <a:pt x="83" y="22"/>
                </a:lnTo>
                <a:lnTo>
                  <a:pt x="82" y="24"/>
                </a:lnTo>
                <a:lnTo>
                  <a:pt x="80" y="26"/>
                </a:lnTo>
                <a:lnTo>
                  <a:pt x="78" y="28"/>
                </a:lnTo>
                <a:lnTo>
                  <a:pt x="76" y="28"/>
                </a:lnTo>
                <a:lnTo>
                  <a:pt x="72" y="28"/>
                </a:lnTo>
                <a:lnTo>
                  <a:pt x="71" y="26"/>
                </a:lnTo>
                <a:lnTo>
                  <a:pt x="69" y="24"/>
                </a:lnTo>
                <a:lnTo>
                  <a:pt x="67" y="22"/>
                </a:lnTo>
                <a:lnTo>
                  <a:pt x="67" y="20"/>
                </a:lnTo>
                <a:lnTo>
                  <a:pt x="67" y="17"/>
                </a:lnTo>
                <a:lnTo>
                  <a:pt x="67" y="15"/>
                </a:lnTo>
                <a:lnTo>
                  <a:pt x="67" y="13"/>
                </a:lnTo>
                <a:lnTo>
                  <a:pt x="69" y="9"/>
                </a:lnTo>
                <a:lnTo>
                  <a:pt x="71" y="7"/>
                </a:lnTo>
                <a:lnTo>
                  <a:pt x="72" y="7"/>
                </a:lnTo>
                <a:lnTo>
                  <a:pt x="76" y="7"/>
                </a:lnTo>
                <a:close/>
                <a:moveTo>
                  <a:pt x="76" y="24"/>
                </a:moveTo>
                <a:lnTo>
                  <a:pt x="78" y="24"/>
                </a:lnTo>
                <a:lnTo>
                  <a:pt x="80" y="22"/>
                </a:lnTo>
                <a:lnTo>
                  <a:pt x="80" y="20"/>
                </a:lnTo>
                <a:lnTo>
                  <a:pt x="82" y="18"/>
                </a:lnTo>
                <a:lnTo>
                  <a:pt x="82" y="17"/>
                </a:lnTo>
                <a:lnTo>
                  <a:pt x="82" y="15"/>
                </a:lnTo>
                <a:lnTo>
                  <a:pt x="80" y="13"/>
                </a:lnTo>
                <a:lnTo>
                  <a:pt x="78" y="11"/>
                </a:lnTo>
                <a:lnTo>
                  <a:pt x="78" y="9"/>
                </a:lnTo>
                <a:lnTo>
                  <a:pt x="76" y="9"/>
                </a:lnTo>
                <a:lnTo>
                  <a:pt x="74" y="9"/>
                </a:lnTo>
                <a:lnTo>
                  <a:pt x="72" y="11"/>
                </a:lnTo>
                <a:lnTo>
                  <a:pt x="71" y="13"/>
                </a:lnTo>
                <a:lnTo>
                  <a:pt x="71" y="15"/>
                </a:lnTo>
                <a:lnTo>
                  <a:pt x="69" y="17"/>
                </a:lnTo>
                <a:lnTo>
                  <a:pt x="71" y="18"/>
                </a:lnTo>
                <a:lnTo>
                  <a:pt x="71" y="20"/>
                </a:lnTo>
                <a:lnTo>
                  <a:pt x="71" y="22"/>
                </a:lnTo>
                <a:lnTo>
                  <a:pt x="72" y="24"/>
                </a:lnTo>
                <a:lnTo>
                  <a:pt x="74" y="24"/>
                </a:lnTo>
                <a:lnTo>
                  <a:pt x="76" y="24"/>
                </a:lnTo>
                <a:close/>
                <a:moveTo>
                  <a:pt x="89" y="7"/>
                </a:moveTo>
                <a:lnTo>
                  <a:pt x="98" y="7"/>
                </a:lnTo>
                <a:lnTo>
                  <a:pt x="100" y="7"/>
                </a:lnTo>
                <a:lnTo>
                  <a:pt x="102" y="9"/>
                </a:lnTo>
                <a:lnTo>
                  <a:pt x="104" y="11"/>
                </a:lnTo>
                <a:lnTo>
                  <a:pt x="104" y="13"/>
                </a:lnTo>
                <a:lnTo>
                  <a:pt x="104" y="15"/>
                </a:lnTo>
                <a:lnTo>
                  <a:pt x="102" y="17"/>
                </a:lnTo>
                <a:lnTo>
                  <a:pt x="100" y="17"/>
                </a:lnTo>
                <a:lnTo>
                  <a:pt x="102" y="17"/>
                </a:lnTo>
                <a:lnTo>
                  <a:pt x="104" y="18"/>
                </a:lnTo>
                <a:lnTo>
                  <a:pt x="106" y="20"/>
                </a:lnTo>
                <a:lnTo>
                  <a:pt x="104" y="22"/>
                </a:lnTo>
                <a:lnTo>
                  <a:pt x="104" y="24"/>
                </a:lnTo>
                <a:lnTo>
                  <a:pt x="104" y="26"/>
                </a:lnTo>
                <a:lnTo>
                  <a:pt x="102" y="26"/>
                </a:lnTo>
                <a:lnTo>
                  <a:pt x="100" y="26"/>
                </a:lnTo>
                <a:lnTo>
                  <a:pt x="98" y="28"/>
                </a:lnTo>
                <a:lnTo>
                  <a:pt x="89" y="28"/>
                </a:lnTo>
                <a:lnTo>
                  <a:pt x="89" y="7"/>
                </a:lnTo>
                <a:close/>
                <a:moveTo>
                  <a:pt x="91" y="15"/>
                </a:moveTo>
                <a:lnTo>
                  <a:pt x="96" y="15"/>
                </a:lnTo>
                <a:lnTo>
                  <a:pt x="98" y="15"/>
                </a:lnTo>
                <a:lnTo>
                  <a:pt x="100" y="15"/>
                </a:lnTo>
                <a:lnTo>
                  <a:pt x="100" y="13"/>
                </a:lnTo>
                <a:lnTo>
                  <a:pt x="100" y="11"/>
                </a:lnTo>
                <a:lnTo>
                  <a:pt x="98" y="11"/>
                </a:lnTo>
                <a:lnTo>
                  <a:pt x="96" y="9"/>
                </a:lnTo>
                <a:lnTo>
                  <a:pt x="91" y="9"/>
                </a:lnTo>
                <a:lnTo>
                  <a:pt x="91" y="15"/>
                </a:lnTo>
                <a:close/>
                <a:moveTo>
                  <a:pt x="91" y="24"/>
                </a:moveTo>
                <a:lnTo>
                  <a:pt x="98" y="24"/>
                </a:lnTo>
                <a:lnTo>
                  <a:pt x="100" y="24"/>
                </a:lnTo>
                <a:lnTo>
                  <a:pt x="102" y="22"/>
                </a:lnTo>
                <a:lnTo>
                  <a:pt x="102" y="20"/>
                </a:lnTo>
                <a:lnTo>
                  <a:pt x="100" y="18"/>
                </a:lnTo>
                <a:lnTo>
                  <a:pt x="98" y="18"/>
                </a:lnTo>
                <a:lnTo>
                  <a:pt x="96" y="18"/>
                </a:lnTo>
                <a:lnTo>
                  <a:pt x="91" y="18"/>
                </a:lnTo>
                <a:lnTo>
                  <a:pt x="91" y="24"/>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23" name="Freeform 157"/>
          <p:cNvSpPr>
            <a:spLocks noEditPoints="1"/>
          </p:cNvSpPr>
          <p:nvPr/>
        </p:nvSpPr>
        <p:spPr bwMode="auto">
          <a:xfrm>
            <a:off x="3518762" y="4235223"/>
            <a:ext cx="302289" cy="68015"/>
          </a:xfrm>
          <a:custGeom>
            <a:avLst/>
            <a:gdLst>
              <a:gd name="T0" fmla="*/ 5839 w 174"/>
              <a:gd name="T1" fmla="*/ 20637 h 36"/>
              <a:gd name="T2" fmla="*/ 27736 w 174"/>
              <a:gd name="T3" fmla="*/ 44450 h 36"/>
              <a:gd name="T4" fmla="*/ 59851 w 174"/>
              <a:gd name="T5" fmla="*/ 12700 h 36"/>
              <a:gd name="T6" fmla="*/ 54011 w 174"/>
              <a:gd name="T7" fmla="*/ 30162 h 36"/>
              <a:gd name="T8" fmla="*/ 45253 w 174"/>
              <a:gd name="T9" fmla="*/ 50800 h 36"/>
              <a:gd name="T10" fmla="*/ 40874 w 174"/>
              <a:gd name="T11" fmla="*/ 57150 h 36"/>
              <a:gd name="T12" fmla="*/ 37954 w 174"/>
              <a:gd name="T13" fmla="*/ 50800 h 36"/>
              <a:gd name="T14" fmla="*/ 43793 w 174"/>
              <a:gd name="T15" fmla="*/ 47625 h 36"/>
              <a:gd name="T16" fmla="*/ 45253 w 174"/>
              <a:gd name="T17" fmla="*/ 39687 h 36"/>
              <a:gd name="T18" fmla="*/ 59851 w 174"/>
              <a:gd name="T19" fmla="*/ 50800 h 36"/>
              <a:gd name="T20" fmla="*/ 64230 w 174"/>
              <a:gd name="T21" fmla="*/ 36512 h 36"/>
              <a:gd name="T22" fmla="*/ 86126 w 174"/>
              <a:gd name="T23" fmla="*/ 39687 h 36"/>
              <a:gd name="T24" fmla="*/ 80287 w 174"/>
              <a:gd name="T25" fmla="*/ 39687 h 36"/>
              <a:gd name="T26" fmla="*/ 67149 w 174"/>
              <a:gd name="T27" fmla="*/ 39687 h 36"/>
              <a:gd name="T28" fmla="*/ 124080 w 174"/>
              <a:gd name="T29" fmla="*/ 12700 h 36"/>
              <a:gd name="T30" fmla="*/ 110943 w 174"/>
              <a:gd name="T31" fmla="*/ 41275 h 36"/>
              <a:gd name="T32" fmla="*/ 91966 w 174"/>
              <a:gd name="T33" fmla="*/ 12700 h 36"/>
              <a:gd name="T34" fmla="*/ 110943 w 174"/>
              <a:gd name="T35" fmla="*/ 26988 h 36"/>
              <a:gd name="T36" fmla="*/ 105103 w 174"/>
              <a:gd name="T37" fmla="*/ 39687 h 36"/>
              <a:gd name="T38" fmla="*/ 108023 w 174"/>
              <a:gd name="T39" fmla="*/ 30162 h 36"/>
              <a:gd name="T40" fmla="*/ 145977 w 174"/>
              <a:gd name="T41" fmla="*/ 36512 h 36"/>
              <a:gd name="T42" fmla="*/ 159115 w 174"/>
              <a:gd name="T43" fmla="*/ 23812 h 36"/>
              <a:gd name="T44" fmla="*/ 159115 w 174"/>
              <a:gd name="T45" fmla="*/ 19050 h 36"/>
              <a:gd name="T46" fmla="*/ 134299 w 174"/>
              <a:gd name="T47" fmla="*/ 19050 h 36"/>
              <a:gd name="T48" fmla="*/ 132839 w 174"/>
              <a:gd name="T49" fmla="*/ 44450 h 36"/>
              <a:gd name="T50" fmla="*/ 188310 w 174"/>
              <a:gd name="T51" fmla="*/ 44450 h 36"/>
              <a:gd name="T52" fmla="*/ 169333 w 174"/>
              <a:gd name="T53" fmla="*/ 12700 h 36"/>
              <a:gd name="T54" fmla="*/ 181011 w 174"/>
              <a:gd name="T55" fmla="*/ 23812 h 36"/>
              <a:gd name="T56" fmla="*/ 204368 w 174"/>
              <a:gd name="T57" fmla="*/ 12700 h 36"/>
              <a:gd name="T58" fmla="*/ 218966 w 174"/>
              <a:gd name="T59" fmla="*/ 15875 h 36"/>
              <a:gd name="T60" fmla="*/ 221885 w 174"/>
              <a:gd name="T61" fmla="*/ 39687 h 36"/>
              <a:gd name="T62" fmla="*/ 221885 w 174"/>
              <a:gd name="T63" fmla="*/ 44450 h 36"/>
              <a:gd name="T64" fmla="*/ 218966 w 174"/>
              <a:gd name="T65" fmla="*/ 44450 h 36"/>
              <a:gd name="T66" fmla="*/ 210207 w 174"/>
              <a:gd name="T67" fmla="*/ 41275 h 36"/>
              <a:gd name="T68" fmla="*/ 199989 w 174"/>
              <a:gd name="T69" fmla="*/ 41275 h 36"/>
              <a:gd name="T70" fmla="*/ 197069 w 174"/>
              <a:gd name="T71" fmla="*/ 30162 h 36"/>
              <a:gd name="T72" fmla="*/ 216046 w 174"/>
              <a:gd name="T73" fmla="*/ 20637 h 36"/>
              <a:gd name="T74" fmla="*/ 202908 w 174"/>
              <a:gd name="T75" fmla="*/ 19050 h 36"/>
              <a:gd name="T76" fmla="*/ 213126 w 174"/>
              <a:gd name="T77" fmla="*/ 26988 h 36"/>
              <a:gd name="T78" fmla="*/ 202908 w 174"/>
              <a:gd name="T79" fmla="*/ 30162 h 36"/>
              <a:gd name="T80" fmla="*/ 204368 w 174"/>
              <a:gd name="T81" fmla="*/ 39687 h 36"/>
              <a:gd name="T82" fmla="*/ 216046 w 174"/>
              <a:gd name="T83" fmla="*/ 36512 h 36"/>
              <a:gd name="T84" fmla="*/ 232103 w 174"/>
              <a:gd name="T85" fmla="*/ 15875 h 36"/>
              <a:gd name="T86" fmla="*/ 239402 w 174"/>
              <a:gd name="T87" fmla="*/ 12700 h 36"/>
              <a:gd name="T88" fmla="*/ 254000 w 174"/>
              <a:gd name="T89" fmla="*/ 20637 h 36"/>
              <a:gd name="T90" fmla="*/ 248161 w 174"/>
              <a:gd name="T91" fmla="*/ 41275 h 36"/>
              <a:gd name="T92" fmla="*/ 235023 w 174"/>
              <a:gd name="T93" fmla="*/ 41275 h 36"/>
              <a:gd name="T94" fmla="*/ 229184 w 174"/>
              <a:gd name="T95" fmla="*/ 12700 h 36"/>
              <a:gd name="T96" fmla="*/ 248161 w 174"/>
              <a:gd name="T97" fmla="*/ 33337 h 36"/>
              <a:gd name="T98" fmla="*/ 248161 w 174"/>
              <a:gd name="T99" fmla="*/ 20637 h 36"/>
              <a:gd name="T100" fmla="*/ 235023 w 174"/>
              <a:gd name="T101" fmla="*/ 19050 h 36"/>
              <a:gd name="T102" fmla="*/ 237943 w 174"/>
              <a:gd name="T103" fmla="*/ 39687 h 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4"/>
              <a:gd name="T157" fmla="*/ 0 h 36"/>
              <a:gd name="T158" fmla="*/ 174 w 174"/>
              <a:gd name="T159" fmla="*/ 36 h 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4" h="36">
                <a:moveTo>
                  <a:pt x="4" y="28"/>
                </a:moveTo>
                <a:lnTo>
                  <a:pt x="0" y="28"/>
                </a:lnTo>
                <a:lnTo>
                  <a:pt x="0" y="0"/>
                </a:lnTo>
                <a:lnTo>
                  <a:pt x="4" y="0"/>
                </a:lnTo>
                <a:lnTo>
                  <a:pt x="4" y="13"/>
                </a:lnTo>
                <a:lnTo>
                  <a:pt x="17" y="0"/>
                </a:lnTo>
                <a:lnTo>
                  <a:pt x="22" y="0"/>
                </a:lnTo>
                <a:lnTo>
                  <a:pt x="11" y="12"/>
                </a:lnTo>
                <a:lnTo>
                  <a:pt x="22" y="28"/>
                </a:lnTo>
                <a:lnTo>
                  <a:pt x="19" y="28"/>
                </a:lnTo>
                <a:lnTo>
                  <a:pt x="9" y="13"/>
                </a:lnTo>
                <a:lnTo>
                  <a:pt x="4" y="17"/>
                </a:lnTo>
                <a:lnTo>
                  <a:pt x="4" y="28"/>
                </a:lnTo>
                <a:close/>
                <a:moveTo>
                  <a:pt x="37" y="8"/>
                </a:moveTo>
                <a:lnTo>
                  <a:pt x="41" y="8"/>
                </a:lnTo>
                <a:lnTo>
                  <a:pt x="41" y="10"/>
                </a:lnTo>
                <a:lnTo>
                  <a:pt x="39" y="12"/>
                </a:lnTo>
                <a:lnTo>
                  <a:pt x="39" y="15"/>
                </a:lnTo>
                <a:lnTo>
                  <a:pt x="37" y="17"/>
                </a:lnTo>
                <a:lnTo>
                  <a:pt x="37" y="19"/>
                </a:lnTo>
                <a:lnTo>
                  <a:pt x="35" y="23"/>
                </a:lnTo>
                <a:lnTo>
                  <a:pt x="35" y="25"/>
                </a:lnTo>
                <a:lnTo>
                  <a:pt x="33" y="26"/>
                </a:lnTo>
                <a:lnTo>
                  <a:pt x="33" y="30"/>
                </a:lnTo>
                <a:lnTo>
                  <a:pt x="31" y="32"/>
                </a:lnTo>
                <a:lnTo>
                  <a:pt x="31" y="34"/>
                </a:lnTo>
                <a:lnTo>
                  <a:pt x="30" y="36"/>
                </a:lnTo>
                <a:lnTo>
                  <a:pt x="28" y="36"/>
                </a:lnTo>
                <a:lnTo>
                  <a:pt x="26" y="36"/>
                </a:lnTo>
                <a:lnTo>
                  <a:pt x="24" y="36"/>
                </a:lnTo>
                <a:lnTo>
                  <a:pt x="24" y="32"/>
                </a:lnTo>
                <a:lnTo>
                  <a:pt x="26" y="32"/>
                </a:lnTo>
                <a:lnTo>
                  <a:pt x="28" y="32"/>
                </a:lnTo>
                <a:lnTo>
                  <a:pt x="30" y="32"/>
                </a:lnTo>
                <a:lnTo>
                  <a:pt x="30" y="30"/>
                </a:lnTo>
                <a:lnTo>
                  <a:pt x="30" y="28"/>
                </a:lnTo>
                <a:lnTo>
                  <a:pt x="24" y="8"/>
                </a:lnTo>
                <a:lnTo>
                  <a:pt x="28" y="8"/>
                </a:lnTo>
                <a:lnTo>
                  <a:pt x="31" y="25"/>
                </a:lnTo>
                <a:lnTo>
                  <a:pt x="37" y="8"/>
                </a:lnTo>
                <a:close/>
                <a:moveTo>
                  <a:pt x="44" y="28"/>
                </a:moveTo>
                <a:lnTo>
                  <a:pt x="44" y="32"/>
                </a:lnTo>
                <a:lnTo>
                  <a:pt x="41" y="32"/>
                </a:lnTo>
                <a:lnTo>
                  <a:pt x="41" y="25"/>
                </a:lnTo>
                <a:lnTo>
                  <a:pt x="43" y="25"/>
                </a:lnTo>
                <a:lnTo>
                  <a:pt x="44" y="23"/>
                </a:lnTo>
                <a:lnTo>
                  <a:pt x="44" y="21"/>
                </a:lnTo>
                <a:lnTo>
                  <a:pt x="44" y="8"/>
                </a:lnTo>
                <a:lnTo>
                  <a:pt x="57" y="8"/>
                </a:lnTo>
                <a:lnTo>
                  <a:pt x="57" y="25"/>
                </a:lnTo>
                <a:lnTo>
                  <a:pt x="59" y="25"/>
                </a:lnTo>
                <a:lnTo>
                  <a:pt x="59" y="32"/>
                </a:lnTo>
                <a:lnTo>
                  <a:pt x="57" y="32"/>
                </a:lnTo>
                <a:lnTo>
                  <a:pt x="57" y="28"/>
                </a:lnTo>
                <a:lnTo>
                  <a:pt x="44" y="28"/>
                </a:lnTo>
                <a:close/>
                <a:moveTo>
                  <a:pt x="55" y="25"/>
                </a:moveTo>
                <a:lnTo>
                  <a:pt x="55" y="10"/>
                </a:lnTo>
                <a:lnTo>
                  <a:pt x="48" y="10"/>
                </a:lnTo>
                <a:lnTo>
                  <a:pt x="48" y="21"/>
                </a:lnTo>
                <a:lnTo>
                  <a:pt x="46" y="23"/>
                </a:lnTo>
                <a:lnTo>
                  <a:pt x="46" y="25"/>
                </a:lnTo>
                <a:lnTo>
                  <a:pt x="55" y="25"/>
                </a:lnTo>
                <a:close/>
                <a:moveTo>
                  <a:pt x="85" y="28"/>
                </a:moveTo>
                <a:lnTo>
                  <a:pt x="81" y="28"/>
                </a:lnTo>
                <a:lnTo>
                  <a:pt x="81" y="8"/>
                </a:lnTo>
                <a:lnTo>
                  <a:pt x="85" y="8"/>
                </a:lnTo>
                <a:lnTo>
                  <a:pt x="85" y="28"/>
                </a:lnTo>
                <a:close/>
                <a:moveTo>
                  <a:pt x="78" y="21"/>
                </a:moveTo>
                <a:lnTo>
                  <a:pt x="78" y="23"/>
                </a:lnTo>
                <a:lnTo>
                  <a:pt x="78" y="25"/>
                </a:lnTo>
                <a:lnTo>
                  <a:pt x="76" y="26"/>
                </a:lnTo>
                <a:lnTo>
                  <a:pt x="74" y="26"/>
                </a:lnTo>
                <a:lnTo>
                  <a:pt x="70" y="28"/>
                </a:lnTo>
                <a:lnTo>
                  <a:pt x="63" y="28"/>
                </a:lnTo>
                <a:lnTo>
                  <a:pt x="63" y="8"/>
                </a:lnTo>
                <a:lnTo>
                  <a:pt x="67" y="8"/>
                </a:lnTo>
                <a:lnTo>
                  <a:pt x="67" y="15"/>
                </a:lnTo>
                <a:lnTo>
                  <a:pt x="70" y="15"/>
                </a:lnTo>
                <a:lnTo>
                  <a:pt x="74" y="17"/>
                </a:lnTo>
                <a:lnTo>
                  <a:pt x="76" y="17"/>
                </a:lnTo>
                <a:lnTo>
                  <a:pt x="78" y="19"/>
                </a:lnTo>
                <a:lnTo>
                  <a:pt x="78" y="21"/>
                </a:lnTo>
                <a:close/>
                <a:moveTo>
                  <a:pt x="67" y="25"/>
                </a:moveTo>
                <a:lnTo>
                  <a:pt x="70" y="25"/>
                </a:lnTo>
                <a:lnTo>
                  <a:pt x="72" y="25"/>
                </a:lnTo>
                <a:lnTo>
                  <a:pt x="74" y="25"/>
                </a:lnTo>
                <a:lnTo>
                  <a:pt x="74" y="23"/>
                </a:lnTo>
                <a:lnTo>
                  <a:pt x="74" y="21"/>
                </a:lnTo>
                <a:lnTo>
                  <a:pt x="74" y="19"/>
                </a:lnTo>
                <a:lnTo>
                  <a:pt x="72" y="19"/>
                </a:lnTo>
                <a:lnTo>
                  <a:pt x="70" y="19"/>
                </a:lnTo>
                <a:lnTo>
                  <a:pt x="67" y="19"/>
                </a:lnTo>
                <a:lnTo>
                  <a:pt x="67" y="25"/>
                </a:lnTo>
                <a:close/>
                <a:moveTo>
                  <a:pt x="100" y="23"/>
                </a:moveTo>
                <a:lnTo>
                  <a:pt x="107" y="8"/>
                </a:lnTo>
                <a:lnTo>
                  <a:pt x="111" y="8"/>
                </a:lnTo>
                <a:lnTo>
                  <a:pt x="111" y="28"/>
                </a:lnTo>
                <a:lnTo>
                  <a:pt x="109" y="28"/>
                </a:lnTo>
                <a:lnTo>
                  <a:pt x="109" y="15"/>
                </a:lnTo>
                <a:lnTo>
                  <a:pt x="109" y="13"/>
                </a:lnTo>
                <a:lnTo>
                  <a:pt x="109" y="12"/>
                </a:lnTo>
                <a:lnTo>
                  <a:pt x="102" y="28"/>
                </a:lnTo>
                <a:lnTo>
                  <a:pt x="100" y="28"/>
                </a:lnTo>
                <a:lnTo>
                  <a:pt x="92" y="12"/>
                </a:lnTo>
                <a:lnTo>
                  <a:pt x="92" y="13"/>
                </a:lnTo>
                <a:lnTo>
                  <a:pt x="92" y="15"/>
                </a:lnTo>
                <a:lnTo>
                  <a:pt x="92" y="28"/>
                </a:lnTo>
                <a:lnTo>
                  <a:pt x="91" y="28"/>
                </a:lnTo>
                <a:lnTo>
                  <a:pt x="91" y="8"/>
                </a:lnTo>
                <a:lnTo>
                  <a:pt x="94" y="8"/>
                </a:lnTo>
                <a:lnTo>
                  <a:pt x="100" y="23"/>
                </a:lnTo>
                <a:close/>
                <a:moveTo>
                  <a:pt x="133" y="28"/>
                </a:moveTo>
                <a:lnTo>
                  <a:pt x="129" y="28"/>
                </a:lnTo>
                <a:lnTo>
                  <a:pt x="122" y="19"/>
                </a:lnTo>
                <a:lnTo>
                  <a:pt x="120" y="21"/>
                </a:lnTo>
                <a:lnTo>
                  <a:pt x="120" y="28"/>
                </a:lnTo>
                <a:lnTo>
                  <a:pt x="116" y="28"/>
                </a:lnTo>
                <a:lnTo>
                  <a:pt x="116" y="8"/>
                </a:lnTo>
                <a:lnTo>
                  <a:pt x="120" y="8"/>
                </a:lnTo>
                <a:lnTo>
                  <a:pt x="120" y="15"/>
                </a:lnTo>
                <a:lnTo>
                  <a:pt x="128" y="8"/>
                </a:lnTo>
                <a:lnTo>
                  <a:pt x="133" y="8"/>
                </a:lnTo>
                <a:lnTo>
                  <a:pt x="124" y="15"/>
                </a:lnTo>
                <a:lnTo>
                  <a:pt x="133" y="28"/>
                </a:lnTo>
                <a:close/>
                <a:moveTo>
                  <a:pt x="135" y="13"/>
                </a:moveTo>
                <a:lnTo>
                  <a:pt x="137" y="12"/>
                </a:lnTo>
                <a:lnTo>
                  <a:pt x="137" y="8"/>
                </a:lnTo>
                <a:lnTo>
                  <a:pt x="140" y="8"/>
                </a:lnTo>
                <a:lnTo>
                  <a:pt x="144" y="8"/>
                </a:lnTo>
                <a:lnTo>
                  <a:pt x="146" y="8"/>
                </a:lnTo>
                <a:lnTo>
                  <a:pt x="148" y="8"/>
                </a:lnTo>
                <a:lnTo>
                  <a:pt x="150" y="10"/>
                </a:lnTo>
                <a:lnTo>
                  <a:pt x="150" y="12"/>
                </a:lnTo>
                <a:lnTo>
                  <a:pt x="150" y="13"/>
                </a:lnTo>
                <a:lnTo>
                  <a:pt x="150" y="25"/>
                </a:lnTo>
                <a:lnTo>
                  <a:pt x="152" y="25"/>
                </a:lnTo>
                <a:lnTo>
                  <a:pt x="153" y="25"/>
                </a:lnTo>
                <a:lnTo>
                  <a:pt x="153" y="28"/>
                </a:lnTo>
                <a:lnTo>
                  <a:pt x="152" y="28"/>
                </a:lnTo>
                <a:lnTo>
                  <a:pt x="150" y="28"/>
                </a:lnTo>
                <a:lnTo>
                  <a:pt x="148" y="26"/>
                </a:lnTo>
                <a:lnTo>
                  <a:pt x="148" y="25"/>
                </a:lnTo>
                <a:lnTo>
                  <a:pt x="146" y="26"/>
                </a:lnTo>
                <a:lnTo>
                  <a:pt x="144" y="26"/>
                </a:lnTo>
                <a:lnTo>
                  <a:pt x="142" y="28"/>
                </a:lnTo>
                <a:lnTo>
                  <a:pt x="140" y="28"/>
                </a:lnTo>
                <a:lnTo>
                  <a:pt x="139" y="28"/>
                </a:lnTo>
                <a:lnTo>
                  <a:pt x="137" y="26"/>
                </a:lnTo>
                <a:lnTo>
                  <a:pt x="135" y="25"/>
                </a:lnTo>
                <a:lnTo>
                  <a:pt x="135" y="23"/>
                </a:lnTo>
                <a:lnTo>
                  <a:pt x="135" y="21"/>
                </a:lnTo>
                <a:lnTo>
                  <a:pt x="135" y="19"/>
                </a:lnTo>
                <a:lnTo>
                  <a:pt x="137" y="17"/>
                </a:lnTo>
                <a:lnTo>
                  <a:pt x="140" y="15"/>
                </a:lnTo>
                <a:lnTo>
                  <a:pt x="146" y="15"/>
                </a:lnTo>
                <a:lnTo>
                  <a:pt x="148" y="15"/>
                </a:lnTo>
                <a:lnTo>
                  <a:pt x="148" y="13"/>
                </a:lnTo>
                <a:lnTo>
                  <a:pt x="146" y="12"/>
                </a:lnTo>
                <a:lnTo>
                  <a:pt x="142" y="10"/>
                </a:lnTo>
                <a:lnTo>
                  <a:pt x="140" y="10"/>
                </a:lnTo>
                <a:lnTo>
                  <a:pt x="139" y="12"/>
                </a:lnTo>
                <a:lnTo>
                  <a:pt x="139" y="13"/>
                </a:lnTo>
                <a:lnTo>
                  <a:pt x="135" y="13"/>
                </a:lnTo>
                <a:close/>
                <a:moveTo>
                  <a:pt x="148" y="17"/>
                </a:moveTo>
                <a:lnTo>
                  <a:pt x="146" y="17"/>
                </a:lnTo>
                <a:lnTo>
                  <a:pt x="144" y="19"/>
                </a:lnTo>
                <a:lnTo>
                  <a:pt x="142" y="19"/>
                </a:lnTo>
                <a:lnTo>
                  <a:pt x="140" y="19"/>
                </a:lnTo>
                <a:lnTo>
                  <a:pt x="139" y="19"/>
                </a:lnTo>
                <a:lnTo>
                  <a:pt x="139" y="21"/>
                </a:lnTo>
                <a:lnTo>
                  <a:pt x="139" y="23"/>
                </a:lnTo>
                <a:lnTo>
                  <a:pt x="139" y="25"/>
                </a:lnTo>
                <a:lnTo>
                  <a:pt x="140" y="25"/>
                </a:lnTo>
                <a:lnTo>
                  <a:pt x="142" y="25"/>
                </a:lnTo>
                <a:lnTo>
                  <a:pt x="144" y="25"/>
                </a:lnTo>
                <a:lnTo>
                  <a:pt x="146" y="25"/>
                </a:lnTo>
                <a:lnTo>
                  <a:pt x="146" y="23"/>
                </a:lnTo>
                <a:lnTo>
                  <a:pt x="148" y="23"/>
                </a:lnTo>
                <a:lnTo>
                  <a:pt x="148" y="21"/>
                </a:lnTo>
                <a:lnTo>
                  <a:pt x="148" y="17"/>
                </a:lnTo>
                <a:close/>
                <a:moveTo>
                  <a:pt x="157" y="8"/>
                </a:moveTo>
                <a:lnTo>
                  <a:pt x="159" y="8"/>
                </a:lnTo>
                <a:lnTo>
                  <a:pt x="159" y="10"/>
                </a:lnTo>
                <a:lnTo>
                  <a:pt x="161" y="10"/>
                </a:lnTo>
                <a:lnTo>
                  <a:pt x="161" y="8"/>
                </a:lnTo>
                <a:lnTo>
                  <a:pt x="163" y="8"/>
                </a:lnTo>
                <a:lnTo>
                  <a:pt x="164" y="8"/>
                </a:lnTo>
                <a:lnTo>
                  <a:pt x="168" y="8"/>
                </a:lnTo>
                <a:lnTo>
                  <a:pt x="170" y="8"/>
                </a:lnTo>
                <a:lnTo>
                  <a:pt x="172" y="10"/>
                </a:lnTo>
                <a:lnTo>
                  <a:pt x="172" y="12"/>
                </a:lnTo>
                <a:lnTo>
                  <a:pt x="174" y="13"/>
                </a:lnTo>
                <a:lnTo>
                  <a:pt x="174" y="17"/>
                </a:lnTo>
                <a:lnTo>
                  <a:pt x="174" y="19"/>
                </a:lnTo>
                <a:lnTo>
                  <a:pt x="172" y="23"/>
                </a:lnTo>
                <a:lnTo>
                  <a:pt x="172" y="25"/>
                </a:lnTo>
                <a:lnTo>
                  <a:pt x="170" y="26"/>
                </a:lnTo>
                <a:lnTo>
                  <a:pt x="168" y="28"/>
                </a:lnTo>
                <a:lnTo>
                  <a:pt x="164" y="28"/>
                </a:lnTo>
                <a:lnTo>
                  <a:pt x="163" y="28"/>
                </a:lnTo>
                <a:lnTo>
                  <a:pt x="161" y="26"/>
                </a:lnTo>
                <a:lnTo>
                  <a:pt x="159" y="25"/>
                </a:lnTo>
                <a:lnTo>
                  <a:pt x="159" y="36"/>
                </a:lnTo>
                <a:lnTo>
                  <a:pt x="157" y="36"/>
                </a:lnTo>
                <a:lnTo>
                  <a:pt x="157" y="8"/>
                </a:lnTo>
                <a:close/>
                <a:moveTo>
                  <a:pt x="164" y="25"/>
                </a:moveTo>
                <a:lnTo>
                  <a:pt x="166" y="25"/>
                </a:lnTo>
                <a:lnTo>
                  <a:pt x="168" y="25"/>
                </a:lnTo>
                <a:lnTo>
                  <a:pt x="168" y="23"/>
                </a:lnTo>
                <a:lnTo>
                  <a:pt x="170" y="21"/>
                </a:lnTo>
                <a:lnTo>
                  <a:pt x="170" y="19"/>
                </a:lnTo>
                <a:lnTo>
                  <a:pt x="170" y="17"/>
                </a:lnTo>
                <a:lnTo>
                  <a:pt x="170" y="15"/>
                </a:lnTo>
                <a:lnTo>
                  <a:pt x="170" y="13"/>
                </a:lnTo>
                <a:lnTo>
                  <a:pt x="168" y="12"/>
                </a:lnTo>
                <a:lnTo>
                  <a:pt x="166" y="10"/>
                </a:lnTo>
                <a:lnTo>
                  <a:pt x="164" y="10"/>
                </a:lnTo>
                <a:lnTo>
                  <a:pt x="163" y="12"/>
                </a:lnTo>
                <a:lnTo>
                  <a:pt x="161" y="12"/>
                </a:lnTo>
                <a:lnTo>
                  <a:pt x="159" y="15"/>
                </a:lnTo>
                <a:lnTo>
                  <a:pt x="159" y="19"/>
                </a:lnTo>
                <a:lnTo>
                  <a:pt x="159" y="21"/>
                </a:lnTo>
                <a:lnTo>
                  <a:pt x="161" y="23"/>
                </a:lnTo>
                <a:lnTo>
                  <a:pt x="163" y="25"/>
                </a:lnTo>
                <a:lnTo>
                  <a:pt x="164" y="25"/>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24" name="Freeform 158"/>
          <p:cNvSpPr>
            <a:spLocks noEditPoints="1"/>
          </p:cNvSpPr>
          <p:nvPr/>
        </p:nvSpPr>
        <p:spPr bwMode="auto">
          <a:xfrm>
            <a:off x="3167350" y="4456271"/>
            <a:ext cx="228607" cy="52901"/>
          </a:xfrm>
          <a:custGeom>
            <a:avLst/>
            <a:gdLst>
              <a:gd name="T0" fmla="*/ 26394 w 131"/>
              <a:gd name="T1" fmla="*/ 0 h 28"/>
              <a:gd name="T2" fmla="*/ 26394 w 131"/>
              <a:gd name="T3" fmla="*/ 44450 h 28"/>
              <a:gd name="T4" fmla="*/ 7332 w 131"/>
              <a:gd name="T5" fmla="*/ 44450 h 28"/>
              <a:gd name="T6" fmla="*/ 4399 w 131"/>
              <a:gd name="T7" fmla="*/ 0 h 28"/>
              <a:gd name="T8" fmla="*/ 58653 w 131"/>
              <a:gd name="T9" fmla="*/ 26988 h 28"/>
              <a:gd name="T10" fmla="*/ 64518 w 131"/>
              <a:gd name="T11" fmla="*/ 26988 h 28"/>
              <a:gd name="T12" fmla="*/ 58653 w 131"/>
              <a:gd name="T13" fmla="*/ 28575 h 28"/>
              <a:gd name="T14" fmla="*/ 54254 w 131"/>
              <a:gd name="T15" fmla="*/ 44450 h 28"/>
              <a:gd name="T16" fmla="*/ 42523 w 131"/>
              <a:gd name="T17" fmla="*/ 44450 h 28"/>
              <a:gd name="T18" fmla="*/ 38124 w 131"/>
              <a:gd name="T19" fmla="*/ 11113 h 28"/>
              <a:gd name="T20" fmla="*/ 54254 w 131"/>
              <a:gd name="T21" fmla="*/ 11113 h 28"/>
              <a:gd name="T22" fmla="*/ 102642 w 131"/>
              <a:gd name="T23" fmla="*/ 34925 h 28"/>
              <a:gd name="T24" fmla="*/ 99710 w 131"/>
              <a:gd name="T25" fmla="*/ 41275 h 28"/>
              <a:gd name="T26" fmla="*/ 86513 w 131"/>
              <a:gd name="T27" fmla="*/ 44450 h 28"/>
              <a:gd name="T28" fmla="*/ 77715 w 131"/>
              <a:gd name="T29" fmla="*/ 38100 h 28"/>
              <a:gd name="T30" fmla="*/ 77715 w 131"/>
              <a:gd name="T31" fmla="*/ 23812 h 28"/>
              <a:gd name="T32" fmla="*/ 83580 w 131"/>
              <a:gd name="T33" fmla="*/ 14288 h 28"/>
              <a:gd name="T34" fmla="*/ 93845 w 131"/>
              <a:gd name="T35" fmla="*/ 11113 h 28"/>
              <a:gd name="T36" fmla="*/ 102642 w 131"/>
              <a:gd name="T37" fmla="*/ 20638 h 28"/>
              <a:gd name="T38" fmla="*/ 83580 w 131"/>
              <a:gd name="T39" fmla="*/ 28575 h 28"/>
              <a:gd name="T40" fmla="*/ 89446 w 131"/>
              <a:gd name="T41" fmla="*/ 38100 h 28"/>
              <a:gd name="T42" fmla="*/ 93845 w 131"/>
              <a:gd name="T43" fmla="*/ 38100 h 28"/>
              <a:gd name="T44" fmla="*/ 96777 w 131"/>
              <a:gd name="T45" fmla="*/ 34925 h 28"/>
              <a:gd name="T46" fmla="*/ 99710 w 131"/>
              <a:gd name="T47" fmla="*/ 26988 h 28"/>
              <a:gd name="T48" fmla="*/ 93845 w 131"/>
              <a:gd name="T49" fmla="*/ 17463 h 28"/>
              <a:gd name="T50" fmla="*/ 86513 w 131"/>
              <a:gd name="T51" fmla="*/ 17463 h 28"/>
              <a:gd name="T52" fmla="*/ 83580 w 131"/>
              <a:gd name="T53" fmla="*/ 23812 h 28"/>
              <a:gd name="T54" fmla="*/ 109974 w 131"/>
              <a:gd name="T55" fmla="*/ 11113 h 28"/>
              <a:gd name="T56" fmla="*/ 129036 w 131"/>
              <a:gd name="T57" fmla="*/ 14288 h 28"/>
              <a:gd name="T58" fmla="*/ 131969 w 131"/>
              <a:gd name="T59" fmla="*/ 23812 h 28"/>
              <a:gd name="T60" fmla="*/ 127570 w 131"/>
              <a:gd name="T61" fmla="*/ 26988 h 28"/>
              <a:gd name="T62" fmla="*/ 134901 w 131"/>
              <a:gd name="T63" fmla="*/ 31750 h 28"/>
              <a:gd name="T64" fmla="*/ 131969 w 131"/>
              <a:gd name="T65" fmla="*/ 38100 h 28"/>
              <a:gd name="T66" fmla="*/ 127570 w 131"/>
              <a:gd name="T67" fmla="*/ 44450 h 28"/>
              <a:gd name="T68" fmla="*/ 109974 w 131"/>
              <a:gd name="T69" fmla="*/ 11113 h 28"/>
              <a:gd name="T70" fmla="*/ 124637 w 131"/>
              <a:gd name="T71" fmla="*/ 26988 h 28"/>
              <a:gd name="T72" fmla="*/ 127570 w 131"/>
              <a:gd name="T73" fmla="*/ 23812 h 28"/>
              <a:gd name="T74" fmla="*/ 127570 w 131"/>
              <a:gd name="T75" fmla="*/ 17463 h 28"/>
              <a:gd name="T76" fmla="*/ 121705 w 131"/>
              <a:gd name="T77" fmla="*/ 17463 h 28"/>
              <a:gd name="T78" fmla="*/ 115839 w 131"/>
              <a:gd name="T79" fmla="*/ 38100 h 28"/>
              <a:gd name="T80" fmla="*/ 127570 w 131"/>
              <a:gd name="T81" fmla="*/ 38100 h 28"/>
              <a:gd name="T82" fmla="*/ 129036 w 131"/>
              <a:gd name="T83" fmla="*/ 31750 h 28"/>
              <a:gd name="T84" fmla="*/ 121705 w 131"/>
              <a:gd name="T85" fmla="*/ 28575 h 28"/>
              <a:gd name="T86" fmla="*/ 156896 w 131"/>
              <a:gd name="T87" fmla="*/ 23812 h 28"/>
              <a:gd name="T88" fmla="*/ 148098 w 131"/>
              <a:gd name="T89" fmla="*/ 17463 h 28"/>
              <a:gd name="T90" fmla="*/ 143699 w 131"/>
              <a:gd name="T91" fmla="*/ 26988 h 28"/>
              <a:gd name="T92" fmla="*/ 148098 w 131"/>
              <a:gd name="T93" fmla="*/ 38100 h 28"/>
              <a:gd name="T94" fmla="*/ 156896 w 131"/>
              <a:gd name="T95" fmla="*/ 38100 h 28"/>
              <a:gd name="T96" fmla="*/ 162762 w 131"/>
              <a:gd name="T97" fmla="*/ 31750 h 28"/>
              <a:gd name="T98" fmla="*/ 156896 w 131"/>
              <a:gd name="T99" fmla="*/ 44450 h 28"/>
              <a:gd name="T100" fmla="*/ 143699 w 131"/>
              <a:gd name="T101" fmla="*/ 41275 h 28"/>
              <a:gd name="T102" fmla="*/ 137834 w 131"/>
              <a:gd name="T103" fmla="*/ 31750 h 28"/>
              <a:gd name="T104" fmla="*/ 140767 w 131"/>
              <a:gd name="T105" fmla="*/ 20638 h 28"/>
              <a:gd name="T106" fmla="*/ 148098 w 131"/>
              <a:gd name="T107" fmla="*/ 11113 h 28"/>
              <a:gd name="T108" fmla="*/ 156896 w 131"/>
              <a:gd name="T109" fmla="*/ 11113 h 28"/>
              <a:gd name="T110" fmla="*/ 162762 w 131"/>
              <a:gd name="T111" fmla="*/ 20638 h 28"/>
              <a:gd name="T112" fmla="*/ 192088 w 131"/>
              <a:gd name="T113" fmla="*/ 44450 h 28"/>
              <a:gd name="T114" fmla="*/ 173026 w 131"/>
              <a:gd name="T115" fmla="*/ 31750 h 28"/>
              <a:gd name="T116" fmla="*/ 167161 w 131"/>
              <a:gd name="T117" fmla="*/ 11113 h 28"/>
              <a:gd name="T118" fmla="*/ 183290 w 131"/>
              <a:gd name="T119" fmla="*/ 11113 h 28"/>
              <a:gd name="T120" fmla="*/ 192088 w 131"/>
              <a:gd name="T121" fmla="*/ 44450 h 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1"/>
              <a:gd name="T184" fmla="*/ 0 h 28"/>
              <a:gd name="T185" fmla="*/ 131 w 131"/>
              <a:gd name="T186" fmla="*/ 28 h 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1" h="28">
                <a:moveTo>
                  <a:pt x="3" y="22"/>
                </a:moveTo>
                <a:lnTo>
                  <a:pt x="3" y="22"/>
                </a:lnTo>
                <a:lnTo>
                  <a:pt x="18" y="0"/>
                </a:lnTo>
                <a:lnTo>
                  <a:pt x="22" y="0"/>
                </a:lnTo>
                <a:lnTo>
                  <a:pt x="22" y="28"/>
                </a:lnTo>
                <a:lnTo>
                  <a:pt x="18" y="28"/>
                </a:lnTo>
                <a:lnTo>
                  <a:pt x="18" y="5"/>
                </a:lnTo>
                <a:lnTo>
                  <a:pt x="5" y="28"/>
                </a:lnTo>
                <a:lnTo>
                  <a:pt x="0" y="28"/>
                </a:lnTo>
                <a:lnTo>
                  <a:pt x="0" y="0"/>
                </a:lnTo>
                <a:lnTo>
                  <a:pt x="3" y="0"/>
                </a:lnTo>
                <a:lnTo>
                  <a:pt x="3" y="22"/>
                </a:lnTo>
                <a:close/>
                <a:moveTo>
                  <a:pt x="40" y="7"/>
                </a:moveTo>
                <a:lnTo>
                  <a:pt x="40" y="17"/>
                </a:lnTo>
                <a:lnTo>
                  <a:pt x="48" y="7"/>
                </a:lnTo>
                <a:lnTo>
                  <a:pt x="51" y="7"/>
                </a:lnTo>
                <a:lnTo>
                  <a:pt x="44" y="17"/>
                </a:lnTo>
                <a:lnTo>
                  <a:pt x="51" y="28"/>
                </a:lnTo>
                <a:lnTo>
                  <a:pt x="48" y="28"/>
                </a:lnTo>
                <a:lnTo>
                  <a:pt x="40" y="18"/>
                </a:lnTo>
                <a:lnTo>
                  <a:pt x="40" y="20"/>
                </a:lnTo>
                <a:lnTo>
                  <a:pt x="40" y="28"/>
                </a:lnTo>
                <a:lnTo>
                  <a:pt x="37" y="28"/>
                </a:lnTo>
                <a:lnTo>
                  <a:pt x="37" y="20"/>
                </a:lnTo>
                <a:lnTo>
                  <a:pt x="35" y="18"/>
                </a:lnTo>
                <a:lnTo>
                  <a:pt x="29" y="28"/>
                </a:lnTo>
                <a:lnTo>
                  <a:pt x="24" y="28"/>
                </a:lnTo>
                <a:lnTo>
                  <a:pt x="33" y="17"/>
                </a:lnTo>
                <a:lnTo>
                  <a:pt x="26" y="7"/>
                </a:lnTo>
                <a:lnTo>
                  <a:pt x="29" y="7"/>
                </a:lnTo>
                <a:lnTo>
                  <a:pt x="37" y="17"/>
                </a:lnTo>
                <a:lnTo>
                  <a:pt x="37" y="7"/>
                </a:lnTo>
                <a:lnTo>
                  <a:pt x="40" y="7"/>
                </a:lnTo>
                <a:close/>
                <a:moveTo>
                  <a:pt x="70" y="20"/>
                </a:moveTo>
                <a:lnTo>
                  <a:pt x="70" y="22"/>
                </a:lnTo>
                <a:lnTo>
                  <a:pt x="70" y="24"/>
                </a:lnTo>
                <a:lnTo>
                  <a:pt x="68" y="26"/>
                </a:lnTo>
                <a:lnTo>
                  <a:pt x="64" y="28"/>
                </a:lnTo>
                <a:lnTo>
                  <a:pt x="63" y="28"/>
                </a:lnTo>
                <a:lnTo>
                  <a:pt x="59" y="28"/>
                </a:lnTo>
                <a:lnTo>
                  <a:pt x="57" y="26"/>
                </a:lnTo>
                <a:lnTo>
                  <a:pt x="55" y="26"/>
                </a:lnTo>
                <a:lnTo>
                  <a:pt x="53" y="24"/>
                </a:lnTo>
                <a:lnTo>
                  <a:pt x="53" y="20"/>
                </a:lnTo>
                <a:lnTo>
                  <a:pt x="53" y="18"/>
                </a:lnTo>
                <a:lnTo>
                  <a:pt x="53" y="15"/>
                </a:lnTo>
                <a:lnTo>
                  <a:pt x="53" y="13"/>
                </a:lnTo>
                <a:lnTo>
                  <a:pt x="55" y="11"/>
                </a:lnTo>
                <a:lnTo>
                  <a:pt x="57" y="9"/>
                </a:lnTo>
                <a:lnTo>
                  <a:pt x="59" y="7"/>
                </a:lnTo>
                <a:lnTo>
                  <a:pt x="63" y="7"/>
                </a:lnTo>
                <a:lnTo>
                  <a:pt x="64" y="7"/>
                </a:lnTo>
                <a:lnTo>
                  <a:pt x="66" y="9"/>
                </a:lnTo>
                <a:lnTo>
                  <a:pt x="68" y="11"/>
                </a:lnTo>
                <a:lnTo>
                  <a:pt x="70" y="13"/>
                </a:lnTo>
                <a:lnTo>
                  <a:pt x="70" y="15"/>
                </a:lnTo>
                <a:lnTo>
                  <a:pt x="72" y="18"/>
                </a:lnTo>
                <a:lnTo>
                  <a:pt x="57" y="18"/>
                </a:lnTo>
                <a:lnTo>
                  <a:pt x="57" y="22"/>
                </a:lnTo>
                <a:lnTo>
                  <a:pt x="59" y="24"/>
                </a:lnTo>
                <a:lnTo>
                  <a:pt x="61" y="24"/>
                </a:lnTo>
                <a:lnTo>
                  <a:pt x="63" y="26"/>
                </a:lnTo>
                <a:lnTo>
                  <a:pt x="64" y="24"/>
                </a:lnTo>
                <a:lnTo>
                  <a:pt x="66" y="24"/>
                </a:lnTo>
                <a:lnTo>
                  <a:pt x="66" y="22"/>
                </a:lnTo>
                <a:lnTo>
                  <a:pt x="68" y="20"/>
                </a:lnTo>
                <a:lnTo>
                  <a:pt x="70" y="20"/>
                </a:lnTo>
                <a:close/>
                <a:moveTo>
                  <a:pt x="68" y="17"/>
                </a:moveTo>
                <a:lnTo>
                  <a:pt x="66" y="13"/>
                </a:lnTo>
                <a:lnTo>
                  <a:pt x="66" y="11"/>
                </a:lnTo>
                <a:lnTo>
                  <a:pt x="64" y="11"/>
                </a:lnTo>
                <a:lnTo>
                  <a:pt x="63" y="11"/>
                </a:lnTo>
                <a:lnTo>
                  <a:pt x="61" y="11"/>
                </a:lnTo>
                <a:lnTo>
                  <a:pt x="59" y="11"/>
                </a:lnTo>
                <a:lnTo>
                  <a:pt x="57" y="13"/>
                </a:lnTo>
                <a:lnTo>
                  <a:pt x="57" y="15"/>
                </a:lnTo>
                <a:lnTo>
                  <a:pt x="57" y="17"/>
                </a:lnTo>
                <a:lnTo>
                  <a:pt x="68" y="17"/>
                </a:lnTo>
                <a:close/>
                <a:moveTo>
                  <a:pt x="75" y="7"/>
                </a:moveTo>
                <a:lnTo>
                  <a:pt x="85" y="7"/>
                </a:lnTo>
                <a:lnTo>
                  <a:pt x="87" y="7"/>
                </a:lnTo>
                <a:lnTo>
                  <a:pt x="88" y="9"/>
                </a:lnTo>
                <a:lnTo>
                  <a:pt x="90" y="11"/>
                </a:lnTo>
                <a:lnTo>
                  <a:pt x="90" y="13"/>
                </a:lnTo>
                <a:lnTo>
                  <a:pt x="90" y="15"/>
                </a:lnTo>
                <a:lnTo>
                  <a:pt x="88" y="17"/>
                </a:lnTo>
                <a:lnTo>
                  <a:pt x="87" y="17"/>
                </a:lnTo>
                <a:lnTo>
                  <a:pt x="88" y="18"/>
                </a:lnTo>
                <a:lnTo>
                  <a:pt x="90" y="18"/>
                </a:lnTo>
                <a:lnTo>
                  <a:pt x="92" y="20"/>
                </a:lnTo>
                <a:lnTo>
                  <a:pt x="92" y="22"/>
                </a:lnTo>
                <a:lnTo>
                  <a:pt x="92" y="24"/>
                </a:lnTo>
                <a:lnTo>
                  <a:pt x="90" y="24"/>
                </a:lnTo>
                <a:lnTo>
                  <a:pt x="90" y="26"/>
                </a:lnTo>
                <a:lnTo>
                  <a:pt x="88" y="26"/>
                </a:lnTo>
                <a:lnTo>
                  <a:pt x="87" y="28"/>
                </a:lnTo>
                <a:lnTo>
                  <a:pt x="85" y="28"/>
                </a:lnTo>
                <a:lnTo>
                  <a:pt x="75" y="28"/>
                </a:lnTo>
                <a:lnTo>
                  <a:pt x="75" y="7"/>
                </a:lnTo>
                <a:close/>
                <a:moveTo>
                  <a:pt x="79" y="17"/>
                </a:moveTo>
                <a:lnTo>
                  <a:pt x="83" y="17"/>
                </a:lnTo>
                <a:lnTo>
                  <a:pt x="85" y="17"/>
                </a:lnTo>
                <a:lnTo>
                  <a:pt x="87" y="15"/>
                </a:lnTo>
                <a:lnTo>
                  <a:pt x="87" y="13"/>
                </a:lnTo>
                <a:lnTo>
                  <a:pt x="87" y="11"/>
                </a:lnTo>
                <a:lnTo>
                  <a:pt x="85" y="11"/>
                </a:lnTo>
                <a:lnTo>
                  <a:pt x="83" y="11"/>
                </a:lnTo>
                <a:lnTo>
                  <a:pt x="79" y="11"/>
                </a:lnTo>
                <a:lnTo>
                  <a:pt x="79" y="17"/>
                </a:lnTo>
                <a:close/>
                <a:moveTo>
                  <a:pt x="79" y="24"/>
                </a:moveTo>
                <a:lnTo>
                  <a:pt x="85" y="24"/>
                </a:lnTo>
                <a:lnTo>
                  <a:pt x="87" y="24"/>
                </a:lnTo>
                <a:lnTo>
                  <a:pt x="88" y="22"/>
                </a:lnTo>
                <a:lnTo>
                  <a:pt x="88" y="20"/>
                </a:lnTo>
                <a:lnTo>
                  <a:pt x="87" y="18"/>
                </a:lnTo>
                <a:lnTo>
                  <a:pt x="83" y="18"/>
                </a:lnTo>
                <a:lnTo>
                  <a:pt x="79" y="18"/>
                </a:lnTo>
                <a:lnTo>
                  <a:pt x="79" y="24"/>
                </a:lnTo>
                <a:close/>
                <a:moveTo>
                  <a:pt x="107" y="15"/>
                </a:moveTo>
                <a:lnTo>
                  <a:pt x="107" y="11"/>
                </a:lnTo>
                <a:lnTo>
                  <a:pt x="103" y="11"/>
                </a:lnTo>
                <a:lnTo>
                  <a:pt x="101" y="11"/>
                </a:lnTo>
                <a:lnTo>
                  <a:pt x="99" y="13"/>
                </a:lnTo>
                <a:lnTo>
                  <a:pt x="98" y="15"/>
                </a:lnTo>
                <a:lnTo>
                  <a:pt x="98" y="17"/>
                </a:lnTo>
                <a:lnTo>
                  <a:pt x="98" y="20"/>
                </a:lnTo>
                <a:lnTo>
                  <a:pt x="99" y="24"/>
                </a:lnTo>
                <a:lnTo>
                  <a:pt x="101" y="24"/>
                </a:lnTo>
                <a:lnTo>
                  <a:pt x="103" y="26"/>
                </a:lnTo>
                <a:lnTo>
                  <a:pt x="105" y="24"/>
                </a:lnTo>
                <a:lnTo>
                  <a:pt x="107" y="24"/>
                </a:lnTo>
                <a:lnTo>
                  <a:pt x="107" y="22"/>
                </a:lnTo>
                <a:lnTo>
                  <a:pt x="107" y="20"/>
                </a:lnTo>
                <a:lnTo>
                  <a:pt x="111" y="20"/>
                </a:lnTo>
                <a:lnTo>
                  <a:pt x="111" y="24"/>
                </a:lnTo>
                <a:lnTo>
                  <a:pt x="109" y="26"/>
                </a:lnTo>
                <a:lnTo>
                  <a:pt x="107" y="28"/>
                </a:lnTo>
                <a:lnTo>
                  <a:pt x="103" y="28"/>
                </a:lnTo>
                <a:lnTo>
                  <a:pt x="101" y="28"/>
                </a:lnTo>
                <a:lnTo>
                  <a:pt x="98" y="26"/>
                </a:lnTo>
                <a:lnTo>
                  <a:pt x="96" y="26"/>
                </a:lnTo>
                <a:lnTo>
                  <a:pt x="96" y="24"/>
                </a:lnTo>
                <a:lnTo>
                  <a:pt x="94" y="20"/>
                </a:lnTo>
                <a:lnTo>
                  <a:pt x="94" y="18"/>
                </a:lnTo>
                <a:lnTo>
                  <a:pt x="94" y="15"/>
                </a:lnTo>
                <a:lnTo>
                  <a:pt x="96" y="13"/>
                </a:lnTo>
                <a:lnTo>
                  <a:pt x="96" y="11"/>
                </a:lnTo>
                <a:lnTo>
                  <a:pt x="98" y="9"/>
                </a:lnTo>
                <a:lnTo>
                  <a:pt x="101" y="7"/>
                </a:lnTo>
                <a:lnTo>
                  <a:pt x="103" y="7"/>
                </a:lnTo>
                <a:lnTo>
                  <a:pt x="105" y="7"/>
                </a:lnTo>
                <a:lnTo>
                  <a:pt x="107" y="7"/>
                </a:lnTo>
                <a:lnTo>
                  <a:pt x="109" y="9"/>
                </a:lnTo>
                <a:lnTo>
                  <a:pt x="111" y="11"/>
                </a:lnTo>
                <a:lnTo>
                  <a:pt x="111" y="13"/>
                </a:lnTo>
                <a:lnTo>
                  <a:pt x="111" y="15"/>
                </a:lnTo>
                <a:lnTo>
                  <a:pt x="107" y="15"/>
                </a:lnTo>
                <a:close/>
                <a:moveTo>
                  <a:pt x="131" y="28"/>
                </a:moveTo>
                <a:lnTo>
                  <a:pt x="127" y="28"/>
                </a:lnTo>
                <a:lnTo>
                  <a:pt x="120" y="18"/>
                </a:lnTo>
                <a:lnTo>
                  <a:pt x="118" y="20"/>
                </a:lnTo>
                <a:lnTo>
                  <a:pt x="118" y="28"/>
                </a:lnTo>
                <a:lnTo>
                  <a:pt x="114" y="28"/>
                </a:lnTo>
                <a:lnTo>
                  <a:pt x="114" y="7"/>
                </a:lnTo>
                <a:lnTo>
                  <a:pt x="118" y="7"/>
                </a:lnTo>
                <a:lnTo>
                  <a:pt x="118" y="17"/>
                </a:lnTo>
                <a:lnTo>
                  <a:pt x="125" y="7"/>
                </a:lnTo>
                <a:lnTo>
                  <a:pt x="131" y="7"/>
                </a:lnTo>
                <a:lnTo>
                  <a:pt x="122" y="17"/>
                </a:lnTo>
                <a:lnTo>
                  <a:pt x="131" y="28"/>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25" name="Freeform 159"/>
          <p:cNvSpPr>
            <a:spLocks noEditPoints="1"/>
          </p:cNvSpPr>
          <p:nvPr/>
        </p:nvSpPr>
        <p:spPr bwMode="auto">
          <a:xfrm>
            <a:off x="2802715" y="4488390"/>
            <a:ext cx="209713" cy="51010"/>
          </a:xfrm>
          <a:custGeom>
            <a:avLst/>
            <a:gdLst>
              <a:gd name="T0" fmla="*/ 5874 w 120"/>
              <a:gd name="T1" fmla="*/ 19050 h 27"/>
              <a:gd name="T2" fmla="*/ 24963 w 120"/>
              <a:gd name="T3" fmla="*/ 42862 h 27"/>
              <a:gd name="T4" fmla="*/ 38179 w 120"/>
              <a:gd name="T5" fmla="*/ 17462 h 27"/>
              <a:gd name="T6" fmla="*/ 51395 w 120"/>
              <a:gd name="T7" fmla="*/ 11112 h 27"/>
              <a:gd name="T8" fmla="*/ 60206 w 120"/>
              <a:gd name="T9" fmla="*/ 38100 h 27"/>
              <a:gd name="T10" fmla="*/ 61674 w 120"/>
              <a:gd name="T11" fmla="*/ 42862 h 27"/>
              <a:gd name="T12" fmla="*/ 60206 w 120"/>
              <a:gd name="T13" fmla="*/ 42862 h 27"/>
              <a:gd name="T14" fmla="*/ 54332 w 120"/>
              <a:gd name="T15" fmla="*/ 38100 h 27"/>
              <a:gd name="T16" fmla="*/ 41116 w 120"/>
              <a:gd name="T17" fmla="*/ 42862 h 27"/>
              <a:gd name="T18" fmla="*/ 35242 w 120"/>
              <a:gd name="T19" fmla="*/ 34925 h 27"/>
              <a:gd name="T20" fmla="*/ 51395 w 120"/>
              <a:gd name="T21" fmla="*/ 22225 h 27"/>
              <a:gd name="T22" fmla="*/ 44053 w 120"/>
              <a:gd name="T23" fmla="*/ 17462 h 27"/>
              <a:gd name="T24" fmla="*/ 54332 w 120"/>
              <a:gd name="T25" fmla="*/ 25400 h 27"/>
              <a:gd name="T26" fmla="*/ 44053 w 120"/>
              <a:gd name="T27" fmla="*/ 28575 h 27"/>
              <a:gd name="T28" fmla="*/ 41116 w 120"/>
              <a:gd name="T29" fmla="*/ 34925 h 27"/>
              <a:gd name="T30" fmla="*/ 51395 w 120"/>
              <a:gd name="T31" fmla="*/ 38100 h 27"/>
              <a:gd name="T32" fmla="*/ 76359 w 120"/>
              <a:gd name="T33" fmla="*/ 25400 h 27"/>
              <a:gd name="T34" fmla="*/ 80764 w 120"/>
              <a:gd name="T35" fmla="*/ 17462 h 27"/>
              <a:gd name="T36" fmla="*/ 64611 w 120"/>
              <a:gd name="T37" fmla="*/ 19050 h 27"/>
              <a:gd name="T38" fmla="*/ 79295 w 120"/>
              <a:gd name="T39" fmla="*/ 11112 h 27"/>
              <a:gd name="T40" fmla="*/ 86638 w 120"/>
              <a:gd name="T41" fmla="*/ 17462 h 27"/>
              <a:gd name="T42" fmla="*/ 80764 w 120"/>
              <a:gd name="T43" fmla="*/ 25400 h 27"/>
              <a:gd name="T44" fmla="*/ 86638 w 120"/>
              <a:gd name="T45" fmla="*/ 39687 h 27"/>
              <a:gd name="T46" fmla="*/ 70485 w 120"/>
              <a:gd name="T47" fmla="*/ 39687 h 27"/>
              <a:gd name="T48" fmla="*/ 70485 w 120"/>
              <a:gd name="T49" fmla="*/ 31750 h 27"/>
              <a:gd name="T50" fmla="*/ 76359 w 120"/>
              <a:gd name="T51" fmla="*/ 39687 h 27"/>
              <a:gd name="T52" fmla="*/ 80764 w 120"/>
              <a:gd name="T53" fmla="*/ 28575 h 27"/>
              <a:gd name="T54" fmla="*/ 73422 w 120"/>
              <a:gd name="T55" fmla="*/ 28575 h 27"/>
              <a:gd name="T56" fmla="*/ 76359 w 120"/>
              <a:gd name="T57" fmla="*/ 25400 h 27"/>
              <a:gd name="T58" fmla="*/ 99853 w 120"/>
              <a:gd name="T59" fmla="*/ 11112 h 27"/>
              <a:gd name="T60" fmla="*/ 114538 w 120"/>
              <a:gd name="T61" fmla="*/ 14287 h 27"/>
              <a:gd name="T62" fmla="*/ 118943 w 120"/>
              <a:gd name="T63" fmla="*/ 39687 h 27"/>
              <a:gd name="T64" fmla="*/ 118943 w 120"/>
              <a:gd name="T65" fmla="*/ 42862 h 27"/>
              <a:gd name="T66" fmla="*/ 114538 w 120"/>
              <a:gd name="T67" fmla="*/ 42862 h 27"/>
              <a:gd name="T68" fmla="*/ 108664 w 120"/>
              <a:gd name="T69" fmla="*/ 42862 h 27"/>
              <a:gd name="T70" fmla="*/ 95448 w 120"/>
              <a:gd name="T71" fmla="*/ 39687 h 27"/>
              <a:gd name="T72" fmla="*/ 95448 w 120"/>
              <a:gd name="T73" fmla="*/ 28575 h 27"/>
              <a:gd name="T74" fmla="*/ 111601 w 120"/>
              <a:gd name="T75" fmla="*/ 19050 h 27"/>
              <a:gd name="T76" fmla="*/ 99853 w 120"/>
              <a:gd name="T77" fmla="*/ 19050 h 27"/>
              <a:gd name="T78" fmla="*/ 108664 w 120"/>
              <a:gd name="T79" fmla="*/ 28575 h 27"/>
              <a:gd name="T80" fmla="*/ 99853 w 120"/>
              <a:gd name="T81" fmla="*/ 31750 h 27"/>
              <a:gd name="T82" fmla="*/ 102790 w 120"/>
              <a:gd name="T83" fmla="*/ 39687 h 27"/>
              <a:gd name="T84" fmla="*/ 111601 w 120"/>
              <a:gd name="T85" fmla="*/ 34925 h 27"/>
              <a:gd name="T86" fmla="*/ 149780 w 120"/>
              <a:gd name="T87" fmla="*/ 42862 h 27"/>
              <a:gd name="T88" fmla="*/ 124817 w 120"/>
              <a:gd name="T89" fmla="*/ 42862 h 27"/>
              <a:gd name="T90" fmla="*/ 143906 w 120"/>
              <a:gd name="T91" fmla="*/ 11112 h 27"/>
              <a:gd name="T92" fmla="*/ 173275 w 120"/>
              <a:gd name="T93" fmla="*/ 39687 h 27"/>
              <a:gd name="T94" fmla="*/ 160059 w 120"/>
              <a:gd name="T95" fmla="*/ 11112 h 27"/>
              <a:gd name="T96" fmla="*/ 176212 w 120"/>
              <a:gd name="T97" fmla="*/ 28575 h 27"/>
              <a:gd name="T98" fmla="*/ 170338 w 120"/>
              <a:gd name="T99" fmla="*/ 38100 h 27"/>
              <a:gd name="T100" fmla="*/ 167401 w 120"/>
              <a:gd name="T101" fmla="*/ 28575 h 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0"/>
              <a:gd name="T154" fmla="*/ 0 h 27"/>
              <a:gd name="T155" fmla="*/ 120 w 120"/>
              <a:gd name="T156" fmla="*/ 27 h 2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0" h="27">
                <a:moveTo>
                  <a:pt x="4" y="27"/>
                </a:moveTo>
                <a:lnTo>
                  <a:pt x="0" y="27"/>
                </a:lnTo>
                <a:lnTo>
                  <a:pt x="0" y="0"/>
                </a:lnTo>
                <a:lnTo>
                  <a:pt x="4" y="0"/>
                </a:lnTo>
                <a:lnTo>
                  <a:pt x="4" y="12"/>
                </a:lnTo>
                <a:lnTo>
                  <a:pt x="17" y="0"/>
                </a:lnTo>
                <a:lnTo>
                  <a:pt x="22" y="0"/>
                </a:lnTo>
                <a:lnTo>
                  <a:pt x="11" y="11"/>
                </a:lnTo>
                <a:lnTo>
                  <a:pt x="22" y="27"/>
                </a:lnTo>
                <a:lnTo>
                  <a:pt x="17" y="27"/>
                </a:lnTo>
                <a:lnTo>
                  <a:pt x="7" y="14"/>
                </a:lnTo>
                <a:lnTo>
                  <a:pt x="4" y="18"/>
                </a:lnTo>
                <a:lnTo>
                  <a:pt x="4" y="27"/>
                </a:lnTo>
                <a:close/>
                <a:moveTo>
                  <a:pt x="24" y="12"/>
                </a:moveTo>
                <a:lnTo>
                  <a:pt x="26" y="11"/>
                </a:lnTo>
                <a:lnTo>
                  <a:pt x="28" y="9"/>
                </a:lnTo>
                <a:lnTo>
                  <a:pt x="30" y="7"/>
                </a:lnTo>
                <a:lnTo>
                  <a:pt x="33" y="7"/>
                </a:lnTo>
                <a:lnTo>
                  <a:pt x="35" y="7"/>
                </a:lnTo>
                <a:lnTo>
                  <a:pt x="37" y="7"/>
                </a:lnTo>
                <a:lnTo>
                  <a:pt x="39" y="9"/>
                </a:lnTo>
                <a:lnTo>
                  <a:pt x="39" y="11"/>
                </a:lnTo>
                <a:lnTo>
                  <a:pt x="41" y="12"/>
                </a:lnTo>
                <a:lnTo>
                  <a:pt x="41" y="24"/>
                </a:lnTo>
                <a:lnTo>
                  <a:pt x="41" y="25"/>
                </a:lnTo>
                <a:lnTo>
                  <a:pt x="42" y="25"/>
                </a:lnTo>
                <a:lnTo>
                  <a:pt x="42" y="27"/>
                </a:lnTo>
                <a:lnTo>
                  <a:pt x="41" y="27"/>
                </a:lnTo>
                <a:lnTo>
                  <a:pt x="39" y="27"/>
                </a:lnTo>
                <a:lnTo>
                  <a:pt x="37" y="27"/>
                </a:lnTo>
                <a:lnTo>
                  <a:pt x="37" y="25"/>
                </a:lnTo>
                <a:lnTo>
                  <a:pt x="37" y="24"/>
                </a:lnTo>
                <a:lnTo>
                  <a:pt x="35" y="25"/>
                </a:lnTo>
                <a:lnTo>
                  <a:pt x="33" y="27"/>
                </a:lnTo>
                <a:lnTo>
                  <a:pt x="31" y="27"/>
                </a:lnTo>
                <a:lnTo>
                  <a:pt x="30" y="27"/>
                </a:lnTo>
                <a:lnTo>
                  <a:pt x="28" y="27"/>
                </a:lnTo>
                <a:lnTo>
                  <a:pt x="26" y="27"/>
                </a:lnTo>
                <a:lnTo>
                  <a:pt x="26" y="25"/>
                </a:lnTo>
                <a:lnTo>
                  <a:pt x="24" y="25"/>
                </a:lnTo>
                <a:lnTo>
                  <a:pt x="24" y="24"/>
                </a:lnTo>
                <a:lnTo>
                  <a:pt x="24" y="22"/>
                </a:lnTo>
                <a:lnTo>
                  <a:pt x="24" y="20"/>
                </a:lnTo>
                <a:lnTo>
                  <a:pt x="24" y="18"/>
                </a:lnTo>
                <a:lnTo>
                  <a:pt x="26" y="16"/>
                </a:lnTo>
                <a:lnTo>
                  <a:pt x="30" y="16"/>
                </a:lnTo>
                <a:lnTo>
                  <a:pt x="35" y="14"/>
                </a:lnTo>
                <a:lnTo>
                  <a:pt x="37" y="14"/>
                </a:lnTo>
                <a:lnTo>
                  <a:pt x="37" y="12"/>
                </a:lnTo>
                <a:lnTo>
                  <a:pt x="35" y="11"/>
                </a:lnTo>
                <a:lnTo>
                  <a:pt x="31" y="9"/>
                </a:lnTo>
                <a:lnTo>
                  <a:pt x="30" y="11"/>
                </a:lnTo>
                <a:lnTo>
                  <a:pt x="28" y="12"/>
                </a:lnTo>
                <a:lnTo>
                  <a:pt x="24" y="12"/>
                </a:lnTo>
                <a:close/>
                <a:moveTo>
                  <a:pt x="37" y="16"/>
                </a:moveTo>
                <a:lnTo>
                  <a:pt x="37" y="18"/>
                </a:lnTo>
                <a:lnTo>
                  <a:pt x="35" y="18"/>
                </a:lnTo>
                <a:lnTo>
                  <a:pt x="33" y="18"/>
                </a:lnTo>
                <a:lnTo>
                  <a:pt x="31" y="18"/>
                </a:lnTo>
                <a:lnTo>
                  <a:pt x="30" y="18"/>
                </a:lnTo>
                <a:lnTo>
                  <a:pt x="28" y="20"/>
                </a:lnTo>
                <a:lnTo>
                  <a:pt x="28" y="22"/>
                </a:lnTo>
                <a:lnTo>
                  <a:pt x="28" y="24"/>
                </a:lnTo>
                <a:lnTo>
                  <a:pt x="31" y="25"/>
                </a:lnTo>
                <a:lnTo>
                  <a:pt x="33" y="24"/>
                </a:lnTo>
                <a:lnTo>
                  <a:pt x="35" y="24"/>
                </a:lnTo>
                <a:lnTo>
                  <a:pt x="35" y="22"/>
                </a:lnTo>
                <a:lnTo>
                  <a:pt x="37" y="22"/>
                </a:lnTo>
                <a:lnTo>
                  <a:pt x="37" y="20"/>
                </a:lnTo>
                <a:lnTo>
                  <a:pt x="37" y="16"/>
                </a:lnTo>
                <a:close/>
                <a:moveTo>
                  <a:pt x="52" y="16"/>
                </a:moveTo>
                <a:lnTo>
                  <a:pt x="54" y="16"/>
                </a:lnTo>
                <a:lnTo>
                  <a:pt x="55" y="14"/>
                </a:lnTo>
                <a:lnTo>
                  <a:pt x="57" y="12"/>
                </a:lnTo>
                <a:lnTo>
                  <a:pt x="55" y="11"/>
                </a:lnTo>
                <a:lnTo>
                  <a:pt x="52" y="9"/>
                </a:lnTo>
                <a:lnTo>
                  <a:pt x="50" y="11"/>
                </a:lnTo>
                <a:lnTo>
                  <a:pt x="48" y="12"/>
                </a:lnTo>
                <a:lnTo>
                  <a:pt x="44" y="12"/>
                </a:lnTo>
                <a:lnTo>
                  <a:pt x="46" y="11"/>
                </a:lnTo>
                <a:lnTo>
                  <a:pt x="46" y="9"/>
                </a:lnTo>
                <a:lnTo>
                  <a:pt x="48" y="9"/>
                </a:lnTo>
                <a:lnTo>
                  <a:pt x="50" y="7"/>
                </a:lnTo>
                <a:lnTo>
                  <a:pt x="54" y="7"/>
                </a:lnTo>
                <a:lnTo>
                  <a:pt x="55" y="7"/>
                </a:lnTo>
                <a:lnTo>
                  <a:pt x="57" y="7"/>
                </a:lnTo>
                <a:lnTo>
                  <a:pt x="57" y="9"/>
                </a:lnTo>
                <a:lnTo>
                  <a:pt x="59" y="9"/>
                </a:lnTo>
                <a:lnTo>
                  <a:pt x="59" y="11"/>
                </a:lnTo>
                <a:lnTo>
                  <a:pt x="59" y="12"/>
                </a:lnTo>
                <a:lnTo>
                  <a:pt x="59" y="14"/>
                </a:lnTo>
                <a:lnTo>
                  <a:pt x="59" y="16"/>
                </a:lnTo>
                <a:lnTo>
                  <a:pt x="57" y="16"/>
                </a:lnTo>
                <a:lnTo>
                  <a:pt x="55" y="16"/>
                </a:lnTo>
                <a:lnTo>
                  <a:pt x="59" y="18"/>
                </a:lnTo>
                <a:lnTo>
                  <a:pt x="61" y="22"/>
                </a:lnTo>
                <a:lnTo>
                  <a:pt x="61" y="24"/>
                </a:lnTo>
                <a:lnTo>
                  <a:pt x="59" y="25"/>
                </a:lnTo>
                <a:lnTo>
                  <a:pt x="57" y="27"/>
                </a:lnTo>
                <a:lnTo>
                  <a:pt x="55" y="27"/>
                </a:lnTo>
                <a:lnTo>
                  <a:pt x="54" y="27"/>
                </a:lnTo>
                <a:lnTo>
                  <a:pt x="50" y="27"/>
                </a:lnTo>
                <a:lnTo>
                  <a:pt x="48" y="25"/>
                </a:lnTo>
                <a:lnTo>
                  <a:pt x="46" y="25"/>
                </a:lnTo>
                <a:lnTo>
                  <a:pt x="44" y="24"/>
                </a:lnTo>
                <a:lnTo>
                  <a:pt x="44" y="22"/>
                </a:lnTo>
                <a:lnTo>
                  <a:pt x="44" y="20"/>
                </a:lnTo>
                <a:lnTo>
                  <a:pt x="48" y="20"/>
                </a:lnTo>
                <a:lnTo>
                  <a:pt x="48" y="22"/>
                </a:lnTo>
                <a:lnTo>
                  <a:pt x="48" y="24"/>
                </a:lnTo>
                <a:lnTo>
                  <a:pt x="50" y="24"/>
                </a:lnTo>
                <a:lnTo>
                  <a:pt x="52" y="25"/>
                </a:lnTo>
                <a:lnTo>
                  <a:pt x="54" y="25"/>
                </a:lnTo>
                <a:lnTo>
                  <a:pt x="55" y="24"/>
                </a:lnTo>
                <a:lnTo>
                  <a:pt x="57" y="22"/>
                </a:lnTo>
                <a:lnTo>
                  <a:pt x="57" y="20"/>
                </a:lnTo>
                <a:lnTo>
                  <a:pt x="55" y="18"/>
                </a:lnTo>
                <a:lnTo>
                  <a:pt x="54" y="18"/>
                </a:lnTo>
                <a:lnTo>
                  <a:pt x="52" y="18"/>
                </a:lnTo>
                <a:lnTo>
                  <a:pt x="50" y="18"/>
                </a:lnTo>
                <a:lnTo>
                  <a:pt x="50" y="16"/>
                </a:lnTo>
                <a:lnTo>
                  <a:pt x="52" y="16"/>
                </a:lnTo>
                <a:close/>
                <a:moveTo>
                  <a:pt x="65" y="12"/>
                </a:moveTo>
                <a:lnTo>
                  <a:pt x="65" y="11"/>
                </a:lnTo>
                <a:lnTo>
                  <a:pt x="66" y="9"/>
                </a:lnTo>
                <a:lnTo>
                  <a:pt x="68" y="7"/>
                </a:lnTo>
                <a:lnTo>
                  <a:pt x="72" y="7"/>
                </a:lnTo>
                <a:lnTo>
                  <a:pt x="74" y="7"/>
                </a:lnTo>
                <a:lnTo>
                  <a:pt x="76" y="7"/>
                </a:lnTo>
                <a:lnTo>
                  <a:pt x="78" y="7"/>
                </a:lnTo>
                <a:lnTo>
                  <a:pt x="78" y="9"/>
                </a:lnTo>
                <a:lnTo>
                  <a:pt x="79" y="11"/>
                </a:lnTo>
                <a:lnTo>
                  <a:pt x="79" y="12"/>
                </a:lnTo>
                <a:lnTo>
                  <a:pt x="79" y="24"/>
                </a:lnTo>
                <a:lnTo>
                  <a:pt x="81" y="25"/>
                </a:lnTo>
                <a:lnTo>
                  <a:pt x="81" y="27"/>
                </a:lnTo>
                <a:lnTo>
                  <a:pt x="79" y="27"/>
                </a:lnTo>
                <a:lnTo>
                  <a:pt x="78" y="27"/>
                </a:lnTo>
                <a:lnTo>
                  <a:pt x="78" y="25"/>
                </a:lnTo>
                <a:lnTo>
                  <a:pt x="76" y="24"/>
                </a:lnTo>
                <a:lnTo>
                  <a:pt x="76" y="25"/>
                </a:lnTo>
                <a:lnTo>
                  <a:pt x="74" y="27"/>
                </a:lnTo>
                <a:lnTo>
                  <a:pt x="72" y="27"/>
                </a:lnTo>
                <a:lnTo>
                  <a:pt x="70" y="27"/>
                </a:lnTo>
                <a:lnTo>
                  <a:pt x="68" y="27"/>
                </a:lnTo>
                <a:lnTo>
                  <a:pt x="66" y="27"/>
                </a:lnTo>
                <a:lnTo>
                  <a:pt x="65" y="25"/>
                </a:lnTo>
                <a:lnTo>
                  <a:pt x="63" y="24"/>
                </a:lnTo>
                <a:lnTo>
                  <a:pt x="63" y="22"/>
                </a:lnTo>
                <a:lnTo>
                  <a:pt x="63" y="20"/>
                </a:lnTo>
                <a:lnTo>
                  <a:pt x="65" y="18"/>
                </a:lnTo>
                <a:lnTo>
                  <a:pt x="66" y="16"/>
                </a:lnTo>
                <a:lnTo>
                  <a:pt x="68" y="16"/>
                </a:lnTo>
                <a:lnTo>
                  <a:pt x="74" y="14"/>
                </a:lnTo>
                <a:lnTo>
                  <a:pt x="76" y="14"/>
                </a:lnTo>
                <a:lnTo>
                  <a:pt x="76" y="12"/>
                </a:lnTo>
                <a:lnTo>
                  <a:pt x="76" y="11"/>
                </a:lnTo>
                <a:lnTo>
                  <a:pt x="72" y="9"/>
                </a:lnTo>
                <a:lnTo>
                  <a:pt x="70" y="11"/>
                </a:lnTo>
                <a:lnTo>
                  <a:pt x="68" y="11"/>
                </a:lnTo>
                <a:lnTo>
                  <a:pt x="68" y="12"/>
                </a:lnTo>
                <a:lnTo>
                  <a:pt x="66" y="12"/>
                </a:lnTo>
                <a:lnTo>
                  <a:pt x="65" y="12"/>
                </a:lnTo>
                <a:close/>
                <a:moveTo>
                  <a:pt x="76" y="16"/>
                </a:moveTo>
                <a:lnTo>
                  <a:pt x="76" y="18"/>
                </a:lnTo>
                <a:lnTo>
                  <a:pt x="74" y="18"/>
                </a:lnTo>
                <a:lnTo>
                  <a:pt x="70" y="18"/>
                </a:lnTo>
                <a:lnTo>
                  <a:pt x="68" y="18"/>
                </a:lnTo>
                <a:lnTo>
                  <a:pt x="68" y="20"/>
                </a:lnTo>
                <a:lnTo>
                  <a:pt x="66" y="20"/>
                </a:lnTo>
                <a:lnTo>
                  <a:pt x="66" y="22"/>
                </a:lnTo>
                <a:lnTo>
                  <a:pt x="68" y="24"/>
                </a:lnTo>
                <a:lnTo>
                  <a:pt x="70" y="25"/>
                </a:lnTo>
                <a:lnTo>
                  <a:pt x="72" y="25"/>
                </a:lnTo>
                <a:lnTo>
                  <a:pt x="74" y="24"/>
                </a:lnTo>
                <a:lnTo>
                  <a:pt x="76" y="22"/>
                </a:lnTo>
                <a:lnTo>
                  <a:pt x="76" y="20"/>
                </a:lnTo>
                <a:lnTo>
                  <a:pt x="76" y="16"/>
                </a:lnTo>
                <a:close/>
                <a:moveTo>
                  <a:pt x="98" y="7"/>
                </a:moveTo>
                <a:lnTo>
                  <a:pt x="102" y="7"/>
                </a:lnTo>
                <a:lnTo>
                  <a:pt x="102" y="27"/>
                </a:lnTo>
                <a:lnTo>
                  <a:pt x="98" y="27"/>
                </a:lnTo>
                <a:lnTo>
                  <a:pt x="98" y="18"/>
                </a:lnTo>
                <a:lnTo>
                  <a:pt x="89" y="18"/>
                </a:lnTo>
                <a:lnTo>
                  <a:pt x="89" y="27"/>
                </a:lnTo>
                <a:lnTo>
                  <a:pt x="85" y="27"/>
                </a:lnTo>
                <a:lnTo>
                  <a:pt x="85" y="7"/>
                </a:lnTo>
                <a:lnTo>
                  <a:pt x="89" y="7"/>
                </a:lnTo>
                <a:lnTo>
                  <a:pt x="89" y="16"/>
                </a:lnTo>
                <a:lnTo>
                  <a:pt x="98" y="16"/>
                </a:lnTo>
                <a:lnTo>
                  <a:pt x="98" y="7"/>
                </a:lnTo>
                <a:close/>
                <a:moveTo>
                  <a:pt x="120" y="22"/>
                </a:moveTo>
                <a:lnTo>
                  <a:pt x="120" y="24"/>
                </a:lnTo>
                <a:lnTo>
                  <a:pt x="120" y="25"/>
                </a:lnTo>
                <a:lnTo>
                  <a:pt x="118" y="25"/>
                </a:lnTo>
                <a:lnTo>
                  <a:pt x="116" y="27"/>
                </a:lnTo>
                <a:lnTo>
                  <a:pt x="113" y="27"/>
                </a:lnTo>
                <a:lnTo>
                  <a:pt x="105" y="27"/>
                </a:lnTo>
                <a:lnTo>
                  <a:pt x="105" y="7"/>
                </a:lnTo>
                <a:lnTo>
                  <a:pt x="109" y="7"/>
                </a:lnTo>
                <a:lnTo>
                  <a:pt x="109" y="16"/>
                </a:lnTo>
                <a:lnTo>
                  <a:pt x="113" y="16"/>
                </a:lnTo>
                <a:lnTo>
                  <a:pt x="116" y="16"/>
                </a:lnTo>
                <a:lnTo>
                  <a:pt x="118" y="16"/>
                </a:lnTo>
                <a:lnTo>
                  <a:pt x="120" y="18"/>
                </a:lnTo>
                <a:lnTo>
                  <a:pt x="120" y="22"/>
                </a:lnTo>
                <a:close/>
                <a:moveTo>
                  <a:pt x="109" y="24"/>
                </a:moveTo>
                <a:lnTo>
                  <a:pt x="113" y="24"/>
                </a:lnTo>
                <a:lnTo>
                  <a:pt x="114" y="24"/>
                </a:lnTo>
                <a:lnTo>
                  <a:pt x="116" y="24"/>
                </a:lnTo>
                <a:lnTo>
                  <a:pt x="118" y="22"/>
                </a:lnTo>
                <a:lnTo>
                  <a:pt x="118" y="20"/>
                </a:lnTo>
                <a:lnTo>
                  <a:pt x="116" y="20"/>
                </a:lnTo>
                <a:lnTo>
                  <a:pt x="114" y="18"/>
                </a:lnTo>
                <a:lnTo>
                  <a:pt x="113" y="18"/>
                </a:lnTo>
                <a:lnTo>
                  <a:pt x="109" y="18"/>
                </a:lnTo>
                <a:lnTo>
                  <a:pt x="109" y="24"/>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26" name="Freeform 160"/>
          <p:cNvSpPr>
            <a:spLocks noEditPoints="1"/>
          </p:cNvSpPr>
          <p:nvPr/>
        </p:nvSpPr>
        <p:spPr bwMode="auto">
          <a:xfrm>
            <a:off x="2217030" y="4749115"/>
            <a:ext cx="251278" cy="66125"/>
          </a:xfrm>
          <a:custGeom>
            <a:avLst/>
            <a:gdLst>
              <a:gd name="T0" fmla="*/ 16129 w 144"/>
              <a:gd name="T1" fmla="*/ 6350 h 35"/>
              <a:gd name="T2" fmla="*/ 7331 w 144"/>
              <a:gd name="T3" fmla="*/ 30162 h 35"/>
              <a:gd name="T4" fmla="*/ 26392 w 144"/>
              <a:gd name="T5" fmla="*/ 38100 h 35"/>
              <a:gd name="T6" fmla="*/ 32257 w 144"/>
              <a:gd name="T7" fmla="*/ 41275 h 35"/>
              <a:gd name="T8" fmla="*/ 10264 w 144"/>
              <a:gd name="T9" fmla="*/ 44450 h 35"/>
              <a:gd name="T10" fmla="*/ 0 w 144"/>
              <a:gd name="T11" fmla="*/ 23812 h 35"/>
              <a:gd name="T12" fmla="*/ 10264 w 144"/>
              <a:gd name="T13" fmla="*/ 3175 h 35"/>
              <a:gd name="T14" fmla="*/ 32257 w 144"/>
              <a:gd name="T15" fmla="*/ 9525 h 35"/>
              <a:gd name="T16" fmla="*/ 45453 w 144"/>
              <a:gd name="T17" fmla="*/ 14287 h 35"/>
              <a:gd name="T18" fmla="*/ 61582 w 144"/>
              <a:gd name="T19" fmla="*/ 14287 h 35"/>
              <a:gd name="T20" fmla="*/ 64514 w 144"/>
              <a:gd name="T21" fmla="*/ 41275 h 35"/>
              <a:gd name="T22" fmla="*/ 64514 w 144"/>
              <a:gd name="T23" fmla="*/ 44450 h 35"/>
              <a:gd name="T24" fmla="*/ 58649 w 144"/>
              <a:gd name="T25" fmla="*/ 41275 h 35"/>
              <a:gd name="T26" fmla="*/ 42521 w 144"/>
              <a:gd name="T27" fmla="*/ 44450 h 35"/>
              <a:gd name="T28" fmla="*/ 39588 w 144"/>
              <a:gd name="T29" fmla="*/ 30162 h 35"/>
              <a:gd name="T30" fmla="*/ 57183 w 144"/>
              <a:gd name="T31" fmla="*/ 17462 h 35"/>
              <a:gd name="T32" fmla="*/ 39588 w 144"/>
              <a:gd name="T33" fmla="*/ 23812 h 35"/>
              <a:gd name="T34" fmla="*/ 48386 w 144"/>
              <a:gd name="T35" fmla="*/ 31750 h 35"/>
              <a:gd name="T36" fmla="*/ 45453 w 144"/>
              <a:gd name="T37" fmla="*/ 41275 h 35"/>
              <a:gd name="T38" fmla="*/ 58649 w 144"/>
              <a:gd name="T39" fmla="*/ 34925 h 35"/>
              <a:gd name="T40" fmla="*/ 74778 w 144"/>
              <a:gd name="T41" fmla="*/ 17462 h 35"/>
              <a:gd name="T42" fmla="*/ 92372 w 144"/>
              <a:gd name="T43" fmla="*/ 14287 h 35"/>
              <a:gd name="T44" fmla="*/ 96771 w 144"/>
              <a:gd name="T45" fmla="*/ 34925 h 35"/>
              <a:gd name="T46" fmla="*/ 80643 w 144"/>
              <a:gd name="T47" fmla="*/ 44450 h 35"/>
              <a:gd name="T48" fmla="*/ 73311 w 144"/>
              <a:gd name="T49" fmla="*/ 14287 h 35"/>
              <a:gd name="T50" fmla="*/ 92372 w 144"/>
              <a:gd name="T51" fmla="*/ 31750 h 35"/>
              <a:gd name="T52" fmla="*/ 86508 w 144"/>
              <a:gd name="T53" fmla="*/ 17462 h 35"/>
              <a:gd name="T54" fmla="*/ 77710 w 144"/>
              <a:gd name="T55" fmla="*/ 34925 h 35"/>
              <a:gd name="T56" fmla="*/ 105569 w 144"/>
              <a:gd name="T57" fmla="*/ 14287 h 35"/>
              <a:gd name="T58" fmla="*/ 121697 w 144"/>
              <a:gd name="T59" fmla="*/ 14287 h 35"/>
              <a:gd name="T60" fmla="*/ 127562 w 144"/>
              <a:gd name="T61" fmla="*/ 41275 h 35"/>
              <a:gd name="T62" fmla="*/ 127562 w 144"/>
              <a:gd name="T63" fmla="*/ 44450 h 35"/>
              <a:gd name="T64" fmla="*/ 121697 w 144"/>
              <a:gd name="T65" fmla="*/ 41275 h 35"/>
              <a:gd name="T66" fmla="*/ 105569 w 144"/>
              <a:gd name="T67" fmla="*/ 44450 h 35"/>
              <a:gd name="T68" fmla="*/ 102636 w 144"/>
              <a:gd name="T69" fmla="*/ 30162 h 35"/>
              <a:gd name="T70" fmla="*/ 118765 w 144"/>
              <a:gd name="T71" fmla="*/ 17462 h 35"/>
              <a:gd name="T72" fmla="*/ 102636 w 144"/>
              <a:gd name="T73" fmla="*/ 23812 h 35"/>
              <a:gd name="T74" fmla="*/ 109967 w 144"/>
              <a:gd name="T75" fmla="*/ 31750 h 35"/>
              <a:gd name="T76" fmla="*/ 108501 w 144"/>
              <a:gd name="T77" fmla="*/ 41275 h 35"/>
              <a:gd name="T78" fmla="*/ 118765 w 144"/>
              <a:gd name="T79" fmla="*/ 34925 h 35"/>
              <a:gd name="T80" fmla="*/ 140758 w 144"/>
              <a:gd name="T81" fmla="*/ 17462 h 35"/>
              <a:gd name="T82" fmla="*/ 167150 w 144"/>
              <a:gd name="T83" fmla="*/ 12700 h 35"/>
              <a:gd name="T84" fmla="*/ 181812 w 144"/>
              <a:gd name="T85" fmla="*/ 30162 h 35"/>
              <a:gd name="T86" fmla="*/ 167150 w 144"/>
              <a:gd name="T87" fmla="*/ 44450 h 35"/>
              <a:gd name="T88" fmla="*/ 153954 w 144"/>
              <a:gd name="T89" fmla="*/ 30162 h 35"/>
              <a:gd name="T90" fmla="*/ 167150 w 144"/>
              <a:gd name="T91" fmla="*/ 12700 h 35"/>
              <a:gd name="T92" fmla="*/ 175947 w 144"/>
              <a:gd name="T93" fmla="*/ 31750 h 35"/>
              <a:gd name="T94" fmla="*/ 170083 w 144"/>
              <a:gd name="T95" fmla="*/ 17462 h 35"/>
              <a:gd name="T96" fmla="*/ 159819 w 144"/>
              <a:gd name="T97" fmla="*/ 26987 h 35"/>
              <a:gd name="T98" fmla="*/ 164218 w 144"/>
              <a:gd name="T99" fmla="*/ 41275 h 35"/>
              <a:gd name="T100" fmla="*/ 208205 w 144"/>
              <a:gd name="T101" fmla="*/ 17462 h 35"/>
              <a:gd name="T102" fmla="*/ 208205 w 144"/>
              <a:gd name="T103" fmla="*/ 30162 h 35"/>
              <a:gd name="T104" fmla="*/ 208205 w 144"/>
              <a:gd name="T105" fmla="*/ 41275 h 35"/>
              <a:gd name="T106" fmla="*/ 192076 w 144"/>
              <a:gd name="T107" fmla="*/ 26987 h 35"/>
              <a:gd name="T108" fmla="*/ 205272 w 144"/>
              <a:gd name="T109" fmla="*/ 23812 h 35"/>
              <a:gd name="T110" fmla="*/ 192076 w 144"/>
              <a:gd name="T111" fmla="*/ 17462 h 35"/>
              <a:gd name="T112" fmla="*/ 205272 w 144"/>
              <a:gd name="T113" fmla="*/ 38100 h 35"/>
              <a:gd name="T114" fmla="*/ 192076 w 144"/>
              <a:gd name="T115" fmla="*/ 30162 h 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4"/>
              <a:gd name="T175" fmla="*/ 0 h 35"/>
              <a:gd name="T176" fmla="*/ 144 w 144"/>
              <a:gd name="T177" fmla="*/ 35 h 3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4" h="35">
                <a:moveTo>
                  <a:pt x="20" y="9"/>
                </a:moveTo>
                <a:lnTo>
                  <a:pt x="20" y="8"/>
                </a:lnTo>
                <a:lnTo>
                  <a:pt x="18" y="6"/>
                </a:lnTo>
                <a:lnTo>
                  <a:pt x="15" y="4"/>
                </a:lnTo>
                <a:lnTo>
                  <a:pt x="13" y="4"/>
                </a:lnTo>
                <a:lnTo>
                  <a:pt x="11" y="4"/>
                </a:lnTo>
                <a:lnTo>
                  <a:pt x="9" y="6"/>
                </a:lnTo>
                <a:lnTo>
                  <a:pt x="7" y="6"/>
                </a:lnTo>
                <a:lnTo>
                  <a:pt x="5" y="9"/>
                </a:lnTo>
                <a:lnTo>
                  <a:pt x="5" y="11"/>
                </a:lnTo>
                <a:lnTo>
                  <a:pt x="3" y="15"/>
                </a:lnTo>
                <a:lnTo>
                  <a:pt x="5" y="19"/>
                </a:lnTo>
                <a:lnTo>
                  <a:pt x="5" y="22"/>
                </a:lnTo>
                <a:lnTo>
                  <a:pt x="9" y="24"/>
                </a:lnTo>
                <a:lnTo>
                  <a:pt x="13" y="26"/>
                </a:lnTo>
                <a:lnTo>
                  <a:pt x="15" y="26"/>
                </a:lnTo>
                <a:lnTo>
                  <a:pt x="16" y="26"/>
                </a:lnTo>
                <a:lnTo>
                  <a:pt x="18" y="24"/>
                </a:lnTo>
                <a:lnTo>
                  <a:pt x="18" y="22"/>
                </a:lnTo>
                <a:lnTo>
                  <a:pt x="20" y="20"/>
                </a:lnTo>
                <a:lnTo>
                  <a:pt x="20" y="19"/>
                </a:lnTo>
                <a:lnTo>
                  <a:pt x="24" y="19"/>
                </a:lnTo>
                <a:lnTo>
                  <a:pt x="24" y="22"/>
                </a:lnTo>
                <a:lnTo>
                  <a:pt x="22" y="26"/>
                </a:lnTo>
                <a:lnTo>
                  <a:pt x="18" y="28"/>
                </a:lnTo>
                <a:lnTo>
                  <a:pt x="16" y="28"/>
                </a:lnTo>
                <a:lnTo>
                  <a:pt x="15" y="28"/>
                </a:lnTo>
                <a:lnTo>
                  <a:pt x="13" y="30"/>
                </a:lnTo>
                <a:lnTo>
                  <a:pt x="11" y="28"/>
                </a:lnTo>
                <a:lnTo>
                  <a:pt x="7" y="28"/>
                </a:lnTo>
                <a:lnTo>
                  <a:pt x="5" y="28"/>
                </a:lnTo>
                <a:lnTo>
                  <a:pt x="3" y="26"/>
                </a:lnTo>
                <a:lnTo>
                  <a:pt x="3" y="24"/>
                </a:lnTo>
                <a:lnTo>
                  <a:pt x="2" y="20"/>
                </a:lnTo>
                <a:lnTo>
                  <a:pt x="0" y="19"/>
                </a:lnTo>
                <a:lnTo>
                  <a:pt x="0" y="15"/>
                </a:lnTo>
                <a:lnTo>
                  <a:pt x="0" y="11"/>
                </a:lnTo>
                <a:lnTo>
                  <a:pt x="2" y="9"/>
                </a:lnTo>
                <a:lnTo>
                  <a:pt x="2" y="6"/>
                </a:lnTo>
                <a:lnTo>
                  <a:pt x="3" y="4"/>
                </a:lnTo>
                <a:lnTo>
                  <a:pt x="5" y="2"/>
                </a:lnTo>
                <a:lnTo>
                  <a:pt x="7" y="2"/>
                </a:lnTo>
                <a:lnTo>
                  <a:pt x="11" y="0"/>
                </a:lnTo>
                <a:lnTo>
                  <a:pt x="13" y="0"/>
                </a:lnTo>
                <a:lnTo>
                  <a:pt x="16" y="0"/>
                </a:lnTo>
                <a:lnTo>
                  <a:pt x="18" y="2"/>
                </a:lnTo>
                <a:lnTo>
                  <a:pt x="20" y="4"/>
                </a:lnTo>
                <a:lnTo>
                  <a:pt x="22" y="6"/>
                </a:lnTo>
                <a:lnTo>
                  <a:pt x="24" y="8"/>
                </a:lnTo>
                <a:lnTo>
                  <a:pt x="24" y="9"/>
                </a:lnTo>
                <a:lnTo>
                  <a:pt x="20" y="9"/>
                </a:lnTo>
                <a:close/>
                <a:moveTo>
                  <a:pt x="27" y="15"/>
                </a:moveTo>
                <a:lnTo>
                  <a:pt x="29" y="11"/>
                </a:lnTo>
                <a:lnTo>
                  <a:pt x="31" y="9"/>
                </a:lnTo>
                <a:lnTo>
                  <a:pt x="33" y="8"/>
                </a:lnTo>
                <a:lnTo>
                  <a:pt x="37" y="8"/>
                </a:lnTo>
                <a:lnTo>
                  <a:pt x="39" y="8"/>
                </a:lnTo>
                <a:lnTo>
                  <a:pt x="40" y="9"/>
                </a:lnTo>
                <a:lnTo>
                  <a:pt x="42" y="9"/>
                </a:lnTo>
                <a:lnTo>
                  <a:pt x="42" y="11"/>
                </a:lnTo>
                <a:lnTo>
                  <a:pt x="44" y="13"/>
                </a:lnTo>
                <a:lnTo>
                  <a:pt x="44" y="24"/>
                </a:lnTo>
                <a:lnTo>
                  <a:pt x="44" y="26"/>
                </a:lnTo>
                <a:lnTo>
                  <a:pt x="46" y="26"/>
                </a:lnTo>
                <a:lnTo>
                  <a:pt x="46" y="28"/>
                </a:lnTo>
                <a:lnTo>
                  <a:pt x="44" y="28"/>
                </a:lnTo>
                <a:lnTo>
                  <a:pt x="42" y="28"/>
                </a:lnTo>
                <a:lnTo>
                  <a:pt x="40" y="28"/>
                </a:lnTo>
                <a:lnTo>
                  <a:pt x="40" y="26"/>
                </a:lnTo>
                <a:lnTo>
                  <a:pt x="39" y="26"/>
                </a:lnTo>
                <a:lnTo>
                  <a:pt x="37" y="28"/>
                </a:lnTo>
                <a:lnTo>
                  <a:pt x="35" y="28"/>
                </a:lnTo>
                <a:lnTo>
                  <a:pt x="33" y="28"/>
                </a:lnTo>
                <a:lnTo>
                  <a:pt x="31" y="28"/>
                </a:lnTo>
                <a:lnTo>
                  <a:pt x="29" y="28"/>
                </a:lnTo>
                <a:lnTo>
                  <a:pt x="27" y="26"/>
                </a:lnTo>
                <a:lnTo>
                  <a:pt x="27" y="24"/>
                </a:lnTo>
                <a:lnTo>
                  <a:pt x="27" y="22"/>
                </a:lnTo>
                <a:lnTo>
                  <a:pt x="27" y="20"/>
                </a:lnTo>
                <a:lnTo>
                  <a:pt x="27" y="19"/>
                </a:lnTo>
                <a:lnTo>
                  <a:pt x="29" y="19"/>
                </a:lnTo>
                <a:lnTo>
                  <a:pt x="33" y="17"/>
                </a:lnTo>
                <a:lnTo>
                  <a:pt x="39" y="17"/>
                </a:lnTo>
                <a:lnTo>
                  <a:pt x="40" y="15"/>
                </a:lnTo>
                <a:lnTo>
                  <a:pt x="40" y="13"/>
                </a:lnTo>
                <a:lnTo>
                  <a:pt x="39" y="11"/>
                </a:lnTo>
                <a:lnTo>
                  <a:pt x="35" y="11"/>
                </a:lnTo>
                <a:lnTo>
                  <a:pt x="33" y="11"/>
                </a:lnTo>
                <a:lnTo>
                  <a:pt x="31" y="13"/>
                </a:lnTo>
                <a:lnTo>
                  <a:pt x="31" y="15"/>
                </a:lnTo>
                <a:lnTo>
                  <a:pt x="27" y="15"/>
                </a:lnTo>
                <a:close/>
                <a:moveTo>
                  <a:pt x="40" y="19"/>
                </a:moveTo>
                <a:lnTo>
                  <a:pt x="40" y="19"/>
                </a:lnTo>
                <a:lnTo>
                  <a:pt x="39" y="19"/>
                </a:lnTo>
                <a:lnTo>
                  <a:pt x="37" y="19"/>
                </a:lnTo>
                <a:lnTo>
                  <a:pt x="35" y="19"/>
                </a:lnTo>
                <a:lnTo>
                  <a:pt x="33" y="20"/>
                </a:lnTo>
                <a:lnTo>
                  <a:pt x="31" y="20"/>
                </a:lnTo>
                <a:lnTo>
                  <a:pt x="31" y="22"/>
                </a:lnTo>
                <a:lnTo>
                  <a:pt x="31" y="26"/>
                </a:lnTo>
                <a:lnTo>
                  <a:pt x="35" y="26"/>
                </a:lnTo>
                <a:lnTo>
                  <a:pt x="37" y="26"/>
                </a:lnTo>
                <a:lnTo>
                  <a:pt x="39" y="24"/>
                </a:lnTo>
                <a:lnTo>
                  <a:pt x="40" y="22"/>
                </a:lnTo>
                <a:lnTo>
                  <a:pt x="40" y="19"/>
                </a:lnTo>
                <a:close/>
                <a:moveTo>
                  <a:pt x="50" y="9"/>
                </a:moveTo>
                <a:lnTo>
                  <a:pt x="51" y="9"/>
                </a:lnTo>
                <a:lnTo>
                  <a:pt x="51" y="11"/>
                </a:lnTo>
                <a:lnTo>
                  <a:pt x="53" y="9"/>
                </a:lnTo>
                <a:lnTo>
                  <a:pt x="55" y="9"/>
                </a:lnTo>
                <a:lnTo>
                  <a:pt x="55" y="8"/>
                </a:lnTo>
                <a:lnTo>
                  <a:pt x="59" y="8"/>
                </a:lnTo>
                <a:lnTo>
                  <a:pt x="61" y="8"/>
                </a:lnTo>
                <a:lnTo>
                  <a:pt x="63" y="9"/>
                </a:lnTo>
                <a:lnTo>
                  <a:pt x="64" y="11"/>
                </a:lnTo>
                <a:lnTo>
                  <a:pt x="64" y="13"/>
                </a:lnTo>
                <a:lnTo>
                  <a:pt x="66" y="15"/>
                </a:lnTo>
                <a:lnTo>
                  <a:pt x="66" y="19"/>
                </a:lnTo>
                <a:lnTo>
                  <a:pt x="66" y="20"/>
                </a:lnTo>
                <a:lnTo>
                  <a:pt x="66" y="22"/>
                </a:lnTo>
                <a:lnTo>
                  <a:pt x="64" y="26"/>
                </a:lnTo>
                <a:lnTo>
                  <a:pt x="63" y="28"/>
                </a:lnTo>
                <a:lnTo>
                  <a:pt x="61" y="28"/>
                </a:lnTo>
                <a:lnTo>
                  <a:pt x="57" y="28"/>
                </a:lnTo>
                <a:lnTo>
                  <a:pt x="55" y="28"/>
                </a:lnTo>
                <a:lnTo>
                  <a:pt x="53" y="28"/>
                </a:lnTo>
                <a:lnTo>
                  <a:pt x="53" y="26"/>
                </a:lnTo>
                <a:lnTo>
                  <a:pt x="51" y="26"/>
                </a:lnTo>
                <a:lnTo>
                  <a:pt x="51" y="35"/>
                </a:lnTo>
                <a:lnTo>
                  <a:pt x="50" y="35"/>
                </a:lnTo>
                <a:lnTo>
                  <a:pt x="50" y="9"/>
                </a:lnTo>
                <a:close/>
                <a:moveTo>
                  <a:pt x="57" y="26"/>
                </a:moveTo>
                <a:lnTo>
                  <a:pt x="59" y="26"/>
                </a:lnTo>
                <a:lnTo>
                  <a:pt x="61" y="24"/>
                </a:lnTo>
                <a:lnTo>
                  <a:pt x="63" y="22"/>
                </a:lnTo>
                <a:lnTo>
                  <a:pt x="63" y="20"/>
                </a:lnTo>
                <a:lnTo>
                  <a:pt x="63" y="19"/>
                </a:lnTo>
                <a:lnTo>
                  <a:pt x="63" y="17"/>
                </a:lnTo>
                <a:lnTo>
                  <a:pt x="63" y="15"/>
                </a:lnTo>
                <a:lnTo>
                  <a:pt x="63" y="13"/>
                </a:lnTo>
                <a:lnTo>
                  <a:pt x="61" y="13"/>
                </a:lnTo>
                <a:lnTo>
                  <a:pt x="59" y="11"/>
                </a:lnTo>
                <a:lnTo>
                  <a:pt x="57" y="11"/>
                </a:lnTo>
                <a:lnTo>
                  <a:pt x="55" y="11"/>
                </a:lnTo>
                <a:lnTo>
                  <a:pt x="53" y="13"/>
                </a:lnTo>
                <a:lnTo>
                  <a:pt x="53" y="15"/>
                </a:lnTo>
                <a:lnTo>
                  <a:pt x="51" y="19"/>
                </a:lnTo>
                <a:lnTo>
                  <a:pt x="53" y="22"/>
                </a:lnTo>
                <a:lnTo>
                  <a:pt x="53" y="24"/>
                </a:lnTo>
                <a:lnTo>
                  <a:pt x="55" y="26"/>
                </a:lnTo>
                <a:lnTo>
                  <a:pt x="57" y="26"/>
                </a:lnTo>
                <a:close/>
                <a:moveTo>
                  <a:pt x="70" y="15"/>
                </a:moveTo>
                <a:lnTo>
                  <a:pt x="70" y="11"/>
                </a:lnTo>
                <a:lnTo>
                  <a:pt x="72" y="9"/>
                </a:lnTo>
                <a:lnTo>
                  <a:pt x="74" y="8"/>
                </a:lnTo>
                <a:lnTo>
                  <a:pt x="77" y="8"/>
                </a:lnTo>
                <a:lnTo>
                  <a:pt x="79" y="8"/>
                </a:lnTo>
                <a:lnTo>
                  <a:pt x="81" y="8"/>
                </a:lnTo>
                <a:lnTo>
                  <a:pt x="83" y="9"/>
                </a:lnTo>
                <a:lnTo>
                  <a:pt x="85" y="11"/>
                </a:lnTo>
                <a:lnTo>
                  <a:pt x="85" y="13"/>
                </a:lnTo>
                <a:lnTo>
                  <a:pt x="85" y="24"/>
                </a:lnTo>
                <a:lnTo>
                  <a:pt x="85" y="26"/>
                </a:lnTo>
                <a:lnTo>
                  <a:pt x="87" y="26"/>
                </a:lnTo>
                <a:lnTo>
                  <a:pt x="87" y="28"/>
                </a:lnTo>
                <a:lnTo>
                  <a:pt x="85" y="28"/>
                </a:lnTo>
                <a:lnTo>
                  <a:pt x="83" y="28"/>
                </a:lnTo>
                <a:lnTo>
                  <a:pt x="83" y="26"/>
                </a:lnTo>
                <a:lnTo>
                  <a:pt x="81" y="26"/>
                </a:lnTo>
                <a:lnTo>
                  <a:pt x="79" y="28"/>
                </a:lnTo>
                <a:lnTo>
                  <a:pt x="77" y="28"/>
                </a:lnTo>
                <a:lnTo>
                  <a:pt x="75" y="28"/>
                </a:lnTo>
                <a:lnTo>
                  <a:pt x="74" y="28"/>
                </a:lnTo>
                <a:lnTo>
                  <a:pt x="72" y="28"/>
                </a:lnTo>
                <a:lnTo>
                  <a:pt x="70" y="28"/>
                </a:lnTo>
                <a:lnTo>
                  <a:pt x="70" y="26"/>
                </a:lnTo>
                <a:lnTo>
                  <a:pt x="68" y="24"/>
                </a:lnTo>
                <a:lnTo>
                  <a:pt x="68" y="22"/>
                </a:lnTo>
                <a:lnTo>
                  <a:pt x="70" y="20"/>
                </a:lnTo>
                <a:lnTo>
                  <a:pt x="70" y="19"/>
                </a:lnTo>
                <a:lnTo>
                  <a:pt x="72" y="19"/>
                </a:lnTo>
                <a:lnTo>
                  <a:pt x="75" y="17"/>
                </a:lnTo>
                <a:lnTo>
                  <a:pt x="81" y="17"/>
                </a:lnTo>
                <a:lnTo>
                  <a:pt x="81" y="15"/>
                </a:lnTo>
                <a:lnTo>
                  <a:pt x="81" y="13"/>
                </a:lnTo>
                <a:lnTo>
                  <a:pt x="81" y="11"/>
                </a:lnTo>
                <a:lnTo>
                  <a:pt x="77" y="11"/>
                </a:lnTo>
                <a:lnTo>
                  <a:pt x="75" y="11"/>
                </a:lnTo>
                <a:lnTo>
                  <a:pt x="74" y="11"/>
                </a:lnTo>
                <a:lnTo>
                  <a:pt x="74" y="13"/>
                </a:lnTo>
                <a:lnTo>
                  <a:pt x="74" y="15"/>
                </a:lnTo>
                <a:lnTo>
                  <a:pt x="70" y="15"/>
                </a:lnTo>
                <a:close/>
                <a:moveTo>
                  <a:pt x="81" y="19"/>
                </a:moveTo>
                <a:lnTo>
                  <a:pt x="81" y="19"/>
                </a:lnTo>
                <a:lnTo>
                  <a:pt x="79" y="19"/>
                </a:lnTo>
                <a:lnTo>
                  <a:pt x="75" y="19"/>
                </a:lnTo>
                <a:lnTo>
                  <a:pt x="75" y="20"/>
                </a:lnTo>
                <a:lnTo>
                  <a:pt x="74" y="20"/>
                </a:lnTo>
                <a:lnTo>
                  <a:pt x="72" y="22"/>
                </a:lnTo>
                <a:lnTo>
                  <a:pt x="74" y="26"/>
                </a:lnTo>
                <a:lnTo>
                  <a:pt x="75" y="26"/>
                </a:lnTo>
                <a:lnTo>
                  <a:pt x="77" y="26"/>
                </a:lnTo>
                <a:lnTo>
                  <a:pt x="79" y="26"/>
                </a:lnTo>
                <a:lnTo>
                  <a:pt x="79" y="24"/>
                </a:lnTo>
                <a:lnTo>
                  <a:pt x="81" y="24"/>
                </a:lnTo>
                <a:lnTo>
                  <a:pt x="81" y="22"/>
                </a:lnTo>
                <a:lnTo>
                  <a:pt x="81" y="19"/>
                </a:lnTo>
                <a:close/>
                <a:moveTo>
                  <a:pt x="98" y="11"/>
                </a:moveTo>
                <a:lnTo>
                  <a:pt x="98" y="28"/>
                </a:lnTo>
                <a:lnTo>
                  <a:pt x="96" y="28"/>
                </a:lnTo>
                <a:lnTo>
                  <a:pt x="96" y="11"/>
                </a:lnTo>
                <a:lnTo>
                  <a:pt x="88" y="11"/>
                </a:lnTo>
                <a:lnTo>
                  <a:pt x="88" y="9"/>
                </a:lnTo>
                <a:lnTo>
                  <a:pt x="105" y="9"/>
                </a:lnTo>
                <a:lnTo>
                  <a:pt x="105" y="11"/>
                </a:lnTo>
                <a:lnTo>
                  <a:pt x="98" y="11"/>
                </a:lnTo>
                <a:close/>
                <a:moveTo>
                  <a:pt x="114" y="8"/>
                </a:moveTo>
                <a:lnTo>
                  <a:pt x="118" y="8"/>
                </a:lnTo>
                <a:lnTo>
                  <a:pt x="120" y="9"/>
                </a:lnTo>
                <a:lnTo>
                  <a:pt x="122" y="11"/>
                </a:lnTo>
                <a:lnTo>
                  <a:pt x="124" y="13"/>
                </a:lnTo>
                <a:lnTo>
                  <a:pt x="124" y="15"/>
                </a:lnTo>
                <a:lnTo>
                  <a:pt x="124" y="19"/>
                </a:lnTo>
                <a:lnTo>
                  <a:pt x="124" y="20"/>
                </a:lnTo>
                <a:lnTo>
                  <a:pt x="124" y="24"/>
                </a:lnTo>
                <a:lnTo>
                  <a:pt x="122" y="26"/>
                </a:lnTo>
                <a:lnTo>
                  <a:pt x="120" y="28"/>
                </a:lnTo>
                <a:lnTo>
                  <a:pt x="118" y="28"/>
                </a:lnTo>
                <a:lnTo>
                  <a:pt x="114" y="28"/>
                </a:lnTo>
                <a:lnTo>
                  <a:pt x="112" y="28"/>
                </a:lnTo>
                <a:lnTo>
                  <a:pt x="109" y="28"/>
                </a:lnTo>
                <a:lnTo>
                  <a:pt x="107" y="26"/>
                </a:lnTo>
                <a:lnTo>
                  <a:pt x="107" y="24"/>
                </a:lnTo>
                <a:lnTo>
                  <a:pt x="105" y="20"/>
                </a:lnTo>
                <a:lnTo>
                  <a:pt x="105" y="19"/>
                </a:lnTo>
                <a:lnTo>
                  <a:pt x="105" y="15"/>
                </a:lnTo>
                <a:lnTo>
                  <a:pt x="107" y="13"/>
                </a:lnTo>
                <a:lnTo>
                  <a:pt x="107" y="11"/>
                </a:lnTo>
                <a:lnTo>
                  <a:pt x="109" y="9"/>
                </a:lnTo>
                <a:lnTo>
                  <a:pt x="112" y="8"/>
                </a:lnTo>
                <a:lnTo>
                  <a:pt x="114" y="8"/>
                </a:lnTo>
                <a:close/>
                <a:moveTo>
                  <a:pt x="114" y="26"/>
                </a:moveTo>
                <a:lnTo>
                  <a:pt x="116" y="26"/>
                </a:lnTo>
                <a:lnTo>
                  <a:pt x="118" y="24"/>
                </a:lnTo>
                <a:lnTo>
                  <a:pt x="120" y="24"/>
                </a:lnTo>
                <a:lnTo>
                  <a:pt x="120" y="22"/>
                </a:lnTo>
                <a:lnTo>
                  <a:pt x="120" y="20"/>
                </a:lnTo>
                <a:lnTo>
                  <a:pt x="120" y="19"/>
                </a:lnTo>
                <a:lnTo>
                  <a:pt x="120" y="17"/>
                </a:lnTo>
                <a:lnTo>
                  <a:pt x="120" y="15"/>
                </a:lnTo>
                <a:lnTo>
                  <a:pt x="120" y="13"/>
                </a:lnTo>
                <a:lnTo>
                  <a:pt x="118" y="11"/>
                </a:lnTo>
                <a:lnTo>
                  <a:pt x="116" y="11"/>
                </a:lnTo>
                <a:lnTo>
                  <a:pt x="114" y="11"/>
                </a:lnTo>
                <a:lnTo>
                  <a:pt x="112" y="11"/>
                </a:lnTo>
                <a:lnTo>
                  <a:pt x="111" y="11"/>
                </a:lnTo>
                <a:lnTo>
                  <a:pt x="111" y="13"/>
                </a:lnTo>
                <a:lnTo>
                  <a:pt x="109" y="15"/>
                </a:lnTo>
                <a:lnTo>
                  <a:pt x="109" y="17"/>
                </a:lnTo>
                <a:lnTo>
                  <a:pt x="109" y="19"/>
                </a:lnTo>
                <a:lnTo>
                  <a:pt x="109" y="20"/>
                </a:lnTo>
                <a:lnTo>
                  <a:pt x="109" y="22"/>
                </a:lnTo>
                <a:lnTo>
                  <a:pt x="111" y="24"/>
                </a:lnTo>
                <a:lnTo>
                  <a:pt x="112" y="26"/>
                </a:lnTo>
                <a:lnTo>
                  <a:pt x="114" y="26"/>
                </a:lnTo>
                <a:close/>
                <a:moveTo>
                  <a:pt x="127" y="9"/>
                </a:moveTo>
                <a:lnTo>
                  <a:pt x="136" y="9"/>
                </a:lnTo>
                <a:lnTo>
                  <a:pt x="140" y="9"/>
                </a:lnTo>
                <a:lnTo>
                  <a:pt x="142" y="9"/>
                </a:lnTo>
                <a:lnTo>
                  <a:pt x="142" y="11"/>
                </a:lnTo>
                <a:lnTo>
                  <a:pt x="144" y="13"/>
                </a:lnTo>
                <a:lnTo>
                  <a:pt x="142" y="15"/>
                </a:lnTo>
                <a:lnTo>
                  <a:pt x="142" y="17"/>
                </a:lnTo>
                <a:lnTo>
                  <a:pt x="140" y="19"/>
                </a:lnTo>
                <a:lnTo>
                  <a:pt x="142" y="19"/>
                </a:lnTo>
                <a:lnTo>
                  <a:pt x="144" y="20"/>
                </a:lnTo>
                <a:lnTo>
                  <a:pt x="144" y="22"/>
                </a:lnTo>
                <a:lnTo>
                  <a:pt x="144" y="24"/>
                </a:lnTo>
                <a:lnTo>
                  <a:pt x="144" y="26"/>
                </a:lnTo>
                <a:lnTo>
                  <a:pt x="142" y="26"/>
                </a:lnTo>
                <a:lnTo>
                  <a:pt x="142" y="28"/>
                </a:lnTo>
                <a:lnTo>
                  <a:pt x="140" y="28"/>
                </a:lnTo>
                <a:lnTo>
                  <a:pt x="136" y="28"/>
                </a:lnTo>
                <a:lnTo>
                  <a:pt x="127" y="28"/>
                </a:lnTo>
                <a:lnTo>
                  <a:pt x="127" y="9"/>
                </a:lnTo>
                <a:close/>
                <a:moveTo>
                  <a:pt x="131" y="17"/>
                </a:moveTo>
                <a:lnTo>
                  <a:pt x="136" y="17"/>
                </a:lnTo>
                <a:lnTo>
                  <a:pt x="138" y="17"/>
                </a:lnTo>
                <a:lnTo>
                  <a:pt x="138" y="15"/>
                </a:lnTo>
                <a:lnTo>
                  <a:pt x="140" y="15"/>
                </a:lnTo>
                <a:lnTo>
                  <a:pt x="140" y="13"/>
                </a:lnTo>
                <a:lnTo>
                  <a:pt x="138" y="11"/>
                </a:lnTo>
                <a:lnTo>
                  <a:pt x="136" y="11"/>
                </a:lnTo>
                <a:lnTo>
                  <a:pt x="131" y="11"/>
                </a:lnTo>
                <a:lnTo>
                  <a:pt x="131" y="17"/>
                </a:lnTo>
                <a:close/>
                <a:moveTo>
                  <a:pt x="131" y="26"/>
                </a:moveTo>
                <a:lnTo>
                  <a:pt x="136" y="26"/>
                </a:lnTo>
                <a:lnTo>
                  <a:pt x="138" y="26"/>
                </a:lnTo>
                <a:lnTo>
                  <a:pt x="140" y="24"/>
                </a:lnTo>
                <a:lnTo>
                  <a:pt x="140" y="22"/>
                </a:lnTo>
                <a:lnTo>
                  <a:pt x="140" y="20"/>
                </a:lnTo>
                <a:lnTo>
                  <a:pt x="138" y="20"/>
                </a:lnTo>
                <a:lnTo>
                  <a:pt x="136" y="19"/>
                </a:lnTo>
                <a:lnTo>
                  <a:pt x="131" y="19"/>
                </a:lnTo>
                <a:lnTo>
                  <a:pt x="131" y="26"/>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27" name="Freeform 161"/>
          <p:cNvSpPr>
            <a:spLocks noEditPoints="1"/>
          </p:cNvSpPr>
          <p:nvPr/>
        </p:nvSpPr>
        <p:spPr bwMode="auto">
          <a:xfrm>
            <a:off x="2636455" y="4875700"/>
            <a:ext cx="234275" cy="66126"/>
          </a:xfrm>
          <a:custGeom>
            <a:avLst/>
            <a:gdLst>
              <a:gd name="T0" fmla="*/ 16040 w 135"/>
              <a:gd name="T1" fmla="*/ 4763 h 35"/>
              <a:gd name="T2" fmla="*/ 7291 w 135"/>
              <a:gd name="T3" fmla="*/ 28575 h 35"/>
              <a:gd name="T4" fmla="*/ 26247 w 135"/>
              <a:gd name="T5" fmla="*/ 38100 h 35"/>
              <a:gd name="T6" fmla="*/ 32079 w 135"/>
              <a:gd name="T7" fmla="*/ 38100 h 35"/>
              <a:gd name="T8" fmla="*/ 10207 w 135"/>
              <a:gd name="T9" fmla="*/ 42863 h 35"/>
              <a:gd name="T10" fmla="*/ 0 w 135"/>
              <a:gd name="T11" fmla="*/ 20638 h 35"/>
              <a:gd name="T12" fmla="*/ 10207 w 135"/>
              <a:gd name="T13" fmla="*/ 0 h 35"/>
              <a:gd name="T14" fmla="*/ 32079 w 135"/>
              <a:gd name="T15" fmla="*/ 4763 h 35"/>
              <a:gd name="T16" fmla="*/ 45203 w 135"/>
              <a:gd name="T17" fmla="*/ 14288 h 35"/>
              <a:gd name="T18" fmla="*/ 61242 w 135"/>
              <a:gd name="T19" fmla="*/ 14288 h 35"/>
              <a:gd name="T20" fmla="*/ 64159 w 135"/>
              <a:gd name="T21" fmla="*/ 41275 h 35"/>
              <a:gd name="T22" fmla="*/ 64159 w 135"/>
              <a:gd name="T23" fmla="*/ 42863 h 35"/>
              <a:gd name="T24" fmla="*/ 59784 w 135"/>
              <a:gd name="T25" fmla="*/ 38100 h 35"/>
              <a:gd name="T26" fmla="*/ 42286 w 135"/>
              <a:gd name="T27" fmla="*/ 42863 h 35"/>
              <a:gd name="T28" fmla="*/ 40828 w 135"/>
              <a:gd name="T29" fmla="*/ 28575 h 35"/>
              <a:gd name="T30" fmla="*/ 56868 w 135"/>
              <a:gd name="T31" fmla="*/ 17463 h 35"/>
              <a:gd name="T32" fmla="*/ 40828 w 135"/>
              <a:gd name="T33" fmla="*/ 20638 h 35"/>
              <a:gd name="T34" fmla="*/ 48119 w 135"/>
              <a:gd name="T35" fmla="*/ 28575 h 35"/>
              <a:gd name="T36" fmla="*/ 45203 w 135"/>
              <a:gd name="T37" fmla="*/ 38100 h 35"/>
              <a:gd name="T38" fmla="*/ 59784 w 135"/>
              <a:gd name="T39" fmla="*/ 34925 h 35"/>
              <a:gd name="T40" fmla="*/ 104987 w 135"/>
              <a:gd name="T41" fmla="*/ 42863 h 35"/>
              <a:gd name="T42" fmla="*/ 99154 w 135"/>
              <a:gd name="T43" fmla="*/ 17463 h 35"/>
              <a:gd name="T44" fmla="*/ 75824 w 135"/>
              <a:gd name="T45" fmla="*/ 20638 h 35"/>
              <a:gd name="T46" fmla="*/ 72907 w 135"/>
              <a:gd name="T47" fmla="*/ 11113 h 35"/>
              <a:gd name="T48" fmla="*/ 118110 w 135"/>
              <a:gd name="T49" fmla="*/ 11113 h 35"/>
              <a:gd name="T50" fmla="*/ 131233 w 135"/>
              <a:gd name="T51" fmla="*/ 17463 h 35"/>
              <a:gd name="T52" fmla="*/ 137066 w 135"/>
              <a:gd name="T53" fmla="*/ 41275 h 35"/>
              <a:gd name="T54" fmla="*/ 134150 w 135"/>
              <a:gd name="T55" fmla="*/ 42863 h 35"/>
              <a:gd name="T56" fmla="*/ 126859 w 135"/>
              <a:gd name="T57" fmla="*/ 41275 h 35"/>
              <a:gd name="T58" fmla="*/ 112277 w 135"/>
              <a:gd name="T59" fmla="*/ 41275 h 35"/>
              <a:gd name="T60" fmla="*/ 112277 w 135"/>
              <a:gd name="T61" fmla="*/ 25400 h 35"/>
              <a:gd name="T62" fmla="*/ 121026 w 135"/>
              <a:gd name="T63" fmla="*/ 14288 h 35"/>
              <a:gd name="T64" fmla="*/ 129775 w 135"/>
              <a:gd name="T65" fmla="*/ 25400 h 35"/>
              <a:gd name="T66" fmla="*/ 118110 w 135"/>
              <a:gd name="T67" fmla="*/ 28575 h 35"/>
              <a:gd name="T68" fmla="*/ 121026 w 135"/>
              <a:gd name="T69" fmla="*/ 41275 h 35"/>
              <a:gd name="T70" fmla="*/ 129775 w 135"/>
              <a:gd name="T71" fmla="*/ 31750 h 35"/>
              <a:gd name="T72" fmla="*/ 147273 w 135"/>
              <a:gd name="T73" fmla="*/ 14288 h 35"/>
              <a:gd name="T74" fmla="*/ 164771 w 135"/>
              <a:gd name="T75" fmla="*/ 14288 h 35"/>
              <a:gd name="T76" fmla="*/ 164771 w 135"/>
              <a:gd name="T77" fmla="*/ 38100 h 35"/>
              <a:gd name="T78" fmla="*/ 147273 w 135"/>
              <a:gd name="T79" fmla="*/ 41275 h 35"/>
              <a:gd name="T80" fmla="*/ 153106 w 135"/>
              <a:gd name="T81" fmla="*/ 41275 h 35"/>
              <a:gd name="T82" fmla="*/ 161854 w 135"/>
              <a:gd name="T83" fmla="*/ 25400 h 35"/>
              <a:gd name="T84" fmla="*/ 153106 w 135"/>
              <a:gd name="T85" fmla="*/ 17463 h 35"/>
              <a:gd name="T86" fmla="*/ 147273 w 135"/>
              <a:gd name="T87" fmla="*/ 38100 h 35"/>
              <a:gd name="T88" fmla="*/ 177894 w 135"/>
              <a:gd name="T89" fmla="*/ 11113 h 35"/>
              <a:gd name="T90" fmla="*/ 193934 w 135"/>
              <a:gd name="T91" fmla="*/ 17463 h 35"/>
              <a:gd name="T92" fmla="*/ 196850 w 135"/>
              <a:gd name="T93" fmla="*/ 41275 h 35"/>
              <a:gd name="T94" fmla="*/ 193934 w 135"/>
              <a:gd name="T95" fmla="*/ 42863 h 35"/>
              <a:gd name="T96" fmla="*/ 188101 w 135"/>
              <a:gd name="T97" fmla="*/ 41275 h 35"/>
              <a:gd name="T98" fmla="*/ 172061 w 135"/>
              <a:gd name="T99" fmla="*/ 41275 h 35"/>
              <a:gd name="T100" fmla="*/ 174978 w 135"/>
              <a:gd name="T101" fmla="*/ 25400 h 35"/>
              <a:gd name="T102" fmla="*/ 183727 w 135"/>
              <a:gd name="T103" fmla="*/ 14288 h 35"/>
              <a:gd name="T104" fmla="*/ 188101 w 135"/>
              <a:gd name="T105" fmla="*/ 25400 h 35"/>
              <a:gd name="T106" fmla="*/ 177894 w 135"/>
              <a:gd name="T107" fmla="*/ 28575 h 35"/>
              <a:gd name="T108" fmla="*/ 180810 w 135"/>
              <a:gd name="T109" fmla="*/ 41275 h 35"/>
              <a:gd name="T110" fmla="*/ 188101 w 135"/>
              <a:gd name="T111" fmla="*/ 31750 h 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5"/>
              <a:gd name="T169" fmla="*/ 0 h 35"/>
              <a:gd name="T170" fmla="*/ 135 w 135"/>
              <a:gd name="T171" fmla="*/ 35 h 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5" h="35">
                <a:moveTo>
                  <a:pt x="20" y="9"/>
                </a:moveTo>
                <a:lnTo>
                  <a:pt x="20" y="5"/>
                </a:lnTo>
                <a:lnTo>
                  <a:pt x="18" y="3"/>
                </a:lnTo>
                <a:lnTo>
                  <a:pt x="15" y="3"/>
                </a:lnTo>
                <a:lnTo>
                  <a:pt x="13" y="3"/>
                </a:lnTo>
                <a:lnTo>
                  <a:pt x="11" y="3"/>
                </a:lnTo>
                <a:lnTo>
                  <a:pt x="9" y="3"/>
                </a:lnTo>
                <a:lnTo>
                  <a:pt x="7" y="5"/>
                </a:lnTo>
                <a:lnTo>
                  <a:pt x="5" y="7"/>
                </a:lnTo>
                <a:lnTo>
                  <a:pt x="5" y="11"/>
                </a:lnTo>
                <a:lnTo>
                  <a:pt x="4" y="13"/>
                </a:lnTo>
                <a:lnTo>
                  <a:pt x="5" y="18"/>
                </a:lnTo>
                <a:lnTo>
                  <a:pt x="7" y="22"/>
                </a:lnTo>
                <a:lnTo>
                  <a:pt x="9" y="24"/>
                </a:lnTo>
                <a:lnTo>
                  <a:pt x="13" y="24"/>
                </a:lnTo>
                <a:lnTo>
                  <a:pt x="15" y="24"/>
                </a:lnTo>
                <a:lnTo>
                  <a:pt x="17" y="24"/>
                </a:lnTo>
                <a:lnTo>
                  <a:pt x="18" y="24"/>
                </a:lnTo>
                <a:lnTo>
                  <a:pt x="18" y="22"/>
                </a:lnTo>
                <a:lnTo>
                  <a:pt x="20" y="20"/>
                </a:lnTo>
                <a:lnTo>
                  <a:pt x="20" y="16"/>
                </a:lnTo>
                <a:lnTo>
                  <a:pt x="24" y="16"/>
                </a:lnTo>
                <a:lnTo>
                  <a:pt x="24" y="22"/>
                </a:lnTo>
                <a:lnTo>
                  <a:pt x="22" y="24"/>
                </a:lnTo>
                <a:lnTo>
                  <a:pt x="18" y="26"/>
                </a:lnTo>
                <a:lnTo>
                  <a:pt x="17" y="27"/>
                </a:lnTo>
                <a:lnTo>
                  <a:pt x="15" y="27"/>
                </a:lnTo>
                <a:lnTo>
                  <a:pt x="13" y="27"/>
                </a:lnTo>
                <a:lnTo>
                  <a:pt x="11" y="27"/>
                </a:lnTo>
                <a:lnTo>
                  <a:pt x="7" y="27"/>
                </a:lnTo>
                <a:lnTo>
                  <a:pt x="5" y="26"/>
                </a:lnTo>
                <a:lnTo>
                  <a:pt x="4" y="24"/>
                </a:lnTo>
                <a:lnTo>
                  <a:pt x="4" y="22"/>
                </a:lnTo>
                <a:lnTo>
                  <a:pt x="2" y="20"/>
                </a:lnTo>
                <a:lnTo>
                  <a:pt x="0" y="16"/>
                </a:lnTo>
                <a:lnTo>
                  <a:pt x="0" y="13"/>
                </a:lnTo>
                <a:lnTo>
                  <a:pt x="0" y="11"/>
                </a:lnTo>
                <a:lnTo>
                  <a:pt x="2" y="7"/>
                </a:lnTo>
                <a:lnTo>
                  <a:pt x="2" y="5"/>
                </a:lnTo>
                <a:lnTo>
                  <a:pt x="4" y="3"/>
                </a:lnTo>
                <a:lnTo>
                  <a:pt x="5" y="1"/>
                </a:lnTo>
                <a:lnTo>
                  <a:pt x="7" y="0"/>
                </a:lnTo>
                <a:lnTo>
                  <a:pt x="11" y="0"/>
                </a:lnTo>
                <a:lnTo>
                  <a:pt x="13" y="0"/>
                </a:lnTo>
                <a:lnTo>
                  <a:pt x="17" y="0"/>
                </a:lnTo>
                <a:lnTo>
                  <a:pt x="18" y="1"/>
                </a:lnTo>
                <a:lnTo>
                  <a:pt x="20" y="1"/>
                </a:lnTo>
                <a:lnTo>
                  <a:pt x="22" y="3"/>
                </a:lnTo>
                <a:lnTo>
                  <a:pt x="24" y="5"/>
                </a:lnTo>
                <a:lnTo>
                  <a:pt x="24" y="9"/>
                </a:lnTo>
                <a:lnTo>
                  <a:pt x="20" y="9"/>
                </a:lnTo>
                <a:close/>
                <a:moveTo>
                  <a:pt x="28" y="13"/>
                </a:moveTo>
                <a:lnTo>
                  <a:pt x="29" y="11"/>
                </a:lnTo>
                <a:lnTo>
                  <a:pt x="31" y="9"/>
                </a:lnTo>
                <a:lnTo>
                  <a:pt x="33" y="7"/>
                </a:lnTo>
                <a:lnTo>
                  <a:pt x="37" y="7"/>
                </a:lnTo>
                <a:lnTo>
                  <a:pt x="39" y="7"/>
                </a:lnTo>
                <a:lnTo>
                  <a:pt x="41" y="7"/>
                </a:lnTo>
                <a:lnTo>
                  <a:pt x="42" y="9"/>
                </a:lnTo>
                <a:lnTo>
                  <a:pt x="42" y="11"/>
                </a:lnTo>
                <a:lnTo>
                  <a:pt x="44" y="13"/>
                </a:lnTo>
                <a:lnTo>
                  <a:pt x="44" y="24"/>
                </a:lnTo>
                <a:lnTo>
                  <a:pt x="44" y="26"/>
                </a:lnTo>
                <a:lnTo>
                  <a:pt x="46" y="26"/>
                </a:lnTo>
                <a:lnTo>
                  <a:pt x="46" y="27"/>
                </a:lnTo>
                <a:lnTo>
                  <a:pt x="44" y="27"/>
                </a:lnTo>
                <a:lnTo>
                  <a:pt x="42" y="27"/>
                </a:lnTo>
                <a:lnTo>
                  <a:pt x="41" y="27"/>
                </a:lnTo>
                <a:lnTo>
                  <a:pt x="41" y="26"/>
                </a:lnTo>
                <a:lnTo>
                  <a:pt x="41" y="24"/>
                </a:lnTo>
                <a:lnTo>
                  <a:pt x="39" y="26"/>
                </a:lnTo>
                <a:lnTo>
                  <a:pt x="37" y="27"/>
                </a:lnTo>
                <a:lnTo>
                  <a:pt x="35" y="27"/>
                </a:lnTo>
                <a:lnTo>
                  <a:pt x="33" y="27"/>
                </a:lnTo>
                <a:lnTo>
                  <a:pt x="31" y="27"/>
                </a:lnTo>
                <a:lnTo>
                  <a:pt x="29" y="27"/>
                </a:lnTo>
                <a:lnTo>
                  <a:pt x="29" y="26"/>
                </a:lnTo>
                <a:lnTo>
                  <a:pt x="28" y="26"/>
                </a:lnTo>
                <a:lnTo>
                  <a:pt x="28" y="24"/>
                </a:lnTo>
                <a:lnTo>
                  <a:pt x="28" y="22"/>
                </a:lnTo>
                <a:lnTo>
                  <a:pt x="28" y="20"/>
                </a:lnTo>
                <a:lnTo>
                  <a:pt x="28" y="18"/>
                </a:lnTo>
                <a:lnTo>
                  <a:pt x="29" y="16"/>
                </a:lnTo>
                <a:lnTo>
                  <a:pt x="33" y="16"/>
                </a:lnTo>
                <a:lnTo>
                  <a:pt x="39" y="14"/>
                </a:lnTo>
                <a:lnTo>
                  <a:pt x="41" y="14"/>
                </a:lnTo>
                <a:lnTo>
                  <a:pt x="41" y="13"/>
                </a:lnTo>
                <a:lnTo>
                  <a:pt x="39" y="11"/>
                </a:lnTo>
                <a:lnTo>
                  <a:pt x="35" y="9"/>
                </a:lnTo>
                <a:lnTo>
                  <a:pt x="33" y="11"/>
                </a:lnTo>
                <a:lnTo>
                  <a:pt x="31" y="13"/>
                </a:lnTo>
                <a:lnTo>
                  <a:pt x="28" y="13"/>
                </a:lnTo>
                <a:close/>
                <a:moveTo>
                  <a:pt x="41" y="16"/>
                </a:moveTo>
                <a:lnTo>
                  <a:pt x="41" y="18"/>
                </a:lnTo>
                <a:lnTo>
                  <a:pt x="39" y="18"/>
                </a:lnTo>
                <a:lnTo>
                  <a:pt x="37" y="18"/>
                </a:lnTo>
                <a:lnTo>
                  <a:pt x="35" y="18"/>
                </a:lnTo>
                <a:lnTo>
                  <a:pt x="33" y="18"/>
                </a:lnTo>
                <a:lnTo>
                  <a:pt x="31" y="20"/>
                </a:lnTo>
                <a:lnTo>
                  <a:pt x="31" y="22"/>
                </a:lnTo>
                <a:lnTo>
                  <a:pt x="31" y="24"/>
                </a:lnTo>
                <a:lnTo>
                  <a:pt x="35" y="26"/>
                </a:lnTo>
                <a:lnTo>
                  <a:pt x="37" y="24"/>
                </a:lnTo>
                <a:lnTo>
                  <a:pt x="39" y="24"/>
                </a:lnTo>
                <a:lnTo>
                  <a:pt x="39" y="22"/>
                </a:lnTo>
                <a:lnTo>
                  <a:pt x="41" y="22"/>
                </a:lnTo>
                <a:lnTo>
                  <a:pt x="41" y="20"/>
                </a:lnTo>
                <a:lnTo>
                  <a:pt x="41" y="16"/>
                </a:lnTo>
                <a:close/>
                <a:moveTo>
                  <a:pt x="61" y="24"/>
                </a:moveTo>
                <a:lnTo>
                  <a:pt x="66" y="7"/>
                </a:lnTo>
                <a:lnTo>
                  <a:pt x="72" y="7"/>
                </a:lnTo>
                <a:lnTo>
                  <a:pt x="72" y="27"/>
                </a:lnTo>
                <a:lnTo>
                  <a:pt x="68" y="27"/>
                </a:lnTo>
                <a:lnTo>
                  <a:pt x="68" y="16"/>
                </a:lnTo>
                <a:lnTo>
                  <a:pt x="68" y="14"/>
                </a:lnTo>
                <a:lnTo>
                  <a:pt x="68" y="13"/>
                </a:lnTo>
                <a:lnTo>
                  <a:pt x="68" y="11"/>
                </a:lnTo>
                <a:lnTo>
                  <a:pt x="63" y="27"/>
                </a:lnTo>
                <a:lnTo>
                  <a:pt x="59" y="27"/>
                </a:lnTo>
                <a:lnTo>
                  <a:pt x="53" y="11"/>
                </a:lnTo>
                <a:lnTo>
                  <a:pt x="52" y="11"/>
                </a:lnTo>
                <a:lnTo>
                  <a:pt x="52" y="13"/>
                </a:lnTo>
                <a:lnTo>
                  <a:pt x="52" y="14"/>
                </a:lnTo>
                <a:lnTo>
                  <a:pt x="52" y="16"/>
                </a:lnTo>
                <a:lnTo>
                  <a:pt x="52" y="27"/>
                </a:lnTo>
                <a:lnTo>
                  <a:pt x="50" y="27"/>
                </a:lnTo>
                <a:lnTo>
                  <a:pt x="50" y="7"/>
                </a:lnTo>
                <a:lnTo>
                  <a:pt x="53" y="7"/>
                </a:lnTo>
                <a:lnTo>
                  <a:pt x="61" y="24"/>
                </a:lnTo>
                <a:close/>
                <a:moveTo>
                  <a:pt x="76" y="13"/>
                </a:moveTo>
                <a:lnTo>
                  <a:pt x="77" y="11"/>
                </a:lnTo>
                <a:lnTo>
                  <a:pt x="77" y="9"/>
                </a:lnTo>
                <a:lnTo>
                  <a:pt x="81" y="7"/>
                </a:lnTo>
                <a:lnTo>
                  <a:pt x="85" y="7"/>
                </a:lnTo>
                <a:lnTo>
                  <a:pt x="87" y="7"/>
                </a:lnTo>
                <a:lnTo>
                  <a:pt x="89" y="7"/>
                </a:lnTo>
                <a:lnTo>
                  <a:pt x="90" y="9"/>
                </a:lnTo>
                <a:lnTo>
                  <a:pt x="90" y="11"/>
                </a:lnTo>
                <a:lnTo>
                  <a:pt x="92" y="13"/>
                </a:lnTo>
                <a:lnTo>
                  <a:pt x="92" y="24"/>
                </a:lnTo>
                <a:lnTo>
                  <a:pt x="92" y="26"/>
                </a:lnTo>
                <a:lnTo>
                  <a:pt x="94" y="26"/>
                </a:lnTo>
                <a:lnTo>
                  <a:pt x="94" y="27"/>
                </a:lnTo>
                <a:lnTo>
                  <a:pt x="92" y="27"/>
                </a:lnTo>
                <a:lnTo>
                  <a:pt x="90" y="27"/>
                </a:lnTo>
                <a:lnTo>
                  <a:pt x="89" y="27"/>
                </a:lnTo>
                <a:lnTo>
                  <a:pt x="89" y="26"/>
                </a:lnTo>
                <a:lnTo>
                  <a:pt x="89" y="24"/>
                </a:lnTo>
                <a:lnTo>
                  <a:pt x="87" y="26"/>
                </a:lnTo>
                <a:lnTo>
                  <a:pt x="85" y="27"/>
                </a:lnTo>
                <a:lnTo>
                  <a:pt x="83" y="27"/>
                </a:lnTo>
                <a:lnTo>
                  <a:pt x="81" y="27"/>
                </a:lnTo>
                <a:lnTo>
                  <a:pt x="79" y="27"/>
                </a:lnTo>
                <a:lnTo>
                  <a:pt x="77" y="27"/>
                </a:lnTo>
                <a:lnTo>
                  <a:pt x="77" y="26"/>
                </a:lnTo>
                <a:lnTo>
                  <a:pt x="76" y="26"/>
                </a:lnTo>
                <a:lnTo>
                  <a:pt x="76" y="24"/>
                </a:lnTo>
                <a:lnTo>
                  <a:pt x="76" y="22"/>
                </a:lnTo>
                <a:lnTo>
                  <a:pt x="76" y="20"/>
                </a:lnTo>
                <a:lnTo>
                  <a:pt x="76" y="18"/>
                </a:lnTo>
                <a:lnTo>
                  <a:pt x="77" y="16"/>
                </a:lnTo>
                <a:lnTo>
                  <a:pt x="81" y="16"/>
                </a:lnTo>
                <a:lnTo>
                  <a:pt x="87" y="14"/>
                </a:lnTo>
                <a:lnTo>
                  <a:pt x="89" y="14"/>
                </a:lnTo>
                <a:lnTo>
                  <a:pt x="89" y="13"/>
                </a:lnTo>
                <a:lnTo>
                  <a:pt x="87" y="11"/>
                </a:lnTo>
                <a:lnTo>
                  <a:pt x="83" y="9"/>
                </a:lnTo>
                <a:lnTo>
                  <a:pt x="81" y="11"/>
                </a:lnTo>
                <a:lnTo>
                  <a:pt x="79" y="13"/>
                </a:lnTo>
                <a:lnTo>
                  <a:pt x="76" y="13"/>
                </a:lnTo>
                <a:close/>
                <a:moveTo>
                  <a:pt x="89" y="16"/>
                </a:moveTo>
                <a:lnTo>
                  <a:pt x="87" y="18"/>
                </a:lnTo>
                <a:lnTo>
                  <a:pt x="85" y="18"/>
                </a:lnTo>
                <a:lnTo>
                  <a:pt x="83" y="18"/>
                </a:lnTo>
                <a:lnTo>
                  <a:pt x="81" y="18"/>
                </a:lnTo>
                <a:lnTo>
                  <a:pt x="79" y="20"/>
                </a:lnTo>
                <a:lnTo>
                  <a:pt x="79" y="22"/>
                </a:lnTo>
                <a:lnTo>
                  <a:pt x="79" y="24"/>
                </a:lnTo>
                <a:lnTo>
                  <a:pt x="83" y="26"/>
                </a:lnTo>
                <a:lnTo>
                  <a:pt x="85" y="24"/>
                </a:lnTo>
                <a:lnTo>
                  <a:pt x="87" y="24"/>
                </a:lnTo>
                <a:lnTo>
                  <a:pt x="87" y="22"/>
                </a:lnTo>
                <a:lnTo>
                  <a:pt x="89" y="22"/>
                </a:lnTo>
                <a:lnTo>
                  <a:pt x="89" y="20"/>
                </a:lnTo>
                <a:lnTo>
                  <a:pt x="89" y="16"/>
                </a:lnTo>
                <a:close/>
                <a:moveTo>
                  <a:pt x="98" y="7"/>
                </a:moveTo>
                <a:lnTo>
                  <a:pt x="100" y="7"/>
                </a:lnTo>
                <a:lnTo>
                  <a:pt x="100" y="11"/>
                </a:lnTo>
                <a:lnTo>
                  <a:pt x="101" y="9"/>
                </a:lnTo>
                <a:lnTo>
                  <a:pt x="103" y="7"/>
                </a:lnTo>
                <a:lnTo>
                  <a:pt x="107" y="7"/>
                </a:lnTo>
                <a:lnTo>
                  <a:pt x="109" y="7"/>
                </a:lnTo>
                <a:lnTo>
                  <a:pt x="111" y="9"/>
                </a:lnTo>
                <a:lnTo>
                  <a:pt x="113" y="9"/>
                </a:lnTo>
                <a:lnTo>
                  <a:pt x="113" y="13"/>
                </a:lnTo>
                <a:lnTo>
                  <a:pt x="114" y="14"/>
                </a:lnTo>
                <a:lnTo>
                  <a:pt x="114" y="16"/>
                </a:lnTo>
                <a:lnTo>
                  <a:pt x="114" y="20"/>
                </a:lnTo>
                <a:lnTo>
                  <a:pt x="113" y="22"/>
                </a:lnTo>
                <a:lnTo>
                  <a:pt x="113" y="24"/>
                </a:lnTo>
                <a:lnTo>
                  <a:pt x="111" y="26"/>
                </a:lnTo>
                <a:lnTo>
                  <a:pt x="109" y="27"/>
                </a:lnTo>
                <a:lnTo>
                  <a:pt x="105" y="27"/>
                </a:lnTo>
                <a:lnTo>
                  <a:pt x="103" y="27"/>
                </a:lnTo>
                <a:lnTo>
                  <a:pt x="101" y="26"/>
                </a:lnTo>
                <a:lnTo>
                  <a:pt x="100" y="26"/>
                </a:lnTo>
                <a:lnTo>
                  <a:pt x="100" y="35"/>
                </a:lnTo>
                <a:lnTo>
                  <a:pt x="98" y="35"/>
                </a:lnTo>
                <a:lnTo>
                  <a:pt x="98" y="7"/>
                </a:lnTo>
                <a:close/>
                <a:moveTo>
                  <a:pt x="105" y="26"/>
                </a:moveTo>
                <a:lnTo>
                  <a:pt x="107" y="24"/>
                </a:lnTo>
                <a:lnTo>
                  <a:pt x="109" y="24"/>
                </a:lnTo>
                <a:lnTo>
                  <a:pt x="109" y="22"/>
                </a:lnTo>
                <a:lnTo>
                  <a:pt x="111" y="22"/>
                </a:lnTo>
                <a:lnTo>
                  <a:pt x="111" y="20"/>
                </a:lnTo>
                <a:lnTo>
                  <a:pt x="111" y="16"/>
                </a:lnTo>
                <a:lnTo>
                  <a:pt x="111" y="14"/>
                </a:lnTo>
                <a:lnTo>
                  <a:pt x="111" y="13"/>
                </a:lnTo>
                <a:lnTo>
                  <a:pt x="109" y="11"/>
                </a:lnTo>
                <a:lnTo>
                  <a:pt x="107" y="11"/>
                </a:lnTo>
                <a:lnTo>
                  <a:pt x="105" y="11"/>
                </a:lnTo>
                <a:lnTo>
                  <a:pt x="103" y="11"/>
                </a:lnTo>
                <a:lnTo>
                  <a:pt x="101" y="13"/>
                </a:lnTo>
                <a:lnTo>
                  <a:pt x="100" y="14"/>
                </a:lnTo>
                <a:lnTo>
                  <a:pt x="100" y="18"/>
                </a:lnTo>
                <a:lnTo>
                  <a:pt x="101" y="22"/>
                </a:lnTo>
                <a:lnTo>
                  <a:pt x="101" y="24"/>
                </a:lnTo>
                <a:lnTo>
                  <a:pt x="103" y="24"/>
                </a:lnTo>
                <a:lnTo>
                  <a:pt x="105" y="26"/>
                </a:lnTo>
                <a:close/>
                <a:moveTo>
                  <a:pt x="118" y="13"/>
                </a:moveTo>
                <a:lnTo>
                  <a:pt x="118" y="11"/>
                </a:lnTo>
                <a:lnTo>
                  <a:pt x="120" y="9"/>
                </a:lnTo>
                <a:lnTo>
                  <a:pt x="122" y="7"/>
                </a:lnTo>
                <a:lnTo>
                  <a:pt x="126" y="7"/>
                </a:lnTo>
                <a:lnTo>
                  <a:pt x="127" y="7"/>
                </a:lnTo>
                <a:lnTo>
                  <a:pt x="129" y="7"/>
                </a:lnTo>
                <a:lnTo>
                  <a:pt x="131" y="7"/>
                </a:lnTo>
                <a:lnTo>
                  <a:pt x="131" y="9"/>
                </a:lnTo>
                <a:lnTo>
                  <a:pt x="133" y="11"/>
                </a:lnTo>
                <a:lnTo>
                  <a:pt x="133" y="13"/>
                </a:lnTo>
                <a:lnTo>
                  <a:pt x="133" y="24"/>
                </a:lnTo>
                <a:lnTo>
                  <a:pt x="135" y="26"/>
                </a:lnTo>
                <a:lnTo>
                  <a:pt x="135" y="27"/>
                </a:lnTo>
                <a:lnTo>
                  <a:pt x="133" y="27"/>
                </a:lnTo>
                <a:lnTo>
                  <a:pt x="131" y="27"/>
                </a:lnTo>
                <a:lnTo>
                  <a:pt x="131" y="26"/>
                </a:lnTo>
                <a:lnTo>
                  <a:pt x="129" y="24"/>
                </a:lnTo>
                <a:lnTo>
                  <a:pt x="129" y="26"/>
                </a:lnTo>
                <a:lnTo>
                  <a:pt x="127" y="27"/>
                </a:lnTo>
                <a:lnTo>
                  <a:pt x="126" y="27"/>
                </a:lnTo>
                <a:lnTo>
                  <a:pt x="124" y="27"/>
                </a:lnTo>
                <a:lnTo>
                  <a:pt x="122" y="27"/>
                </a:lnTo>
                <a:lnTo>
                  <a:pt x="120" y="27"/>
                </a:lnTo>
                <a:lnTo>
                  <a:pt x="118" y="26"/>
                </a:lnTo>
                <a:lnTo>
                  <a:pt x="116" y="24"/>
                </a:lnTo>
                <a:lnTo>
                  <a:pt x="116" y="22"/>
                </a:lnTo>
                <a:lnTo>
                  <a:pt x="116" y="20"/>
                </a:lnTo>
                <a:lnTo>
                  <a:pt x="118" y="18"/>
                </a:lnTo>
                <a:lnTo>
                  <a:pt x="120" y="16"/>
                </a:lnTo>
                <a:lnTo>
                  <a:pt x="124" y="16"/>
                </a:lnTo>
                <a:lnTo>
                  <a:pt x="127" y="14"/>
                </a:lnTo>
                <a:lnTo>
                  <a:pt x="129" y="14"/>
                </a:lnTo>
                <a:lnTo>
                  <a:pt x="129" y="13"/>
                </a:lnTo>
                <a:lnTo>
                  <a:pt x="129" y="11"/>
                </a:lnTo>
                <a:lnTo>
                  <a:pt x="126" y="9"/>
                </a:lnTo>
                <a:lnTo>
                  <a:pt x="124" y="11"/>
                </a:lnTo>
                <a:lnTo>
                  <a:pt x="122" y="11"/>
                </a:lnTo>
                <a:lnTo>
                  <a:pt x="122" y="13"/>
                </a:lnTo>
                <a:lnTo>
                  <a:pt x="120" y="13"/>
                </a:lnTo>
                <a:lnTo>
                  <a:pt x="118" y="13"/>
                </a:lnTo>
                <a:close/>
                <a:moveTo>
                  <a:pt x="129" y="16"/>
                </a:moveTo>
                <a:lnTo>
                  <a:pt x="129" y="18"/>
                </a:lnTo>
                <a:lnTo>
                  <a:pt x="127" y="18"/>
                </a:lnTo>
                <a:lnTo>
                  <a:pt x="124" y="18"/>
                </a:lnTo>
                <a:lnTo>
                  <a:pt x="122" y="18"/>
                </a:lnTo>
                <a:lnTo>
                  <a:pt x="122" y="20"/>
                </a:lnTo>
                <a:lnTo>
                  <a:pt x="120" y="20"/>
                </a:lnTo>
                <a:lnTo>
                  <a:pt x="120" y="22"/>
                </a:lnTo>
                <a:lnTo>
                  <a:pt x="122" y="24"/>
                </a:lnTo>
                <a:lnTo>
                  <a:pt x="124" y="26"/>
                </a:lnTo>
                <a:lnTo>
                  <a:pt x="126" y="26"/>
                </a:lnTo>
                <a:lnTo>
                  <a:pt x="127" y="24"/>
                </a:lnTo>
                <a:lnTo>
                  <a:pt x="129" y="22"/>
                </a:lnTo>
                <a:lnTo>
                  <a:pt x="129" y="20"/>
                </a:lnTo>
                <a:lnTo>
                  <a:pt x="129" y="16"/>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28" name="Freeform 162"/>
          <p:cNvSpPr>
            <a:spLocks noEditPoints="1"/>
          </p:cNvSpPr>
          <p:nvPr/>
        </p:nvSpPr>
        <p:spPr bwMode="auto">
          <a:xfrm>
            <a:off x="1525544" y="4135091"/>
            <a:ext cx="273949" cy="66126"/>
          </a:xfrm>
          <a:custGeom>
            <a:avLst/>
            <a:gdLst>
              <a:gd name="T0" fmla="*/ 23459 w 157"/>
              <a:gd name="T1" fmla="*/ 20638 h 35"/>
              <a:gd name="T2" fmla="*/ 29323 w 157"/>
              <a:gd name="T3" fmla="*/ 28575 h 35"/>
              <a:gd name="T4" fmla="*/ 23459 w 157"/>
              <a:gd name="T5" fmla="*/ 41275 h 35"/>
              <a:gd name="T6" fmla="*/ 29323 w 157"/>
              <a:gd name="T7" fmla="*/ 0 h 35"/>
              <a:gd name="T8" fmla="*/ 20526 w 157"/>
              <a:gd name="T9" fmla="*/ 38100 h 35"/>
              <a:gd name="T10" fmla="*/ 23459 w 157"/>
              <a:gd name="T11" fmla="*/ 26988 h 35"/>
              <a:gd name="T12" fmla="*/ 61579 w 157"/>
              <a:gd name="T13" fmla="*/ 31750 h 35"/>
              <a:gd name="T14" fmla="*/ 54248 w 157"/>
              <a:gd name="T15" fmla="*/ 44450 h 35"/>
              <a:gd name="T16" fmla="*/ 36654 w 157"/>
              <a:gd name="T17" fmla="*/ 38100 h 35"/>
              <a:gd name="T18" fmla="*/ 36654 w 157"/>
              <a:gd name="T19" fmla="*/ 17463 h 35"/>
              <a:gd name="T20" fmla="*/ 55714 w 157"/>
              <a:gd name="T21" fmla="*/ 14288 h 35"/>
              <a:gd name="T22" fmla="*/ 39586 w 157"/>
              <a:gd name="T23" fmla="*/ 28575 h 35"/>
              <a:gd name="T24" fmla="*/ 51316 w 157"/>
              <a:gd name="T25" fmla="*/ 38100 h 35"/>
              <a:gd name="T26" fmla="*/ 55714 w 157"/>
              <a:gd name="T27" fmla="*/ 31750 h 35"/>
              <a:gd name="T28" fmla="*/ 51316 w 157"/>
              <a:gd name="T29" fmla="*/ 17463 h 35"/>
              <a:gd name="T30" fmla="*/ 39586 w 157"/>
              <a:gd name="T31" fmla="*/ 20638 h 35"/>
              <a:gd name="T32" fmla="*/ 71842 w 157"/>
              <a:gd name="T33" fmla="*/ 34925 h 35"/>
              <a:gd name="T34" fmla="*/ 64511 w 157"/>
              <a:gd name="T35" fmla="*/ 38100 h 35"/>
              <a:gd name="T36" fmla="*/ 67443 w 157"/>
              <a:gd name="T37" fmla="*/ 11113 h 35"/>
              <a:gd name="T38" fmla="*/ 71842 w 157"/>
              <a:gd name="T39" fmla="*/ 17463 h 35"/>
              <a:gd name="T40" fmla="*/ 112894 w 157"/>
              <a:gd name="T41" fmla="*/ 11113 h 35"/>
              <a:gd name="T42" fmla="*/ 134887 w 157"/>
              <a:gd name="T43" fmla="*/ 14288 h 35"/>
              <a:gd name="T44" fmla="*/ 140751 w 157"/>
              <a:gd name="T45" fmla="*/ 31750 h 35"/>
              <a:gd name="T46" fmla="*/ 126090 w 157"/>
              <a:gd name="T47" fmla="*/ 44450 h 35"/>
              <a:gd name="T48" fmla="*/ 112894 w 157"/>
              <a:gd name="T49" fmla="*/ 31750 h 35"/>
              <a:gd name="T50" fmla="*/ 118759 w 157"/>
              <a:gd name="T51" fmla="*/ 14288 h 35"/>
              <a:gd name="T52" fmla="*/ 131954 w 157"/>
              <a:gd name="T53" fmla="*/ 38100 h 35"/>
              <a:gd name="T54" fmla="*/ 134887 w 157"/>
              <a:gd name="T55" fmla="*/ 26988 h 35"/>
              <a:gd name="T56" fmla="*/ 126090 w 157"/>
              <a:gd name="T57" fmla="*/ 14288 h 35"/>
              <a:gd name="T58" fmla="*/ 118759 w 157"/>
              <a:gd name="T59" fmla="*/ 26988 h 35"/>
              <a:gd name="T60" fmla="*/ 121691 w 157"/>
              <a:gd name="T61" fmla="*/ 38100 h 35"/>
              <a:gd name="T62" fmla="*/ 151014 w 157"/>
              <a:gd name="T63" fmla="*/ 17463 h 35"/>
              <a:gd name="T64" fmla="*/ 159811 w 157"/>
              <a:gd name="T65" fmla="*/ 11113 h 35"/>
              <a:gd name="T66" fmla="*/ 170074 w 157"/>
              <a:gd name="T67" fmla="*/ 23813 h 35"/>
              <a:gd name="T68" fmla="*/ 167142 w 157"/>
              <a:gd name="T69" fmla="*/ 41275 h 35"/>
              <a:gd name="T70" fmla="*/ 151014 w 157"/>
              <a:gd name="T71" fmla="*/ 41275 h 35"/>
              <a:gd name="T72" fmla="*/ 145150 w 157"/>
              <a:gd name="T73" fmla="*/ 11113 h 35"/>
              <a:gd name="T74" fmla="*/ 164210 w 157"/>
              <a:gd name="T75" fmla="*/ 34925 h 35"/>
              <a:gd name="T76" fmla="*/ 164210 w 157"/>
              <a:gd name="T77" fmla="*/ 20638 h 35"/>
              <a:gd name="T78" fmla="*/ 153947 w 157"/>
              <a:gd name="T79" fmla="*/ 20638 h 35"/>
              <a:gd name="T80" fmla="*/ 156879 w 157"/>
              <a:gd name="T81" fmla="*/ 38100 h 35"/>
              <a:gd name="T82" fmla="*/ 196465 w 157"/>
              <a:gd name="T83" fmla="*/ 17463 h 35"/>
              <a:gd name="T84" fmla="*/ 199398 w 157"/>
              <a:gd name="T85" fmla="*/ 34925 h 35"/>
              <a:gd name="T86" fmla="*/ 183270 w 157"/>
              <a:gd name="T87" fmla="*/ 44450 h 35"/>
              <a:gd name="T88" fmla="*/ 175939 w 157"/>
              <a:gd name="T89" fmla="*/ 26988 h 35"/>
              <a:gd name="T90" fmla="*/ 183270 w 157"/>
              <a:gd name="T91" fmla="*/ 11113 h 35"/>
              <a:gd name="T92" fmla="*/ 194999 w 157"/>
              <a:gd name="T93" fmla="*/ 34925 h 35"/>
              <a:gd name="T94" fmla="*/ 196465 w 157"/>
              <a:gd name="T95" fmla="*/ 23813 h 35"/>
              <a:gd name="T96" fmla="*/ 186202 w 157"/>
              <a:gd name="T97" fmla="*/ 17463 h 35"/>
              <a:gd name="T98" fmla="*/ 180338 w 157"/>
              <a:gd name="T99" fmla="*/ 26988 h 35"/>
              <a:gd name="T100" fmla="*/ 186202 w 157"/>
              <a:gd name="T101" fmla="*/ 38100 h 35"/>
              <a:gd name="T102" fmla="*/ 202330 w 157"/>
              <a:gd name="T103" fmla="*/ 38100 h 35"/>
              <a:gd name="T104" fmla="*/ 208195 w 157"/>
              <a:gd name="T105" fmla="*/ 31750 h 35"/>
              <a:gd name="T106" fmla="*/ 230187 w 157"/>
              <a:gd name="T107" fmla="*/ 49213 h 35"/>
              <a:gd name="T108" fmla="*/ 224322 w 157"/>
              <a:gd name="T109" fmla="*/ 17463 h 35"/>
              <a:gd name="T110" fmla="*/ 224322 w 157"/>
              <a:gd name="T111" fmla="*/ 38100 h 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7"/>
              <a:gd name="T169" fmla="*/ 0 h 35"/>
              <a:gd name="T170" fmla="*/ 157 w 157"/>
              <a:gd name="T171" fmla="*/ 35 h 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7" h="35">
                <a:moveTo>
                  <a:pt x="3" y="4"/>
                </a:moveTo>
                <a:lnTo>
                  <a:pt x="3" y="11"/>
                </a:lnTo>
                <a:lnTo>
                  <a:pt x="13" y="11"/>
                </a:lnTo>
                <a:lnTo>
                  <a:pt x="14" y="11"/>
                </a:lnTo>
                <a:lnTo>
                  <a:pt x="16" y="13"/>
                </a:lnTo>
                <a:lnTo>
                  <a:pt x="18" y="13"/>
                </a:lnTo>
                <a:lnTo>
                  <a:pt x="20" y="15"/>
                </a:lnTo>
                <a:lnTo>
                  <a:pt x="20" y="17"/>
                </a:lnTo>
                <a:lnTo>
                  <a:pt x="20" y="18"/>
                </a:lnTo>
                <a:lnTo>
                  <a:pt x="22" y="20"/>
                </a:lnTo>
                <a:lnTo>
                  <a:pt x="20" y="22"/>
                </a:lnTo>
                <a:lnTo>
                  <a:pt x="20" y="24"/>
                </a:lnTo>
                <a:lnTo>
                  <a:pt x="18" y="26"/>
                </a:lnTo>
                <a:lnTo>
                  <a:pt x="16" y="26"/>
                </a:lnTo>
                <a:lnTo>
                  <a:pt x="14" y="28"/>
                </a:lnTo>
                <a:lnTo>
                  <a:pt x="13" y="28"/>
                </a:lnTo>
                <a:lnTo>
                  <a:pt x="0" y="28"/>
                </a:lnTo>
                <a:lnTo>
                  <a:pt x="0" y="0"/>
                </a:lnTo>
                <a:lnTo>
                  <a:pt x="20" y="0"/>
                </a:lnTo>
                <a:lnTo>
                  <a:pt x="20" y="4"/>
                </a:lnTo>
                <a:lnTo>
                  <a:pt x="3" y="4"/>
                </a:lnTo>
                <a:close/>
                <a:moveTo>
                  <a:pt x="3" y="24"/>
                </a:moveTo>
                <a:lnTo>
                  <a:pt x="13" y="24"/>
                </a:lnTo>
                <a:lnTo>
                  <a:pt x="14" y="24"/>
                </a:lnTo>
                <a:lnTo>
                  <a:pt x="16" y="22"/>
                </a:lnTo>
                <a:lnTo>
                  <a:pt x="18" y="20"/>
                </a:lnTo>
                <a:lnTo>
                  <a:pt x="16" y="17"/>
                </a:lnTo>
                <a:lnTo>
                  <a:pt x="14" y="15"/>
                </a:lnTo>
                <a:lnTo>
                  <a:pt x="13" y="15"/>
                </a:lnTo>
                <a:lnTo>
                  <a:pt x="3" y="15"/>
                </a:lnTo>
                <a:lnTo>
                  <a:pt x="3" y="24"/>
                </a:lnTo>
                <a:close/>
                <a:moveTo>
                  <a:pt x="42" y="20"/>
                </a:moveTo>
                <a:lnTo>
                  <a:pt x="40" y="22"/>
                </a:lnTo>
                <a:lnTo>
                  <a:pt x="40" y="24"/>
                </a:lnTo>
                <a:lnTo>
                  <a:pt x="40" y="26"/>
                </a:lnTo>
                <a:lnTo>
                  <a:pt x="38" y="26"/>
                </a:lnTo>
                <a:lnTo>
                  <a:pt x="37" y="28"/>
                </a:lnTo>
                <a:lnTo>
                  <a:pt x="33" y="28"/>
                </a:lnTo>
                <a:lnTo>
                  <a:pt x="31" y="28"/>
                </a:lnTo>
                <a:lnTo>
                  <a:pt x="27" y="26"/>
                </a:lnTo>
                <a:lnTo>
                  <a:pt x="25" y="26"/>
                </a:lnTo>
                <a:lnTo>
                  <a:pt x="25" y="24"/>
                </a:lnTo>
                <a:lnTo>
                  <a:pt x="24" y="20"/>
                </a:lnTo>
                <a:lnTo>
                  <a:pt x="24" y="18"/>
                </a:lnTo>
                <a:lnTo>
                  <a:pt x="24" y="15"/>
                </a:lnTo>
                <a:lnTo>
                  <a:pt x="25" y="13"/>
                </a:lnTo>
                <a:lnTo>
                  <a:pt x="25" y="11"/>
                </a:lnTo>
                <a:lnTo>
                  <a:pt x="27" y="9"/>
                </a:lnTo>
                <a:lnTo>
                  <a:pt x="31" y="7"/>
                </a:lnTo>
                <a:lnTo>
                  <a:pt x="33" y="7"/>
                </a:lnTo>
                <a:lnTo>
                  <a:pt x="37" y="7"/>
                </a:lnTo>
                <a:lnTo>
                  <a:pt x="38" y="9"/>
                </a:lnTo>
                <a:lnTo>
                  <a:pt x="40" y="11"/>
                </a:lnTo>
                <a:lnTo>
                  <a:pt x="40" y="13"/>
                </a:lnTo>
                <a:lnTo>
                  <a:pt x="42" y="15"/>
                </a:lnTo>
                <a:lnTo>
                  <a:pt x="42" y="18"/>
                </a:lnTo>
                <a:lnTo>
                  <a:pt x="27" y="18"/>
                </a:lnTo>
                <a:lnTo>
                  <a:pt x="27" y="22"/>
                </a:lnTo>
                <a:lnTo>
                  <a:pt x="29" y="24"/>
                </a:lnTo>
                <a:lnTo>
                  <a:pt x="31" y="24"/>
                </a:lnTo>
                <a:lnTo>
                  <a:pt x="33" y="26"/>
                </a:lnTo>
                <a:lnTo>
                  <a:pt x="35" y="24"/>
                </a:lnTo>
                <a:lnTo>
                  <a:pt x="37" y="24"/>
                </a:lnTo>
                <a:lnTo>
                  <a:pt x="37" y="22"/>
                </a:lnTo>
                <a:lnTo>
                  <a:pt x="38" y="22"/>
                </a:lnTo>
                <a:lnTo>
                  <a:pt x="38" y="20"/>
                </a:lnTo>
                <a:lnTo>
                  <a:pt x="42" y="20"/>
                </a:lnTo>
                <a:close/>
                <a:moveTo>
                  <a:pt x="38" y="17"/>
                </a:moveTo>
                <a:lnTo>
                  <a:pt x="38" y="13"/>
                </a:lnTo>
                <a:lnTo>
                  <a:pt x="37" y="11"/>
                </a:lnTo>
                <a:lnTo>
                  <a:pt x="35" y="11"/>
                </a:lnTo>
                <a:lnTo>
                  <a:pt x="33" y="9"/>
                </a:lnTo>
                <a:lnTo>
                  <a:pt x="31" y="11"/>
                </a:lnTo>
                <a:lnTo>
                  <a:pt x="29" y="11"/>
                </a:lnTo>
                <a:lnTo>
                  <a:pt x="27" y="13"/>
                </a:lnTo>
                <a:lnTo>
                  <a:pt x="27" y="15"/>
                </a:lnTo>
                <a:lnTo>
                  <a:pt x="27" y="17"/>
                </a:lnTo>
                <a:lnTo>
                  <a:pt x="38" y="17"/>
                </a:lnTo>
                <a:close/>
                <a:moveTo>
                  <a:pt x="49" y="11"/>
                </a:moveTo>
                <a:lnTo>
                  <a:pt x="49" y="22"/>
                </a:lnTo>
                <a:lnTo>
                  <a:pt x="49" y="24"/>
                </a:lnTo>
                <a:lnTo>
                  <a:pt x="48" y="26"/>
                </a:lnTo>
                <a:lnTo>
                  <a:pt x="46" y="28"/>
                </a:lnTo>
                <a:lnTo>
                  <a:pt x="44" y="28"/>
                </a:lnTo>
                <a:lnTo>
                  <a:pt x="44" y="24"/>
                </a:lnTo>
                <a:lnTo>
                  <a:pt x="46" y="24"/>
                </a:lnTo>
                <a:lnTo>
                  <a:pt x="46" y="22"/>
                </a:lnTo>
                <a:lnTo>
                  <a:pt x="46" y="7"/>
                </a:lnTo>
                <a:lnTo>
                  <a:pt x="61" y="7"/>
                </a:lnTo>
                <a:lnTo>
                  <a:pt x="61" y="28"/>
                </a:lnTo>
                <a:lnTo>
                  <a:pt x="57" y="28"/>
                </a:lnTo>
                <a:lnTo>
                  <a:pt x="57" y="11"/>
                </a:lnTo>
                <a:lnTo>
                  <a:pt x="49" y="11"/>
                </a:lnTo>
                <a:close/>
                <a:moveTo>
                  <a:pt x="68" y="11"/>
                </a:moveTo>
                <a:lnTo>
                  <a:pt x="68" y="28"/>
                </a:lnTo>
                <a:lnTo>
                  <a:pt x="64" y="28"/>
                </a:lnTo>
                <a:lnTo>
                  <a:pt x="64" y="7"/>
                </a:lnTo>
                <a:lnTo>
                  <a:pt x="77" y="7"/>
                </a:lnTo>
                <a:lnTo>
                  <a:pt x="77" y="11"/>
                </a:lnTo>
                <a:lnTo>
                  <a:pt x="68" y="11"/>
                </a:lnTo>
                <a:close/>
                <a:moveTo>
                  <a:pt x="86" y="7"/>
                </a:moveTo>
                <a:lnTo>
                  <a:pt x="90" y="7"/>
                </a:lnTo>
                <a:lnTo>
                  <a:pt x="92" y="9"/>
                </a:lnTo>
                <a:lnTo>
                  <a:pt x="94" y="11"/>
                </a:lnTo>
                <a:lnTo>
                  <a:pt x="96" y="13"/>
                </a:lnTo>
                <a:lnTo>
                  <a:pt x="96" y="15"/>
                </a:lnTo>
                <a:lnTo>
                  <a:pt x="96" y="17"/>
                </a:lnTo>
                <a:lnTo>
                  <a:pt x="96" y="20"/>
                </a:lnTo>
                <a:lnTo>
                  <a:pt x="96" y="22"/>
                </a:lnTo>
                <a:lnTo>
                  <a:pt x="94" y="24"/>
                </a:lnTo>
                <a:lnTo>
                  <a:pt x="92" y="26"/>
                </a:lnTo>
                <a:lnTo>
                  <a:pt x="90" y="28"/>
                </a:lnTo>
                <a:lnTo>
                  <a:pt x="86" y="28"/>
                </a:lnTo>
                <a:lnTo>
                  <a:pt x="85" y="28"/>
                </a:lnTo>
                <a:lnTo>
                  <a:pt x="81" y="26"/>
                </a:lnTo>
                <a:lnTo>
                  <a:pt x="79" y="24"/>
                </a:lnTo>
                <a:lnTo>
                  <a:pt x="79" y="22"/>
                </a:lnTo>
                <a:lnTo>
                  <a:pt x="77" y="20"/>
                </a:lnTo>
                <a:lnTo>
                  <a:pt x="77" y="17"/>
                </a:lnTo>
                <a:lnTo>
                  <a:pt x="77" y="15"/>
                </a:lnTo>
                <a:lnTo>
                  <a:pt x="79" y="13"/>
                </a:lnTo>
                <a:lnTo>
                  <a:pt x="79" y="11"/>
                </a:lnTo>
                <a:lnTo>
                  <a:pt x="81" y="9"/>
                </a:lnTo>
                <a:lnTo>
                  <a:pt x="85" y="7"/>
                </a:lnTo>
                <a:lnTo>
                  <a:pt x="86" y="7"/>
                </a:lnTo>
                <a:close/>
                <a:moveTo>
                  <a:pt x="86" y="26"/>
                </a:moveTo>
                <a:lnTo>
                  <a:pt x="88" y="24"/>
                </a:lnTo>
                <a:lnTo>
                  <a:pt x="90" y="24"/>
                </a:lnTo>
                <a:lnTo>
                  <a:pt x="92" y="22"/>
                </a:lnTo>
                <a:lnTo>
                  <a:pt x="92" y="20"/>
                </a:lnTo>
                <a:lnTo>
                  <a:pt x="92" y="18"/>
                </a:lnTo>
                <a:lnTo>
                  <a:pt x="92" y="17"/>
                </a:lnTo>
                <a:lnTo>
                  <a:pt x="92" y="15"/>
                </a:lnTo>
                <a:lnTo>
                  <a:pt x="92" y="13"/>
                </a:lnTo>
                <a:lnTo>
                  <a:pt x="90" y="11"/>
                </a:lnTo>
                <a:lnTo>
                  <a:pt x="88" y="11"/>
                </a:lnTo>
                <a:lnTo>
                  <a:pt x="86" y="9"/>
                </a:lnTo>
                <a:lnTo>
                  <a:pt x="85" y="11"/>
                </a:lnTo>
                <a:lnTo>
                  <a:pt x="83" y="11"/>
                </a:lnTo>
                <a:lnTo>
                  <a:pt x="83" y="13"/>
                </a:lnTo>
                <a:lnTo>
                  <a:pt x="81" y="15"/>
                </a:lnTo>
                <a:lnTo>
                  <a:pt x="81" y="17"/>
                </a:lnTo>
                <a:lnTo>
                  <a:pt x="81" y="18"/>
                </a:lnTo>
                <a:lnTo>
                  <a:pt x="81" y="20"/>
                </a:lnTo>
                <a:lnTo>
                  <a:pt x="83" y="22"/>
                </a:lnTo>
                <a:lnTo>
                  <a:pt x="83" y="24"/>
                </a:lnTo>
                <a:lnTo>
                  <a:pt x="85" y="24"/>
                </a:lnTo>
                <a:lnTo>
                  <a:pt x="86" y="26"/>
                </a:lnTo>
                <a:close/>
                <a:moveTo>
                  <a:pt x="99" y="7"/>
                </a:moveTo>
                <a:lnTo>
                  <a:pt x="103" y="7"/>
                </a:lnTo>
                <a:lnTo>
                  <a:pt x="103" y="11"/>
                </a:lnTo>
                <a:lnTo>
                  <a:pt x="103" y="9"/>
                </a:lnTo>
                <a:lnTo>
                  <a:pt x="105" y="7"/>
                </a:lnTo>
                <a:lnTo>
                  <a:pt x="107" y="7"/>
                </a:lnTo>
                <a:lnTo>
                  <a:pt x="109" y="7"/>
                </a:lnTo>
                <a:lnTo>
                  <a:pt x="110" y="7"/>
                </a:lnTo>
                <a:lnTo>
                  <a:pt x="112" y="9"/>
                </a:lnTo>
                <a:lnTo>
                  <a:pt x="114" y="9"/>
                </a:lnTo>
                <a:lnTo>
                  <a:pt x="116" y="11"/>
                </a:lnTo>
                <a:lnTo>
                  <a:pt x="116" y="15"/>
                </a:lnTo>
                <a:lnTo>
                  <a:pt x="116" y="17"/>
                </a:lnTo>
                <a:lnTo>
                  <a:pt x="116" y="20"/>
                </a:lnTo>
                <a:lnTo>
                  <a:pt x="116" y="22"/>
                </a:lnTo>
                <a:lnTo>
                  <a:pt x="114" y="24"/>
                </a:lnTo>
                <a:lnTo>
                  <a:pt x="114" y="26"/>
                </a:lnTo>
                <a:lnTo>
                  <a:pt x="110" y="28"/>
                </a:lnTo>
                <a:lnTo>
                  <a:pt x="109" y="28"/>
                </a:lnTo>
                <a:lnTo>
                  <a:pt x="107" y="28"/>
                </a:lnTo>
                <a:lnTo>
                  <a:pt x="105" y="28"/>
                </a:lnTo>
                <a:lnTo>
                  <a:pt x="103" y="26"/>
                </a:lnTo>
                <a:lnTo>
                  <a:pt x="103" y="35"/>
                </a:lnTo>
                <a:lnTo>
                  <a:pt x="99" y="35"/>
                </a:lnTo>
                <a:lnTo>
                  <a:pt x="99" y="7"/>
                </a:lnTo>
                <a:close/>
                <a:moveTo>
                  <a:pt x="109" y="26"/>
                </a:moveTo>
                <a:lnTo>
                  <a:pt x="110" y="24"/>
                </a:lnTo>
                <a:lnTo>
                  <a:pt x="112" y="22"/>
                </a:lnTo>
                <a:lnTo>
                  <a:pt x="114" y="20"/>
                </a:lnTo>
                <a:lnTo>
                  <a:pt x="114" y="17"/>
                </a:lnTo>
                <a:lnTo>
                  <a:pt x="112" y="15"/>
                </a:lnTo>
                <a:lnTo>
                  <a:pt x="112" y="13"/>
                </a:lnTo>
                <a:lnTo>
                  <a:pt x="112" y="11"/>
                </a:lnTo>
                <a:lnTo>
                  <a:pt x="110" y="11"/>
                </a:lnTo>
                <a:lnTo>
                  <a:pt x="109" y="9"/>
                </a:lnTo>
                <a:lnTo>
                  <a:pt x="105" y="11"/>
                </a:lnTo>
                <a:lnTo>
                  <a:pt x="105" y="13"/>
                </a:lnTo>
                <a:lnTo>
                  <a:pt x="103" y="15"/>
                </a:lnTo>
                <a:lnTo>
                  <a:pt x="103" y="18"/>
                </a:lnTo>
                <a:lnTo>
                  <a:pt x="103" y="22"/>
                </a:lnTo>
                <a:lnTo>
                  <a:pt x="105" y="24"/>
                </a:lnTo>
                <a:lnTo>
                  <a:pt x="107" y="24"/>
                </a:lnTo>
                <a:lnTo>
                  <a:pt x="109" y="26"/>
                </a:lnTo>
                <a:close/>
                <a:moveTo>
                  <a:pt x="129" y="7"/>
                </a:moveTo>
                <a:lnTo>
                  <a:pt x="131" y="7"/>
                </a:lnTo>
                <a:lnTo>
                  <a:pt x="133" y="9"/>
                </a:lnTo>
                <a:lnTo>
                  <a:pt x="134" y="11"/>
                </a:lnTo>
                <a:lnTo>
                  <a:pt x="136" y="13"/>
                </a:lnTo>
                <a:lnTo>
                  <a:pt x="138" y="15"/>
                </a:lnTo>
                <a:lnTo>
                  <a:pt x="138" y="17"/>
                </a:lnTo>
                <a:lnTo>
                  <a:pt x="138" y="20"/>
                </a:lnTo>
                <a:lnTo>
                  <a:pt x="136" y="22"/>
                </a:lnTo>
                <a:lnTo>
                  <a:pt x="134" y="24"/>
                </a:lnTo>
                <a:lnTo>
                  <a:pt x="133" y="26"/>
                </a:lnTo>
                <a:lnTo>
                  <a:pt x="131" y="28"/>
                </a:lnTo>
                <a:lnTo>
                  <a:pt x="129" y="28"/>
                </a:lnTo>
                <a:lnTo>
                  <a:pt x="125" y="28"/>
                </a:lnTo>
                <a:lnTo>
                  <a:pt x="123" y="26"/>
                </a:lnTo>
                <a:lnTo>
                  <a:pt x="122" y="24"/>
                </a:lnTo>
                <a:lnTo>
                  <a:pt x="120" y="22"/>
                </a:lnTo>
                <a:lnTo>
                  <a:pt x="120" y="20"/>
                </a:lnTo>
                <a:lnTo>
                  <a:pt x="120" y="17"/>
                </a:lnTo>
                <a:lnTo>
                  <a:pt x="120" y="15"/>
                </a:lnTo>
                <a:lnTo>
                  <a:pt x="120" y="13"/>
                </a:lnTo>
                <a:lnTo>
                  <a:pt x="122" y="11"/>
                </a:lnTo>
                <a:lnTo>
                  <a:pt x="123" y="9"/>
                </a:lnTo>
                <a:lnTo>
                  <a:pt x="125" y="7"/>
                </a:lnTo>
                <a:lnTo>
                  <a:pt x="129" y="7"/>
                </a:lnTo>
                <a:close/>
                <a:moveTo>
                  <a:pt x="129" y="26"/>
                </a:moveTo>
                <a:lnTo>
                  <a:pt x="131" y="24"/>
                </a:lnTo>
                <a:lnTo>
                  <a:pt x="133" y="24"/>
                </a:lnTo>
                <a:lnTo>
                  <a:pt x="133" y="22"/>
                </a:lnTo>
                <a:lnTo>
                  <a:pt x="134" y="20"/>
                </a:lnTo>
                <a:lnTo>
                  <a:pt x="134" y="18"/>
                </a:lnTo>
                <a:lnTo>
                  <a:pt x="134" y="17"/>
                </a:lnTo>
                <a:lnTo>
                  <a:pt x="134" y="15"/>
                </a:lnTo>
                <a:lnTo>
                  <a:pt x="133" y="13"/>
                </a:lnTo>
                <a:lnTo>
                  <a:pt x="133" y="11"/>
                </a:lnTo>
                <a:lnTo>
                  <a:pt x="131" y="11"/>
                </a:lnTo>
                <a:lnTo>
                  <a:pt x="129" y="9"/>
                </a:lnTo>
                <a:lnTo>
                  <a:pt x="127" y="11"/>
                </a:lnTo>
                <a:lnTo>
                  <a:pt x="125" y="11"/>
                </a:lnTo>
                <a:lnTo>
                  <a:pt x="123" y="13"/>
                </a:lnTo>
                <a:lnTo>
                  <a:pt x="123" y="15"/>
                </a:lnTo>
                <a:lnTo>
                  <a:pt x="123" y="17"/>
                </a:lnTo>
                <a:lnTo>
                  <a:pt x="123" y="18"/>
                </a:lnTo>
                <a:lnTo>
                  <a:pt x="123" y="20"/>
                </a:lnTo>
                <a:lnTo>
                  <a:pt x="123" y="22"/>
                </a:lnTo>
                <a:lnTo>
                  <a:pt x="125" y="24"/>
                </a:lnTo>
                <a:lnTo>
                  <a:pt x="127" y="24"/>
                </a:lnTo>
                <a:lnTo>
                  <a:pt x="129" y="26"/>
                </a:lnTo>
                <a:close/>
                <a:moveTo>
                  <a:pt x="142" y="28"/>
                </a:moveTo>
                <a:lnTo>
                  <a:pt x="142" y="31"/>
                </a:lnTo>
                <a:lnTo>
                  <a:pt x="138" y="31"/>
                </a:lnTo>
                <a:lnTo>
                  <a:pt x="138" y="24"/>
                </a:lnTo>
                <a:lnTo>
                  <a:pt x="140" y="24"/>
                </a:lnTo>
                <a:lnTo>
                  <a:pt x="142" y="24"/>
                </a:lnTo>
                <a:lnTo>
                  <a:pt x="142" y="22"/>
                </a:lnTo>
                <a:lnTo>
                  <a:pt x="142" y="20"/>
                </a:lnTo>
                <a:lnTo>
                  <a:pt x="142" y="7"/>
                </a:lnTo>
                <a:lnTo>
                  <a:pt x="155" y="7"/>
                </a:lnTo>
                <a:lnTo>
                  <a:pt x="155" y="24"/>
                </a:lnTo>
                <a:lnTo>
                  <a:pt x="157" y="24"/>
                </a:lnTo>
                <a:lnTo>
                  <a:pt x="157" y="31"/>
                </a:lnTo>
                <a:lnTo>
                  <a:pt x="155" y="31"/>
                </a:lnTo>
                <a:lnTo>
                  <a:pt x="155" y="28"/>
                </a:lnTo>
                <a:lnTo>
                  <a:pt x="142" y="28"/>
                </a:lnTo>
                <a:close/>
                <a:moveTo>
                  <a:pt x="153" y="24"/>
                </a:moveTo>
                <a:lnTo>
                  <a:pt x="153" y="11"/>
                </a:lnTo>
                <a:lnTo>
                  <a:pt x="146" y="11"/>
                </a:lnTo>
                <a:lnTo>
                  <a:pt x="146" y="20"/>
                </a:lnTo>
                <a:lnTo>
                  <a:pt x="144" y="22"/>
                </a:lnTo>
                <a:lnTo>
                  <a:pt x="144" y="24"/>
                </a:lnTo>
                <a:lnTo>
                  <a:pt x="153" y="24"/>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29" name="Freeform 163"/>
          <p:cNvSpPr>
            <a:spLocks noEditPoints="1"/>
          </p:cNvSpPr>
          <p:nvPr/>
        </p:nvSpPr>
        <p:spPr bwMode="auto">
          <a:xfrm>
            <a:off x="1761706" y="4254115"/>
            <a:ext cx="268282" cy="66125"/>
          </a:xfrm>
          <a:custGeom>
            <a:avLst/>
            <a:gdLst>
              <a:gd name="T0" fmla="*/ 24885 w 154"/>
              <a:gd name="T1" fmla="*/ 3175 h 35"/>
              <a:gd name="T2" fmla="*/ 24885 w 154"/>
              <a:gd name="T3" fmla="*/ 20637 h 35"/>
              <a:gd name="T4" fmla="*/ 30740 w 154"/>
              <a:gd name="T5" fmla="*/ 34925 h 35"/>
              <a:gd name="T6" fmla="*/ 16102 w 154"/>
              <a:gd name="T7" fmla="*/ 42862 h 35"/>
              <a:gd name="T8" fmla="*/ 19029 w 154"/>
              <a:gd name="T9" fmla="*/ 17462 h 35"/>
              <a:gd name="T10" fmla="*/ 21957 w 154"/>
              <a:gd name="T11" fmla="*/ 4762 h 35"/>
              <a:gd name="T12" fmla="*/ 5855 w 154"/>
              <a:gd name="T13" fmla="*/ 38100 h 35"/>
              <a:gd name="T14" fmla="*/ 24885 w 154"/>
              <a:gd name="T15" fmla="*/ 28575 h 35"/>
              <a:gd name="T16" fmla="*/ 49769 w 154"/>
              <a:gd name="T17" fmla="*/ 11112 h 35"/>
              <a:gd name="T18" fmla="*/ 60016 w 154"/>
              <a:gd name="T19" fmla="*/ 23812 h 35"/>
              <a:gd name="T20" fmla="*/ 54161 w 154"/>
              <a:gd name="T21" fmla="*/ 41275 h 35"/>
              <a:gd name="T22" fmla="*/ 38059 w 154"/>
              <a:gd name="T23" fmla="*/ 38100 h 35"/>
              <a:gd name="T24" fmla="*/ 35131 w 154"/>
              <a:gd name="T25" fmla="*/ 20637 h 35"/>
              <a:gd name="T26" fmla="*/ 49769 w 154"/>
              <a:gd name="T27" fmla="*/ 38100 h 35"/>
              <a:gd name="T28" fmla="*/ 57088 w 154"/>
              <a:gd name="T29" fmla="*/ 28575 h 35"/>
              <a:gd name="T30" fmla="*/ 54161 w 154"/>
              <a:gd name="T31" fmla="*/ 17462 h 35"/>
              <a:gd name="T32" fmla="*/ 40986 w 154"/>
              <a:gd name="T33" fmla="*/ 20637 h 35"/>
              <a:gd name="T34" fmla="*/ 40986 w 154"/>
              <a:gd name="T35" fmla="*/ 31750 h 35"/>
              <a:gd name="T36" fmla="*/ 67335 w 154"/>
              <a:gd name="T37" fmla="*/ 11112 h 35"/>
              <a:gd name="T38" fmla="*/ 76118 w 154"/>
              <a:gd name="T39" fmla="*/ 11112 h 35"/>
              <a:gd name="T40" fmla="*/ 89292 w 154"/>
              <a:gd name="T41" fmla="*/ 14287 h 35"/>
              <a:gd name="T42" fmla="*/ 89292 w 154"/>
              <a:gd name="T43" fmla="*/ 34925 h 35"/>
              <a:gd name="T44" fmla="*/ 76118 w 154"/>
              <a:gd name="T45" fmla="*/ 42862 h 35"/>
              <a:gd name="T46" fmla="*/ 70262 w 154"/>
              <a:gd name="T47" fmla="*/ 55562 h 35"/>
              <a:gd name="T48" fmla="*/ 84900 w 154"/>
              <a:gd name="T49" fmla="*/ 38100 h 35"/>
              <a:gd name="T50" fmla="*/ 86364 w 154"/>
              <a:gd name="T51" fmla="*/ 23812 h 35"/>
              <a:gd name="T52" fmla="*/ 79045 w 154"/>
              <a:gd name="T53" fmla="*/ 14287 h 35"/>
              <a:gd name="T54" fmla="*/ 73190 w 154"/>
              <a:gd name="T55" fmla="*/ 34925 h 35"/>
              <a:gd name="T56" fmla="*/ 114176 w 154"/>
              <a:gd name="T57" fmla="*/ 11112 h 35"/>
              <a:gd name="T58" fmla="*/ 121495 w 154"/>
              <a:gd name="T59" fmla="*/ 25400 h 35"/>
              <a:gd name="T60" fmla="*/ 114176 w 154"/>
              <a:gd name="T61" fmla="*/ 42862 h 35"/>
              <a:gd name="T62" fmla="*/ 98075 w 154"/>
              <a:gd name="T63" fmla="*/ 34925 h 35"/>
              <a:gd name="T64" fmla="*/ 101002 w 154"/>
              <a:gd name="T65" fmla="*/ 17462 h 35"/>
              <a:gd name="T66" fmla="*/ 111249 w 154"/>
              <a:gd name="T67" fmla="*/ 38100 h 35"/>
              <a:gd name="T68" fmla="*/ 117104 w 154"/>
              <a:gd name="T69" fmla="*/ 25400 h 35"/>
              <a:gd name="T70" fmla="*/ 111249 w 154"/>
              <a:gd name="T71" fmla="*/ 17462 h 35"/>
              <a:gd name="T72" fmla="*/ 101002 w 154"/>
              <a:gd name="T73" fmla="*/ 23812 h 35"/>
              <a:gd name="T74" fmla="*/ 102466 w 154"/>
              <a:gd name="T75" fmla="*/ 34925 h 35"/>
              <a:gd name="T76" fmla="*/ 152235 w 154"/>
              <a:gd name="T77" fmla="*/ 11112 h 35"/>
              <a:gd name="T78" fmla="*/ 133206 w 154"/>
              <a:gd name="T79" fmla="*/ 42862 h 35"/>
              <a:gd name="T80" fmla="*/ 146380 w 154"/>
              <a:gd name="T81" fmla="*/ 25400 h 35"/>
              <a:gd name="T82" fmla="*/ 178583 w 154"/>
              <a:gd name="T83" fmla="*/ 41275 h 35"/>
              <a:gd name="T84" fmla="*/ 162482 w 154"/>
              <a:gd name="T85" fmla="*/ 41275 h 35"/>
              <a:gd name="T86" fmla="*/ 156626 w 154"/>
              <a:gd name="T87" fmla="*/ 23812 h 35"/>
              <a:gd name="T88" fmla="*/ 171264 w 154"/>
              <a:gd name="T89" fmla="*/ 11112 h 35"/>
              <a:gd name="T90" fmla="*/ 181511 w 154"/>
              <a:gd name="T91" fmla="*/ 23812 h 35"/>
              <a:gd name="T92" fmla="*/ 168337 w 154"/>
              <a:gd name="T93" fmla="*/ 38100 h 35"/>
              <a:gd name="T94" fmla="*/ 175656 w 154"/>
              <a:gd name="T95" fmla="*/ 34925 h 35"/>
              <a:gd name="T96" fmla="*/ 175656 w 154"/>
              <a:gd name="T97" fmla="*/ 20637 h 35"/>
              <a:gd name="T98" fmla="*/ 165409 w 154"/>
              <a:gd name="T99" fmla="*/ 17462 h 35"/>
              <a:gd name="T100" fmla="*/ 178583 w 154"/>
              <a:gd name="T101" fmla="*/ 25400 h 35"/>
              <a:gd name="T102" fmla="*/ 213715 w 154"/>
              <a:gd name="T103" fmla="*/ 25400 h 35"/>
              <a:gd name="T104" fmla="*/ 209323 w 154"/>
              <a:gd name="T105" fmla="*/ 42862 h 35"/>
              <a:gd name="T106" fmla="*/ 184439 w 154"/>
              <a:gd name="T107" fmla="*/ 42862 h 35"/>
              <a:gd name="T108" fmla="*/ 203468 w 154"/>
              <a:gd name="T109" fmla="*/ 11112 h 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4"/>
              <a:gd name="T166" fmla="*/ 0 h 35"/>
              <a:gd name="T167" fmla="*/ 154 w 154"/>
              <a:gd name="T168" fmla="*/ 35 h 3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4" h="35">
                <a:moveTo>
                  <a:pt x="0" y="0"/>
                </a:moveTo>
                <a:lnTo>
                  <a:pt x="11" y="0"/>
                </a:lnTo>
                <a:lnTo>
                  <a:pt x="15" y="0"/>
                </a:lnTo>
                <a:lnTo>
                  <a:pt x="17" y="2"/>
                </a:lnTo>
                <a:lnTo>
                  <a:pt x="19" y="3"/>
                </a:lnTo>
                <a:lnTo>
                  <a:pt x="19" y="5"/>
                </a:lnTo>
                <a:lnTo>
                  <a:pt x="21" y="7"/>
                </a:lnTo>
                <a:lnTo>
                  <a:pt x="19" y="11"/>
                </a:lnTo>
                <a:lnTo>
                  <a:pt x="17" y="13"/>
                </a:lnTo>
                <a:lnTo>
                  <a:pt x="19" y="13"/>
                </a:lnTo>
                <a:lnTo>
                  <a:pt x="19" y="15"/>
                </a:lnTo>
                <a:lnTo>
                  <a:pt x="21" y="16"/>
                </a:lnTo>
                <a:lnTo>
                  <a:pt x="21" y="18"/>
                </a:lnTo>
                <a:lnTo>
                  <a:pt x="21" y="22"/>
                </a:lnTo>
                <a:lnTo>
                  <a:pt x="21" y="24"/>
                </a:lnTo>
                <a:lnTo>
                  <a:pt x="19" y="24"/>
                </a:lnTo>
                <a:lnTo>
                  <a:pt x="17" y="26"/>
                </a:lnTo>
                <a:lnTo>
                  <a:pt x="15" y="27"/>
                </a:lnTo>
                <a:lnTo>
                  <a:pt x="11" y="27"/>
                </a:lnTo>
                <a:lnTo>
                  <a:pt x="0" y="27"/>
                </a:lnTo>
                <a:lnTo>
                  <a:pt x="0" y="0"/>
                </a:lnTo>
                <a:close/>
                <a:moveTo>
                  <a:pt x="4" y="11"/>
                </a:moveTo>
                <a:lnTo>
                  <a:pt x="11" y="11"/>
                </a:lnTo>
                <a:lnTo>
                  <a:pt x="13" y="11"/>
                </a:lnTo>
                <a:lnTo>
                  <a:pt x="15" y="11"/>
                </a:lnTo>
                <a:lnTo>
                  <a:pt x="15" y="9"/>
                </a:lnTo>
                <a:lnTo>
                  <a:pt x="17" y="7"/>
                </a:lnTo>
                <a:lnTo>
                  <a:pt x="15" y="5"/>
                </a:lnTo>
                <a:lnTo>
                  <a:pt x="15" y="3"/>
                </a:lnTo>
                <a:lnTo>
                  <a:pt x="13" y="3"/>
                </a:lnTo>
                <a:lnTo>
                  <a:pt x="11" y="3"/>
                </a:lnTo>
                <a:lnTo>
                  <a:pt x="4" y="3"/>
                </a:lnTo>
                <a:lnTo>
                  <a:pt x="4" y="11"/>
                </a:lnTo>
                <a:close/>
                <a:moveTo>
                  <a:pt x="4" y="24"/>
                </a:moveTo>
                <a:lnTo>
                  <a:pt x="11" y="24"/>
                </a:lnTo>
                <a:lnTo>
                  <a:pt x="15" y="24"/>
                </a:lnTo>
                <a:lnTo>
                  <a:pt x="15" y="22"/>
                </a:lnTo>
                <a:lnTo>
                  <a:pt x="17" y="22"/>
                </a:lnTo>
                <a:lnTo>
                  <a:pt x="17" y="18"/>
                </a:lnTo>
                <a:lnTo>
                  <a:pt x="15" y="16"/>
                </a:lnTo>
                <a:lnTo>
                  <a:pt x="11" y="15"/>
                </a:lnTo>
                <a:lnTo>
                  <a:pt x="4" y="15"/>
                </a:lnTo>
                <a:lnTo>
                  <a:pt x="4" y="24"/>
                </a:lnTo>
                <a:close/>
                <a:moveTo>
                  <a:pt x="34" y="7"/>
                </a:moveTo>
                <a:lnTo>
                  <a:pt x="35" y="7"/>
                </a:lnTo>
                <a:lnTo>
                  <a:pt x="37" y="9"/>
                </a:lnTo>
                <a:lnTo>
                  <a:pt x="39" y="11"/>
                </a:lnTo>
                <a:lnTo>
                  <a:pt x="41" y="13"/>
                </a:lnTo>
                <a:lnTo>
                  <a:pt x="41" y="15"/>
                </a:lnTo>
                <a:lnTo>
                  <a:pt x="43" y="16"/>
                </a:lnTo>
                <a:lnTo>
                  <a:pt x="41" y="20"/>
                </a:lnTo>
                <a:lnTo>
                  <a:pt x="41" y="22"/>
                </a:lnTo>
                <a:lnTo>
                  <a:pt x="39" y="24"/>
                </a:lnTo>
                <a:lnTo>
                  <a:pt x="37" y="26"/>
                </a:lnTo>
                <a:lnTo>
                  <a:pt x="35" y="27"/>
                </a:lnTo>
                <a:lnTo>
                  <a:pt x="34" y="27"/>
                </a:lnTo>
                <a:lnTo>
                  <a:pt x="30" y="27"/>
                </a:lnTo>
                <a:lnTo>
                  <a:pt x="28" y="26"/>
                </a:lnTo>
                <a:lnTo>
                  <a:pt x="26" y="24"/>
                </a:lnTo>
                <a:lnTo>
                  <a:pt x="24" y="22"/>
                </a:lnTo>
                <a:lnTo>
                  <a:pt x="24" y="20"/>
                </a:lnTo>
                <a:lnTo>
                  <a:pt x="24" y="16"/>
                </a:lnTo>
                <a:lnTo>
                  <a:pt x="24" y="15"/>
                </a:lnTo>
                <a:lnTo>
                  <a:pt x="24" y="13"/>
                </a:lnTo>
                <a:lnTo>
                  <a:pt x="26" y="11"/>
                </a:lnTo>
                <a:lnTo>
                  <a:pt x="28" y="9"/>
                </a:lnTo>
                <a:lnTo>
                  <a:pt x="30" y="7"/>
                </a:lnTo>
                <a:lnTo>
                  <a:pt x="34" y="7"/>
                </a:lnTo>
                <a:close/>
                <a:moveTo>
                  <a:pt x="34" y="24"/>
                </a:moveTo>
                <a:lnTo>
                  <a:pt x="35" y="24"/>
                </a:lnTo>
                <a:lnTo>
                  <a:pt x="37" y="24"/>
                </a:lnTo>
                <a:lnTo>
                  <a:pt x="37" y="22"/>
                </a:lnTo>
                <a:lnTo>
                  <a:pt x="37" y="20"/>
                </a:lnTo>
                <a:lnTo>
                  <a:pt x="39" y="18"/>
                </a:lnTo>
                <a:lnTo>
                  <a:pt x="39" y="16"/>
                </a:lnTo>
                <a:lnTo>
                  <a:pt x="37" y="15"/>
                </a:lnTo>
                <a:lnTo>
                  <a:pt x="37" y="13"/>
                </a:lnTo>
                <a:lnTo>
                  <a:pt x="37" y="11"/>
                </a:lnTo>
                <a:lnTo>
                  <a:pt x="35" y="11"/>
                </a:lnTo>
                <a:lnTo>
                  <a:pt x="34" y="9"/>
                </a:lnTo>
                <a:lnTo>
                  <a:pt x="32" y="11"/>
                </a:lnTo>
                <a:lnTo>
                  <a:pt x="30" y="11"/>
                </a:lnTo>
                <a:lnTo>
                  <a:pt x="28" y="13"/>
                </a:lnTo>
                <a:lnTo>
                  <a:pt x="28" y="15"/>
                </a:lnTo>
                <a:lnTo>
                  <a:pt x="28" y="16"/>
                </a:lnTo>
                <a:lnTo>
                  <a:pt x="28" y="18"/>
                </a:lnTo>
                <a:lnTo>
                  <a:pt x="28" y="20"/>
                </a:lnTo>
                <a:lnTo>
                  <a:pt x="28" y="22"/>
                </a:lnTo>
                <a:lnTo>
                  <a:pt x="30" y="24"/>
                </a:lnTo>
                <a:lnTo>
                  <a:pt x="32" y="24"/>
                </a:lnTo>
                <a:lnTo>
                  <a:pt x="34" y="24"/>
                </a:lnTo>
                <a:close/>
                <a:moveTo>
                  <a:pt x="46" y="7"/>
                </a:moveTo>
                <a:lnTo>
                  <a:pt x="48" y="7"/>
                </a:lnTo>
                <a:lnTo>
                  <a:pt x="48" y="11"/>
                </a:lnTo>
                <a:lnTo>
                  <a:pt x="50" y="9"/>
                </a:lnTo>
                <a:lnTo>
                  <a:pt x="52" y="7"/>
                </a:lnTo>
                <a:lnTo>
                  <a:pt x="56" y="7"/>
                </a:lnTo>
                <a:lnTo>
                  <a:pt x="58" y="7"/>
                </a:lnTo>
                <a:lnTo>
                  <a:pt x="59" y="9"/>
                </a:lnTo>
                <a:lnTo>
                  <a:pt x="61" y="9"/>
                </a:lnTo>
                <a:lnTo>
                  <a:pt x="61" y="11"/>
                </a:lnTo>
                <a:lnTo>
                  <a:pt x="63" y="15"/>
                </a:lnTo>
                <a:lnTo>
                  <a:pt x="63" y="16"/>
                </a:lnTo>
                <a:lnTo>
                  <a:pt x="63" y="20"/>
                </a:lnTo>
                <a:lnTo>
                  <a:pt x="61" y="22"/>
                </a:lnTo>
                <a:lnTo>
                  <a:pt x="61" y="24"/>
                </a:lnTo>
                <a:lnTo>
                  <a:pt x="59" y="26"/>
                </a:lnTo>
                <a:lnTo>
                  <a:pt x="58" y="27"/>
                </a:lnTo>
                <a:lnTo>
                  <a:pt x="54" y="27"/>
                </a:lnTo>
                <a:lnTo>
                  <a:pt x="52" y="27"/>
                </a:lnTo>
                <a:lnTo>
                  <a:pt x="50" y="26"/>
                </a:lnTo>
                <a:lnTo>
                  <a:pt x="48" y="26"/>
                </a:lnTo>
                <a:lnTo>
                  <a:pt x="48" y="35"/>
                </a:lnTo>
                <a:lnTo>
                  <a:pt x="46" y="35"/>
                </a:lnTo>
                <a:lnTo>
                  <a:pt x="46" y="7"/>
                </a:lnTo>
                <a:close/>
                <a:moveTo>
                  <a:pt x="54" y="26"/>
                </a:moveTo>
                <a:lnTo>
                  <a:pt x="56" y="24"/>
                </a:lnTo>
                <a:lnTo>
                  <a:pt x="58" y="24"/>
                </a:lnTo>
                <a:lnTo>
                  <a:pt x="58" y="22"/>
                </a:lnTo>
                <a:lnTo>
                  <a:pt x="59" y="22"/>
                </a:lnTo>
                <a:lnTo>
                  <a:pt x="59" y="20"/>
                </a:lnTo>
                <a:lnTo>
                  <a:pt x="59" y="16"/>
                </a:lnTo>
                <a:lnTo>
                  <a:pt x="59" y="15"/>
                </a:lnTo>
                <a:lnTo>
                  <a:pt x="59" y="13"/>
                </a:lnTo>
                <a:lnTo>
                  <a:pt x="58" y="11"/>
                </a:lnTo>
                <a:lnTo>
                  <a:pt x="56" y="11"/>
                </a:lnTo>
                <a:lnTo>
                  <a:pt x="54" y="9"/>
                </a:lnTo>
                <a:lnTo>
                  <a:pt x="52" y="11"/>
                </a:lnTo>
                <a:lnTo>
                  <a:pt x="50" y="13"/>
                </a:lnTo>
                <a:lnTo>
                  <a:pt x="50" y="15"/>
                </a:lnTo>
                <a:lnTo>
                  <a:pt x="48" y="18"/>
                </a:lnTo>
                <a:lnTo>
                  <a:pt x="50" y="22"/>
                </a:lnTo>
                <a:lnTo>
                  <a:pt x="50" y="24"/>
                </a:lnTo>
                <a:lnTo>
                  <a:pt x="52" y="24"/>
                </a:lnTo>
                <a:lnTo>
                  <a:pt x="54" y="26"/>
                </a:lnTo>
                <a:close/>
                <a:moveTo>
                  <a:pt x="74" y="7"/>
                </a:moveTo>
                <a:lnTo>
                  <a:pt x="78" y="7"/>
                </a:lnTo>
                <a:lnTo>
                  <a:pt x="80" y="9"/>
                </a:lnTo>
                <a:lnTo>
                  <a:pt x="82" y="11"/>
                </a:lnTo>
                <a:lnTo>
                  <a:pt x="83" y="13"/>
                </a:lnTo>
                <a:lnTo>
                  <a:pt x="83" y="15"/>
                </a:lnTo>
                <a:lnTo>
                  <a:pt x="83" y="16"/>
                </a:lnTo>
                <a:lnTo>
                  <a:pt x="83" y="20"/>
                </a:lnTo>
                <a:lnTo>
                  <a:pt x="83" y="22"/>
                </a:lnTo>
                <a:lnTo>
                  <a:pt x="82" y="24"/>
                </a:lnTo>
                <a:lnTo>
                  <a:pt x="80" y="26"/>
                </a:lnTo>
                <a:lnTo>
                  <a:pt x="78" y="27"/>
                </a:lnTo>
                <a:lnTo>
                  <a:pt x="74" y="27"/>
                </a:lnTo>
                <a:lnTo>
                  <a:pt x="72" y="27"/>
                </a:lnTo>
                <a:lnTo>
                  <a:pt x="69" y="26"/>
                </a:lnTo>
                <a:lnTo>
                  <a:pt x="69" y="24"/>
                </a:lnTo>
                <a:lnTo>
                  <a:pt x="67" y="22"/>
                </a:lnTo>
                <a:lnTo>
                  <a:pt x="65" y="20"/>
                </a:lnTo>
                <a:lnTo>
                  <a:pt x="65" y="16"/>
                </a:lnTo>
                <a:lnTo>
                  <a:pt x="65" y="15"/>
                </a:lnTo>
                <a:lnTo>
                  <a:pt x="67" y="13"/>
                </a:lnTo>
                <a:lnTo>
                  <a:pt x="69" y="11"/>
                </a:lnTo>
                <a:lnTo>
                  <a:pt x="69" y="9"/>
                </a:lnTo>
                <a:lnTo>
                  <a:pt x="72" y="7"/>
                </a:lnTo>
                <a:lnTo>
                  <a:pt x="74" y="7"/>
                </a:lnTo>
                <a:close/>
                <a:moveTo>
                  <a:pt x="74" y="24"/>
                </a:moveTo>
                <a:lnTo>
                  <a:pt x="76" y="24"/>
                </a:lnTo>
                <a:lnTo>
                  <a:pt x="78" y="24"/>
                </a:lnTo>
                <a:lnTo>
                  <a:pt x="80" y="22"/>
                </a:lnTo>
                <a:lnTo>
                  <a:pt x="80" y="20"/>
                </a:lnTo>
                <a:lnTo>
                  <a:pt x="80" y="18"/>
                </a:lnTo>
                <a:lnTo>
                  <a:pt x="80" y="16"/>
                </a:lnTo>
                <a:lnTo>
                  <a:pt x="80" y="15"/>
                </a:lnTo>
                <a:lnTo>
                  <a:pt x="80" y="13"/>
                </a:lnTo>
                <a:lnTo>
                  <a:pt x="78" y="11"/>
                </a:lnTo>
                <a:lnTo>
                  <a:pt x="76" y="11"/>
                </a:lnTo>
                <a:lnTo>
                  <a:pt x="74" y="9"/>
                </a:lnTo>
                <a:lnTo>
                  <a:pt x="72" y="11"/>
                </a:lnTo>
                <a:lnTo>
                  <a:pt x="70" y="11"/>
                </a:lnTo>
                <a:lnTo>
                  <a:pt x="70" y="13"/>
                </a:lnTo>
                <a:lnTo>
                  <a:pt x="69" y="15"/>
                </a:lnTo>
                <a:lnTo>
                  <a:pt x="69" y="16"/>
                </a:lnTo>
                <a:lnTo>
                  <a:pt x="69" y="18"/>
                </a:lnTo>
                <a:lnTo>
                  <a:pt x="69" y="20"/>
                </a:lnTo>
                <a:lnTo>
                  <a:pt x="70" y="22"/>
                </a:lnTo>
                <a:lnTo>
                  <a:pt x="70" y="24"/>
                </a:lnTo>
                <a:lnTo>
                  <a:pt x="72" y="24"/>
                </a:lnTo>
                <a:lnTo>
                  <a:pt x="74" y="24"/>
                </a:lnTo>
                <a:close/>
                <a:moveTo>
                  <a:pt x="100" y="7"/>
                </a:moveTo>
                <a:lnTo>
                  <a:pt x="104" y="7"/>
                </a:lnTo>
                <a:lnTo>
                  <a:pt x="104" y="27"/>
                </a:lnTo>
                <a:lnTo>
                  <a:pt x="100" y="27"/>
                </a:lnTo>
                <a:lnTo>
                  <a:pt x="100" y="18"/>
                </a:lnTo>
                <a:lnTo>
                  <a:pt x="91" y="18"/>
                </a:lnTo>
                <a:lnTo>
                  <a:pt x="91" y="27"/>
                </a:lnTo>
                <a:lnTo>
                  <a:pt x="87" y="27"/>
                </a:lnTo>
                <a:lnTo>
                  <a:pt x="87" y="7"/>
                </a:lnTo>
                <a:lnTo>
                  <a:pt x="91" y="7"/>
                </a:lnTo>
                <a:lnTo>
                  <a:pt x="91" y="16"/>
                </a:lnTo>
                <a:lnTo>
                  <a:pt x="100" y="16"/>
                </a:lnTo>
                <a:lnTo>
                  <a:pt x="100" y="7"/>
                </a:lnTo>
                <a:close/>
                <a:moveTo>
                  <a:pt x="124" y="20"/>
                </a:moveTo>
                <a:lnTo>
                  <a:pt x="124" y="22"/>
                </a:lnTo>
                <a:lnTo>
                  <a:pt x="124" y="24"/>
                </a:lnTo>
                <a:lnTo>
                  <a:pt x="122" y="26"/>
                </a:lnTo>
                <a:lnTo>
                  <a:pt x="119" y="27"/>
                </a:lnTo>
                <a:lnTo>
                  <a:pt x="117" y="27"/>
                </a:lnTo>
                <a:lnTo>
                  <a:pt x="113" y="27"/>
                </a:lnTo>
                <a:lnTo>
                  <a:pt x="111" y="26"/>
                </a:lnTo>
                <a:lnTo>
                  <a:pt x="109" y="26"/>
                </a:lnTo>
                <a:lnTo>
                  <a:pt x="107" y="22"/>
                </a:lnTo>
                <a:lnTo>
                  <a:pt x="107" y="20"/>
                </a:lnTo>
                <a:lnTo>
                  <a:pt x="107" y="18"/>
                </a:lnTo>
                <a:lnTo>
                  <a:pt x="107" y="15"/>
                </a:lnTo>
                <a:lnTo>
                  <a:pt x="107" y="13"/>
                </a:lnTo>
                <a:lnTo>
                  <a:pt x="109" y="11"/>
                </a:lnTo>
                <a:lnTo>
                  <a:pt x="111" y="9"/>
                </a:lnTo>
                <a:lnTo>
                  <a:pt x="113" y="7"/>
                </a:lnTo>
                <a:lnTo>
                  <a:pt x="117" y="7"/>
                </a:lnTo>
                <a:lnTo>
                  <a:pt x="119" y="7"/>
                </a:lnTo>
                <a:lnTo>
                  <a:pt x="122" y="9"/>
                </a:lnTo>
                <a:lnTo>
                  <a:pt x="122" y="11"/>
                </a:lnTo>
                <a:lnTo>
                  <a:pt x="124" y="13"/>
                </a:lnTo>
                <a:lnTo>
                  <a:pt x="124" y="15"/>
                </a:lnTo>
                <a:lnTo>
                  <a:pt x="126" y="18"/>
                </a:lnTo>
                <a:lnTo>
                  <a:pt x="111" y="18"/>
                </a:lnTo>
                <a:lnTo>
                  <a:pt x="111" y="22"/>
                </a:lnTo>
                <a:lnTo>
                  <a:pt x="113" y="24"/>
                </a:lnTo>
                <a:lnTo>
                  <a:pt x="115" y="24"/>
                </a:lnTo>
                <a:lnTo>
                  <a:pt x="117" y="26"/>
                </a:lnTo>
                <a:lnTo>
                  <a:pt x="119" y="24"/>
                </a:lnTo>
                <a:lnTo>
                  <a:pt x="120" y="24"/>
                </a:lnTo>
                <a:lnTo>
                  <a:pt x="120" y="22"/>
                </a:lnTo>
                <a:lnTo>
                  <a:pt x="122" y="22"/>
                </a:lnTo>
                <a:lnTo>
                  <a:pt x="122" y="20"/>
                </a:lnTo>
                <a:lnTo>
                  <a:pt x="124" y="20"/>
                </a:lnTo>
                <a:close/>
                <a:moveTo>
                  <a:pt x="122" y="16"/>
                </a:moveTo>
                <a:lnTo>
                  <a:pt x="120" y="13"/>
                </a:lnTo>
                <a:lnTo>
                  <a:pt x="120" y="11"/>
                </a:lnTo>
                <a:lnTo>
                  <a:pt x="119" y="11"/>
                </a:lnTo>
                <a:lnTo>
                  <a:pt x="117" y="9"/>
                </a:lnTo>
                <a:lnTo>
                  <a:pt x="115" y="11"/>
                </a:lnTo>
                <a:lnTo>
                  <a:pt x="113" y="11"/>
                </a:lnTo>
                <a:lnTo>
                  <a:pt x="111" y="13"/>
                </a:lnTo>
                <a:lnTo>
                  <a:pt x="111" y="15"/>
                </a:lnTo>
                <a:lnTo>
                  <a:pt x="111" y="16"/>
                </a:lnTo>
                <a:lnTo>
                  <a:pt x="122" y="16"/>
                </a:lnTo>
                <a:close/>
                <a:moveTo>
                  <a:pt x="143" y="7"/>
                </a:moveTo>
                <a:lnTo>
                  <a:pt x="143" y="16"/>
                </a:lnTo>
                <a:lnTo>
                  <a:pt x="150" y="7"/>
                </a:lnTo>
                <a:lnTo>
                  <a:pt x="154" y="7"/>
                </a:lnTo>
                <a:lnTo>
                  <a:pt x="146" y="16"/>
                </a:lnTo>
                <a:lnTo>
                  <a:pt x="154" y="27"/>
                </a:lnTo>
                <a:lnTo>
                  <a:pt x="150" y="27"/>
                </a:lnTo>
                <a:lnTo>
                  <a:pt x="143" y="18"/>
                </a:lnTo>
                <a:lnTo>
                  <a:pt x="143" y="20"/>
                </a:lnTo>
                <a:lnTo>
                  <a:pt x="143" y="27"/>
                </a:lnTo>
                <a:lnTo>
                  <a:pt x="139" y="27"/>
                </a:lnTo>
                <a:lnTo>
                  <a:pt x="139" y="20"/>
                </a:lnTo>
                <a:lnTo>
                  <a:pt x="137" y="18"/>
                </a:lnTo>
                <a:lnTo>
                  <a:pt x="131" y="27"/>
                </a:lnTo>
                <a:lnTo>
                  <a:pt x="126" y="27"/>
                </a:lnTo>
                <a:lnTo>
                  <a:pt x="135" y="16"/>
                </a:lnTo>
                <a:lnTo>
                  <a:pt x="128" y="7"/>
                </a:lnTo>
                <a:lnTo>
                  <a:pt x="131" y="7"/>
                </a:lnTo>
                <a:lnTo>
                  <a:pt x="139" y="16"/>
                </a:lnTo>
                <a:lnTo>
                  <a:pt x="139" y="7"/>
                </a:lnTo>
                <a:lnTo>
                  <a:pt x="143" y="7"/>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30" name="Freeform 164"/>
          <p:cNvSpPr>
            <a:spLocks noEditPoints="1"/>
          </p:cNvSpPr>
          <p:nvPr/>
        </p:nvSpPr>
        <p:spPr bwMode="auto">
          <a:xfrm>
            <a:off x="1655904" y="3983944"/>
            <a:ext cx="173816" cy="68015"/>
          </a:xfrm>
          <a:custGeom>
            <a:avLst/>
            <a:gdLst>
              <a:gd name="T0" fmla="*/ 0 w 100"/>
              <a:gd name="T1" fmla="*/ 0 h 36"/>
              <a:gd name="T2" fmla="*/ 24829 w 100"/>
              <a:gd name="T3" fmla="*/ 0 h 36"/>
              <a:gd name="T4" fmla="*/ 32131 w 100"/>
              <a:gd name="T5" fmla="*/ 41275 h 36"/>
              <a:gd name="T6" fmla="*/ 5842 w 100"/>
              <a:gd name="T7" fmla="*/ 26988 h 36"/>
              <a:gd name="T8" fmla="*/ 59881 w 100"/>
              <a:gd name="T9" fmla="*/ 12700 h 36"/>
              <a:gd name="T10" fmla="*/ 54039 w 100"/>
              <a:gd name="T11" fmla="*/ 20637 h 36"/>
              <a:gd name="T12" fmla="*/ 51118 w 100"/>
              <a:gd name="T13" fmla="*/ 33337 h 36"/>
              <a:gd name="T14" fmla="*/ 46736 w 100"/>
              <a:gd name="T15" fmla="*/ 47625 h 36"/>
              <a:gd name="T16" fmla="*/ 43815 w 100"/>
              <a:gd name="T17" fmla="*/ 53975 h 36"/>
              <a:gd name="T18" fmla="*/ 40894 w 100"/>
              <a:gd name="T19" fmla="*/ 57150 h 36"/>
              <a:gd name="T20" fmla="*/ 35052 w 100"/>
              <a:gd name="T21" fmla="*/ 53975 h 36"/>
              <a:gd name="T22" fmla="*/ 37973 w 100"/>
              <a:gd name="T23" fmla="*/ 50800 h 36"/>
              <a:gd name="T24" fmla="*/ 40894 w 100"/>
              <a:gd name="T25" fmla="*/ 50800 h 36"/>
              <a:gd name="T26" fmla="*/ 43815 w 100"/>
              <a:gd name="T27" fmla="*/ 41275 h 36"/>
              <a:gd name="T28" fmla="*/ 46736 w 100"/>
              <a:gd name="T29" fmla="*/ 36512 h 36"/>
              <a:gd name="T30" fmla="*/ 62802 w 100"/>
              <a:gd name="T31" fmla="*/ 12700 h 36"/>
              <a:gd name="T32" fmla="*/ 68644 w 100"/>
              <a:gd name="T33" fmla="*/ 15875 h 36"/>
              <a:gd name="T34" fmla="*/ 73025 w 100"/>
              <a:gd name="T35" fmla="*/ 9525 h 36"/>
              <a:gd name="T36" fmla="*/ 84709 w 100"/>
              <a:gd name="T37" fmla="*/ 12700 h 36"/>
              <a:gd name="T38" fmla="*/ 86169 w 100"/>
              <a:gd name="T39" fmla="*/ 20637 h 36"/>
              <a:gd name="T40" fmla="*/ 86169 w 100"/>
              <a:gd name="T41" fmla="*/ 33337 h 36"/>
              <a:gd name="T42" fmla="*/ 78867 w 100"/>
              <a:gd name="T43" fmla="*/ 41275 h 36"/>
              <a:gd name="T44" fmla="*/ 70104 w 100"/>
              <a:gd name="T45" fmla="*/ 41275 h 36"/>
              <a:gd name="T46" fmla="*/ 68644 w 100"/>
              <a:gd name="T47" fmla="*/ 38100 h 36"/>
              <a:gd name="T48" fmla="*/ 62802 w 100"/>
              <a:gd name="T49" fmla="*/ 12700 h 36"/>
              <a:gd name="T50" fmla="*/ 78867 w 100"/>
              <a:gd name="T51" fmla="*/ 36512 h 36"/>
              <a:gd name="T52" fmla="*/ 84709 w 100"/>
              <a:gd name="T53" fmla="*/ 30162 h 36"/>
              <a:gd name="T54" fmla="*/ 84709 w 100"/>
              <a:gd name="T55" fmla="*/ 20637 h 36"/>
              <a:gd name="T56" fmla="*/ 78867 w 100"/>
              <a:gd name="T57" fmla="*/ 15875 h 36"/>
              <a:gd name="T58" fmla="*/ 70104 w 100"/>
              <a:gd name="T59" fmla="*/ 19050 h 36"/>
              <a:gd name="T60" fmla="*/ 68644 w 100"/>
              <a:gd name="T61" fmla="*/ 33337 h 36"/>
              <a:gd name="T62" fmla="*/ 75946 w 100"/>
              <a:gd name="T63" fmla="*/ 38100 h 36"/>
              <a:gd name="T64" fmla="*/ 105156 w 100"/>
              <a:gd name="T65" fmla="*/ 15875 h 36"/>
              <a:gd name="T66" fmla="*/ 97854 w 100"/>
              <a:gd name="T67" fmla="*/ 20637 h 36"/>
              <a:gd name="T68" fmla="*/ 97854 w 100"/>
              <a:gd name="T69" fmla="*/ 36512 h 36"/>
              <a:gd name="T70" fmla="*/ 108077 w 100"/>
              <a:gd name="T71" fmla="*/ 38100 h 36"/>
              <a:gd name="T72" fmla="*/ 110998 w 100"/>
              <a:gd name="T73" fmla="*/ 30162 h 36"/>
              <a:gd name="T74" fmla="*/ 113919 w 100"/>
              <a:gd name="T75" fmla="*/ 38100 h 36"/>
              <a:gd name="T76" fmla="*/ 100775 w 100"/>
              <a:gd name="T77" fmla="*/ 41275 h 36"/>
              <a:gd name="T78" fmla="*/ 92011 w 100"/>
              <a:gd name="T79" fmla="*/ 36512 h 36"/>
              <a:gd name="T80" fmla="*/ 92011 w 100"/>
              <a:gd name="T81" fmla="*/ 23812 h 36"/>
              <a:gd name="T82" fmla="*/ 97854 w 100"/>
              <a:gd name="T83" fmla="*/ 12700 h 36"/>
              <a:gd name="T84" fmla="*/ 108077 w 100"/>
              <a:gd name="T85" fmla="*/ 9525 h 36"/>
              <a:gd name="T86" fmla="*/ 113919 w 100"/>
              <a:gd name="T87" fmla="*/ 15875 h 36"/>
              <a:gd name="T88" fmla="*/ 110998 w 100"/>
              <a:gd name="T89" fmla="*/ 20637 h 36"/>
              <a:gd name="T90" fmla="*/ 127064 w 100"/>
              <a:gd name="T91" fmla="*/ 26988 h 36"/>
              <a:gd name="T92" fmla="*/ 121222 w 100"/>
              <a:gd name="T93" fmla="*/ 41275 h 36"/>
              <a:gd name="T94" fmla="*/ 124143 w 100"/>
              <a:gd name="T95" fmla="*/ 23812 h 36"/>
              <a:gd name="T96" fmla="*/ 132906 w 100"/>
              <a:gd name="T97" fmla="*/ 23812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0"/>
              <a:gd name="T148" fmla="*/ 0 h 36"/>
              <a:gd name="T149" fmla="*/ 100 w 100"/>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0" h="36">
                <a:moveTo>
                  <a:pt x="4" y="26"/>
                </a:moveTo>
                <a:lnTo>
                  <a:pt x="0" y="26"/>
                </a:lnTo>
                <a:lnTo>
                  <a:pt x="0" y="0"/>
                </a:lnTo>
                <a:lnTo>
                  <a:pt x="4" y="0"/>
                </a:lnTo>
                <a:lnTo>
                  <a:pt x="4" y="13"/>
                </a:lnTo>
                <a:lnTo>
                  <a:pt x="17" y="0"/>
                </a:lnTo>
                <a:lnTo>
                  <a:pt x="22" y="0"/>
                </a:lnTo>
                <a:lnTo>
                  <a:pt x="11" y="12"/>
                </a:lnTo>
                <a:lnTo>
                  <a:pt x="22" y="26"/>
                </a:lnTo>
                <a:lnTo>
                  <a:pt x="17" y="26"/>
                </a:lnTo>
                <a:lnTo>
                  <a:pt x="8" y="13"/>
                </a:lnTo>
                <a:lnTo>
                  <a:pt x="4" y="17"/>
                </a:lnTo>
                <a:lnTo>
                  <a:pt x="4" y="26"/>
                </a:lnTo>
                <a:close/>
                <a:moveTo>
                  <a:pt x="37" y="8"/>
                </a:moveTo>
                <a:lnTo>
                  <a:pt x="41" y="8"/>
                </a:lnTo>
                <a:lnTo>
                  <a:pt x="39" y="10"/>
                </a:lnTo>
                <a:lnTo>
                  <a:pt x="39" y="12"/>
                </a:lnTo>
                <a:lnTo>
                  <a:pt x="37" y="13"/>
                </a:lnTo>
                <a:lnTo>
                  <a:pt x="37" y="15"/>
                </a:lnTo>
                <a:lnTo>
                  <a:pt x="37" y="19"/>
                </a:lnTo>
                <a:lnTo>
                  <a:pt x="35" y="21"/>
                </a:lnTo>
                <a:lnTo>
                  <a:pt x="34" y="24"/>
                </a:lnTo>
                <a:lnTo>
                  <a:pt x="34" y="26"/>
                </a:lnTo>
                <a:lnTo>
                  <a:pt x="32" y="30"/>
                </a:lnTo>
                <a:lnTo>
                  <a:pt x="32" y="32"/>
                </a:lnTo>
                <a:lnTo>
                  <a:pt x="30" y="32"/>
                </a:lnTo>
                <a:lnTo>
                  <a:pt x="30" y="34"/>
                </a:lnTo>
                <a:lnTo>
                  <a:pt x="28" y="34"/>
                </a:lnTo>
                <a:lnTo>
                  <a:pt x="28" y="36"/>
                </a:lnTo>
                <a:lnTo>
                  <a:pt x="26" y="36"/>
                </a:lnTo>
                <a:lnTo>
                  <a:pt x="24" y="36"/>
                </a:lnTo>
                <a:lnTo>
                  <a:pt x="24" y="34"/>
                </a:lnTo>
                <a:lnTo>
                  <a:pt x="24" y="32"/>
                </a:lnTo>
                <a:lnTo>
                  <a:pt x="26" y="32"/>
                </a:lnTo>
                <a:lnTo>
                  <a:pt x="28" y="32"/>
                </a:lnTo>
                <a:lnTo>
                  <a:pt x="28" y="30"/>
                </a:lnTo>
                <a:lnTo>
                  <a:pt x="30" y="30"/>
                </a:lnTo>
                <a:lnTo>
                  <a:pt x="30" y="26"/>
                </a:lnTo>
                <a:lnTo>
                  <a:pt x="22" y="8"/>
                </a:lnTo>
                <a:lnTo>
                  <a:pt x="26" y="8"/>
                </a:lnTo>
                <a:lnTo>
                  <a:pt x="32" y="23"/>
                </a:lnTo>
                <a:lnTo>
                  <a:pt x="37" y="8"/>
                </a:lnTo>
                <a:close/>
                <a:moveTo>
                  <a:pt x="43" y="8"/>
                </a:moveTo>
                <a:lnTo>
                  <a:pt x="47" y="8"/>
                </a:lnTo>
                <a:lnTo>
                  <a:pt x="47" y="10"/>
                </a:lnTo>
                <a:lnTo>
                  <a:pt x="48" y="8"/>
                </a:lnTo>
                <a:lnTo>
                  <a:pt x="50" y="6"/>
                </a:lnTo>
                <a:lnTo>
                  <a:pt x="52" y="6"/>
                </a:lnTo>
                <a:lnTo>
                  <a:pt x="54" y="6"/>
                </a:lnTo>
                <a:lnTo>
                  <a:pt x="58" y="8"/>
                </a:lnTo>
                <a:lnTo>
                  <a:pt x="58" y="10"/>
                </a:lnTo>
                <a:lnTo>
                  <a:pt x="59" y="12"/>
                </a:lnTo>
                <a:lnTo>
                  <a:pt x="59" y="13"/>
                </a:lnTo>
                <a:lnTo>
                  <a:pt x="61" y="17"/>
                </a:lnTo>
                <a:lnTo>
                  <a:pt x="59" y="19"/>
                </a:lnTo>
                <a:lnTo>
                  <a:pt x="59" y="21"/>
                </a:lnTo>
                <a:lnTo>
                  <a:pt x="59" y="24"/>
                </a:lnTo>
                <a:lnTo>
                  <a:pt x="58" y="26"/>
                </a:lnTo>
                <a:lnTo>
                  <a:pt x="54" y="26"/>
                </a:lnTo>
                <a:lnTo>
                  <a:pt x="52" y="28"/>
                </a:lnTo>
                <a:lnTo>
                  <a:pt x="50" y="26"/>
                </a:lnTo>
                <a:lnTo>
                  <a:pt x="48" y="26"/>
                </a:lnTo>
                <a:lnTo>
                  <a:pt x="47" y="24"/>
                </a:lnTo>
                <a:lnTo>
                  <a:pt x="47" y="34"/>
                </a:lnTo>
                <a:lnTo>
                  <a:pt x="43" y="34"/>
                </a:lnTo>
                <a:lnTo>
                  <a:pt x="43" y="8"/>
                </a:lnTo>
                <a:close/>
                <a:moveTo>
                  <a:pt x="52" y="24"/>
                </a:moveTo>
                <a:lnTo>
                  <a:pt x="54" y="24"/>
                </a:lnTo>
                <a:lnTo>
                  <a:pt x="54" y="23"/>
                </a:lnTo>
                <a:lnTo>
                  <a:pt x="56" y="23"/>
                </a:lnTo>
                <a:lnTo>
                  <a:pt x="56" y="21"/>
                </a:lnTo>
                <a:lnTo>
                  <a:pt x="58" y="19"/>
                </a:lnTo>
                <a:lnTo>
                  <a:pt x="58" y="17"/>
                </a:lnTo>
                <a:lnTo>
                  <a:pt x="58" y="15"/>
                </a:lnTo>
                <a:lnTo>
                  <a:pt x="58" y="13"/>
                </a:lnTo>
                <a:lnTo>
                  <a:pt x="56" y="12"/>
                </a:lnTo>
                <a:lnTo>
                  <a:pt x="54" y="10"/>
                </a:lnTo>
                <a:lnTo>
                  <a:pt x="52" y="10"/>
                </a:lnTo>
                <a:lnTo>
                  <a:pt x="50" y="10"/>
                </a:lnTo>
                <a:lnTo>
                  <a:pt x="48" y="12"/>
                </a:lnTo>
                <a:lnTo>
                  <a:pt x="47" y="13"/>
                </a:lnTo>
                <a:lnTo>
                  <a:pt x="47" y="17"/>
                </a:lnTo>
                <a:lnTo>
                  <a:pt x="47" y="21"/>
                </a:lnTo>
                <a:lnTo>
                  <a:pt x="48" y="23"/>
                </a:lnTo>
                <a:lnTo>
                  <a:pt x="50" y="24"/>
                </a:lnTo>
                <a:lnTo>
                  <a:pt x="52" y="24"/>
                </a:lnTo>
                <a:close/>
                <a:moveTo>
                  <a:pt x="76" y="13"/>
                </a:moveTo>
                <a:lnTo>
                  <a:pt x="74" y="10"/>
                </a:lnTo>
                <a:lnTo>
                  <a:pt x="72" y="10"/>
                </a:lnTo>
                <a:lnTo>
                  <a:pt x="69" y="10"/>
                </a:lnTo>
                <a:lnTo>
                  <a:pt x="67" y="12"/>
                </a:lnTo>
                <a:lnTo>
                  <a:pt x="67" y="13"/>
                </a:lnTo>
                <a:lnTo>
                  <a:pt x="67" y="17"/>
                </a:lnTo>
                <a:lnTo>
                  <a:pt x="67" y="21"/>
                </a:lnTo>
                <a:lnTo>
                  <a:pt x="67" y="23"/>
                </a:lnTo>
                <a:lnTo>
                  <a:pt x="69" y="24"/>
                </a:lnTo>
                <a:lnTo>
                  <a:pt x="72" y="24"/>
                </a:lnTo>
                <a:lnTo>
                  <a:pt x="74" y="24"/>
                </a:lnTo>
                <a:lnTo>
                  <a:pt x="74" y="23"/>
                </a:lnTo>
                <a:lnTo>
                  <a:pt x="76" y="23"/>
                </a:lnTo>
                <a:lnTo>
                  <a:pt x="76" y="19"/>
                </a:lnTo>
                <a:lnTo>
                  <a:pt x="80" y="19"/>
                </a:lnTo>
                <a:lnTo>
                  <a:pt x="80" y="23"/>
                </a:lnTo>
                <a:lnTo>
                  <a:pt x="78" y="24"/>
                </a:lnTo>
                <a:lnTo>
                  <a:pt x="74" y="26"/>
                </a:lnTo>
                <a:lnTo>
                  <a:pt x="72" y="28"/>
                </a:lnTo>
                <a:lnTo>
                  <a:pt x="69" y="26"/>
                </a:lnTo>
                <a:lnTo>
                  <a:pt x="67" y="26"/>
                </a:lnTo>
                <a:lnTo>
                  <a:pt x="65" y="24"/>
                </a:lnTo>
                <a:lnTo>
                  <a:pt x="63" y="23"/>
                </a:lnTo>
                <a:lnTo>
                  <a:pt x="63" y="21"/>
                </a:lnTo>
                <a:lnTo>
                  <a:pt x="63" y="17"/>
                </a:lnTo>
                <a:lnTo>
                  <a:pt x="63" y="15"/>
                </a:lnTo>
                <a:lnTo>
                  <a:pt x="63" y="12"/>
                </a:lnTo>
                <a:lnTo>
                  <a:pt x="65" y="10"/>
                </a:lnTo>
                <a:lnTo>
                  <a:pt x="67" y="8"/>
                </a:lnTo>
                <a:lnTo>
                  <a:pt x="69" y="8"/>
                </a:lnTo>
                <a:lnTo>
                  <a:pt x="72" y="6"/>
                </a:lnTo>
                <a:lnTo>
                  <a:pt x="74" y="6"/>
                </a:lnTo>
                <a:lnTo>
                  <a:pt x="76" y="8"/>
                </a:lnTo>
                <a:lnTo>
                  <a:pt x="78" y="8"/>
                </a:lnTo>
                <a:lnTo>
                  <a:pt x="78" y="10"/>
                </a:lnTo>
                <a:lnTo>
                  <a:pt x="80" y="12"/>
                </a:lnTo>
                <a:lnTo>
                  <a:pt x="80" y="13"/>
                </a:lnTo>
                <a:lnTo>
                  <a:pt x="76" y="13"/>
                </a:lnTo>
                <a:close/>
                <a:moveTo>
                  <a:pt x="100" y="26"/>
                </a:moveTo>
                <a:lnTo>
                  <a:pt x="95" y="26"/>
                </a:lnTo>
                <a:lnTo>
                  <a:pt x="87" y="17"/>
                </a:lnTo>
                <a:lnTo>
                  <a:pt x="85" y="19"/>
                </a:lnTo>
                <a:lnTo>
                  <a:pt x="85" y="26"/>
                </a:lnTo>
                <a:lnTo>
                  <a:pt x="83" y="26"/>
                </a:lnTo>
                <a:lnTo>
                  <a:pt x="83" y="8"/>
                </a:lnTo>
                <a:lnTo>
                  <a:pt x="85" y="8"/>
                </a:lnTo>
                <a:lnTo>
                  <a:pt x="85" y="15"/>
                </a:lnTo>
                <a:lnTo>
                  <a:pt x="95" y="8"/>
                </a:lnTo>
                <a:lnTo>
                  <a:pt x="98" y="8"/>
                </a:lnTo>
                <a:lnTo>
                  <a:pt x="91" y="15"/>
                </a:lnTo>
                <a:lnTo>
                  <a:pt x="100" y="26"/>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31" name="Freeform 165"/>
          <p:cNvSpPr>
            <a:spLocks noEditPoints="1"/>
          </p:cNvSpPr>
          <p:nvPr/>
        </p:nvSpPr>
        <p:spPr bwMode="auto">
          <a:xfrm>
            <a:off x="1646459" y="3624977"/>
            <a:ext cx="213492" cy="66126"/>
          </a:xfrm>
          <a:custGeom>
            <a:avLst/>
            <a:gdLst>
              <a:gd name="T0" fmla="*/ 16174 w 122"/>
              <a:gd name="T1" fmla="*/ 20638 h 35"/>
              <a:gd name="T2" fmla="*/ 23526 w 122"/>
              <a:gd name="T3" fmla="*/ 20638 h 35"/>
              <a:gd name="T4" fmla="*/ 29408 w 122"/>
              <a:gd name="T5" fmla="*/ 26988 h 35"/>
              <a:gd name="T6" fmla="*/ 29408 w 122"/>
              <a:gd name="T7" fmla="*/ 34925 h 35"/>
              <a:gd name="T8" fmla="*/ 23526 w 122"/>
              <a:gd name="T9" fmla="*/ 41275 h 35"/>
              <a:gd name="T10" fmla="*/ 0 w 122"/>
              <a:gd name="T11" fmla="*/ 44450 h 35"/>
              <a:gd name="T12" fmla="*/ 26467 w 122"/>
              <a:gd name="T13" fmla="*/ 6350 h 35"/>
              <a:gd name="T14" fmla="*/ 16174 w 122"/>
              <a:gd name="T15" fmla="*/ 38100 h 35"/>
              <a:gd name="T16" fmla="*/ 23526 w 122"/>
              <a:gd name="T17" fmla="*/ 34925 h 35"/>
              <a:gd name="T18" fmla="*/ 22056 w 122"/>
              <a:gd name="T19" fmla="*/ 26988 h 35"/>
              <a:gd name="T20" fmla="*/ 4411 w 122"/>
              <a:gd name="T21" fmla="*/ 23813 h 35"/>
              <a:gd name="T22" fmla="*/ 39700 w 122"/>
              <a:gd name="T23" fmla="*/ 12700 h 35"/>
              <a:gd name="T24" fmla="*/ 39700 w 122"/>
              <a:gd name="T25" fmla="*/ 14288 h 35"/>
              <a:gd name="T26" fmla="*/ 48523 w 122"/>
              <a:gd name="T27" fmla="*/ 12700 h 35"/>
              <a:gd name="T28" fmla="*/ 57345 w 122"/>
              <a:gd name="T29" fmla="*/ 17463 h 35"/>
              <a:gd name="T30" fmla="*/ 58815 w 122"/>
              <a:gd name="T31" fmla="*/ 26988 h 35"/>
              <a:gd name="T32" fmla="*/ 57345 w 122"/>
              <a:gd name="T33" fmla="*/ 38100 h 35"/>
              <a:gd name="T34" fmla="*/ 48523 w 122"/>
              <a:gd name="T35" fmla="*/ 44450 h 35"/>
              <a:gd name="T36" fmla="*/ 39700 w 122"/>
              <a:gd name="T37" fmla="*/ 41275 h 35"/>
              <a:gd name="T38" fmla="*/ 39700 w 122"/>
              <a:gd name="T39" fmla="*/ 55563 h 35"/>
              <a:gd name="T40" fmla="*/ 48523 w 122"/>
              <a:gd name="T41" fmla="*/ 41275 h 35"/>
              <a:gd name="T42" fmla="*/ 54404 w 122"/>
              <a:gd name="T43" fmla="*/ 38100 h 35"/>
              <a:gd name="T44" fmla="*/ 54404 w 122"/>
              <a:gd name="T45" fmla="*/ 30163 h 35"/>
              <a:gd name="T46" fmla="*/ 54404 w 122"/>
              <a:gd name="T47" fmla="*/ 20638 h 35"/>
              <a:gd name="T48" fmla="*/ 48523 w 122"/>
              <a:gd name="T49" fmla="*/ 17463 h 35"/>
              <a:gd name="T50" fmla="*/ 39700 w 122"/>
              <a:gd name="T51" fmla="*/ 23813 h 35"/>
              <a:gd name="T52" fmla="*/ 42641 w 122"/>
              <a:gd name="T53" fmla="*/ 38100 h 35"/>
              <a:gd name="T54" fmla="*/ 64697 w 122"/>
              <a:gd name="T55" fmla="*/ 44450 h 35"/>
              <a:gd name="T56" fmla="*/ 70578 w 122"/>
              <a:gd name="T57" fmla="*/ 30163 h 35"/>
              <a:gd name="T58" fmla="*/ 64697 w 122"/>
              <a:gd name="T59" fmla="*/ 23813 h 35"/>
              <a:gd name="T60" fmla="*/ 67638 w 122"/>
              <a:gd name="T61" fmla="*/ 14288 h 35"/>
              <a:gd name="T62" fmla="*/ 89694 w 122"/>
              <a:gd name="T63" fmla="*/ 12700 h 35"/>
              <a:gd name="T64" fmla="*/ 83812 w 122"/>
              <a:gd name="T65" fmla="*/ 30163 h 35"/>
              <a:gd name="T66" fmla="*/ 64697 w 122"/>
              <a:gd name="T67" fmla="*/ 44450 h 35"/>
              <a:gd name="T68" fmla="*/ 73519 w 122"/>
              <a:gd name="T69" fmla="*/ 17463 h 35"/>
              <a:gd name="T70" fmla="*/ 76460 w 122"/>
              <a:gd name="T71" fmla="*/ 26988 h 35"/>
              <a:gd name="T72" fmla="*/ 113220 w 122"/>
              <a:gd name="T73" fmla="*/ 12700 h 35"/>
              <a:gd name="T74" fmla="*/ 113220 w 122"/>
              <a:gd name="T75" fmla="*/ 44450 h 35"/>
              <a:gd name="T76" fmla="*/ 99986 w 122"/>
              <a:gd name="T77" fmla="*/ 44450 h 35"/>
              <a:gd name="T78" fmla="*/ 99986 w 122"/>
              <a:gd name="T79" fmla="*/ 12700 h 35"/>
              <a:gd name="T80" fmla="*/ 113220 w 122"/>
              <a:gd name="T81" fmla="*/ 12700 h 35"/>
              <a:gd name="T82" fmla="*/ 138216 w 122"/>
              <a:gd name="T83" fmla="*/ 17463 h 35"/>
              <a:gd name="T84" fmla="*/ 129394 w 122"/>
              <a:gd name="T85" fmla="*/ 23813 h 35"/>
              <a:gd name="T86" fmla="*/ 132335 w 122"/>
              <a:gd name="T87" fmla="*/ 38100 h 35"/>
              <a:gd name="T88" fmla="*/ 141157 w 122"/>
              <a:gd name="T89" fmla="*/ 41275 h 35"/>
              <a:gd name="T90" fmla="*/ 144098 w 122"/>
              <a:gd name="T91" fmla="*/ 31750 h 35"/>
              <a:gd name="T92" fmla="*/ 147039 w 122"/>
              <a:gd name="T93" fmla="*/ 41275 h 35"/>
              <a:gd name="T94" fmla="*/ 132335 w 122"/>
              <a:gd name="T95" fmla="*/ 44450 h 35"/>
              <a:gd name="T96" fmla="*/ 127924 w 122"/>
              <a:gd name="T97" fmla="*/ 38100 h 35"/>
              <a:gd name="T98" fmla="*/ 124983 w 122"/>
              <a:gd name="T99" fmla="*/ 23813 h 35"/>
              <a:gd name="T100" fmla="*/ 129394 w 122"/>
              <a:gd name="T101" fmla="*/ 14288 h 35"/>
              <a:gd name="T102" fmla="*/ 141157 w 122"/>
              <a:gd name="T103" fmla="*/ 12700 h 35"/>
              <a:gd name="T104" fmla="*/ 148509 w 122"/>
              <a:gd name="T105" fmla="*/ 17463 h 35"/>
              <a:gd name="T106" fmla="*/ 144098 w 122"/>
              <a:gd name="T107" fmla="*/ 23813 h 35"/>
              <a:gd name="T108" fmla="*/ 163213 w 122"/>
              <a:gd name="T109" fmla="*/ 30163 h 35"/>
              <a:gd name="T110" fmla="*/ 154390 w 122"/>
              <a:gd name="T111" fmla="*/ 44450 h 35"/>
              <a:gd name="T112" fmla="*/ 160272 w 122"/>
              <a:gd name="T113" fmla="*/ 26988 h 35"/>
              <a:gd name="T114" fmla="*/ 164683 w 122"/>
              <a:gd name="T115" fmla="*/ 26988 h 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2"/>
              <a:gd name="T175" fmla="*/ 0 h 35"/>
              <a:gd name="T176" fmla="*/ 122 w 122"/>
              <a:gd name="T177" fmla="*/ 35 h 3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2" h="35">
                <a:moveTo>
                  <a:pt x="3" y="4"/>
                </a:moveTo>
                <a:lnTo>
                  <a:pt x="3" y="13"/>
                </a:lnTo>
                <a:lnTo>
                  <a:pt x="11" y="13"/>
                </a:lnTo>
                <a:lnTo>
                  <a:pt x="15" y="13"/>
                </a:lnTo>
                <a:lnTo>
                  <a:pt x="16" y="13"/>
                </a:lnTo>
                <a:lnTo>
                  <a:pt x="18" y="15"/>
                </a:lnTo>
                <a:lnTo>
                  <a:pt x="20" y="17"/>
                </a:lnTo>
                <a:lnTo>
                  <a:pt x="20" y="19"/>
                </a:lnTo>
                <a:lnTo>
                  <a:pt x="20" y="20"/>
                </a:lnTo>
                <a:lnTo>
                  <a:pt x="20" y="22"/>
                </a:lnTo>
                <a:lnTo>
                  <a:pt x="18" y="24"/>
                </a:lnTo>
                <a:lnTo>
                  <a:pt x="18" y="26"/>
                </a:lnTo>
                <a:lnTo>
                  <a:pt x="16" y="26"/>
                </a:lnTo>
                <a:lnTo>
                  <a:pt x="15" y="28"/>
                </a:lnTo>
                <a:lnTo>
                  <a:pt x="11" y="28"/>
                </a:lnTo>
                <a:lnTo>
                  <a:pt x="0" y="28"/>
                </a:lnTo>
                <a:lnTo>
                  <a:pt x="0" y="0"/>
                </a:lnTo>
                <a:lnTo>
                  <a:pt x="18" y="0"/>
                </a:lnTo>
                <a:lnTo>
                  <a:pt x="18" y="4"/>
                </a:lnTo>
                <a:lnTo>
                  <a:pt x="3" y="4"/>
                </a:lnTo>
                <a:close/>
                <a:moveTo>
                  <a:pt x="3" y="24"/>
                </a:moveTo>
                <a:lnTo>
                  <a:pt x="11" y="24"/>
                </a:lnTo>
                <a:lnTo>
                  <a:pt x="13" y="24"/>
                </a:lnTo>
                <a:lnTo>
                  <a:pt x="15" y="24"/>
                </a:lnTo>
                <a:lnTo>
                  <a:pt x="16" y="22"/>
                </a:lnTo>
                <a:lnTo>
                  <a:pt x="16" y="20"/>
                </a:lnTo>
                <a:lnTo>
                  <a:pt x="16" y="19"/>
                </a:lnTo>
                <a:lnTo>
                  <a:pt x="15" y="17"/>
                </a:lnTo>
                <a:lnTo>
                  <a:pt x="13" y="15"/>
                </a:lnTo>
                <a:lnTo>
                  <a:pt x="11" y="15"/>
                </a:lnTo>
                <a:lnTo>
                  <a:pt x="3" y="15"/>
                </a:lnTo>
                <a:lnTo>
                  <a:pt x="3" y="24"/>
                </a:lnTo>
                <a:close/>
                <a:moveTo>
                  <a:pt x="24" y="8"/>
                </a:moveTo>
                <a:lnTo>
                  <a:pt x="27" y="8"/>
                </a:lnTo>
                <a:lnTo>
                  <a:pt x="27" y="11"/>
                </a:lnTo>
                <a:lnTo>
                  <a:pt x="27" y="9"/>
                </a:lnTo>
                <a:lnTo>
                  <a:pt x="29" y="9"/>
                </a:lnTo>
                <a:lnTo>
                  <a:pt x="31" y="8"/>
                </a:lnTo>
                <a:lnTo>
                  <a:pt x="33" y="8"/>
                </a:lnTo>
                <a:lnTo>
                  <a:pt x="35" y="8"/>
                </a:lnTo>
                <a:lnTo>
                  <a:pt x="37" y="9"/>
                </a:lnTo>
                <a:lnTo>
                  <a:pt x="39" y="11"/>
                </a:lnTo>
                <a:lnTo>
                  <a:pt x="40" y="13"/>
                </a:lnTo>
                <a:lnTo>
                  <a:pt x="40" y="15"/>
                </a:lnTo>
                <a:lnTo>
                  <a:pt x="40" y="17"/>
                </a:lnTo>
                <a:lnTo>
                  <a:pt x="40" y="20"/>
                </a:lnTo>
                <a:lnTo>
                  <a:pt x="40" y="22"/>
                </a:lnTo>
                <a:lnTo>
                  <a:pt x="39" y="24"/>
                </a:lnTo>
                <a:lnTo>
                  <a:pt x="37" y="26"/>
                </a:lnTo>
                <a:lnTo>
                  <a:pt x="35" y="28"/>
                </a:lnTo>
                <a:lnTo>
                  <a:pt x="33" y="28"/>
                </a:lnTo>
                <a:lnTo>
                  <a:pt x="31" y="28"/>
                </a:lnTo>
                <a:lnTo>
                  <a:pt x="29" y="28"/>
                </a:lnTo>
                <a:lnTo>
                  <a:pt x="27" y="26"/>
                </a:lnTo>
                <a:lnTo>
                  <a:pt x="27" y="35"/>
                </a:lnTo>
                <a:lnTo>
                  <a:pt x="24" y="35"/>
                </a:lnTo>
                <a:lnTo>
                  <a:pt x="24" y="8"/>
                </a:lnTo>
                <a:close/>
                <a:moveTo>
                  <a:pt x="33" y="26"/>
                </a:moveTo>
                <a:lnTo>
                  <a:pt x="33" y="26"/>
                </a:lnTo>
                <a:lnTo>
                  <a:pt x="35" y="24"/>
                </a:lnTo>
                <a:lnTo>
                  <a:pt x="37" y="24"/>
                </a:lnTo>
                <a:lnTo>
                  <a:pt x="37" y="22"/>
                </a:lnTo>
                <a:lnTo>
                  <a:pt x="37" y="20"/>
                </a:lnTo>
                <a:lnTo>
                  <a:pt x="37" y="19"/>
                </a:lnTo>
                <a:lnTo>
                  <a:pt x="37" y="17"/>
                </a:lnTo>
                <a:lnTo>
                  <a:pt x="37" y="15"/>
                </a:lnTo>
                <a:lnTo>
                  <a:pt x="37" y="13"/>
                </a:lnTo>
                <a:lnTo>
                  <a:pt x="35" y="11"/>
                </a:lnTo>
                <a:lnTo>
                  <a:pt x="33" y="11"/>
                </a:lnTo>
                <a:lnTo>
                  <a:pt x="29" y="11"/>
                </a:lnTo>
                <a:lnTo>
                  <a:pt x="27" y="13"/>
                </a:lnTo>
                <a:lnTo>
                  <a:pt x="27" y="15"/>
                </a:lnTo>
                <a:lnTo>
                  <a:pt x="27" y="19"/>
                </a:lnTo>
                <a:lnTo>
                  <a:pt x="27" y="22"/>
                </a:lnTo>
                <a:lnTo>
                  <a:pt x="29" y="24"/>
                </a:lnTo>
                <a:lnTo>
                  <a:pt x="31" y="24"/>
                </a:lnTo>
                <a:lnTo>
                  <a:pt x="33" y="26"/>
                </a:lnTo>
                <a:close/>
                <a:moveTo>
                  <a:pt x="44" y="28"/>
                </a:moveTo>
                <a:lnTo>
                  <a:pt x="50" y="19"/>
                </a:lnTo>
                <a:lnTo>
                  <a:pt x="48" y="19"/>
                </a:lnTo>
                <a:lnTo>
                  <a:pt x="46" y="19"/>
                </a:lnTo>
                <a:lnTo>
                  <a:pt x="46" y="17"/>
                </a:lnTo>
                <a:lnTo>
                  <a:pt x="44" y="15"/>
                </a:lnTo>
                <a:lnTo>
                  <a:pt x="44" y="13"/>
                </a:lnTo>
                <a:lnTo>
                  <a:pt x="46" y="11"/>
                </a:lnTo>
                <a:lnTo>
                  <a:pt x="46" y="9"/>
                </a:lnTo>
                <a:lnTo>
                  <a:pt x="50" y="9"/>
                </a:lnTo>
                <a:lnTo>
                  <a:pt x="52" y="8"/>
                </a:lnTo>
                <a:lnTo>
                  <a:pt x="61" y="8"/>
                </a:lnTo>
                <a:lnTo>
                  <a:pt x="61" y="28"/>
                </a:lnTo>
                <a:lnTo>
                  <a:pt x="57" y="28"/>
                </a:lnTo>
                <a:lnTo>
                  <a:pt x="57" y="19"/>
                </a:lnTo>
                <a:lnTo>
                  <a:pt x="53" y="19"/>
                </a:lnTo>
                <a:lnTo>
                  <a:pt x="48" y="28"/>
                </a:lnTo>
                <a:lnTo>
                  <a:pt x="44" y="28"/>
                </a:lnTo>
                <a:close/>
                <a:moveTo>
                  <a:pt x="57" y="11"/>
                </a:moveTo>
                <a:lnTo>
                  <a:pt x="52" y="11"/>
                </a:lnTo>
                <a:lnTo>
                  <a:pt x="50" y="11"/>
                </a:lnTo>
                <a:lnTo>
                  <a:pt x="48" y="13"/>
                </a:lnTo>
                <a:lnTo>
                  <a:pt x="50" y="17"/>
                </a:lnTo>
                <a:lnTo>
                  <a:pt x="52" y="17"/>
                </a:lnTo>
                <a:lnTo>
                  <a:pt x="57" y="17"/>
                </a:lnTo>
                <a:lnTo>
                  <a:pt x="57" y="11"/>
                </a:lnTo>
                <a:close/>
                <a:moveTo>
                  <a:pt x="77" y="8"/>
                </a:moveTo>
                <a:lnTo>
                  <a:pt x="81" y="8"/>
                </a:lnTo>
                <a:lnTo>
                  <a:pt x="81" y="28"/>
                </a:lnTo>
                <a:lnTo>
                  <a:pt x="77" y="28"/>
                </a:lnTo>
                <a:lnTo>
                  <a:pt x="77" y="19"/>
                </a:lnTo>
                <a:lnTo>
                  <a:pt x="68" y="19"/>
                </a:lnTo>
                <a:lnTo>
                  <a:pt x="68" y="28"/>
                </a:lnTo>
                <a:lnTo>
                  <a:pt x="66" y="28"/>
                </a:lnTo>
                <a:lnTo>
                  <a:pt x="66" y="8"/>
                </a:lnTo>
                <a:lnTo>
                  <a:pt x="68" y="8"/>
                </a:lnTo>
                <a:lnTo>
                  <a:pt x="68" y="17"/>
                </a:lnTo>
                <a:lnTo>
                  <a:pt x="77" y="17"/>
                </a:lnTo>
                <a:lnTo>
                  <a:pt x="77" y="8"/>
                </a:lnTo>
                <a:close/>
                <a:moveTo>
                  <a:pt x="98" y="15"/>
                </a:moveTo>
                <a:lnTo>
                  <a:pt x="98" y="11"/>
                </a:lnTo>
                <a:lnTo>
                  <a:pt x="94" y="11"/>
                </a:lnTo>
                <a:lnTo>
                  <a:pt x="92" y="11"/>
                </a:lnTo>
                <a:lnTo>
                  <a:pt x="90" y="13"/>
                </a:lnTo>
                <a:lnTo>
                  <a:pt x="88" y="15"/>
                </a:lnTo>
                <a:lnTo>
                  <a:pt x="88" y="19"/>
                </a:lnTo>
                <a:lnTo>
                  <a:pt x="88" y="20"/>
                </a:lnTo>
                <a:lnTo>
                  <a:pt x="90" y="24"/>
                </a:lnTo>
                <a:lnTo>
                  <a:pt x="92" y="24"/>
                </a:lnTo>
                <a:lnTo>
                  <a:pt x="94" y="26"/>
                </a:lnTo>
                <a:lnTo>
                  <a:pt x="96" y="26"/>
                </a:lnTo>
                <a:lnTo>
                  <a:pt x="96" y="24"/>
                </a:lnTo>
                <a:lnTo>
                  <a:pt x="98" y="22"/>
                </a:lnTo>
                <a:lnTo>
                  <a:pt x="98" y="20"/>
                </a:lnTo>
                <a:lnTo>
                  <a:pt x="101" y="20"/>
                </a:lnTo>
                <a:lnTo>
                  <a:pt x="101" y="24"/>
                </a:lnTo>
                <a:lnTo>
                  <a:pt x="100" y="26"/>
                </a:lnTo>
                <a:lnTo>
                  <a:pt x="98" y="28"/>
                </a:lnTo>
                <a:lnTo>
                  <a:pt x="94" y="28"/>
                </a:lnTo>
                <a:lnTo>
                  <a:pt x="90" y="28"/>
                </a:lnTo>
                <a:lnTo>
                  <a:pt x="88" y="28"/>
                </a:lnTo>
                <a:lnTo>
                  <a:pt x="87" y="26"/>
                </a:lnTo>
                <a:lnTo>
                  <a:pt x="87" y="24"/>
                </a:lnTo>
                <a:lnTo>
                  <a:pt x="85" y="20"/>
                </a:lnTo>
                <a:lnTo>
                  <a:pt x="85" y="19"/>
                </a:lnTo>
                <a:lnTo>
                  <a:pt x="85" y="15"/>
                </a:lnTo>
                <a:lnTo>
                  <a:pt x="87" y="13"/>
                </a:lnTo>
                <a:lnTo>
                  <a:pt x="87" y="11"/>
                </a:lnTo>
                <a:lnTo>
                  <a:pt x="88" y="9"/>
                </a:lnTo>
                <a:lnTo>
                  <a:pt x="92" y="8"/>
                </a:lnTo>
                <a:lnTo>
                  <a:pt x="94" y="8"/>
                </a:lnTo>
                <a:lnTo>
                  <a:pt x="96" y="8"/>
                </a:lnTo>
                <a:lnTo>
                  <a:pt x="98" y="9"/>
                </a:lnTo>
                <a:lnTo>
                  <a:pt x="100" y="9"/>
                </a:lnTo>
                <a:lnTo>
                  <a:pt x="101" y="11"/>
                </a:lnTo>
                <a:lnTo>
                  <a:pt x="101" y="13"/>
                </a:lnTo>
                <a:lnTo>
                  <a:pt x="101" y="15"/>
                </a:lnTo>
                <a:lnTo>
                  <a:pt x="98" y="15"/>
                </a:lnTo>
                <a:close/>
                <a:moveTo>
                  <a:pt x="122" y="28"/>
                </a:moveTo>
                <a:lnTo>
                  <a:pt x="116" y="28"/>
                </a:lnTo>
                <a:lnTo>
                  <a:pt x="111" y="19"/>
                </a:lnTo>
                <a:lnTo>
                  <a:pt x="109" y="20"/>
                </a:lnTo>
                <a:lnTo>
                  <a:pt x="109" y="28"/>
                </a:lnTo>
                <a:lnTo>
                  <a:pt x="105" y="28"/>
                </a:lnTo>
                <a:lnTo>
                  <a:pt x="105" y="8"/>
                </a:lnTo>
                <a:lnTo>
                  <a:pt x="109" y="8"/>
                </a:lnTo>
                <a:lnTo>
                  <a:pt x="109" y="17"/>
                </a:lnTo>
                <a:lnTo>
                  <a:pt x="116" y="8"/>
                </a:lnTo>
                <a:lnTo>
                  <a:pt x="122" y="8"/>
                </a:lnTo>
                <a:lnTo>
                  <a:pt x="112" y="17"/>
                </a:lnTo>
                <a:lnTo>
                  <a:pt x="122" y="28"/>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32" name="Freeform 166"/>
          <p:cNvSpPr>
            <a:spLocks noEditPoints="1"/>
          </p:cNvSpPr>
          <p:nvPr/>
        </p:nvSpPr>
        <p:spPr bwMode="auto">
          <a:xfrm>
            <a:off x="1824054" y="3430377"/>
            <a:ext cx="298511" cy="51010"/>
          </a:xfrm>
          <a:custGeom>
            <a:avLst/>
            <a:gdLst>
              <a:gd name="T0" fmla="*/ 18958 w 172"/>
              <a:gd name="T1" fmla="*/ 4762 h 27"/>
              <a:gd name="T2" fmla="*/ 5833 w 172"/>
              <a:gd name="T3" fmla="*/ 17462 h 27"/>
              <a:gd name="T4" fmla="*/ 18958 w 172"/>
              <a:gd name="T5" fmla="*/ 41275 h 27"/>
              <a:gd name="T6" fmla="*/ 30624 w 172"/>
              <a:gd name="T7" fmla="*/ 31750 h 27"/>
              <a:gd name="T8" fmla="*/ 27707 w 172"/>
              <a:gd name="T9" fmla="*/ 42862 h 27"/>
              <a:gd name="T10" fmla="*/ 11666 w 172"/>
              <a:gd name="T11" fmla="*/ 42862 h 27"/>
              <a:gd name="T12" fmla="*/ 0 w 172"/>
              <a:gd name="T13" fmla="*/ 28575 h 27"/>
              <a:gd name="T14" fmla="*/ 5833 w 172"/>
              <a:gd name="T15" fmla="*/ 4762 h 27"/>
              <a:gd name="T16" fmla="*/ 24791 w 172"/>
              <a:gd name="T17" fmla="*/ 0 h 27"/>
              <a:gd name="T18" fmla="*/ 34999 w 172"/>
              <a:gd name="T19" fmla="*/ 14287 h 27"/>
              <a:gd name="T20" fmla="*/ 72914 w 172"/>
              <a:gd name="T21" fmla="*/ 42862 h 27"/>
              <a:gd name="T22" fmla="*/ 69998 w 172"/>
              <a:gd name="T23" fmla="*/ 20637 h 27"/>
              <a:gd name="T24" fmla="*/ 46665 w 172"/>
              <a:gd name="T25" fmla="*/ 20637 h 27"/>
              <a:gd name="T26" fmla="*/ 46665 w 172"/>
              <a:gd name="T27" fmla="*/ 25400 h 27"/>
              <a:gd name="T28" fmla="*/ 56873 w 172"/>
              <a:gd name="T29" fmla="*/ 38100 h 27"/>
              <a:gd name="T30" fmla="*/ 104997 w 172"/>
              <a:gd name="T31" fmla="*/ 20637 h 27"/>
              <a:gd name="T32" fmla="*/ 103538 w 172"/>
              <a:gd name="T33" fmla="*/ 41275 h 27"/>
              <a:gd name="T34" fmla="*/ 86039 w 172"/>
              <a:gd name="T35" fmla="*/ 42862 h 27"/>
              <a:gd name="T36" fmla="*/ 78747 w 172"/>
              <a:gd name="T37" fmla="*/ 22225 h 27"/>
              <a:gd name="T38" fmla="*/ 91872 w 172"/>
              <a:gd name="T39" fmla="*/ 11112 h 27"/>
              <a:gd name="T40" fmla="*/ 100622 w 172"/>
              <a:gd name="T41" fmla="*/ 34925 h 27"/>
              <a:gd name="T42" fmla="*/ 100622 w 172"/>
              <a:gd name="T43" fmla="*/ 20637 h 27"/>
              <a:gd name="T44" fmla="*/ 86039 w 172"/>
              <a:gd name="T45" fmla="*/ 17462 h 27"/>
              <a:gd name="T46" fmla="*/ 84581 w 172"/>
              <a:gd name="T47" fmla="*/ 31750 h 27"/>
              <a:gd name="T48" fmla="*/ 91872 w 172"/>
              <a:gd name="T49" fmla="*/ 41275 h 27"/>
              <a:gd name="T50" fmla="*/ 113746 w 172"/>
              <a:gd name="T51" fmla="*/ 42862 h 27"/>
              <a:gd name="T52" fmla="*/ 110830 w 172"/>
              <a:gd name="T53" fmla="*/ 38100 h 27"/>
              <a:gd name="T54" fmla="*/ 126871 w 172"/>
              <a:gd name="T55" fmla="*/ 42862 h 27"/>
              <a:gd name="T56" fmla="*/ 161870 w 172"/>
              <a:gd name="T57" fmla="*/ 38100 h 27"/>
              <a:gd name="T58" fmla="*/ 148745 w 172"/>
              <a:gd name="T59" fmla="*/ 42862 h 27"/>
              <a:gd name="T60" fmla="*/ 138537 w 172"/>
              <a:gd name="T61" fmla="*/ 28575 h 27"/>
              <a:gd name="T62" fmla="*/ 148745 w 172"/>
              <a:gd name="T63" fmla="*/ 11112 h 27"/>
              <a:gd name="T64" fmla="*/ 161870 w 172"/>
              <a:gd name="T65" fmla="*/ 20637 h 27"/>
              <a:gd name="T66" fmla="*/ 145828 w 172"/>
              <a:gd name="T67" fmla="*/ 38100 h 27"/>
              <a:gd name="T68" fmla="*/ 157495 w 172"/>
              <a:gd name="T69" fmla="*/ 38100 h 27"/>
              <a:gd name="T70" fmla="*/ 158953 w 172"/>
              <a:gd name="T71" fmla="*/ 25400 h 27"/>
              <a:gd name="T72" fmla="*/ 148745 w 172"/>
              <a:gd name="T73" fmla="*/ 17462 h 27"/>
              <a:gd name="T74" fmla="*/ 142912 w 172"/>
              <a:gd name="T75" fmla="*/ 25400 h 27"/>
              <a:gd name="T76" fmla="*/ 189577 w 172"/>
              <a:gd name="T77" fmla="*/ 42862 h 27"/>
              <a:gd name="T78" fmla="*/ 170619 w 172"/>
              <a:gd name="T79" fmla="*/ 11112 h 27"/>
              <a:gd name="T80" fmla="*/ 218743 w 172"/>
              <a:gd name="T81" fmla="*/ 22225 h 27"/>
              <a:gd name="T82" fmla="*/ 205618 w 172"/>
              <a:gd name="T83" fmla="*/ 22225 h 27"/>
              <a:gd name="T84" fmla="*/ 209993 w 172"/>
              <a:gd name="T85" fmla="*/ 41275 h 27"/>
              <a:gd name="T86" fmla="*/ 224576 w 172"/>
              <a:gd name="T87" fmla="*/ 31750 h 27"/>
              <a:gd name="T88" fmla="*/ 208535 w 172"/>
              <a:gd name="T89" fmla="*/ 42862 h 27"/>
              <a:gd name="T90" fmla="*/ 196868 w 172"/>
              <a:gd name="T91" fmla="*/ 28575 h 27"/>
              <a:gd name="T92" fmla="*/ 208535 w 172"/>
              <a:gd name="T93" fmla="*/ 11112 h 27"/>
              <a:gd name="T94" fmla="*/ 221659 w 172"/>
              <a:gd name="T95" fmla="*/ 17462 h 27"/>
              <a:gd name="T96" fmla="*/ 244992 w 172"/>
              <a:gd name="T97" fmla="*/ 42862 h 27"/>
              <a:gd name="T98" fmla="*/ 227492 w 172"/>
              <a:gd name="T99" fmla="*/ 11112 h 27"/>
              <a:gd name="T100" fmla="*/ 237700 w 172"/>
              <a:gd name="T101" fmla="*/ 25400 h 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2"/>
              <a:gd name="T154" fmla="*/ 0 h 27"/>
              <a:gd name="T155" fmla="*/ 172 w 172"/>
              <a:gd name="T156" fmla="*/ 27 h 2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2" h="27">
                <a:moveTo>
                  <a:pt x="21" y="9"/>
                </a:moveTo>
                <a:lnTo>
                  <a:pt x="21" y="5"/>
                </a:lnTo>
                <a:lnTo>
                  <a:pt x="19" y="5"/>
                </a:lnTo>
                <a:lnTo>
                  <a:pt x="15" y="3"/>
                </a:lnTo>
                <a:lnTo>
                  <a:pt x="13" y="3"/>
                </a:lnTo>
                <a:lnTo>
                  <a:pt x="11" y="3"/>
                </a:lnTo>
                <a:lnTo>
                  <a:pt x="10" y="5"/>
                </a:lnTo>
                <a:lnTo>
                  <a:pt x="8" y="5"/>
                </a:lnTo>
                <a:lnTo>
                  <a:pt x="6" y="9"/>
                </a:lnTo>
                <a:lnTo>
                  <a:pt x="4" y="11"/>
                </a:lnTo>
                <a:lnTo>
                  <a:pt x="4" y="14"/>
                </a:lnTo>
                <a:lnTo>
                  <a:pt x="6" y="18"/>
                </a:lnTo>
                <a:lnTo>
                  <a:pt x="6" y="22"/>
                </a:lnTo>
                <a:lnTo>
                  <a:pt x="10" y="24"/>
                </a:lnTo>
                <a:lnTo>
                  <a:pt x="13" y="26"/>
                </a:lnTo>
                <a:lnTo>
                  <a:pt x="15" y="26"/>
                </a:lnTo>
                <a:lnTo>
                  <a:pt x="17" y="24"/>
                </a:lnTo>
                <a:lnTo>
                  <a:pt x="19" y="22"/>
                </a:lnTo>
                <a:lnTo>
                  <a:pt x="21" y="20"/>
                </a:lnTo>
                <a:lnTo>
                  <a:pt x="21" y="18"/>
                </a:lnTo>
                <a:lnTo>
                  <a:pt x="24" y="18"/>
                </a:lnTo>
                <a:lnTo>
                  <a:pt x="24" y="22"/>
                </a:lnTo>
                <a:lnTo>
                  <a:pt x="23" y="24"/>
                </a:lnTo>
                <a:lnTo>
                  <a:pt x="19" y="27"/>
                </a:lnTo>
                <a:lnTo>
                  <a:pt x="17" y="27"/>
                </a:lnTo>
                <a:lnTo>
                  <a:pt x="15" y="27"/>
                </a:lnTo>
                <a:lnTo>
                  <a:pt x="13" y="27"/>
                </a:lnTo>
                <a:lnTo>
                  <a:pt x="10" y="27"/>
                </a:lnTo>
                <a:lnTo>
                  <a:pt x="8" y="27"/>
                </a:lnTo>
                <a:lnTo>
                  <a:pt x="6" y="26"/>
                </a:lnTo>
                <a:lnTo>
                  <a:pt x="4" y="26"/>
                </a:lnTo>
                <a:lnTo>
                  <a:pt x="2" y="24"/>
                </a:lnTo>
                <a:lnTo>
                  <a:pt x="2" y="20"/>
                </a:lnTo>
                <a:lnTo>
                  <a:pt x="0" y="18"/>
                </a:lnTo>
                <a:lnTo>
                  <a:pt x="0" y="14"/>
                </a:lnTo>
                <a:lnTo>
                  <a:pt x="0" y="11"/>
                </a:lnTo>
                <a:lnTo>
                  <a:pt x="2" y="9"/>
                </a:lnTo>
                <a:lnTo>
                  <a:pt x="2" y="5"/>
                </a:lnTo>
                <a:lnTo>
                  <a:pt x="4" y="3"/>
                </a:lnTo>
                <a:lnTo>
                  <a:pt x="6" y="1"/>
                </a:lnTo>
                <a:lnTo>
                  <a:pt x="8" y="1"/>
                </a:lnTo>
                <a:lnTo>
                  <a:pt x="11" y="0"/>
                </a:lnTo>
                <a:lnTo>
                  <a:pt x="13" y="0"/>
                </a:lnTo>
                <a:lnTo>
                  <a:pt x="17" y="0"/>
                </a:lnTo>
                <a:lnTo>
                  <a:pt x="19" y="1"/>
                </a:lnTo>
                <a:lnTo>
                  <a:pt x="21" y="3"/>
                </a:lnTo>
                <a:lnTo>
                  <a:pt x="23" y="5"/>
                </a:lnTo>
                <a:lnTo>
                  <a:pt x="24" y="7"/>
                </a:lnTo>
                <a:lnTo>
                  <a:pt x="24" y="9"/>
                </a:lnTo>
                <a:lnTo>
                  <a:pt x="21" y="9"/>
                </a:lnTo>
                <a:close/>
                <a:moveTo>
                  <a:pt x="39" y="24"/>
                </a:moveTo>
                <a:lnTo>
                  <a:pt x="47" y="7"/>
                </a:lnTo>
                <a:lnTo>
                  <a:pt x="50" y="7"/>
                </a:lnTo>
                <a:lnTo>
                  <a:pt x="50" y="27"/>
                </a:lnTo>
                <a:lnTo>
                  <a:pt x="48" y="27"/>
                </a:lnTo>
                <a:lnTo>
                  <a:pt x="48" y="16"/>
                </a:lnTo>
                <a:lnTo>
                  <a:pt x="48" y="14"/>
                </a:lnTo>
                <a:lnTo>
                  <a:pt x="48" y="13"/>
                </a:lnTo>
                <a:lnTo>
                  <a:pt x="47" y="13"/>
                </a:lnTo>
                <a:lnTo>
                  <a:pt x="41" y="27"/>
                </a:lnTo>
                <a:lnTo>
                  <a:pt x="37" y="27"/>
                </a:lnTo>
                <a:lnTo>
                  <a:pt x="32" y="13"/>
                </a:lnTo>
                <a:lnTo>
                  <a:pt x="32" y="14"/>
                </a:lnTo>
                <a:lnTo>
                  <a:pt x="32" y="16"/>
                </a:lnTo>
                <a:lnTo>
                  <a:pt x="32" y="27"/>
                </a:lnTo>
                <a:lnTo>
                  <a:pt x="28" y="27"/>
                </a:lnTo>
                <a:lnTo>
                  <a:pt x="28" y="7"/>
                </a:lnTo>
                <a:lnTo>
                  <a:pt x="34" y="7"/>
                </a:lnTo>
                <a:lnTo>
                  <a:pt x="39" y="24"/>
                </a:lnTo>
                <a:close/>
                <a:moveTo>
                  <a:pt x="63" y="7"/>
                </a:moveTo>
                <a:lnTo>
                  <a:pt x="67" y="7"/>
                </a:lnTo>
                <a:lnTo>
                  <a:pt x="69" y="9"/>
                </a:lnTo>
                <a:lnTo>
                  <a:pt x="71" y="11"/>
                </a:lnTo>
                <a:lnTo>
                  <a:pt x="72" y="13"/>
                </a:lnTo>
                <a:lnTo>
                  <a:pt x="72" y="14"/>
                </a:lnTo>
                <a:lnTo>
                  <a:pt x="72" y="18"/>
                </a:lnTo>
                <a:lnTo>
                  <a:pt x="72" y="20"/>
                </a:lnTo>
                <a:lnTo>
                  <a:pt x="72" y="24"/>
                </a:lnTo>
                <a:lnTo>
                  <a:pt x="71" y="26"/>
                </a:lnTo>
                <a:lnTo>
                  <a:pt x="69" y="27"/>
                </a:lnTo>
                <a:lnTo>
                  <a:pt x="67" y="27"/>
                </a:lnTo>
                <a:lnTo>
                  <a:pt x="63" y="27"/>
                </a:lnTo>
                <a:lnTo>
                  <a:pt x="61" y="27"/>
                </a:lnTo>
                <a:lnTo>
                  <a:pt x="59" y="27"/>
                </a:lnTo>
                <a:lnTo>
                  <a:pt x="58" y="26"/>
                </a:lnTo>
                <a:lnTo>
                  <a:pt x="56" y="24"/>
                </a:lnTo>
                <a:lnTo>
                  <a:pt x="54" y="20"/>
                </a:lnTo>
                <a:lnTo>
                  <a:pt x="54" y="18"/>
                </a:lnTo>
                <a:lnTo>
                  <a:pt x="54" y="14"/>
                </a:lnTo>
                <a:lnTo>
                  <a:pt x="56" y="13"/>
                </a:lnTo>
                <a:lnTo>
                  <a:pt x="58" y="11"/>
                </a:lnTo>
                <a:lnTo>
                  <a:pt x="59" y="9"/>
                </a:lnTo>
                <a:lnTo>
                  <a:pt x="61" y="7"/>
                </a:lnTo>
                <a:lnTo>
                  <a:pt x="63" y="7"/>
                </a:lnTo>
                <a:close/>
                <a:moveTo>
                  <a:pt x="63" y="26"/>
                </a:moveTo>
                <a:lnTo>
                  <a:pt x="65" y="26"/>
                </a:lnTo>
                <a:lnTo>
                  <a:pt x="67" y="24"/>
                </a:lnTo>
                <a:lnTo>
                  <a:pt x="69" y="22"/>
                </a:lnTo>
                <a:lnTo>
                  <a:pt x="69" y="20"/>
                </a:lnTo>
                <a:lnTo>
                  <a:pt x="69" y="18"/>
                </a:lnTo>
                <a:lnTo>
                  <a:pt x="69" y="16"/>
                </a:lnTo>
                <a:lnTo>
                  <a:pt x="69" y="14"/>
                </a:lnTo>
                <a:lnTo>
                  <a:pt x="69" y="13"/>
                </a:lnTo>
                <a:lnTo>
                  <a:pt x="67" y="11"/>
                </a:lnTo>
                <a:lnTo>
                  <a:pt x="65" y="11"/>
                </a:lnTo>
                <a:lnTo>
                  <a:pt x="63" y="11"/>
                </a:lnTo>
                <a:lnTo>
                  <a:pt x="61" y="11"/>
                </a:lnTo>
                <a:lnTo>
                  <a:pt x="59" y="11"/>
                </a:lnTo>
                <a:lnTo>
                  <a:pt x="59" y="13"/>
                </a:lnTo>
                <a:lnTo>
                  <a:pt x="58" y="14"/>
                </a:lnTo>
                <a:lnTo>
                  <a:pt x="58" y="16"/>
                </a:lnTo>
                <a:lnTo>
                  <a:pt x="58" y="18"/>
                </a:lnTo>
                <a:lnTo>
                  <a:pt x="58" y="20"/>
                </a:lnTo>
                <a:lnTo>
                  <a:pt x="58" y="22"/>
                </a:lnTo>
                <a:lnTo>
                  <a:pt x="59" y="22"/>
                </a:lnTo>
                <a:lnTo>
                  <a:pt x="59" y="24"/>
                </a:lnTo>
                <a:lnTo>
                  <a:pt x="61" y="26"/>
                </a:lnTo>
                <a:lnTo>
                  <a:pt x="63" y="26"/>
                </a:lnTo>
                <a:close/>
                <a:moveTo>
                  <a:pt x="80" y="11"/>
                </a:moveTo>
                <a:lnTo>
                  <a:pt x="80" y="22"/>
                </a:lnTo>
                <a:lnTo>
                  <a:pt x="80" y="24"/>
                </a:lnTo>
                <a:lnTo>
                  <a:pt x="78" y="26"/>
                </a:lnTo>
                <a:lnTo>
                  <a:pt x="78" y="27"/>
                </a:lnTo>
                <a:lnTo>
                  <a:pt x="74" y="27"/>
                </a:lnTo>
                <a:lnTo>
                  <a:pt x="74" y="26"/>
                </a:lnTo>
                <a:lnTo>
                  <a:pt x="76" y="26"/>
                </a:lnTo>
                <a:lnTo>
                  <a:pt x="76" y="24"/>
                </a:lnTo>
                <a:lnTo>
                  <a:pt x="76" y="22"/>
                </a:lnTo>
                <a:lnTo>
                  <a:pt x="76" y="7"/>
                </a:lnTo>
                <a:lnTo>
                  <a:pt x="91" y="7"/>
                </a:lnTo>
                <a:lnTo>
                  <a:pt x="91" y="27"/>
                </a:lnTo>
                <a:lnTo>
                  <a:pt x="87" y="27"/>
                </a:lnTo>
                <a:lnTo>
                  <a:pt x="87" y="11"/>
                </a:lnTo>
                <a:lnTo>
                  <a:pt x="80" y="11"/>
                </a:lnTo>
                <a:close/>
                <a:moveTo>
                  <a:pt x="113" y="22"/>
                </a:moveTo>
                <a:lnTo>
                  <a:pt x="111" y="22"/>
                </a:lnTo>
                <a:lnTo>
                  <a:pt x="111" y="24"/>
                </a:lnTo>
                <a:lnTo>
                  <a:pt x="111" y="26"/>
                </a:lnTo>
                <a:lnTo>
                  <a:pt x="109" y="27"/>
                </a:lnTo>
                <a:lnTo>
                  <a:pt x="106" y="27"/>
                </a:lnTo>
                <a:lnTo>
                  <a:pt x="104" y="27"/>
                </a:lnTo>
                <a:lnTo>
                  <a:pt x="102" y="27"/>
                </a:lnTo>
                <a:lnTo>
                  <a:pt x="98" y="27"/>
                </a:lnTo>
                <a:lnTo>
                  <a:pt x="96" y="26"/>
                </a:lnTo>
                <a:lnTo>
                  <a:pt x="96" y="24"/>
                </a:lnTo>
                <a:lnTo>
                  <a:pt x="95" y="22"/>
                </a:lnTo>
                <a:lnTo>
                  <a:pt x="95" y="18"/>
                </a:lnTo>
                <a:lnTo>
                  <a:pt x="95" y="14"/>
                </a:lnTo>
                <a:lnTo>
                  <a:pt x="96" y="13"/>
                </a:lnTo>
                <a:lnTo>
                  <a:pt x="96" y="11"/>
                </a:lnTo>
                <a:lnTo>
                  <a:pt x="98" y="9"/>
                </a:lnTo>
                <a:lnTo>
                  <a:pt x="102" y="7"/>
                </a:lnTo>
                <a:lnTo>
                  <a:pt x="104" y="7"/>
                </a:lnTo>
                <a:lnTo>
                  <a:pt x="108" y="7"/>
                </a:lnTo>
                <a:lnTo>
                  <a:pt x="109" y="9"/>
                </a:lnTo>
                <a:lnTo>
                  <a:pt x="111" y="11"/>
                </a:lnTo>
                <a:lnTo>
                  <a:pt x="111" y="13"/>
                </a:lnTo>
                <a:lnTo>
                  <a:pt x="113" y="16"/>
                </a:lnTo>
                <a:lnTo>
                  <a:pt x="113" y="18"/>
                </a:lnTo>
                <a:lnTo>
                  <a:pt x="98" y="18"/>
                </a:lnTo>
                <a:lnTo>
                  <a:pt x="98" y="22"/>
                </a:lnTo>
                <a:lnTo>
                  <a:pt x="100" y="24"/>
                </a:lnTo>
                <a:lnTo>
                  <a:pt x="102" y="26"/>
                </a:lnTo>
                <a:lnTo>
                  <a:pt x="104" y="26"/>
                </a:lnTo>
                <a:lnTo>
                  <a:pt x="106" y="26"/>
                </a:lnTo>
                <a:lnTo>
                  <a:pt x="108" y="26"/>
                </a:lnTo>
                <a:lnTo>
                  <a:pt x="108" y="24"/>
                </a:lnTo>
                <a:lnTo>
                  <a:pt x="109" y="22"/>
                </a:lnTo>
                <a:lnTo>
                  <a:pt x="113" y="22"/>
                </a:lnTo>
                <a:close/>
                <a:moveTo>
                  <a:pt x="109" y="16"/>
                </a:moveTo>
                <a:lnTo>
                  <a:pt x="109" y="14"/>
                </a:lnTo>
                <a:lnTo>
                  <a:pt x="108" y="13"/>
                </a:lnTo>
                <a:lnTo>
                  <a:pt x="106" y="11"/>
                </a:lnTo>
                <a:lnTo>
                  <a:pt x="104" y="11"/>
                </a:lnTo>
                <a:lnTo>
                  <a:pt x="102" y="11"/>
                </a:lnTo>
                <a:lnTo>
                  <a:pt x="100" y="13"/>
                </a:lnTo>
                <a:lnTo>
                  <a:pt x="98" y="13"/>
                </a:lnTo>
                <a:lnTo>
                  <a:pt x="98" y="14"/>
                </a:lnTo>
                <a:lnTo>
                  <a:pt x="98" y="16"/>
                </a:lnTo>
                <a:lnTo>
                  <a:pt x="109" y="16"/>
                </a:lnTo>
                <a:close/>
                <a:moveTo>
                  <a:pt x="130" y="7"/>
                </a:moveTo>
                <a:lnTo>
                  <a:pt x="133" y="7"/>
                </a:lnTo>
                <a:lnTo>
                  <a:pt x="133" y="27"/>
                </a:lnTo>
                <a:lnTo>
                  <a:pt x="130" y="27"/>
                </a:lnTo>
                <a:lnTo>
                  <a:pt x="130" y="18"/>
                </a:lnTo>
                <a:lnTo>
                  <a:pt x="120" y="18"/>
                </a:lnTo>
                <a:lnTo>
                  <a:pt x="120" y="27"/>
                </a:lnTo>
                <a:lnTo>
                  <a:pt x="117" y="27"/>
                </a:lnTo>
                <a:lnTo>
                  <a:pt x="117" y="7"/>
                </a:lnTo>
                <a:lnTo>
                  <a:pt x="120" y="7"/>
                </a:lnTo>
                <a:lnTo>
                  <a:pt x="120" y="16"/>
                </a:lnTo>
                <a:lnTo>
                  <a:pt x="130" y="16"/>
                </a:lnTo>
                <a:lnTo>
                  <a:pt x="130" y="7"/>
                </a:lnTo>
                <a:close/>
                <a:moveTo>
                  <a:pt x="150" y="14"/>
                </a:moveTo>
                <a:lnTo>
                  <a:pt x="148" y="11"/>
                </a:lnTo>
                <a:lnTo>
                  <a:pt x="144" y="11"/>
                </a:lnTo>
                <a:lnTo>
                  <a:pt x="143" y="11"/>
                </a:lnTo>
                <a:lnTo>
                  <a:pt x="141" y="13"/>
                </a:lnTo>
                <a:lnTo>
                  <a:pt x="141" y="14"/>
                </a:lnTo>
                <a:lnTo>
                  <a:pt x="139" y="18"/>
                </a:lnTo>
                <a:lnTo>
                  <a:pt x="141" y="22"/>
                </a:lnTo>
                <a:lnTo>
                  <a:pt x="141" y="24"/>
                </a:lnTo>
                <a:lnTo>
                  <a:pt x="143" y="26"/>
                </a:lnTo>
                <a:lnTo>
                  <a:pt x="144" y="26"/>
                </a:lnTo>
                <a:lnTo>
                  <a:pt x="146" y="26"/>
                </a:lnTo>
                <a:lnTo>
                  <a:pt x="148" y="24"/>
                </a:lnTo>
                <a:lnTo>
                  <a:pt x="148" y="22"/>
                </a:lnTo>
                <a:lnTo>
                  <a:pt x="150" y="20"/>
                </a:lnTo>
                <a:lnTo>
                  <a:pt x="154" y="20"/>
                </a:lnTo>
                <a:lnTo>
                  <a:pt x="152" y="24"/>
                </a:lnTo>
                <a:lnTo>
                  <a:pt x="150" y="26"/>
                </a:lnTo>
                <a:lnTo>
                  <a:pt x="148" y="27"/>
                </a:lnTo>
                <a:lnTo>
                  <a:pt x="144" y="27"/>
                </a:lnTo>
                <a:lnTo>
                  <a:pt x="143" y="27"/>
                </a:lnTo>
                <a:lnTo>
                  <a:pt x="141" y="27"/>
                </a:lnTo>
                <a:lnTo>
                  <a:pt x="139" y="26"/>
                </a:lnTo>
                <a:lnTo>
                  <a:pt x="137" y="24"/>
                </a:lnTo>
                <a:lnTo>
                  <a:pt x="137" y="22"/>
                </a:lnTo>
                <a:lnTo>
                  <a:pt x="135" y="18"/>
                </a:lnTo>
                <a:lnTo>
                  <a:pt x="137" y="14"/>
                </a:lnTo>
                <a:lnTo>
                  <a:pt x="137" y="13"/>
                </a:lnTo>
                <a:lnTo>
                  <a:pt x="139" y="11"/>
                </a:lnTo>
                <a:lnTo>
                  <a:pt x="141" y="9"/>
                </a:lnTo>
                <a:lnTo>
                  <a:pt x="143" y="7"/>
                </a:lnTo>
                <a:lnTo>
                  <a:pt x="146" y="7"/>
                </a:lnTo>
                <a:lnTo>
                  <a:pt x="148" y="7"/>
                </a:lnTo>
                <a:lnTo>
                  <a:pt x="150" y="9"/>
                </a:lnTo>
                <a:lnTo>
                  <a:pt x="152" y="11"/>
                </a:lnTo>
                <a:lnTo>
                  <a:pt x="152" y="13"/>
                </a:lnTo>
                <a:lnTo>
                  <a:pt x="154" y="14"/>
                </a:lnTo>
                <a:lnTo>
                  <a:pt x="150" y="14"/>
                </a:lnTo>
                <a:close/>
                <a:moveTo>
                  <a:pt x="172" y="27"/>
                </a:moveTo>
                <a:lnTo>
                  <a:pt x="168" y="27"/>
                </a:lnTo>
                <a:lnTo>
                  <a:pt x="161" y="18"/>
                </a:lnTo>
                <a:lnTo>
                  <a:pt x="159" y="20"/>
                </a:lnTo>
                <a:lnTo>
                  <a:pt x="159" y="27"/>
                </a:lnTo>
                <a:lnTo>
                  <a:pt x="156" y="27"/>
                </a:lnTo>
                <a:lnTo>
                  <a:pt x="156" y="7"/>
                </a:lnTo>
                <a:lnTo>
                  <a:pt x="159" y="7"/>
                </a:lnTo>
                <a:lnTo>
                  <a:pt x="159" y="16"/>
                </a:lnTo>
                <a:lnTo>
                  <a:pt x="168" y="7"/>
                </a:lnTo>
                <a:lnTo>
                  <a:pt x="172" y="7"/>
                </a:lnTo>
                <a:lnTo>
                  <a:pt x="163" y="16"/>
                </a:lnTo>
                <a:lnTo>
                  <a:pt x="172" y="27"/>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33" name="Freeform 167"/>
          <p:cNvSpPr>
            <a:spLocks noEditPoints="1"/>
          </p:cNvSpPr>
          <p:nvPr/>
        </p:nvSpPr>
        <p:spPr bwMode="auto">
          <a:xfrm>
            <a:off x="2001649" y="2927822"/>
            <a:ext cx="177595" cy="51010"/>
          </a:xfrm>
          <a:custGeom>
            <a:avLst/>
            <a:gdLst>
              <a:gd name="T0" fmla="*/ 26334 w 102"/>
              <a:gd name="T1" fmla="*/ 42862 h 27"/>
              <a:gd name="T2" fmla="*/ 5852 w 102"/>
              <a:gd name="T3" fmla="*/ 42862 h 27"/>
              <a:gd name="T4" fmla="*/ 32186 w 102"/>
              <a:gd name="T5" fmla="*/ 0 h 27"/>
              <a:gd name="T6" fmla="*/ 51205 w 102"/>
              <a:gd name="T7" fmla="*/ 17462 h 27"/>
              <a:gd name="T8" fmla="*/ 43890 w 102"/>
              <a:gd name="T9" fmla="*/ 22225 h 27"/>
              <a:gd name="T10" fmla="*/ 45353 w 102"/>
              <a:gd name="T11" fmla="*/ 38100 h 27"/>
              <a:gd name="T12" fmla="*/ 54131 w 102"/>
              <a:gd name="T13" fmla="*/ 38100 h 27"/>
              <a:gd name="T14" fmla="*/ 57057 w 102"/>
              <a:gd name="T15" fmla="*/ 31750 h 27"/>
              <a:gd name="T16" fmla="*/ 59983 w 102"/>
              <a:gd name="T17" fmla="*/ 39687 h 27"/>
              <a:gd name="T18" fmla="*/ 45353 w 102"/>
              <a:gd name="T19" fmla="*/ 42862 h 27"/>
              <a:gd name="T20" fmla="*/ 40964 w 102"/>
              <a:gd name="T21" fmla="*/ 38100 h 27"/>
              <a:gd name="T22" fmla="*/ 38038 w 102"/>
              <a:gd name="T23" fmla="*/ 22225 h 27"/>
              <a:gd name="T24" fmla="*/ 43890 w 102"/>
              <a:gd name="T25" fmla="*/ 14287 h 27"/>
              <a:gd name="T26" fmla="*/ 54131 w 102"/>
              <a:gd name="T27" fmla="*/ 11112 h 27"/>
              <a:gd name="T28" fmla="*/ 61446 w 102"/>
              <a:gd name="T29" fmla="*/ 17462 h 27"/>
              <a:gd name="T30" fmla="*/ 57057 w 102"/>
              <a:gd name="T31" fmla="*/ 22225 h 27"/>
              <a:gd name="T32" fmla="*/ 73150 w 102"/>
              <a:gd name="T33" fmla="*/ 28575 h 27"/>
              <a:gd name="T34" fmla="*/ 67298 w 102"/>
              <a:gd name="T35" fmla="*/ 42862 h 27"/>
              <a:gd name="T36" fmla="*/ 73150 w 102"/>
              <a:gd name="T37" fmla="*/ 25400 h 27"/>
              <a:gd name="T38" fmla="*/ 79001 w 102"/>
              <a:gd name="T39" fmla="*/ 25400 h 27"/>
              <a:gd name="T40" fmla="*/ 111187 w 102"/>
              <a:gd name="T41" fmla="*/ 11112 h 27"/>
              <a:gd name="T42" fmla="*/ 118502 w 102"/>
              <a:gd name="T43" fmla="*/ 19050 h 27"/>
              <a:gd name="T44" fmla="*/ 118502 w 102"/>
              <a:gd name="T45" fmla="*/ 31750 h 27"/>
              <a:gd name="T46" fmla="*/ 114113 w 102"/>
              <a:gd name="T47" fmla="*/ 39687 h 27"/>
              <a:gd name="T48" fmla="*/ 102409 w 102"/>
              <a:gd name="T49" fmla="*/ 42862 h 27"/>
              <a:gd name="T50" fmla="*/ 95094 w 102"/>
              <a:gd name="T51" fmla="*/ 34925 h 27"/>
              <a:gd name="T52" fmla="*/ 95094 w 102"/>
              <a:gd name="T53" fmla="*/ 22225 h 27"/>
              <a:gd name="T54" fmla="*/ 99483 w 102"/>
              <a:gd name="T55" fmla="*/ 14287 h 27"/>
              <a:gd name="T56" fmla="*/ 105335 w 102"/>
              <a:gd name="T57" fmla="*/ 39687 h 27"/>
              <a:gd name="T58" fmla="*/ 114113 w 102"/>
              <a:gd name="T59" fmla="*/ 34925 h 27"/>
              <a:gd name="T60" fmla="*/ 114113 w 102"/>
              <a:gd name="T61" fmla="*/ 25400 h 27"/>
              <a:gd name="T62" fmla="*/ 114113 w 102"/>
              <a:gd name="T63" fmla="*/ 19050 h 27"/>
              <a:gd name="T64" fmla="*/ 105335 w 102"/>
              <a:gd name="T65" fmla="*/ 14287 h 27"/>
              <a:gd name="T66" fmla="*/ 99483 w 102"/>
              <a:gd name="T67" fmla="*/ 19050 h 27"/>
              <a:gd name="T68" fmla="*/ 96557 w 102"/>
              <a:gd name="T69" fmla="*/ 25400 h 27"/>
              <a:gd name="T70" fmla="*/ 99483 w 102"/>
              <a:gd name="T71" fmla="*/ 34925 h 27"/>
              <a:gd name="T72" fmla="*/ 105335 w 102"/>
              <a:gd name="T73" fmla="*/ 39687 h 27"/>
              <a:gd name="T74" fmla="*/ 143373 w 102"/>
              <a:gd name="T75" fmla="*/ 11112 h 27"/>
              <a:gd name="T76" fmla="*/ 149225 w 102"/>
              <a:gd name="T77" fmla="*/ 19050 h 27"/>
              <a:gd name="T78" fmla="*/ 146299 w 102"/>
              <a:gd name="T79" fmla="*/ 25400 h 27"/>
              <a:gd name="T80" fmla="*/ 149225 w 102"/>
              <a:gd name="T81" fmla="*/ 28575 h 27"/>
              <a:gd name="T82" fmla="*/ 149225 w 102"/>
              <a:gd name="T83" fmla="*/ 38100 h 27"/>
              <a:gd name="T84" fmla="*/ 146299 w 102"/>
              <a:gd name="T85" fmla="*/ 39687 h 27"/>
              <a:gd name="T86" fmla="*/ 124354 w 102"/>
              <a:gd name="T87" fmla="*/ 42862 h 27"/>
              <a:gd name="T88" fmla="*/ 137521 w 102"/>
              <a:gd name="T89" fmla="*/ 25400 h 27"/>
              <a:gd name="T90" fmla="*/ 140447 w 102"/>
              <a:gd name="T91" fmla="*/ 22225 h 27"/>
              <a:gd name="T92" fmla="*/ 143373 w 102"/>
              <a:gd name="T93" fmla="*/ 19050 h 27"/>
              <a:gd name="T94" fmla="*/ 140447 w 102"/>
              <a:gd name="T95" fmla="*/ 17462 h 27"/>
              <a:gd name="T96" fmla="*/ 130206 w 102"/>
              <a:gd name="T97" fmla="*/ 25400 h 27"/>
              <a:gd name="T98" fmla="*/ 140447 w 102"/>
              <a:gd name="T99" fmla="*/ 38100 h 27"/>
              <a:gd name="T100" fmla="*/ 146299 w 102"/>
              <a:gd name="T101" fmla="*/ 34925 h 27"/>
              <a:gd name="T102" fmla="*/ 140447 w 102"/>
              <a:gd name="T103" fmla="*/ 28575 h 27"/>
              <a:gd name="T104" fmla="*/ 130206 w 102"/>
              <a:gd name="T105" fmla="*/ 38100 h 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2"/>
              <a:gd name="T160" fmla="*/ 0 h 27"/>
              <a:gd name="T161" fmla="*/ 102 w 102"/>
              <a:gd name="T162" fmla="*/ 27 h 2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2" h="27">
                <a:moveTo>
                  <a:pt x="22" y="0"/>
                </a:moveTo>
                <a:lnTo>
                  <a:pt x="22" y="27"/>
                </a:lnTo>
                <a:lnTo>
                  <a:pt x="18" y="27"/>
                </a:lnTo>
                <a:lnTo>
                  <a:pt x="18" y="3"/>
                </a:lnTo>
                <a:lnTo>
                  <a:pt x="4" y="3"/>
                </a:lnTo>
                <a:lnTo>
                  <a:pt x="4" y="27"/>
                </a:lnTo>
                <a:lnTo>
                  <a:pt x="0" y="27"/>
                </a:lnTo>
                <a:lnTo>
                  <a:pt x="0" y="0"/>
                </a:lnTo>
                <a:lnTo>
                  <a:pt x="22" y="0"/>
                </a:lnTo>
                <a:close/>
                <a:moveTo>
                  <a:pt x="39" y="14"/>
                </a:moveTo>
                <a:lnTo>
                  <a:pt x="39" y="11"/>
                </a:lnTo>
                <a:lnTo>
                  <a:pt x="35" y="11"/>
                </a:lnTo>
                <a:lnTo>
                  <a:pt x="33" y="11"/>
                </a:lnTo>
                <a:lnTo>
                  <a:pt x="31" y="12"/>
                </a:lnTo>
                <a:lnTo>
                  <a:pt x="30" y="14"/>
                </a:lnTo>
                <a:lnTo>
                  <a:pt x="30" y="16"/>
                </a:lnTo>
                <a:lnTo>
                  <a:pt x="30" y="20"/>
                </a:lnTo>
                <a:lnTo>
                  <a:pt x="31" y="24"/>
                </a:lnTo>
                <a:lnTo>
                  <a:pt x="33" y="24"/>
                </a:lnTo>
                <a:lnTo>
                  <a:pt x="35" y="25"/>
                </a:lnTo>
                <a:lnTo>
                  <a:pt x="37" y="24"/>
                </a:lnTo>
                <a:lnTo>
                  <a:pt x="39" y="22"/>
                </a:lnTo>
                <a:lnTo>
                  <a:pt x="39" y="20"/>
                </a:lnTo>
                <a:lnTo>
                  <a:pt x="42" y="20"/>
                </a:lnTo>
                <a:lnTo>
                  <a:pt x="42" y="24"/>
                </a:lnTo>
                <a:lnTo>
                  <a:pt x="41" y="25"/>
                </a:lnTo>
                <a:lnTo>
                  <a:pt x="39" y="27"/>
                </a:lnTo>
                <a:lnTo>
                  <a:pt x="35" y="27"/>
                </a:lnTo>
                <a:lnTo>
                  <a:pt x="31" y="27"/>
                </a:lnTo>
                <a:lnTo>
                  <a:pt x="30" y="25"/>
                </a:lnTo>
                <a:lnTo>
                  <a:pt x="28" y="25"/>
                </a:lnTo>
                <a:lnTo>
                  <a:pt x="28" y="24"/>
                </a:lnTo>
                <a:lnTo>
                  <a:pt x="26" y="20"/>
                </a:lnTo>
                <a:lnTo>
                  <a:pt x="26" y="18"/>
                </a:lnTo>
                <a:lnTo>
                  <a:pt x="26" y="14"/>
                </a:lnTo>
                <a:lnTo>
                  <a:pt x="28" y="12"/>
                </a:lnTo>
                <a:lnTo>
                  <a:pt x="28" y="11"/>
                </a:lnTo>
                <a:lnTo>
                  <a:pt x="30" y="9"/>
                </a:lnTo>
                <a:lnTo>
                  <a:pt x="33" y="7"/>
                </a:lnTo>
                <a:lnTo>
                  <a:pt x="35" y="7"/>
                </a:lnTo>
                <a:lnTo>
                  <a:pt x="37" y="7"/>
                </a:lnTo>
                <a:lnTo>
                  <a:pt x="39" y="7"/>
                </a:lnTo>
                <a:lnTo>
                  <a:pt x="41" y="9"/>
                </a:lnTo>
                <a:lnTo>
                  <a:pt x="42" y="11"/>
                </a:lnTo>
                <a:lnTo>
                  <a:pt x="42" y="12"/>
                </a:lnTo>
                <a:lnTo>
                  <a:pt x="42" y="14"/>
                </a:lnTo>
                <a:lnTo>
                  <a:pt x="39" y="14"/>
                </a:lnTo>
                <a:close/>
                <a:moveTo>
                  <a:pt x="63" y="27"/>
                </a:moveTo>
                <a:lnTo>
                  <a:pt x="57" y="27"/>
                </a:lnTo>
                <a:lnTo>
                  <a:pt x="50" y="18"/>
                </a:lnTo>
                <a:lnTo>
                  <a:pt x="50" y="20"/>
                </a:lnTo>
                <a:lnTo>
                  <a:pt x="50" y="27"/>
                </a:lnTo>
                <a:lnTo>
                  <a:pt x="46" y="27"/>
                </a:lnTo>
                <a:lnTo>
                  <a:pt x="46" y="7"/>
                </a:lnTo>
                <a:lnTo>
                  <a:pt x="50" y="7"/>
                </a:lnTo>
                <a:lnTo>
                  <a:pt x="50" y="16"/>
                </a:lnTo>
                <a:lnTo>
                  <a:pt x="57" y="7"/>
                </a:lnTo>
                <a:lnTo>
                  <a:pt x="61" y="7"/>
                </a:lnTo>
                <a:lnTo>
                  <a:pt x="54" y="16"/>
                </a:lnTo>
                <a:lnTo>
                  <a:pt x="63" y="27"/>
                </a:lnTo>
                <a:close/>
                <a:moveTo>
                  <a:pt x="72" y="7"/>
                </a:moveTo>
                <a:lnTo>
                  <a:pt x="76" y="7"/>
                </a:lnTo>
                <a:lnTo>
                  <a:pt x="78" y="9"/>
                </a:lnTo>
                <a:lnTo>
                  <a:pt x="79" y="11"/>
                </a:lnTo>
                <a:lnTo>
                  <a:pt x="81" y="12"/>
                </a:lnTo>
                <a:lnTo>
                  <a:pt x="81" y="14"/>
                </a:lnTo>
                <a:lnTo>
                  <a:pt x="81" y="16"/>
                </a:lnTo>
                <a:lnTo>
                  <a:pt x="81" y="20"/>
                </a:lnTo>
                <a:lnTo>
                  <a:pt x="81" y="22"/>
                </a:lnTo>
                <a:lnTo>
                  <a:pt x="79" y="24"/>
                </a:lnTo>
                <a:lnTo>
                  <a:pt x="78" y="25"/>
                </a:lnTo>
                <a:lnTo>
                  <a:pt x="76" y="27"/>
                </a:lnTo>
                <a:lnTo>
                  <a:pt x="72" y="27"/>
                </a:lnTo>
                <a:lnTo>
                  <a:pt x="70" y="27"/>
                </a:lnTo>
                <a:lnTo>
                  <a:pt x="68" y="25"/>
                </a:lnTo>
                <a:lnTo>
                  <a:pt x="66" y="24"/>
                </a:lnTo>
                <a:lnTo>
                  <a:pt x="65" y="22"/>
                </a:lnTo>
                <a:lnTo>
                  <a:pt x="65" y="20"/>
                </a:lnTo>
                <a:lnTo>
                  <a:pt x="63" y="16"/>
                </a:lnTo>
                <a:lnTo>
                  <a:pt x="65" y="14"/>
                </a:lnTo>
                <a:lnTo>
                  <a:pt x="65" y="12"/>
                </a:lnTo>
                <a:lnTo>
                  <a:pt x="66" y="11"/>
                </a:lnTo>
                <a:lnTo>
                  <a:pt x="68" y="9"/>
                </a:lnTo>
                <a:lnTo>
                  <a:pt x="70" y="7"/>
                </a:lnTo>
                <a:lnTo>
                  <a:pt x="72" y="7"/>
                </a:lnTo>
                <a:close/>
                <a:moveTo>
                  <a:pt x="72" y="25"/>
                </a:moveTo>
                <a:lnTo>
                  <a:pt x="74" y="24"/>
                </a:lnTo>
                <a:lnTo>
                  <a:pt x="76" y="24"/>
                </a:lnTo>
                <a:lnTo>
                  <a:pt x="78" y="22"/>
                </a:lnTo>
                <a:lnTo>
                  <a:pt x="78" y="20"/>
                </a:lnTo>
                <a:lnTo>
                  <a:pt x="78" y="18"/>
                </a:lnTo>
                <a:lnTo>
                  <a:pt x="78" y="16"/>
                </a:lnTo>
                <a:lnTo>
                  <a:pt x="78" y="14"/>
                </a:lnTo>
                <a:lnTo>
                  <a:pt x="78" y="12"/>
                </a:lnTo>
                <a:lnTo>
                  <a:pt x="76" y="11"/>
                </a:lnTo>
                <a:lnTo>
                  <a:pt x="74" y="11"/>
                </a:lnTo>
                <a:lnTo>
                  <a:pt x="72" y="9"/>
                </a:lnTo>
                <a:lnTo>
                  <a:pt x="70" y="11"/>
                </a:lnTo>
                <a:lnTo>
                  <a:pt x="68" y="11"/>
                </a:lnTo>
                <a:lnTo>
                  <a:pt x="68" y="12"/>
                </a:lnTo>
                <a:lnTo>
                  <a:pt x="68" y="14"/>
                </a:lnTo>
                <a:lnTo>
                  <a:pt x="66" y="16"/>
                </a:lnTo>
                <a:lnTo>
                  <a:pt x="66" y="18"/>
                </a:lnTo>
                <a:lnTo>
                  <a:pt x="68" y="20"/>
                </a:lnTo>
                <a:lnTo>
                  <a:pt x="68" y="22"/>
                </a:lnTo>
                <a:lnTo>
                  <a:pt x="68" y="24"/>
                </a:lnTo>
                <a:lnTo>
                  <a:pt x="70" y="24"/>
                </a:lnTo>
                <a:lnTo>
                  <a:pt x="72" y="25"/>
                </a:lnTo>
                <a:close/>
                <a:moveTo>
                  <a:pt x="85" y="7"/>
                </a:moveTo>
                <a:lnTo>
                  <a:pt x="96" y="7"/>
                </a:lnTo>
                <a:lnTo>
                  <a:pt x="98" y="7"/>
                </a:lnTo>
                <a:lnTo>
                  <a:pt x="100" y="9"/>
                </a:lnTo>
                <a:lnTo>
                  <a:pt x="102" y="11"/>
                </a:lnTo>
                <a:lnTo>
                  <a:pt x="102" y="12"/>
                </a:lnTo>
                <a:lnTo>
                  <a:pt x="102" y="14"/>
                </a:lnTo>
                <a:lnTo>
                  <a:pt x="100" y="14"/>
                </a:lnTo>
                <a:lnTo>
                  <a:pt x="100" y="16"/>
                </a:lnTo>
                <a:lnTo>
                  <a:pt x="98" y="16"/>
                </a:lnTo>
                <a:lnTo>
                  <a:pt x="100" y="18"/>
                </a:lnTo>
                <a:lnTo>
                  <a:pt x="102" y="18"/>
                </a:lnTo>
                <a:lnTo>
                  <a:pt x="102" y="20"/>
                </a:lnTo>
                <a:lnTo>
                  <a:pt x="102" y="22"/>
                </a:lnTo>
                <a:lnTo>
                  <a:pt x="102" y="24"/>
                </a:lnTo>
                <a:lnTo>
                  <a:pt x="100" y="25"/>
                </a:lnTo>
                <a:lnTo>
                  <a:pt x="98" y="27"/>
                </a:lnTo>
                <a:lnTo>
                  <a:pt x="94" y="27"/>
                </a:lnTo>
                <a:lnTo>
                  <a:pt x="85" y="27"/>
                </a:lnTo>
                <a:lnTo>
                  <a:pt x="85" y="7"/>
                </a:lnTo>
                <a:close/>
                <a:moveTo>
                  <a:pt x="89" y="16"/>
                </a:moveTo>
                <a:lnTo>
                  <a:pt x="94" y="16"/>
                </a:lnTo>
                <a:lnTo>
                  <a:pt x="96" y="16"/>
                </a:lnTo>
                <a:lnTo>
                  <a:pt x="96" y="14"/>
                </a:lnTo>
                <a:lnTo>
                  <a:pt x="98" y="14"/>
                </a:lnTo>
                <a:lnTo>
                  <a:pt x="98" y="12"/>
                </a:lnTo>
                <a:lnTo>
                  <a:pt x="98" y="11"/>
                </a:lnTo>
                <a:lnTo>
                  <a:pt x="96" y="11"/>
                </a:lnTo>
                <a:lnTo>
                  <a:pt x="94" y="11"/>
                </a:lnTo>
                <a:lnTo>
                  <a:pt x="89" y="11"/>
                </a:lnTo>
                <a:lnTo>
                  <a:pt x="89" y="16"/>
                </a:lnTo>
                <a:close/>
                <a:moveTo>
                  <a:pt x="89" y="24"/>
                </a:moveTo>
                <a:lnTo>
                  <a:pt x="94" y="24"/>
                </a:lnTo>
                <a:lnTo>
                  <a:pt x="96" y="24"/>
                </a:lnTo>
                <a:lnTo>
                  <a:pt x="98" y="24"/>
                </a:lnTo>
                <a:lnTo>
                  <a:pt x="98" y="22"/>
                </a:lnTo>
                <a:lnTo>
                  <a:pt x="100" y="22"/>
                </a:lnTo>
                <a:lnTo>
                  <a:pt x="98" y="20"/>
                </a:lnTo>
                <a:lnTo>
                  <a:pt x="98" y="18"/>
                </a:lnTo>
                <a:lnTo>
                  <a:pt x="96" y="18"/>
                </a:lnTo>
                <a:lnTo>
                  <a:pt x="94" y="18"/>
                </a:lnTo>
                <a:lnTo>
                  <a:pt x="89" y="18"/>
                </a:lnTo>
                <a:lnTo>
                  <a:pt x="89" y="24"/>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34" name="Freeform 168"/>
          <p:cNvSpPr>
            <a:spLocks noEditPoints="1"/>
          </p:cNvSpPr>
          <p:nvPr/>
        </p:nvSpPr>
        <p:spPr bwMode="auto">
          <a:xfrm>
            <a:off x="2245370" y="2818242"/>
            <a:ext cx="306068" cy="136030"/>
          </a:xfrm>
          <a:custGeom>
            <a:avLst/>
            <a:gdLst>
              <a:gd name="T0" fmla="*/ 14612 w 176"/>
              <a:gd name="T1" fmla="*/ 12700 h 72"/>
              <a:gd name="T2" fmla="*/ 24841 w 176"/>
              <a:gd name="T3" fmla="*/ 41275 h 72"/>
              <a:gd name="T4" fmla="*/ 35069 w 176"/>
              <a:gd name="T5" fmla="*/ 41275 h 72"/>
              <a:gd name="T6" fmla="*/ 8767 w 176"/>
              <a:gd name="T7" fmla="*/ 41275 h 72"/>
              <a:gd name="T8" fmla="*/ 8767 w 176"/>
              <a:gd name="T9" fmla="*/ 6350 h 72"/>
              <a:gd name="T10" fmla="*/ 35069 w 176"/>
              <a:gd name="T11" fmla="*/ 9525 h 72"/>
              <a:gd name="T12" fmla="*/ 56988 w 176"/>
              <a:gd name="T13" fmla="*/ 12700 h 72"/>
              <a:gd name="T14" fmla="*/ 68677 w 176"/>
              <a:gd name="T15" fmla="*/ 41275 h 72"/>
              <a:gd name="T16" fmla="*/ 68677 w 176"/>
              <a:gd name="T17" fmla="*/ 44450 h 72"/>
              <a:gd name="T18" fmla="*/ 56988 w 176"/>
              <a:gd name="T19" fmla="*/ 44450 h 72"/>
              <a:gd name="T20" fmla="*/ 43837 w 176"/>
              <a:gd name="T21" fmla="*/ 34925 h 72"/>
              <a:gd name="T22" fmla="*/ 59910 w 176"/>
              <a:gd name="T23" fmla="*/ 17462 h 72"/>
              <a:gd name="T24" fmla="*/ 62833 w 176"/>
              <a:gd name="T25" fmla="*/ 30162 h 72"/>
              <a:gd name="T26" fmla="*/ 49682 w 176"/>
              <a:gd name="T27" fmla="*/ 34925 h 72"/>
              <a:gd name="T28" fmla="*/ 62833 w 176"/>
              <a:gd name="T29" fmla="*/ 34925 h 72"/>
              <a:gd name="T30" fmla="*/ 81828 w 176"/>
              <a:gd name="T31" fmla="*/ 30162 h 72"/>
              <a:gd name="T32" fmla="*/ 130049 w 176"/>
              <a:gd name="T33" fmla="*/ 44450 h 72"/>
              <a:gd name="T34" fmla="*/ 111053 w 176"/>
              <a:gd name="T35" fmla="*/ 26988 h 72"/>
              <a:gd name="T36" fmla="*/ 138816 w 176"/>
              <a:gd name="T37" fmla="*/ 17462 h 72"/>
              <a:gd name="T38" fmla="*/ 157812 w 176"/>
              <a:gd name="T39" fmla="*/ 33337 h 72"/>
              <a:gd name="T40" fmla="*/ 5845 w 176"/>
              <a:gd name="T41" fmla="*/ 103188 h 72"/>
              <a:gd name="T42" fmla="*/ 59910 w 176"/>
              <a:gd name="T43" fmla="*/ 100012 h 72"/>
              <a:gd name="T44" fmla="*/ 37992 w 176"/>
              <a:gd name="T45" fmla="*/ 88900 h 72"/>
              <a:gd name="T46" fmla="*/ 59910 w 176"/>
              <a:gd name="T47" fmla="*/ 73025 h 72"/>
              <a:gd name="T48" fmla="*/ 49682 w 176"/>
              <a:gd name="T49" fmla="*/ 96837 h 72"/>
              <a:gd name="T50" fmla="*/ 65755 w 176"/>
              <a:gd name="T51" fmla="*/ 92075 h 72"/>
              <a:gd name="T52" fmla="*/ 46759 w 176"/>
              <a:gd name="T53" fmla="*/ 76200 h 72"/>
              <a:gd name="T54" fmla="*/ 73061 w 176"/>
              <a:gd name="T55" fmla="*/ 76200 h 72"/>
              <a:gd name="T56" fmla="*/ 113975 w 176"/>
              <a:gd name="T57" fmla="*/ 96837 h 72"/>
              <a:gd name="T58" fmla="*/ 89135 w 176"/>
              <a:gd name="T59" fmla="*/ 93662 h 72"/>
              <a:gd name="T60" fmla="*/ 103747 w 176"/>
              <a:gd name="T61" fmla="*/ 71437 h 72"/>
              <a:gd name="T62" fmla="*/ 94979 w 176"/>
              <a:gd name="T63" fmla="*/ 92075 h 72"/>
              <a:gd name="T64" fmla="*/ 108130 w 176"/>
              <a:gd name="T65" fmla="*/ 93662 h 72"/>
              <a:gd name="T66" fmla="*/ 100824 w 176"/>
              <a:gd name="T67" fmla="*/ 76200 h 72"/>
              <a:gd name="T68" fmla="*/ 124204 w 176"/>
              <a:gd name="T69" fmla="*/ 71437 h 72"/>
              <a:gd name="T70" fmla="*/ 140277 w 176"/>
              <a:gd name="T71" fmla="*/ 71437 h 72"/>
              <a:gd name="T72" fmla="*/ 140277 w 176"/>
              <a:gd name="T73" fmla="*/ 100012 h 72"/>
              <a:gd name="T74" fmla="*/ 124204 w 176"/>
              <a:gd name="T75" fmla="*/ 114300 h 72"/>
              <a:gd name="T76" fmla="*/ 140277 w 176"/>
              <a:gd name="T77" fmla="*/ 92075 h 72"/>
              <a:gd name="T78" fmla="*/ 130049 w 176"/>
              <a:gd name="T79" fmla="*/ 76200 h 72"/>
              <a:gd name="T80" fmla="*/ 170963 w 176"/>
              <a:gd name="T81" fmla="*/ 58737 h 72"/>
              <a:gd name="T82" fmla="*/ 159273 w 176"/>
              <a:gd name="T83" fmla="*/ 68262 h 72"/>
              <a:gd name="T84" fmla="*/ 159273 w 176"/>
              <a:gd name="T85" fmla="*/ 71437 h 72"/>
              <a:gd name="T86" fmla="*/ 175347 w 176"/>
              <a:gd name="T87" fmla="*/ 88900 h 72"/>
              <a:gd name="T88" fmla="*/ 157812 w 176"/>
              <a:gd name="T89" fmla="*/ 103188 h 72"/>
              <a:gd name="T90" fmla="*/ 149045 w 176"/>
              <a:gd name="T91" fmla="*/ 79375 h 72"/>
              <a:gd name="T92" fmla="*/ 168040 w 176"/>
              <a:gd name="T93" fmla="*/ 61912 h 72"/>
              <a:gd name="T94" fmla="*/ 168040 w 176"/>
              <a:gd name="T95" fmla="*/ 76200 h 72"/>
              <a:gd name="T96" fmla="*/ 154889 w 176"/>
              <a:gd name="T97" fmla="*/ 88900 h 72"/>
              <a:gd name="T98" fmla="*/ 168040 w 176"/>
              <a:gd name="T99" fmla="*/ 96837 h 72"/>
              <a:gd name="T100" fmla="*/ 203110 w 176"/>
              <a:gd name="T101" fmla="*/ 79375 h 72"/>
              <a:gd name="T102" fmla="*/ 192881 w 176"/>
              <a:gd name="T103" fmla="*/ 109538 h 72"/>
              <a:gd name="T104" fmla="*/ 181191 w 176"/>
              <a:gd name="T105" fmla="*/ 114300 h 72"/>
              <a:gd name="T106" fmla="*/ 189959 w 176"/>
              <a:gd name="T107" fmla="*/ 106363 h 72"/>
              <a:gd name="T108" fmla="*/ 213338 w 176"/>
              <a:gd name="T109" fmla="*/ 71437 h 72"/>
              <a:gd name="T110" fmla="*/ 229412 w 176"/>
              <a:gd name="T111" fmla="*/ 71437 h 72"/>
              <a:gd name="T112" fmla="*/ 229412 w 176"/>
              <a:gd name="T113" fmla="*/ 100012 h 72"/>
              <a:gd name="T114" fmla="*/ 213338 w 176"/>
              <a:gd name="T115" fmla="*/ 114300 h 72"/>
              <a:gd name="T116" fmla="*/ 229412 w 176"/>
              <a:gd name="T117" fmla="*/ 92075 h 72"/>
              <a:gd name="T118" fmla="*/ 219183 w 176"/>
              <a:gd name="T119" fmla="*/ 76200 h 72"/>
              <a:gd name="T120" fmla="*/ 244024 w 176"/>
              <a:gd name="T121" fmla="*/ 76200 h 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6"/>
              <a:gd name="T184" fmla="*/ 0 h 72"/>
              <a:gd name="T185" fmla="*/ 176 w 176"/>
              <a:gd name="T186" fmla="*/ 72 h 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6" h="72">
                <a:moveTo>
                  <a:pt x="23" y="10"/>
                </a:moveTo>
                <a:lnTo>
                  <a:pt x="23" y="8"/>
                </a:lnTo>
                <a:lnTo>
                  <a:pt x="21" y="6"/>
                </a:lnTo>
                <a:lnTo>
                  <a:pt x="17" y="4"/>
                </a:lnTo>
                <a:lnTo>
                  <a:pt x="15" y="4"/>
                </a:lnTo>
                <a:lnTo>
                  <a:pt x="13" y="4"/>
                </a:lnTo>
                <a:lnTo>
                  <a:pt x="11" y="6"/>
                </a:lnTo>
                <a:lnTo>
                  <a:pt x="10" y="8"/>
                </a:lnTo>
                <a:lnTo>
                  <a:pt x="8" y="10"/>
                </a:lnTo>
                <a:lnTo>
                  <a:pt x="8" y="11"/>
                </a:lnTo>
                <a:lnTo>
                  <a:pt x="6" y="15"/>
                </a:lnTo>
                <a:lnTo>
                  <a:pt x="8" y="19"/>
                </a:lnTo>
                <a:lnTo>
                  <a:pt x="10" y="22"/>
                </a:lnTo>
                <a:lnTo>
                  <a:pt x="11" y="24"/>
                </a:lnTo>
                <a:lnTo>
                  <a:pt x="15" y="26"/>
                </a:lnTo>
                <a:lnTo>
                  <a:pt x="17" y="26"/>
                </a:lnTo>
                <a:lnTo>
                  <a:pt x="19" y="26"/>
                </a:lnTo>
                <a:lnTo>
                  <a:pt x="21" y="24"/>
                </a:lnTo>
                <a:lnTo>
                  <a:pt x="21" y="22"/>
                </a:lnTo>
                <a:lnTo>
                  <a:pt x="23" y="21"/>
                </a:lnTo>
                <a:lnTo>
                  <a:pt x="23" y="19"/>
                </a:lnTo>
                <a:lnTo>
                  <a:pt x="26" y="19"/>
                </a:lnTo>
                <a:lnTo>
                  <a:pt x="26" y="22"/>
                </a:lnTo>
                <a:lnTo>
                  <a:pt x="24" y="26"/>
                </a:lnTo>
                <a:lnTo>
                  <a:pt x="21" y="28"/>
                </a:lnTo>
                <a:lnTo>
                  <a:pt x="19" y="28"/>
                </a:lnTo>
                <a:lnTo>
                  <a:pt x="17" y="30"/>
                </a:lnTo>
                <a:lnTo>
                  <a:pt x="15" y="30"/>
                </a:lnTo>
                <a:lnTo>
                  <a:pt x="13" y="30"/>
                </a:lnTo>
                <a:lnTo>
                  <a:pt x="10" y="28"/>
                </a:lnTo>
                <a:lnTo>
                  <a:pt x="8" y="28"/>
                </a:lnTo>
                <a:lnTo>
                  <a:pt x="6" y="26"/>
                </a:lnTo>
                <a:lnTo>
                  <a:pt x="6" y="24"/>
                </a:lnTo>
                <a:lnTo>
                  <a:pt x="4" y="21"/>
                </a:lnTo>
                <a:lnTo>
                  <a:pt x="4" y="19"/>
                </a:lnTo>
                <a:lnTo>
                  <a:pt x="2" y="15"/>
                </a:lnTo>
                <a:lnTo>
                  <a:pt x="2" y="11"/>
                </a:lnTo>
                <a:lnTo>
                  <a:pt x="4" y="10"/>
                </a:lnTo>
                <a:lnTo>
                  <a:pt x="4" y="8"/>
                </a:lnTo>
                <a:lnTo>
                  <a:pt x="6" y="4"/>
                </a:lnTo>
                <a:lnTo>
                  <a:pt x="8" y="4"/>
                </a:lnTo>
                <a:lnTo>
                  <a:pt x="10" y="2"/>
                </a:lnTo>
                <a:lnTo>
                  <a:pt x="13" y="0"/>
                </a:lnTo>
                <a:lnTo>
                  <a:pt x="15" y="0"/>
                </a:lnTo>
                <a:lnTo>
                  <a:pt x="19" y="0"/>
                </a:lnTo>
                <a:lnTo>
                  <a:pt x="21" y="2"/>
                </a:lnTo>
                <a:lnTo>
                  <a:pt x="23" y="4"/>
                </a:lnTo>
                <a:lnTo>
                  <a:pt x="24" y="6"/>
                </a:lnTo>
                <a:lnTo>
                  <a:pt x="26" y="8"/>
                </a:lnTo>
                <a:lnTo>
                  <a:pt x="26" y="10"/>
                </a:lnTo>
                <a:lnTo>
                  <a:pt x="23" y="10"/>
                </a:lnTo>
                <a:close/>
                <a:moveTo>
                  <a:pt x="30" y="15"/>
                </a:moveTo>
                <a:lnTo>
                  <a:pt x="32" y="11"/>
                </a:lnTo>
                <a:lnTo>
                  <a:pt x="34" y="10"/>
                </a:lnTo>
                <a:lnTo>
                  <a:pt x="35" y="10"/>
                </a:lnTo>
                <a:lnTo>
                  <a:pt x="39" y="8"/>
                </a:lnTo>
                <a:lnTo>
                  <a:pt x="41" y="8"/>
                </a:lnTo>
                <a:lnTo>
                  <a:pt x="41" y="10"/>
                </a:lnTo>
                <a:lnTo>
                  <a:pt x="43" y="10"/>
                </a:lnTo>
                <a:lnTo>
                  <a:pt x="45" y="10"/>
                </a:lnTo>
                <a:lnTo>
                  <a:pt x="47" y="11"/>
                </a:lnTo>
                <a:lnTo>
                  <a:pt x="47" y="13"/>
                </a:lnTo>
                <a:lnTo>
                  <a:pt x="47" y="24"/>
                </a:lnTo>
                <a:lnTo>
                  <a:pt x="47" y="26"/>
                </a:lnTo>
                <a:lnTo>
                  <a:pt x="48" y="26"/>
                </a:lnTo>
                <a:lnTo>
                  <a:pt x="48" y="28"/>
                </a:lnTo>
                <a:lnTo>
                  <a:pt x="47" y="28"/>
                </a:lnTo>
                <a:lnTo>
                  <a:pt x="45" y="28"/>
                </a:lnTo>
                <a:lnTo>
                  <a:pt x="43" y="28"/>
                </a:lnTo>
                <a:lnTo>
                  <a:pt x="43" y="26"/>
                </a:lnTo>
                <a:lnTo>
                  <a:pt x="41" y="28"/>
                </a:lnTo>
                <a:lnTo>
                  <a:pt x="39" y="28"/>
                </a:lnTo>
                <a:lnTo>
                  <a:pt x="37" y="28"/>
                </a:lnTo>
                <a:lnTo>
                  <a:pt x="35" y="30"/>
                </a:lnTo>
                <a:lnTo>
                  <a:pt x="34" y="28"/>
                </a:lnTo>
                <a:lnTo>
                  <a:pt x="32" y="28"/>
                </a:lnTo>
                <a:lnTo>
                  <a:pt x="30" y="26"/>
                </a:lnTo>
                <a:lnTo>
                  <a:pt x="30" y="24"/>
                </a:lnTo>
                <a:lnTo>
                  <a:pt x="30" y="22"/>
                </a:lnTo>
                <a:lnTo>
                  <a:pt x="30" y="21"/>
                </a:lnTo>
                <a:lnTo>
                  <a:pt x="32" y="19"/>
                </a:lnTo>
                <a:lnTo>
                  <a:pt x="35" y="17"/>
                </a:lnTo>
                <a:lnTo>
                  <a:pt x="41" y="17"/>
                </a:lnTo>
                <a:lnTo>
                  <a:pt x="43" y="15"/>
                </a:lnTo>
                <a:lnTo>
                  <a:pt x="41" y="11"/>
                </a:lnTo>
                <a:lnTo>
                  <a:pt x="37" y="11"/>
                </a:lnTo>
                <a:lnTo>
                  <a:pt x="35" y="11"/>
                </a:lnTo>
                <a:lnTo>
                  <a:pt x="34" y="13"/>
                </a:lnTo>
                <a:lnTo>
                  <a:pt x="34" y="15"/>
                </a:lnTo>
                <a:lnTo>
                  <a:pt x="30" y="15"/>
                </a:lnTo>
                <a:close/>
                <a:moveTo>
                  <a:pt x="43" y="19"/>
                </a:moveTo>
                <a:lnTo>
                  <a:pt x="43" y="19"/>
                </a:lnTo>
                <a:lnTo>
                  <a:pt x="41" y="19"/>
                </a:lnTo>
                <a:lnTo>
                  <a:pt x="39" y="19"/>
                </a:lnTo>
                <a:lnTo>
                  <a:pt x="37" y="21"/>
                </a:lnTo>
                <a:lnTo>
                  <a:pt x="35" y="21"/>
                </a:lnTo>
                <a:lnTo>
                  <a:pt x="34" y="21"/>
                </a:lnTo>
                <a:lnTo>
                  <a:pt x="34" y="22"/>
                </a:lnTo>
                <a:lnTo>
                  <a:pt x="34" y="26"/>
                </a:lnTo>
                <a:lnTo>
                  <a:pt x="37" y="26"/>
                </a:lnTo>
                <a:lnTo>
                  <a:pt x="39" y="26"/>
                </a:lnTo>
                <a:lnTo>
                  <a:pt x="41" y="24"/>
                </a:lnTo>
                <a:lnTo>
                  <a:pt x="43" y="22"/>
                </a:lnTo>
                <a:lnTo>
                  <a:pt x="43" y="19"/>
                </a:lnTo>
                <a:close/>
                <a:moveTo>
                  <a:pt x="65" y="10"/>
                </a:moveTo>
                <a:lnTo>
                  <a:pt x="67" y="10"/>
                </a:lnTo>
                <a:lnTo>
                  <a:pt x="67" y="28"/>
                </a:lnTo>
                <a:lnTo>
                  <a:pt x="65" y="28"/>
                </a:lnTo>
                <a:lnTo>
                  <a:pt x="65" y="19"/>
                </a:lnTo>
                <a:lnTo>
                  <a:pt x="56" y="19"/>
                </a:lnTo>
                <a:lnTo>
                  <a:pt x="56" y="28"/>
                </a:lnTo>
                <a:lnTo>
                  <a:pt x="52" y="28"/>
                </a:lnTo>
                <a:lnTo>
                  <a:pt x="52" y="10"/>
                </a:lnTo>
                <a:lnTo>
                  <a:pt x="56" y="10"/>
                </a:lnTo>
                <a:lnTo>
                  <a:pt x="56" y="17"/>
                </a:lnTo>
                <a:lnTo>
                  <a:pt x="65" y="17"/>
                </a:lnTo>
                <a:lnTo>
                  <a:pt x="65" y="10"/>
                </a:lnTo>
                <a:close/>
                <a:moveTo>
                  <a:pt x="89" y="28"/>
                </a:moveTo>
                <a:lnTo>
                  <a:pt x="85" y="28"/>
                </a:lnTo>
                <a:lnTo>
                  <a:pt x="78" y="19"/>
                </a:lnTo>
                <a:lnTo>
                  <a:pt x="76" y="21"/>
                </a:lnTo>
                <a:lnTo>
                  <a:pt x="76" y="28"/>
                </a:lnTo>
                <a:lnTo>
                  <a:pt x="72" y="28"/>
                </a:lnTo>
                <a:lnTo>
                  <a:pt x="72" y="10"/>
                </a:lnTo>
                <a:lnTo>
                  <a:pt x="76" y="10"/>
                </a:lnTo>
                <a:lnTo>
                  <a:pt x="76" y="17"/>
                </a:lnTo>
                <a:lnTo>
                  <a:pt x="84" y="10"/>
                </a:lnTo>
                <a:lnTo>
                  <a:pt x="89" y="10"/>
                </a:lnTo>
                <a:lnTo>
                  <a:pt x="80" y="17"/>
                </a:lnTo>
                <a:lnTo>
                  <a:pt x="89" y="28"/>
                </a:lnTo>
                <a:close/>
                <a:moveTo>
                  <a:pt x="98" y="11"/>
                </a:moveTo>
                <a:lnTo>
                  <a:pt x="98" y="28"/>
                </a:lnTo>
                <a:lnTo>
                  <a:pt x="95" y="28"/>
                </a:lnTo>
                <a:lnTo>
                  <a:pt x="95" y="11"/>
                </a:lnTo>
                <a:lnTo>
                  <a:pt x="89" y="11"/>
                </a:lnTo>
                <a:lnTo>
                  <a:pt x="89" y="10"/>
                </a:lnTo>
                <a:lnTo>
                  <a:pt x="106" y="10"/>
                </a:lnTo>
                <a:lnTo>
                  <a:pt x="106" y="11"/>
                </a:lnTo>
                <a:lnTo>
                  <a:pt x="98" y="11"/>
                </a:lnTo>
                <a:close/>
                <a:moveTo>
                  <a:pt x="117" y="17"/>
                </a:moveTo>
                <a:lnTo>
                  <a:pt x="117" y="21"/>
                </a:lnTo>
                <a:lnTo>
                  <a:pt x="108" y="21"/>
                </a:lnTo>
                <a:lnTo>
                  <a:pt x="108" y="17"/>
                </a:lnTo>
                <a:lnTo>
                  <a:pt x="117" y="17"/>
                </a:lnTo>
                <a:close/>
                <a:moveTo>
                  <a:pt x="23" y="37"/>
                </a:moveTo>
                <a:lnTo>
                  <a:pt x="23" y="65"/>
                </a:lnTo>
                <a:lnTo>
                  <a:pt x="19" y="65"/>
                </a:lnTo>
                <a:lnTo>
                  <a:pt x="19" y="41"/>
                </a:lnTo>
                <a:lnTo>
                  <a:pt x="4" y="41"/>
                </a:lnTo>
                <a:lnTo>
                  <a:pt x="4" y="65"/>
                </a:lnTo>
                <a:lnTo>
                  <a:pt x="0" y="65"/>
                </a:lnTo>
                <a:lnTo>
                  <a:pt x="0" y="37"/>
                </a:lnTo>
                <a:lnTo>
                  <a:pt x="23" y="37"/>
                </a:lnTo>
                <a:close/>
                <a:moveTo>
                  <a:pt x="45" y="58"/>
                </a:moveTo>
                <a:lnTo>
                  <a:pt x="43" y="59"/>
                </a:lnTo>
                <a:lnTo>
                  <a:pt x="43" y="61"/>
                </a:lnTo>
                <a:lnTo>
                  <a:pt x="41" y="63"/>
                </a:lnTo>
                <a:lnTo>
                  <a:pt x="37" y="65"/>
                </a:lnTo>
                <a:lnTo>
                  <a:pt x="35" y="65"/>
                </a:lnTo>
                <a:lnTo>
                  <a:pt x="32" y="65"/>
                </a:lnTo>
                <a:lnTo>
                  <a:pt x="30" y="63"/>
                </a:lnTo>
                <a:lnTo>
                  <a:pt x="28" y="63"/>
                </a:lnTo>
                <a:lnTo>
                  <a:pt x="28" y="59"/>
                </a:lnTo>
                <a:lnTo>
                  <a:pt x="26" y="58"/>
                </a:lnTo>
                <a:lnTo>
                  <a:pt x="26" y="56"/>
                </a:lnTo>
                <a:lnTo>
                  <a:pt x="26" y="52"/>
                </a:lnTo>
                <a:lnTo>
                  <a:pt x="28" y="50"/>
                </a:lnTo>
                <a:lnTo>
                  <a:pt x="28" y="46"/>
                </a:lnTo>
                <a:lnTo>
                  <a:pt x="30" y="46"/>
                </a:lnTo>
                <a:lnTo>
                  <a:pt x="34" y="45"/>
                </a:lnTo>
                <a:lnTo>
                  <a:pt x="35" y="45"/>
                </a:lnTo>
                <a:lnTo>
                  <a:pt x="37" y="45"/>
                </a:lnTo>
                <a:lnTo>
                  <a:pt x="41" y="46"/>
                </a:lnTo>
                <a:lnTo>
                  <a:pt x="43" y="46"/>
                </a:lnTo>
                <a:lnTo>
                  <a:pt x="43" y="50"/>
                </a:lnTo>
                <a:lnTo>
                  <a:pt x="45" y="52"/>
                </a:lnTo>
                <a:lnTo>
                  <a:pt x="45" y="56"/>
                </a:lnTo>
                <a:lnTo>
                  <a:pt x="30" y="56"/>
                </a:lnTo>
                <a:lnTo>
                  <a:pt x="30" y="58"/>
                </a:lnTo>
                <a:lnTo>
                  <a:pt x="32" y="61"/>
                </a:lnTo>
                <a:lnTo>
                  <a:pt x="34" y="61"/>
                </a:lnTo>
                <a:lnTo>
                  <a:pt x="35" y="61"/>
                </a:lnTo>
                <a:lnTo>
                  <a:pt x="37" y="61"/>
                </a:lnTo>
                <a:lnTo>
                  <a:pt x="39" y="61"/>
                </a:lnTo>
                <a:lnTo>
                  <a:pt x="39" y="59"/>
                </a:lnTo>
                <a:lnTo>
                  <a:pt x="41" y="59"/>
                </a:lnTo>
                <a:lnTo>
                  <a:pt x="41" y="58"/>
                </a:lnTo>
                <a:lnTo>
                  <a:pt x="45" y="58"/>
                </a:lnTo>
                <a:close/>
                <a:moveTo>
                  <a:pt x="41" y="54"/>
                </a:moveTo>
                <a:lnTo>
                  <a:pt x="41" y="50"/>
                </a:lnTo>
                <a:lnTo>
                  <a:pt x="39" y="48"/>
                </a:lnTo>
                <a:lnTo>
                  <a:pt x="37" y="48"/>
                </a:lnTo>
                <a:lnTo>
                  <a:pt x="35" y="46"/>
                </a:lnTo>
                <a:lnTo>
                  <a:pt x="34" y="48"/>
                </a:lnTo>
                <a:lnTo>
                  <a:pt x="32" y="48"/>
                </a:lnTo>
                <a:lnTo>
                  <a:pt x="30" y="50"/>
                </a:lnTo>
                <a:lnTo>
                  <a:pt x="30" y="52"/>
                </a:lnTo>
                <a:lnTo>
                  <a:pt x="30" y="54"/>
                </a:lnTo>
                <a:lnTo>
                  <a:pt x="41" y="54"/>
                </a:lnTo>
                <a:close/>
                <a:moveTo>
                  <a:pt x="54" y="48"/>
                </a:moveTo>
                <a:lnTo>
                  <a:pt x="54" y="65"/>
                </a:lnTo>
                <a:lnTo>
                  <a:pt x="50" y="65"/>
                </a:lnTo>
                <a:lnTo>
                  <a:pt x="50" y="48"/>
                </a:lnTo>
                <a:lnTo>
                  <a:pt x="45" y="48"/>
                </a:lnTo>
                <a:lnTo>
                  <a:pt x="45" y="45"/>
                </a:lnTo>
                <a:lnTo>
                  <a:pt x="59" y="45"/>
                </a:lnTo>
                <a:lnTo>
                  <a:pt x="59" y="48"/>
                </a:lnTo>
                <a:lnTo>
                  <a:pt x="54" y="48"/>
                </a:lnTo>
                <a:close/>
                <a:moveTo>
                  <a:pt x="78" y="58"/>
                </a:moveTo>
                <a:lnTo>
                  <a:pt x="78" y="59"/>
                </a:lnTo>
                <a:lnTo>
                  <a:pt x="78" y="61"/>
                </a:lnTo>
                <a:lnTo>
                  <a:pt x="76" y="63"/>
                </a:lnTo>
                <a:lnTo>
                  <a:pt x="74" y="63"/>
                </a:lnTo>
                <a:lnTo>
                  <a:pt x="72" y="65"/>
                </a:lnTo>
                <a:lnTo>
                  <a:pt x="71" y="65"/>
                </a:lnTo>
                <a:lnTo>
                  <a:pt x="67" y="65"/>
                </a:lnTo>
                <a:lnTo>
                  <a:pt x="65" y="63"/>
                </a:lnTo>
                <a:lnTo>
                  <a:pt x="63" y="63"/>
                </a:lnTo>
                <a:lnTo>
                  <a:pt x="61" y="59"/>
                </a:lnTo>
                <a:lnTo>
                  <a:pt x="61" y="58"/>
                </a:lnTo>
                <a:lnTo>
                  <a:pt x="61" y="56"/>
                </a:lnTo>
                <a:lnTo>
                  <a:pt x="61" y="52"/>
                </a:lnTo>
                <a:lnTo>
                  <a:pt x="61" y="50"/>
                </a:lnTo>
                <a:lnTo>
                  <a:pt x="63" y="46"/>
                </a:lnTo>
                <a:lnTo>
                  <a:pt x="65" y="46"/>
                </a:lnTo>
                <a:lnTo>
                  <a:pt x="67" y="45"/>
                </a:lnTo>
                <a:lnTo>
                  <a:pt x="71" y="45"/>
                </a:lnTo>
                <a:lnTo>
                  <a:pt x="72" y="45"/>
                </a:lnTo>
                <a:lnTo>
                  <a:pt x="74" y="46"/>
                </a:lnTo>
                <a:lnTo>
                  <a:pt x="76" y="46"/>
                </a:lnTo>
                <a:lnTo>
                  <a:pt x="78" y="50"/>
                </a:lnTo>
                <a:lnTo>
                  <a:pt x="78" y="52"/>
                </a:lnTo>
                <a:lnTo>
                  <a:pt x="78" y="56"/>
                </a:lnTo>
                <a:lnTo>
                  <a:pt x="65" y="56"/>
                </a:lnTo>
                <a:lnTo>
                  <a:pt x="65" y="58"/>
                </a:lnTo>
                <a:lnTo>
                  <a:pt x="65" y="61"/>
                </a:lnTo>
                <a:lnTo>
                  <a:pt x="67" y="61"/>
                </a:lnTo>
                <a:lnTo>
                  <a:pt x="71" y="61"/>
                </a:lnTo>
                <a:lnTo>
                  <a:pt x="72" y="61"/>
                </a:lnTo>
                <a:lnTo>
                  <a:pt x="74" y="61"/>
                </a:lnTo>
                <a:lnTo>
                  <a:pt x="74" y="59"/>
                </a:lnTo>
                <a:lnTo>
                  <a:pt x="74" y="58"/>
                </a:lnTo>
                <a:lnTo>
                  <a:pt x="78" y="58"/>
                </a:lnTo>
                <a:close/>
                <a:moveTo>
                  <a:pt x="76" y="54"/>
                </a:moveTo>
                <a:lnTo>
                  <a:pt x="74" y="50"/>
                </a:lnTo>
                <a:lnTo>
                  <a:pt x="74" y="48"/>
                </a:lnTo>
                <a:lnTo>
                  <a:pt x="72" y="48"/>
                </a:lnTo>
                <a:lnTo>
                  <a:pt x="71" y="46"/>
                </a:lnTo>
                <a:lnTo>
                  <a:pt x="69" y="48"/>
                </a:lnTo>
                <a:lnTo>
                  <a:pt x="67" y="48"/>
                </a:lnTo>
                <a:lnTo>
                  <a:pt x="65" y="50"/>
                </a:lnTo>
                <a:lnTo>
                  <a:pt x="65" y="52"/>
                </a:lnTo>
                <a:lnTo>
                  <a:pt x="65" y="54"/>
                </a:lnTo>
                <a:lnTo>
                  <a:pt x="76" y="54"/>
                </a:lnTo>
                <a:close/>
                <a:moveTo>
                  <a:pt x="84" y="45"/>
                </a:moveTo>
                <a:lnTo>
                  <a:pt x="85" y="45"/>
                </a:lnTo>
                <a:lnTo>
                  <a:pt x="85" y="48"/>
                </a:lnTo>
                <a:lnTo>
                  <a:pt x="87" y="46"/>
                </a:lnTo>
                <a:lnTo>
                  <a:pt x="89" y="45"/>
                </a:lnTo>
                <a:lnTo>
                  <a:pt x="91" y="45"/>
                </a:lnTo>
                <a:lnTo>
                  <a:pt x="95" y="45"/>
                </a:lnTo>
                <a:lnTo>
                  <a:pt x="96" y="45"/>
                </a:lnTo>
                <a:lnTo>
                  <a:pt x="98" y="46"/>
                </a:lnTo>
                <a:lnTo>
                  <a:pt x="98" y="48"/>
                </a:lnTo>
                <a:lnTo>
                  <a:pt x="100" y="52"/>
                </a:lnTo>
                <a:lnTo>
                  <a:pt x="100" y="54"/>
                </a:lnTo>
                <a:lnTo>
                  <a:pt x="100" y="58"/>
                </a:lnTo>
                <a:lnTo>
                  <a:pt x="98" y="59"/>
                </a:lnTo>
                <a:lnTo>
                  <a:pt x="98" y="61"/>
                </a:lnTo>
                <a:lnTo>
                  <a:pt x="96" y="63"/>
                </a:lnTo>
                <a:lnTo>
                  <a:pt x="95" y="65"/>
                </a:lnTo>
                <a:lnTo>
                  <a:pt x="91" y="65"/>
                </a:lnTo>
                <a:lnTo>
                  <a:pt x="89" y="65"/>
                </a:lnTo>
                <a:lnTo>
                  <a:pt x="87" y="63"/>
                </a:lnTo>
                <a:lnTo>
                  <a:pt x="85" y="63"/>
                </a:lnTo>
                <a:lnTo>
                  <a:pt x="85" y="72"/>
                </a:lnTo>
                <a:lnTo>
                  <a:pt x="84" y="72"/>
                </a:lnTo>
                <a:lnTo>
                  <a:pt x="84" y="45"/>
                </a:lnTo>
                <a:close/>
                <a:moveTo>
                  <a:pt x="91" y="61"/>
                </a:moveTo>
                <a:lnTo>
                  <a:pt x="93" y="61"/>
                </a:lnTo>
                <a:lnTo>
                  <a:pt x="95" y="61"/>
                </a:lnTo>
                <a:lnTo>
                  <a:pt x="95" y="59"/>
                </a:lnTo>
                <a:lnTo>
                  <a:pt x="96" y="59"/>
                </a:lnTo>
                <a:lnTo>
                  <a:pt x="96" y="58"/>
                </a:lnTo>
                <a:lnTo>
                  <a:pt x="96" y="54"/>
                </a:lnTo>
                <a:lnTo>
                  <a:pt x="96" y="52"/>
                </a:lnTo>
                <a:lnTo>
                  <a:pt x="96" y="50"/>
                </a:lnTo>
                <a:lnTo>
                  <a:pt x="95" y="48"/>
                </a:lnTo>
                <a:lnTo>
                  <a:pt x="93" y="48"/>
                </a:lnTo>
                <a:lnTo>
                  <a:pt x="91" y="46"/>
                </a:lnTo>
                <a:lnTo>
                  <a:pt x="89" y="48"/>
                </a:lnTo>
                <a:lnTo>
                  <a:pt x="87" y="50"/>
                </a:lnTo>
                <a:lnTo>
                  <a:pt x="85" y="52"/>
                </a:lnTo>
                <a:lnTo>
                  <a:pt x="85" y="56"/>
                </a:lnTo>
                <a:lnTo>
                  <a:pt x="85" y="59"/>
                </a:lnTo>
                <a:lnTo>
                  <a:pt x="87" y="61"/>
                </a:lnTo>
                <a:lnTo>
                  <a:pt x="89" y="61"/>
                </a:lnTo>
                <a:lnTo>
                  <a:pt x="91" y="61"/>
                </a:lnTo>
                <a:close/>
                <a:moveTo>
                  <a:pt x="117" y="37"/>
                </a:moveTo>
                <a:lnTo>
                  <a:pt x="119" y="37"/>
                </a:lnTo>
                <a:lnTo>
                  <a:pt x="119" y="39"/>
                </a:lnTo>
                <a:lnTo>
                  <a:pt x="119" y="41"/>
                </a:lnTo>
                <a:lnTo>
                  <a:pt x="117" y="41"/>
                </a:lnTo>
                <a:lnTo>
                  <a:pt x="115" y="41"/>
                </a:lnTo>
                <a:lnTo>
                  <a:pt x="113" y="41"/>
                </a:lnTo>
                <a:lnTo>
                  <a:pt x="111" y="41"/>
                </a:lnTo>
                <a:lnTo>
                  <a:pt x="109" y="43"/>
                </a:lnTo>
                <a:lnTo>
                  <a:pt x="108" y="43"/>
                </a:lnTo>
                <a:lnTo>
                  <a:pt x="106" y="45"/>
                </a:lnTo>
                <a:lnTo>
                  <a:pt x="106" y="48"/>
                </a:lnTo>
                <a:lnTo>
                  <a:pt x="106" y="46"/>
                </a:lnTo>
                <a:lnTo>
                  <a:pt x="108" y="46"/>
                </a:lnTo>
                <a:lnTo>
                  <a:pt x="109" y="45"/>
                </a:lnTo>
                <a:lnTo>
                  <a:pt x="111" y="45"/>
                </a:lnTo>
                <a:lnTo>
                  <a:pt x="115" y="45"/>
                </a:lnTo>
                <a:lnTo>
                  <a:pt x="117" y="46"/>
                </a:lnTo>
                <a:lnTo>
                  <a:pt x="119" y="48"/>
                </a:lnTo>
                <a:lnTo>
                  <a:pt x="120" y="50"/>
                </a:lnTo>
                <a:lnTo>
                  <a:pt x="120" y="52"/>
                </a:lnTo>
                <a:lnTo>
                  <a:pt x="120" y="56"/>
                </a:lnTo>
                <a:lnTo>
                  <a:pt x="120" y="58"/>
                </a:lnTo>
                <a:lnTo>
                  <a:pt x="120" y="59"/>
                </a:lnTo>
                <a:lnTo>
                  <a:pt x="119" y="61"/>
                </a:lnTo>
                <a:lnTo>
                  <a:pt x="117" y="63"/>
                </a:lnTo>
                <a:lnTo>
                  <a:pt x="115" y="65"/>
                </a:lnTo>
                <a:lnTo>
                  <a:pt x="111" y="65"/>
                </a:lnTo>
                <a:lnTo>
                  <a:pt x="109" y="65"/>
                </a:lnTo>
                <a:lnTo>
                  <a:pt x="108" y="65"/>
                </a:lnTo>
                <a:lnTo>
                  <a:pt x="108" y="63"/>
                </a:lnTo>
                <a:lnTo>
                  <a:pt x="106" y="63"/>
                </a:lnTo>
                <a:lnTo>
                  <a:pt x="104" y="61"/>
                </a:lnTo>
                <a:lnTo>
                  <a:pt x="104" y="59"/>
                </a:lnTo>
                <a:lnTo>
                  <a:pt x="102" y="56"/>
                </a:lnTo>
                <a:lnTo>
                  <a:pt x="102" y="54"/>
                </a:lnTo>
                <a:lnTo>
                  <a:pt x="102" y="52"/>
                </a:lnTo>
                <a:lnTo>
                  <a:pt x="102" y="50"/>
                </a:lnTo>
                <a:lnTo>
                  <a:pt x="102" y="48"/>
                </a:lnTo>
                <a:lnTo>
                  <a:pt x="104" y="46"/>
                </a:lnTo>
                <a:lnTo>
                  <a:pt x="104" y="45"/>
                </a:lnTo>
                <a:lnTo>
                  <a:pt x="106" y="43"/>
                </a:lnTo>
                <a:lnTo>
                  <a:pt x="106" y="41"/>
                </a:lnTo>
                <a:lnTo>
                  <a:pt x="108" y="39"/>
                </a:lnTo>
                <a:lnTo>
                  <a:pt x="111" y="39"/>
                </a:lnTo>
                <a:lnTo>
                  <a:pt x="115" y="39"/>
                </a:lnTo>
                <a:lnTo>
                  <a:pt x="117" y="39"/>
                </a:lnTo>
                <a:lnTo>
                  <a:pt x="117" y="37"/>
                </a:lnTo>
                <a:close/>
                <a:moveTo>
                  <a:pt x="117" y="56"/>
                </a:moveTo>
                <a:lnTo>
                  <a:pt x="117" y="54"/>
                </a:lnTo>
                <a:lnTo>
                  <a:pt x="117" y="52"/>
                </a:lnTo>
                <a:lnTo>
                  <a:pt x="117" y="50"/>
                </a:lnTo>
                <a:lnTo>
                  <a:pt x="115" y="48"/>
                </a:lnTo>
                <a:lnTo>
                  <a:pt x="113" y="48"/>
                </a:lnTo>
                <a:lnTo>
                  <a:pt x="111" y="48"/>
                </a:lnTo>
                <a:lnTo>
                  <a:pt x="109" y="48"/>
                </a:lnTo>
                <a:lnTo>
                  <a:pt x="108" y="48"/>
                </a:lnTo>
                <a:lnTo>
                  <a:pt x="108" y="50"/>
                </a:lnTo>
                <a:lnTo>
                  <a:pt x="106" y="52"/>
                </a:lnTo>
                <a:lnTo>
                  <a:pt x="106" y="54"/>
                </a:lnTo>
                <a:lnTo>
                  <a:pt x="106" y="56"/>
                </a:lnTo>
                <a:lnTo>
                  <a:pt x="106" y="58"/>
                </a:lnTo>
                <a:lnTo>
                  <a:pt x="108" y="59"/>
                </a:lnTo>
                <a:lnTo>
                  <a:pt x="108" y="61"/>
                </a:lnTo>
                <a:lnTo>
                  <a:pt x="109" y="61"/>
                </a:lnTo>
                <a:lnTo>
                  <a:pt x="111" y="61"/>
                </a:lnTo>
                <a:lnTo>
                  <a:pt x="113" y="61"/>
                </a:lnTo>
                <a:lnTo>
                  <a:pt x="115" y="61"/>
                </a:lnTo>
                <a:lnTo>
                  <a:pt x="117" y="59"/>
                </a:lnTo>
                <a:lnTo>
                  <a:pt x="117" y="58"/>
                </a:lnTo>
                <a:lnTo>
                  <a:pt x="117" y="56"/>
                </a:lnTo>
                <a:close/>
                <a:moveTo>
                  <a:pt x="137" y="45"/>
                </a:moveTo>
                <a:lnTo>
                  <a:pt x="141" y="45"/>
                </a:lnTo>
                <a:lnTo>
                  <a:pt x="139" y="46"/>
                </a:lnTo>
                <a:lnTo>
                  <a:pt x="139" y="50"/>
                </a:lnTo>
                <a:lnTo>
                  <a:pt x="137" y="52"/>
                </a:lnTo>
                <a:lnTo>
                  <a:pt x="137" y="54"/>
                </a:lnTo>
                <a:lnTo>
                  <a:pt x="135" y="56"/>
                </a:lnTo>
                <a:lnTo>
                  <a:pt x="135" y="59"/>
                </a:lnTo>
                <a:lnTo>
                  <a:pt x="133" y="61"/>
                </a:lnTo>
                <a:lnTo>
                  <a:pt x="133" y="65"/>
                </a:lnTo>
                <a:lnTo>
                  <a:pt x="132" y="67"/>
                </a:lnTo>
                <a:lnTo>
                  <a:pt x="132" y="69"/>
                </a:lnTo>
                <a:lnTo>
                  <a:pt x="130" y="70"/>
                </a:lnTo>
                <a:lnTo>
                  <a:pt x="130" y="72"/>
                </a:lnTo>
                <a:lnTo>
                  <a:pt x="128" y="72"/>
                </a:lnTo>
                <a:lnTo>
                  <a:pt x="126" y="72"/>
                </a:lnTo>
                <a:lnTo>
                  <a:pt x="124" y="72"/>
                </a:lnTo>
                <a:lnTo>
                  <a:pt x="124" y="69"/>
                </a:lnTo>
                <a:lnTo>
                  <a:pt x="126" y="69"/>
                </a:lnTo>
                <a:lnTo>
                  <a:pt x="128" y="69"/>
                </a:lnTo>
                <a:lnTo>
                  <a:pt x="130" y="67"/>
                </a:lnTo>
                <a:lnTo>
                  <a:pt x="130" y="65"/>
                </a:lnTo>
                <a:lnTo>
                  <a:pt x="122" y="45"/>
                </a:lnTo>
                <a:lnTo>
                  <a:pt x="126" y="45"/>
                </a:lnTo>
                <a:lnTo>
                  <a:pt x="132" y="61"/>
                </a:lnTo>
                <a:lnTo>
                  <a:pt x="137" y="45"/>
                </a:lnTo>
                <a:close/>
                <a:moveTo>
                  <a:pt x="143" y="45"/>
                </a:moveTo>
                <a:lnTo>
                  <a:pt x="146" y="45"/>
                </a:lnTo>
                <a:lnTo>
                  <a:pt x="146" y="48"/>
                </a:lnTo>
                <a:lnTo>
                  <a:pt x="148" y="46"/>
                </a:lnTo>
                <a:lnTo>
                  <a:pt x="148" y="45"/>
                </a:lnTo>
                <a:lnTo>
                  <a:pt x="150" y="45"/>
                </a:lnTo>
                <a:lnTo>
                  <a:pt x="152" y="45"/>
                </a:lnTo>
                <a:lnTo>
                  <a:pt x="154" y="45"/>
                </a:lnTo>
                <a:lnTo>
                  <a:pt x="157" y="45"/>
                </a:lnTo>
                <a:lnTo>
                  <a:pt x="157" y="46"/>
                </a:lnTo>
                <a:lnTo>
                  <a:pt x="159" y="48"/>
                </a:lnTo>
                <a:lnTo>
                  <a:pt x="159" y="52"/>
                </a:lnTo>
                <a:lnTo>
                  <a:pt x="161" y="54"/>
                </a:lnTo>
                <a:lnTo>
                  <a:pt x="159" y="58"/>
                </a:lnTo>
                <a:lnTo>
                  <a:pt x="159" y="59"/>
                </a:lnTo>
                <a:lnTo>
                  <a:pt x="159" y="61"/>
                </a:lnTo>
                <a:lnTo>
                  <a:pt x="157" y="63"/>
                </a:lnTo>
                <a:lnTo>
                  <a:pt x="154" y="65"/>
                </a:lnTo>
                <a:lnTo>
                  <a:pt x="152" y="65"/>
                </a:lnTo>
                <a:lnTo>
                  <a:pt x="150" y="65"/>
                </a:lnTo>
                <a:lnTo>
                  <a:pt x="148" y="65"/>
                </a:lnTo>
                <a:lnTo>
                  <a:pt x="148" y="63"/>
                </a:lnTo>
                <a:lnTo>
                  <a:pt x="146" y="63"/>
                </a:lnTo>
                <a:lnTo>
                  <a:pt x="146" y="72"/>
                </a:lnTo>
                <a:lnTo>
                  <a:pt x="143" y="72"/>
                </a:lnTo>
                <a:lnTo>
                  <a:pt x="143" y="45"/>
                </a:lnTo>
                <a:close/>
                <a:moveTo>
                  <a:pt x="152" y="61"/>
                </a:moveTo>
                <a:lnTo>
                  <a:pt x="154" y="61"/>
                </a:lnTo>
                <a:lnTo>
                  <a:pt x="156" y="59"/>
                </a:lnTo>
                <a:lnTo>
                  <a:pt x="157" y="58"/>
                </a:lnTo>
                <a:lnTo>
                  <a:pt x="157" y="54"/>
                </a:lnTo>
                <a:lnTo>
                  <a:pt x="157" y="52"/>
                </a:lnTo>
                <a:lnTo>
                  <a:pt x="156" y="50"/>
                </a:lnTo>
                <a:lnTo>
                  <a:pt x="156" y="48"/>
                </a:lnTo>
                <a:lnTo>
                  <a:pt x="154" y="48"/>
                </a:lnTo>
                <a:lnTo>
                  <a:pt x="152" y="46"/>
                </a:lnTo>
                <a:lnTo>
                  <a:pt x="150" y="48"/>
                </a:lnTo>
                <a:lnTo>
                  <a:pt x="148" y="50"/>
                </a:lnTo>
                <a:lnTo>
                  <a:pt x="146" y="52"/>
                </a:lnTo>
                <a:lnTo>
                  <a:pt x="146" y="56"/>
                </a:lnTo>
                <a:lnTo>
                  <a:pt x="146" y="59"/>
                </a:lnTo>
                <a:lnTo>
                  <a:pt x="148" y="61"/>
                </a:lnTo>
                <a:lnTo>
                  <a:pt x="150" y="61"/>
                </a:lnTo>
                <a:lnTo>
                  <a:pt x="152" y="61"/>
                </a:lnTo>
                <a:close/>
                <a:moveTo>
                  <a:pt x="167" y="48"/>
                </a:moveTo>
                <a:lnTo>
                  <a:pt x="167" y="65"/>
                </a:lnTo>
                <a:lnTo>
                  <a:pt x="165" y="65"/>
                </a:lnTo>
                <a:lnTo>
                  <a:pt x="165" y="45"/>
                </a:lnTo>
                <a:lnTo>
                  <a:pt x="176" y="45"/>
                </a:lnTo>
                <a:lnTo>
                  <a:pt x="176" y="48"/>
                </a:lnTo>
                <a:lnTo>
                  <a:pt x="167" y="48"/>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35" name="Freeform 169"/>
          <p:cNvSpPr>
            <a:spLocks noEditPoints="1"/>
          </p:cNvSpPr>
          <p:nvPr/>
        </p:nvSpPr>
        <p:spPr bwMode="auto">
          <a:xfrm>
            <a:off x="2207582" y="3073299"/>
            <a:ext cx="309847" cy="126585"/>
          </a:xfrm>
          <a:custGeom>
            <a:avLst/>
            <a:gdLst>
              <a:gd name="T0" fmla="*/ 190143 w 178"/>
              <a:gd name="T1" fmla="*/ 3175 h 67"/>
              <a:gd name="T2" fmla="*/ 187218 w 178"/>
              <a:gd name="T3" fmla="*/ 34925 h 67"/>
              <a:gd name="T4" fmla="*/ 190143 w 178"/>
              <a:gd name="T5" fmla="*/ 41275 h 67"/>
              <a:gd name="T6" fmla="*/ 175517 w 178"/>
              <a:gd name="T7" fmla="*/ 12700 h 67"/>
              <a:gd name="T8" fmla="*/ 156503 w 178"/>
              <a:gd name="T9" fmla="*/ 12700 h 67"/>
              <a:gd name="T10" fmla="*/ 124324 w 178"/>
              <a:gd name="T11" fmla="*/ 12700 h 67"/>
              <a:gd name="T12" fmla="*/ 100922 w 178"/>
              <a:gd name="T13" fmla="*/ 34925 h 67"/>
              <a:gd name="T14" fmla="*/ 95072 w 178"/>
              <a:gd name="T15" fmla="*/ 41275 h 67"/>
              <a:gd name="T16" fmla="*/ 67281 w 178"/>
              <a:gd name="T17" fmla="*/ 41275 h 67"/>
              <a:gd name="T18" fmla="*/ 86296 w 178"/>
              <a:gd name="T19" fmla="*/ 12700 h 67"/>
              <a:gd name="T20" fmla="*/ 51192 w 178"/>
              <a:gd name="T21" fmla="*/ 14288 h 67"/>
              <a:gd name="T22" fmla="*/ 54118 w 178"/>
              <a:gd name="T23" fmla="*/ 23813 h 67"/>
              <a:gd name="T24" fmla="*/ 43879 w 178"/>
              <a:gd name="T25" fmla="*/ 44450 h 67"/>
              <a:gd name="T26" fmla="*/ 38029 w 178"/>
              <a:gd name="T27" fmla="*/ 14288 h 67"/>
              <a:gd name="T28" fmla="*/ 59968 w 178"/>
              <a:gd name="T29" fmla="*/ 23813 h 67"/>
              <a:gd name="T30" fmla="*/ 51192 w 178"/>
              <a:gd name="T31" fmla="*/ 38100 h 67"/>
              <a:gd name="T32" fmla="*/ 19014 w 178"/>
              <a:gd name="T33" fmla="*/ 38100 h 67"/>
              <a:gd name="T34" fmla="*/ 5851 w 178"/>
              <a:gd name="T35" fmla="*/ 17463 h 67"/>
              <a:gd name="T36" fmla="*/ 19014 w 178"/>
              <a:gd name="T37" fmla="*/ 6350 h 67"/>
              <a:gd name="T38" fmla="*/ 24865 w 178"/>
              <a:gd name="T39" fmla="*/ 3175 h 67"/>
              <a:gd name="T40" fmla="*/ 30715 w 178"/>
              <a:gd name="T41" fmla="*/ 26988 h 67"/>
              <a:gd name="T42" fmla="*/ 0 w 178"/>
              <a:gd name="T43" fmla="*/ 41275 h 67"/>
              <a:gd name="T44" fmla="*/ 251574 w 178"/>
              <a:gd name="T45" fmla="*/ 90488 h 67"/>
              <a:gd name="T46" fmla="*/ 235485 w 178"/>
              <a:gd name="T47" fmla="*/ 85725 h 67"/>
              <a:gd name="T48" fmla="*/ 254499 w 178"/>
              <a:gd name="T49" fmla="*/ 93663 h 67"/>
              <a:gd name="T50" fmla="*/ 225247 w 178"/>
              <a:gd name="T51" fmla="*/ 79375 h 67"/>
              <a:gd name="T52" fmla="*/ 210620 w 178"/>
              <a:gd name="T53" fmla="*/ 68263 h 67"/>
              <a:gd name="T54" fmla="*/ 210620 w 178"/>
              <a:gd name="T55" fmla="*/ 88900 h 67"/>
              <a:gd name="T56" fmla="*/ 229635 w 178"/>
              <a:gd name="T57" fmla="*/ 73025 h 67"/>
              <a:gd name="T58" fmla="*/ 210620 w 178"/>
              <a:gd name="T59" fmla="*/ 93663 h 67"/>
              <a:gd name="T60" fmla="*/ 206232 w 178"/>
              <a:gd name="T61" fmla="*/ 68263 h 67"/>
              <a:gd name="T62" fmla="*/ 191606 w 178"/>
              <a:gd name="T63" fmla="*/ 85725 h 67"/>
              <a:gd name="T64" fmla="*/ 187218 w 178"/>
              <a:gd name="T65" fmla="*/ 68263 h 67"/>
              <a:gd name="T66" fmla="*/ 187218 w 178"/>
              <a:gd name="T67" fmla="*/ 90488 h 67"/>
              <a:gd name="T68" fmla="*/ 187218 w 178"/>
              <a:gd name="T69" fmla="*/ 61913 h 67"/>
              <a:gd name="T70" fmla="*/ 197456 w 178"/>
              <a:gd name="T71" fmla="*/ 85725 h 67"/>
              <a:gd name="T72" fmla="*/ 178442 w 178"/>
              <a:gd name="T73" fmla="*/ 90488 h 67"/>
              <a:gd name="T74" fmla="*/ 162353 w 178"/>
              <a:gd name="T75" fmla="*/ 85725 h 67"/>
              <a:gd name="T76" fmla="*/ 156503 w 178"/>
              <a:gd name="T77" fmla="*/ 68263 h 67"/>
              <a:gd name="T78" fmla="*/ 146264 w 178"/>
              <a:gd name="T79" fmla="*/ 82550 h 67"/>
              <a:gd name="T80" fmla="*/ 162353 w 178"/>
              <a:gd name="T81" fmla="*/ 65088 h 67"/>
              <a:gd name="T82" fmla="*/ 162353 w 178"/>
              <a:gd name="T83" fmla="*/ 93663 h 67"/>
              <a:gd name="T84" fmla="*/ 140413 w 178"/>
              <a:gd name="T85" fmla="*/ 79375 h 67"/>
              <a:gd name="T86" fmla="*/ 127250 w 178"/>
              <a:gd name="T87" fmla="*/ 93663 h 67"/>
              <a:gd name="T88" fmla="*/ 108235 w 178"/>
              <a:gd name="T89" fmla="*/ 90488 h 67"/>
              <a:gd name="T90" fmla="*/ 97997 w 178"/>
              <a:gd name="T91" fmla="*/ 79375 h 67"/>
              <a:gd name="T92" fmla="*/ 111161 w 178"/>
              <a:gd name="T93" fmla="*/ 73025 h 67"/>
              <a:gd name="T94" fmla="*/ 92146 w 178"/>
              <a:gd name="T95" fmla="*/ 65088 h 67"/>
              <a:gd name="T96" fmla="*/ 114086 w 178"/>
              <a:gd name="T97" fmla="*/ 76200 h 67"/>
              <a:gd name="T98" fmla="*/ 117011 w 178"/>
              <a:gd name="T99" fmla="*/ 90488 h 67"/>
              <a:gd name="T100" fmla="*/ 78983 w 178"/>
              <a:gd name="T101" fmla="*/ 88900 h 67"/>
              <a:gd name="T102" fmla="*/ 78983 w 178"/>
              <a:gd name="T103" fmla="*/ 68263 h 67"/>
              <a:gd name="T104" fmla="*/ 65819 w 178"/>
              <a:gd name="T105" fmla="*/ 79375 h 67"/>
              <a:gd name="T106" fmla="*/ 78983 w 178"/>
              <a:gd name="T107" fmla="*/ 61913 h 67"/>
              <a:gd name="T108" fmla="*/ 83370 w 178"/>
              <a:gd name="T109" fmla="*/ 90488 h 67"/>
              <a:gd name="T110" fmla="*/ 62894 w 178"/>
              <a:gd name="T111" fmla="*/ 82550 h 67"/>
              <a:gd name="T112" fmla="*/ 48267 w 178"/>
              <a:gd name="T113" fmla="*/ 52388 h 67"/>
              <a:gd name="T114" fmla="*/ 24865 w 178"/>
              <a:gd name="T115" fmla="*/ 52388 h 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8"/>
              <a:gd name="T175" fmla="*/ 0 h 67"/>
              <a:gd name="T176" fmla="*/ 178 w 178"/>
              <a:gd name="T177" fmla="*/ 67 h 6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8" h="67">
                <a:moveTo>
                  <a:pt x="139" y="0"/>
                </a:moveTo>
                <a:lnTo>
                  <a:pt x="137" y="4"/>
                </a:lnTo>
                <a:lnTo>
                  <a:pt x="133" y="4"/>
                </a:lnTo>
                <a:lnTo>
                  <a:pt x="130" y="4"/>
                </a:lnTo>
                <a:lnTo>
                  <a:pt x="128" y="0"/>
                </a:lnTo>
                <a:lnTo>
                  <a:pt x="130" y="0"/>
                </a:lnTo>
                <a:lnTo>
                  <a:pt x="130" y="2"/>
                </a:lnTo>
                <a:lnTo>
                  <a:pt x="131" y="2"/>
                </a:lnTo>
                <a:lnTo>
                  <a:pt x="133" y="2"/>
                </a:lnTo>
                <a:lnTo>
                  <a:pt x="135" y="2"/>
                </a:lnTo>
                <a:lnTo>
                  <a:pt x="137" y="0"/>
                </a:lnTo>
                <a:lnTo>
                  <a:pt x="139" y="0"/>
                </a:lnTo>
                <a:close/>
                <a:moveTo>
                  <a:pt x="128" y="22"/>
                </a:moveTo>
                <a:lnTo>
                  <a:pt x="128" y="22"/>
                </a:lnTo>
                <a:lnTo>
                  <a:pt x="137" y="8"/>
                </a:lnTo>
                <a:lnTo>
                  <a:pt x="141" y="8"/>
                </a:lnTo>
                <a:lnTo>
                  <a:pt x="141" y="26"/>
                </a:lnTo>
                <a:lnTo>
                  <a:pt x="137" y="26"/>
                </a:lnTo>
                <a:lnTo>
                  <a:pt x="137" y="11"/>
                </a:lnTo>
                <a:lnTo>
                  <a:pt x="130" y="26"/>
                </a:lnTo>
                <a:lnTo>
                  <a:pt x="126" y="26"/>
                </a:lnTo>
                <a:lnTo>
                  <a:pt x="126" y="8"/>
                </a:lnTo>
                <a:lnTo>
                  <a:pt x="128" y="8"/>
                </a:lnTo>
                <a:lnTo>
                  <a:pt x="128" y="22"/>
                </a:lnTo>
                <a:close/>
                <a:moveTo>
                  <a:pt x="107" y="22"/>
                </a:moveTo>
                <a:lnTo>
                  <a:pt x="107" y="22"/>
                </a:lnTo>
                <a:lnTo>
                  <a:pt x="117" y="8"/>
                </a:lnTo>
                <a:lnTo>
                  <a:pt x="120" y="8"/>
                </a:lnTo>
                <a:lnTo>
                  <a:pt x="120" y="26"/>
                </a:lnTo>
                <a:lnTo>
                  <a:pt x="117" y="26"/>
                </a:lnTo>
                <a:lnTo>
                  <a:pt x="117" y="11"/>
                </a:lnTo>
                <a:lnTo>
                  <a:pt x="107" y="26"/>
                </a:lnTo>
                <a:lnTo>
                  <a:pt x="104" y="26"/>
                </a:lnTo>
                <a:lnTo>
                  <a:pt x="104" y="8"/>
                </a:lnTo>
                <a:lnTo>
                  <a:pt x="107" y="8"/>
                </a:lnTo>
                <a:lnTo>
                  <a:pt x="107" y="22"/>
                </a:lnTo>
                <a:close/>
                <a:moveTo>
                  <a:pt x="102" y="26"/>
                </a:moveTo>
                <a:lnTo>
                  <a:pt x="98" y="26"/>
                </a:lnTo>
                <a:lnTo>
                  <a:pt x="91" y="17"/>
                </a:lnTo>
                <a:lnTo>
                  <a:pt x="89" y="19"/>
                </a:lnTo>
                <a:lnTo>
                  <a:pt x="89" y="26"/>
                </a:lnTo>
                <a:lnTo>
                  <a:pt x="85" y="26"/>
                </a:lnTo>
                <a:lnTo>
                  <a:pt x="85" y="8"/>
                </a:lnTo>
                <a:lnTo>
                  <a:pt x="89" y="8"/>
                </a:lnTo>
                <a:lnTo>
                  <a:pt x="89" y="15"/>
                </a:lnTo>
                <a:lnTo>
                  <a:pt x="96" y="8"/>
                </a:lnTo>
                <a:lnTo>
                  <a:pt x="102" y="8"/>
                </a:lnTo>
                <a:lnTo>
                  <a:pt x="93" y="15"/>
                </a:lnTo>
                <a:lnTo>
                  <a:pt x="102" y="26"/>
                </a:lnTo>
                <a:close/>
                <a:moveTo>
                  <a:pt x="69" y="22"/>
                </a:moveTo>
                <a:lnTo>
                  <a:pt x="69" y="22"/>
                </a:lnTo>
                <a:lnTo>
                  <a:pt x="76" y="8"/>
                </a:lnTo>
                <a:lnTo>
                  <a:pt x="80" y="8"/>
                </a:lnTo>
                <a:lnTo>
                  <a:pt x="80" y="26"/>
                </a:lnTo>
                <a:lnTo>
                  <a:pt x="78" y="26"/>
                </a:lnTo>
                <a:lnTo>
                  <a:pt x="78" y="11"/>
                </a:lnTo>
                <a:lnTo>
                  <a:pt x="69" y="26"/>
                </a:lnTo>
                <a:lnTo>
                  <a:pt x="65" y="26"/>
                </a:lnTo>
                <a:lnTo>
                  <a:pt x="65" y="8"/>
                </a:lnTo>
                <a:lnTo>
                  <a:pt x="69" y="8"/>
                </a:lnTo>
                <a:lnTo>
                  <a:pt x="69" y="22"/>
                </a:lnTo>
                <a:close/>
                <a:moveTo>
                  <a:pt x="48" y="9"/>
                </a:moveTo>
                <a:lnTo>
                  <a:pt x="48" y="22"/>
                </a:lnTo>
                <a:lnTo>
                  <a:pt x="48" y="24"/>
                </a:lnTo>
                <a:lnTo>
                  <a:pt x="48" y="26"/>
                </a:lnTo>
                <a:lnTo>
                  <a:pt x="46" y="26"/>
                </a:lnTo>
                <a:lnTo>
                  <a:pt x="43" y="28"/>
                </a:lnTo>
                <a:lnTo>
                  <a:pt x="43" y="24"/>
                </a:lnTo>
                <a:lnTo>
                  <a:pt x="45" y="24"/>
                </a:lnTo>
                <a:lnTo>
                  <a:pt x="45" y="22"/>
                </a:lnTo>
                <a:lnTo>
                  <a:pt x="46" y="22"/>
                </a:lnTo>
                <a:lnTo>
                  <a:pt x="46" y="8"/>
                </a:lnTo>
                <a:lnTo>
                  <a:pt x="59" y="8"/>
                </a:lnTo>
                <a:lnTo>
                  <a:pt x="59" y="26"/>
                </a:lnTo>
                <a:lnTo>
                  <a:pt x="56" y="26"/>
                </a:lnTo>
                <a:lnTo>
                  <a:pt x="56" y="9"/>
                </a:lnTo>
                <a:lnTo>
                  <a:pt x="48" y="9"/>
                </a:lnTo>
                <a:close/>
                <a:moveTo>
                  <a:pt x="37" y="15"/>
                </a:moveTo>
                <a:lnTo>
                  <a:pt x="37" y="13"/>
                </a:lnTo>
                <a:lnTo>
                  <a:pt x="37" y="11"/>
                </a:lnTo>
                <a:lnTo>
                  <a:pt x="35" y="9"/>
                </a:lnTo>
                <a:lnTo>
                  <a:pt x="32" y="9"/>
                </a:lnTo>
                <a:lnTo>
                  <a:pt x="30" y="11"/>
                </a:lnTo>
                <a:lnTo>
                  <a:pt x="28" y="11"/>
                </a:lnTo>
                <a:lnTo>
                  <a:pt x="28" y="13"/>
                </a:lnTo>
                <a:lnTo>
                  <a:pt x="26" y="15"/>
                </a:lnTo>
                <a:lnTo>
                  <a:pt x="37" y="15"/>
                </a:lnTo>
                <a:close/>
                <a:moveTo>
                  <a:pt x="41" y="20"/>
                </a:moveTo>
                <a:lnTo>
                  <a:pt x="41" y="22"/>
                </a:lnTo>
                <a:lnTo>
                  <a:pt x="41" y="24"/>
                </a:lnTo>
                <a:lnTo>
                  <a:pt x="39" y="24"/>
                </a:lnTo>
                <a:lnTo>
                  <a:pt x="37" y="26"/>
                </a:lnTo>
                <a:lnTo>
                  <a:pt x="35" y="28"/>
                </a:lnTo>
                <a:lnTo>
                  <a:pt x="32" y="28"/>
                </a:lnTo>
                <a:lnTo>
                  <a:pt x="30" y="28"/>
                </a:lnTo>
                <a:lnTo>
                  <a:pt x="28" y="26"/>
                </a:lnTo>
                <a:lnTo>
                  <a:pt x="26" y="24"/>
                </a:lnTo>
                <a:lnTo>
                  <a:pt x="24" y="22"/>
                </a:lnTo>
                <a:lnTo>
                  <a:pt x="24" y="20"/>
                </a:lnTo>
                <a:lnTo>
                  <a:pt x="24" y="17"/>
                </a:lnTo>
                <a:lnTo>
                  <a:pt x="24" y="15"/>
                </a:lnTo>
                <a:lnTo>
                  <a:pt x="24" y="11"/>
                </a:lnTo>
                <a:lnTo>
                  <a:pt x="26" y="9"/>
                </a:lnTo>
                <a:lnTo>
                  <a:pt x="28" y="8"/>
                </a:lnTo>
                <a:lnTo>
                  <a:pt x="30" y="8"/>
                </a:lnTo>
                <a:lnTo>
                  <a:pt x="33" y="6"/>
                </a:lnTo>
                <a:lnTo>
                  <a:pt x="35" y="8"/>
                </a:lnTo>
                <a:lnTo>
                  <a:pt x="37" y="8"/>
                </a:lnTo>
                <a:lnTo>
                  <a:pt x="39" y="9"/>
                </a:lnTo>
                <a:lnTo>
                  <a:pt x="41" y="11"/>
                </a:lnTo>
                <a:lnTo>
                  <a:pt x="41" y="15"/>
                </a:lnTo>
                <a:lnTo>
                  <a:pt x="41" y="19"/>
                </a:lnTo>
                <a:lnTo>
                  <a:pt x="26" y="19"/>
                </a:lnTo>
                <a:lnTo>
                  <a:pt x="28" y="20"/>
                </a:lnTo>
                <a:lnTo>
                  <a:pt x="28" y="22"/>
                </a:lnTo>
                <a:lnTo>
                  <a:pt x="30" y="24"/>
                </a:lnTo>
                <a:lnTo>
                  <a:pt x="33" y="24"/>
                </a:lnTo>
                <a:lnTo>
                  <a:pt x="35" y="24"/>
                </a:lnTo>
                <a:lnTo>
                  <a:pt x="37" y="22"/>
                </a:lnTo>
                <a:lnTo>
                  <a:pt x="37" y="20"/>
                </a:lnTo>
                <a:lnTo>
                  <a:pt x="41" y="20"/>
                </a:lnTo>
                <a:close/>
                <a:moveTo>
                  <a:pt x="4" y="24"/>
                </a:moveTo>
                <a:lnTo>
                  <a:pt x="11" y="24"/>
                </a:lnTo>
                <a:lnTo>
                  <a:pt x="13" y="24"/>
                </a:lnTo>
                <a:lnTo>
                  <a:pt x="15" y="22"/>
                </a:lnTo>
                <a:lnTo>
                  <a:pt x="17" y="20"/>
                </a:lnTo>
                <a:lnTo>
                  <a:pt x="17" y="19"/>
                </a:lnTo>
                <a:lnTo>
                  <a:pt x="15" y="15"/>
                </a:lnTo>
                <a:lnTo>
                  <a:pt x="11" y="15"/>
                </a:lnTo>
                <a:lnTo>
                  <a:pt x="4" y="15"/>
                </a:lnTo>
                <a:lnTo>
                  <a:pt x="4" y="24"/>
                </a:lnTo>
                <a:close/>
                <a:moveTo>
                  <a:pt x="4" y="11"/>
                </a:moveTo>
                <a:lnTo>
                  <a:pt x="9" y="11"/>
                </a:lnTo>
                <a:lnTo>
                  <a:pt x="13" y="11"/>
                </a:lnTo>
                <a:lnTo>
                  <a:pt x="15" y="9"/>
                </a:lnTo>
                <a:lnTo>
                  <a:pt x="15" y="8"/>
                </a:lnTo>
                <a:lnTo>
                  <a:pt x="15" y="6"/>
                </a:lnTo>
                <a:lnTo>
                  <a:pt x="15" y="4"/>
                </a:lnTo>
                <a:lnTo>
                  <a:pt x="13" y="4"/>
                </a:lnTo>
                <a:lnTo>
                  <a:pt x="9" y="4"/>
                </a:lnTo>
                <a:lnTo>
                  <a:pt x="4" y="4"/>
                </a:lnTo>
                <a:lnTo>
                  <a:pt x="4" y="11"/>
                </a:lnTo>
                <a:close/>
                <a:moveTo>
                  <a:pt x="0" y="0"/>
                </a:moveTo>
                <a:lnTo>
                  <a:pt x="11" y="0"/>
                </a:lnTo>
                <a:lnTo>
                  <a:pt x="13" y="0"/>
                </a:lnTo>
                <a:lnTo>
                  <a:pt x="15" y="0"/>
                </a:lnTo>
                <a:lnTo>
                  <a:pt x="17" y="2"/>
                </a:lnTo>
                <a:lnTo>
                  <a:pt x="19" y="4"/>
                </a:lnTo>
                <a:lnTo>
                  <a:pt x="19" y="6"/>
                </a:lnTo>
                <a:lnTo>
                  <a:pt x="19" y="9"/>
                </a:lnTo>
                <a:lnTo>
                  <a:pt x="15" y="13"/>
                </a:lnTo>
                <a:lnTo>
                  <a:pt x="17" y="13"/>
                </a:lnTo>
                <a:lnTo>
                  <a:pt x="19" y="15"/>
                </a:lnTo>
                <a:lnTo>
                  <a:pt x="21" y="17"/>
                </a:lnTo>
                <a:lnTo>
                  <a:pt x="21" y="19"/>
                </a:lnTo>
                <a:lnTo>
                  <a:pt x="21" y="20"/>
                </a:lnTo>
                <a:lnTo>
                  <a:pt x="19" y="22"/>
                </a:lnTo>
                <a:lnTo>
                  <a:pt x="19" y="24"/>
                </a:lnTo>
                <a:lnTo>
                  <a:pt x="17" y="26"/>
                </a:lnTo>
                <a:lnTo>
                  <a:pt x="13" y="26"/>
                </a:lnTo>
                <a:lnTo>
                  <a:pt x="11" y="26"/>
                </a:lnTo>
                <a:lnTo>
                  <a:pt x="0" y="26"/>
                </a:lnTo>
                <a:lnTo>
                  <a:pt x="0" y="0"/>
                </a:lnTo>
                <a:close/>
                <a:moveTo>
                  <a:pt x="172" y="57"/>
                </a:moveTo>
                <a:lnTo>
                  <a:pt x="172" y="43"/>
                </a:lnTo>
                <a:lnTo>
                  <a:pt x="165" y="43"/>
                </a:lnTo>
                <a:lnTo>
                  <a:pt x="165" y="54"/>
                </a:lnTo>
                <a:lnTo>
                  <a:pt x="165" y="56"/>
                </a:lnTo>
                <a:lnTo>
                  <a:pt x="163" y="57"/>
                </a:lnTo>
                <a:lnTo>
                  <a:pt x="172" y="57"/>
                </a:lnTo>
                <a:close/>
                <a:moveTo>
                  <a:pt x="161" y="59"/>
                </a:moveTo>
                <a:lnTo>
                  <a:pt x="161" y="65"/>
                </a:lnTo>
                <a:lnTo>
                  <a:pt x="159" y="65"/>
                </a:lnTo>
                <a:lnTo>
                  <a:pt x="159" y="57"/>
                </a:lnTo>
                <a:lnTo>
                  <a:pt x="161" y="56"/>
                </a:lnTo>
                <a:lnTo>
                  <a:pt x="161" y="54"/>
                </a:lnTo>
                <a:lnTo>
                  <a:pt x="161" y="41"/>
                </a:lnTo>
                <a:lnTo>
                  <a:pt x="176" y="41"/>
                </a:lnTo>
                <a:lnTo>
                  <a:pt x="176" y="57"/>
                </a:lnTo>
                <a:lnTo>
                  <a:pt x="178" y="57"/>
                </a:lnTo>
                <a:lnTo>
                  <a:pt x="178" y="65"/>
                </a:lnTo>
                <a:lnTo>
                  <a:pt x="174" y="65"/>
                </a:lnTo>
                <a:lnTo>
                  <a:pt x="174" y="59"/>
                </a:lnTo>
                <a:lnTo>
                  <a:pt x="161" y="59"/>
                </a:lnTo>
                <a:close/>
                <a:moveTo>
                  <a:pt x="148" y="57"/>
                </a:moveTo>
                <a:lnTo>
                  <a:pt x="150" y="57"/>
                </a:lnTo>
                <a:lnTo>
                  <a:pt x="152" y="56"/>
                </a:lnTo>
                <a:lnTo>
                  <a:pt x="152" y="54"/>
                </a:lnTo>
                <a:lnTo>
                  <a:pt x="154" y="54"/>
                </a:lnTo>
                <a:lnTo>
                  <a:pt x="154" y="52"/>
                </a:lnTo>
                <a:lnTo>
                  <a:pt x="154" y="50"/>
                </a:lnTo>
                <a:lnTo>
                  <a:pt x="154" y="48"/>
                </a:lnTo>
                <a:lnTo>
                  <a:pt x="154" y="46"/>
                </a:lnTo>
                <a:lnTo>
                  <a:pt x="152" y="45"/>
                </a:lnTo>
                <a:lnTo>
                  <a:pt x="152" y="43"/>
                </a:lnTo>
                <a:lnTo>
                  <a:pt x="150" y="43"/>
                </a:lnTo>
                <a:lnTo>
                  <a:pt x="148" y="43"/>
                </a:lnTo>
                <a:lnTo>
                  <a:pt x="146" y="43"/>
                </a:lnTo>
                <a:lnTo>
                  <a:pt x="144" y="43"/>
                </a:lnTo>
                <a:lnTo>
                  <a:pt x="142" y="45"/>
                </a:lnTo>
                <a:lnTo>
                  <a:pt x="142" y="46"/>
                </a:lnTo>
                <a:lnTo>
                  <a:pt x="142" y="48"/>
                </a:lnTo>
                <a:lnTo>
                  <a:pt x="142" y="50"/>
                </a:lnTo>
                <a:lnTo>
                  <a:pt x="142" y="52"/>
                </a:lnTo>
                <a:lnTo>
                  <a:pt x="142" y="54"/>
                </a:lnTo>
                <a:lnTo>
                  <a:pt x="144" y="56"/>
                </a:lnTo>
                <a:lnTo>
                  <a:pt x="146" y="57"/>
                </a:lnTo>
                <a:lnTo>
                  <a:pt x="148" y="57"/>
                </a:lnTo>
                <a:close/>
                <a:moveTo>
                  <a:pt x="148" y="39"/>
                </a:moveTo>
                <a:lnTo>
                  <a:pt x="150" y="39"/>
                </a:lnTo>
                <a:lnTo>
                  <a:pt x="154" y="41"/>
                </a:lnTo>
                <a:lnTo>
                  <a:pt x="155" y="43"/>
                </a:lnTo>
                <a:lnTo>
                  <a:pt x="155" y="45"/>
                </a:lnTo>
                <a:lnTo>
                  <a:pt x="157" y="46"/>
                </a:lnTo>
                <a:lnTo>
                  <a:pt x="157" y="50"/>
                </a:lnTo>
                <a:lnTo>
                  <a:pt x="157" y="52"/>
                </a:lnTo>
                <a:lnTo>
                  <a:pt x="155" y="56"/>
                </a:lnTo>
                <a:lnTo>
                  <a:pt x="155" y="57"/>
                </a:lnTo>
                <a:lnTo>
                  <a:pt x="154" y="59"/>
                </a:lnTo>
                <a:lnTo>
                  <a:pt x="150" y="59"/>
                </a:lnTo>
                <a:lnTo>
                  <a:pt x="148" y="59"/>
                </a:lnTo>
                <a:lnTo>
                  <a:pt x="144" y="59"/>
                </a:lnTo>
                <a:lnTo>
                  <a:pt x="142" y="59"/>
                </a:lnTo>
                <a:lnTo>
                  <a:pt x="141" y="57"/>
                </a:lnTo>
                <a:lnTo>
                  <a:pt x="141" y="56"/>
                </a:lnTo>
                <a:lnTo>
                  <a:pt x="139" y="52"/>
                </a:lnTo>
                <a:lnTo>
                  <a:pt x="139" y="50"/>
                </a:lnTo>
                <a:lnTo>
                  <a:pt x="139" y="46"/>
                </a:lnTo>
                <a:lnTo>
                  <a:pt x="141" y="45"/>
                </a:lnTo>
                <a:lnTo>
                  <a:pt x="141" y="43"/>
                </a:lnTo>
                <a:lnTo>
                  <a:pt x="142" y="41"/>
                </a:lnTo>
                <a:lnTo>
                  <a:pt x="144" y="39"/>
                </a:lnTo>
                <a:lnTo>
                  <a:pt x="148" y="39"/>
                </a:lnTo>
                <a:close/>
                <a:moveTo>
                  <a:pt x="128" y="57"/>
                </a:moveTo>
                <a:lnTo>
                  <a:pt x="130" y="57"/>
                </a:lnTo>
                <a:lnTo>
                  <a:pt x="131" y="56"/>
                </a:lnTo>
                <a:lnTo>
                  <a:pt x="131" y="54"/>
                </a:lnTo>
                <a:lnTo>
                  <a:pt x="133" y="52"/>
                </a:lnTo>
                <a:lnTo>
                  <a:pt x="133" y="50"/>
                </a:lnTo>
                <a:lnTo>
                  <a:pt x="133" y="48"/>
                </a:lnTo>
                <a:lnTo>
                  <a:pt x="133" y="46"/>
                </a:lnTo>
                <a:lnTo>
                  <a:pt x="131" y="45"/>
                </a:lnTo>
                <a:lnTo>
                  <a:pt x="131" y="43"/>
                </a:lnTo>
                <a:lnTo>
                  <a:pt x="130" y="43"/>
                </a:lnTo>
                <a:lnTo>
                  <a:pt x="128" y="43"/>
                </a:lnTo>
                <a:lnTo>
                  <a:pt x="126" y="43"/>
                </a:lnTo>
                <a:lnTo>
                  <a:pt x="124" y="45"/>
                </a:lnTo>
                <a:lnTo>
                  <a:pt x="122" y="46"/>
                </a:lnTo>
                <a:lnTo>
                  <a:pt x="122" y="50"/>
                </a:lnTo>
                <a:lnTo>
                  <a:pt x="122" y="54"/>
                </a:lnTo>
                <a:lnTo>
                  <a:pt x="124" y="56"/>
                </a:lnTo>
                <a:lnTo>
                  <a:pt x="126" y="57"/>
                </a:lnTo>
                <a:lnTo>
                  <a:pt x="128" y="57"/>
                </a:lnTo>
                <a:close/>
                <a:moveTo>
                  <a:pt x="118" y="41"/>
                </a:moveTo>
                <a:lnTo>
                  <a:pt x="122" y="41"/>
                </a:lnTo>
                <a:lnTo>
                  <a:pt x="122" y="43"/>
                </a:lnTo>
                <a:lnTo>
                  <a:pt x="124" y="41"/>
                </a:lnTo>
                <a:lnTo>
                  <a:pt x="126" y="39"/>
                </a:lnTo>
                <a:lnTo>
                  <a:pt x="128" y="39"/>
                </a:lnTo>
                <a:lnTo>
                  <a:pt x="130" y="39"/>
                </a:lnTo>
                <a:lnTo>
                  <a:pt x="133" y="41"/>
                </a:lnTo>
                <a:lnTo>
                  <a:pt x="133" y="43"/>
                </a:lnTo>
                <a:lnTo>
                  <a:pt x="135" y="45"/>
                </a:lnTo>
                <a:lnTo>
                  <a:pt x="137" y="46"/>
                </a:lnTo>
                <a:lnTo>
                  <a:pt x="137" y="50"/>
                </a:lnTo>
                <a:lnTo>
                  <a:pt x="137" y="52"/>
                </a:lnTo>
                <a:lnTo>
                  <a:pt x="135" y="54"/>
                </a:lnTo>
                <a:lnTo>
                  <a:pt x="135" y="57"/>
                </a:lnTo>
                <a:lnTo>
                  <a:pt x="133" y="59"/>
                </a:lnTo>
                <a:lnTo>
                  <a:pt x="130" y="59"/>
                </a:lnTo>
                <a:lnTo>
                  <a:pt x="128" y="59"/>
                </a:lnTo>
                <a:lnTo>
                  <a:pt x="126" y="59"/>
                </a:lnTo>
                <a:lnTo>
                  <a:pt x="124" y="59"/>
                </a:lnTo>
                <a:lnTo>
                  <a:pt x="122" y="57"/>
                </a:lnTo>
                <a:lnTo>
                  <a:pt x="122" y="67"/>
                </a:lnTo>
                <a:lnTo>
                  <a:pt x="118" y="67"/>
                </a:lnTo>
                <a:lnTo>
                  <a:pt x="118" y="41"/>
                </a:lnTo>
                <a:close/>
                <a:moveTo>
                  <a:pt x="106" y="57"/>
                </a:moveTo>
                <a:lnTo>
                  <a:pt x="107" y="57"/>
                </a:lnTo>
                <a:lnTo>
                  <a:pt x="109" y="56"/>
                </a:lnTo>
                <a:lnTo>
                  <a:pt x="111" y="54"/>
                </a:lnTo>
                <a:lnTo>
                  <a:pt x="111" y="52"/>
                </a:lnTo>
                <a:lnTo>
                  <a:pt x="111" y="50"/>
                </a:lnTo>
                <a:lnTo>
                  <a:pt x="111" y="48"/>
                </a:lnTo>
                <a:lnTo>
                  <a:pt x="111" y="46"/>
                </a:lnTo>
                <a:lnTo>
                  <a:pt x="111" y="45"/>
                </a:lnTo>
                <a:lnTo>
                  <a:pt x="109" y="43"/>
                </a:lnTo>
                <a:lnTo>
                  <a:pt x="107" y="43"/>
                </a:lnTo>
                <a:lnTo>
                  <a:pt x="106" y="43"/>
                </a:lnTo>
                <a:lnTo>
                  <a:pt x="104" y="43"/>
                </a:lnTo>
                <a:lnTo>
                  <a:pt x="102" y="43"/>
                </a:lnTo>
                <a:lnTo>
                  <a:pt x="102" y="45"/>
                </a:lnTo>
                <a:lnTo>
                  <a:pt x="102" y="46"/>
                </a:lnTo>
                <a:lnTo>
                  <a:pt x="100" y="48"/>
                </a:lnTo>
                <a:lnTo>
                  <a:pt x="100" y="50"/>
                </a:lnTo>
                <a:lnTo>
                  <a:pt x="100" y="52"/>
                </a:lnTo>
                <a:lnTo>
                  <a:pt x="102" y="54"/>
                </a:lnTo>
                <a:lnTo>
                  <a:pt x="102" y="56"/>
                </a:lnTo>
                <a:lnTo>
                  <a:pt x="104" y="57"/>
                </a:lnTo>
                <a:lnTo>
                  <a:pt x="106" y="57"/>
                </a:lnTo>
                <a:close/>
                <a:moveTo>
                  <a:pt x="106" y="39"/>
                </a:moveTo>
                <a:lnTo>
                  <a:pt x="109" y="39"/>
                </a:lnTo>
                <a:lnTo>
                  <a:pt x="111" y="41"/>
                </a:lnTo>
                <a:lnTo>
                  <a:pt x="113" y="43"/>
                </a:lnTo>
                <a:lnTo>
                  <a:pt x="115" y="45"/>
                </a:lnTo>
                <a:lnTo>
                  <a:pt x="115" y="46"/>
                </a:lnTo>
                <a:lnTo>
                  <a:pt x="115" y="50"/>
                </a:lnTo>
                <a:lnTo>
                  <a:pt x="115" y="52"/>
                </a:lnTo>
                <a:lnTo>
                  <a:pt x="115" y="56"/>
                </a:lnTo>
                <a:lnTo>
                  <a:pt x="113" y="57"/>
                </a:lnTo>
                <a:lnTo>
                  <a:pt x="111" y="59"/>
                </a:lnTo>
                <a:lnTo>
                  <a:pt x="109" y="59"/>
                </a:lnTo>
                <a:lnTo>
                  <a:pt x="106" y="59"/>
                </a:lnTo>
                <a:lnTo>
                  <a:pt x="104" y="59"/>
                </a:lnTo>
                <a:lnTo>
                  <a:pt x="102" y="59"/>
                </a:lnTo>
                <a:lnTo>
                  <a:pt x="100" y="57"/>
                </a:lnTo>
                <a:lnTo>
                  <a:pt x="98" y="56"/>
                </a:lnTo>
                <a:lnTo>
                  <a:pt x="98" y="52"/>
                </a:lnTo>
                <a:lnTo>
                  <a:pt x="96" y="50"/>
                </a:lnTo>
                <a:lnTo>
                  <a:pt x="98" y="46"/>
                </a:lnTo>
                <a:lnTo>
                  <a:pt x="98" y="45"/>
                </a:lnTo>
                <a:lnTo>
                  <a:pt x="100" y="43"/>
                </a:lnTo>
                <a:lnTo>
                  <a:pt x="102" y="41"/>
                </a:lnTo>
                <a:lnTo>
                  <a:pt x="104" y="39"/>
                </a:lnTo>
                <a:lnTo>
                  <a:pt x="106" y="39"/>
                </a:lnTo>
                <a:close/>
                <a:moveTo>
                  <a:pt x="87" y="43"/>
                </a:moveTo>
                <a:lnTo>
                  <a:pt x="87" y="59"/>
                </a:lnTo>
                <a:lnTo>
                  <a:pt x="85" y="59"/>
                </a:lnTo>
                <a:lnTo>
                  <a:pt x="85" y="41"/>
                </a:lnTo>
                <a:lnTo>
                  <a:pt x="96" y="41"/>
                </a:lnTo>
                <a:lnTo>
                  <a:pt x="96" y="43"/>
                </a:lnTo>
                <a:lnTo>
                  <a:pt x="87" y="43"/>
                </a:lnTo>
                <a:close/>
                <a:moveTo>
                  <a:pt x="67" y="57"/>
                </a:moveTo>
                <a:lnTo>
                  <a:pt x="72" y="57"/>
                </a:lnTo>
                <a:lnTo>
                  <a:pt x="74" y="57"/>
                </a:lnTo>
                <a:lnTo>
                  <a:pt x="76" y="56"/>
                </a:lnTo>
                <a:lnTo>
                  <a:pt x="78" y="54"/>
                </a:lnTo>
                <a:lnTo>
                  <a:pt x="76" y="52"/>
                </a:lnTo>
                <a:lnTo>
                  <a:pt x="74" y="52"/>
                </a:lnTo>
                <a:lnTo>
                  <a:pt x="72" y="50"/>
                </a:lnTo>
                <a:lnTo>
                  <a:pt x="67" y="50"/>
                </a:lnTo>
                <a:lnTo>
                  <a:pt x="67" y="57"/>
                </a:lnTo>
                <a:close/>
                <a:moveTo>
                  <a:pt x="67" y="48"/>
                </a:moveTo>
                <a:lnTo>
                  <a:pt x="72" y="48"/>
                </a:lnTo>
                <a:lnTo>
                  <a:pt x="74" y="48"/>
                </a:lnTo>
                <a:lnTo>
                  <a:pt x="76" y="46"/>
                </a:lnTo>
                <a:lnTo>
                  <a:pt x="76" y="45"/>
                </a:lnTo>
                <a:lnTo>
                  <a:pt x="76" y="43"/>
                </a:lnTo>
                <a:lnTo>
                  <a:pt x="74" y="43"/>
                </a:lnTo>
                <a:lnTo>
                  <a:pt x="72" y="43"/>
                </a:lnTo>
                <a:lnTo>
                  <a:pt x="67" y="43"/>
                </a:lnTo>
                <a:lnTo>
                  <a:pt x="67" y="48"/>
                </a:lnTo>
                <a:close/>
                <a:moveTo>
                  <a:pt x="63" y="41"/>
                </a:moveTo>
                <a:lnTo>
                  <a:pt x="74" y="41"/>
                </a:lnTo>
                <a:lnTo>
                  <a:pt x="76" y="41"/>
                </a:lnTo>
                <a:lnTo>
                  <a:pt x="78" y="41"/>
                </a:lnTo>
                <a:lnTo>
                  <a:pt x="80" y="43"/>
                </a:lnTo>
                <a:lnTo>
                  <a:pt x="80" y="45"/>
                </a:lnTo>
                <a:lnTo>
                  <a:pt x="80" y="46"/>
                </a:lnTo>
                <a:lnTo>
                  <a:pt x="78" y="48"/>
                </a:lnTo>
                <a:lnTo>
                  <a:pt x="76" y="50"/>
                </a:lnTo>
                <a:lnTo>
                  <a:pt x="78" y="50"/>
                </a:lnTo>
                <a:lnTo>
                  <a:pt x="80" y="50"/>
                </a:lnTo>
                <a:lnTo>
                  <a:pt x="80" y="52"/>
                </a:lnTo>
                <a:lnTo>
                  <a:pt x="80" y="54"/>
                </a:lnTo>
                <a:lnTo>
                  <a:pt x="80" y="56"/>
                </a:lnTo>
                <a:lnTo>
                  <a:pt x="80" y="57"/>
                </a:lnTo>
                <a:lnTo>
                  <a:pt x="78" y="59"/>
                </a:lnTo>
                <a:lnTo>
                  <a:pt x="76" y="59"/>
                </a:lnTo>
                <a:lnTo>
                  <a:pt x="74" y="59"/>
                </a:lnTo>
                <a:lnTo>
                  <a:pt x="63" y="59"/>
                </a:lnTo>
                <a:lnTo>
                  <a:pt x="63" y="41"/>
                </a:lnTo>
                <a:close/>
                <a:moveTo>
                  <a:pt x="50" y="57"/>
                </a:moveTo>
                <a:lnTo>
                  <a:pt x="52" y="57"/>
                </a:lnTo>
                <a:lnTo>
                  <a:pt x="54" y="56"/>
                </a:lnTo>
                <a:lnTo>
                  <a:pt x="56" y="54"/>
                </a:lnTo>
                <a:lnTo>
                  <a:pt x="56" y="52"/>
                </a:lnTo>
                <a:lnTo>
                  <a:pt x="56" y="50"/>
                </a:lnTo>
                <a:lnTo>
                  <a:pt x="56" y="48"/>
                </a:lnTo>
                <a:lnTo>
                  <a:pt x="56" y="46"/>
                </a:lnTo>
                <a:lnTo>
                  <a:pt x="56" y="45"/>
                </a:lnTo>
                <a:lnTo>
                  <a:pt x="54" y="43"/>
                </a:lnTo>
                <a:lnTo>
                  <a:pt x="52" y="43"/>
                </a:lnTo>
                <a:lnTo>
                  <a:pt x="50" y="43"/>
                </a:lnTo>
                <a:lnTo>
                  <a:pt x="48" y="43"/>
                </a:lnTo>
                <a:lnTo>
                  <a:pt x="46" y="45"/>
                </a:lnTo>
                <a:lnTo>
                  <a:pt x="46" y="46"/>
                </a:lnTo>
                <a:lnTo>
                  <a:pt x="45" y="48"/>
                </a:lnTo>
                <a:lnTo>
                  <a:pt x="45" y="50"/>
                </a:lnTo>
                <a:lnTo>
                  <a:pt x="45" y="52"/>
                </a:lnTo>
                <a:lnTo>
                  <a:pt x="46" y="54"/>
                </a:lnTo>
                <a:lnTo>
                  <a:pt x="48" y="56"/>
                </a:lnTo>
                <a:lnTo>
                  <a:pt x="48" y="57"/>
                </a:lnTo>
                <a:lnTo>
                  <a:pt x="50" y="57"/>
                </a:lnTo>
                <a:close/>
                <a:moveTo>
                  <a:pt x="50" y="39"/>
                </a:moveTo>
                <a:lnTo>
                  <a:pt x="54" y="39"/>
                </a:lnTo>
                <a:lnTo>
                  <a:pt x="56" y="41"/>
                </a:lnTo>
                <a:lnTo>
                  <a:pt x="57" y="43"/>
                </a:lnTo>
                <a:lnTo>
                  <a:pt x="59" y="45"/>
                </a:lnTo>
                <a:lnTo>
                  <a:pt x="59" y="46"/>
                </a:lnTo>
                <a:lnTo>
                  <a:pt x="59" y="50"/>
                </a:lnTo>
                <a:lnTo>
                  <a:pt x="59" y="52"/>
                </a:lnTo>
                <a:lnTo>
                  <a:pt x="59" y="56"/>
                </a:lnTo>
                <a:lnTo>
                  <a:pt x="57" y="57"/>
                </a:lnTo>
                <a:lnTo>
                  <a:pt x="56" y="59"/>
                </a:lnTo>
                <a:lnTo>
                  <a:pt x="54" y="59"/>
                </a:lnTo>
                <a:lnTo>
                  <a:pt x="50" y="59"/>
                </a:lnTo>
                <a:lnTo>
                  <a:pt x="48" y="59"/>
                </a:lnTo>
                <a:lnTo>
                  <a:pt x="46" y="59"/>
                </a:lnTo>
                <a:lnTo>
                  <a:pt x="45" y="57"/>
                </a:lnTo>
                <a:lnTo>
                  <a:pt x="43" y="56"/>
                </a:lnTo>
                <a:lnTo>
                  <a:pt x="43" y="52"/>
                </a:lnTo>
                <a:lnTo>
                  <a:pt x="41" y="50"/>
                </a:lnTo>
                <a:lnTo>
                  <a:pt x="43" y="46"/>
                </a:lnTo>
                <a:lnTo>
                  <a:pt x="43" y="45"/>
                </a:lnTo>
                <a:lnTo>
                  <a:pt x="45" y="43"/>
                </a:lnTo>
                <a:lnTo>
                  <a:pt x="46" y="41"/>
                </a:lnTo>
                <a:lnTo>
                  <a:pt x="48" y="39"/>
                </a:lnTo>
                <a:lnTo>
                  <a:pt x="50" y="39"/>
                </a:lnTo>
                <a:close/>
                <a:moveTo>
                  <a:pt x="33" y="33"/>
                </a:moveTo>
                <a:lnTo>
                  <a:pt x="37" y="33"/>
                </a:lnTo>
                <a:lnTo>
                  <a:pt x="37" y="59"/>
                </a:lnTo>
                <a:lnTo>
                  <a:pt x="33" y="59"/>
                </a:lnTo>
                <a:lnTo>
                  <a:pt x="33" y="46"/>
                </a:lnTo>
                <a:lnTo>
                  <a:pt x="21" y="46"/>
                </a:lnTo>
                <a:lnTo>
                  <a:pt x="21" y="59"/>
                </a:lnTo>
                <a:lnTo>
                  <a:pt x="17" y="59"/>
                </a:lnTo>
                <a:lnTo>
                  <a:pt x="17" y="33"/>
                </a:lnTo>
                <a:lnTo>
                  <a:pt x="21" y="33"/>
                </a:lnTo>
                <a:lnTo>
                  <a:pt x="21" y="45"/>
                </a:lnTo>
                <a:lnTo>
                  <a:pt x="33" y="45"/>
                </a:lnTo>
                <a:lnTo>
                  <a:pt x="33" y="33"/>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36" name="Freeform 170"/>
          <p:cNvSpPr>
            <a:spLocks noEditPoints="1"/>
          </p:cNvSpPr>
          <p:nvPr/>
        </p:nvSpPr>
        <p:spPr bwMode="auto">
          <a:xfrm>
            <a:off x="2050771" y="4299459"/>
            <a:ext cx="228606" cy="51010"/>
          </a:xfrm>
          <a:custGeom>
            <a:avLst/>
            <a:gdLst>
              <a:gd name="T0" fmla="*/ 19062 w 131"/>
              <a:gd name="T1" fmla="*/ 42862 h 27"/>
              <a:gd name="T2" fmla="*/ 35192 w 131"/>
              <a:gd name="T3" fmla="*/ 23812 h 27"/>
              <a:gd name="T4" fmla="*/ 48388 w 131"/>
              <a:gd name="T5" fmla="*/ 11112 h 27"/>
              <a:gd name="T6" fmla="*/ 58653 w 131"/>
              <a:gd name="T7" fmla="*/ 20637 h 27"/>
              <a:gd name="T8" fmla="*/ 61585 w 131"/>
              <a:gd name="T9" fmla="*/ 41275 h 27"/>
              <a:gd name="T10" fmla="*/ 58653 w 131"/>
              <a:gd name="T11" fmla="*/ 42862 h 27"/>
              <a:gd name="T12" fmla="*/ 54254 w 131"/>
              <a:gd name="T13" fmla="*/ 41275 h 27"/>
              <a:gd name="T14" fmla="*/ 42523 w 131"/>
              <a:gd name="T15" fmla="*/ 42862 h 27"/>
              <a:gd name="T16" fmla="*/ 35192 w 131"/>
              <a:gd name="T17" fmla="*/ 38100 h 27"/>
              <a:gd name="T18" fmla="*/ 42523 w 131"/>
              <a:gd name="T19" fmla="*/ 25400 h 27"/>
              <a:gd name="T20" fmla="*/ 45456 w 131"/>
              <a:gd name="T21" fmla="*/ 17462 h 27"/>
              <a:gd name="T22" fmla="*/ 35192 w 131"/>
              <a:gd name="T23" fmla="*/ 23812 h 27"/>
              <a:gd name="T24" fmla="*/ 45456 w 131"/>
              <a:gd name="T25" fmla="*/ 28575 h 27"/>
              <a:gd name="T26" fmla="*/ 39590 w 131"/>
              <a:gd name="T27" fmla="*/ 31750 h 27"/>
              <a:gd name="T28" fmla="*/ 48388 w 131"/>
              <a:gd name="T29" fmla="*/ 41275 h 27"/>
              <a:gd name="T30" fmla="*/ 54254 w 131"/>
              <a:gd name="T31" fmla="*/ 28575 h 27"/>
              <a:gd name="T32" fmla="*/ 93844 w 131"/>
              <a:gd name="T33" fmla="*/ 42862 h 27"/>
              <a:gd name="T34" fmla="*/ 93844 w 131"/>
              <a:gd name="T35" fmla="*/ 20637 h 27"/>
              <a:gd name="T36" fmla="*/ 70383 w 131"/>
              <a:gd name="T37" fmla="*/ 20637 h 27"/>
              <a:gd name="T38" fmla="*/ 70383 w 131"/>
              <a:gd name="T39" fmla="*/ 42862 h 27"/>
              <a:gd name="T40" fmla="*/ 127569 w 131"/>
              <a:gd name="T41" fmla="*/ 0 h 27"/>
              <a:gd name="T42" fmla="*/ 124637 w 131"/>
              <a:gd name="T43" fmla="*/ 7937 h 27"/>
              <a:gd name="T44" fmla="*/ 109973 w 131"/>
              <a:gd name="T45" fmla="*/ 14287 h 27"/>
              <a:gd name="T46" fmla="*/ 112906 w 131"/>
              <a:gd name="T47" fmla="*/ 14287 h 27"/>
              <a:gd name="T48" fmla="*/ 124637 w 131"/>
              <a:gd name="T49" fmla="*/ 14287 h 27"/>
              <a:gd name="T50" fmla="*/ 129036 w 131"/>
              <a:gd name="T51" fmla="*/ 31750 h 27"/>
              <a:gd name="T52" fmla="*/ 115839 w 131"/>
              <a:gd name="T53" fmla="*/ 42862 h 27"/>
              <a:gd name="T54" fmla="*/ 108507 w 131"/>
              <a:gd name="T55" fmla="*/ 38100 h 27"/>
              <a:gd name="T56" fmla="*/ 105575 w 131"/>
              <a:gd name="T57" fmla="*/ 20637 h 27"/>
              <a:gd name="T58" fmla="*/ 109973 w 131"/>
              <a:gd name="T59" fmla="*/ 4762 h 27"/>
              <a:gd name="T60" fmla="*/ 124637 w 131"/>
              <a:gd name="T61" fmla="*/ 3175 h 27"/>
              <a:gd name="T62" fmla="*/ 124637 w 131"/>
              <a:gd name="T63" fmla="*/ 20637 h 27"/>
              <a:gd name="T64" fmla="*/ 112906 w 131"/>
              <a:gd name="T65" fmla="*/ 20637 h 27"/>
              <a:gd name="T66" fmla="*/ 109973 w 131"/>
              <a:gd name="T67" fmla="*/ 31750 h 27"/>
              <a:gd name="T68" fmla="*/ 118771 w 131"/>
              <a:gd name="T69" fmla="*/ 41275 h 27"/>
              <a:gd name="T70" fmla="*/ 127569 w 131"/>
              <a:gd name="T71" fmla="*/ 31750 h 27"/>
              <a:gd name="T72" fmla="*/ 156895 w 131"/>
              <a:gd name="T73" fmla="*/ 17462 h 27"/>
              <a:gd name="T74" fmla="*/ 159828 w 131"/>
              <a:gd name="T75" fmla="*/ 34925 h 27"/>
              <a:gd name="T76" fmla="*/ 143699 w 131"/>
              <a:gd name="T77" fmla="*/ 42862 h 27"/>
              <a:gd name="T78" fmla="*/ 134901 w 131"/>
              <a:gd name="T79" fmla="*/ 28575 h 27"/>
              <a:gd name="T80" fmla="*/ 143699 w 131"/>
              <a:gd name="T81" fmla="*/ 11112 h 27"/>
              <a:gd name="T82" fmla="*/ 153963 w 131"/>
              <a:gd name="T83" fmla="*/ 34925 h 27"/>
              <a:gd name="T84" fmla="*/ 156895 w 131"/>
              <a:gd name="T85" fmla="*/ 23812 h 27"/>
              <a:gd name="T86" fmla="*/ 145165 w 131"/>
              <a:gd name="T87" fmla="*/ 17462 h 27"/>
              <a:gd name="T88" fmla="*/ 140766 w 131"/>
              <a:gd name="T89" fmla="*/ 28575 h 27"/>
              <a:gd name="T90" fmla="*/ 145165 w 131"/>
              <a:gd name="T91" fmla="*/ 41275 h 27"/>
              <a:gd name="T92" fmla="*/ 186222 w 131"/>
              <a:gd name="T93" fmla="*/ 14287 h 27"/>
              <a:gd name="T94" fmla="*/ 186222 w 131"/>
              <a:gd name="T95" fmla="*/ 25400 h 27"/>
              <a:gd name="T96" fmla="*/ 192087 w 131"/>
              <a:gd name="T97" fmla="*/ 34925 h 27"/>
              <a:gd name="T98" fmla="*/ 183289 w 131"/>
              <a:gd name="T99" fmla="*/ 42862 h 27"/>
              <a:gd name="T100" fmla="*/ 178890 w 131"/>
              <a:gd name="T101" fmla="*/ 25400 h 27"/>
              <a:gd name="T102" fmla="*/ 183289 w 131"/>
              <a:gd name="T103" fmla="*/ 23812 h 27"/>
              <a:gd name="T104" fmla="*/ 178890 w 131"/>
              <a:gd name="T105" fmla="*/ 17462 h 27"/>
              <a:gd name="T106" fmla="*/ 183289 w 131"/>
              <a:gd name="T107" fmla="*/ 38100 h 27"/>
              <a:gd name="T108" fmla="*/ 183289 w 131"/>
              <a:gd name="T109" fmla="*/ 31750 h 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1"/>
              <a:gd name="T166" fmla="*/ 0 h 27"/>
              <a:gd name="T167" fmla="*/ 131 w 131"/>
              <a:gd name="T168" fmla="*/ 27 h 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1" h="27">
                <a:moveTo>
                  <a:pt x="0" y="0"/>
                </a:moveTo>
                <a:lnTo>
                  <a:pt x="22" y="0"/>
                </a:lnTo>
                <a:lnTo>
                  <a:pt x="22" y="3"/>
                </a:lnTo>
                <a:lnTo>
                  <a:pt x="13" y="3"/>
                </a:lnTo>
                <a:lnTo>
                  <a:pt x="13" y="27"/>
                </a:lnTo>
                <a:lnTo>
                  <a:pt x="9" y="27"/>
                </a:lnTo>
                <a:lnTo>
                  <a:pt x="9" y="3"/>
                </a:lnTo>
                <a:lnTo>
                  <a:pt x="0" y="3"/>
                </a:lnTo>
                <a:lnTo>
                  <a:pt x="0" y="0"/>
                </a:lnTo>
                <a:close/>
                <a:moveTo>
                  <a:pt x="24" y="15"/>
                </a:moveTo>
                <a:lnTo>
                  <a:pt x="26" y="11"/>
                </a:lnTo>
                <a:lnTo>
                  <a:pt x="26" y="9"/>
                </a:lnTo>
                <a:lnTo>
                  <a:pt x="29" y="7"/>
                </a:lnTo>
                <a:lnTo>
                  <a:pt x="33" y="7"/>
                </a:lnTo>
                <a:lnTo>
                  <a:pt x="35" y="7"/>
                </a:lnTo>
                <a:lnTo>
                  <a:pt x="37" y="9"/>
                </a:lnTo>
                <a:lnTo>
                  <a:pt x="38" y="9"/>
                </a:lnTo>
                <a:lnTo>
                  <a:pt x="38" y="11"/>
                </a:lnTo>
                <a:lnTo>
                  <a:pt x="40" y="13"/>
                </a:lnTo>
                <a:lnTo>
                  <a:pt x="40" y="24"/>
                </a:lnTo>
                <a:lnTo>
                  <a:pt x="40" y="26"/>
                </a:lnTo>
                <a:lnTo>
                  <a:pt x="42" y="26"/>
                </a:lnTo>
                <a:lnTo>
                  <a:pt x="42" y="27"/>
                </a:lnTo>
                <a:lnTo>
                  <a:pt x="40" y="27"/>
                </a:lnTo>
                <a:lnTo>
                  <a:pt x="38" y="27"/>
                </a:lnTo>
                <a:lnTo>
                  <a:pt x="37" y="27"/>
                </a:lnTo>
                <a:lnTo>
                  <a:pt x="37" y="26"/>
                </a:lnTo>
                <a:lnTo>
                  <a:pt x="35" y="26"/>
                </a:lnTo>
                <a:lnTo>
                  <a:pt x="33" y="27"/>
                </a:lnTo>
                <a:lnTo>
                  <a:pt x="31" y="27"/>
                </a:lnTo>
                <a:lnTo>
                  <a:pt x="29" y="27"/>
                </a:lnTo>
                <a:lnTo>
                  <a:pt x="27" y="27"/>
                </a:lnTo>
                <a:lnTo>
                  <a:pt x="26" y="27"/>
                </a:lnTo>
                <a:lnTo>
                  <a:pt x="26" y="26"/>
                </a:lnTo>
                <a:lnTo>
                  <a:pt x="24" y="26"/>
                </a:lnTo>
                <a:lnTo>
                  <a:pt x="24" y="24"/>
                </a:lnTo>
                <a:lnTo>
                  <a:pt x="24" y="22"/>
                </a:lnTo>
                <a:lnTo>
                  <a:pt x="24" y="20"/>
                </a:lnTo>
                <a:lnTo>
                  <a:pt x="24" y="18"/>
                </a:lnTo>
                <a:lnTo>
                  <a:pt x="26" y="16"/>
                </a:lnTo>
                <a:lnTo>
                  <a:pt x="29" y="16"/>
                </a:lnTo>
                <a:lnTo>
                  <a:pt x="35" y="16"/>
                </a:lnTo>
                <a:lnTo>
                  <a:pt x="37" y="15"/>
                </a:lnTo>
                <a:lnTo>
                  <a:pt x="37" y="13"/>
                </a:lnTo>
                <a:lnTo>
                  <a:pt x="35" y="11"/>
                </a:lnTo>
                <a:lnTo>
                  <a:pt x="31" y="11"/>
                </a:lnTo>
                <a:lnTo>
                  <a:pt x="29" y="11"/>
                </a:lnTo>
                <a:lnTo>
                  <a:pt x="27" y="11"/>
                </a:lnTo>
                <a:lnTo>
                  <a:pt x="27" y="13"/>
                </a:lnTo>
                <a:lnTo>
                  <a:pt x="27" y="15"/>
                </a:lnTo>
                <a:lnTo>
                  <a:pt x="24" y="15"/>
                </a:lnTo>
                <a:close/>
                <a:moveTo>
                  <a:pt x="37" y="18"/>
                </a:moveTo>
                <a:lnTo>
                  <a:pt x="35" y="18"/>
                </a:lnTo>
                <a:lnTo>
                  <a:pt x="33" y="18"/>
                </a:lnTo>
                <a:lnTo>
                  <a:pt x="31" y="18"/>
                </a:lnTo>
                <a:lnTo>
                  <a:pt x="29" y="18"/>
                </a:lnTo>
                <a:lnTo>
                  <a:pt x="29" y="20"/>
                </a:lnTo>
                <a:lnTo>
                  <a:pt x="27" y="20"/>
                </a:lnTo>
                <a:lnTo>
                  <a:pt x="27" y="22"/>
                </a:lnTo>
                <a:lnTo>
                  <a:pt x="27" y="24"/>
                </a:lnTo>
                <a:lnTo>
                  <a:pt x="29" y="26"/>
                </a:lnTo>
                <a:lnTo>
                  <a:pt x="31" y="26"/>
                </a:lnTo>
                <a:lnTo>
                  <a:pt x="33" y="26"/>
                </a:lnTo>
                <a:lnTo>
                  <a:pt x="35" y="24"/>
                </a:lnTo>
                <a:lnTo>
                  <a:pt x="37" y="22"/>
                </a:lnTo>
                <a:lnTo>
                  <a:pt x="37" y="20"/>
                </a:lnTo>
                <a:lnTo>
                  <a:pt x="37" y="18"/>
                </a:lnTo>
                <a:close/>
                <a:moveTo>
                  <a:pt x="57" y="24"/>
                </a:moveTo>
                <a:lnTo>
                  <a:pt x="62" y="7"/>
                </a:lnTo>
                <a:lnTo>
                  <a:pt x="66" y="7"/>
                </a:lnTo>
                <a:lnTo>
                  <a:pt x="66" y="27"/>
                </a:lnTo>
                <a:lnTo>
                  <a:pt x="64" y="27"/>
                </a:lnTo>
                <a:lnTo>
                  <a:pt x="64" y="16"/>
                </a:lnTo>
                <a:lnTo>
                  <a:pt x="64" y="15"/>
                </a:lnTo>
                <a:lnTo>
                  <a:pt x="64" y="13"/>
                </a:lnTo>
                <a:lnTo>
                  <a:pt x="57" y="27"/>
                </a:lnTo>
                <a:lnTo>
                  <a:pt x="55" y="27"/>
                </a:lnTo>
                <a:lnTo>
                  <a:pt x="48" y="13"/>
                </a:lnTo>
                <a:lnTo>
                  <a:pt x="48" y="15"/>
                </a:lnTo>
                <a:lnTo>
                  <a:pt x="48" y="16"/>
                </a:lnTo>
                <a:lnTo>
                  <a:pt x="48" y="27"/>
                </a:lnTo>
                <a:lnTo>
                  <a:pt x="46" y="27"/>
                </a:lnTo>
                <a:lnTo>
                  <a:pt x="46" y="7"/>
                </a:lnTo>
                <a:lnTo>
                  <a:pt x="50" y="7"/>
                </a:lnTo>
                <a:lnTo>
                  <a:pt x="57" y="24"/>
                </a:lnTo>
                <a:close/>
                <a:moveTo>
                  <a:pt x="87" y="0"/>
                </a:moveTo>
                <a:lnTo>
                  <a:pt x="88" y="0"/>
                </a:lnTo>
                <a:lnTo>
                  <a:pt x="88" y="2"/>
                </a:lnTo>
                <a:lnTo>
                  <a:pt x="87" y="3"/>
                </a:lnTo>
                <a:lnTo>
                  <a:pt x="85" y="5"/>
                </a:lnTo>
                <a:lnTo>
                  <a:pt x="81" y="5"/>
                </a:lnTo>
                <a:lnTo>
                  <a:pt x="79" y="5"/>
                </a:lnTo>
                <a:lnTo>
                  <a:pt x="77" y="5"/>
                </a:lnTo>
                <a:lnTo>
                  <a:pt x="75" y="5"/>
                </a:lnTo>
                <a:lnTo>
                  <a:pt x="75" y="9"/>
                </a:lnTo>
                <a:lnTo>
                  <a:pt x="74" y="11"/>
                </a:lnTo>
                <a:lnTo>
                  <a:pt x="75" y="11"/>
                </a:lnTo>
                <a:lnTo>
                  <a:pt x="75" y="9"/>
                </a:lnTo>
                <a:lnTo>
                  <a:pt x="77" y="9"/>
                </a:lnTo>
                <a:lnTo>
                  <a:pt x="79" y="7"/>
                </a:lnTo>
                <a:lnTo>
                  <a:pt x="81" y="7"/>
                </a:lnTo>
                <a:lnTo>
                  <a:pt x="83" y="9"/>
                </a:lnTo>
                <a:lnTo>
                  <a:pt x="85" y="9"/>
                </a:lnTo>
                <a:lnTo>
                  <a:pt x="87" y="11"/>
                </a:lnTo>
                <a:lnTo>
                  <a:pt x="88" y="13"/>
                </a:lnTo>
                <a:lnTo>
                  <a:pt x="88" y="16"/>
                </a:lnTo>
                <a:lnTo>
                  <a:pt x="88" y="18"/>
                </a:lnTo>
                <a:lnTo>
                  <a:pt x="88" y="20"/>
                </a:lnTo>
                <a:lnTo>
                  <a:pt x="88" y="24"/>
                </a:lnTo>
                <a:lnTo>
                  <a:pt x="87" y="26"/>
                </a:lnTo>
                <a:lnTo>
                  <a:pt x="85" y="27"/>
                </a:lnTo>
                <a:lnTo>
                  <a:pt x="83" y="27"/>
                </a:lnTo>
                <a:lnTo>
                  <a:pt x="79" y="27"/>
                </a:lnTo>
                <a:lnTo>
                  <a:pt x="77" y="27"/>
                </a:lnTo>
                <a:lnTo>
                  <a:pt x="75" y="27"/>
                </a:lnTo>
                <a:lnTo>
                  <a:pt x="74" y="26"/>
                </a:lnTo>
                <a:lnTo>
                  <a:pt x="74" y="24"/>
                </a:lnTo>
                <a:lnTo>
                  <a:pt x="72" y="22"/>
                </a:lnTo>
                <a:lnTo>
                  <a:pt x="72" y="20"/>
                </a:lnTo>
                <a:lnTo>
                  <a:pt x="72" y="16"/>
                </a:lnTo>
                <a:lnTo>
                  <a:pt x="72" y="15"/>
                </a:lnTo>
                <a:lnTo>
                  <a:pt x="72" y="13"/>
                </a:lnTo>
                <a:lnTo>
                  <a:pt x="72" y="11"/>
                </a:lnTo>
                <a:lnTo>
                  <a:pt x="72" y="9"/>
                </a:lnTo>
                <a:lnTo>
                  <a:pt x="72" y="7"/>
                </a:lnTo>
                <a:lnTo>
                  <a:pt x="74" y="5"/>
                </a:lnTo>
                <a:lnTo>
                  <a:pt x="75" y="3"/>
                </a:lnTo>
                <a:lnTo>
                  <a:pt x="79" y="2"/>
                </a:lnTo>
                <a:lnTo>
                  <a:pt x="83" y="2"/>
                </a:lnTo>
                <a:lnTo>
                  <a:pt x="85" y="2"/>
                </a:lnTo>
                <a:lnTo>
                  <a:pt x="87" y="0"/>
                </a:lnTo>
                <a:close/>
                <a:moveTo>
                  <a:pt x="87" y="18"/>
                </a:moveTo>
                <a:lnTo>
                  <a:pt x="87" y="16"/>
                </a:lnTo>
                <a:lnTo>
                  <a:pt x="85" y="15"/>
                </a:lnTo>
                <a:lnTo>
                  <a:pt x="85" y="13"/>
                </a:lnTo>
                <a:lnTo>
                  <a:pt x="83" y="13"/>
                </a:lnTo>
                <a:lnTo>
                  <a:pt x="83" y="11"/>
                </a:lnTo>
                <a:lnTo>
                  <a:pt x="81" y="11"/>
                </a:lnTo>
                <a:lnTo>
                  <a:pt x="77" y="11"/>
                </a:lnTo>
                <a:lnTo>
                  <a:pt x="77" y="13"/>
                </a:lnTo>
                <a:lnTo>
                  <a:pt x="75" y="13"/>
                </a:lnTo>
                <a:lnTo>
                  <a:pt x="75" y="15"/>
                </a:lnTo>
                <a:lnTo>
                  <a:pt x="75" y="16"/>
                </a:lnTo>
                <a:lnTo>
                  <a:pt x="74" y="18"/>
                </a:lnTo>
                <a:lnTo>
                  <a:pt x="75" y="20"/>
                </a:lnTo>
                <a:lnTo>
                  <a:pt x="75" y="22"/>
                </a:lnTo>
                <a:lnTo>
                  <a:pt x="77" y="24"/>
                </a:lnTo>
                <a:lnTo>
                  <a:pt x="77" y="26"/>
                </a:lnTo>
                <a:lnTo>
                  <a:pt x="81" y="26"/>
                </a:lnTo>
                <a:lnTo>
                  <a:pt x="83" y="26"/>
                </a:lnTo>
                <a:lnTo>
                  <a:pt x="83" y="24"/>
                </a:lnTo>
                <a:lnTo>
                  <a:pt x="85" y="22"/>
                </a:lnTo>
                <a:lnTo>
                  <a:pt x="87" y="20"/>
                </a:lnTo>
                <a:lnTo>
                  <a:pt x="87" y="18"/>
                </a:lnTo>
                <a:close/>
                <a:moveTo>
                  <a:pt x="101" y="7"/>
                </a:moveTo>
                <a:lnTo>
                  <a:pt x="103" y="7"/>
                </a:lnTo>
                <a:lnTo>
                  <a:pt x="107" y="9"/>
                </a:lnTo>
                <a:lnTo>
                  <a:pt x="107" y="11"/>
                </a:lnTo>
                <a:lnTo>
                  <a:pt x="109" y="13"/>
                </a:lnTo>
                <a:lnTo>
                  <a:pt x="111" y="15"/>
                </a:lnTo>
                <a:lnTo>
                  <a:pt x="111" y="18"/>
                </a:lnTo>
                <a:lnTo>
                  <a:pt x="111" y="20"/>
                </a:lnTo>
                <a:lnTo>
                  <a:pt x="109" y="22"/>
                </a:lnTo>
                <a:lnTo>
                  <a:pt x="107" y="26"/>
                </a:lnTo>
                <a:lnTo>
                  <a:pt x="107" y="27"/>
                </a:lnTo>
                <a:lnTo>
                  <a:pt x="103" y="27"/>
                </a:lnTo>
                <a:lnTo>
                  <a:pt x="101" y="27"/>
                </a:lnTo>
                <a:lnTo>
                  <a:pt x="98" y="27"/>
                </a:lnTo>
                <a:lnTo>
                  <a:pt x="96" y="27"/>
                </a:lnTo>
                <a:lnTo>
                  <a:pt x="94" y="26"/>
                </a:lnTo>
                <a:lnTo>
                  <a:pt x="92" y="22"/>
                </a:lnTo>
                <a:lnTo>
                  <a:pt x="92" y="20"/>
                </a:lnTo>
                <a:lnTo>
                  <a:pt x="92" y="18"/>
                </a:lnTo>
                <a:lnTo>
                  <a:pt x="92" y="15"/>
                </a:lnTo>
                <a:lnTo>
                  <a:pt x="92" y="13"/>
                </a:lnTo>
                <a:lnTo>
                  <a:pt x="94" y="11"/>
                </a:lnTo>
                <a:lnTo>
                  <a:pt x="96" y="9"/>
                </a:lnTo>
                <a:lnTo>
                  <a:pt x="98" y="7"/>
                </a:lnTo>
                <a:lnTo>
                  <a:pt x="101" y="7"/>
                </a:lnTo>
                <a:close/>
                <a:moveTo>
                  <a:pt x="101" y="26"/>
                </a:moveTo>
                <a:lnTo>
                  <a:pt x="103" y="26"/>
                </a:lnTo>
                <a:lnTo>
                  <a:pt x="105" y="24"/>
                </a:lnTo>
                <a:lnTo>
                  <a:pt x="105" y="22"/>
                </a:lnTo>
                <a:lnTo>
                  <a:pt x="107" y="22"/>
                </a:lnTo>
                <a:lnTo>
                  <a:pt x="107" y="20"/>
                </a:lnTo>
                <a:lnTo>
                  <a:pt x="107" y="18"/>
                </a:lnTo>
                <a:lnTo>
                  <a:pt x="107" y="16"/>
                </a:lnTo>
                <a:lnTo>
                  <a:pt x="107" y="15"/>
                </a:lnTo>
                <a:lnTo>
                  <a:pt x="105" y="13"/>
                </a:lnTo>
                <a:lnTo>
                  <a:pt x="105" y="11"/>
                </a:lnTo>
                <a:lnTo>
                  <a:pt x="103" y="11"/>
                </a:lnTo>
                <a:lnTo>
                  <a:pt x="101" y="11"/>
                </a:lnTo>
                <a:lnTo>
                  <a:pt x="99" y="11"/>
                </a:lnTo>
                <a:lnTo>
                  <a:pt x="98" y="11"/>
                </a:lnTo>
                <a:lnTo>
                  <a:pt x="96" y="13"/>
                </a:lnTo>
                <a:lnTo>
                  <a:pt x="96" y="15"/>
                </a:lnTo>
                <a:lnTo>
                  <a:pt x="96" y="16"/>
                </a:lnTo>
                <a:lnTo>
                  <a:pt x="96" y="18"/>
                </a:lnTo>
                <a:lnTo>
                  <a:pt x="96" y="20"/>
                </a:lnTo>
                <a:lnTo>
                  <a:pt x="96" y="22"/>
                </a:lnTo>
                <a:lnTo>
                  <a:pt x="98" y="24"/>
                </a:lnTo>
                <a:lnTo>
                  <a:pt x="99" y="26"/>
                </a:lnTo>
                <a:lnTo>
                  <a:pt x="101" y="26"/>
                </a:lnTo>
                <a:close/>
                <a:moveTo>
                  <a:pt x="114" y="7"/>
                </a:moveTo>
                <a:lnTo>
                  <a:pt x="123" y="7"/>
                </a:lnTo>
                <a:lnTo>
                  <a:pt x="125" y="9"/>
                </a:lnTo>
                <a:lnTo>
                  <a:pt x="127" y="9"/>
                </a:lnTo>
                <a:lnTo>
                  <a:pt x="129" y="11"/>
                </a:lnTo>
                <a:lnTo>
                  <a:pt x="129" y="13"/>
                </a:lnTo>
                <a:lnTo>
                  <a:pt x="129" y="15"/>
                </a:lnTo>
                <a:lnTo>
                  <a:pt x="127" y="16"/>
                </a:lnTo>
                <a:lnTo>
                  <a:pt x="125" y="16"/>
                </a:lnTo>
                <a:lnTo>
                  <a:pt x="127" y="18"/>
                </a:lnTo>
                <a:lnTo>
                  <a:pt x="129" y="18"/>
                </a:lnTo>
                <a:lnTo>
                  <a:pt x="131" y="20"/>
                </a:lnTo>
                <a:lnTo>
                  <a:pt x="131" y="22"/>
                </a:lnTo>
                <a:lnTo>
                  <a:pt x="131" y="24"/>
                </a:lnTo>
                <a:lnTo>
                  <a:pt x="129" y="26"/>
                </a:lnTo>
                <a:lnTo>
                  <a:pt x="127" y="27"/>
                </a:lnTo>
                <a:lnTo>
                  <a:pt x="125" y="27"/>
                </a:lnTo>
                <a:lnTo>
                  <a:pt x="123" y="27"/>
                </a:lnTo>
                <a:lnTo>
                  <a:pt x="114" y="27"/>
                </a:lnTo>
                <a:lnTo>
                  <a:pt x="114" y="7"/>
                </a:lnTo>
                <a:close/>
                <a:moveTo>
                  <a:pt x="118" y="16"/>
                </a:moveTo>
                <a:lnTo>
                  <a:pt x="122" y="16"/>
                </a:lnTo>
                <a:lnTo>
                  <a:pt x="123" y="16"/>
                </a:lnTo>
                <a:lnTo>
                  <a:pt x="125" y="16"/>
                </a:lnTo>
                <a:lnTo>
                  <a:pt x="125" y="15"/>
                </a:lnTo>
                <a:lnTo>
                  <a:pt x="125" y="13"/>
                </a:lnTo>
                <a:lnTo>
                  <a:pt x="125" y="11"/>
                </a:lnTo>
                <a:lnTo>
                  <a:pt x="123" y="11"/>
                </a:lnTo>
                <a:lnTo>
                  <a:pt x="122" y="11"/>
                </a:lnTo>
                <a:lnTo>
                  <a:pt x="118" y="11"/>
                </a:lnTo>
                <a:lnTo>
                  <a:pt x="118" y="16"/>
                </a:lnTo>
                <a:close/>
                <a:moveTo>
                  <a:pt x="118" y="26"/>
                </a:moveTo>
                <a:lnTo>
                  <a:pt x="123" y="26"/>
                </a:lnTo>
                <a:lnTo>
                  <a:pt x="125" y="24"/>
                </a:lnTo>
                <a:lnTo>
                  <a:pt x="127" y="24"/>
                </a:lnTo>
                <a:lnTo>
                  <a:pt x="127" y="22"/>
                </a:lnTo>
                <a:lnTo>
                  <a:pt x="127" y="20"/>
                </a:lnTo>
                <a:lnTo>
                  <a:pt x="125" y="20"/>
                </a:lnTo>
                <a:lnTo>
                  <a:pt x="125" y="18"/>
                </a:lnTo>
                <a:lnTo>
                  <a:pt x="122" y="18"/>
                </a:lnTo>
                <a:lnTo>
                  <a:pt x="118" y="18"/>
                </a:lnTo>
                <a:lnTo>
                  <a:pt x="118" y="26"/>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37" name="Freeform 171"/>
          <p:cNvSpPr>
            <a:spLocks noEditPoints="1"/>
          </p:cNvSpPr>
          <p:nvPr/>
        </p:nvSpPr>
        <p:spPr bwMode="auto">
          <a:xfrm>
            <a:off x="1937411" y="4102972"/>
            <a:ext cx="219160" cy="60458"/>
          </a:xfrm>
          <a:custGeom>
            <a:avLst/>
            <a:gdLst>
              <a:gd name="T0" fmla="*/ 10231 w 126"/>
              <a:gd name="T1" fmla="*/ 30162 h 32"/>
              <a:gd name="T2" fmla="*/ 8769 w 126"/>
              <a:gd name="T3" fmla="*/ 38100 h 32"/>
              <a:gd name="T4" fmla="*/ 5846 w 126"/>
              <a:gd name="T5" fmla="*/ 41275 h 32"/>
              <a:gd name="T6" fmla="*/ 0 w 126"/>
              <a:gd name="T7" fmla="*/ 44450 h 32"/>
              <a:gd name="T8" fmla="*/ 2923 w 126"/>
              <a:gd name="T9" fmla="*/ 38100 h 32"/>
              <a:gd name="T10" fmla="*/ 5846 w 126"/>
              <a:gd name="T11" fmla="*/ 34925 h 32"/>
              <a:gd name="T12" fmla="*/ 5846 w 126"/>
              <a:gd name="T13" fmla="*/ 0 h 32"/>
              <a:gd name="T14" fmla="*/ 32153 w 126"/>
              <a:gd name="T15" fmla="*/ 41275 h 32"/>
              <a:gd name="T16" fmla="*/ 27769 w 126"/>
              <a:gd name="T17" fmla="*/ 6350 h 32"/>
              <a:gd name="T18" fmla="*/ 43845 w 126"/>
              <a:gd name="T19" fmla="*/ 34925 h 32"/>
              <a:gd name="T20" fmla="*/ 56999 w 126"/>
              <a:gd name="T21" fmla="*/ 12700 h 32"/>
              <a:gd name="T22" fmla="*/ 62845 w 126"/>
              <a:gd name="T23" fmla="*/ 41275 h 32"/>
              <a:gd name="T24" fmla="*/ 56999 w 126"/>
              <a:gd name="T25" fmla="*/ 17462 h 32"/>
              <a:gd name="T26" fmla="*/ 45307 w 126"/>
              <a:gd name="T27" fmla="*/ 41275 h 32"/>
              <a:gd name="T28" fmla="*/ 40922 w 126"/>
              <a:gd name="T29" fmla="*/ 12700 h 32"/>
              <a:gd name="T30" fmla="*/ 43845 w 126"/>
              <a:gd name="T31" fmla="*/ 34925 h 32"/>
              <a:gd name="T32" fmla="*/ 92075 w 126"/>
              <a:gd name="T33" fmla="*/ 41275 h 32"/>
              <a:gd name="T34" fmla="*/ 89152 w 126"/>
              <a:gd name="T35" fmla="*/ 15875 h 32"/>
              <a:gd name="T36" fmla="*/ 75998 w 126"/>
              <a:gd name="T37" fmla="*/ 41275 h 32"/>
              <a:gd name="T38" fmla="*/ 70152 w 126"/>
              <a:gd name="T39" fmla="*/ 12700 h 32"/>
              <a:gd name="T40" fmla="*/ 124228 w 126"/>
              <a:gd name="T41" fmla="*/ 33337 h 32"/>
              <a:gd name="T42" fmla="*/ 121305 w 126"/>
              <a:gd name="T43" fmla="*/ 38100 h 32"/>
              <a:gd name="T44" fmla="*/ 118382 w 126"/>
              <a:gd name="T45" fmla="*/ 41275 h 32"/>
              <a:gd name="T46" fmla="*/ 111075 w 126"/>
              <a:gd name="T47" fmla="*/ 44450 h 32"/>
              <a:gd name="T48" fmla="*/ 105229 w 126"/>
              <a:gd name="T49" fmla="*/ 41275 h 32"/>
              <a:gd name="T50" fmla="*/ 99383 w 126"/>
              <a:gd name="T51" fmla="*/ 34925 h 32"/>
              <a:gd name="T52" fmla="*/ 97921 w 126"/>
              <a:gd name="T53" fmla="*/ 26987 h 32"/>
              <a:gd name="T54" fmla="*/ 99383 w 126"/>
              <a:gd name="T55" fmla="*/ 17462 h 32"/>
              <a:gd name="T56" fmla="*/ 105229 w 126"/>
              <a:gd name="T57" fmla="*/ 12700 h 32"/>
              <a:gd name="T58" fmla="*/ 113998 w 126"/>
              <a:gd name="T59" fmla="*/ 9525 h 32"/>
              <a:gd name="T60" fmla="*/ 118382 w 126"/>
              <a:gd name="T61" fmla="*/ 12700 h 32"/>
              <a:gd name="T62" fmla="*/ 124228 w 126"/>
              <a:gd name="T63" fmla="*/ 17462 h 32"/>
              <a:gd name="T64" fmla="*/ 124228 w 126"/>
              <a:gd name="T65" fmla="*/ 30162 h 32"/>
              <a:gd name="T66" fmla="*/ 105229 w 126"/>
              <a:gd name="T67" fmla="*/ 33337 h 32"/>
              <a:gd name="T68" fmla="*/ 108152 w 126"/>
              <a:gd name="T69" fmla="*/ 38100 h 32"/>
              <a:gd name="T70" fmla="*/ 113998 w 126"/>
              <a:gd name="T71" fmla="*/ 38100 h 32"/>
              <a:gd name="T72" fmla="*/ 115459 w 126"/>
              <a:gd name="T73" fmla="*/ 34925 h 32"/>
              <a:gd name="T74" fmla="*/ 118382 w 126"/>
              <a:gd name="T75" fmla="*/ 33337 h 32"/>
              <a:gd name="T76" fmla="*/ 124228 w 126"/>
              <a:gd name="T77" fmla="*/ 33337 h 32"/>
              <a:gd name="T78" fmla="*/ 118382 w 126"/>
              <a:gd name="T79" fmla="*/ 20637 h 32"/>
              <a:gd name="T80" fmla="*/ 115459 w 126"/>
              <a:gd name="T81" fmla="*/ 15875 h 32"/>
              <a:gd name="T82" fmla="*/ 111075 w 126"/>
              <a:gd name="T83" fmla="*/ 15875 h 32"/>
              <a:gd name="T84" fmla="*/ 105229 w 126"/>
              <a:gd name="T85" fmla="*/ 17462 h 32"/>
              <a:gd name="T86" fmla="*/ 102306 w 126"/>
              <a:gd name="T87" fmla="*/ 20637 h 32"/>
              <a:gd name="T88" fmla="*/ 118382 w 126"/>
              <a:gd name="T89" fmla="*/ 23812 h 32"/>
              <a:gd name="T90" fmla="*/ 130074 w 126"/>
              <a:gd name="T91" fmla="*/ 41275 h 32"/>
              <a:gd name="T92" fmla="*/ 134459 w 126"/>
              <a:gd name="T93" fmla="*/ 12700 h 32"/>
              <a:gd name="T94" fmla="*/ 149074 w 126"/>
              <a:gd name="T95" fmla="*/ 38100 h 32"/>
              <a:gd name="T96" fmla="*/ 153458 w 126"/>
              <a:gd name="T97" fmla="*/ 12700 h 32"/>
              <a:gd name="T98" fmla="*/ 156381 w 126"/>
              <a:gd name="T99" fmla="*/ 38100 h 32"/>
              <a:gd name="T100" fmla="*/ 150535 w 126"/>
              <a:gd name="T101" fmla="*/ 50800 h 32"/>
              <a:gd name="T102" fmla="*/ 184150 w 126"/>
              <a:gd name="T103" fmla="*/ 41275 h 32"/>
              <a:gd name="T104" fmla="*/ 168073 w 126"/>
              <a:gd name="T105" fmla="*/ 26987 h 32"/>
              <a:gd name="T106" fmla="*/ 165150 w 126"/>
              <a:gd name="T107" fmla="*/ 41275 h 32"/>
              <a:gd name="T108" fmla="*/ 162227 w 126"/>
              <a:gd name="T109" fmla="*/ 12700 h 32"/>
              <a:gd name="T110" fmla="*/ 165150 w 126"/>
              <a:gd name="T111" fmla="*/ 23812 h 32"/>
              <a:gd name="T112" fmla="*/ 184150 w 126"/>
              <a:gd name="T113" fmla="*/ 12700 h 32"/>
              <a:gd name="T114" fmla="*/ 184150 w 126"/>
              <a:gd name="T115" fmla="*/ 41275 h 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6"/>
              <a:gd name="T175" fmla="*/ 0 h 32"/>
              <a:gd name="T176" fmla="*/ 126 w 126"/>
              <a:gd name="T177" fmla="*/ 32 h 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6" h="32">
                <a:moveTo>
                  <a:pt x="7" y="4"/>
                </a:moveTo>
                <a:lnTo>
                  <a:pt x="7" y="19"/>
                </a:lnTo>
                <a:lnTo>
                  <a:pt x="7" y="22"/>
                </a:lnTo>
                <a:lnTo>
                  <a:pt x="6" y="24"/>
                </a:lnTo>
                <a:lnTo>
                  <a:pt x="6" y="26"/>
                </a:lnTo>
                <a:lnTo>
                  <a:pt x="4" y="26"/>
                </a:lnTo>
                <a:lnTo>
                  <a:pt x="2" y="28"/>
                </a:lnTo>
                <a:lnTo>
                  <a:pt x="0" y="28"/>
                </a:lnTo>
                <a:lnTo>
                  <a:pt x="0" y="24"/>
                </a:lnTo>
                <a:lnTo>
                  <a:pt x="2" y="24"/>
                </a:lnTo>
                <a:lnTo>
                  <a:pt x="2" y="22"/>
                </a:lnTo>
                <a:lnTo>
                  <a:pt x="4" y="22"/>
                </a:lnTo>
                <a:lnTo>
                  <a:pt x="4" y="19"/>
                </a:lnTo>
                <a:lnTo>
                  <a:pt x="4" y="0"/>
                </a:lnTo>
                <a:lnTo>
                  <a:pt x="22" y="0"/>
                </a:lnTo>
                <a:lnTo>
                  <a:pt x="22" y="26"/>
                </a:lnTo>
                <a:lnTo>
                  <a:pt x="19" y="26"/>
                </a:lnTo>
                <a:lnTo>
                  <a:pt x="19" y="4"/>
                </a:lnTo>
                <a:lnTo>
                  <a:pt x="7" y="4"/>
                </a:lnTo>
                <a:close/>
                <a:moveTo>
                  <a:pt x="30" y="22"/>
                </a:moveTo>
                <a:lnTo>
                  <a:pt x="30" y="22"/>
                </a:lnTo>
                <a:lnTo>
                  <a:pt x="39" y="8"/>
                </a:lnTo>
                <a:lnTo>
                  <a:pt x="43" y="8"/>
                </a:lnTo>
                <a:lnTo>
                  <a:pt x="43" y="26"/>
                </a:lnTo>
                <a:lnTo>
                  <a:pt x="39" y="26"/>
                </a:lnTo>
                <a:lnTo>
                  <a:pt x="39" y="11"/>
                </a:lnTo>
                <a:lnTo>
                  <a:pt x="31" y="26"/>
                </a:lnTo>
                <a:lnTo>
                  <a:pt x="28" y="26"/>
                </a:lnTo>
                <a:lnTo>
                  <a:pt x="28" y="8"/>
                </a:lnTo>
                <a:lnTo>
                  <a:pt x="30" y="8"/>
                </a:lnTo>
                <a:lnTo>
                  <a:pt x="30" y="22"/>
                </a:lnTo>
                <a:close/>
                <a:moveTo>
                  <a:pt x="63" y="8"/>
                </a:moveTo>
                <a:lnTo>
                  <a:pt x="63" y="26"/>
                </a:lnTo>
                <a:lnTo>
                  <a:pt x="61" y="26"/>
                </a:lnTo>
                <a:lnTo>
                  <a:pt x="61" y="10"/>
                </a:lnTo>
                <a:lnTo>
                  <a:pt x="52" y="10"/>
                </a:lnTo>
                <a:lnTo>
                  <a:pt x="52" y="26"/>
                </a:lnTo>
                <a:lnTo>
                  <a:pt x="48" y="26"/>
                </a:lnTo>
                <a:lnTo>
                  <a:pt x="48" y="8"/>
                </a:lnTo>
                <a:lnTo>
                  <a:pt x="63" y="8"/>
                </a:lnTo>
                <a:close/>
                <a:moveTo>
                  <a:pt x="85" y="21"/>
                </a:moveTo>
                <a:lnTo>
                  <a:pt x="85" y="22"/>
                </a:lnTo>
                <a:lnTo>
                  <a:pt x="83" y="24"/>
                </a:lnTo>
                <a:lnTo>
                  <a:pt x="81" y="26"/>
                </a:lnTo>
                <a:lnTo>
                  <a:pt x="79" y="28"/>
                </a:lnTo>
                <a:lnTo>
                  <a:pt x="76" y="28"/>
                </a:lnTo>
                <a:lnTo>
                  <a:pt x="74" y="28"/>
                </a:lnTo>
                <a:lnTo>
                  <a:pt x="72" y="26"/>
                </a:lnTo>
                <a:lnTo>
                  <a:pt x="70" y="24"/>
                </a:lnTo>
                <a:lnTo>
                  <a:pt x="68" y="22"/>
                </a:lnTo>
                <a:lnTo>
                  <a:pt x="68" y="21"/>
                </a:lnTo>
                <a:lnTo>
                  <a:pt x="67" y="17"/>
                </a:lnTo>
                <a:lnTo>
                  <a:pt x="68" y="15"/>
                </a:lnTo>
                <a:lnTo>
                  <a:pt x="68" y="11"/>
                </a:lnTo>
                <a:lnTo>
                  <a:pt x="70" y="10"/>
                </a:lnTo>
                <a:lnTo>
                  <a:pt x="72" y="8"/>
                </a:lnTo>
                <a:lnTo>
                  <a:pt x="74" y="8"/>
                </a:lnTo>
                <a:lnTo>
                  <a:pt x="78" y="6"/>
                </a:lnTo>
                <a:lnTo>
                  <a:pt x="79" y="8"/>
                </a:lnTo>
                <a:lnTo>
                  <a:pt x="81" y="8"/>
                </a:lnTo>
                <a:lnTo>
                  <a:pt x="83" y="10"/>
                </a:lnTo>
                <a:lnTo>
                  <a:pt x="85" y="11"/>
                </a:lnTo>
                <a:lnTo>
                  <a:pt x="85" y="15"/>
                </a:lnTo>
                <a:lnTo>
                  <a:pt x="85" y="19"/>
                </a:lnTo>
                <a:lnTo>
                  <a:pt x="70" y="19"/>
                </a:lnTo>
                <a:lnTo>
                  <a:pt x="72" y="21"/>
                </a:lnTo>
                <a:lnTo>
                  <a:pt x="72" y="22"/>
                </a:lnTo>
                <a:lnTo>
                  <a:pt x="74" y="24"/>
                </a:lnTo>
                <a:lnTo>
                  <a:pt x="76" y="24"/>
                </a:lnTo>
                <a:lnTo>
                  <a:pt x="78" y="24"/>
                </a:lnTo>
                <a:lnTo>
                  <a:pt x="79" y="24"/>
                </a:lnTo>
                <a:lnTo>
                  <a:pt x="79" y="22"/>
                </a:lnTo>
                <a:lnTo>
                  <a:pt x="81" y="22"/>
                </a:lnTo>
                <a:lnTo>
                  <a:pt x="81" y="21"/>
                </a:lnTo>
                <a:lnTo>
                  <a:pt x="85" y="21"/>
                </a:lnTo>
                <a:close/>
                <a:moveTo>
                  <a:pt x="81" y="15"/>
                </a:moveTo>
                <a:lnTo>
                  <a:pt x="81" y="13"/>
                </a:lnTo>
                <a:lnTo>
                  <a:pt x="79" y="11"/>
                </a:lnTo>
                <a:lnTo>
                  <a:pt x="79" y="10"/>
                </a:lnTo>
                <a:lnTo>
                  <a:pt x="76" y="10"/>
                </a:lnTo>
                <a:lnTo>
                  <a:pt x="74" y="11"/>
                </a:lnTo>
                <a:lnTo>
                  <a:pt x="72" y="11"/>
                </a:lnTo>
                <a:lnTo>
                  <a:pt x="72" y="13"/>
                </a:lnTo>
                <a:lnTo>
                  <a:pt x="70" y="13"/>
                </a:lnTo>
                <a:lnTo>
                  <a:pt x="70" y="15"/>
                </a:lnTo>
                <a:lnTo>
                  <a:pt x="81" y="15"/>
                </a:lnTo>
                <a:close/>
                <a:moveTo>
                  <a:pt x="103" y="26"/>
                </a:moveTo>
                <a:lnTo>
                  <a:pt x="89" y="26"/>
                </a:lnTo>
                <a:lnTo>
                  <a:pt x="89" y="8"/>
                </a:lnTo>
                <a:lnTo>
                  <a:pt x="92" y="8"/>
                </a:lnTo>
                <a:lnTo>
                  <a:pt x="92" y="24"/>
                </a:lnTo>
                <a:lnTo>
                  <a:pt x="102" y="24"/>
                </a:lnTo>
                <a:lnTo>
                  <a:pt x="102" y="8"/>
                </a:lnTo>
                <a:lnTo>
                  <a:pt x="105" y="8"/>
                </a:lnTo>
                <a:lnTo>
                  <a:pt x="105" y="24"/>
                </a:lnTo>
                <a:lnTo>
                  <a:pt x="107" y="24"/>
                </a:lnTo>
                <a:lnTo>
                  <a:pt x="107" y="32"/>
                </a:lnTo>
                <a:lnTo>
                  <a:pt x="103" y="32"/>
                </a:lnTo>
                <a:lnTo>
                  <a:pt x="103" y="26"/>
                </a:lnTo>
                <a:close/>
                <a:moveTo>
                  <a:pt x="126" y="26"/>
                </a:moveTo>
                <a:lnTo>
                  <a:pt x="122" y="26"/>
                </a:lnTo>
                <a:lnTo>
                  <a:pt x="115" y="17"/>
                </a:lnTo>
                <a:lnTo>
                  <a:pt x="113" y="19"/>
                </a:lnTo>
                <a:lnTo>
                  <a:pt x="113" y="26"/>
                </a:lnTo>
                <a:lnTo>
                  <a:pt x="111" y="26"/>
                </a:lnTo>
                <a:lnTo>
                  <a:pt x="111" y="8"/>
                </a:lnTo>
                <a:lnTo>
                  <a:pt x="113" y="8"/>
                </a:lnTo>
                <a:lnTo>
                  <a:pt x="113" y="15"/>
                </a:lnTo>
                <a:lnTo>
                  <a:pt x="122" y="8"/>
                </a:lnTo>
                <a:lnTo>
                  <a:pt x="126" y="8"/>
                </a:lnTo>
                <a:lnTo>
                  <a:pt x="116" y="15"/>
                </a:lnTo>
                <a:lnTo>
                  <a:pt x="126" y="26"/>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38" name="Freeform 172"/>
          <p:cNvSpPr>
            <a:spLocks noEditPoints="1"/>
          </p:cNvSpPr>
          <p:nvPr/>
        </p:nvSpPr>
        <p:spPr bwMode="auto">
          <a:xfrm>
            <a:off x="1824054" y="3904595"/>
            <a:ext cx="151145" cy="66126"/>
          </a:xfrm>
          <a:custGeom>
            <a:avLst/>
            <a:gdLst>
              <a:gd name="T0" fmla="*/ 11678 w 87"/>
              <a:gd name="T1" fmla="*/ 44450 h 35"/>
              <a:gd name="T2" fmla="*/ 2920 w 87"/>
              <a:gd name="T3" fmla="*/ 34925 h 35"/>
              <a:gd name="T4" fmla="*/ 0 w 87"/>
              <a:gd name="T5" fmla="*/ 23813 h 35"/>
              <a:gd name="T6" fmla="*/ 2920 w 87"/>
              <a:gd name="T7" fmla="*/ 11113 h 35"/>
              <a:gd name="T8" fmla="*/ 11678 w 87"/>
              <a:gd name="T9" fmla="*/ 3175 h 35"/>
              <a:gd name="T10" fmla="*/ 24816 w 87"/>
              <a:gd name="T11" fmla="*/ 0 h 35"/>
              <a:gd name="T12" fmla="*/ 35034 w 87"/>
              <a:gd name="T13" fmla="*/ 7938 h 35"/>
              <a:gd name="T14" fmla="*/ 37954 w 87"/>
              <a:gd name="T15" fmla="*/ 17463 h 35"/>
              <a:gd name="T16" fmla="*/ 37954 w 87"/>
              <a:gd name="T17" fmla="*/ 28575 h 35"/>
              <a:gd name="T18" fmla="*/ 33575 w 87"/>
              <a:gd name="T19" fmla="*/ 41275 h 35"/>
              <a:gd name="T20" fmla="*/ 18977 w 87"/>
              <a:gd name="T21" fmla="*/ 44450 h 35"/>
              <a:gd name="T22" fmla="*/ 14598 w 87"/>
              <a:gd name="T23" fmla="*/ 6350 h 35"/>
              <a:gd name="T24" fmla="*/ 5839 w 87"/>
              <a:gd name="T25" fmla="*/ 17463 h 35"/>
              <a:gd name="T26" fmla="*/ 8759 w 87"/>
              <a:gd name="T27" fmla="*/ 31750 h 35"/>
              <a:gd name="T28" fmla="*/ 16057 w 87"/>
              <a:gd name="T29" fmla="*/ 38100 h 35"/>
              <a:gd name="T30" fmla="*/ 27736 w 87"/>
              <a:gd name="T31" fmla="*/ 38100 h 35"/>
              <a:gd name="T32" fmla="*/ 33575 w 87"/>
              <a:gd name="T33" fmla="*/ 26988 h 35"/>
              <a:gd name="T34" fmla="*/ 33575 w 87"/>
              <a:gd name="T35" fmla="*/ 14288 h 35"/>
              <a:gd name="T36" fmla="*/ 24816 w 87"/>
              <a:gd name="T37" fmla="*/ 6350 h 35"/>
              <a:gd name="T38" fmla="*/ 49632 w 87"/>
              <a:gd name="T39" fmla="*/ 11113 h 35"/>
              <a:gd name="T40" fmla="*/ 51092 w 87"/>
              <a:gd name="T41" fmla="*/ 14288 h 35"/>
              <a:gd name="T42" fmla="*/ 56931 w 87"/>
              <a:gd name="T43" fmla="*/ 11113 h 35"/>
              <a:gd name="T44" fmla="*/ 68609 w 87"/>
              <a:gd name="T45" fmla="*/ 17463 h 35"/>
              <a:gd name="T46" fmla="*/ 70069 w 87"/>
              <a:gd name="T47" fmla="*/ 26988 h 35"/>
              <a:gd name="T48" fmla="*/ 68609 w 87"/>
              <a:gd name="T49" fmla="*/ 38100 h 35"/>
              <a:gd name="T50" fmla="*/ 56931 w 87"/>
              <a:gd name="T51" fmla="*/ 44450 h 35"/>
              <a:gd name="T52" fmla="*/ 51092 w 87"/>
              <a:gd name="T53" fmla="*/ 41275 h 35"/>
              <a:gd name="T54" fmla="*/ 49632 w 87"/>
              <a:gd name="T55" fmla="*/ 55563 h 35"/>
              <a:gd name="T56" fmla="*/ 56931 w 87"/>
              <a:gd name="T57" fmla="*/ 41275 h 35"/>
              <a:gd name="T58" fmla="*/ 62770 w 87"/>
              <a:gd name="T59" fmla="*/ 38100 h 35"/>
              <a:gd name="T60" fmla="*/ 65690 w 87"/>
              <a:gd name="T61" fmla="*/ 28575 h 35"/>
              <a:gd name="T62" fmla="*/ 65690 w 87"/>
              <a:gd name="T63" fmla="*/ 20638 h 35"/>
              <a:gd name="T64" fmla="*/ 56931 w 87"/>
              <a:gd name="T65" fmla="*/ 17463 h 35"/>
              <a:gd name="T66" fmla="*/ 49632 w 87"/>
              <a:gd name="T67" fmla="*/ 23813 h 35"/>
              <a:gd name="T68" fmla="*/ 51092 w 87"/>
              <a:gd name="T69" fmla="*/ 38100 h 35"/>
              <a:gd name="T70" fmla="*/ 100724 w 87"/>
              <a:gd name="T71" fmla="*/ 34925 h 35"/>
              <a:gd name="T72" fmla="*/ 97805 w 87"/>
              <a:gd name="T73" fmla="*/ 41275 h 35"/>
              <a:gd name="T74" fmla="*/ 86126 w 87"/>
              <a:gd name="T75" fmla="*/ 44450 h 35"/>
              <a:gd name="T76" fmla="*/ 78828 w 87"/>
              <a:gd name="T77" fmla="*/ 41275 h 35"/>
              <a:gd name="T78" fmla="*/ 72989 w 87"/>
              <a:gd name="T79" fmla="*/ 28575 h 35"/>
              <a:gd name="T80" fmla="*/ 78828 w 87"/>
              <a:gd name="T81" fmla="*/ 17463 h 35"/>
              <a:gd name="T82" fmla="*/ 86126 w 87"/>
              <a:gd name="T83" fmla="*/ 11113 h 35"/>
              <a:gd name="T84" fmla="*/ 97805 w 87"/>
              <a:gd name="T85" fmla="*/ 17463 h 35"/>
              <a:gd name="T86" fmla="*/ 100724 w 87"/>
              <a:gd name="T87" fmla="*/ 28575 h 35"/>
              <a:gd name="T88" fmla="*/ 81747 w 87"/>
              <a:gd name="T89" fmla="*/ 38100 h 35"/>
              <a:gd name="T90" fmla="*/ 89046 w 87"/>
              <a:gd name="T91" fmla="*/ 41275 h 35"/>
              <a:gd name="T92" fmla="*/ 94885 w 87"/>
              <a:gd name="T93" fmla="*/ 38100 h 35"/>
              <a:gd name="T94" fmla="*/ 100724 w 87"/>
              <a:gd name="T95" fmla="*/ 34925 h 35"/>
              <a:gd name="T96" fmla="*/ 91966 w 87"/>
              <a:gd name="T97" fmla="*/ 17463 h 35"/>
              <a:gd name="T98" fmla="*/ 84667 w 87"/>
              <a:gd name="T99" fmla="*/ 17463 h 35"/>
              <a:gd name="T100" fmla="*/ 81747 w 87"/>
              <a:gd name="T101" fmla="*/ 20638 h 35"/>
              <a:gd name="T102" fmla="*/ 94885 w 87"/>
              <a:gd name="T103" fmla="*/ 26988 h 35"/>
              <a:gd name="T104" fmla="*/ 110943 w 87"/>
              <a:gd name="T105" fmla="*/ 38100 h 35"/>
              <a:gd name="T106" fmla="*/ 103644 w 87"/>
              <a:gd name="T107" fmla="*/ 44450 h 35"/>
              <a:gd name="T108" fmla="*/ 105103 w 87"/>
              <a:gd name="T109" fmla="*/ 38100 h 35"/>
              <a:gd name="T110" fmla="*/ 105103 w 87"/>
              <a:gd name="T111" fmla="*/ 11113 h 35"/>
              <a:gd name="T112" fmla="*/ 122621 w 87"/>
              <a:gd name="T113" fmla="*/ 44450 h 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7"/>
              <a:gd name="T172" fmla="*/ 0 h 35"/>
              <a:gd name="T173" fmla="*/ 87 w 87"/>
              <a:gd name="T174" fmla="*/ 35 h 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7" h="35">
                <a:moveTo>
                  <a:pt x="13" y="28"/>
                </a:moveTo>
                <a:lnTo>
                  <a:pt x="11" y="28"/>
                </a:lnTo>
                <a:lnTo>
                  <a:pt x="8" y="28"/>
                </a:lnTo>
                <a:lnTo>
                  <a:pt x="6" y="26"/>
                </a:lnTo>
                <a:lnTo>
                  <a:pt x="4" y="24"/>
                </a:lnTo>
                <a:lnTo>
                  <a:pt x="2" y="22"/>
                </a:lnTo>
                <a:lnTo>
                  <a:pt x="2" y="18"/>
                </a:lnTo>
                <a:lnTo>
                  <a:pt x="0" y="17"/>
                </a:lnTo>
                <a:lnTo>
                  <a:pt x="0" y="15"/>
                </a:lnTo>
                <a:lnTo>
                  <a:pt x="0" y="11"/>
                </a:lnTo>
                <a:lnTo>
                  <a:pt x="2" y="9"/>
                </a:lnTo>
                <a:lnTo>
                  <a:pt x="2" y="7"/>
                </a:lnTo>
                <a:lnTo>
                  <a:pt x="4" y="5"/>
                </a:lnTo>
                <a:lnTo>
                  <a:pt x="6" y="4"/>
                </a:lnTo>
                <a:lnTo>
                  <a:pt x="8" y="2"/>
                </a:lnTo>
                <a:lnTo>
                  <a:pt x="11" y="0"/>
                </a:lnTo>
                <a:lnTo>
                  <a:pt x="13" y="0"/>
                </a:lnTo>
                <a:lnTo>
                  <a:pt x="17" y="0"/>
                </a:lnTo>
                <a:lnTo>
                  <a:pt x="21" y="2"/>
                </a:lnTo>
                <a:lnTo>
                  <a:pt x="23" y="2"/>
                </a:lnTo>
                <a:lnTo>
                  <a:pt x="24" y="5"/>
                </a:lnTo>
                <a:lnTo>
                  <a:pt x="26" y="7"/>
                </a:lnTo>
                <a:lnTo>
                  <a:pt x="26" y="9"/>
                </a:lnTo>
                <a:lnTo>
                  <a:pt x="26" y="11"/>
                </a:lnTo>
                <a:lnTo>
                  <a:pt x="26" y="15"/>
                </a:lnTo>
                <a:lnTo>
                  <a:pt x="26" y="17"/>
                </a:lnTo>
                <a:lnTo>
                  <a:pt x="26" y="18"/>
                </a:lnTo>
                <a:lnTo>
                  <a:pt x="26" y="22"/>
                </a:lnTo>
                <a:lnTo>
                  <a:pt x="24" y="24"/>
                </a:lnTo>
                <a:lnTo>
                  <a:pt x="23" y="26"/>
                </a:lnTo>
                <a:lnTo>
                  <a:pt x="21" y="28"/>
                </a:lnTo>
                <a:lnTo>
                  <a:pt x="17" y="28"/>
                </a:lnTo>
                <a:lnTo>
                  <a:pt x="13" y="28"/>
                </a:lnTo>
                <a:close/>
                <a:moveTo>
                  <a:pt x="13" y="4"/>
                </a:moveTo>
                <a:lnTo>
                  <a:pt x="11" y="4"/>
                </a:lnTo>
                <a:lnTo>
                  <a:pt x="10" y="4"/>
                </a:lnTo>
                <a:lnTo>
                  <a:pt x="8" y="5"/>
                </a:lnTo>
                <a:lnTo>
                  <a:pt x="6" y="9"/>
                </a:lnTo>
                <a:lnTo>
                  <a:pt x="4" y="11"/>
                </a:lnTo>
                <a:lnTo>
                  <a:pt x="4" y="15"/>
                </a:lnTo>
                <a:lnTo>
                  <a:pt x="4" y="17"/>
                </a:lnTo>
                <a:lnTo>
                  <a:pt x="6" y="20"/>
                </a:lnTo>
                <a:lnTo>
                  <a:pt x="8" y="22"/>
                </a:lnTo>
                <a:lnTo>
                  <a:pt x="10" y="24"/>
                </a:lnTo>
                <a:lnTo>
                  <a:pt x="11" y="24"/>
                </a:lnTo>
                <a:lnTo>
                  <a:pt x="13" y="26"/>
                </a:lnTo>
                <a:lnTo>
                  <a:pt x="17" y="24"/>
                </a:lnTo>
                <a:lnTo>
                  <a:pt x="19" y="24"/>
                </a:lnTo>
                <a:lnTo>
                  <a:pt x="21" y="22"/>
                </a:lnTo>
                <a:lnTo>
                  <a:pt x="23" y="20"/>
                </a:lnTo>
                <a:lnTo>
                  <a:pt x="23" y="17"/>
                </a:lnTo>
                <a:lnTo>
                  <a:pt x="23" y="15"/>
                </a:lnTo>
                <a:lnTo>
                  <a:pt x="23" y="11"/>
                </a:lnTo>
                <a:lnTo>
                  <a:pt x="23" y="9"/>
                </a:lnTo>
                <a:lnTo>
                  <a:pt x="21" y="5"/>
                </a:lnTo>
                <a:lnTo>
                  <a:pt x="19" y="4"/>
                </a:lnTo>
                <a:lnTo>
                  <a:pt x="17" y="4"/>
                </a:lnTo>
                <a:lnTo>
                  <a:pt x="13" y="4"/>
                </a:lnTo>
                <a:close/>
                <a:moveTo>
                  <a:pt x="32" y="7"/>
                </a:moveTo>
                <a:lnTo>
                  <a:pt x="34" y="7"/>
                </a:lnTo>
                <a:lnTo>
                  <a:pt x="34" y="11"/>
                </a:lnTo>
                <a:lnTo>
                  <a:pt x="35" y="9"/>
                </a:lnTo>
                <a:lnTo>
                  <a:pt x="37" y="9"/>
                </a:lnTo>
                <a:lnTo>
                  <a:pt x="37" y="7"/>
                </a:lnTo>
                <a:lnTo>
                  <a:pt x="39" y="7"/>
                </a:lnTo>
                <a:lnTo>
                  <a:pt x="43" y="7"/>
                </a:lnTo>
                <a:lnTo>
                  <a:pt x="45" y="9"/>
                </a:lnTo>
                <a:lnTo>
                  <a:pt x="47" y="11"/>
                </a:lnTo>
                <a:lnTo>
                  <a:pt x="47" y="13"/>
                </a:lnTo>
                <a:lnTo>
                  <a:pt x="48" y="15"/>
                </a:lnTo>
                <a:lnTo>
                  <a:pt x="48" y="17"/>
                </a:lnTo>
                <a:lnTo>
                  <a:pt x="48" y="20"/>
                </a:lnTo>
                <a:lnTo>
                  <a:pt x="47" y="22"/>
                </a:lnTo>
                <a:lnTo>
                  <a:pt x="47" y="24"/>
                </a:lnTo>
                <a:lnTo>
                  <a:pt x="45" y="26"/>
                </a:lnTo>
                <a:lnTo>
                  <a:pt x="43" y="28"/>
                </a:lnTo>
                <a:lnTo>
                  <a:pt x="39" y="28"/>
                </a:lnTo>
                <a:lnTo>
                  <a:pt x="37" y="28"/>
                </a:lnTo>
                <a:lnTo>
                  <a:pt x="35" y="28"/>
                </a:lnTo>
                <a:lnTo>
                  <a:pt x="35" y="26"/>
                </a:lnTo>
                <a:lnTo>
                  <a:pt x="34" y="26"/>
                </a:lnTo>
                <a:lnTo>
                  <a:pt x="34" y="35"/>
                </a:lnTo>
                <a:lnTo>
                  <a:pt x="32" y="35"/>
                </a:lnTo>
                <a:lnTo>
                  <a:pt x="32" y="7"/>
                </a:lnTo>
                <a:close/>
                <a:moveTo>
                  <a:pt x="39" y="26"/>
                </a:moveTo>
                <a:lnTo>
                  <a:pt x="41" y="26"/>
                </a:lnTo>
                <a:lnTo>
                  <a:pt x="43" y="24"/>
                </a:lnTo>
                <a:lnTo>
                  <a:pt x="45" y="22"/>
                </a:lnTo>
                <a:lnTo>
                  <a:pt x="45" y="20"/>
                </a:lnTo>
                <a:lnTo>
                  <a:pt x="45" y="18"/>
                </a:lnTo>
                <a:lnTo>
                  <a:pt x="45" y="17"/>
                </a:lnTo>
                <a:lnTo>
                  <a:pt x="45" y="15"/>
                </a:lnTo>
                <a:lnTo>
                  <a:pt x="45" y="13"/>
                </a:lnTo>
                <a:lnTo>
                  <a:pt x="43" y="11"/>
                </a:lnTo>
                <a:lnTo>
                  <a:pt x="41" y="11"/>
                </a:lnTo>
                <a:lnTo>
                  <a:pt x="39" y="11"/>
                </a:lnTo>
                <a:lnTo>
                  <a:pt x="37" y="11"/>
                </a:lnTo>
                <a:lnTo>
                  <a:pt x="35" y="13"/>
                </a:lnTo>
                <a:lnTo>
                  <a:pt x="34" y="15"/>
                </a:lnTo>
                <a:lnTo>
                  <a:pt x="34" y="18"/>
                </a:lnTo>
                <a:lnTo>
                  <a:pt x="34" y="22"/>
                </a:lnTo>
                <a:lnTo>
                  <a:pt x="35" y="24"/>
                </a:lnTo>
                <a:lnTo>
                  <a:pt x="37" y="24"/>
                </a:lnTo>
                <a:lnTo>
                  <a:pt x="39" y="26"/>
                </a:lnTo>
                <a:close/>
                <a:moveTo>
                  <a:pt x="69" y="22"/>
                </a:moveTo>
                <a:lnTo>
                  <a:pt x="69" y="22"/>
                </a:lnTo>
                <a:lnTo>
                  <a:pt x="67" y="24"/>
                </a:lnTo>
                <a:lnTo>
                  <a:pt x="67" y="26"/>
                </a:lnTo>
                <a:lnTo>
                  <a:pt x="65" y="26"/>
                </a:lnTo>
                <a:lnTo>
                  <a:pt x="63" y="28"/>
                </a:lnTo>
                <a:lnTo>
                  <a:pt x="59" y="28"/>
                </a:lnTo>
                <a:lnTo>
                  <a:pt x="58" y="28"/>
                </a:lnTo>
                <a:lnTo>
                  <a:pt x="56" y="28"/>
                </a:lnTo>
                <a:lnTo>
                  <a:pt x="54" y="26"/>
                </a:lnTo>
                <a:lnTo>
                  <a:pt x="52" y="24"/>
                </a:lnTo>
                <a:lnTo>
                  <a:pt x="50" y="20"/>
                </a:lnTo>
                <a:lnTo>
                  <a:pt x="50" y="18"/>
                </a:lnTo>
                <a:lnTo>
                  <a:pt x="50" y="15"/>
                </a:lnTo>
                <a:lnTo>
                  <a:pt x="52" y="13"/>
                </a:lnTo>
                <a:lnTo>
                  <a:pt x="54" y="11"/>
                </a:lnTo>
                <a:lnTo>
                  <a:pt x="56" y="9"/>
                </a:lnTo>
                <a:lnTo>
                  <a:pt x="58" y="7"/>
                </a:lnTo>
                <a:lnTo>
                  <a:pt x="59" y="7"/>
                </a:lnTo>
                <a:lnTo>
                  <a:pt x="63" y="7"/>
                </a:lnTo>
                <a:lnTo>
                  <a:pt x="65" y="9"/>
                </a:lnTo>
                <a:lnTo>
                  <a:pt x="67" y="11"/>
                </a:lnTo>
                <a:lnTo>
                  <a:pt x="67" y="13"/>
                </a:lnTo>
                <a:lnTo>
                  <a:pt x="69" y="15"/>
                </a:lnTo>
                <a:lnTo>
                  <a:pt x="69" y="18"/>
                </a:lnTo>
                <a:lnTo>
                  <a:pt x="54" y="18"/>
                </a:lnTo>
                <a:lnTo>
                  <a:pt x="54" y="22"/>
                </a:lnTo>
                <a:lnTo>
                  <a:pt x="56" y="24"/>
                </a:lnTo>
                <a:lnTo>
                  <a:pt x="58" y="24"/>
                </a:lnTo>
                <a:lnTo>
                  <a:pt x="59" y="26"/>
                </a:lnTo>
                <a:lnTo>
                  <a:pt x="61" y="26"/>
                </a:lnTo>
                <a:lnTo>
                  <a:pt x="63" y="24"/>
                </a:lnTo>
                <a:lnTo>
                  <a:pt x="65" y="24"/>
                </a:lnTo>
                <a:lnTo>
                  <a:pt x="65" y="22"/>
                </a:lnTo>
                <a:lnTo>
                  <a:pt x="69" y="22"/>
                </a:lnTo>
                <a:close/>
                <a:moveTo>
                  <a:pt x="65" y="17"/>
                </a:moveTo>
                <a:lnTo>
                  <a:pt x="65" y="13"/>
                </a:lnTo>
                <a:lnTo>
                  <a:pt x="63" y="11"/>
                </a:lnTo>
                <a:lnTo>
                  <a:pt x="61" y="11"/>
                </a:lnTo>
                <a:lnTo>
                  <a:pt x="59" y="11"/>
                </a:lnTo>
                <a:lnTo>
                  <a:pt x="58" y="11"/>
                </a:lnTo>
                <a:lnTo>
                  <a:pt x="56" y="13"/>
                </a:lnTo>
                <a:lnTo>
                  <a:pt x="54" y="15"/>
                </a:lnTo>
                <a:lnTo>
                  <a:pt x="54" y="17"/>
                </a:lnTo>
                <a:lnTo>
                  <a:pt x="65" y="17"/>
                </a:lnTo>
                <a:close/>
                <a:moveTo>
                  <a:pt x="76" y="11"/>
                </a:moveTo>
                <a:lnTo>
                  <a:pt x="76" y="22"/>
                </a:lnTo>
                <a:lnTo>
                  <a:pt x="76" y="24"/>
                </a:lnTo>
                <a:lnTo>
                  <a:pt x="74" y="26"/>
                </a:lnTo>
                <a:lnTo>
                  <a:pt x="72" y="28"/>
                </a:lnTo>
                <a:lnTo>
                  <a:pt x="71" y="28"/>
                </a:lnTo>
                <a:lnTo>
                  <a:pt x="71" y="24"/>
                </a:lnTo>
                <a:lnTo>
                  <a:pt x="72" y="24"/>
                </a:lnTo>
                <a:lnTo>
                  <a:pt x="72" y="22"/>
                </a:lnTo>
                <a:lnTo>
                  <a:pt x="72" y="7"/>
                </a:lnTo>
                <a:lnTo>
                  <a:pt x="87" y="7"/>
                </a:lnTo>
                <a:lnTo>
                  <a:pt x="87" y="28"/>
                </a:lnTo>
                <a:lnTo>
                  <a:pt x="84" y="28"/>
                </a:lnTo>
                <a:lnTo>
                  <a:pt x="84" y="11"/>
                </a:lnTo>
                <a:lnTo>
                  <a:pt x="76" y="11"/>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39" name="Freeform 173"/>
          <p:cNvSpPr>
            <a:spLocks noEditPoints="1"/>
          </p:cNvSpPr>
          <p:nvPr/>
        </p:nvSpPr>
        <p:spPr bwMode="auto">
          <a:xfrm>
            <a:off x="2239700" y="3409596"/>
            <a:ext cx="173816" cy="66126"/>
          </a:xfrm>
          <a:custGeom>
            <a:avLst/>
            <a:gdLst>
              <a:gd name="T0" fmla="*/ 29505 w 99"/>
              <a:gd name="T1" fmla="*/ 4763 h 35"/>
              <a:gd name="T2" fmla="*/ 13277 w 99"/>
              <a:gd name="T3" fmla="*/ 42863 h 35"/>
              <a:gd name="T4" fmla="*/ 0 w 99"/>
              <a:gd name="T5" fmla="*/ 0 h 35"/>
              <a:gd name="T6" fmla="*/ 51634 w 99"/>
              <a:gd name="T7" fmla="*/ 14288 h 35"/>
              <a:gd name="T8" fmla="*/ 54584 w 99"/>
              <a:gd name="T9" fmla="*/ 19050 h 35"/>
              <a:gd name="T10" fmla="*/ 51634 w 99"/>
              <a:gd name="T11" fmla="*/ 25400 h 35"/>
              <a:gd name="T12" fmla="*/ 54584 w 99"/>
              <a:gd name="T13" fmla="*/ 28575 h 35"/>
              <a:gd name="T14" fmla="*/ 56060 w 99"/>
              <a:gd name="T15" fmla="*/ 38100 h 35"/>
              <a:gd name="T16" fmla="*/ 51634 w 99"/>
              <a:gd name="T17" fmla="*/ 42863 h 35"/>
              <a:gd name="T18" fmla="*/ 32456 w 99"/>
              <a:gd name="T19" fmla="*/ 42863 h 35"/>
              <a:gd name="T20" fmla="*/ 42782 w 99"/>
              <a:gd name="T21" fmla="*/ 25400 h 35"/>
              <a:gd name="T22" fmla="*/ 48683 w 99"/>
              <a:gd name="T23" fmla="*/ 22225 h 35"/>
              <a:gd name="T24" fmla="*/ 51634 w 99"/>
              <a:gd name="T25" fmla="*/ 19050 h 35"/>
              <a:gd name="T26" fmla="*/ 45733 w 99"/>
              <a:gd name="T27" fmla="*/ 17463 h 35"/>
              <a:gd name="T28" fmla="*/ 38357 w 99"/>
              <a:gd name="T29" fmla="*/ 25400 h 35"/>
              <a:gd name="T30" fmla="*/ 48683 w 99"/>
              <a:gd name="T31" fmla="*/ 38100 h 35"/>
              <a:gd name="T32" fmla="*/ 51634 w 99"/>
              <a:gd name="T33" fmla="*/ 34925 h 35"/>
              <a:gd name="T34" fmla="*/ 48683 w 99"/>
              <a:gd name="T35" fmla="*/ 28575 h 35"/>
              <a:gd name="T36" fmla="*/ 38357 w 99"/>
              <a:gd name="T37" fmla="*/ 38100 h 35"/>
              <a:gd name="T38" fmla="*/ 87040 w 99"/>
              <a:gd name="T39" fmla="*/ 38100 h 35"/>
              <a:gd name="T40" fmla="*/ 78188 w 99"/>
              <a:gd name="T41" fmla="*/ 42863 h 35"/>
              <a:gd name="T42" fmla="*/ 67862 w 99"/>
              <a:gd name="T43" fmla="*/ 42863 h 35"/>
              <a:gd name="T44" fmla="*/ 61961 w 99"/>
              <a:gd name="T45" fmla="*/ 31750 h 35"/>
              <a:gd name="T46" fmla="*/ 61961 w 99"/>
              <a:gd name="T47" fmla="*/ 19050 h 35"/>
              <a:gd name="T48" fmla="*/ 70812 w 99"/>
              <a:gd name="T49" fmla="*/ 11113 h 35"/>
              <a:gd name="T50" fmla="*/ 81139 w 99"/>
              <a:gd name="T51" fmla="*/ 14288 h 35"/>
              <a:gd name="T52" fmla="*/ 87040 w 99"/>
              <a:gd name="T53" fmla="*/ 22225 h 35"/>
              <a:gd name="T54" fmla="*/ 67862 w 99"/>
              <a:gd name="T55" fmla="*/ 34925 h 35"/>
              <a:gd name="T56" fmla="*/ 75238 w 99"/>
              <a:gd name="T57" fmla="*/ 39688 h 35"/>
              <a:gd name="T58" fmla="*/ 81139 w 99"/>
              <a:gd name="T59" fmla="*/ 38100 h 35"/>
              <a:gd name="T60" fmla="*/ 81139 w 99"/>
              <a:gd name="T61" fmla="*/ 34925 h 35"/>
              <a:gd name="T62" fmla="*/ 81139 w 99"/>
              <a:gd name="T63" fmla="*/ 19050 h 35"/>
              <a:gd name="T64" fmla="*/ 73763 w 99"/>
              <a:gd name="T65" fmla="*/ 17463 h 35"/>
              <a:gd name="T66" fmla="*/ 67862 w 99"/>
              <a:gd name="T67" fmla="*/ 19050 h 35"/>
              <a:gd name="T68" fmla="*/ 64911 w 99"/>
              <a:gd name="T69" fmla="*/ 25400 h 35"/>
              <a:gd name="T70" fmla="*/ 97367 w 99"/>
              <a:gd name="T71" fmla="*/ 11113 h 35"/>
              <a:gd name="T72" fmla="*/ 100317 w 99"/>
              <a:gd name="T73" fmla="*/ 14288 h 35"/>
              <a:gd name="T74" fmla="*/ 106218 w 99"/>
              <a:gd name="T75" fmla="*/ 11113 h 35"/>
              <a:gd name="T76" fmla="*/ 116545 w 99"/>
              <a:gd name="T77" fmla="*/ 17463 h 35"/>
              <a:gd name="T78" fmla="*/ 119495 w 99"/>
              <a:gd name="T79" fmla="*/ 25400 h 35"/>
              <a:gd name="T80" fmla="*/ 116545 w 99"/>
              <a:gd name="T81" fmla="*/ 38100 h 35"/>
              <a:gd name="T82" fmla="*/ 106218 w 99"/>
              <a:gd name="T83" fmla="*/ 42863 h 35"/>
              <a:gd name="T84" fmla="*/ 100317 w 99"/>
              <a:gd name="T85" fmla="*/ 39688 h 35"/>
              <a:gd name="T86" fmla="*/ 97367 w 99"/>
              <a:gd name="T87" fmla="*/ 55563 h 35"/>
              <a:gd name="T88" fmla="*/ 106218 w 99"/>
              <a:gd name="T89" fmla="*/ 39688 h 35"/>
              <a:gd name="T90" fmla="*/ 110644 w 99"/>
              <a:gd name="T91" fmla="*/ 38100 h 35"/>
              <a:gd name="T92" fmla="*/ 113594 w 99"/>
              <a:gd name="T93" fmla="*/ 28575 h 35"/>
              <a:gd name="T94" fmla="*/ 110644 w 99"/>
              <a:gd name="T95" fmla="*/ 19050 h 35"/>
              <a:gd name="T96" fmla="*/ 106218 w 99"/>
              <a:gd name="T97" fmla="*/ 17463 h 35"/>
              <a:gd name="T98" fmla="*/ 97367 w 99"/>
              <a:gd name="T99" fmla="*/ 22225 h 35"/>
              <a:gd name="T100" fmla="*/ 100317 w 99"/>
              <a:gd name="T101" fmla="*/ 38100 h 35"/>
              <a:gd name="T102" fmla="*/ 146050 w 99"/>
              <a:gd name="T103" fmla="*/ 34925 h 35"/>
              <a:gd name="T104" fmla="*/ 144575 w 99"/>
              <a:gd name="T105" fmla="*/ 39688 h 35"/>
              <a:gd name="T106" fmla="*/ 135723 w 99"/>
              <a:gd name="T107" fmla="*/ 42863 h 35"/>
              <a:gd name="T108" fmla="*/ 128347 w 99"/>
              <a:gd name="T109" fmla="*/ 11113 h 35"/>
              <a:gd name="T110" fmla="*/ 141624 w 99"/>
              <a:gd name="T111" fmla="*/ 25400 h 35"/>
              <a:gd name="T112" fmla="*/ 146050 w 99"/>
              <a:gd name="T113" fmla="*/ 34925 h 35"/>
              <a:gd name="T114" fmla="*/ 138674 w 99"/>
              <a:gd name="T115" fmla="*/ 38100 h 35"/>
              <a:gd name="T116" fmla="*/ 141624 w 99"/>
              <a:gd name="T117" fmla="*/ 34925 h 35"/>
              <a:gd name="T118" fmla="*/ 138674 w 99"/>
              <a:gd name="T119" fmla="*/ 28575 h 35"/>
              <a:gd name="T120" fmla="*/ 128347 w 99"/>
              <a:gd name="T121" fmla="*/ 38100 h 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
              <a:gd name="T184" fmla="*/ 0 h 35"/>
              <a:gd name="T185" fmla="*/ 99 w 99"/>
              <a:gd name="T186" fmla="*/ 35 h 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 h="35">
                <a:moveTo>
                  <a:pt x="0" y="0"/>
                </a:moveTo>
                <a:lnTo>
                  <a:pt x="20" y="0"/>
                </a:lnTo>
                <a:lnTo>
                  <a:pt x="20" y="3"/>
                </a:lnTo>
                <a:lnTo>
                  <a:pt x="11" y="3"/>
                </a:lnTo>
                <a:lnTo>
                  <a:pt x="11" y="27"/>
                </a:lnTo>
                <a:lnTo>
                  <a:pt x="9" y="27"/>
                </a:lnTo>
                <a:lnTo>
                  <a:pt x="9" y="3"/>
                </a:lnTo>
                <a:lnTo>
                  <a:pt x="0" y="3"/>
                </a:lnTo>
                <a:lnTo>
                  <a:pt x="0" y="0"/>
                </a:lnTo>
                <a:close/>
                <a:moveTo>
                  <a:pt x="22" y="7"/>
                </a:moveTo>
                <a:lnTo>
                  <a:pt x="31" y="7"/>
                </a:lnTo>
                <a:lnTo>
                  <a:pt x="35" y="9"/>
                </a:lnTo>
                <a:lnTo>
                  <a:pt x="37" y="9"/>
                </a:lnTo>
                <a:lnTo>
                  <a:pt x="37" y="11"/>
                </a:lnTo>
                <a:lnTo>
                  <a:pt x="37" y="12"/>
                </a:lnTo>
                <a:lnTo>
                  <a:pt x="37" y="14"/>
                </a:lnTo>
                <a:lnTo>
                  <a:pt x="35" y="16"/>
                </a:lnTo>
                <a:lnTo>
                  <a:pt x="35" y="18"/>
                </a:lnTo>
                <a:lnTo>
                  <a:pt x="37" y="18"/>
                </a:lnTo>
                <a:lnTo>
                  <a:pt x="38" y="20"/>
                </a:lnTo>
                <a:lnTo>
                  <a:pt x="38" y="22"/>
                </a:lnTo>
                <a:lnTo>
                  <a:pt x="38" y="24"/>
                </a:lnTo>
                <a:lnTo>
                  <a:pt x="37" y="25"/>
                </a:lnTo>
                <a:lnTo>
                  <a:pt x="35" y="27"/>
                </a:lnTo>
                <a:lnTo>
                  <a:pt x="33" y="27"/>
                </a:lnTo>
                <a:lnTo>
                  <a:pt x="31" y="27"/>
                </a:lnTo>
                <a:lnTo>
                  <a:pt x="22" y="27"/>
                </a:lnTo>
                <a:lnTo>
                  <a:pt x="22" y="7"/>
                </a:lnTo>
                <a:close/>
                <a:moveTo>
                  <a:pt x="26" y="16"/>
                </a:moveTo>
                <a:lnTo>
                  <a:pt x="29" y="16"/>
                </a:lnTo>
                <a:lnTo>
                  <a:pt x="31" y="16"/>
                </a:lnTo>
                <a:lnTo>
                  <a:pt x="33" y="16"/>
                </a:lnTo>
                <a:lnTo>
                  <a:pt x="33" y="14"/>
                </a:lnTo>
                <a:lnTo>
                  <a:pt x="35" y="12"/>
                </a:lnTo>
                <a:lnTo>
                  <a:pt x="33" y="12"/>
                </a:lnTo>
                <a:lnTo>
                  <a:pt x="33" y="11"/>
                </a:lnTo>
                <a:lnTo>
                  <a:pt x="31" y="11"/>
                </a:lnTo>
                <a:lnTo>
                  <a:pt x="29" y="11"/>
                </a:lnTo>
                <a:lnTo>
                  <a:pt x="26" y="11"/>
                </a:lnTo>
                <a:lnTo>
                  <a:pt x="26" y="16"/>
                </a:lnTo>
                <a:close/>
                <a:moveTo>
                  <a:pt x="26" y="24"/>
                </a:moveTo>
                <a:lnTo>
                  <a:pt x="31" y="24"/>
                </a:lnTo>
                <a:lnTo>
                  <a:pt x="33" y="24"/>
                </a:lnTo>
                <a:lnTo>
                  <a:pt x="35" y="24"/>
                </a:lnTo>
                <a:lnTo>
                  <a:pt x="35" y="22"/>
                </a:lnTo>
                <a:lnTo>
                  <a:pt x="35" y="20"/>
                </a:lnTo>
                <a:lnTo>
                  <a:pt x="33" y="18"/>
                </a:lnTo>
                <a:lnTo>
                  <a:pt x="31" y="18"/>
                </a:lnTo>
                <a:lnTo>
                  <a:pt x="26" y="18"/>
                </a:lnTo>
                <a:lnTo>
                  <a:pt x="26" y="24"/>
                </a:lnTo>
                <a:close/>
                <a:moveTo>
                  <a:pt x="59" y="22"/>
                </a:moveTo>
                <a:lnTo>
                  <a:pt x="59" y="22"/>
                </a:lnTo>
                <a:lnTo>
                  <a:pt x="59" y="24"/>
                </a:lnTo>
                <a:lnTo>
                  <a:pt x="57" y="25"/>
                </a:lnTo>
                <a:lnTo>
                  <a:pt x="55" y="25"/>
                </a:lnTo>
                <a:lnTo>
                  <a:pt x="53" y="27"/>
                </a:lnTo>
                <a:lnTo>
                  <a:pt x="50" y="27"/>
                </a:lnTo>
                <a:lnTo>
                  <a:pt x="48" y="27"/>
                </a:lnTo>
                <a:lnTo>
                  <a:pt x="46" y="27"/>
                </a:lnTo>
                <a:lnTo>
                  <a:pt x="44" y="25"/>
                </a:lnTo>
                <a:lnTo>
                  <a:pt x="42" y="24"/>
                </a:lnTo>
                <a:lnTo>
                  <a:pt x="42" y="20"/>
                </a:lnTo>
                <a:lnTo>
                  <a:pt x="42" y="18"/>
                </a:lnTo>
                <a:lnTo>
                  <a:pt x="42" y="14"/>
                </a:lnTo>
                <a:lnTo>
                  <a:pt x="42" y="12"/>
                </a:lnTo>
                <a:lnTo>
                  <a:pt x="44" y="11"/>
                </a:lnTo>
                <a:lnTo>
                  <a:pt x="46" y="9"/>
                </a:lnTo>
                <a:lnTo>
                  <a:pt x="48" y="7"/>
                </a:lnTo>
                <a:lnTo>
                  <a:pt x="51" y="7"/>
                </a:lnTo>
                <a:lnTo>
                  <a:pt x="53" y="7"/>
                </a:lnTo>
                <a:lnTo>
                  <a:pt x="55" y="9"/>
                </a:lnTo>
                <a:lnTo>
                  <a:pt x="57" y="11"/>
                </a:lnTo>
                <a:lnTo>
                  <a:pt x="59" y="12"/>
                </a:lnTo>
                <a:lnTo>
                  <a:pt x="59" y="14"/>
                </a:lnTo>
                <a:lnTo>
                  <a:pt x="59" y="18"/>
                </a:lnTo>
                <a:lnTo>
                  <a:pt x="44" y="18"/>
                </a:lnTo>
                <a:lnTo>
                  <a:pt x="46" y="22"/>
                </a:lnTo>
                <a:lnTo>
                  <a:pt x="46" y="24"/>
                </a:lnTo>
                <a:lnTo>
                  <a:pt x="48" y="24"/>
                </a:lnTo>
                <a:lnTo>
                  <a:pt x="51" y="25"/>
                </a:lnTo>
                <a:lnTo>
                  <a:pt x="53" y="24"/>
                </a:lnTo>
                <a:lnTo>
                  <a:pt x="55" y="24"/>
                </a:lnTo>
                <a:lnTo>
                  <a:pt x="55" y="22"/>
                </a:lnTo>
                <a:lnTo>
                  <a:pt x="59" y="22"/>
                </a:lnTo>
                <a:close/>
                <a:moveTo>
                  <a:pt x="55" y="16"/>
                </a:moveTo>
                <a:lnTo>
                  <a:pt x="55" y="12"/>
                </a:lnTo>
                <a:lnTo>
                  <a:pt x="55" y="11"/>
                </a:lnTo>
                <a:lnTo>
                  <a:pt x="53" y="11"/>
                </a:lnTo>
                <a:lnTo>
                  <a:pt x="50" y="11"/>
                </a:lnTo>
                <a:lnTo>
                  <a:pt x="48" y="11"/>
                </a:lnTo>
                <a:lnTo>
                  <a:pt x="46" y="12"/>
                </a:lnTo>
                <a:lnTo>
                  <a:pt x="46" y="14"/>
                </a:lnTo>
                <a:lnTo>
                  <a:pt x="44" y="16"/>
                </a:lnTo>
                <a:lnTo>
                  <a:pt x="55" y="16"/>
                </a:lnTo>
                <a:close/>
                <a:moveTo>
                  <a:pt x="62" y="7"/>
                </a:moveTo>
                <a:lnTo>
                  <a:pt x="66" y="7"/>
                </a:lnTo>
                <a:lnTo>
                  <a:pt x="66" y="11"/>
                </a:lnTo>
                <a:lnTo>
                  <a:pt x="68" y="9"/>
                </a:lnTo>
                <a:lnTo>
                  <a:pt x="70" y="7"/>
                </a:lnTo>
                <a:lnTo>
                  <a:pt x="72" y="7"/>
                </a:lnTo>
                <a:lnTo>
                  <a:pt x="75" y="7"/>
                </a:lnTo>
                <a:lnTo>
                  <a:pt x="77" y="9"/>
                </a:lnTo>
                <a:lnTo>
                  <a:pt x="79" y="11"/>
                </a:lnTo>
                <a:lnTo>
                  <a:pt x="79" y="12"/>
                </a:lnTo>
                <a:lnTo>
                  <a:pt x="81" y="14"/>
                </a:lnTo>
                <a:lnTo>
                  <a:pt x="81" y="16"/>
                </a:lnTo>
                <a:lnTo>
                  <a:pt x="81" y="20"/>
                </a:lnTo>
                <a:lnTo>
                  <a:pt x="79" y="22"/>
                </a:lnTo>
                <a:lnTo>
                  <a:pt x="79" y="24"/>
                </a:lnTo>
                <a:lnTo>
                  <a:pt x="77" y="25"/>
                </a:lnTo>
                <a:lnTo>
                  <a:pt x="75" y="27"/>
                </a:lnTo>
                <a:lnTo>
                  <a:pt x="72" y="27"/>
                </a:lnTo>
                <a:lnTo>
                  <a:pt x="70" y="27"/>
                </a:lnTo>
                <a:lnTo>
                  <a:pt x="68" y="27"/>
                </a:lnTo>
                <a:lnTo>
                  <a:pt x="68" y="25"/>
                </a:lnTo>
                <a:lnTo>
                  <a:pt x="66" y="25"/>
                </a:lnTo>
                <a:lnTo>
                  <a:pt x="66" y="35"/>
                </a:lnTo>
                <a:lnTo>
                  <a:pt x="62" y="35"/>
                </a:lnTo>
                <a:lnTo>
                  <a:pt x="62" y="7"/>
                </a:lnTo>
                <a:close/>
                <a:moveTo>
                  <a:pt x="72" y="25"/>
                </a:moveTo>
                <a:lnTo>
                  <a:pt x="74" y="25"/>
                </a:lnTo>
                <a:lnTo>
                  <a:pt x="75" y="24"/>
                </a:lnTo>
                <a:lnTo>
                  <a:pt x="77" y="22"/>
                </a:lnTo>
                <a:lnTo>
                  <a:pt x="77" y="20"/>
                </a:lnTo>
                <a:lnTo>
                  <a:pt x="77" y="18"/>
                </a:lnTo>
                <a:lnTo>
                  <a:pt x="77" y="16"/>
                </a:lnTo>
                <a:lnTo>
                  <a:pt x="77" y="14"/>
                </a:lnTo>
                <a:lnTo>
                  <a:pt x="75" y="12"/>
                </a:lnTo>
                <a:lnTo>
                  <a:pt x="75" y="11"/>
                </a:lnTo>
                <a:lnTo>
                  <a:pt x="74" y="11"/>
                </a:lnTo>
                <a:lnTo>
                  <a:pt x="72" y="11"/>
                </a:lnTo>
                <a:lnTo>
                  <a:pt x="70" y="11"/>
                </a:lnTo>
                <a:lnTo>
                  <a:pt x="68" y="12"/>
                </a:lnTo>
                <a:lnTo>
                  <a:pt x="66" y="14"/>
                </a:lnTo>
                <a:lnTo>
                  <a:pt x="66" y="18"/>
                </a:lnTo>
                <a:lnTo>
                  <a:pt x="66" y="22"/>
                </a:lnTo>
                <a:lnTo>
                  <a:pt x="68" y="24"/>
                </a:lnTo>
                <a:lnTo>
                  <a:pt x="70" y="24"/>
                </a:lnTo>
                <a:lnTo>
                  <a:pt x="72" y="25"/>
                </a:lnTo>
                <a:close/>
                <a:moveTo>
                  <a:pt x="99" y="22"/>
                </a:moveTo>
                <a:lnTo>
                  <a:pt x="99" y="24"/>
                </a:lnTo>
                <a:lnTo>
                  <a:pt x="98" y="24"/>
                </a:lnTo>
                <a:lnTo>
                  <a:pt x="98" y="25"/>
                </a:lnTo>
                <a:lnTo>
                  <a:pt x="96" y="27"/>
                </a:lnTo>
                <a:lnTo>
                  <a:pt x="94" y="27"/>
                </a:lnTo>
                <a:lnTo>
                  <a:pt x="92" y="27"/>
                </a:lnTo>
                <a:lnTo>
                  <a:pt x="85" y="27"/>
                </a:lnTo>
                <a:lnTo>
                  <a:pt x="85" y="7"/>
                </a:lnTo>
                <a:lnTo>
                  <a:pt x="87" y="7"/>
                </a:lnTo>
                <a:lnTo>
                  <a:pt x="87" y="16"/>
                </a:lnTo>
                <a:lnTo>
                  <a:pt x="92" y="16"/>
                </a:lnTo>
                <a:lnTo>
                  <a:pt x="96" y="16"/>
                </a:lnTo>
                <a:lnTo>
                  <a:pt x="98" y="18"/>
                </a:lnTo>
                <a:lnTo>
                  <a:pt x="99" y="18"/>
                </a:lnTo>
                <a:lnTo>
                  <a:pt x="99" y="22"/>
                </a:lnTo>
                <a:close/>
                <a:moveTo>
                  <a:pt x="87" y="24"/>
                </a:moveTo>
                <a:lnTo>
                  <a:pt x="92" y="24"/>
                </a:lnTo>
                <a:lnTo>
                  <a:pt x="94" y="24"/>
                </a:lnTo>
                <a:lnTo>
                  <a:pt x="96" y="24"/>
                </a:lnTo>
                <a:lnTo>
                  <a:pt x="96" y="22"/>
                </a:lnTo>
                <a:lnTo>
                  <a:pt x="96" y="20"/>
                </a:lnTo>
                <a:lnTo>
                  <a:pt x="94" y="20"/>
                </a:lnTo>
                <a:lnTo>
                  <a:pt x="94" y="18"/>
                </a:lnTo>
                <a:lnTo>
                  <a:pt x="92" y="18"/>
                </a:lnTo>
                <a:lnTo>
                  <a:pt x="87" y="18"/>
                </a:lnTo>
                <a:lnTo>
                  <a:pt x="87" y="24"/>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40" name="Freeform 174"/>
          <p:cNvSpPr>
            <a:spLocks noEditPoints="1"/>
          </p:cNvSpPr>
          <p:nvPr/>
        </p:nvSpPr>
        <p:spPr bwMode="auto">
          <a:xfrm>
            <a:off x="2279376" y="4418485"/>
            <a:ext cx="181374" cy="47234"/>
          </a:xfrm>
          <a:custGeom>
            <a:avLst/>
            <a:gdLst>
              <a:gd name="T0" fmla="*/ 26126 w 105"/>
              <a:gd name="T1" fmla="*/ 1588 h 25"/>
              <a:gd name="T2" fmla="*/ 0 w 105"/>
              <a:gd name="T3" fmla="*/ 0 h 25"/>
              <a:gd name="T4" fmla="*/ 60960 w 105"/>
              <a:gd name="T5" fmla="*/ 34925 h 25"/>
              <a:gd name="T6" fmla="*/ 50800 w 105"/>
              <a:gd name="T7" fmla="*/ 39688 h 25"/>
              <a:gd name="T8" fmla="*/ 40640 w 105"/>
              <a:gd name="T9" fmla="*/ 34925 h 25"/>
              <a:gd name="T10" fmla="*/ 40640 w 105"/>
              <a:gd name="T11" fmla="*/ 17463 h 25"/>
              <a:gd name="T12" fmla="*/ 50800 w 105"/>
              <a:gd name="T13" fmla="*/ 7938 h 25"/>
              <a:gd name="T14" fmla="*/ 60960 w 105"/>
              <a:gd name="T15" fmla="*/ 17463 h 25"/>
              <a:gd name="T16" fmla="*/ 42091 w 105"/>
              <a:gd name="T17" fmla="*/ 31750 h 25"/>
              <a:gd name="T18" fmla="*/ 53703 w 105"/>
              <a:gd name="T19" fmla="*/ 38100 h 25"/>
              <a:gd name="T20" fmla="*/ 58057 w 105"/>
              <a:gd name="T21" fmla="*/ 31750 h 25"/>
              <a:gd name="T22" fmla="*/ 58057 w 105"/>
              <a:gd name="T23" fmla="*/ 20638 h 25"/>
              <a:gd name="T24" fmla="*/ 47897 w 105"/>
              <a:gd name="T25" fmla="*/ 14288 h 25"/>
              <a:gd name="T26" fmla="*/ 42091 w 105"/>
              <a:gd name="T27" fmla="*/ 20638 h 25"/>
              <a:gd name="T28" fmla="*/ 94343 w 105"/>
              <a:gd name="T29" fmla="*/ 7938 h 25"/>
              <a:gd name="T30" fmla="*/ 75474 w 105"/>
              <a:gd name="T31" fmla="*/ 25400 h 25"/>
              <a:gd name="T32" fmla="*/ 75474 w 105"/>
              <a:gd name="T33" fmla="*/ 7938 h 25"/>
              <a:gd name="T34" fmla="*/ 110309 w 105"/>
              <a:gd name="T35" fmla="*/ 22225 h 25"/>
              <a:gd name="T36" fmla="*/ 114663 w 105"/>
              <a:gd name="T37" fmla="*/ 17463 h 25"/>
              <a:gd name="T38" fmla="*/ 104503 w 105"/>
              <a:gd name="T39" fmla="*/ 20638 h 25"/>
              <a:gd name="T40" fmla="*/ 101600 w 105"/>
              <a:gd name="T41" fmla="*/ 11113 h 25"/>
              <a:gd name="T42" fmla="*/ 111760 w 105"/>
              <a:gd name="T43" fmla="*/ 7938 h 25"/>
              <a:gd name="T44" fmla="*/ 120469 w 105"/>
              <a:gd name="T45" fmla="*/ 14288 h 25"/>
              <a:gd name="T46" fmla="*/ 117566 w 105"/>
              <a:gd name="T47" fmla="*/ 22225 h 25"/>
              <a:gd name="T48" fmla="*/ 120469 w 105"/>
              <a:gd name="T49" fmla="*/ 34925 h 25"/>
              <a:gd name="T50" fmla="*/ 111760 w 105"/>
              <a:gd name="T51" fmla="*/ 39688 h 25"/>
              <a:gd name="T52" fmla="*/ 98697 w 105"/>
              <a:gd name="T53" fmla="*/ 38100 h 25"/>
              <a:gd name="T54" fmla="*/ 101600 w 105"/>
              <a:gd name="T55" fmla="*/ 31750 h 25"/>
              <a:gd name="T56" fmla="*/ 107406 w 105"/>
              <a:gd name="T57" fmla="*/ 38100 h 25"/>
              <a:gd name="T58" fmla="*/ 117566 w 105"/>
              <a:gd name="T59" fmla="*/ 31750 h 25"/>
              <a:gd name="T60" fmla="*/ 110309 w 105"/>
              <a:gd name="T61" fmla="*/ 25400 h 25"/>
              <a:gd name="T62" fmla="*/ 104503 w 105"/>
              <a:gd name="T63" fmla="*/ 25400 h 25"/>
              <a:gd name="T64" fmla="*/ 110309 w 105"/>
              <a:gd name="T65" fmla="*/ 22225 h 25"/>
              <a:gd name="T66" fmla="*/ 130629 w 105"/>
              <a:gd name="T67" fmla="*/ 11113 h 25"/>
              <a:gd name="T68" fmla="*/ 142240 w 105"/>
              <a:gd name="T69" fmla="*/ 7938 h 25"/>
              <a:gd name="T70" fmla="*/ 149497 w 105"/>
              <a:gd name="T71" fmla="*/ 17463 h 25"/>
              <a:gd name="T72" fmla="*/ 149497 w 105"/>
              <a:gd name="T73" fmla="*/ 38100 h 25"/>
              <a:gd name="T74" fmla="*/ 152400 w 105"/>
              <a:gd name="T75" fmla="*/ 39688 h 25"/>
              <a:gd name="T76" fmla="*/ 149497 w 105"/>
              <a:gd name="T77" fmla="*/ 39688 h 25"/>
              <a:gd name="T78" fmla="*/ 145143 w 105"/>
              <a:gd name="T79" fmla="*/ 38100 h 25"/>
              <a:gd name="T80" fmla="*/ 133531 w 105"/>
              <a:gd name="T81" fmla="*/ 39688 h 25"/>
              <a:gd name="T82" fmla="*/ 126274 w 105"/>
              <a:gd name="T83" fmla="*/ 38100 h 25"/>
              <a:gd name="T84" fmla="*/ 126274 w 105"/>
              <a:gd name="T85" fmla="*/ 25400 h 25"/>
              <a:gd name="T86" fmla="*/ 145143 w 105"/>
              <a:gd name="T87" fmla="*/ 20638 h 25"/>
              <a:gd name="T88" fmla="*/ 133531 w 105"/>
              <a:gd name="T89" fmla="*/ 14288 h 25"/>
              <a:gd name="T90" fmla="*/ 126274 w 105"/>
              <a:gd name="T91" fmla="*/ 20638 h 25"/>
              <a:gd name="T92" fmla="*/ 139337 w 105"/>
              <a:gd name="T93" fmla="*/ 25400 h 25"/>
              <a:gd name="T94" fmla="*/ 130629 w 105"/>
              <a:gd name="T95" fmla="*/ 28575 h 25"/>
              <a:gd name="T96" fmla="*/ 130629 w 105"/>
              <a:gd name="T97" fmla="*/ 34925 h 25"/>
              <a:gd name="T98" fmla="*/ 142240 w 105"/>
              <a:gd name="T99" fmla="*/ 34925 h 25"/>
              <a:gd name="T100" fmla="*/ 145143 w 105"/>
              <a:gd name="T101" fmla="*/ 25400 h 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5"/>
              <a:gd name="T154" fmla="*/ 0 h 25"/>
              <a:gd name="T155" fmla="*/ 105 w 105"/>
              <a:gd name="T156" fmla="*/ 25 h 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5" h="25">
                <a:moveTo>
                  <a:pt x="22" y="0"/>
                </a:moveTo>
                <a:lnTo>
                  <a:pt x="22" y="25"/>
                </a:lnTo>
                <a:lnTo>
                  <a:pt x="18" y="25"/>
                </a:lnTo>
                <a:lnTo>
                  <a:pt x="18" y="1"/>
                </a:lnTo>
                <a:lnTo>
                  <a:pt x="4" y="1"/>
                </a:lnTo>
                <a:lnTo>
                  <a:pt x="4" y="25"/>
                </a:lnTo>
                <a:lnTo>
                  <a:pt x="0" y="25"/>
                </a:lnTo>
                <a:lnTo>
                  <a:pt x="0" y="0"/>
                </a:lnTo>
                <a:lnTo>
                  <a:pt x="22" y="0"/>
                </a:lnTo>
                <a:close/>
                <a:moveTo>
                  <a:pt x="44" y="20"/>
                </a:moveTo>
                <a:lnTo>
                  <a:pt x="44" y="20"/>
                </a:lnTo>
                <a:lnTo>
                  <a:pt x="42" y="22"/>
                </a:lnTo>
                <a:lnTo>
                  <a:pt x="42" y="24"/>
                </a:lnTo>
                <a:lnTo>
                  <a:pt x="40" y="25"/>
                </a:lnTo>
                <a:lnTo>
                  <a:pt x="39" y="25"/>
                </a:lnTo>
                <a:lnTo>
                  <a:pt x="35" y="25"/>
                </a:lnTo>
                <a:lnTo>
                  <a:pt x="33" y="25"/>
                </a:lnTo>
                <a:lnTo>
                  <a:pt x="29" y="25"/>
                </a:lnTo>
                <a:lnTo>
                  <a:pt x="28" y="24"/>
                </a:lnTo>
                <a:lnTo>
                  <a:pt x="28" y="22"/>
                </a:lnTo>
                <a:lnTo>
                  <a:pt x="26" y="20"/>
                </a:lnTo>
                <a:lnTo>
                  <a:pt x="26" y="16"/>
                </a:lnTo>
                <a:lnTo>
                  <a:pt x="26" y="13"/>
                </a:lnTo>
                <a:lnTo>
                  <a:pt x="28" y="11"/>
                </a:lnTo>
                <a:lnTo>
                  <a:pt x="28" y="9"/>
                </a:lnTo>
                <a:lnTo>
                  <a:pt x="29" y="7"/>
                </a:lnTo>
                <a:lnTo>
                  <a:pt x="33" y="5"/>
                </a:lnTo>
                <a:lnTo>
                  <a:pt x="35" y="5"/>
                </a:lnTo>
                <a:lnTo>
                  <a:pt x="39" y="5"/>
                </a:lnTo>
                <a:lnTo>
                  <a:pt x="40" y="7"/>
                </a:lnTo>
                <a:lnTo>
                  <a:pt x="42" y="9"/>
                </a:lnTo>
                <a:lnTo>
                  <a:pt x="42" y="11"/>
                </a:lnTo>
                <a:lnTo>
                  <a:pt x="44" y="14"/>
                </a:lnTo>
                <a:lnTo>
                  <a:pt x="44" y="16"/>
                </a:lnTo>
                <a:lnTo>
                  <a:pt x="29" y="16"/>
                </a:lnTo>
                <a:lnTo>
                  <a:pt x="29" y="20"/>
                </a:lnTo>
                <a:lnTo>
                  <a:pt x="31" y="22"/>
                </a:lnTo>
                <a:lnTo>
                  <a:pt x="33" y="24"/>
                </a:lnTo>
                <a:lnTo>
                  <a:pt x="35" y="24"/>
                </a:lnTo>
                <a:lnTo>
                  <a:pt x="37" y="24"/>
                </a:lnTo>
                <a:lnTo>
                  <a:pt x="39" y="24"/>
                </a:lnTo>
                <a:lnTo>
                  <a:pt x="39" y="22"/>
                </a:lnTo>
                <a:lnTo>
                  <a:pt x="40" y="22"/>
                </a:lnTo>
                <a:lnTo>
                  <a:pt x="40" y="20"/>
                </a:lnTo>
                <a:lnTo>
                  <a:pt x="44" y="20"/>
                </a:lnTo>
                <a:close/>
                <a:moveTo>
                  <a:pt x="40" y="14"/>
                </a:moveTo>
                <a:lnTo>
                  <a:pt x="40" y="13"/>
                </a:lnTo>
                <a:lnTo>
                  <a:pt x="39" y="11"/>
                </a:lnTo>
                <a:lnTo>
                  <a:pt x="37" y="9"/>
                </a:lnTo>
                <a:lnTo>
                  <a:pt x="35" y="9"/>
                </a:lnTo>
                <a:lnTo>
                  <a:pt x="33" y="9"/>
                </a:lnTo>
                <a:lnTo>
                  <a:pt x="31" y="11"/>
                </a:lnTo>
                <a:lnTo>
                  <a:pt x="29" y="13"/>
                </a:lnTo>
                <a:lnTo>
                  <a:pt x="29" y="14"/>
                </a:lnTo>
                <a:lnTo>
                  <a:pt x="40" y="14"/>
                </a:lnTo>
                <a:close/>
                <a:moveTo>
                  <a:pt x="61" y="5"/>
                </a:moveTo>
                <a:lnTo>
                  <a:pt x="65" y="5"/>
                </a:lnTo>
                <a:lnTo>
                  <a:pt x="65" y="25"/>
                </a:lnTo>
                <a:lnTo>
                  <a:pt x="61" y="25"/>
                </a:lnTo>
                <a:lnTo>
                  <a:pt x="61" y="16"/>
                </a:lnTo>
                <a:lnTo>
                  <a:pt x="52" y="16"/>
                </a:lnTo>
                <a:lnTo>
                  <a:pt x="52" y="25"/>
                </a:lnTo>
                <a:lnTo>
                  <a:pt x="48" y="25"/>
                </a:lnTo>
                <a:lnTo>
                  <a:pt x="48" y="5"/>
                </a:lnTo>
                <a:lnTo>
                  <a:pt x="52" y="5"/>
                </a:lnTo>
                <a:lnTo>
                  <a:pt x="52" y="14"/>
                </a:lnTo>
                <a:lnTo>
                  <a:pt x="61" y="14"/>
                </a:lnTo>
                <a:lnTo>
                  <a:pt x="61" y="5"/>
                </a:lnTo>
                <a:close/>
                <a:moveTo>
                  <a:pt x="76" y="14"/>
                </a:moveTo>
                <a:lnTo>
                  <a:pt x="77" y="14"/>
                </a:lnTo>
                <a:lnTo>
                  <a:pt x="79" y="14"/>
                </a:lnTo>
                <a:lnTo>
                  <a:pt x="79" y="13"/>
                </a:lnTo>
                <a:lnTo>
                  <a:pt x="79" y="11"/>
                </a:lnTo>
                <a:lnTo>
                  <a:pt x="79" y="9"/>
                </a:lnTo>
                <a:lnTo>
                  <a:pt x="76" y="9"/>
                </a:lnTo>
                <a:lnTo>
                  <a:pt x="72" y="9"/>
                </a:lnTo>
                <a:lnTo>
                  <a:pt x="72" y="13"/>
                </a:lnTo>
                <a:lnTo>
                  <a:pt x="68" y="13"/>
                </a:lnTo>
                <a:lnTo>
                  <a:pt x="68" y="11"/>
                </a:lnTo>
                <a:lnTo>
                  <a:pt x="68" y="9"/>
                </a:lnTo>
                <a:lnTo>
                  <a:pt x="70" y="7"/>
                </a:lnTo>
                <a:lnTo>
                  <a:pt x="74" y="5"/>
                </a:lnTo>
                <a:lnTo>
                  <a:pt x="76" y="5"/>
                </a:lnTo>
                <a:lnTo>
                  <a:pt x="77" y="5"/>
                </a:lnTo>
                <a:lnTo>
                  <a:pt x="79" y="7"/>
                </a:lnTo>
                <a:lnTo>
                  <a:pt x="81" y="7"/>
                </a:lnTo>
                <a:lnTo>
                  <a:pt x="83" y="9"/>
                </a:lnTo>
                <a:lnTo>
                  <a:pt x="83" y="11"/>
                </a:lnTo>
                <a:lnTo>
                  <a:pt x="83" y="13"/>
                </a:lnTo>
                <a:lnTo>
                  <a:pt x="81" y="14"/>
                </a:lnTo>
                <a:lnTo>
                  <a:pt x="79" y="14"/>
                </a:lnTo>
                <a:lnTo>
                  <a:pt x="83" y="16"/>
                </a:lnTo>
                <a:lnTo>
                  <a:pt x="83" y="20"/>
                </a:lnTo>
                <a:lnTo>
                  <a:pt x="83" y="22"/>
                </a:lnTo>
                <a:lnTo>
                  <a:pt x="83" y="24"/>
                </a:lnTo>
                <a:lnTo>
                  <a:pt x="81" y="25"/>
                </a:lnTo>
                <a:lnTo>
                  <a:pt x="79" y="25"/>
                </a:lnTo>
                <a:lnTo>
                  <a:pt x="77" y="25"/>
                </a:lnTo>
                <a:lnTo>
                  <a:pt x="76" y="25"/>
                </a:lnTo>
                <a:lnTo>
                  <a:pt x="72" y="25"/>
                </a:lnTo>
                <a:lnTo>
                  <a:pt x="70" y="25"/>
                </a:lnTo>
                <a:lnTo>
                  <a:pt x="68" y="24"/>
                </a:lnTo>
                <a:lnTo>
                  <a:pt x="68" y="22"/>
                </a:lnTo>
                <a:lnTo>
                  <a:pt x="68" y="20"/>
                </a:lnTo>
                <a:lnTo>
                  <a:pt x="70" y="20"/>
                </a:lnTo>
                <a:lnTo>
                  <a:pt x="72" y="22"/>
                </a:lnTo>
                <a:lnTo>
                  <a:pt x="74" y="24"/>
                </a:lnTo>
                <a:lnTo>
                  <a:pt x="76" y="24"/>
                </a:lnTo>
                <a:lnTo>
                  <a:pt x="79" y="22"/>
                </a:lnTo>
                <a:lnTo>
                  <a:pt x="81" y="20"/>
                </a:lnTo>
                <a:lnTo>
                  <a:pt x="79" y="18"/>
                </a:lnTo>
                <a:lnTo>
                  <a:pt x="77" y="16"/>
                </a:lnTo>
                <a:lnTo>
                  <a:pt x="76" y="16"/>
                </a:lnTo>
                <a:lnTo>
                  <a:pt x="74" y="16"/>
                </a:lnTo>
                <a:lnTo>
                  <a:pt x="72" y="16"/>
                </a:lnTo>
                <a:lnTo>
                  <a:pt x="72" y="14"/>
                </a:lnTo>
                <a:lnTo>
                  <a:pt x="74" y="14"/>
                </a:lnTo>
                <a:lnTo>
                  <a:pt x="76" y="14"/>
                </a:lnTo>
                <a:close/>
                <a:moveTo>
                  <a:pt x="87" y="13"/>
                </a:moveTo>
                <a:lnTo>
                  <a:pt x="89" y="9"/>
                </a:lnTo>
                <a:lnTo>
                  <a:pt x="90" y="7"/>
                </a:lnTo>
                <a:lnTo>
                  <a:pt x="92" y="5"/>
                </a:lnTo>
                <a:lnTo>
                  <a:pt x="96" y="5"/>
                </a:lnTo>
                <a:lnTo>
                  <a:pt x="98" y="5"/>
                </a:lnTo>
                <a:lnTo>
                  <a:pt x="100" y="7"/>
                </a:lnTo>
                <a:lnTo>
                  <a:pt x="101" y="7"/>
                </a:lnTo>
                <a:lnTo>
                  <a:pt x="101" y="9"/>
                </a:lnTo>
                <a:lnTo>
                  <a:pt x="103" y="11"/>
                </a:lnTo>
                <a:lnTo>
                  <a:pt x="103" y="22"/>
                </a:lnTo>
                <a:lnTo>
                  <a:pt x="103" y="24"/>
                </a:lnTo>
                <a:lnTo>
                  <a:pt x="105" y="24"/>
                </a:lnTo>
                <a:lnTo>
                  <a:pt x="105" y="25"/>
                </a:lnTo>
                <a:lnTo>
                  <a:pt x="103" y="25"/>
                </a:lnTo>
                <a:lnTo>
                  <a:pt x="101" y="25"/>
                </a:lnTo>
                <a:lnTo>
                  <a:pt x="100" y="25"/>
                </a:lnTo>
                <a:lnTo>
                  <a:pt x="100" y="24"/>
                </a:lnTo>
                <a:lnTo>
                  <a:pt x="98" y="24"/>
                </a:lnTo>
                <a:lnTo>
                  <a:pt x="96" y="25"/>
                </a:lnTo>
                <a:lnTo>
                  <a:pt x="94" y="25"/>
                </a:lnTo>
                <a:lnTo>
                  <a:pt x="92" y="25"/>
                </a:lnTo>
                <a:lnTo>
                  <a:pt x="90" y="25"/>
                </a:lnTo>
                <a:lnTo>
                  <a:pt x="89" y="25"/>
                </a:lnTo>
                <a:lnTo>
                  <a:pt x="87" y="24"/>
                </a:lnTo>
                <a:lnTo>
                  <a:pt x="87" y="22"/>
                </a:lnTo>
                <a:lnTo>
                  <a:pt x="87" y="20"/>
                </a:lnTo>
                <a:lnTo>
                  <a:pt x="87" y="18"/>
                </a:lnTo>
                <a:lnTo>
                  <a:pt x="87" y="16"/>
                </a:lnTo>
                <a:lnTo>
                  <a:pt x="89" y="14"/>
                </a:lnTo>
                <a:lnTo>
                  <a:pt x="92" y="14"/>
                </a:lnTo>
                <a:lnTo>
                  <a:pt x="98" y="14"/>
                </a:lnTo>
                <a:lnTo>
                  <a:pt x="100" y="13"/>
                </a:lnTo>
                <a:lnTo>
                  <a:pt x="100" y="11"/>
                </a:lnTo>
                <a:lnTo>
                  <a:pt x="98" y="9"/>
                </a:lnTo>
                <a:lnTo>
                  <a:pt x="94" y="9"/>
                </a:lnTo>
                <a:lnTo>
                  <a:pt x="92" y="9"/>
                </a:lnTo>
                <a:lnTo>
                  <a:pt x="90" y="11"/>
                </a:lnTo>
                <a:lnTo>
                  <a:pt x="90" y="13"/>
                </a:lnTo>
                <a:lnTo>
                  <a:pt x="87" y="13"/>
                </a:lnTo>
                <a:close/>
                <a:moveTo>
                  <a:pt x="100" y="16"/>
                </a:moveTo>
                <a:lnTo>
                  <a:pt x="100" y="16"/>
                </a:lnTo>
                <a:lnTo>
                  <a:pt x="98" y="16"/>
                </a:lnTo>
                <a:lnTo>
                  <a:pt x="96" y="16"/>
                </a:lnTo>
                <a:lnTo>
                  <a:pt x="94" y="16"/>
                </a:lnTo>
                <a:lnTo>
                  <a:pt x="92" y="16"/>
                </a:lnTo>
                <a:lnTo>
                  <a:pt x="92" y="18"/>
                </a:lnTo>
                <a:lnTo>
                  <a:pt x="90" y="18"/>
                </a:lnTo>
                <a:lnTo>
                  <a:pt x="90" y="20"/>
                </a:lnTo>
                <a:lnTo>
                  <a:pt x="90" y="22"/>
                </a:lnTo>
                <a:lnTo>
                  <a:pt x="94" y="24"/>
                </a:lnTo>
                <a:lnTo>
                  <a:pt x="96" y="24"/>
                </a:lnTo>
                <a:lnTo>
                  <a:pt x="98" y="22"/>
                </a:lnTo>
                <a:lnTo>
                  <a:pt x="100" y="20"/>
                </a:lnTo>
                <a:lnTo>
                  <a:pt x="100" y="18"/>
                </a:lnTo>
                <a:lnTo>
                  <a:pt x="100" y="16"/>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41" name="Freeform 175"/>
          <p:cNvSpPr>
            <a:spLocks noEditPoints="1"/>
          </p:cNvSpPr>
          <p:nvPr/>
        </p:nvSpPr>
        <p:spPr bwMode="auto">
          <a:xfrm>
            <a:off x="2541991" y="4603639"/>
            <a:ext cx="319292" cy="51011"/>
          </a:xfrm>
          <a:custGeom>
            <a:avLst/>
            <a:gdLst>
              <a:gd name="T0" fmla="*/ 11728 w 183"/>
              <a:gd name="T1" fmla="*/ 42863 h 27"/>
              <a:gd name="T2" fmla="*/ 11728 w 183"/>
              <a:gd name="T3" fmla="*/ 38100 h 27"/>
              <a:gd name="T4" fmla="*/ 0 w 183"/>
              <a:gd name="T5" fmla="*/ 0 h 27"/>
              <a:gd name="T6" fmla="*/ 35185 w 183"/>
              <a:gd name="T7" fmla="*/ 0 h 27"/>
              <a:gd name="T8" fmla="*/ 43981 w 183"/>
              <a:gd name="T9" fmla="*/ 17463 h 27"/>
              <a:gd name="T10" fmla="*/ 41049 w 183"/>
              <a:gd name="T11" fmla="*/ 42863 h 27"/>
              <a:gd name="T12" fmla="*/ 38117 w 183"/>
              <a:gd name="T13" fmla="*/ 38100 h 27"/>
              <a:gd name="T14" fmla="*/ 60108 w 183"/>
              <a:gd name="T15" fmla="*/ 11113 h 27"/>
              <a:gd name="T16" fmla="*/ 43981 w 183"/>
              <a:gd name="T17" fmla="*/ 17463 h 27"/>
              <a:gd name="T18" fmla="*/ 86497 w 183"/>
              <a:gd name="T19" fmla="*/ 39688 h 27"/>
              <a:gd name="T20" fmla="*/ 68904 w 183"/>
              <a:gd name="T21" fmla="*/ 42863 h 27"/>
              <a:gd name="T22" fmla="*/ 79167 w 183"/>
              <a:gd name="T23" fmla="*/ 25400 h 27"/>
              <a:gd name="T24" fmla="*/ 89429 w 183"/>
              <a:gd name="T25" fmla="*/ 34925 h 27"/>
              <a:gd name="T26" fmla="*/ 85031 w 183"/>
              <a:gd name="T27" fmla="*/ 38100 h 27"/>
              <a:gd name="T28" fmla="*/ 85031 w 183"/>
              <a:gd name="T29" fmla="*/ 28575 h 27"/>
              <a:gd name="T30" fmla="*/ 73302 w 183"/>
              <a:gd name="T31" fmla="*/ 38100 h 27"/>
              <a:gd name="T32" fmla="*/ 101157 w 183"/>
              <a:gd name="T33" fmla="*/ 28575 h 27"/>
              <a:gd name="T34" fmla="*/ 95293 w 183"/>
              <a:gd name="T35" fmla="*/ 19050 h 27"/>
              <a:gd name="T36" fmla="*/ 105556 w 183"/>
              <a:gd name="T37" fmla="*/ 11113 h 27"/>
              <a:gd name="T38" fmla="*/ 114352 w 183"/>
              <a:gd name="T39" fmla="*/ 28575 h 27"/>
              <a:gd name="T40" fmla="*/ 114352 w 183"/>
              <a:gd name="T41" fmla="*/ 17463 h 27"/>
              <a:gd name="T42" fmla="*/ 104090 w 183"/>
              <a:gd name="T43" fmla="*/ 22225 h 27"/>
              <a:gd name="T44" fmla="*/ 143673 w 183"/>
              <a:gd name="T45" fmla="*/ 11113 h 27"/>
              <a:gd name="T46" fmla="*/ 143673 w 183"/>
              <a:gd name="T47" fmla="*/ 28575 h 27"/>
              <a:gd name="T48" fmla="*/ 124614 w 183"/>
              <a:gd name="T49" fmla="*/ 11113 h 27"/>
              <a:gd name="T50" fmla="*/ 143673 w 183"/>
              <a:gd name="T51" fmla="*/ 11113 h 27"/>
              <a:gd name="T52" fmla="*/ 178858 w 183"/>
              <a:gd name="T53" fmla="*/ 17463 h 27"/>
              <a:gd name="T54" fmla="*/ 181790 w 183"/>
              <a:gd name="T55" fmla="*/ 31750 h 27"/>
              <a:gd name="T56" fmla="*/ 171528 w 183"/>
              <a:gd name="T57" fmla="*/ 42863 h 27"/>
              <a:gd name="T58" fmla="*/ 156867 w 183"/>
              <a:gd name="T59" fmla="*/ 38100 h 27"/>
              <a:gd name="T60" fmla="*/ 155401 w 183"/>
              <a:gd name="T61" fmla="*/ 22225 h 27"/>
              <a:gd name="T62" fmla="*/ 162731 w 183"/>
              <a:gd name="T63" fmla="*/ 11113 h 27"/>
              <a:gd name="T64" fmla="*/ 174460 w 183"/>
              <a:gd name="T65" fmla="*/ 38100 h 27"/>
              <a:gd name="T66" fmla="*/ 175926 w 183"/>
              <a:gd name="T67" fmla="*/ 25400 h 27"/>
              <a:gd name="T68" fmla="*/ 174460 w 183"/>
              <a:gd name="T69" fmla="*/ 17463 h 27"/>
              <a:gd name="T70" fmla="*/ 162731 w 183"/>
              <a:gd name="T71" fmla="*/ 17463 h 27"/>
              <a:gd name="T72" fmla="*/ 159799 w 183"/>
              <a:gd name="T73" fmla="*/ 25400 h 27"/>
              <a:gd name="T74" fmla="*/ 162731 w 183"/>
              <a:gd name="T75" fmla="*/ 38100 h 27"/>
              <a:gd name="T76" fmla="*/ 200849 w 183"/>
              <a:gd name="T77" fmla="*/ 11113 h 27"/>
              <a:gd name="T78" fmla="*/ 209645 w 183"/>
              <a:gd name="T79" fmla="*/ 19050 h 27"/>
              <a:gd name="T80" fmla="*/ 206713 w 183"/>
              <a:gd name="T81" fmla="*/ 25400 h 27"/>
              <a:gd name="T82" fmla="*/ 211111 w 183"/>
              <a:gd name="T83" fmla="*/ 34925 h 27"/>
              <a:gd name="T84" fmla="*/ 206713 w 183"/>
              <a:gd name="T85" fmla="*/ 39688 h 27"/>
              <a:gd name="T86" fmla="*/ 187654 w 183"/>
              <a:gd name="T87" fmla="*/ 11113 h 27"/>
              <a:gd name="T88" fmla="*/ 203781 w 183"/>
              <a:gd name="T89" fmla="*/ 22225 h 27"/>
              <a:gd name="T90" fmla="*/ 206713 w 183"/>
              <a:gd name="T91" fmla="*/ 19050 h 27"/>
              <a:gd name="T92" fmla="*/ 197917 w 183"/>
              <a:gd name="T93" fmla="*/ 17463 h 27"/>
              <a:gd name="T94" fmla="*/ 200849 w 183"/>
              <a:gd name="T95" fmla="*/ 38100 h 27"/>
              <a:gd name="T96" fmla="*/ 206713 w 183"/>
              <a:gd name="T97" fmla="*/ 34925 h 27"/>
              <a:gd name="T98" fmla="*/ 200849 w 183"/>
              <a:gd name="T99" fmla="*/ 28575 h 27"/>
              <a:gd name="T100" fmla="*/ 233102 w 183"/>
              <a:gd name="T101" fmla="*/ 17463 h 27"/>
              <a:gd name="T102" fmla="*/ 219907 w 183"/>
              <a:gd name="T103" fmla="*/ 22225 h 27"/>
              <a:gd name="T104" fmla="*/ 225772 w 183"/>
              <a:gd name="T105" fmla="*/ 38100 h 27"/>
              <a:gd name="T106" fmla="*/ 233102 w 183"/>
              <a:gd name="T107" fmla="*/ 34925 h 27"/>
              <a:gd name="T108" fmla="*/ 236034 w 183"/>
              <a:gd name="T109" fmla="*/ 39688 h 27"/>
              <a:gd name="T110" fmla="*/ 222839 w 183"/>
              <a:gd name="T111" fmla="*/ 39688 h 27"/>
              <a:gd name="T112" fmla="*/ 214043 w 183"/>
              <a:gd name="T113" fmla="*/ 28575 h 27"/>
              <a:gd name="T114" fmla="*/ 222839 w 183"/>
              <a:gd name="T115" fmla="*/ 14288 h 27"/>
              <a:gd name="T116" fmla="*/ 236034 w 183"/>
              <a:gd name="T117" fmla="*/ 11113 h 27"/>
              <a:gd name="T118" fmla="*/ 238966 w 183"/>
              <a:gd name="T119" fmla="*/ 22225 h 27"/>
              <a:gd name="T120" fmla="*/ 252160 w 183"/>
              <a:gd name="T121" fmla="*/ 28575 h 27"/>
              <a:gd name="T122" fmla="*/ 244830 w 183"/>
              <a:gd name="T123" fmla="*/ 11113 h 27"/>
              <a:gd name="T124" fmla="*/ 268287 w 183"/>
              <a:gd name="T125" fmla="*/ 11113 h 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3"/>
              <a:gd name="T190" fmla="*/ 0 h 27"/>
              <a:gd name="T191" fmla="*/ 183 w 183"/>
              <a:gd name="T192" fmla="*/ 27 h 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3" h="27">
                <a:moveTo>
                  <a:pt x="10" y="27"/>
                </a:moveTo>
                <a:lnTo>
                  <a:pt x="10" y="27"/>
                </a:lnTo>
                <a:lnTo>
                  <a:pt x="8" y="27"/>
                </a:lnTo>
                <a:lnTo>
                  <a:pt x="6" y="27"/>
                </a:lnTo>
                <a:lnTo>
                  <a:pt x="6" y="24"/>
                </a:lnTo>
                <a:lnTo>
                  <a:pt x="8" y="24"/>
                </a:lnTo>
                <a:lnTo>
                  <a:pt x="10" y="24"/>
                </a:lnTo>
                <a:lnTo>
                  <a:pt x="11" y="20"/>
                </a:lnTo>
                <a:lnTo>
                  <a:pt x="0" y="0"/>
                </a:lnTo>
                <a:lnTo>
                  <a:pt x="4" y="0"/>
                </a:lnTo>
                <a:lnTo>
                  <a:pt x="13" y="16"/>
                </a:lnTo>
                <a:lnTo>
                  <a:pt x="21" y="0"/>
                </a:lnTo>
                <a:lnTo>
                  <a:pt x="24" y="0"/>
                </a:lnTo>
                <a:lnTo>
                  <a:pt x="13" y="24"/>
                </a:lnTo>
                <a:lnTo>
                  <a:pt x="11" y="25"/>
                </a:lnTo>
                <a:lnTo>
                  <a:pt x="10" y="27"/>
                </a:lnTo>
                <a:close/>
                <a:moveTo>
                  <a:pt x="30" y="11"/>
                </a:moveTo>
                <a:lnTo>
                  <a:pt x="30" y="22"/>
                </a:lnTo>
                <a:lnTo>
                  <a:pt x="30" y="24"/>
                </a:lnTo>
                <a:lnTo>
                  <a:pt x="30" y="25"/>
                </a:lnTo>
                <a:lnTo>
                  <a:pt x="28" y="27"/>
                </a:lnTo>
                <a:lnTo>
                  <a:pt x="24" y="27"/>
                </a:lnTo>
                <a:lnTo>
                  <a:pt x="24" y="24"/>
                </a:lnTo>
                <a:lnTo>
                  <a:pt x="26" y="24"/>
                </a:lnTo>
                <a:lnTo>
                  <a:pt x="28" y="24"/>
                </a:lnTo>
                <a:lnTo>
                  <a:pt x="28" y="22"/>
                </a:lnTo>
                <a:lnTo>
                  <a:pt x="28" y="7"/>
                </a:lnTo>
                <a:lnTo>
                  <a:pt x="41" y="7"/>
                </a:lnTo>
                <a:lnTo>
                  <a:pt x="41" y="27"/>
                </a:lnTo>
                <a:lnTo>
                  <a:pt x="37" y="27"/>
                </a:lnTo>
                <a:lnTo>
                  <a:pt x="37" y="11"/>
                </a:lnTo>
                <a:lnTo>
                  <a:pt x="30" y="11"/>
                </a:lnTo>
                <a:close/>
                <a:moveTo>
                  <a:pt x="61" y="22"/>
                </a:moveTo>
                <a:lnTo>
                  <a:pt x="61" y="22"/>
                </a:lnTo>
                <a:lnTo>
                  <a:pt x="61" y="24"/>
                </a:lnTo>
                <a:lnTo>
                  <a:pt x="59" y="25"/>
                </a:lnTo>
                <a:lnTo>
                  <a:pt x="58" y="25"/>
                </a:lnTo>
                <a:lnTo>
                  <a:pt x="56" y="27"/>
                </a:lnTo>
                <a:lnTo>
                  <a:pt x="54" y="27"/>
                </a:lnTo>
                <a:lnTo>
                  <a:pt x="47" y="27"/>
                </a:lnTo>
                <a:lnTo>
                  <a:pt x="47" y="7"/>
                </a:lnTo>
                <a:lnTo>
                  <a:pt x="50" y="7"/>
                </a:lnTo>
                <a:lnTo>
                  <a:pt x="50" y="16"/>
                </a:lnTo>
                <a:lnTo>
                  <a:pt x="54" y="16"/>
                </a:lnTo>
                <a:lnTo>
                  <a:pt x="58" y="16"/>
                </a:lnTo>
                <a:lnTo>
                  <a:pt x="59" y="16"/>
                </a:lnTo>
                <a:lnTo>
                  <a:pt x="61" y="18"/>
                </a:lnTo>
                <a:lnTo>
                  <a:pt x="61" y="22"/>
                </a:lnTo>
                <a:close/>
                <a:moveTo>
                  <a:pt x="50" y="24"/>
                </a:moveTo>
                <a:lnTo>
                  <a:pt x="54" y="24"/>
                </a:lnTo>
                <a:lnTo>
                  <a:pt x="56" y="24"/>
                </a:lnTo>
                <a:lnTo>
                  <a:pt x="58" y="24"/>
                </a:lnTo>
                <a:lnTo>
                  <a:pt x="58" y="22"/>
                </a:lnTo>
                <a:lnTo>
                  <a:pt x="58" y="20"/>
                </a:lnTo>
                <a:lnTo>
                  <a:pt x="58" y="18"/>
                </a:lnTo>
                <a:lnTo>
                  <a:pt x="56" y="18"/>
                </a:lnTo>
                <a:lnTo>
                  <a:pt x="54" y="18"/>
                </a:lnTo>
                <a:lnTo>
                  <a:pt x="50" y="18"/>
                </a:lnTo>
                <a:lnTo>
                  <a:pt x="50" y="24"/>
                </a:lnTo>
                <a:close/>
                <a:moveTo>
                  <a:pt x="65" y="27"/>
                </a:moveTo>
                <a:lnTo>
                  <a:pt x="71" y="18"/>
                </a:lnTo>
                <a:lnTo>
                  <a:pt x="69" y="18"/>
                </a:lnTo>
                <a:lnTo>
                  <a:pt x="67" y="16"/>
                </a:lnTo>
                <a:lnTo>
                  <a:pt x="65" y="14"/>
                </a:lnTo>
                <a:lnTo>
                  <a:pt x="65" y="12"/>
                </a:lnTo>
                <a:lnTo>
                  <a:pt x="65" y="11"/>
                </a:lnTo>
                <a:lnTo>
                  <a:pt x="67" y="9"/>
                </a:lnTo>
                <a:lnTo>
                  <a:pt x="69" y="7"/>
                </a:lnTo>
                <a:lnTo>
                  <a:pt x="72" y="7"/>
                </a:lnTo>
                <a:lnTo>
                  <a:pt x="82" y="7"/>
                </a:lnTo>
                <a:lnTo>
                  <a:pt x="82" y="27"/>
                </a:lnTo>
                <a:lnTo>
                  <a:pt x="78" y="27"/>
                </a:lnTo>
                <a:lnTo>
                  <a:pt x="78" y="18"/>
                </a:lnTo>
                <a:lnTo>
                  <a:pt x="74" y="18"/>
                </a:lnTo>
                <a:lnTo>
                  <a:pt x="69" y="27"/>
                </a:lnTo>
                <a:lnTo>
                  <a:pt x="65" y="27"/>
                </a:lnTo>
                <a:close/>
                <a:moveTo>
                  <a:pt x="78" y="11"/>
                </a:moveTo>
                <a:lnTo>
                  <a:pt x="72" y="11"/>
                </a:lnTo>
                <a:lnTo>
                  <a:pt x="71" y="11"/>
                </a:lnTo>
                <a:lnTo>
                  <a:pt x="69" y="12"/>
                </a:lnTo>
                <a:lnTo>
                  <a:pt x="71" y="14"/>
                </a:lnTo>
                <a:lnTo>
                  <a:pt x="72" y="16"/>
                </a:lnTo>
                <a:lnTo>
                  <a:pt x="78" y="16"/>
                </a:lnTo>
                <a:lnTo>
                  <a:pt x="78" y="11"/>
                </a:lnTo>
                <a:close/>
                <a:moveTo>
                  <a:pt x="98" y="7"/>
                </a:moveTo>
                <a:lnTo>
                  <a:pt x="102" y="7"/>
                </a:lnTo>
                <a:lnTo>
                  <a:pt x="102" y="27"/>
                </a:lnTo>
                <a:lnTo>
                  <a:pt x="98" y="27"/>
                </a:lnTo>
                <a:lnTo>
                  <a:pt x="98" y="18"/>
                </a:lnTo>
                <a:lnTo>
                  <a:pt x="89" y="18"/>
                </a:lnTo>
                <a:lnTo>
                  <a:pt x="89" y="27"/>
                </a:lnTo>
                <a:lnTo>
                  <a:pt x="85" y="27"/>
                </a:lnTo>
                <a:lnTo>
                  <a:pt x="85" y="7"/>
                </a:lnTo>
                <a:lnTo>
                  <a:pt x="89" y="7"/>
                </a:lnTo>
                <a:lnTo>
                  <a:pt x="89" y="14"/>
                </a:lnTo>
                <a:lnTo>
                  <a:pt x="98" y="14"/>
                </a:lnTo>
                <a:lnTo>
                  <a:pt x="98" y="7"/>
                </a:lnTo>
                <a:close/>
                <a:moveTo>
                  <a:pt x="115" y="7"/>
                </a:moveTo>
                <a:lnTo>
                  <a:pt x="117" y="7"/>
                </a:lnTo>
                <a:lnTo>
                  <a:pt x="120" y="9"/>
                </a:lnTo>
                <a:lnTo>
                  <a:pt x="122" y="11"/>
                </a:lnTo>
                <a:lnTo>
                  <a:pt x="122" y="12"/>
                </a:lnTo>
                <a:lnTo>
                  <a:pt x="124" y="14"/>
                </a:lnTo>
                <a:lnTo>
                  <a:pt x="124" y="16"/>
                </a:lnTo>
                <a:lnTo>
                  <a:pt x="124" y="20"/>
                </a:lnTo>
                <a:lnTo>
                  <a:pt x="122" y="22"/>
                </a:lnTo>
                <a:lnTo>
                  <a:pt x="122" y="24"/>
                </a:lnTo>
                <a:lnTo>
                  <a:pt x="120" y="25"/>
                </a:lnTo>
                <a:lnTo>
                  <a:pt x="117" y="27"/>
                </a:lnTo>
                <a:lnTo>
                  <a:pt x="115" y="27"/>
                </a:lnTo>
                <a:lnTo>
                  <a:pt x="111" y="27"/>
                </a:lnTo>
                <a:lnTo>
                  <a:pt x="109" y="25"/>
                </a:lnTo>
                <a:lnTo>
                  <a:pt x="107" y="24"/>
                </a:lnTo>
                <a:lnTo>
                  <a:pt x="107" y="22"/>
                </a:lnTo>
                <a:lnTo>
                  <a:pt x="106" y="20"/>
                </a:lnTo>
                <a:lnTo>
                  <a:pt x="106" y="16"/>
                </a:lnTo>
                <a:lnTo>
                  <a:pt x="106" y="14"/>
                </a:lnTo>
                <a:lnTo>
                  <a:pt x="107" y="12"/>
                </a:lnTo>
                <a:lnTo>
                  <a:pt x="107" y="11"/>
                </a:lnTo>
                <a:lnTo>
                  <a:pt x="109" y="9"/>
                </a:lnTo>
                <a:lnTo>
                  <a:pt x="111" y="7"/>
                </a:lnTo>
                <a:lnTo>
                  <a:pt x="115" y="7"/>
                </a:lnTo>
                <a:close/>
                <a:moveTo>
                  <a:pt x="115" y="24"/>
                </a:moveTo>
                <a:lnTo>
                  <a:pt x="117" y="24"/>
                </a:lnTo>
                <a:lnTo>
                  <a:pt x="119" y="24"/>
                </a:lnTo>
                <a:lnTo>
                  <a:pt x="119" y="22"/>
                </a:lnTo>
                <a:lnTo>
                  <a:pt x="120" y="20"/>
                </a:lnTo>
                <a:lnTo>
                  <a:pt x="120" y="18"/>
                </a:lnTo>
                <a:lnTo>
                  <a:pt x="120" y="16"/>
                </a:lnTo>
                <a:lnTo>
                  <a:pt x="120" y="14"/>
                </a:lnTo>
                <a:lnTo>
                  <a:pt x="119" y="12"/>
                </a:lnTo>
                <a:lnTo>
                  <a:pt x="119" y="11"/>
                </a:lnTo>
                <a:lnTo>
                  <a:pt x="117" y="9"/>
                </a:lnTo>
                <a:lnTo>
                  <a:pt x="115" y="9"/>
                </a:lnTo>
                <a:lnTo>
                  <a:pt x="113" y="9"/>
                </a:lnTo>
                <a:lnTo>
                  <a:pt x="111" y="11"/>
                </a:lnTo>
                <a:lnTo>
                  <a:pt x="109" y="12"/>
                </a:lnTo>
                <a:lnTo>
                  <a:pt x="109" y="14"/>
                </a:lnTo>
                <a:lnTo>
                  <a:pt x="109" y="16"/>
                </a:lnTo>
                <a:lnTo>
                  <a:pt x="109" y="18"/>
                </a:lnTo>
                <a:lnTo>
                  <a:pt x="109" y="20"/>
                </a:lnTo>
                <a:lnTo>
                  <a:pt x="109" y="22"/>
                </a:lnTo>
                <a:lnTo>
                  <a:pt x="111" y="24"/>
                </a:lnTo>
                <a:lnTo>
                  <a:pt x="113" y="24"/>
                </a:lnTo>
                <a:lnTo>
                  <a:pt x="115" y="24"/>
                </a:lnTo>
                <a:close/>
                <a:moveTo>
                  <a:pt x="128" y="7"/>
                </a:moveTo>
                <a:lnTo>
                  <a:pt x="137" y="7"/>
                </a:lnTo>
                <a:lnTo>
                  <a:pt x="141" y="7"/>
                </a:lnTo>
                <a:lnTo>
                  <a:pt x="143" y="9"/>
                </a:lnTo>
                <a:lnTo>
                  <a:pt x="143" y="11"/>
                </a:lnTo>
                <a:lnTo>
                  <a:pt x="143" y="12"/>
                </a:lnTo>
                <a:lnTo>
                  <a:pt x="143" y="14"/>
                </a:lnTo>
                <a:lnTo>
                  <a:pt x="141" y="16"/>
                </a:lnTo>
                <a:lnTo>
                  <a:pt x="143" y="18"/>
                </a:lnTo>
                <a:lnTo>
                  <a:pt x="144" y="20"/>
                </a:lnTo>
                <a:lnTo>
                  <a:pt x="144" y="22"/>
                </a:lnTo>
                <a:lnTo>
                  <a:pt x="144" y="24"/>
                </a:lnTo>
                <a:lnTo>
                  <a:pt x="143" y="25"/>
                </a:lnTo>
                <a:lnTo>
                  <a:pt x="141" y="25"/>
                </a:lnTo>
                <a:lnTo>
                  <a:pt x="139" y="27"/>
                </a:lnTo>
                <a:lnTo>
                  <a:pt x="137" y="27"/>
                </a:lnTo>
                <a:lnTo>
                  <a:pt x="128" y="27"/>
                </a:lnTo>
                <a:lnTo>
                  <a:pt x="128" y="7"/>
                </a:lnTo>
                <a:close/>
                <a:moveTo>
                  <a:pt x="131" y="16"/>
                </a:moveTo>
                <a:lnTo>
                  <a:pt x="135" y="16"/>
                </a:lnTo>
                <a:lnTo>
                  <a:pt x="137" y="16"/>
                </a:lnTo>
                <a:lnTo>
                  <a:pt x="139" y="14"/>
                </a:lnTo>
                <a:lnTo>
                  <a:pt x="139" y="12"/>
                </a:lnTo>
                <a:lnTo>
                  <a:pt x="141" y="12"/>
                </a:lnTo>
                <a:lnTo>
                  <a:pt x="139" y="11"/>
                </a:lnTo>
                <a:lnTo>
                  <a:pt x="137" y="11"/>
                </a:lnTo>
                <a:lnTo>
                  <a:pt x="135" y="11"/>
                </a:lnTo>
                <a:lnTo>
                  <a:pt x="131" y="11"/>
                </a:lnTo>
                <a:lnTo>
                  <a:pt x="131" y="16"/>
                </a:lnTo>
                <a:close/>
                <a:moveTo>
                  <a:pt x="131" y="24"/>
                </a:moveTo>
                <a:lnTo>
                  <a:pt x="137" y="24"/>
                </a:lnTo>
                <a:lnTo>
                  <a:pt x="139" y="24"/>
                </a:lnTo>
                <a:lnTo>
                  <a:pt x="141" y="24"/>
                </a:lnTo>
                <a:lnTo>
                  <a:pt x="141" y="22"/>
                </a:lnTo>
                <a:lnTo>
                  <a:pt x="141" y="20"/>
                </a:lnTo>
                <a:lnTo>
                  <a:pt x="141" y="18"/>
                </a:lnTo>
                <a:lnTo>
                  <a:pt x="139" y="18"/>
                </a:lnTo>
                <a:lnTo>
                  <a:pt x="137" y="18"/>
                </a:lnTo>
                <a:lnTo>
                  <a:pt x="131" y="18"/>
                </a:lnTo>
                <a:lnTo>
                  <a:pt x="131" y="24"/>
                </a:lnTo>
                <a:close/>
                <a:moveTo>
                  <a:pt x="161" y="14"/>
                </a:moveTo>
                <a:lnTo>
                  <a:pt x="159" y="11"/>
                </a:lnTo>
                <a:lnTo>
                  <a:pt x="155" y="9"/>
                </a:lnTo>
                <a:lnTo>
                  <a:pt x="154" y="11"/>
                </a:lnTo>
                <a:lnTo>
                  <a:pt x="152" y="12"/>
                </a:lnTo>
                <a:lnTo>
                  <a:pt x="150" y="14"/>
                </a:lnTo>
                <a:lnTo>
                  <a:pt x="150" y="16"/>
                </a:lnTo>
                <a:lnTo>
                  <a:pt x="150" y="20"/>
                </a:lnTo>
                <a:lnTo>
                  <a:pt x="152" y="22"/>
                </a:lnTo>
                <a:lnTo>
                  <a:pt x="154" y="24"/>
                </a:lnTo>
                <a:lnTo>
                  <a:pt x="155" y="24"/>
                </a:lnTo>
                <a:lnTo>
                  <a:pt x="157" y="24"/>
                </a:lnTo>
                <a:lnTo>
                  <a:pt x="159" y="24"/>
                </a:lnTo>
                <a:lnTo>
                  <a:pt x="159" y="22"/>
                </a:lnTo>
                <a:lnTo>
                  <a:pt x="161" y="20"/>
                </a:lnTo>
                <a:lnTo>
                  <a:pt x="163" y="20"/>
                </a:lnTo>
                <a:lnTo>
                  <a:pt x="163" y="22"/>
                </a:lnTo>
                <a:lnTo>
                  <a:pt x="161" y="25"/>
                </a:lnTo>
                <a:lnTo>
                  <a:pt x="159" y="27"/>
                </a:lnTo>
                <a:lnTo>
                  <a:pt x="155" y="27"/>
                </a:lnTo>
                <a:lnTo>
                  <a:pt x="154" y="27"/>
                </a:lnTo>
                <a:lnTo>
                  <a:pt x="152" y="25"/>
                </a:lnTo>
                <a:lnTo>
                  <a:pt x="150" y="25"/>
                </a:lnTo>
                <a:lnTo>
                  <a:pt x="148" y="22"/>
                </a:lnTo>
                <a:lnTo>
                  <a:pt x="148" y="20"/>
                </a:lnTo>
                <a:lnTo>
                  <a:pt x="146" y="18"/>
                </a:lnTo>
                <a:lnTo>
                  <a:pt x="148" y="14"/>
                </a:lnTo>
                <a:lnTo>
                  <a:pt x="148" y="12"/>
                </a:lnTo>
                <a:lnTo>
                  <a:pt x="150" y="9"/>
                </a:lnTo>
                <a:lnTo>
                  <a:pt x="152" y="9"/>
                </a:lnTo>
                <a:lnTo>
                  <a:pt x="154" y="7"/>
                </a:lnTo>
                <a:lnTo>
                  <a:pt x="155" y="7"/>
                </a:lnTo>
                <a:lnTo>
                  <a:pt x="159" y="7"/>
                </a:lnTo>
                <a:lnTo>
                  <a:pt x="161" y="7"/>
                </a:lnTo>
                <a:lnTo>
                  <a:pt x="161" y="9"/>
                </a:lnTo>
                <a:lnTo>
                  <a:pt x="163" y="11"/>
                </a:lnTo>
                <a:lnTo>
                  <a:pt x="163" y="12"/>
                </a:lnTo>
                <a:lnTo>
                  <a:pt x="163" y="14"/>
                </a:lnTo>
                <a:lnTo>
                  <a:pt x="161" y="14"/>
                </a:lnTo>
                <a:close/>
                <a:moveTo>
                  <a:pt x="183" y="27"/>
                </a:moveTo>
                <a:lnTo>
                  <a:pt x="180" y="27"/>
                </a:lnTo>
                <a:lnTo>
                  <a:pt x="172" y="18"/>
                </a:lnTo>
                <a:lnTo>
                  <a:pt x="170" y="20"/>
                </a:lnTo>
                <a:lnTo>
                  <a:pt x="170" y="27"/>
                </a:lnTo>
                <a:lnTo>
                  <a:pt x="167" y="27"/>
                </a:lnTo>
                <a:lnTo>
                  <a:pt x="167" y="7"/>
                </a:lnTo>
                <a:lnTo>
                  <a:pt x="170" y="7"/>
                </a:lnTo>
                <a:lnTo>
                  <a:pt x="170" y="16"/>
                </a:lnTo>
                <a:lnTo>
                  <a:pt x="180" y="7"/>
                </a:lnTo>
                <a:lnTo>
                  <a:pt x="183" y="7"/>
                </a:lnTo>
                <a:lnTo>
                  <a:pt x="174" y="14"/>
                </a:lnTo>
                <a:lnTo>
                  <a:pt x="183" y="27"/>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42" name="Freeform 176"/>
          <p:cNvSpPr>
            <a:spLocks noEditPoints="1"/>
          </p:cNvSpPr>
          <p:nvPr/>
        </p:nvSpPr>
        <p:spPr bwMode="auto">
          <a:xfrm>
            <a:off x="2005428" y="3887590"/>
            <a:ext cx="137919" cy="66125"/>
          </a:xfrm>
          <a:custGeom>
            <a:avLst/>
            <a:gdLst>
              <a:gd name="T0" fmla="*/ 32272 w 79"/>
              <a:gd name="T1" fmla="*/ 4762 h 35"/>
              <a:gd name="T2" fmla="*/ 13202 w 79"/>
              <a:gd name="T3" fmla="*/ 42862 h 35"/>
              <a:gd name="T4" fmla="*/ 0 w 79"/>
              <a:gd name="T5" fmla="*/ 0 h 35"/>
              <a:gd name="T6" fmla="*/ 57210 w 79"/>
              <a:gd name="T7" fmla="*/ 17462 h 35"/>
              <a:gd name="T8" fmla="*/ 54276 w 79"/>
              <a:gd name="T9" fmla="*/ 25400 h 35"/>
              <a:gd name="T10" fmla="*/ 48408 w 79"/>
              <a:gd name="T11" fmla="*/ 41275 h 35"/>
              <a:gd name="T12" fmla="*/ 42541 w 79"/>
              <a:gd name="T13" fmla="*/ 49212 h 35"/>
              <a:gd name="T14" fmla="*/ 41074 w 79"/>
              <a:gd name="T15" fmla="*/ 55562 h 35"/>
              <a:gd name="T16" fmla="*/ 35206 w 79"/>
              <a:gd name="T17" fmla="*/ 55562 h 35"/>
              <a:gd name="T18" fmla="*/ 35206 w 79"/>
              <a:gd name="T19" fmla="*/ 49212 h 35"/>
              <a:gd name="T20" fmla="*/ 38140 w 79"/>
              <a:gd name="T21" fmla="*/ 52387 h 35"/>
              <a:gd name="T22" fmla="*/ 41074 w 79"/>
              <a:gd name="T23" fmla="*/ 49212 h 35"/>
              <a:gd name="T24" fmla="*/ 32272 w 79"/>
              <a:gd name="T25" fmla="*/ 11112 h 35"/>
              <a:gd name="T26" fmla="*/ 42541 w 79"/>
              <a:gd name="T27" fmla="*/ 38100 h 35"/>
              <a:gd name="T28" fmla="*/ 67479 w 79"/>
              <a:gd name="T29" fmla="*/ 34925 h 35"/>
              <a:gd name="T30" fmla="*/ 61611 w 79"/>
              <a:gd name="T31" fmla="*/ 42862 h 35"/>
              <a:gd name="T32" fmla="*/ 58677 w 79"/>
              <a:gd name="T33" fmla="*/ 38100 h 35"/>
              <a:gd name="T34" fmla="*/ 61611 w 79"/>
              <a:gd name="T35" fmla="*/ 34925 h 35"/>
              <a:gd name="T36" fmla="*/ 83615 w 79"/>
              <a:gd name="T37" fmla="*/ 42862 h 35"/>
              <a:gd name="T38" fmla="*/ 67479 w 79"/>
              <a:gd name="T39" fmla="*/ 17462 h 35"/>
              <a:gd name="T40" fmla="*/ 92416 w 79"/>
              <a:gd name="T41" fmla="*/ 14287 h 35"/>
              <a:gd name="T42" fmla="*/ 102685 w 79"/>
              <a:gd name="T43" fmla="*/ 11112 h 35"/>
              <a:gd name="T44" fmla="*/ 111486 w 79"/>
              <a:gd name="T45" fmla="*/ 14287 h 35"/>
              <a:gd name="T46" fmla="*/ 112953 w 79"/>
              <a:gd name="T47" fmla="*/ 38100 h 35"/>
              <a:gd name="T48" fmla="*/ 112953 w 79"/>
              <a:gd name="T49" fmla="*/ 41275 h 35"/>
              <a:gd name="T50" fmla="*/ 115887 w 79"/>
              <a:gd name="T51" fmla="*/ 42862 h 35"/>
              <a:gd name="T52" fmla="*/ 112953 w 79"/>
              <a:gd name="T53" fmla="*/ 42862 h 35"/>
              <a:gd name="T54" fmla="*/ 111486 w 79"/>
              <a:gd name="T55" fmla="*/ 42862 h 35"/>
              <a:gd name="T56" fmla="*/ 108552 w 79"/>
              <a:gd name="T57" fmla="*/ 38100 h 35"/>
              <a:gd name="T58" fmla="*/ 99751 w 79"/>
              <a:gd name="T59" fmla="*/ 42862 h 35"/>
              <a:gd name="T60" fmla="*/ 92416 w 79"/>
              <a:gd name="T61" fmla="*/ 42862 h 35"/>
              <a:gd name="T62" fmla="*/ 89482 w 79"/>
              <a:gd name="T63" fmla="*/ 38100 h 35"/>
              <a:gd name="T64" fmla="*/ 89482 w 79"/>
              <a:gd name="T65" fmla="*/ 28575 h 35"/>
              <a:gd name="T66" fmla="*/ 105619 w 79"/>
              <a:gd name="T67" fmla="*/ 22225 h 35"/>
              <a:gd name="T68" fmla="*/ 105619 w 79"/>
              <a:gd name="T69" fmla="*/ 17462 h 35"/>
              <a:gd name="T70" fmla="*/ 93883 w 79"/>
              <a:gd name="T71" fmla="*/ 17462 h 35"/>
              <a:gd name="T72" fmla="*/ 89482 w 79"/>
              <a:gd name="T73" fmla="*/ 20637 h 35"/>
              <a:gd name="T74" fmla="*/ 105619 w 79"/>
              <a:gd name="T75" fmla="*/ 28575 h 35"/>
              <a:gd name="T76" fmla="*/ 96817 w 79"/>
              <a:gd name="T77" fmla="*/ 28575 h 35"/>
              <a:gd name="T78" fmla="*/ 93883 w 79"/>
              <a:gd name="T79" fmla="*/ 31750 h 35"/>
              <a:gd name="T80" fmla="*/ 93883 w 79"/>
              <a:gd name="T81" fmla="*/ 38100 h 35"/>
              <a:gd name="T82" fmla="*/ 102685 w 79"/>
              <a:gd name="T83" fmla="*/ 38100 h 35"/>
              <a:gd name="T84" fmla="*/ 108552 w 79"/>
              <a:gd name="T85" fmla="*/ 34925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9"/>
              <a:gd name="T130" fmla="*/ 0 h 35"/>
              <a:gd name="T131" fmla="*/ 79 w 79"/>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9" h="35">
                <a:moveTo>
                  <a:pt x="0" y="0"/>
                </a:moveTo>
                <a:lnTo>
                  <a:pt x="22" y="0"/>
                </a:lnTo>
                <a:lnTo>
                  <a:pt x="22" y="3"/>
                </a:lnTo>
                <a:lnTo>
                  <a:pt x="13" y="3"/>
                </a:lnTo>
                <a:lnTo>
                  <a:pt x="13" y="27"/>
                </a:lnTo>
                <a:lnTo>
                  <a:pt x="9" y="27"/>
                </a:lnTo>
                <a:lnTo>
                  <a:pt x="9" y="3"/>
                </a:lnTo>
                <a:lnTo>
                  <a:pt x="0" y="3"/>
                </a:lnTo>
                <a:lnTo>
                  <a:pt x="0" y="0"/>
                </a:lnTo>
                <a:close/>
                <a:moveTo>
                  <a:pt x="35" y="7"/>
                </a:moveTo>
                <a:lnTo>
                  <a:pt x="39" y="7"/>
                </a:lnTo>
                <a:lnTo>
                  <a:pt x="39" y="11"/>
                </a:lnTo>
                <a:lnTo>
                  <a:pt x="37" y="13"/>
                </a:lnTo>
                <a:lnTo>
                  <a:pt x="37" y="14"/>
                </a:lnTo>
                <a:lnTo>
                  <a:pt x="37" y="16"/>
                </a:lnTo>
                <a:lnTo>
                  <a:pt x="35" y="18"/>
                </a:lnTo>
                <a:lnTo>
                  <a:pt x="33" y="22"/>
                </a:lnTo>
                <a:lnTo>
                  <a:pt x="33" y="26"/>
                </a:lnTo>
                <a:lnTo>
                  <a:pt x="31" y="27"/>
                </a:lnTo>
                <a:lnTo>
                  <a:pt x="31" y="29"/>
                </a:lnTo>
                <a:lnTo>
                  <a:pt x="29" y="31"/>
                </a:lnTo>
                <a:lnTo>
                  <a:pt x="29" y="33"/>
                </a:lnTo>
                <a:lnTo>
                  <a:pt x="29" y="35"/>
                </a:lnTo>
                <a:lnTo>
                  <a:pt x="28" y="35"/>
                </a:lnTo>
                <a:lnTo>
                  <a:pt x="26" y="35"/>
                </a:lnTo>
                <a:lnTo>
                  <a:pt x="24" y="35"/>
                </a:lnTo>
                <a:lnTo>
                  <a:pt x="24" y="31"/>
                </a:lnTo>
                <a:lnTo>
                  <a:pt x="24" y="33"/>
                </a:lnTo>
                <a:lnTo>
                  <a:pt x="26" y="33"/>
                </a:lnTo>
                <a:lnTo>
                  <a:pt x="26" y="31"/>
                </a:lnTo>
                <a:lnTo>
                  <a:pt x="28" y="31"/>
                </a:lnTo>
                <a:lnTo>
                  <a:pt x="28" y="29"/>
                </a:lnTo>
                <a:lnTo>
                  <a:pt x="29" y="27"/>
                </a:lnTo>
                <a:lnTo>
                  <a:pt x="22" y="7"/>
                </a:lnTo>
                <a:lnTo>
                  <a:pt x="26" y="7"/>
                </a:lnTo>
                <a:lnTo>
                  <a:pt x="29" y="24"/>
                </a:lnTo>
                <a:lnTo>
                  <a:pt x="35" y="7"/>
                </a:lnTo>
                <a:close/>
                <a:moveTo>
                  <a:pt x="46" y="11"/>
                </a:moveTo>
                <a:lnTo>
                  <a:pt x="46" y="22"/>
                </a:lnTo>
                <a:lnTo>
                  <a:pt x="46" y="24"/>
                </a:lnTo>
                <a:lnTo>
                  <a:pt x="44" y="26"/>
                </a:lnTo>
                <a:lnTo>
                  <a:pt x="42" y="27"/>
                </a:lnTo>
                <a:lnTo>
                  <a:pt x="40" y="27"/>
                </a:lnTo>
                <a:lnTo>
                  <a:pt x="40" y="24"/>
                </a:lnTo>
                <a:lnTo>
                  <a:pt x="42" y="24"/>
                </a:lnTo>
                <a:lnTo>
                  <a:pt x="42" y="22"/>
                </a:lnTo>
                <a:lnTo>
                  <a:pt x="42" y="7"/>
                </a:lnTo>
                <a:lnTo>
                  <a:pt x="57" y="7"/>
                </a:lnTo>
                <a:lnTo>
                  <a:pt x="57" y="27"/>
                </a:lnTo>
                <a:lnTo>
                  <a:pt x="53" y="27"/>
                </a:lnTo>
                <a:lnTo>
                  <a:pt x="53" y="11"/>
                </a:lnTo>
                <a:lnTo>
                  <a:pt x="46" y="11"/>
                </a:lnTo>
                <a:close/>
                <a:moveTo>
                  <a:pt x="61" y="13"/>
                </a:moveTo>
                <a:lnTo>
                  <a:pt x="63" y="11"/>
                </a:lnTo>
                <a:lnTo>
                  <a:pt x="63" y="9"/>
                </a:lnTo>
                <a:lnTo>
                  <a:pt x="66" y="7"/>
                </a:lnTo>
                <a:lnTo>
                  <a:pt x="70" y="7"/>
                </a:lnTo>
                <a:lnTo>
                  <a:pt x="72" y="7"/>
                </a:lnTo>
                <a:lnTo>
                  <a:pt x="74" y="7"/>
                </a:lnTo>
                <a:lnTo>
                  <a:pt x="76" y="9"/>
                </a:lnTo>
                <a:lnTo>
                  <a:pt x="76" y="11"/>
                </a:lnTo>
                <a:lnTo>
                  <a:pt x="77" y="13"/>
                </a:lnTo>
                <a:lnTo>
                  <a:pt x="77" y="24"/>
                </a:lnTo>
                <a:lnTo>
                  <a:pt x="77" y="26"/>
                </a:lnTo>
                <a:lnTo>
                  <a:pt x="79" y="26"/>
                </a:lnTo>
                <a:lnTo>
                  <a:pt x="79" y="27"/>
                </a:lnTo>
                <a:lnTo>
                  <a:pt x="77" y="27"/>
                </a:lnTo>
                <a:lnTo>
                  <a:pt x="76" y="27"/>
                </a:lnTo>
                <a:lnTo>
                  <a:pt x="74" y="27"/>
                </a:lnTo>
                <a:lnTo>
                  <a:pt x="74" y="26"/>
                </a:lnTo>
                <a:lnTo>
                  <a:pt x="74" y="24"/>
                </a:lnTo>
                <a:lnTo>
                  <a:pt x="72" y="26"/>
                </a:lnTo>
                <a:lnTo>
                  <a:pt x="70" y="27"/>
                </a:lnTo>
                <a:lnTo>
                  <a:pt x="68" y="27"/>
                </a:lnTo>
                <a:lnTo>
                  <a:pt x="66" y="27"/>
                </a:lnTo>
                <a:lnTo>
                  <a:pt x="64" y="27"/>
                </a:lnTo>
                <a:lnTo>
                  <a:pt x="63" y="27"/>
                </a:lnTo>
                <a:lnTo>
                  <a:pt x="63" y="26"/>
                </a:lnTo>
                <a:lnTo>
                  <a:pt x="61" y="26"/>
                </a:lnTo>
                <a:lnTo>
                  <a:pt x="61" y="24"/>
                </a:lnTo>
                <a:lnTo>
                  <a:pt x="61" y="22"/>
                </a:lnTo>
                <a:lnTo>
                  <a:pt x="61" y="20"/>
                </a:lnTo>
                <a:lnTo>
                  <a:pt x="61" y="18"/>
                </a:lnTo>
                <a:lnTo>
                  <a:pt x="63" y="16"/>
                </a:lnTo>
                <a:lnTo>
                  <a:pt x="66" y="16"/>
                </a:lnTo>
                <a:lnTo>
                  <a:pt x="72" y="14"/>
                </a:lnTo>
                <a:lnTo>
                  <a:pt x="74" y="14"/>
                </a:lnTo>
                <a:lnTo>
                  <a:pt x="74" y="13"/>
                </a:lnTo>
                <a:lnTo>
                  <a:pt x="72" y="11"/>
                </a:lnTo>
                <a:lnTo>
                  <a:pt x="68" y="9"/>
                </a:lnTo>
                <a:lnTo>
                  <a:pt x="66" y="11"/>
                </a:lnTo>
                <a:lnTo>
                  <a:pt x="64" y="11"/>
                </a:lnTo>
                <a:lnTo>
                  <a:pt x="64" y="13"/>
                </a:lnTo>
                <a:lnTo>
                  <a:pt x="61" y="13"/>
                </a:lnTo>
                <a:close/>
                <a:moveTo>
                  <a:pt x="74" y="16"/>
                </a:moveTo>
                <a:lnTo>
                  <a:pt x="72" y="18"/>
                </a:lnTo>
                <a:lnTo>
                  <a:pt x="70" y="18"/>
                </a:lnTo>
                <a:lnTo>
                  <a:pt x="68" y="18"/>
                </a:lnTo>
                <a:lnTo>
                  <a:pt x="66" y="18"/>
                </a:lnTo>
                <a:lnTo>
                  <a:pt x="64" y="20"/>
                </a:lnTo>
                <a:lnTo>
                  <a:pt x="64" y="22"/>
                </a:lnTo>
                <a:lnTo>
                  <a:pt x="64" y="24"/>
                </a:lnTo>
                <a:lnTo>
                  <a:pt x="66" y="26"/>
                </a:lnTo>
                <a:lnTo>
                  <a:pt x="68" y="26"/>
                </a:lnTo>
                <a:lnTo>
                  <a:pt x="70" y="24"/>
                </a:lnTo>
                <a:lnTo>
                  <a:pt x="72" y="24"/>
                </a:lnTo>
                <a:lnTo>
                  <a:pt x="72" y="22"/>
                </a:lnTo>
                <a:lnTo>
                  <a:pt x="74" y="22"/>
                </a:lnTo>
                <a:lnTo>
                  <a:pt x="74" y="20"/>
                </a:lnTo>
                <a:lnTo>
                  <a:pt x="74" y="16"/>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43" name="Freeform 177"/>
          <p:cNvSpPr>
            <a:spLocks noEditPoints="1"/>
          </p:cNvSpPr>
          <p:nvPr/>
        </p:nvSpPr>
        <p:spPr bwMode="auto">
          <a:xfrm>
            <a:off x="1965751" y="3645758"/>
            <a:ext cx="202157" cy="66125"/>
          </a:xfrm>
          <a:custGeom>
            <a:avLst/>
            <a:gdLst>
              <a:gd name="T0" fmla="*/ 4393 w 116"/>
              <a:gd name="T1" fmla="*/ 0 h 35"/>
              <a:gd name="T2" fmla="*/ 16108 w 116"/>
              <a:gd name="T3" fmla="*/ 17462 h 35"/>
              <a:gd name="T4" fmla="*/ 4393 w 116"/>
              <a:gd name="T5" fmla="*/ 26987 h 35"/>
              <a:gd name="T6" fmla="*/ 38073 w 116"/>
              <a:gd name="T7" fmla="*/ 12700 h 35"/>
              <a:gd name="T8" fmla="*/ 51252 w 116"/>
              <a:gd name="T9" fmla="*/ 12700 h 35"/>
              <a:gd name="T10" fmla="*/ 58573 w 116"/>
              <a:gd name="T11" fmla="*/ 17462 h 35"/>
              <a:gd name="T12" fmla="*/ 58573 w 116"/>
              <a:gd name="T13" fmla="*/ 38100 h 35"/>
              <a:gd name="T14" fmla="*/ 58573 w 116"/>
              <a:gd name="T15" fmla="*/ 41275 h 35"/>
              <a:gd name="T16" fmla="*/ 58573 w 116"/>
              <a:gd name="T17" fmla="*/ 44450 h 35"/>
              <a:gd name="T18" fmla="*/ 54180 w 116"/>
              <a:gd name="T19" fmla="*/ 38100 h 35"/>
              <a:gd name="T20" fmla="*/ 42466 w 116"/>
              <a:gd name="T21" fmla="*/ 44450 h 35"/>
              <a:gd name="T22" fmla="*/ 35144 w 116"/>
              <a:gd name="T23" fmla="*/ 38100 h 35"/>
              <a:gd name="T24" fmla="*/ 35144 w 116"/>
              <a:gd name="T25" fmla="*/ 30162 h 35"/>
              <a:gd name="T26" fmla="*/ 54180 w 116"/>
              <a:gd name="T27" fmla="*/ 23812 h 35"/>
              <a:gd name="T28" fmla="*/ 42466 w 116"/>
              <a:gd name="T29" fmla="*/ 14287 h 35"/>
              <a:gd name="T30" fmla="*/ 35144 w 116"/>
              <a:gd name="T31" fmla="*/ 20637 h 35"/>
              <a:gd name="T32" fmla="*/ 48323 w 116"/>
              <a:gd name="T33" fmla="*/ 26987 h 35"/>
              <a:gd name="T34" fmla="*/ 39537 w 116"/>
              <a:gd name="T35" fmla="*/ 30162 h 35"/>
              <a:gd name="T36" fmla="*/ 39537 w 116"/>
              <a:gd name="T37" fmla="*/ 38100 h 35"/>
              <a:gd name="T38" fmla="*/ 51252 w 116"/>
              <a:gd name="T39" fmla="*/ 34925 h 35"/>
              <a:gd name="T40" fmla="*/ 54180 w 116"/>
              <a:gd name="T41" fmla="*/ 26987 h 35"/>
              <a:gd name="T42" fmla="*/ 70288 w 116"/>
              <a:gd name="T43" fmla="*/ 41275 h 35"/>
              <a:gd name="T44" fmla="*/ 64431 w 116"/>
              <a:gd name="T45" fmla="*/ 38100 h 35"/>
              <a:gd name="T46" fmla="*/ 67359 w 116"/>
              <a:gd name="T47" fmla="*/ 12700 h 35"/>
              <a:gd name="T48" fmla="*/ 83467 w 116"/>
              <a:gd name="T49" fmla="*/ 14287 h 35"/>
              <a:gd name="T50" fmla="*/ 115683 w 116"/>
              <a:gd name="T51" fmla="*/ 14287 h 35"/>
              <a:gd name="T52" fmla="*/ 109825 w 116"/>
              <a:gd name="T53" fmla="*/ 30162 h 35"/>
              <a:gd name="T54" fmla="*/ 105432 w 116"/>
              <a:gd name="T55" fmla="*/ 47625 h 35"/>
              <a:gd name="T56" fmla="*/ 102504 w 116"/>
              <a:gd name="T57" fmla="*/ 52387 h 35"/>
              <a:gd name="T58" fmla="*/ 93718 w 116"/>
              <a:gd name="T59" fmla="*/ 55562 h 35"/>
              <a:gd name="T60" fmla="*/ 96646 w 116"/>
              <a:gd name="T61" fmla="*/ 50800 h 35"/>
              <a:gd name="T62" fmla="*/ 99575 w 116"/>
              <a:gd name="T63" fmla="*/ 47625 h 35"/>
              <a:gd name="T64" fmla="*/ 96646 w 116"/>
              <a:gd name="T65" fmla="*/ 12700 h 35"/>
              <a:gd name="T66" fmla="*/ 125933 w 116"/>
              <a:gd name="T67" fmla="*/ 14287 h 35"/>
              <a:gd name="T68" fmla="*/ 140576 w 116"/>
              <a:gd name="T69" fmla="*/ 12700 h 35"/>
              <a:gd name="T70" fmla="*/ 144969 w 116"/>
              <a:gd name="T71" fmla="*/ 14287 h 35"/>
              <a:gd name="T72" fmla="*/ 159613 w 116"/>
              <a:gd name="T73" fmla="*/ 12700 h 35"/>
              <a:gd name="T74" fmla="*/ 166934 w 116"/>
              <a:gd name="T75" fmla="*/ 14287 h 35"/>
              <a:gd name="T76" fmla="*/ 166934 w 116"/>
              <a:gd name="T77" fmla="*/ 38100 h 35"/>
              <a:gd name="T78" fmla="*/ 169863 w 116"/>
              <a:gd name="T79" fmla="*/ 41275 h 35"/>
              <a:gd name="T80" fmla="*/ 166934 w 116"/>
              <a:gd name="T81" fmla="*/ 44450 h 35"/>
              <a:gd name="T82" fmla="*/ 161077 w 116"/>
              <a:gd name="T83" fmla="*/ 41275 h 35"/>
              <a:gd name="T84" fmla="*/ 153755 w 116"/>
              <a:gd name="T85" fmla="*/ 44450 h 35"/>
              <a:gd name="T86" fmla="*/ 144969 w 116"/>
              <a:gd name="T87" fmla="*/ 41275 h 35"/>
              <a:gd name="T88" fmla="*/ 143505 w 116"/>
              <a:gd name="T89" fmla="*/ 33337 h 35"/>
              <a:gd name="T90" fmla="*/ 159613 w 116"/>
              <a:gd name="T91" fmla="*/ 23812 h 35"/>
              <a:gd name="T92" fmla="*/ 153755 w 116"/>
              <a:gd name="T93" fmla="*/ 14287 h 35"/>
              <a:gd name="T94" fmla="*/ 147898 w 116"/>
              <a:gd name="T95" fmla="*/ 20637 h 35"/>
              <a:gd name="T96" fmla="*/ 159613 w 116"/>
              <a:gd name="T97" fmla="*/ 26987 h 35"/>
              <a:gd name="T98" fmla="*/ 150827 w 116"/>
              <a:gd name="T99" fmla="*/ 30162 h 35"/>
              <a:gd name="T100" fmla="*/ 147898 w 116"/>
              <a:gd name="T101" fmla="*/ 33337 h 35"/>
              <a:gd name="T102" fmla="*/ 156684 w 116"/>
              <a:gd name="T103" fmla="*/ 38100 h 35"/>
              <a:gd name="T104" fmla="*/ 161077 w 116"/>
              <a:gd name="T105" fmla="*/ 33337 h 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6"/>
              <a:gd name="T160" fmla="*/ 0 h 35"/>
              <a:gd name="T161" fmla="*/ 116 w 116"/>
              <a:gd name="T162" fmla="*/ 35 h 3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6" h="35">
                <a:moveTo>
                  <a:pt x="3" y="26"/>
                </a:moveTo>
                <a:lnTo>
                  <a:pt x="0" y="26"/>
                </a:lnTo>
                <a:lnTo>
                  <a:pt x="0" y="0"/>
                </a:lnTo>
                <a:lnTo>
                  <a:pt x="3" y="0"/>
                </a:lnTo>
                <a:lnTo>
                  <a:pt x="3" y="13"/>
                </a:lnTo>
                <a:lnTo>
                  <a:pt x="16" y="0"/>
                </a:lnTo>
                <a:lnTo>
                  <a:pt x="22" y="0"/>
                </a:lnTo>
                <a:lnTo>
                  <a:pt x="11" y="11"/>
                </a:lnTo>
                <a:lnTo>
                  <a:pt x="22" y="26"/>
                </a:lnTo>
                <a:lnTo>
                  <a:pt x="16" y="26"/>
                </a:lnTo>
                <a:lnTo>
                  <a:pt x="7" y="13"/>
                </a:lnTo>
                <a:lnTo>
                  <a:pt x="3" y="17"/>
                </a:lnTo>
                <a:lnTo>
                  <a:pt x="3" y="26"/>
                </a:lnTo>
                <a:close/>
                <a:moveTo>
                  <a:pt x="24" y="13"/>
                </a:moveTo>
                <a:lnTo>
                  <a:pt x="26" y="9"/>
                </a:lnTo>
                <a:lnTo>
                  <a:pt x="26" y="8"/>
                </a:lnTo>
                <a:lnTo>
                  <a:pt x="29" y="8"/>
                </a:lnTo>
                <a:lnTo>
                  <a:pt x="33" y="6"/>
                </a:lnTo>
                <a:lnTo>
                  <a:pt x="33" y="8"/>
                </a:lnTo>
                <a:lnTo>
                  <a:pt x="35" y="8"/>
                </a:lnTo>
                <a:lnTo>
                  <a:pt x="37" y="8"/>
                </a:lnTo>
                <a:lnTo>
                  <a:pt x="38" y="9"/>
                </a:lnTo>
                <a:lnTo>
                  <a:pt x="40" y="11"/>
                </a:lnTo>
                <a:lnTo>
                  <a:pt x="40" y="24"/>
                </a:lnTo>
                <a:lnTo>
                  <a:pt x="42" y="24"/>
                </a:lnTo>
                <a:lnTo>
                  <a:pt x="42" y="26"/>
                </a:lnTo>
                <a:lnTo>
                  <a:pt x="40" y="26"/>
                </a:lnTo>
                <a:lnTo>
                  <a:pt x="40" y="28"/>
                </a:lnTo>
                <a:lnTo>
                  <a:pt x="38" y="26"/>
                </a:lnTo>
                <a:lnTo>
                  <a:pt x="37" y="26"/>
                </a:lnTo>
                <a:lnTo>
                  <a:pt x="37" y="24"/>
                </a:lnTo>
                <a:lnTo>
                  <a:pt x="35" y="26"/>
                </a:lnTo>
                <a:lnTo>
                  <a:pt x="33" y="26"/>
                </a:lnTo>
                <a:lnTo>
                  <a:pt x="31" y="28"/>
                </a:lnTo>
                <a:lnTo>
                  <a:pt x="29" y="28"/>
                </a:lnTo>
                <a:lnTo>
                  <a:pt x="27" y="28"/>
                </a:lnTo>
                <a:lnTo>
                  <a:pt x="26" y="26"/>
                </a:lnTo>
                <a:lnTo>
                  <a:pt x="24" y="24"/>
                </a:lnTo>
                <a:lnTo>
                  <a:pt x="24" y="22"/>
                </a:lnTo>
                <a:lnTo>
                  <a:pt x="24" y="21"/>
                </a:lnTo>
                <a:lnTo>
                  <a:pt x="24" y="19"/>
                </a:lnTo>
                <a:lnTo>
                  <a:pt x="26" y="17"/>
                </a:lnTo>
                <a:lnTo>
                  <a:pt x="29" y="15"/>
                </a:lnTo>
                <a:lnTo>
                  <a:pt x="35" y="15"/>
                </a:lnTo>
                <a:lnTo>
                  <a:pt x="37" y="15"/>
                </a:lnTo>
                <a:lnTo>
                  <a:pt x="37" y="13"/>
                </a:lnTo>
                <a:lnTo>
                  <a:pt x="35" y="9"/>
                </a:lnTo>
                <a:lnTo>
                  <a:pt x="31" y="9"/>
                </a:lnTo>
                <a:lnTo>
                  <a:pt x="29" y="9"/>
                </a:lnTo>
                <a:lnTo>
                  <a:pt x="29" y="11"/>
                </a:lnTo>
                <a:lnTo>
                  <a:pt x="27" y="11"/>
                </a:lnTo>
                <a:lnTo>
                  <a:pt x="27" y="13"/>
                </a:lnTo>
                <a:lnTo>
                  <a:pt x="24" y="13"/>
                </a:lnTo>
                <a:close/>
                <a:moveTo>
                  <a:pt x="37" y="17"/>
                </a:moveTo>
                <a:lnTo>
                  <a:pt x="35" y="17"/>
                </a:lnTo>
                <a:lnTo>
                  <a:pt x="33" y="17"/>
                </a:lnTo>
                <a:lnTo>
                  <a:pt x="31" y="19"/>
                </a:lnTo>
                <a:lnTo>
                  <a:pt x="29" y="19"/>
                </a:lnTo>
                <a:lnTo>
                  <a:pt x="27" y="19"/>
                </a:lnTo>
                <a:lnTo>
                  <a:pt x="27" y="21"/>
                </a:lnTo>
                <a:lnTo>
                  <a:pt x="27" y="24"/>
                </a:lnTo>
                <a:lnTo>
                  <a:pt x="31" y="24"/>
                </a:lnTo>
                <a:lnTo>
                  <a:pt x="33" y="24"/>
                </a:lnTo>
                <a:lnTo>
                  <a:pt x="35" y="22"/>
                </a:lnTo>
                <a:lnTo>
                  <a:pt x="37" y="21"/>
                </a:lnTo>
                <a:lnTo>
                  <a:pt x="37" y="17"/>
                </a:lnTo>
                <a:close/>
                <a:moveTo>
                  <a:pt x="48" y="9"/>
                </a:moveTo>
                <a:lnTo>
                  <a:pt x="48" y="22"/>
                </a:lnTo>
                <a:lnTo>
                  <a:pt x="48" y="24"/>
                </a:lnTo>
                <a:lnTo>
                  <a:pt x="48" y="26"/>
                </a:lnTo>
                <a:lnTo>
                  <a:pt x="46" y="26"/>
                </a:lnTo>
                <a:lnTo>
                  <a:pt x="44" y="28"/>
                </a:lnTo>
                <a:lnTo>
                  <a:pt x="44" y="24"/>
                </a:lnTo>
                <a:lnTo>
                  <a:pt x="46" y="24"/>
                </a:lnTo>
                <a:lnTo>
                  <a:pt x="46" y="22"/>
                </a:lnTo>
                <a:lnTo>
                  <a:pt x="46" y="8"/>
                </a:lnTo>
                <a:lnTo>
                  <a:pt x="59" y="8"/>
                </a:lnTo>
                <a:lnTo>
                  <a:pt x="59" y="26"/>
                </a:lnTo>
                <a:lnTo>
                  <a:pt x="57" y="26"/>
                </a:lnTo>
                <a:lnTo>
                  <a:pt x="57" y="9"/>
                </a:lnTo>
                <a:lnTo>
                  <a:pt x="48" y="9"/>
                </a:lnTo>
                <a:close/>
                <a:moveTo>
                  <a:pt x="77" y="8"/>
                </a:moveTo>
                <a:lnTo>
                  <a:pt x="81" y="8"/>
                </a:lnTo>
                <a:lnTo>
                  <a:pt x="79" y="9"/>
                </a:lnTo>
                <a:lnTo>
                  <a:pt x="79" y="11"/>
                </a:lnTo>
                <a:lnTo>
                  <a:pt x="77" y="13"/>
                </a:lnTo>
                <a:lnTo>
                  <a:pt x="77" y="17"/>
                </a:lnTo>
                <a:lnTo>
                  <a:pt x="75" y="19"/>
                </a:lnTo>
                <a:lnTo>
                  <a:pt x="75" y="22"/>
                </a:lnTo>
                <a:lnTo>
                  <a:pt x="74" y="24"/>
                </a:lnTo>
                <a:lnTo>
                  <a:pt x="74" y="26"/>
                </a:lnTo>
                <a:lnTo>
                  <a:pt x="72" y="30"/>
                </a:lnTo>
                <a:lnTo>
                  <a:pt x="72" y="32"/>
                </a:lnTo>
                <a:lnTo>
                  <a:pt x="70" y="33"/>
                </a:lnTo>
                <a:lnTo>
                  <a:pt x="68" y="35"/>
                </a:lnTo>
                <a:lnTo>
                  <a:pt x="66" y="35"/>
                </a:lnTo>
                <a:lnTo>
                  <a:pt x="64" y="35"/>
                </a:lnTo>
                <a:lnTo>
                  <a:pt x="64" y="32"/>
                </a:lnTo>
                <a:lnTo>
                  <a:pt x="66" y="32"/>
                </a:lnTo>
                <a:lnTo>
                  <a:pt x="68" y="32"/>
                </a:lnTo>
                <a:lnTo>
                  <a:pt x="68" y="30"/>
                </a:lnTo>
                <a:lnTo>
                  <a:pt x="70" y="28"/>
                </a:lnTo>
                <a:lnTo>
                  <a:pt x="62" y="8"/>
                </a:lnTo>
                <a:lnTo>
                  <a:pt x="66" y="8"/>
                </a:lnTo>
                <a:lnTo>
                  <a:pt x="72" y="22"/>
                </a:lnTo>
                <a:lnTo>
                  <a:pt x="77" y="8"/>
                </a:lnTo>
                <a:close/>
                <a:moveTo>
                  <a:pt x="86" y="9"/>
                </a:moveTo>
                <a:lnTo>
                  <a:pt x="86" y="26"/>
                </a:lnTo>
                <a:lnTo>
                  <a:pt x="83" y="26"/>
                </a:lnTo>
                <a:lnTo>
                  <a:pt x="83" y="8"/>
                </a:lnTo>
                <a:lnTo>
                  <a:pt x="96" y="8"/>
                </a:lnTo>
                <a:lnTo>
                  <a:pt x="96" y="9"/>
                </a:lnTo>
                <a:lnTo>
                  <a:pt x="86" y="9"/>
                </a:lnTo>
                <a:close/>
                <a:moveTo>
                  <a:pt x="98" y="13"/>
                </a:moveTo>
                <a:lnTo>
                  <a:pt x="99" y="9"/>
                </a:lnTo>
                <a:lnTo>
                  <a:pt x="101" y="8"/>
                </a:lnTo>
                <a:lnTo>
                  <a:pt x="103" y="8"/>
                </a:lnTo>
                <a:lnTo>
                  <a:pt x="107" y="6"/>
                </a:lnTo>
                <a:lnTo>
                  <a:pt x="109" y="8"/>
                </a:lnTo>
                <a:lnTo>
                  <a:pt x="110" y="8"/>
                </a:lnTo>
                <a:lnTo>
                  <a:pt x="112" y="9"/>
                </a:lnTo>
                <a:lnTo>
                  <a:pt x="114" y="9"/>
                </a:lnTo>
                <a:lnTo>
                  <a:pt x="114" y="11"/>
                </a:lnTo>
                <a:lnTo>
                  <a:pt x="114" y="24"/>
                </a:lnTo>
                <a:lnTo>
                  <a:pt x="116" y="24"/>
                </a:lnTo>
                <a:lnTo>
                  <a:pt x="116" y="26"/>
                </a:lnTo>
                <a:lnTo>
                  <a:pt x="114" y="28"/>
                </a:lnTo>
                <a:lnTo>
                  <a:pt x="112" y="26"/>
                </a:lnTo>
                <a:lnTo>
                  <a:pt x="110" y="26"/>
                </a:lnTo>
                <a:lnTo>
                  <a:pt x="110" y="24"/>
                </a:lnTo>
                <a:lnTo>
                  <a:pt x="109" y="26"/>
                </a:lnTo>
                <a:lnTo>
                  <a:pt x="107" y="26"/>
                </a:lnTo>
                <a:lnTo>
                  <a:pt x="105" y="28"/>
                </a:lnTo>
                <a:lnTo>
                  <a:pt x="103" y="28"/>
                </a:lnTo>
                <a:lnTo>
                  <a:pt x="101" y="28"/>
                </a:lnTo>
                <a:lnTo>
                  <a:pt x="99" y="26"/>
                </a:lnTo>
                <a:lnTo>
                  <a:pt x="98" y="24"/>
                </a:lnTo>
                <a:lnTo>
                  <a:pt x="98" y="22"/>
                </a:lnTo>
                <a:lnTo>
                  <a:pt x="98" y="21"/>
                </a:lnTo>
                <a:lnTo>
                  <a:pt x="99" y="19"/>
                </a:lnTo>
                <a:lnTo>
                  <a:pt x="99" y="17"/>
                </a:lnTo>
                <a:lnTo>
                  <a:pt x="103" y="15"/>
                </a:lnTo>
                <a:lnTo>
                  <a:pt x="109" y="15"/>
                </a:lnTo>
                <a:lnTo>
                  <a:pt x="110" y="15"/>
                </a:lnTo>
                <a:lnTo>
                  <a:pt x="110" y="13"/>
                </a:lnTo>
                <a:lnTo>
                  <a:pt x="109" y="9"/>
                </a:lnTo>
                <a:lnTo>
                  <a:pt x="105" y="9"/>
                </a:lnTo>
                <a:lnTo>
                  <a:pt x="103" y="9"/>
                </a:lnTo>
                <a:lnTo>
                  <a:pt x="103" y="11"/>
                </a:lnTo>
                <a:lnTo>
                  <a:pt x="101" y="11"/>
                </a:lnTo>
                <a:lnTo>
                  <a:pt x="101" y="13"/>
                </a:lnTo>
                <a:lnTo>
                  <a:pt x="98" y="13"/>
                </a:lnTo>
                <a:close/>
                <a:moveTo>
                  <a:pt x="110" y="17"/>
                </a:moveTo>
                <a:lnTo>
                  <a:pt x="110" y="17"/>
                </a:lnTo>
                <a:lnTo>
                  <a:pt x="109" y="17"/>
                </a:lnTo>
                <a:lnTo>
                  <a:pt x="107" y="17"/>
                </a:lnTo>
                <a:lnTo>
                  <a:pt x="105" y="19"/>
                </a:lnTo>
                <a:lnTo>
                  <a:pt x="103" y="19"/>
                </a:lnTo>
                <a:lnTo>
                  <a:pt x="101" y="19"/>
                </a:lnTo>
                <a:lnTo>
                  <a:pt x="101" y="21"/>
                </a:lnTo>
                <a:lnTo>
                  <a:pt x="101" y="24"/>
                </a:lnTo>
                <a:lnTo>
                  <a:pt x="105" y="24"/>
                </a:lnTo>
                <a:lnTo>
                  <a:pt x="107" y="24"/>
                </a:lnTo>
                <a:lnTo>
                  <a:pt x="109" y="22"/>
                </a:lnTo>
                <a:lnTo>
                  <a:pt x="110" y="21"/>
                </a:lnTo>
                <a:lnTo>
                  <a:pt x="110" y="17"/>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44" name="Freeform 178"/>
          <p:cNvSpPr>
            <a:spLocks noEditPoints="1"/>
          </p:cNvSpPr>
          <p:nvPr/>
        </p:nvSpPr>
        <p:spPr bwMode="auto">
          <a:xfrm>
            <a:off x="2400293" y="4299459"/>
            <a:ext cx="255057" cy="66125"/>
          </a:xfrm>
          <a:custGeom>
            <a:avLst/>
            <a:gdLst>
              <a:gd name="T0" fmla="*/ 19083 w 146"/>
              <a:gd name="T1" fmla="*/ 3175 h 35"/>
              <a:gd name="T2" fmla="*/ 5872 w 146"/>
              <a:gd name="T3" fmla="*/ 14287 h 35"/>
              <a:gd name="T4" fmla="*/ 19083 w 146"/>
              <a:gd name="T5" fmla="*/ 38100 h 35"/>
              <a:gd name="T6" fmla="*/ 29358 w 146"/>
              <a:gd name="T7" fmla="*/ 31750 h 35"/>
              <a:gd name="T8" fmla="*/ 27890 w 146"/>
              <a:gd name="T9" fmla="*/ 41275 h 35"/>
              <a:gd name="T10" fmla="*/ 10275 w 146"/>
              <a:gd name="T11" fmla="*/ 42862 h 35"/>
              <a:gd name="T12" fmla="*/ 0 w 146"/>
              <a:gd name="T13" fmla="*/ 25400 h 35"/>
              <a:gd name="T14" fmla="*/ 5872 w 146"/>
              <a:gd name="T15" fmla="*/ 4762 h 35"/>
              <a:gd name="T16" fmla="*/ 22018 w 146"/>
              <a:gd name="T17" fmla="*/ 0 h 35"/>
              <a:gd name="T18" fmla="*/ 35230 w 146"/>
              <a:gd name="T19" fmla="*/ 11112 h 35"/>
              <a:gd name="T20" fmla="*/ 48441 w 146"/>
              <a:gd name="T21" fmla="*/ 11112 h 35"/>
              <a:gd name="T22" fmla="*/ 63120 w 146"/>
              <a:gd name="T23" fmla="*/ 14287 h 35"/>
              <a:gd name="T24" fmla="*/ 64587 w 146"/>
              <a:gd name="T25" fmla="*/ 38100 h 35"/>
              <a:gd name="T26" fmla="*/ 64587 w 146"/>
              <a:gd name="T27" fmla="*/ 42862 h 35"/>
              <a:gd name="T28" fmla="*/ 63120 w 146"/>
              <a:gd name="T29" fmla="*/ 42862 h 35"/>
              <a:gd name="T30" fmla="*/ 54312 w 146"/>
              <a:gd name="T31" fmla="*/ 41275 h 35"/>
              <a:gd name="T32" fmla="*/ 41101 w 146"/>
              <a:gd name="T33" fmla="*/ 41275 h 35"/>
              <a:gd name="T34" fmla="*/ 41101 w 146"/>
              <a:gd name="T35" fmla="*/ 28575 h 35"/>
              <a:gd name="T36" fmla="*/ 60184 w 146"/>
              <a:gd name="T37" fmla="*/ 20637 h 35"/>
              <a:gd name="T38" fmla="*/ 45505 w 146"/>
              <a:gd name="T39" fmla="*/ 17462 h 35"/>
              <a:gd name="T40" fmla="*/ 57248 w 146"/>
              <a:gd name="T41" fmla="*/ 28575 h 35"/>
              <a:gd name="T42" fmla="*/ 45505 w 146"/>
              <a:gd name="T43" fmla="*/ 28575 h 35"/>
              <a:gd name="T44" fmla="*/ 48441 w 146"/>
              <a:gd name="T45" fmla="*/ 38100 h 35"/>
              <a:gd name="T46" fmla="*/ 57248 w 146"/>
              <a:gd name="T47" fmla="*/ 34925 h 35"/>
              <a:gd name="T48" fmla="*/ 76331 w 146"/>
              <a:gd name="T49" fmla="*/ 17462 h 35"/>
              <a:gd name="T50" fmla="*/ 83670 w 146"/>
              <a:gd name="T51" fmla="*/ 11112 h 35"/>
              <a:gd name="T52" fmla="*/ 98349 w 146"/>
              <a:gd name="T53" fmla="*/ 23812 h 35"/>
              <a:gd name="T54" fmla="*/ 92478 w 146"/>
              <a:gd name="T55" fmla="*/ 41275 h 35"/>
              <a:gd name="T56" fmla="*/ 79266 w 146"/>
              <a:gd name="T57" fmla="*/ 41275 h 35"/>
              <a:gd name="T58" fmla="*/ 70459 w 146"/>
              <a:gd name="T59" fmla="*/ 11112 h 35"/>
              <a:gd name="T60" fmla="*/ 89542 w 146"/>
              <a:gd name="T61" fmla="*/ 31750 h 35"/>
              <a:gd name="T62" fmla="*/ 89542 w 146"/>
              <a:gd name="T63" fmla="*/ 20637 h 35"/>
              <a:gd name="T64" fmla="*/ 79266 w 146"/>
              <a:gd name="T65" fmla="*/ 17462 h 35"/>
              <a:gd name="T66" fmla="*/ 80734 w 146"/>
              <a:gd name="T67" fmla="*/ 38100 h 35"/>
              <a:gd name="T68" fmla="*/ 108624 w 146"/>
              <a:gd name="T69" fmla="*/ 11112 h 35"/>
              <a:gd name="T70" fmla="*/ 121835 w 146"/>
              <a:gd name="T71" fmla="*/ 14287 h 35"/>
              <a:gd name="T72" fmla="*/ 124771 w 146"/>
              <a:gd name="T73" fmla="*/ 38100 h 35"/>
              <a:gd name="T74" fmla="*/ 127707 w 146"/>
              <a:gd name="T75" fmla="*/ 42862 h 35"/>
              <a:gd name="T76" fmla="*/ 121835 w 146"/>
              <a:gd name="T77" fmla="*/ 42862 h 35"/>
              <a:gd name="T78" fmla="*/ 115964 w 146"/>
              <a:gd name="T79" fmla="*/ 41275 h 35"/>
              <a:gd name="T80" fmla="*/ 102753 w 146"/>
              <a:gd name="T81" fmla="*/ 41275 h 35"/>
              <a:gd name="T82" fmla="*/ 102753 w 146"/>
              <a:gd name="T83" fmla="*/ 28575 h 35"/>
              <a:gd name="T84" fmla="*/ 118900 w 146"/>
              <a:gd name="T85" fmla="*/ 20637 h 35"/>
              <a:gd name="T86" fmla="*/ 105689 w 146"/>
              <a:gd name="T87" fmla="*/ 17462 h 35"/>
              <a:gd name="T88" fmla="*/ 115964 w 146"/>
              <a:gd name="T89" fmla="*/ 28575 h 35"/>
              <a:gd name="T90" fmla="*/ 108624 w 146"/>
              <a:gd name="T91" fmla="*/ 28575 h 35"/>
              <a:gd name="T92" fmla="*/ 111560 w 146"/>
              <a:gd name="T93" fmla="*/ 38100 h 35"/>
              <a:gd name="T94" fmla="*/ 118900 w 146"/>
              <a:gd name="T95" fmla="*/ 34925 h 35"/>
              <a:gd name="T96" fmla="*/ 154129 w 146"/>
              <a:gd name="T97" fmla="*/ 42862 h 35"/>
              <a:gd name="T98" fmla="*/ 133579 w 146"/>
              <a:gd name="T99" fmla="*/ 42862 h 35"/>
              <a:gd name="T100" fmla="*/ 151193 w 146"/>
              <a:gd name="T101" fmla="*/ 11112 h 35"/>
              <a:gd name="T102" fmla="*/ 168808 w 146"/>
              <a:gd name="T103" fmla="*/ 17462 h 35"/>
              <a:gd name="T104" fmla="*/ 170276 w 146"/>
              <a:gd name="T105" fmla="*/ 38100 h 35"/>
              <a:gd name="T106" fmla="*/ 182019 w 146"/>
              <a:gd name="T107" fmla="*/ 31750 h 35"/>
              <a:gd name="T108" fmla="*/ 173212 w 146"/>
              <a:gd name="T109" fmla="*/ 42862 h 35"/>
              <a:gd name="T110" fmla="*/ 162937 w 146"/>
              <a:gd name="T111" fmla="*/ 31750 h 35"/>
              <a:gd name="T112" fmla="*/ 168808 w 146"/>
              <a:gd name="T113" fmla="*/ 11112 h 35"/>
              <a:gd name="T114" fmla="*/ 182019 w 146"/>
              <a:gd name="T115" fmla="*/ 14287 h 35"/>
              <a:gd name="T116" fmla="*/ 214313 w 146"/>
              <a:gd name="T117" fmla="*/ 42862 h 35"/>
              <a:gd name="T118" fmla="*/ 189359 w 146"/>
              <a:gd name="T119" fmla="*/ 42862 h 35"/>
              <a:gd name="T120" fmla="*/ 214313 w 146"/>
              <a:gd name="T121" fmla="*/ 11112 h 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6"/>
              <a:gd name="T184" fmla="*/ 0 h 35"/>
              <a:gd name="T185" fmla="*/ 146 w 146"/>
              <a:gd name="T186" fmla="*/ 35 h 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6" h="35">
                <a:moveTo>
                  <a:pt x="20" y="7"/>
                </a:moveTo>
                <a:lnTo>
                  <a:pt x="19" y="5"/>
                </a:lnTo>
                <a:lnTo>
                  <a:pt x="17" y="3"/>
                </a:lnTo>
                <a:lnTo>
                  <a:pt x="15" y="3"/>
                </a:lnTo>
                <a:lnTo>
                  <a:pt x="13" y="2"/>
                </a:lnTo>
                <a:lnTo>
                  <a:pt x="11" y="3"/>
                </a:lnTo>
                <a:lnTo>
                  <a:pt x="7" y="3"/>
                </a:lnTo>
                <a:lnTo>
                  <a:pt x="6" y="5"/>
                </a:lnTo>
                <a:lnTo>
                  <a:pt x="6" y="7"/>
                </a:lnTo>
                <a:lnTo>
                  <a:pt x="4" y="9"/>
                </a:lnTo>
                <a:lnTo>
                  <a:pt x="4" y="13"/>
                </a:lnTo>
                <a:lnTo>
                  <a:pt x="4" y="18"/>
                </a:lnTo>
                <a:lnTo>
                  <a:pt x="6" y="22"/>
                </a:lnTo>
                <a:lnTo>
                  <a:pt x="9" y="24"/>
                </a:lnTo>
                <a:lnTo>
                  <a:pt x="13" y="24"/>
                </a:lnTo>
                <a:lnTo>
                  <a:pt x="15" y="24"/>
                </a:lnTo>
                <a:lnTo>
                  <a:pt x="17" y="22"/>
                </a:lnTo>
                <a:lnTo>
                  <a:pt x="19" y="22"/>
                </a:lnTo>
                <a:lnTo>
                  <a:pt x="20" y="20"/>
                </a:lnTo>
                <a:lnTo>
                  <a:pt x="20" y="16"/>
                </a:lnTo>
                <a:lnTo>
                  <a:pt x="24" y="16"/>
                </a:lnTo>
                <a:lnTo>
                  <a:pt x="22" y="20"/>
                </a:lnTo>
                <a:lnTo>
                  <a:pt x="20" y="24"/>
                </a:lnTo>
                <a:lnTo>
                  <a:pt x="19" y="26"/>
                </a:lnTo>
                <a:lnTo>
                  <a:pt x="17" y="27"/>
                </a:lnTo>
                <a:lnTo>
                  <a:pt x="15" y="27"/>
                </a:lnTo>
                <a:lnTo>
                  <a:pt x="13" y="27"/>
                </a:lnTo>
                <a:lnTo>
                  <a:pt x="9" y="27"/>
                </a:lnTo>
                <a:lnTo>
                  <a:pt x="7" y="27"/>
                </a:lnTo>
                <a:lnTo>
                  <a:pt x="6" y="26"/>
                </a:lnTo>
                <a:lnTo>
                  <a:pt x="4" y="24"/>
                </a:lnTo>
                <a:lnTo>
                  <a:pt x="2" y="22"/>
                </a:lnTo>
                <a:lnTo>
                  <a:pt x="2" y="20"/>
                </a:lnTo>
                <a:lnTo>
                  <a:pt x="0" y="16"/>
                </a:lnTo>
                <a:lnTo>
                  <a:pt x="0" y="13"/>
                </a:lnTo>
                <a:lnTo>
                  <a:pt x="0" y="11"/>
                </a:lnTo>
                <a:lnTo>
                  <a:pt x="0" y="7"/>
                </a:lnTo>
                <a:lnTo>
                  <a:pt x="2" y="5"/>
                </a:lnTo>
                <a:lnTo>
                  <a:pt x="4" y="3"/>
                </a:lnTo>
                <a:lnTo>
                  <a:pt x="6" y="2"/>
                </a:lnTo>
                <a:lnTo>
                  <a:pt x="7" y="0"/>
                </a:lnTo>
                <a:lnTo>
                  <a:pt x="9" y="0"/>
                </a:lnTo>
                <a:lnTo>
                  <a:pt x="13" y="0"/>
                </a:lnTo>
                <a:lnTo>
                  <a:pt x="15" y="0"/>
                </a:lnTo>
                <a:lnTo>
                  <a:pt x="19" y="0"/>
                </a:lnTo>
                <a:lnTo>
                  <a:pt x="20" y="2"/>
                </a:lnTo>
                <a:lnTo>
                  <a:pt x="22" y="3"/>
                </a:lnTo>
                <a:lnTo>
                  <a:pt x="22" y="5"/>
                </a:lnTo>
                <a:lnTo>
                  <a:pt x="24" y="7"/>
                </a:lnTo>
                <a:lnTo>
                  <a:pt x="20" y="7"/>
                </a:lnTo>
                <a:close/>
                <a:moveTo>
                  <a:pt x="28" y="13"/>
                </a:moveTo>
                <a:lnTo>
                  <a:pt x="28" y="11"/>
                </a:lnTo>
                <a:lnTo>
                  <a:pt x="30" y="9"/>
                </a:lnTo>
                <a:lnTo>
                  <a:pt x="33" y="7"/>
                </a:lnTo>
                <a:lnTo>
                  <a:pt x="35" y="7"/>
                </a:lnTo>
                <a:lnTo>
                  <a:pt x="37" y="7"/>
                </a:lnTo>
                <a:lnTo>
                  <a:pt x="39" y="7"/>
                </a:lnTo>
                <a:lnTo>
                  <a:pt x="41" y="7"/>
                </a:lnTo>
                <a:lnTo>
                  <a:pt x="43" y="9"/>
                </a:lnTo>
                <a:lnTo>
                  <a:pt x="43" y="11"/>
                </a:lnTo>
                <a:lnTo>
                  <a:pt x="43" y="13"/>
                </a:lnTo>
                <a:lnTo>
                  <a:pt x="43" y="24"/>
                </a:lnTo>
                <a:lnTo>
                  <a:pt x="44" y="24"/>
                </a:lnTo>
                <a:lnTo>
                  <a:pt x="44" y="27"/>
                </a:lnTo>
                <a:lnTo>
                  <a:pt x="43" y="27"/>
                </a:lnTo>
                <a:lnTo>
                  <a:pt x="41" y="26"/>
                </a:lnTo>
                <a:lnTo>
                  <a:pt x="41" y="24"/>
                </a:lnTo>
                <a:lnTo>
                  <a:pt x="39" y="26"/>
                </a:lnTo>
                <a:lnTo>
                  <a:pt x="37" y="26"/>
                </a:lnTo>
                <a:lnTo>
                  <a:pt x="35" y="27"/>
                </a:lnTo>
                <a:lnTo>
                  <a:pt x="33" y="27"/>
                </a:lnTo>
                <a:lnTo>
                  <a:pt x="31" y="27"/>
                </a:lnTo>
                <a:lnTo>
                  <a:pt x="30" y="27"/>
                </a:lnTo>
                <a:lnTo>
                  <a:pt x="28" y="26"/>
                </a:lnTo>
                <a:lnTo>
                  <a:pt x="28" y="24"/>
                </a:lnTo>
                <a:lnTo>
                  <a:pt x="26" y="22"/>
                </a:lnTo>
                <a:lnTo>
                  <a:pt x="28" y="20"/>
                </a:lnTo>
                <a:lnTo>
                  <a:pt x="28" y="18"/>
                </a:lnTo>
                <a:lnTo>
                  <a:pt x="30" y="16"/>
                </a:lnTo>
                <a:lnTo>
                  <a:pt x="33" y="16"/>
                </a:lnTo>
                <a:lnTo>
                  <a:pt x="39" y="15"/>
                </a:lnTo>
                <a:lnTo>
                  <a:pt x="41" y="13"/>
                </a:lnTo>
                <a:lnTo>
                  <a:pt x="39" y="11"/>
                </a:lnTo>
                <a:lnTo>
                  <a:pt x="35" y="9"/>
                </a:lnTo>
                <a:lnTo>
                  <a:pt x="33" y="9"/>
                </a:lnTo>
                <a:lnTo>
                  <a:pt x="31" y="11"/>
                </a:lnTo>
                <a:lnTo>
                  <a:pt x="31" y="13"/>
                </a:lnTo>
                <a:lnTo>
                  <a:pt x="28" y="13"/>
                </a:lnTo>
                <a:close/>
                <a:moveTo>
                  <a:pt x="41" y="16"/>
                </a:moveTo>
                <a:lnTo>
                  <a:pt x="39" y="16"/>
                </a:lnTo>
                <a:lnTo>
                  <a:pt x="39" y="18"/>
                </a:lnTo>
                <a:lnTo>
                  <a:pt x="37" y="18"/>
                </a:lnTo>
                <a:lnTo>
                  <a:pt x="35" y="18"/>
                </a:lnTo>
                <a:lnTo>
                  <a:pt x="33" y="18"/>
                </a:lnTo>
                <a:lnTo>
                  <a:pt x="31" y="18"/>
                </a:lnTo>
                <a:lnTo>
                  <a:pt x="31" y="20"/>
                </a:lnTo>
                <a:lnTo>
                  <a:pt x="30" y="20"/>
                </a:lnTo>
                <a:lnTo>
                  <a:pt x="30" y="22"/>
                </a:lnTo>
                <a:lnTo>
                  <a:pt x="31" y="24"/>
                </a:lnTo>
                <a:lnTo>
                  <a:pt x="33" y="24"/>
                </a:lnTo>
                <a:lnTo>
                  <a:pt x="35" y="24"/>
                </a:lnTo>
                <a:lnTo>
                  <a:pt x="37" y="24"/>
                </a:lnTo>
                <a:lnTo>
                  <a:pt x="39" y="24"/>
                </a:lnTo>
                <a:lnTo>
                  <a:pt x="39" y="22"/>
                </a:lnTo>
                <a:lnTo>
                  <a:pt x="41" y="20"/>
                </a:lnTo>
                <a:lnTo>
                  <a:pt x="41" y="16"/>
                </a:lnTo>
                <a:close/>
                <a:moveTo>
                  <a:pt x="48" y="7"/>
                </a:moveTo>
                <a:lnTo>
                  <a:pt x="52" y="7"/>
                </a:lnTo>
                <a:lnTo>
                  <a:pt x="52" y="11"/>
                </a:lnTo>
                <a:lnTo>
                  <a:pt x="54" y="9"/>
                </a:lnTo>
                <a:lnTo>
                  <a:pt x="54" y="7"/>
                </a:lnTo>
                <a:lnTo>
                  <a:pt x="55" y="7"/>
                </a:lnTo>
                <a:lnTo>
                  <a:pt x="57" y="7"/>
                </a:lnTo>
                <a:lnTo>
                  <a:pt x="61" y="7"/>
                </a:lnTo>
                <a:lnTo>
                  <a:pt x="63" y="7"/>
                </a:lnTo>
                <a:lnTo>
                  <a:pt x="63" y="9"/>
                </a:lnTo>
                <a:lnTo>
                  <a:pt x="65" y="11"/>
                </a:lnTo>
                <a:lnTo>
                  <a:pt x="67" y="15"/>
                </a:lnTo>
                <a:lnTo>
                  <a:pt x="67" y="16"/>
                </a:lnTo>
                <a:lnTo>
                  <a:pt x="67" y="18"/>
                </a:lnTo>
                <a:lnTo>
                  <a:pt x="65" y="22"/>
                </a:lnTo>
                <a:lnTo>
                  <a:pt x="65" y="24"/>
                </a:lnTo>
                <a:lnTo>
                  <a:pt x="63" y="26"/>
                </a:lnTo>
                <a:lnTo>
                  <a:pt x="61" y="27"/>
                </a:lnTo>
                <a:lnTo>
                  <a:pt x="57" y="27"/>
                </a:lnTo>
                <a:lnTo>
                  <a:pt x="55" y="27"/>
                </a:lnTo>
                <a:lnTo>
                  <a:pt x="54" y="27"/>
                </a:lnTo>
                <a:lnTo>
                  <a:pt x="54" y="26"/>
                </a:lnTo>
                <a:lnTo>
                  <a:pt x="52" y="24"/>
                </a:lnTo>
                <a:lnTo>
                  <a:pt x="52" y="35"/>
                </a:lnTo>
                <a:lnTo>
                  <a:pt x="48" y="35"/>
                </a:lnTo>
                <a:lnTo>
                  <a:pt x="48" y="7"/>
                </a:lnTo>
                <a:close/>
                <a:moveTo>
                  <a:pt x="57" y="24"/>
                </a:moveTo>
                <a:lnTo>
                  <a:pt x="59" y="24"/>
                </a:lnTo>
                <a:lnTo>
                  <a:pt x="61" y="24"/>
                </a:lnTo>
                <a:lnTo>
                  <a:pt x="61" y="22"/>
                </a:lnTo>
                <a:lnTo>
                  <a:pt x="61" y="20"/>
                </a:lnTo>
                <a:lnTo>
                  <a:pt x="63" y="18"/>
                </a:lnTo>
                <a:lnTo>
                  <a:pt x="63" y="16"/>
                </a:lnTo>
                <a:lnTo>
                  <a:pt x="63" y="15"/>
                </a:lnTo>
                <a:lnTo>
                  <a:pt x="63" y="13"/>
                </a:lnTo>
                <a:lnTo>
                  <a:pt x="61" y="13"/>
                </a:lnTo>
                <a:lnTo>
                  <a:pt x="61" y="11"/>
                </a:lnTo>
                <a:lnTo>
                  <a:pt x="59" y="9"/>
                </a:lnTo>
                <a:lnTo>
                  <a:pt x="57" y="9"/>
                </a:lnTo>
                <a:lnTo>
                  <a:pt x="55" y="11"/>
                </a:lnTo>
                <a:lnTo>
                  <a:pt x="54" y="11"/>
                </a:lnTo>
                <a:lnTo>
                  <a:pt x="52" y="15"/>
                </a:lnTo>
                <a:lnTo>
                  <a:pt x="52" y="18"/>
                </a:lnTo>
                <a:lnTo>
                  <a:pt x="52" y="20"/>
                </a:lnTo>
                <a:lnTo>
                  <a:pt x="54" y="24"/>
                </a:lnTo>
                <a:lnTo>
                  <a:pt x="55" y="24"/>
                </a:lnTo>
                <a:lnTo>
                  <a:pt x="57" y="24"/>
                </a:lnTo>
                <a:close/>
                <a:moveTo>
                  <a:pt x="70" y="13"/>
                </a:moveTo>
                <a:lnTo>
                  <a:pt x="70" y="11"/>
                </a:lnTo>
                <a:lnTo>
                  <a:pt x="72" y="9"/>
                </a:lnTo>
                <a:lnTo>
                  <a:pt x="74" y="7"/>
                </a:lnTo>
                <a:lnTo>
                  <a:pt x="78" y="7"/>
                </a:lnTo>
                <a:lnTo>
                  <a:pt x="79" y="7"/>
                </a:lnTo>
                <a:lnTo>
                  <a:pt x="81" y="7"/>
                </a:lnTo>
                <a:lnTo>
                  <a:pt x="83" y="9"/>
                </a:lnTo>
                <a:lnTo>
                  <a:pt x="85" y="11"/>
                </a:lnTo>
                <a:lnTo>
                  <a:pt x="85" y="13"/>
                </a:lnTo>
                <a:lnTo>
                  <a:pt x="85" y="24"/>
                </a:lnTo>
                <a:lnTo>
                  <a:pt x="87" y="24"/>
                </a:lnTo>
                <a:lnTo>
                  <a:pt x="87" y="27"/>
                </a:lnTo>
                <a:lnTo>
                  <a:pt x="85" y="27"/>
                </a:lnTo>
                <a:lnTo>
                  <a:pt x="83" y="27"/>
                </a:lnTo>
                <a:lnTo>
                  <a:pt x="83" y="26"/>
                </a:lnTo>
                <a:lnTo>
                  <a:pt x="81" y="26"/>
                </a:lnTo>
                <a:lnTo>
                  <a:pt x="81" y="24"/>
                </a:lnTo>
                <a:lnTo>
                  <a:pt x="79" y="26"/>
                </a:lnTo>
                <a:lnTo>
                  <a:pt x="78" y="27"/>
                </a:lnTo>
                <a:lnTo>
                  <a:pt x="74" y="27"/>
                </a:lnTo>
                <a:lnTo>
                  <a:pt x="72" y="27"/>
                </a:lnTo>
                <a:lnTo>
                  <a:pt x="70" y="26"/>
                </a:lnTo>
                <a:lnTo>
                  <a:pt x="68" y="24"/>
                </a:lnTo>
                <a:lnTo>
                  <a:pt x="68" y="22"/>
                </a:lnTo>
                <a:lnTo>
                  <a:pt x="68" y="20"/>
                </a:lnTo>
                <a:lnTo>
                  <a:pt x="70" y="18"/>
                </a:lnTo>
                <a:lnTo>
                  <a:pt x="72" y="16"/>
                </a:lnTo>
                <a:lnTo>
                  <a:pt x="74" y="16"/>
                </a:lnTo>
                <a:lnTo>
                  <a:pt x="79" y="15"/>
                </a:lnTo>
                <a:lnTo>
                  <a:pt x="81" y="15"/>
                </a:lnTo>
                <a:lnTo>
                  <a:pt x="81" y="13"/>
                </a:lnTo>
                <a:lnTo>
                  <a:pt x="79" y="11"/>
                </a:lnTo>
                <a:lnTo>
                  <a:pt x="78" y="9"/>
                </a:lnTo>
                <a:lnTo>
                  <a:pt x="76" y="9"/>
                </a:lnTo>
                <a:lnTo>
                  <a:pt x="74" y="11"/>
                </a:lnTo>
                <a:lnTo>
                  <a:pt x="72" y="11"/>
                </a:lnTo>
                <a:lnTo>
                  <a:pt x="72" y="13"/>
                </a:lnTo>
                <a:lnTo>
                  <a:pt x="70" y="13"/>
                </a:lnTo>
                <a:close/>
                <a:moveTo>
                  <a:pt x="81" y="16"/>
                </a:moveTo>
                <a:lnTo>
                  <a:pt x="81" y="16"/>
                </a:lnTo>
                <a:lnTo>
                  <a:pt x="79" y="18"/>
                </a:lnTo>
                <a:lnTo>
                  <a:pt x="78" y="18"/>
                </a:lnTo>
                <a:lnTo>
                  <a:pt x="76" y="18"/>
                </a:lnTo>
                <a:lnTo>
                  <a:pt x="74" y="18"/>
                </a:lnTo>
                <a:lnTo>
                  <a:pt x="72" y="20"/>
                </a:lnTo>
                <a:lnTo>
                  <a:pt x="72" y="22"/>
                </a:lnTo>
                <a:lnTo>
                  <a:pt x="72" y="24"/>
                </a:lnTo>
                <a:lnTo>
                  <a:pt x="76" y="24"/>
                </a:lnTo>
                <a:lnTo>
                  <a:pt x="78" y="24"/>
                </a:lnTo>
                <a:lnTo>
                  <a:pt x="79" y="24"/>
                </a:lnTo>
                <a:lnTo>
                  <a:pt x="81" y="22"/>
                </a:lnTo>
                <a:lnTo>
                  <a:pt x="81" y="20"/>
                </a:lnTo>
                <a:lnTo>
                  <a:pt x="81" y="16"/>
                </a:lnTo>
                <a:close/>
                <a:moveTo>
                  <a:pt x="103" y="7"/>
                </a:moveTo>
                <a:lnTo>
                  <a:pt x="105" y="7"/>
                </a:lnTo>
                <a:lnTo>
                  <a:pt x="105" y="27"/>
                </a:lnTo>
                <a:lnTo>
                  <a:pt x="103" y="27"/>
                </a:lnTo>
                <a:lnTo>
                  <a:pt x="103" y="18"/>
                </a:lnTo>
                <a:lnTo>
                  <a:pt x="94" y="18"/>
                </a:lnTo>
                <a:lnTo>
                  <a:pt x="94" y="27"/>
                </a:lnTo>
                <a:lnTo>
                  <a:pt x="91" y="27"/>
                </a:lnTo>
                <a:lnTo>
                  <a:pt x="91" y="7"/>
                </a:lnTo>
                <a:lnTo>
                  <a:pt x="94" y="7"/>
                </a:lnTo>
                <a:lnTo>
                  <a:pt x="94" y="15"/>
                </a:lnTo>
                <a:lnTo>
                  <a:pt x="103" y="15"/>
                </a:lnTo>
                <a:lnTo>
                  <a:pt x="103" y="7"/>
                </a:lnTo>
                <a:close/>
                <a:moveTo>
                  <a:pt x="124" y="15"/>
                </a:moveTo>
                <a:lnTo>
                  <a:pt x="122" y="11"/>
                </a:lnTo>
                <a:lnTo>
                  <a:pt x="118" y="9"/>
                </a:lnTo>
                <a:lnTo>
                  <a:pt x="116" y="11"/>
                </a:lnTo>
                <a:lnTo>
                  <a:pt x="115" y="11"/>
                </a:lnTo>
                <a:lnTo>
                  <a:pt x="115" y="15"/>
                </a:lnTo>
                <a:lnTo>
                  <a:pt x="113" y="16"/>
                </a:lnTo>
                <a:lnTo>
                  <a:pt x="115" y="20"/>
                </a:lnTo>
                <a:lnTo>
                  <a:pt x="115" y="22"/>
                </a:lnTo>
                <a:lnTo>
                  <a:pt x="116" y="24"/>
                </a:lnTo>
                <a:lnTo>
                  <a:pt x="118" y="24"/>
                </a:lnTo>
                <a:lnTo>
                  <a:pt x="120" y="24"/>
                </a:lnTo>
                <a:lnTo>
                  <a:pt x="122" y="24"/>
                </a:lnTo>
                <a:lnTo>
                  <a:pt x="122" y="22"/>
                </a:lnTo>
                <a:lnTo>
                  <a:pt x="124" y="20"/>
                </a:lnTo>
                <a:lnTo>
                  <a:pt x="128" y="20"/>
                </a:lnTo>
                <a:lnTo>
                  <a:pt x="126" y="22"/>
                </a:lnTo>
                <a:lnTo>
                  <a:pt x="124" y="26"/>
                </a:lnTo>
                <a:lnTo>
                  <a:pt x="122" y="27"/>
                </a:lnTo>
                <a:lnTo>
                  <a:pt x="118" y="27"/>
                </a:lnTo>
                <a:lnTo>
                  <a:pt x="116" y="27"/>
                </a:lnTo>
                <a:lnTo>
                  <a:pt x="115" y="26"/>
                </a:lnTo>
                <a:lnTo>
                  <a:pt x="113" y="24"/>
                </a:lnTo>
                <a:lnTo>
                  <a:pt x="111" y="22"/>
                </a:lnTo>
                <a:lnTo>
                  <a:pt x="111" y="20"/>
                </a:lnTo>
                <a:lnTo>
                  <a:pt x="109" y="18"/>
                </a:lnTo>
                <a:lnTo>
                  <a:pt x="111" y="15"/>
                </a:lnTo>
                <a:lnTo>
                  <a:pt x="111" y="13"/>
                </a:lnTo>
                <a:lnTo>
                  <a:pt x="113" y="9"/>
                </a:lnTo>
                <a:lnTo>
                  <a:pt x="115" y="7"/>
                </a:lnTo>
                <a:lnTo>
                  <a:pt x="116" y="7"/>
                </a:lnTo>
                <a:lnTo>
                  <a:pt x="120" y="7"/>
                </a:lnTo>
                <a:lnTo>
                  <a:pt x="122" y="7"/>
                </a:lnTo>
                <a:lnTo>
                  <a:pt x="124" y="7"/>
                </a:lnTo>
                <a:lnTo>
                  <a:pt x="124" y="9"/>
                </a:lnTo>
                <a:lnTo>
                  <a:pt x="126" y="11"/>
                </a:lnTo>
                <a:lnTo>
                  <a:pt x="126" y="13"/>
                </a:lnTo>
                <a:lnTo>
                  <a:pt x="128" y="15"/>
                </a:lnTo>
                <a:lnTo>
                  <a:pt x="124" y="15"/>
                </a:lnTo>
                <a:close/>
                <a:moveTo>
                  <a:pt x="146" y="27"/>
                </a:moveTo>
                <a:lnTo>
                  <a:pt x="142" y="27"/>
                </a:lnTo>
                <a:lnTo>
                  <a:pt x="135" y="18"/>
                </a:lnTo>
                <a:lnTo>
                  <a:pt x="133" y="20"/>
                </a:lnTo>
                <a:lnTo>
                  <a:pt x="133" y="27"/>
                </a:lnTo>
                <a:lnTo>
                  <a:pt x="129" y="27"/>
                </a:lnTo>
                <a:lnTo>
                  <a:pt x="129" y="7"/>
                </a:lnTo>
                <a:lnTo>
                  <a:pt x="133" y="7"/>
                </a:lnTo>
                <a:lnTo>
                  <a:pt x="133" y="15"/>
                </a:lnTo>
                <a:lnTo>
                  <a:pt x="142" y="7"/>
                </a:lnTo>
                <a:lnTo>
                  <a:pt x="146" y="7"/>
                </a:lnTo>
                <a:lnTo>
                  <a:pt x="137" y="15"/>
                </a:lnTo>
                <a:lnTo>
                  <a:pt x="146" y="27"/>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45" name="Freeform 179"/>
          <p:cNvSpPr>
            <a:spLocks noEditPoints="1"/>
          </p:cNvSpPr>
          <p:nvPr/>
        </p:nvSpPr>
        <p:spPr bwMode="auto">
          <a:xfrm>
            <a:off x="2797047" y="4212553"/>
            <a:ext cx="374083" cy="71793"/>
          </a:xfrm>
          <a:custGeom>
            <a:avLst/>
            <a:gdLst>
              <a:gd name="T0" fmla="*/ 27778 w 215"/>
              <a:gd name="T1" fmla="*/ 49212 h 38"/>
              <a:gd name="T2" fmla="*/ 5848 w 215"/>
              <a:gd name="T3" fmla="*/ 4762 h 38"/>
              <a:gd name="T4" fmla="*/ 8772 w 215"/>
              <a:gd name="T5" fmla="*/ 0 h 38"/>
              <a:gd name="T6" fmla="*/ 19006 w 215"/>
              <a:gd name="T7" fmla="*/ 1588 h 38"/>
              <a:gd name="T8" fmla="*/ 54093 w 215"/>
              <a:gd name="T9" fmla="*/ 17462 h 38"/>
              <a:gd name="T10" fmla="*/ 65789 w 215"/>
              <a:gd name="T11" fmla="*/ 38100 h 38"/>
              <a:gd name="T12" fmla="*/ 49707 w 215"/>
              <a:gd name="T13" fmla="*/ 49212 h 38"/>
              <a:gd name="T14" fmla="*/ 38011 w 215"/>
              <a:gd name="T15" fmla="*/ 28575 h 38"/>
              <a:gd name="T16" fmla="*/ 51169 w 215"/>
              <a:gd name="T17" fmla="*/ 46037 h 38"/>
              <a:gd name="T18" fmla="*/ 59941 w 215"/>
              <a:gd name="T19" fmla="*/ 34925 h 38"/>
              <a:gd name="T20" fmla="*/ 51169 w 215"/>
              <a:gd name="T21" fmla="*/ 19050 h 38"/>
              <a:gd name="T22" fmla="*/ 43859 w 215"/>
              <a:gd name="T23" fmla="*/ 34925 h 38"/>
              <a:gd name="T24" fmla="*/ 51169 w 215"/>
              <a:gd name="T25" fmla="*/ 46037 h 38"/>
              <a:gd name="T26" fmla="*/ 70175 w 215"/>
              <a:gd name="T27" fmla="*/ 49212 h 38"/>
              <a:gd name="T28" fmla="*/ 89181 w 215"/>
              <a:gd name="T29" fmla="*/ 17462 h 38"/>
              <a:gd name="T30" fmla="*/ 114034 w 215"/>
              <a:gd name="T31" fmla="*/ 49212 h 38"/>
              <a:gd name="T32" fmla="*/ 133040 w 215"/>
              <a:gd name="T33" fmla="*/ 17462 h 38"/>
              <a:gd name="T34" fmla="*/ 143274 w 215"/>
              <a:gd name="T35" fmla="*/ 17462 h 38"/>
              <a:gd name="T36" fmla="*/ 159355 w 215"/>
              <a:gd name="T37" fmla="*/ 22225 h 38"/>
              <a:gd name="T38" fmla="*/ 162279 w 215"/>
              <a:gd name="T39" fmla="*/ 46037 h 38"/>
              <a:gd name="T40" fmla="*/ 159355 w 215"/>
              <a:gd name="T41" fmla="*/ 49212 h 38"/>
              <a:gd name="T42" fmla="*/ 154970 w 215"/>
              <a:gd name="T43" fmla="*/ 46037 h 38"/>
              <a:gd name="T44" fmla="*/ 137426 w 215"/>
              <a:gd name="T45" fmla="*/ 46037 h 38"/>
              <a:gd name="T46" fmla="*/ 140350 w 215"/>
              <a:gd name="T47" fmla="*/ 31750 h 38"/>
              <a:gd name="T48" fmla="*/ 149122 w 215"/>
              <a:gd name="T49" fmla="*/ 19050 h 38"/>
              <a:gd name="T50" fmla="*/ 154970 w 215"/>
              <a:gd name="T51" fmla="*/ 31750 h 38"/>
              <a:gd name="T52" fmla="*/ 143274 w 215"/>
              <a:gd name="T53" fmla="*/ 34925 h 38"/>
              <a:gd name="T54" fmla="*/ 146198 w 215"/>
              <a:gd name="T55" fmla="*/ 46037 h 38"/>
              <a:gd name="T56" fmla="*/ 154970 w 215"/>
              <a:gd name="T57" fmla="*/ 38100 h 38"/>
              <a:gd name="T58" fmla="*/ 172513 w 215"/>
              <a:gd name="T59" fmla="*/ 19050 h 38"/>
              <a:gd name="T60" fmla="*/ 190057 w 215"/>
              <a:gd name="T61" fmla="*/ 19050 h 38"/>
              <a:gd name="T62" fmla="*/ 190057 w 215"/>
              <a:gd name="T63" fmla="*/ 42862 h 38"/>
              <a:gd name="T64" fmla="*/ 172513 w 215"/>
              <a:gd name="T65" fmla="*/ 46037 h 38"/>
              <a:gd name="T66" fmla="*/ 181285 w 215"/>
              <a:gd name="T67" fmla="*/ 46037 h 38"/>
              <a:gd name="T68" fmla="*/ 187133 w 215"/>
              <a:gd name="T69" fmla="*/ 34925 h 38"/>
              <a:gd name="T70" fmla="*/ 181285 w 215"/>
              <a:gd name="T71" fmla="*/ 22225 h 38"/>
              <a:gd name="T72" fmla="*/ 175437 w 215"/>
              <a:gd name="T73" fmla="*/ 42862 h 38"/>
              <a:gd name="T74" fmla="*/ 197367 w 215"/>
              <a:gd name="T75" fmla="*/ 28575 h 38"/>
              <a:gd name="T76" fmla="*/ 219297 w 215"/>
              <a:gd name="T77" fmla="*/ 42862 h 38"/>
              <a:gd name="T78" fmla="*/ 216373 w 215"/>
              <a:gd name="T79" fmla="*/ 19050 h 38"/>
              <a:gd name="T80" fmla="*/ 235378 w 215"/>
              <a:gd name="T81" fmla="*/ 4762 h 38"/>
              <a:gd name="T82" fmla="*/ 251460 w 215"/>
              <a:gd name="T83" fmla="*/ 19050 h 38"/>
              <a:gd name="T84" fmla="*/ 248536 w 215"/>
              <a:gd name="T85" fmla="*/ 42862 h 38"/>
              <a:gd name="T86" fmla="*/ 229530 w 215"/>
              <a:gd name="T87" fmla="*/ 11112 h 38"/>
              <a:gd name="T88" fmla="*/ 222220 w 215"/>
              <a:gd name="T89" fmla="*/ 31750 h 38"/>
              <a:gd name="T90" fmla="*/ 238302 w 215"/>
              <a:gd name="T91" fmla="*/ 42862 h 38"/>
              <a:gd name="T92" fmla="*/ 248536 w 215"/>
              <a:gd name="T93" fmla="*/ 22225 h 38"/>
              <a:gd name="T94" fmla="*/ 264618 w 215"/>
              <a:gd name="T95" fmla="*/ 22225 h 38"/>
              <a:gd name="T96" fmla="*/ 257308 w 215"/>
              <a:gd name="T97" fmla="*/ 42862 h 38"/>
              <a:gd name="T98" fmla="*/ 280700 w 215"/>
              <a:gd name="T99" fmla="*/ 17462 h 38"/>
              <a:gd name="T100" fmla="*/ 289471 w 215"/>
              <a:gd name="T101" fmla="*/ 22225 h 38"/>
              <a:gd name="T102" fmla="*/ 305553 w 215"/>
              <a:gd name="T103" fmla="*/ 17462 h 38"/>
              <a:gd name="T104" fmla="*/ 311401 w 215"/>
              <a:gd name="T105" fmla="*/ 46037 h 38"/>
              <a:gd name="T106" fmla="*/ 311401 w 215"/>
              <a:gd name="T107" fmla="*/ 49212 h 38"/>
              <a:gd name="T108" fmla="*/ 305553 w 215"/>
              <a:gd name="T109" fmla="*/ 46037 h 38"/>
              <a:gd name="T110" fmla="*/ 292395 w 215"/>
              <a:gd name="T111" fmla="*/ 49212 h 38"/>
              <a:gd name="T112" fmla="*/ 286547 w 215"/>
              <a:gd name="T113" fmla="*/ 38100 h 38"/>
              <a:gd name="T114" fmla="*/ 305553 w 215"/>
              <a:gd name="T115" fmla="*/ 25400 h 38"/>
              <a:gd name="T116" fmla="*/ 292395 w 215"/>
              <a:gd name="T117" fmla="*/ 25400 h 38"/>
              <a:gd name="T118" fmla="*/ 296781 w 215"/>
              <a:gd name="T119" fmla="*/ 34925 h 38"/>
              <a:gd name="T120" fmla="*/ 289471 w 215"/>
              <a:gd name="T121" fmla="*/ 39687 h 38"/>
              <a:gd name="T122" fmla="*/ 302629 w 215"/>
              <a:gd name="T123" fmla="*/ 39687 h 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5"/>
              <a:gd name="T187" fmla="*/ 0 h 38"/>
              <a:gd name="T188" fmla="*/ 215 w 215"/>
              <a:gd name="T189" fmla="*/ 38 h 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5" h="38">
                <a:moveTo>
                  <a:pt x="4" y="25"/>
                </a:moveTo>
                <a:lnTo>
                  <a:pt x="4" y="25"/>
                </a:lnTo>
                <a:lnTo>
                  <a:pt x="19" y="3"/>
                </a:lnTo>
                <a:lnTo>
                  <a:pt x="22" y="3"/>
                </a:lnTo>
                <a:lnTo>
                  <a:pt x="22" y="31"/>
                </a:lnTo>
                <a:lnTo>
                  <a:pt x="19" y="31"/>
                </a:lnTo>
                <a:lnTo>
                  <a:pt x="19" y="9"/>
                </a:lnTo>
                <a:lnTo>
                  <a:pt x="4" y="31"/>
                </a:lnTo>
                <a:lnTo>
                  <a:pt x="0" y="31"/>
                </a:lnTo>
                <a:lnTo>
                  <a:pt x="0" y="3"/>
                </a:lnTo>
                <a:lnTo>
                  <a:pt x="4" y="3"/>
                </a:lnTo>
                <a:lnTo>
                  <a:pt x="4" y="25"/>
                </a:lnTo>
                <a:close/>
                <a:moveTo>
                  <a:pt x="17" y="0"/>
                </a:moveTo>
                <a:lnTo>
                  <a:pt x="15" y="3"/>
                </a:lnTo>
                <a:lnTo>
                  <a:pt x="11" y="3"/>
                </a:lnTo>
                <a:lnTo>
                  <a:pt x="8" y="3"/>
                </a:lnTo>
                <a:lnTo>
                  <a:pt x="6" y="0"/>
                </a:lnTo>
                <a:lnTo>
                  <a:pt x="8" y="0"/>
                </a:lnTo>
                <a:lnTo>
                  <a:pt x="8" y="1"/>
                </a:lnTo>
                <a:lnTo>
                  <a:pt x="9" y="1"/>
                </a:lnTo>
                <a:lnTo>
                  <a:pt x="11" y="1"/>
                </a:lnTo>
                <a:lnTo>
                  <a:pt x="13" y="1"/>
                </a:lnTo>
                <a:lnTo>
                  <a:pt x="15" y="1"/>
                </a:lnTo>
                <a:lnTo>
                  <a:pt x="15" y="0"/>
                </a:lnTo>
                <a:lnTo>
                  <a:pt x="17" y="0"/>
                </a:lnTo>
                <a:close/>
                <a:moveTo>
                  <a:pt x="35" y="11"/>
                </a:moveTo>
                <a:lnTo>
                  <a:pt x="37" y="11"/>
                </a:lnTo>
                <a:lnTo>
                  <a:pt x="41" y="12"/>
                </a:lnTo>
                <a:lnTo>
                  <a:pt x="43" y="14"/>
                </a:lnTo>
                <a:lnTo>
                  <a:pt x="43" y="16"/>
                </a:lnTo>
                <a:lnTo>
                  <a:pt x="45" y="18"/>
                </a:lnTo>
                <a:lnTo>
                  <a:pt x="45" y="22"/>
                </a:lnTo>
                <a:lnTo>
                  <a:pt x="45" y="24"/>
                </a:lnTo>
                <a:lnTo>
                  <a:pt x="43" y="25"/>
                </a:lnTo>
                <a:lnTo>
                  <a:pt x="43" y="27"/>
                </a:lnTo>
                <a:lnTo>
                  <a:pt x="41" y="29"/>
                </a:lnTo>
                <a:lnTo>
                  <a:pt x="37" y="31"/>
                </a:lnTo>
                <a:lnTo>
                  <a:pt x="35" y="31"/>
                </a:lnTo>
                <a:lnTo>
                  <a:pt x="34" y="31"/>
                </a:lnTo>
                <a:lnTo>
                  <a:pt x="30" y="29"/>
                </a:lnTo>
                <a:lnTo>
                  <a:pt x="28" y="27"/>
                </a:lnTo>
                <a:lnTo>
                  <a:pt x="28" y="25"/>
                </a:lnTo>
                <a:lnTo>
                  <a:pt x="26" y="24"/>
                </a:lnTo>
                <a:lnTo>
                  <a:pt x="26" y="22"/>
                </a:lnTo>
                <a:lnTo>
                  <a:pt x="26" y="18"/>
                </a:lnTo>
                <a:lnTo>
                  <a:pt x="28" y="16"/>
                </a:lnTo>
                <a:lnTo>
                  <a:pt x="28" y="14"/>
                </a:lnTo>
                <a:lnTo>
                  <a:pt x="30" y="12"/>
                </a:lnTo>
                <a:lnTo>
                  <a:pt x="34" y="11"/>
                </a:lnTo>
                <a:lnTo>
                  <a:pt x="35" y="11"/>
                </a:lnTo>
                <a:close/>
                <a:moveTo>
                  <a:pt x="35" y="29"/>
                </a:moveTo>
                <a:lnTo>
                  <a:pt x="37" y="27"/>
                </a:lnTo>
                <a:lnTo>
                  <a:pt x="39" y="27"/>
                </a:lnTo>
                <a:lnTo>
                  <a:pt x="39" y="25"/>
                </a:lnTo>
                <a:lnTo>
                  <a:pt x="41" y="24"/>
                </a:lnTo>
                <a:lnTo>
                  <a:pt x="41" y="22"/>
                </a:lnTo>
                <a:lnTo>
                  <a:pt x="41" y="20"/>
                </a:lnTo>
                <a:lnTo>
                  <a:pt x="41" y="18"/>
                </a:lnTo>
                <a:lnTo>
                  <a:pt x="39" y="16"/>
                </a:lnTo>
                <a:lnTo>
                  <a:pt x="39" y="14"/>
                </a:lnTo>
                <a:lnTo>
                  <a:pt x="37" y="14"/>
                </a:lnTo>
                <a:lnTo>
                  <a:pt x="35" y="12"/>
                </a:lnTo>
                <a:lnTo>
                  <a:pt x="34" y="14"/>
                </a:lnTo>
                <a:lnTo>
                  <a:pt x="32" y="14"/>
                </a:lnTo>
                <a:lnTo>
                  <a:pt x="32" y="16"/>
                </a:lnTo>
                <a:lnTo>
                  <a:pt x="30" y="18"/>
                </a:lnTo>
                <a:lnTo>
                  <a:pt x="30" y="20"/>
                </a:lnTo>
                <a:lnTo>
                  <a:pt x="30" y="22"/>
                </a:lnTo>
                <a:lnTo>
                  <a:pt x="30" y="24"/>
                </a:lnTo>
                <a:lnTo>
                  <a:pt x="32" y="25"/>
                </a:lnTo>
                <a:lnTo>
                  <a:pt x="32" y="27"/>
                </a:lnTo>
                <a:lnTo>
                  <a:pt x="34" y="27"/>
                </a:lnTo>
                <a:lnTo>
                  <a:pt x="35" y="29"/>
                </a:lnTo>
                <a:close/>
                <a:moveTo>
                  <a:pt x="61" y="27"/>
                </a:moveTo>
                <a:lnTo>
                  <a:pt x="67" y="27"/>
                </a:lnTo>
                <a:lnTo>
                  <a:pt x="67" y="11"/>
                </a:lnTo>
                <a:lnTo>
                  <a:pt x="70" y="11"/>
                </a:lnTo>
                <a:lnTo>
                  <a:pt x="70" y="31"/>
                </a:lnTo>
                <a:lnTo>
                  <a:pt x="48" y="31"/>
                </a:lnTo>
                <a:lnTo>
                  <a:pt x="48" y="11"/>
                </a:lnTo>
                <a:lnTo>
                  <a:pt x="52" y="11"/>
                </a:lnTo>
                <a:lnTo>
                  <a:pt x="52" y="27"/>
                </a:lnTo>
                <a:lnTo>
                  <a:pt x="58" y="27"/>
                </a:lnTo>
                <a:lnTo>
                  <a:pt x="58" y="11"/>
                </a:lnTo>
                <a:lnTo>
                  <a:pt x="61" y="11"/>
                </a:lnTo>
                <a:lnTo>
                  <a:pt x="61" y="27"/>
                </a:lnTo>
                <a:close/>
                <a:moveTo>
                  <a:pt x="91" y="31"/>
                </a:moveTo>
                <a:lnTo>
                  <a:pt x="87" y="31"/>
                </a:lnTo>
                <a:lnTo>
                  <a:pt x="80" y="22"/>
                </a:lnTo>
                <a:lnTo>
                  <a:pt x="78" y="24"/>
                </a:lnTo>
                <a:lnTo>
                  <a:pt x="78" y="31"/>
                </a:lnTo>
                <a:lnTo>
                  <a:pt x="76" y="31"/>
                </a:lnTo>
                <a:lnTo>
                  <a:pt x="76" y="11"/>
                </a:lnTo>
                <a:lnTo>
                  <a:pt x="78" y="11"/>
                </a:lnTo>
                <a:lnTo>
                  <a:pt x="78" y="20"/>
                </a:lnTo>
                <a:lnTo>
                  <a:pt x="87" y="11"/>
                </a:lnTo>
                <a:lnTo>
                  <a:pt x="91" y="11"/>
                </a:lnTo>
                <a:lnTo>
                  <a:pt x="83" y="20"/>
                </a:lnTo>
                <a:lnTo>
                  <a:pt x="91" y="31"/>
                </a:lnTo>
                <a:close/>
                <a:moveTo>
                  <a:pt x="94" y="16"/>
                </a:moveTo>
                <a:lnTo>
                  <a:pt x="94" y="14"/>
                </a:lnTo>
                <a:lnTo>
                  <a:pt x="96" y="12"/>
                </a:lnTo>
                <a:lnTo>
                  <a:pt x="98" y="11"/>
                </a:lnTo>
                <a:lnTo>
                  <a:pt x="102" y="11"/>
                </a:lnTo>
                <a:lnTo>
                  <a:pt x="104" y="11"/>
                </a:lnTo>
                <a:lnTo>
                  <a:pt x="106" y="11"/>
                </a:lnTo>
                <a:lnTo>
                  <a:pt x="107" y="12"/>
                </a:lnTo>
                <a:lnTo>
                  <a:pt x="109" y="14"/>
                </a:lnTo>
                <a:lnTo>
                  <a:pt x="109" y="16"/>
                </a:lnTo>
                <a:lnTo>
                  <a:pt x="109" y="27"/>
                </a:lnTo>
                <a:lnTo>
                  <a:pt x="111" y="29"/>
                </a:lnTo>
                <a:lnTo>
                  <a:pt x="111" y="31"/>
                </a:lnTo>
                <a:lnTo>
                  <a:pt x="109" y="31"/>
                </a:lnTo>
                <a:lnTo>
                  <a:pt x="107" y="31"/>
                </a:lnTo>
                <a:lnTo>
                  <a:pt x="106" y="29"/>
                </a:lnTo>
                <a:lnTo>
                  <a:pt x="106" y="27"/>
                </a:lnTo>
                <a:lnTo>
                  <a:pt x="106" y="29"/>
                </a:lnTo>
                <a:lnTo>
                  <a:pt x="104" y="31"/>
                </a:lnTo>
                <a:lnTo>
                  <a:pt x="102" y="31"/>
                </a:lnTo>
                <a:lnTo>
                  <a:pt x="98" y="31"/>
                </a:lnTo>
                <a:lnTo>
                  <a:pt x="96" y="31"/>
                </a:lnTo>
                <a:lnTo>
                  <a:pt x="94" y="29"/>
                </a:lnTo>
                <a:lnTo>
                  <a:pt x="93" y="27"/>
                </a:lnTo>
                <a:lnTo>
                  <a:pt x="93" y="25"/>
                </a:lnTo>
                <a:lnTo>
                  <a:pt x="93" y="24"/>
                </a:lnTo>
                <a:lnTo>
                  <a:pt x="94" y="22"/>
                </a:lnTo>
                <a:lnTo>
                  <a:pt x="96" y="20"/>
                </a:lnTo>
                <a:lnTo>
                  <a:pt x="98" y="20"/>
                </a:lnTo>
                <a:lnTo>
                  <a:pt x="104" y="18"/>
                </a:lnTo>
                <a:lnTo>
                  <a:pt x="106" y="18"/>
                </a:lnTo>
                <a:lnTo>
                  <a:pt x="106" y="16"/>
                </a:lnTo>
                <a:lnTo>
                  <a:pt x="106" y="14"/>
                </a:lnTo>
                <a:lnTo>
                  <a:pt x="102" y="12"/>
                </a:lnTo>
                <a:lnTo>
                  <a:pt x="100" y="14"/>
                </a:lnTo>
                <a:lnTo>
                  <a:pt x="98" y="14"/>
                </a:lnTo>
                <a:lnTo>
                  <a:pt x="98" y="16"/>
                </a:lnTo>
                <a:lnTo>
                  <a:pt x="96" y="16"/>
                </a:lnTo>
                <a:lnTo>
                  <a:pt x="94" y="16"/>
                </a:lnTo>
                <a:close/>
                <a:moveTo>
                  <a:pt x="106" y="20"/>
                </a:moveTo>
                <a:lnTo>
                  <a:pt x="106" y="22"/>
                </a:lnTo>
                <a:lnTo>
                  <a:pt x="104" y="22"/>
                </a:lnTo>
                <a:lnTo>
                  <a:pt x="100" y="22"/>
                </a:lnTo>
                <a:lnTo>
                  <a:pt x="98" y="22"/>
                </a:lnTo>
                <a:lnTo>
                  <a:pt x="98" y="24"/>
                </a:lnTo>
                <a:lnTo>
                  <a:pt x="96" y="24"/>
                </a:lnTo>
                <a:lnTo>
                  <a:pt x="96" y="25"/>
                </a:lnTo>
                <a:lnTo>
                  <a:pt x="96" y="27"/>
                </a:lnTo>
                <a:lnTo>
                  <a:pt x="100" y="29"/>
                </a:lnTo>
                <a:lnTo>
                  <a:pt x="102" y="29"/>
                </a:lnTo>
                <a:lnTo>
                  <a:pt x="104" y="27"/>
                </a:lnTo>
                <a:lnTo>
                  <a:pt x="106" y="25"/>
                </a:lnTo>
                <a:lnTo>
                  <a:pt x="106" y="24"/>
                </a:lnTo>
                <a:lnTo>
                  <a:pt x="106" y="20"/>
                </a:lnTo>
                <a:close/>
                <a:moveTo>
                  <a:pt x="115" y="11"/>
                </a:moveTo>
                <a:lnTo>
                  <a:pt x="118" y="11"/>
                </a:lnTo>
                <a:lnTo>
                  <a:pt x="118" y="14"/>
                </a:lnTo>
                <a:lnTo>
                  <a:pt x="118" y="12"/>
                </a:lnTo>
                <a:lnTo>
                  <a:pt x="120" y="11"/>
                </a:lnTo>
                <a:lnTo>
                  <a:pt x="122" y="11"/>
                </a:lnTo>
                <a:lnTo>
                  <a:pt x="124" y="11"/>
                </a:lnTo>
                <a:lnTo>
                  <a:pt x="126" y="11"/>
                </a:lnTo>
                <a:lnTo>
                  <a:pt x="128" y="12"/>
                </a:lnTo>
                <a:lnTo>
                  <a:pt x="130" y="12"/>
                </a:lnTo>
                <a:lnTo>
                  <a:pt x="131" y="16"/>
                </a:lnTo>
                <a:lnTo>
                  <a:pt x="131" y="18"/>
                </a:lnTo>
                <a:lnTo>
                  <a:pt x="131" y="20"/>
                </a:lnTo>
                <a:lnTo>
                  <a:pt x="131" y="24"/>
                </a:lnTo>
                <a:lnTo>
                  <a:pt x="131" y="25"/>
                </a:lnTo>
                <a:lnTo>
                  <a:pt x="130" y="27"/>
                </a:lnTo>
                <a:lnTo>
                  <a:pt x="128" y="29"/>
                </a:lnTo>
                <a:lnTo>
                  <a:pt x="126" y="31"/>
                </a:lnTo>
                <a:lnTo>
                  <a:pt x="124" y="31"/>
                </a:lnTo>
                <a:lnTo>
                  <a:pt x="122" y="31"/>
                </a:lnTo>
                <a:lnTo>
                  <a:pt x="120" y="31"/>
                </a:lnTo>
                <a:lnTo>
                  <a:pt x="118" y="29"/>
                </a:lnTo>
                <a:lnTo>
                  <a:pt x="118" y="38"/>
                </a:lnTo>
                <a:lnTo>
                  <a:pt x="115" y="38"/>
                </a:lnTo>
                <a:lnTo>
                  <a:pt x="115" y="11"/>
                </a:lnTo>
                <a:close/>
                <a:moveTo>
                  <a:pt x="124" y="29"/>
                </a:moveTo>
                <a:lnTo>
                  <a:pt x="126" y="27"/>
                </a:lnTo>
                <a:lnTo>
                  <a:pt x="128" y="25"/>
                </a:lnTo>
                <a:lnTo>
                  <a:pt x="128" y="24"/>
                </a:lnTo>
                <a:lnTo>
                  <a:pt x="128" y="22"/>
                </a:lnTo>
                <a:lnTo>
                  <a:pt x="128" y="20"/>
                </a:lnTo>
                <a:lnTo>
                  <a:pt x="128" y="18"/>
                </a:lnTo>
                <a:lnTo>
                  <a:pt x="128" y="16"/>
                </a:lnTo>
                <a:lnTo>
                  <a:pt x="128" y="14"/>
                </a:lnTo>
                <a:lnTo>
                  <a:pt x="126" y="14"/>
                </a:lnTo>
                <a:lnTo>
                  <a:pt x="124" y="14"/>
                </a:lnTo>
                <a:lnTo>
                  <a:pt x="120" y="14"/>
                </a:lnTo>
                <a:lnTo>
                  <a:pt x="118" y="16"/>
                </a:lnTo>
                <a:lnTo>
                  <a:pt x="118" y="18"/>
                </a:lnTo>
                <a:lnTo>
                  <a:pt x="118" y="22"/>
                </a:lnTo>
                <a:lnTo>
                  <a:pt x="118" y="25"/>
                </a:lnTo>
                <a:lnTo>
                  <a:pt x="120" y="27"/>
                </a:lnTo>
                <a:lnTo>
                  <a:pt x="122" y="27"/>
                </a:lnTo>
                <a:lnTo>
                  <a:pt x="124" y="29"/>
                </a:lnTo>
                <a:close/>
                <a:moveTo>
                  <a:pt x="144" y="18"/>
                </a:moveTo>
                <a:lnTo>
                  <a:pt x="144" y="22"/>
                </a:lnTo>
                <a:lnTo>
                  <a:pt x="135" y="22"/>
                </a:lnTo>
                <a:lnTo>
                  <a:pt x="135" y="18"/>
                </a:lnTo>
                <a:lnTo>
                  <a:pt x="144" y="18"/>
                </a:lnTo>
                <a:close/>
                <a:moveTo>
                  <a:pt x="161" y="31"/>
                </a:moveTo>
                <a:lnTo>
                  <a:pt x="157" y="31"/>
                </a:lnTo>
                <a:lnTo>
                  <a:pt x="154" y="31"/>
                </a:lnTo>
                <a:lnTo>
                  <a:pt x="152" y="29"/>
                </a:lnTo>
                <a:lnTo>
                  <a:pt x="150" y="27"/>
                </a:lnTo>
                <a:lnTo>
                  <a:pt x="148" y="24"/>
                </a:lnTo>
                <a:lnTo>
                  <a:pt x="148" y="22"/>
                </a:lnTo>
                <a:lnTo>
                  <a:pt x="148" y="20"/>
                </a:lnTo>
                <a:lnTo>
                  <a:pt x="148" y="18"/>
                </a:lnTo>
                <a:lnTo>
                  <a:pt x="148" y="14"/>
                </a:lnTo>
                <a:lnTo>
                  <a:pt x="148" y="12"/>
                </a:lnTo>
                <a:lnTo>
                  <a:pt x="148" y="11"/>
                </a:lnTo>
                <a:lnTo>
                  <a:pt x="150" y="7"/>
                </a:lnTo>
                <a:lnTo>
                  <a:pt x="152" y="5"/>
                </a:lnTo>
                <a:lnTo>
                  <a:pt x="154" y="5"/>
                </a:lnTo>
                <a:lnTo>
                  <a:pt x="157" y="3"/>
                </a:lnTo>
                <a:lnTo>
                  <a:pt x="161" y="3"/>
                </a:lnTo>
                <a:lnTo>
                  <a:pt x="163" y="3"/>
                </a:lnTo>
                <a:lnTo>
                  <a:pt x="167" y="5"/>
                </a:lnTo>
                <a:lnTo>
                  <a:pt x="168" y="5"/>
                </a:lnTo>
                <a:lnTo>
                  <a:pt x="170" y="7"/>
                </a:lnTo>
                <a:lnTo>
                  <a:pt x="172" y="11"/>
                </a:lnTo>
                <a:lnTo>
                  <a:pt x="172" y="12"/>
                </a:lnTo>
                <a:lnTo>
                  <a:pt x="174" y="14"/>
                </a:lnTo>
                <a:lnTo>
                  <a:pt x="174" y="18"/>
                </a:lnTo>
                <a:lnTo>
                  <a:pt x="174" y="20"/>
                </a:lnTo>
                <a:lnTo>
                  <a:pt x="172" y="22"/>
                </a:lnTo>
                <a:lnTo>
                  <a:pt x="172" y="24"/>
                </a:lnTo>
                <a:lnTo>
                  <a:pt x="170" y="27"/>
                </a:lnTo>
                <a:lnTo>
                  <a:pt x="168" y="29"/>
                </a:lnTo>
                <a:lnTo>
                  <a:pt x="167" y="31"/>
                </a:lnTo>
                <a:lnTo>
                  <a:pt x="163" y="31"/>
                </a:lnTo>
                <a:lnTo>
                  <a:pt x="161" y="31"/>
                </a:lnTo>
                <a:close/>
                <a:moveTo>
                  <a:pt x="161" y="7"/>
                </a:moveTo>
                <a:lnTo>
                  <a:pt x="157" y="7"/>
                </a:lnTo>
                <a:lnTo>
                  <a:pt x="155" y="7"/>
                </a:lnTo>
                <a:lnTo>
                  <a:pt x="154" y="9"/>
                </a:lnTo>
                <a:lnTo>
                  <a:pt x="152" y="12"/>
                </a:lnTo>
                <a:lnTo>
                  <a:pt x="152" y="14"/>
                </a:lnTo>
                <a:lnTo>
                  <a:pt x="152" y="18"/>
                </a:lnTo>
                <a:lnTo>
                  <a:pt x="152" y="20"/>
                </a:lnTo>
                <a:lnTo>
                  <a:pt x="152" y="24"/>
                </a:lnTo>
                <a:lnTo>
                  <a:pt x="154" y="25"/>
                </a:lnTo>
                <a:lnTo>
                  <a:pt x="155" y="27"/>
                </a:lnTo>
                <a:lnTo>
                  <a:pt x="157" y="27"/>
                </a:lnTo>
                <a:lnTo>
                  <a:pt x="161" y="27"/>
                </a:lnTo>
                <a:lnTo>
                  <a:pt x="163" y="27"/>
                </a:lnTo>
                <a:lnTo>
                  <a:pt x="165" y="27"/>
                </a:lnTo>
                <a:lnTo>
                  <a:pt x="167" y="25"/>
                </a:lnTo>
                <a:lnTo>
                  <a:pt x="168" y="24"/>
                </a:lnTo>
                <a:lnTo>
                  <a:pt x="170" y="20"/>
                </a:lnTo>
                <a:lnTo>
                  <a:pt x="170" y="18"/>
                </a:lnTo>
                <a:lnTo>
                  <a:pt x="170" y="14"/>
                </a:lnTo>
                <a:lnTo>
                  <a:pt x="168" y="12"/>
                </a:lnTo>
                <a:lnTo>
                  <a:pt x="167" y="9"/>
                </a:lnTo>
                <a:lnTo>
                  <a:pt x="165" y="7"/>
                </a:lnTo>
                <a:lnTo>
                  <a:pt x="163" y="7"/>
                </a:lnTo>
                <a:lnTo>
                  <a:pt x="161" y="7"/>
                </a:lnTo>
                <a:close/>
                <a:moveTo>
                  <a:pt x="181" y="14"/>
                </a:moveTo>
                <a:lnTo>
                  <a:pt x="181" y="25"/>
                </a:lnTo>
                <a:lnTo>
                  <a:pt x="179" y="27"/>
                </a:lnTo>
                <a:lnTo>
                  <a:pt x="179" y="29"/>
                </a:lnTo>
                <a:lnTo>
                  <a:pt x="178" y="31"/>
                </a:lnTo>
                <a:lnTo>
                  <a:pt x="176" y="31"/>
                </a:lnTo>
                <a:lnTo>
                  <a:pt x="176" y="27"/>
                </a:lnTo>
                <a:lnTo>
                  <a:pt x="178" y="27"/>
                </a:lnTo>
                <a:lnTo>
                  <a:pt x="178" y="25"/>
                </a:lnTo>
                <a:lnTo>
                  <a:pt x="178" y="11"/>
                </a:lnTo>
                <a:lnTo>
                  <a:pt x="192" y="11"/>
                </a:lnTo>
                <a:lnTo>
                  <a:pt x="192" y="31"/>
                </a:lnTo>
                <a:lnTo>
                  <a:pt x="189" y="31"/>
                </a:lnTo>
                <a:lnTo>
                  <a:pt x="189" y="14"/>
                </a:lnTo>
                <a:lnTo>
                  <a:pt x="181" y="14"/>
                </a:lnTo>
                <a:close/>
                <a:moveTo>
                  <a:pt x="196" y="16"/>
                </a:moveTo>
                <a:lnTo>
                  <a:pt x="198" y="14"/>
                </a:lnTo>
                <a:lnTo>
                  <a:pt x="198" y="12"/>
                </a:lnTo>
                <a:lnTo>
                  <a:pt x="202" y="11"/>
                </a:lnTo>
                <a:lnTo>
                  <a:pt x="205" y="11"/>
                </a:lnTo>
                <a:lnTo>
                  <a:pt x="207" y="11"/>
                </a:lnTo>
                <a:lnTo>
                  <a:pt x="209" y="11"/>
                </a:lnTo>
                <a:lnTo>
                  <a:pt x="211" y="12"/>
                </a:lnTo>
                <a:lnTo>
                  <a:pt x="211" y="14"/>
                </a:lnTo>
                <a:lnTo>
                  <a:pt x="211" y="16"/>
                </a:lnTo>
                <a:lnTo>
                  <a:pt x="211" y="27"/>
                </a:lnTo>
                <a:lnTo>
                  <a:pt x="213" y="27"/>
                </a:lnTo>
                <a:lnTo>
                  <a:pt x="213" y="29"/>
                </a:lnTo>
                <a:lnTo>
                  <a:pt x="215" y="29"/>
                </a:lnTo>
                <a:lnTo>
                  <a:pt x="215" y="31"/>
                </a:lnTo>
                <a:lnTo>
                  <a:pt x="213" y="31"/>
                </a:lnTo>
                <a:lnTo>
                  <a:pt x="211" y="31"/>
                </a:lnTo>
                <a:lnTo>
                  <a:pt x="209" y="31"/>
                </a:lnTo>
                <a:lnTo>
                  <a:pt x="209" y="29"/>
                </a:lnTo>
                <a:lnTo>
                  <a:pt x="209" y="27"/>
                </a:lnTo>
                <a:lnTo>
                  <a:pt x="207" y="29"/>
                </a:lnTo>
                <a:lnTo>
                  <a:pt x="205" y="31"/>
                </a:lnTo>
                <a:lnTo>
                  <a:pt x="203" y="31"/>
                </a:lnTo>
                <a:lnTo>
                  <a:pt x="202" y="31"/>
                </a:lnTo>
                <a:lnTo>
                  <a:pt x="200" y="31"/>
                </a:lnTo>
                <a:lnTo>
                  <a:pt x="198" y="31"/>
                </a:lnTo>
                <a:lnTo>
                  <a:pt x="198" y="29"/>
                </a:lnTo>
                <a:lnTo>
                  <a:pt x="196" y="29"/>
                </a:lnTo>
                <a:lnTo>
                  <a:pt x="196" y="27"/>
                </a:lnTo>
                <a:lnTo>
                  <a:pt x="196" y="25"/>
                </a:lnTo>
                <a:lnTo>
                  <a:pt x="196" y="24"/>
                </a:lnTo>
                <a:lnTo>
                  <a:pt x="196" y="22"/>
                </a:lnTo>
                <a:lnTo>
                  <a:pt x="198" y="20"/>
                </a:lnTo>
                <a:lnTo>
                  <a:pt x="202" y="20"/>
                </a:lnTo>
                <a:lnTo>
                  <a:pt x="207" y="18"/>
                </a:lnTo>
                <a:lnTo>
                  <a:pt x="209" y="18"/>
                </a:lnTo>
                <a:lnTo>
                  <a:pt x="209" y="16"/>
                </a:lnTo>
                <a:lnTo>
                  <a:pt x="207" y="14"/>
                </a:lnTo>
                <a:lnTo>
                  <a:pt x="203" y="12"/>
                </a:lnTo>
                <a:lnTo>
                  <a:pt x="202" y="14"/>
                </a:lnTo>
                <a:lnTo>
                  <a:pt x="200" y="14"/>
                </a:lnTo>
                <a:lnTo>
                  <a:pt x="200" y="16"/>
                </a:lnTo>
                <a:lnTo>
                  <a:pt x="196" y="16"/>
                </a:lnTo>
                <a:close/>
                <a:moveTo>
                  <a:pt x="209" y="20"/>
                </a:moveTo>
                <a:lnTo>
                  <a:pt x="207" y="22"/>
                </a:lnTo>
                <a:lnTo>
                  <a:pt x="205" y="22"/>
                </a:lnTo>
                <a:lnTo>
                  <a:pt x="203" y="22"/>
                </a:lnTo>
                <a:lnTo>
                  <a:pt x="202" y="22"/>
                </a:lnTo>
                <a:lnTo>
                  <a:pt x="200" y="24"/>
                </a:lnTo>
                <a:lnTo>
                  <a:pt x="198" y="25"/>
                </a:lnTo>
                <a:lnTo>
                  <a:pt x="200" y="27"/>
                </a:lnTo>
                <a:lnTo>
                  <a:pt x="202" y="29"/>
                </a:lnTo>
                <a:lnTo>
                  <a:pt x="203" y="29"/>
                </a:lnTo>
                <a:lnTo>
                  <a:pt x="205" y="27"/>
                </a:lnTo>
                <a:lnTo>
                  <a:pt x="207" y="27"/>
                </a:lnTo>
                <a:lnTo>
                  <a:pt x="207" y="25"/>
                </a:lnTo>
                <a:lnTo>
                  <a:pt x="209" y="25"/>
                </a:lnTo>
                <a:lnTo>
                  <a:pt x="209" y="24"/>
                </a:lnTo>
                <a:lnTo>
                  <a:pt x="209" y="20"/>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46" name="Freeform 180"/>
          <p:cNvSpPr>
            <a:spLocks noEditPoints="1"/>
          </p:cNvSpPr>
          <p:nvPr/>
        </p:nvSpPr>
        <p:spPr bwMode="auto">
          <a:xfrm>
            <a:off x="2664794" y="4361808"/>
            <a:ext cx="332518" cy="66126"/>
          </a:xfrm>
          <a:custGeom>
            <a:avLst/>
            <a:gdLst>
              <a:gd name="T0" fmla="*/ 17646 w 190"/>
              <a:gd name="T1" fmla="*/ 26988 h 35"/>
              <a:gd name="T2" fmla="*/ 0 w 190"/>
              <a:gd name="T3" fmla="*/ 0 h 35"/>
              <a:gd name="T4" fmla="*/ 23528 w 190"/>
              <a:gd name="T5" fmla="*/ 20638 h 35"/>
              <a:gd name="T6" fmla="*/ 55880 w 190"/>
              <a:gd name="T7" fmla="*/ 41275 h 35"/>
              <a:gd name="T8" fmla="*/ 36763 w 190"/>
              <a:gd name="T9" fmla="*/ 31750 h 35"/>
              <a:gd name="T10" fmla="*/ 51468 w 190"/>
              <a:gd name="T11" fmla="*/ 11113 h 35"/>
              <a:gd name="T12" fmla="*/ 42645 w 190"/>
              <a:gd name="T13" fmla="*/ 28575 h 35"/>
              <a:gd name="T14" fmla="*/ 55880 w 190"/>
              <a:gd name="T15" fmla="*/ 38100 h 35"/>
              <a:gd name="T16" fmla="*/ 55880 w 190"/>
              <a:gd name="T17" fmla="*/ 17463 h 35"/>
              <a:gd name="T18" fmla="*/ 42645 w 190"/>
              <a:gd name="T19" fmla="*/ 23813 h 35"/>
              <a:gd name="T20" fmla="*/ 88232 w 190"/>
              <a:gd name="T21" fmla="*/ 6350 h 35"/>
              <a:gd name="T22" fmla="*/ 72056 w 190"/>
              <a:gd name="T23" fmla="*/ 17463 h 35"/>
              <a:gd name="T24" fmla="*/ 80879 w 190"/>
              <a:gd name="T25" fmla="*/ 11113 h 35"/>
              <a:gd name="T26" fmla="*/ 94114 w 190"/>
              <a:gd name="T27" fmla="*/ 31750 h 35"/>
              <a:gd name="T28" fmla="*/ 74997 w 190"/>
              <a:gd name="T29" fmla="*/ 44450 h 35"/>
              <a:gd name="T30" fmla="*/ 67644 w 190"/>
              <a:gd name="T31" fmla="*/ 23813 h 35"/>
              <a:gd name="T32" fmla="*/ 74997 w 190"/>
              <a:gd name="T33" fmla="*/ 3175 h 35"/>
              <a:gd name="T34" fmla="*/ 88232 w 190"/>
              <a:gd name="T35" fmla="*/ 26988 h 35"/>
              <a:gd name="T36" fmla="*/ 74997 w 190"/>
              <a:gd name="T37" fmla="*/ 20638 h 35"/>
              <a:gd name="T38" fmla="*/ 74997 w 190"/>
              <a:gd name="T39" fmla="*/ 34925 h 35"/>
              <a:gd name="T40" fmla="*/ 88232 w 190"/>
              <a:gd name="T41" fmla="*/ 31750 h 35"/>
              <a:gd name="T42" fmla="*/ 123524 w 190"/>
              <a:gd name="T43" fmla="*/ 20638 h 35"/>
              <a:gd name="T44" fmla="*/ 116172 w 190"/>
              <a:gd name="T45" fmla="*/ 44450 h 35"/>
              <a:gd name="T46" fmla="*/ 97055 w 190"/>
              <a:gd name="T47" fmla="*/ 28575 h 35"/>
              <a:gd name="T48" fmla="*/ 110289 w 190"/>
              <a:gd name="T49" fmla="*/ 41275 h 35"/>
              <a:gd name="T50" fmla="*/ 119113 w 190"/>
              <a:gd name="T51" fmla="*/ 26988 h 35"/>
              <a:gd name="T52" fmla="*/ 105878 w 190"/>
              <a:gd name="T53" fmla="*/ 17463 h 35"/>
              <a:gd name="T54" fmla="*/ 105878 w 190"/>
              <a:gd name="T55" fmla="*/ 34925 h 35"/>
              <a:gd name="T56" fmla="*/ 135288 w 190"/>
              <a:gd name="T57" fmla="*/ 31750 h 35"/>
              <a:gd name="T58" fmla="*/ 154405 w 190"/>
              <a:gd name="T59" fmla="*/ 11113 h 35"/>
              <a:gd name="T60" fmla="*/ 161758 w 190"/>
              <a:gd name="T61" fmla="*/ 20638 h 35"/>
              <a:gd name="T62" fmla="*/ 170581 w 190"/>
              <a:gd name="T63" fmla="*/ 38100 h 35"/>
              <a:gd name="T64" fmla="*/ 173522 w 190"/>
              <a:gd name="T65" fmla="*/ 44450 h 35"/>
              <a:gd name="T66" fmla="*/ 157346 w 190"/>
              <a:gd name="T67" fmla="*/ 28575 h 35"/>
              <a:gd name="T68" fmla="*/ 173522 w 190"/>
              <a:gd name="T69" fmla="*/ 11113 h 35"/>
              <a:gd name="T70" fmla="*/ 183816 w 190"/>
              <a:gd name="T71" fmla="*/ 23813 h 35"/>
              <a:gd name="T72" fmla="*/ 202933 w 190"/>
              <a:gd name="T73" fmla="*/ 14288 h 35"/>
              <a:gd name="T74" fmla="*/ 211756 w 190"/>
              <a:gd name="T75" fmla="*/ 41275 h 35"/>
              <a:gd name="T76" fmla="*/ 208815 w 190"/>
              <a:gd name="T77" fmla="*/ 44450 h 35"/>
              <a:gd name="T78" fmla="*/ 197051 w 190"/>
              <a:gd name="T79" fmla="*/ 44450 h 35"/>
              <a:gd name="T80" fmla="*/ 183816 w 190"/>
              <a:gd name="T81" fmla="*/ 38100 h 35"/>
              <a:gd name="T82" fmla="*/ 202933 w 190"/>
              <a:gd name="T83" fmla="*/ 23813 h 35"/>
              <a:gd name="T84" fmla="*/ 189698 w 190"/>
              <a:gd name="T85" fmla="*/ 23813 h 35"/>
              <a:gd name="T86" fmla="*/ 192639 w 190"/>
              <a:gd name="T87" fmla="*/ 28575 h 35"/>
              <a:gd name="T88" fmla="*/ 195580 w 190"/>
              <a:gd name="T89" fmla="*/ 41275 h 35"/>
              <a:gd name="T90" fmla="*/ 202933 w 190"/>
              <a:gd name="T91" fmla="*/ 26988 h 35"/>
              <a:gd name="T92" fmla="*/ 227932 w 190"/>
              <a:gd name="T93" fmla="*/ 11113 h 35"/>
              <a:gd name="T94" fmla="*/ 241166 w 190"/>
              <a:gd name="T95" fmla="*/ 26988 h 35"/>
              <a:gd name="T96" fmla="*/ 224991 w 190"/>
              <a:gd name="T97" fmla="*/ 44450 h 35"/>
              <a:gd name="T98" fmla="*/ 216167 w 190"/>
              <a:gd name="T99" fmla="*/ 11113 h 35"/>
              <a:gd name="T100" fmla="*/ 235284 w 190"/>
              <a:gd name="T101" fmla="*/ 28575 h 35"/>
              <a:gd name="T102" fmla="*/ 224991 w 190"/>
              <a:gd name="T103" fmla="*/ 17463 h 35"/>
              <a:gd name="T104" fmla="*/ 227932 w 190"/>
              <a:gd name="T105" fmla="*/ 41275 h 35"/>
              <a:gd name="T106" fmla="*/ 267636 w 190"/>
              <a:gd name="T107" fmla="*/ 38100 h 35"/>
              <a:gd name="T108" fmla="*/ 247048 w 190"/>
              <a:gd name="T109" fmla="*/ 11113 h 35"/>
              <a:gd name="T110" fmla="*/ 267636 w 190"/>
              <a:gd name="T111" fmla="*/ 34925 h 35"/>
              <a:gd name="T112" fmla="*/ 263224 w 190"/>
              <a:gd name="T113" fmla="*/ 31750 h 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0"/>
              <a:gd name="T172" fmla="*/ 0 h 35"/>
              <a:gd name="T173" fmla="*/ 190 w 190"/>
              <a:gd name="T174" fmla="*/ 35 h 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0" h="35">
                <a:moveTo>
                  <a:pt x="18" y="0"/>
                </a:moveTo>
                <a:lnTo>
                  <a:pt x="20" y="0"/>
                </a:lnTo>
                <a:lnTo>
                  <a:pt x="20" y="28"/>
                </a:lnTo>
                <a:lnTo>
                  <a:pt x="18" y="28"/>
                </a:lnTo>
                <a:lnTo>
                  <a:pt x="18" y="15"/>
                </a:lnTo>
                <a:lnTo>
                  <a:pt x="16" y="15"/>
                </a:lnTo>
                <a:lnTo>
                  <a:pt x="12" y="17"/>
                </a:lnTo>
                <a:lnTo>
                  <a:pt x="11" y="17"/>
                </a:lnTo>
                <a:lnTo>
                  <a:pt x="7" y="17"/>
                </a:lnTo>
                <a:lnTo>
                  <a:pt x="3" y="17"/>
                </a:lnTo>
                <a:lnTo>
                  <a:pt x="1" y="15"/>
                </a:lnTo>
                <a:lnTo>
                  <a:pt x="0" y="13"/>
                </a:lnTo>
                <a:lnTo>
                  <a:pt x="0" y="9"/>
                </a:lnTo>
                <a:lnTo>
                  <a:pt x="0" y="0"/>
                </a:lnTo>
                <a:lnTo>
                  <a:pt x="3" y="0"/>
                </a:lnTo>
                <a:lnTo>
                  <a:pt x="3" y="9"/>
                </a:lnTo>
                <a:lnTo>
                  <a:pt x="5" y="13"/>
                </a:lnTo>
                <a:lnTo>
                  <a:pt x="9" y="13"/>
                </a:lnTo>
                <a:lnTo>
                  <a:pt x="11" y="13"/>
                </a:lnTo>
                <a:lnTo>
                  <a:pt x="12" y="13"/>
                </a:lnTo>
                <a:lnTo>
                  <a:pt x="16" y="13"/>
                </a:lnTo>
                <a:lnTo>
                  <a:pt x="18" y="11"/>
                </a:lnTo>
                <a:lnTo>
                  <a:pt x="18" y="0"/>
                </a:lnTo>
                <a:close/>
                <a:moveTo>
                  <a:pt x="42" y="22"/>
                </a:moveTo>
                <a:lnTo>
                  <a:pt x="42" y="22"/>
                </a:lnTo>
                <a:lnTo>
                  <a:pt x="42" y="24"/>
                </a:lnTo>
                <a:lnTo>
                  <a:pt x="40" y="26"/>
                </a:lnTo>
                <a:lnTo>
                  <a:pt x="38" y="26"/>
                </a:lnTo>
                <a:lnTo>
                  <a:pt x="36" y="28"/>
                </a:lnTo>
                <a:lnTo>
                  <a:pt x="35" y="28"/>
                </a:lnTo>
                <a:lnTo>
                  <a:pt x="31" y="28"/>
                </a:lnTo>
                <a:lnTo>
                  <a:pt x="29" y="28"/>
                </a:lnTo>
                <a:lnTo>
                  <a:pt x="27" y="26"/>
                </a:lnTo>
                <a:lnTo>
                  <a:pt x="25" y="24"/>
                </a:lnTo>
                <a:lnTo>
                  <a:pt x="25" y="20"/>
                </a:lnTo>
                <a:lnTo>
                  <a:pt x="25" y="18"/>
                </a:lnTo>
                <a:lnTo>
                  <a:pt x="25" y="15"/>
                </a:lnTo>
                <a:lnTo>
                  <a:pt x="25" y="13"/>
                </a:lnTo>
                <a:lnTo>
                  <a:pt x="27" y="11"/>
                </a:lnTo>
                <a:lnTo>
                  <a:pt x="29" y="9"/>
                </a:lnTo>
                <a:lnTo>
                  <a:pt x="31" y="7"/>
                </a:lnTo>
                <a:lnTo>
                  <a:pt x="35" y="7"/>
                </a:lnTo>
                <a:lnTo>
                  <a:pt x="36" y="7"/>
                </a:lnTo>
                <a:lnTo>
                  <a:pt x="38" y="9"/>
                </a:lnTo>
                <a:lnTo>
                  <a:pt x="40" y="11"/>
                </a:lnTo>
                <a:lnTo>
                  <a:pt x="42" y="13"/>
                </a:lnTo>
                <a:lnTo>
                  <a:pt x="42" y="15"/>
                </a:lnTo>
                <a:lnTo>
                  <a:pt x="44" y="18"/>
                </a:lnTo>
                <a:lnTo>
                  <a:pt x="29" y="18"/>
                </a:lnTo>
                <a:lnTo>
                  <a:pt x="29" y="22"/>
                </a:lnTo>
                <a:lnTo>
                  <a:pt x="31" y="24"/>
                </a:lnTo>
                <a:lnTo>
                  <a:pt x="33" y="24"/>
                </a:lnTo>
                <a:lnTo>
                  <a:pt x="35" y="26"/>
                </a:lnTo>
                <a:lnTo>
                  <a:pt x="36" y="26"/>
                </a:lnTo>
                <a:lnTo>
                  <a:pt x="36" y="24"/>
                </a:lnTo>
                <a:lnTo>
                  <a:pt x="38" y="24"/>
                </a:lnTo>
                <a:lnTo>
                  <a:pt x="38" y="22"/>
                </a:lnTo>
                <a:lnTo>
                  <a:pt x="40" y="22"/>
                </a:lnTo>
                <a:lnTo>
                  <a:pt x="42" y="22"/>
                </a:lnTo>
                <a:close/>
                <a:moveTo>
                  <a:pt x="40" y="17"/>
                </a:moveTo>
                <a:lnTo>
                  <a:pt x="38" y="13"/>
                </a:lnTo>
                <a:lnTo>
                  <a:pt x="38" y="11"/>
                </a:lnTo>
                <a:lnTo>
                  <a:pt x="36" y="11"/>
                </a:lnTo>
                <a:lnTo>
                  <a:pt x="35" y="11"/>
                </a:lnTo>
                <a:lnTo>
                  <a:pt x="33" y="11"/>
                </a:lnTo>
                <a:lnTo>
                  <a:pt x="31" y="11"/>
                </a:lnTo>
                <a:lnTo>
                  <a:pt x="31" y="13"/>
                </a:lnTo>
                <a:lnTo>
                  <a:pt x="29" y="13"/>
                </a:lnTo>
                <a:lnTo>
                  <a:pt x="29" y="15"/>
                </a:lnTo>
                <a:lnTo>
                  <a:pt x="29" y="17"/>
                </a:lnTo>
                <a:lnTo>
                  <a:pt x="40" y="17"/>
                </a:lnTo>
                <a:close/>
                <a:moveTo>
                  <a:pt x="60" y="0"/>
                </a:moveTo>
                <a:lnTo>
                  <a:pt x="62" y="0"/>
                </a:lnTo>
                <a:lnTo>
                  <a:pt x="62" y="2"/>
                </a:lnTo>
                <a:lnTo>
                  <a:pt x="62" y="4"/>
                </a:lnTo>
                <a:lnTo>
                  <a:pt x="60" y="4"/>
                </a:lnTo>
                <a:lnTo>
                  <a:pt x="59" y="4"/>
                </a:lnTo>
                <a:lnTo>
                  <a:pt x="57" y="4"/>
                </a:lnTo>
                <a:lnTo>
                  <a:pt x="55" y="6"/>
                </a:lnTo>
                <a:lnTo>
                  <a:pt x="53" y="6"/>
                </a:lnTo>
                <a:lnTo>
                  <a:pt x="51" y="6"/>
                </a:lnTo>
                <a:lnTo>
                  <a:pt x="49" y="7"/>
                </a:lnTo>
                <a:lnTo>
                  <a:pt x="49" y="11"/>
                </a:lnTo>
                <a:lnTo>
                  <a:pt x="49" y="9"/>
                </a:lnTo>
                <a:lnTo>
                  <a:pt x="51" y="9"/>
                </a:lnTo>
                <a:lnTo>
                  <a:pt x="53" y="7"/>
                </a:lnTo>
                <a:lnTo>
                  <a:pt x="55" y="7"/>
                </a:lnTo>
                <a:lnTo>
                  <a:pt x="59" y="7"/>
                </a:lnTo>
                <a:lnTo>
                  <a:pt x="60" y="9"/>
                </a:lnTo>
                <a:lnTo>
                  <a:pt x="62" y="11"/>
                </a:lnTo>
                <a:lnTo>
                  <a:pt x="62" y="13"/>
                </a:lnTo>
                <a:lnTo>
                  <a:pt x="64" y="15"/>
                </a:lnTo>
                <a:lnTo>
                  <a:pt x="64" y="18"/>
                </a:lnTo>
                <a:lnTo>
                  <a:pt x="64" y="20"/>
                </a:lnTo>
                <a:lnTo>
                  <a:pt x="62" y="22"/>
                </a:lnTo>
                <a:lnTo>
                  <a:pt x="62" y="26"/>
                </a:lnTo>
                <a:lnTo>
                  <a:pt x="60" y="26"/>
                </a:lnTo>
                <a:lnTo>
                  <a:pt x="57" y="28"/>
                </a:lnTo>
                <a:lnTo>
                  <a:pt x="55" y="28"/>
                </a:lnTo>
                <a:lnTo>
                  <a:pt x="53" y="28"/>
                </a:lnTo>
                <a:lnTo>
                  <a:pt x="51" y="28"/>
                </a:lnTo>
                <a:lnTo>
                  <a:pt x="49" y="26"/>
                </a:lnTo>
                <a:lnTo>
                  <a:pt x="48" y="24"/>
                </a:lnTo>
                <a:lnTo>
                  <a:pt x="46" y="22"/>
                </a:lnTo>
                <a:lnTo>
                  <a:pt x="46" y="18"/>
                </a:lnTo>
                <a:lnTo>
                  <a:pt x="46" y="17"/>
                </a:lnTo>
                <a:lnTo>
                  <a:pt x="46" y="15"/>
                </a:lnTo>
                <a:lnTo>
                  <a:pt x="46" y="13"/>
                </a:lnTo>
                <a:lnTo>
                  <a:pt x="46" y="11"/>
                </a:lnTo>
                <a:lnTo>
                  <a:pt x="48" y="9"/>
                </a:lnTo>
                <a:lnTo>
                  <a:pt x="48" y="7"/>
                </a:lnTo>
                <a:lnTo>
                  <a:pt x="48" y="6"/>
                </a:lnTo>
                <a:lnTo>
                  <a:pt x="49" y="4"/>
                </a:lnTo>
                <a:lnTo>
                  <a:pt x="51" y="2"/>
                </a:lnTo>
                <a:lnTo>
                  <a:pt x="53" y="2"/>
                </a:lnTo>
                <a:lnTo>
                  <a:pt x="59" y="2"/>
                </a:lnTo>
                <a:lnTo>
                  <a:pt x="60" y="2"/>
                </a:lnTo>
                <a:lnTo>
                  <a:pt x="60" y="0"/>
                </a:lnTo>
                <a:close/>
                <a:moveTo>
                  <a:pt x="60" y="18"/>
                </a:moveTo>
                <a:lnTo>
                  <a:pt x="60" y="17"/>
                </a:lnTo>
                <a:lnTo>
                  <a:pt x="60" y="15"/>
                </a:lnTo>
                <a:lnTo>
                  <a:pt x="59" y="13"/>
                </a:lnTo>
                <a:lnTo>
                  <a:pt x="57" y="11"/>
                </a:lnTo>
                <a:lnTo>
                  <a:pt x="55" y="11"/>
                </a:lnTo>
                <a:lnTo>
                  <a:pt x="53" y="11"/>
                </a:lnTo>
                <a:lnTo>
                  <a:pt x="51" y="13"/>
                </a:lnTo>
                <a:lnTo>
                  <a:pt x="49" y="15"/>
                </a:lnTo>
                <a:lnTo>
                  <a:pt x="49" y="17"/>
                </a:lnTo>
                <a:lnTo>
                  <a:pt x="49" y="18"/>
                </a:lnTo>
                <a:lnTo>
                  <a:pt x="49" y="20"/>
                </a:lnTo>
                <a:lnTo>
                  <a:pt x="51" y="22"/>
                </a:lnTo>
                <a:lnTo>
                  <a:pt x="51" y="24"/>
                </a:lnTo>
                <a:lnTo>
                  <a:pt x="53" y="24"/>
                </a:lnTo>
                <a:lnTo>
                  <a:pt x="55" y="26"/>
                </a:lnTo>
                <a:lnTo>
                  <a:pt x="57" y="24"/>
                </a:lnTo>
                <a:lnTo>
                  <a:pt x="59" y="24"/>
                </a:lnTo>
                <a:lnTo>
                  <a:pt x="59" y="22"/>
                </a:lnTo>
                <a:lnTo>
                  <a:pt x="60" y="20"/>
                </a:lnTo>
                <a:lnTo>
                  <a:pt x="60" y="18"/>
                </a:lnTo>
                <a:close/>
                <a:moveTo>
                  <a:pt x="75" y="7"/>
                </a:moveTo>
                <a:lnTo>
                  <a:pt x="79" y="7"/>
                </a:lnTo>
                <a:lnTo>
                  <a:pt x="81" y="9"/>
                </a:lnTo>
                <a:lnTo>
                  <a:pt x="83" y="11"/>
                </a:lnTo>
                <a:lnTo>
                  <a:pt x="84" y="13"/>
                </a:lnTo>
                <a:lnTo>
                  <a:pt x="84" y="15"/>
                </a:lnTo>
                <a:lnTo>
                  <a:pt x="84" y="18"/>
                </a:lnTo>
                <a:lnTo>
                  <a:pt x="84" y="20"/>
                </a:lnTo>
                <a:lnTo>
                  <a:pt x="84" y="22"/>
                </a:lnTo>
                <a:lnTo>
                  <a:pt x="83" y="24"/>
                </a:lnTo>
                <a:lnTo>
                  <a:pt x="81" y="26"/>
                </a:lnTo>
                <a:lnTo>
                  <a:pt x="79" y="28"/>
                </a:lnTo>
                <a:lnTo>
                  <a:pt x="75" y="28"/>
                </a:lnTo>
                <a:lnTo>
                  <a:pt x="73" y="28"/>
                </a:lnTo>
                <a:lnTo>
                  <a:pt x="72" y="26"/>
                </a:lnTo>
                <a:lnTo>
                  <a:pt x="70" y="24"/>
                </a:lnTo>
                <a:lnTo>
                  <a:pt x="68" y="22"/>
                </a:lnTo>
                <a:lnTo>
                  <a:pt x="66" y="20"/>
                </a:lnTo>
                <a:lnTo>
                  <a:pt x="66" y="18"/>
                </a:lnTo>
                <a:lnTo>
                  <a:pt x="66" y="15"/>
                </a:lnTo>
                <a:lnTo>
                  <a:pt x="68" y="13"/>
                </a:lnTo>
                <a:lnTo>
                  <a:pt x="70" y="11"/>
                </a:lnTo>
                <a:lnTo>
                  <a:pt x="72" y="9"/>
                </a:lnTo>
                <a:lnTo>
                  <a:pt x="73" y="7"/>
                </a:lnTo>
                <a:lnTo>
                  <a:pt x="75" y="7"/>
                </a:lnTo>
                <a:close/>
                <a:moveTo>
                  <a:pt x="75" y="26"/>
                </a:moveTo>
                <a:lnTo>
                  <a:pt x="77" y="24"/>
                </a:lnTo>
                <a:lnTo>
                  <a:pt x="79" y="24"/>
                </a:lnTo>
                <a:lnTo>
                  <a:pt x="81" y="22"/>
                </a:lnTo>
                <a:lnTo>
                  <a:pt x="81" y="20"/>
                </a:lnTo>
                <a:lnTo>
                  <a:pt x="81" y="18"/>
                </a:lnTo>
                <a:lnTo>
                  <a:pt x="81" y="17"/>
                </a:lnTo>
                <a:lnTo>
                  <a:pt x="81" y="15"/>
                </a:lnTo>
                <a:lnTo>
                  <a:pt x="81" y="13"/>
                </a:lnTo>
                <a:lnTo>
                  <a:pt x="79" y="11"/>
                </a:lnTo>
                <a:lnTo>
                  <a:pt x="77" y="11"/>
                </a:lnTo>
                <a:lnTo>
                  <a:pt x="75" y="11"/>
                </a:lnTo>
                <a:lnTo>
                  <a:pt x="73" y="11"/>
                </a:lnTo>
                <a:lnTo>
                  <a:pt x="72" y="11"/>
                </a:lnTo>
                <a:lnTo>
                  <a:pt x="72" y="13"/>
                </a:lnTo>
                <a:lnTo>
                  <a:pt x="70" y="15"/>
                </a:lnTo>
                <a:lnTo>
                  <a:pt x="70" y="17"/>
                </a:lnTo>
                <a:lnTo>
                  <a:pt x="70" y="18"/>
                </a:lnTo>
                <a:lnTo>
                  <a:pt x="70" y="20"/>
                </a:lnTo>
                <a:lnTo>
                  <a:pt x="72" y="22"/>
                </a:lnTo>
                <a:lnTo>
                  <a:pt x="72" y="24"/>
                </a:lnTo>
                <a:lnTo>
                  <a:pt x="73" y="24"/>
                </a:lnTo>
                <a:lnTo>
                  <a:pt x="75" y="26"/>
                </a:lnTo>
                <a:close/>
                <a:moveTo>
                  <a:pt x="105" y="28"/>
                </a:moveTo>
                <a:lnTo>
                  <a:pt x="101" y="28"/>
                </a:lnTo>
                <a:lnTo>
                  <a:pt x="94" y="18"/>
                </a:lnTo>
                <a:lnTo>
                  <a:pt x="92" y="20"/>
                </a:lnTo>
                <a:lnTo>
                  <a:pt x="92" y="28"/>
                </a:lnTo>
                <a:lnTo>
                  <a:pt x="88" y="28"/>
                </a:lnTo>
                <a:lnTo>
                  <a:pt x="88" y="7"/>
                </a:lnTo>
                <a:lnTo>
                  <a:pt x="92" y="7"/>
                </a:lnTo>
                <a:lnTo>
                  <a:pt x="92" y="17"/>
                </a:lnTo>
                <a:lnTo>
                  <a:pt x="101" y="7"/>
                </a:lnTo>
                <a:lnTo>
                  <a:pt x="105" y="7"/>
                </a:lnTo>
                <a:lnTo>
                  <a:pt x="96" y="17"/>
                </a:lnTo>
                <a:lnTo>
                  <a:pt x="105" y="28"/>
                </a:lnTo>
                <a:close/>
                <a:moveTo>
                  <a:pt x="120" y="15"/>
                </a:moveTo>
                <a:lnTo>
                  <a:pt x="118" y="11"/>
                </a:lnTo>
                <a:lnTo>
                  <a:pt x="114" y="11"/>
                </a:lnTo>
                <a:lnTo>
                  <a:pt x="112" y="11"/>
                </a:lnTo>
                <a:lnTo>
                  <a:pt x="110" y="13"/>
                </a:lnTo>
                <a:lnTo>
                  <a:pt x="110" y="15"/>
                </a:lnTo>
                <a:lnTo>
                  <a:pt x="110" y="18"/>
                </a:lnTo>
                <a:lnTo>
                  <a:pt x="110" y="20"/>
                </a:lnTo>
                <a:lnTo>
                  <a:pt x="110" y="24"/>
                </a:lnTo>
                <a:lnTo>
                  <a:pt x="112" y="24"/>
                </a:lnTo>
                <a:lnTo>
                  <a:pt x="114" y="26"/>
                </a:lnTo>
                <a:lnTo>
                  <a:pt x="116" y="24"/>
                </a:lnTo>
                <a:lnTo>
                  <a:pt x="118" y="24"/>
                </a:lnTo>
                <a:lnTo>
                  <a:pt x="120" y="22"/>
                </a:lnTo>
                <a:lnTo>
                  <a:pt x="120" y="20"/>
                </a:lnTo>
                <a:lnTo>
                  <a:pt x="123" y="20"/>
                </a:lnTo>
                <a:lnTo>
                  <a:pt x="121" y="24"/>
                </a:lnTo>
                <a:lnTo>
                  <a:pt x="120" y="26"/>
                </a:lnTo>
                <a:lnTo>
                  <a:pt x="118" y="28"/>
                </a:lnTo>
                <a:lnTo>
                  <a:pt x="114" y="28"/>
                </a:lnTo>
                <a:lnTo>
                  <a:pt x="112" y="28"/>
                </a:lnTo>
                <a:lnTo>
                  <a:pt x="110" y="28"/>
                </a:lnTo>
                <a:lnTo>
                  <a:pt x="109" y="26"/>
                </a:lnTo>
                <a:lnTo>
                  <a:pt x="107" y="24"/>
                </a:lnTo>
                <a:lnTo>
                  <a:pt x="107" y="20"/>
                </a:lnTo>
                <a:lnTo>
                  <a:pt x="107" y="18"/>
                </a:lnTo>
                <a:lnTo>
                  <a:pt x="107" y="15"/>
                </a:lnTo>
                <a:lnTo>
                  <a:pt x="107" y="13"/>
                </a:lnTo>
                <a:lnTo>
                  <a:pt x="109" y="11"/>
                </a:lnTo>
                <a:lnTo>
                  <a:pt x="110" y="9"/>
                </a:lnTo>
                <a:lnTo>
                  <a:pt x="112" y="7"/>
                </a:lnTo>
                <a:lnTo>
                  <a:pt x="116" y="7"/>
                </a:lnTo>
                <a:lnTo>
                  <a:pt x="118" y="7"/>
                </a:lnTo>
                <a:lnTo>
                  <a:pt x="120" y="9"/>
                </a:lnTo>
                <a:lnTo>
                  <a:pt x="121" y="9"/>
                </a:lnTo>
                <a:lnTo>
                  <a:pt x="121" y="11"/>
                </a:lnTo>
                <a:lnTo>
                  <a:pt x="123" y="13"/>
                </a:lnTo>
                <a:lnTo>
                  <a:pt x="123" y="15"/>
                </a:lnTo>
                <a:lnTo>
                  <a:pt x="120" y="15"/>
                </a:lnTo>
                <a:close/>
                <a:moveTo>
                  <a:pt x="125" y="15"/>
                </a:moveTo>
                <a:lnTo>
                  <a:pt x="127" y="11"/>
                </a:lnTo>
                <a:lnTo>
                  <a:pt x="129" y="9"/>
                </a:lnTo>
                <a:lnTo>
                  <a:pt x="131" y="7"/>
                </a:lnTo>
                <a:lnTo>
                  <a:pt x="134" y="7"/>
                </a:lnTo>
                <a:lnTo>
                  <a:pt x="136" y="7"/>
                </a:lnTo>
                <a:lnTo>
                  <a:pt x="138" y="9"/>
                </a:lnTo>
                <a:lnTo>
                  <a:pt x="140" y="9"/>
                </a:lnTo>
                <a:lnTo>
                  <a:pt x="142" y="11"/>
                </a:lnTo>
                <a:lnTo>
                  <a:pt x="142" y="13"/>
                </a:lnTo>
                <a:lnTo>
                  <a:pt x="142" y="24"/>
                </a:lnTo>
                <a:lnTo>
                  <a:pt x="142" y="26"/>
                </a:lnTo>
                <a:lnTo>
                  <a:pt x="144" y="26"/>
                </a:lnTo>
                <a:lnTo>
                  <a:pt x="144" y="28"/>
                </a:lnTo>
                <a:lnTo>
                  <a:pt x="142" y="28"/>
                </a:lnTo>
                <a:lnTo>
                  <a:pt x="140" y="28"/>
                </a:lnTo>
                <a:lnTo>
                  <a:pt x="138" y="28"/>
                </a:lnTo>
                <a:lnTo>
                  <a:pt x="138" y="26"/>
                </a:lnTo>
                <a:lnTo>
                  <a:pt x="138" y="24"/>
                </a:lnTo>
                <a:lnTo>
                  <a:pt x="136" y="26"/>
                </a:lnTo>
                <a:lnTo>
                  <a:pt x="134" y="28"/>
                </a:lnTo>
                <a:lnTo>
                  <a:pt x="133" y="28"/>
                </a:lnTo>
                <a:lnTo>
                  <a:pt x="131" y="28"/>
                </a:lnTo>
                <a:lnTo>
                  <a:pt x="129" y="28"/>
                </a:lnTo>
                <a:lnTo>
                  <a:pt x="127" y="28"/>
                </a:lnTo>
                <a:lnTo>
                  <a:pt x="127" y="26"/>
                </a:lnTo>
                <a:lnTo>
                  <a:pt x="125" y="26"/>
                </a:lnTo>
                <a:lnTo>
                  <a:pt x="125" y="24"/>
                </a:lnTo>
                <a:lnTo>
                  <a:pt x="125" y="22"/>
                </a:lnTo>
                <a:lnTo>
                  <a:pt x="125" y="20"/>
                </a:lnTo>
                <a:lnTo>
                  <a:pt x="127" y="18"/>
                </a:lnTo>
                <a:lnTo>
                  <a:pt x="127" y="17"/>
                </a:lnTo>
                <a:lnTo>
                  <a:pt x="131" y="17"/>
                </a:lnTo>
                <a:lnTo>
                  <a:pt x="136" y="15"/>
                </a:lnTo>
                <a:lnTo>
                  <a:pt x="138" y="15"/>
                </a:lnTo>
                <a:lnTo>
                  <a:pt x="138" y="13"/>
                </a:lnTo>
                <a:lnTo>
                  <a:pt x="136" y="11"/>
                </a:lnTo>
                <a:lnTo>
                  <a:pt x="133" y="9"/>
                </a:lnTo>
                <a:lnTo>
                  <a:pt x="131" y="11"/>
                </a:lnTo>
                <a:lnTo>
                  <a:pt x="129" y="13"/>
                </a:lnTo>
                <a:lnTo>
                  <a:pt x="129" y="15"/>
                </a:lnTo>
                <a:lnTo>
                  <a:pt x="125" y="15"/>
                </a:lnTo>
                <a:close/>
                <a:moveTo>
                  <a:pt x="138" y="17"/>
                </a:moveTo>
                <a:lnTo>
                  <a:pt x="138" y="18"/>
                </a:lnTo>
                <a:lnTo>
                  <a:pt x="136" y="18"/>
                </a:lnTo>
                <a:lnTo>
                  <a:pt x="134" y="18"/>
                </a:lnTo>
                <a:lnTo>
                  <a:pt x="133" y="18"/>
                </a:lnTo>
                <a:lnTo>
                  <a:pt x="131" y="18"/>
                </a:lnTo>
                <a:lnTo>
                  <a:pt x="129" y="20"/>
                </a:lnTo>
                <a:lnTo>
                  <a:pt x="129" y="22"/>
                </a:lnTo>
                <a:lnTo>
                  <a:pt x="129" y="24"/>
                </a:lnTo>
                <a:lnTo>
                  <a:pt x="133" y="26"/>
                </a:lnTo>
                <a:lnTo>
                  <a:pt x="134" y="24"/>
                </a:lnTo>
                <a:lnTo>
                  <a:pt x="136" y="24"/>
                </a:lnTo>
                <a:lnTo>
                  <a:pt x="136" y="22"/>
                </a:lnTo>
                <a:lnTo>
                  <a:pt x="138" y="22"/>
                </a:lnTo>
                <a:lnTo>
                  <a:pt x="138" y="20"/>
                </a:lnTo>
                <a:lnTo>
                  <a:pt x="138" y="17"/>
                </a:lnTo>
                <a:close/>
                <a:moveTo>
                  <a:pt x="147" y="7"/>
                </a:moveTo>
                <a:lnTo>
                  <a:pt x="149" y="7"/>
                </a:lnTo>
                <a:lnTo>
                  <a:pt x="149" y="11"/>
                </a:lnTo>
                <a:lnTo>
                  <a:pt x="151" y="9"/>
                </a:lnTo>
                <a:lnTo>
                  <a:pt x="153" y="7"/>
                </a:lnTo>
                <a:lnTo>
                  <a:pt x="155" y="7"/>
                </a:lnTo>
                <a:lnTo>
                  <a:pt x="157" y="7"/>
                </a:lnTo>
                <a:lnTo>
                  <a:pt x="158" y="7"/>
                </a:lnTo>
                <a:lnTo>
                  <a:pt x="160" y="9"/>
                </a:lnTo>
                <a:lnTo>
                  <a:pt x="162" y="9"/>
                </a:lnTo>
                <a:lnTo>
                  <a:pt x="164" y="13"/>
                </a:lnTo>
                <a:lnTo>
                  <a:pt x="164" y="15"/>
                </a:lnTo>
                <a:lnTo>
                  <a:pt x="164" y="17"/>
                </a:lnTo>
                <a:lnTo>
                  <a:pt x="164" y="20"/>
                </a:lnTo>
                <a:lnTo>
                  <a:pt x="164" y="22"/>
                </a:lnTo>
                <a:lnTo>
                  <a:pt x="162" y="24"/>
                </a:lnTo>
                <a:lnTo>
                  <a:pt x="160" y="26"/>
                </a:lnTo>
                <a:lnTo>
                  <a:pt x="158" y="28"/>
                </a:lnTo>
                <a:lnTo>
                  <a:pt x="155" y="28"/>
                </a:lnTo>
                <a:lnTo>
                  <a:pt x="153" y="28"/>
                </a:lnTo>
                <a:lnTo>
                  <a:pt x="151" y="26"/>
                </a:lnTo>
                <a:lnTo>
                  <a:pt x="151" y="35"/>
                </a:lnTo>
                <a:lnTo>
                  <a:pt x="147" y="35"/>
                </a:lnTo>
                <a:lnTo>
                  <a:pt x="147" y="7"/>
                </a:lnTo>
                <a:close/>
                <a:moveTo>
                  <a:pt x="155" y="26"/>
                </a:moveTo>
                <a:lnTo>
                  <a:pt x="157" y="26"/>
                </a:lnTo>
                <a:lnTo>
                  <a:pt x="158" y="24"/>
                </a:lnTo>
                <a:lnTo>
                  <a:pt x="158" y="22"/>
                </a:lnTo>
                <a:lnTo>
                  <a:pt x="160" y="22"/>
                </a:lnTo>
                <a:lnTo>
                  <a:pt x="160" y="20"/>
                </a:lnTo>
                <a:lnTo>
                  <a:pt x="160" y="18"/>
                </a:lnTo>
                <a:lnTo>
                  <a:pt x="160" y="17"/>
                </a:lnTo>
                <a:lnTo>
                  <a:pt x="160" y="15"/>
                </a:lnTo>
                <a:lnTo>
                  <a:pt x="160" y="13"/>
                </a:lnTo>
                <a:lnTo>
                  <a:pt x="158" y="11"/>
                </a:lnTo>
                <a:lnTo>
                  <a:pt x="157" y="11"/>
                </a:lnTo>
                <a:lnTo>
                  <a:pt x="155" y="11"/>
                </a:lnTo>
                <a:lnTo>
                  <a:pt x="153" y="11"/>
                </a:lnTo>
                <a:lnTo>
                  <a:pt x="151" y="13"/>
                </a:lnTo>
                <a:lnTo>
                  <a:pt x="151" y="15"/>
                </a:lnTo>
                <a:lnTo>
                  <a:pt x="149" y="18"/>
                </a:lnTo>
                <a:lnTo>
                  <a:pt x="151" y="22"/>
                </a:lnTo>
                <a:lnTo>
                  <a:pt x="151" y="24"/>
                </a:lnTo>
                <a:lnTo>
                  <a:pt x="153" y="24"/>
                </a:lnTo>
                <a:lnTo>
                  <a:pt x="155" y="26"/>
                </a:lnTo>
                <a:close/>
                <a:moveTo>
                  <a:pt x="190" y="28"/>
                </a:moveTo>
                <a:lnTo>
                  <a:pt x="186" y="28"/>
                </a:lnTo>
                <a:lnTo>
                  <a:pt x="186" y="7"/>
                </a:lnTo>
                <a:lnTo>
                  <a:pt x="190" y="7"/>
                </a:lnTo>
                <a:lnTo>
                  <a:pt x="190" y="28"/>
                </a:lnTo>
                <a:close/>
                <a:moveTo>
                  <a:pt x="182" y="22"/>
                </a:moveTo>
                <a:lnTo>
                  <a:pt x="182" y="24"/>
                </a:lnTo>
                <a:lnTo>
                  <a:pt x="181" y="26"/>
                </a:lnTo>
                <a:lnTo>
                  <a:pt x="179" y="26"/>
                </a:lnTo>
                <a:lnTo>
                  <a:pt x="177" y="28"/>
                </a:lnTo>
                <a:lnTo>
                  <a:pt x="175" y="28"/>
                </a:lnTo>
                <a:lnTo>
                  <a:pt x="168" y="28"/>
                </a:lnTo>
                <a:lnTo>
                  <a:pt x="168" y="7"/>
                </a:lnTo>
                <a:lnTo>
                  <a:pt x="171" y="7"/>
                </a:lnTo>
                <a:lnTo>
                  <a:pt x="171" y="17"/>
                </a:lnTo>
                <a:lnTo>
                  <a:pt x="175" y="17"/>
                </a:lnTo>
                <a:lnTo>
                  <a:pt x="179" y="17"/>
                </a:lnTo>
                <a:lnTo>
                  <a:pt x="181" y="17"/>
                </a:lnTo>
                <a:lnTo>
                  <a:pt x="182" y="18"/>
                </a:lnTo>
                <a:lnTo>
                  <a:pt x="182" y="22"/>
                </a:lnTo>
                <a:close/>
                <a:moveTo>
                  <a:pt x="171" y="24"/>
                </a:moveTo>
                <a:lnTo>
                  <a:pt x="175" y="24"/>
                </a:lnTo>
                <a:lnTo>
                  <a:pt x="177" y="24"/>
                </a:lnTo>
                <a:lnTo>
                  <a:pt x="179" y="24"/>
                </a:lnTo>
                <a:lnTo>
                  <a:pt x="179" y="22"/>
                </a:lnTo>
                <a:lnTo>
                  <a:pt x="179" y="20"/>
                </a:lnTo>
                <a:lnTo>
                  <a:pt x="177" y="18"/>
                </a:lnTo>
                <a:lnTo>
                  <a:pt x="175" y="18"/>
                </a:lnTo>
                <a:lnTo>
                  <a:pt x="171" y="18"/>
                </a:lnTo>
                <a:lnTo>
                  <a:pt x="171" y="24"/>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47" name="Freeform 181"/>
          <p:cNvSpPr>
            <a:spLocks noEditPoints="1"/>
          </p:cNvSpPr>
          <p:nvPr/>
        </p:nvSpPr>
        <p:spPr bwMode="auto">
          <a:xfrm>
            <a:off x="2504204" y="4002839"/>
            <a:ext cx="549788" cy="66126"/>
          </a:xfrm>
          <a:custGeom>
            <a:avLst/>
            <a:gdLst>
              <a:gd name="T0" fmla="*/ 5848 w 316"/>
              <a:gd name="T1" fmla="*/ 42863 h 35"/>
              <a:gd name="T2" fmla="*/ 43857 w 316"/>
              <a:gd name="T3" fmla="*/ 34925 h 35"/>
              <a:gd name="T4" fmla="*/ 57014 w 316"/>
              <a:gd name="T5" fmla="*/ 20638 h 35"/>
              <a:gd name="T6" fmla="*/ 86252 w 316"/>
              <a:gd name="T7" fmla="*/ 25400 h 35"/>
              <a:gd name="T8" fmla="*/ 86252 w 316"/>
              <a:gd name="T9" fmla="*/ 31750 h 35"/>
              <a:gd name="T10" fmla="*/ 78943 w 316"/>
              <a:gd name="T11" fmla="*/ 25400 h 35"/>
              <a:gd name="T12" fmla="*/ 133033 w 316"/>
              <a:gd name="T13" fmla="*/ 11113 h 35"/>
              <a:gd name="T14" fmla="*/ 108181 w 316"/>
              <a:gd name="T15" fmla="*/ 11113 h 35"/>
              <a:gd name="T16" fmla="*/ 156424 w 316"/>
              <a:gd name="T17" fmla="*/ 11113 h 35"/>
              <a:gd name="T18" fmla="*/ 140343 w 316"/>
              <a:gd name="T19" fmla="*/ 42863 h 35"/>
              <a:gd name="T20" fmla="*/ 191510 w 316"/>
              <a:gd name="T21" fmla="*/ 11113 h 35"/>
              <a:gd name="T22" fmla="*/ 171043 w 316"/>
              <a:gd name="T23" fmla="*/ 11113 h 35"/>
              <a:gd name="T24" fmla="*/ 172505 w 316"/>
              <a:gd name="T25" fmla="*/ 0 h 35"/>
              <a:gd name="T26" fmla="*/ 187124 w 316"/>
              <a:gd name="T27" fmla="*/ 3175 h 35"/>
              <a:gd name="T28" fmla="*/ 254371 w 316"/>
              <a:gd name="T29" fmla="*/ 42863 h 35"/>
              <a:gd name="T30" fmla="*/ 232443 w 316"/>
              <a:gd name="T31" fmla="*/ 17463 h 35"/>
              <a:gd name="T32" fmla="*/ 292381 w 316"/>
              <a:gd name="T33" fmla="*/ 20638 h 35"/>
              <a:gd name="T34" fmla="*/ 283610 w 316"/>
              <a:gd name="T35" fmla="*/ 42863 h 35"/>
              <a:gd name="T36" fmla="*/ 264605 w 316"/>
              <a:gd name="T37" fmla="*/ 28575 h 35"/>
              <a:gd name="T38" fmla="*/ 277762 w 316"/>
              <a:gd name="T39" fmla="*/ 41275 h 35"/>
              <a:gd name="T40" fmla="*/ 286533 w 316"/>
              <a:gd name="T41" fmla="*/ 25400 h 35"/>
              <a:gd name="T42" fmla="*/ 273376 w 316"/>
              <a:gd name="T43" fmla="*/ 17463 h 35"/>
              <a:gd name="T44" fmla="*/ 273376 w 316"/>
              <a:gd name="T45" fmla="*/ 34925 h 35"/>
              <a:gd name="T46" fmla="*/ 318695 w 316"/>
              <a:gd name="T47" fmla="*/ 14288 h 35"/>
              <a:gd name="T48" fmla="*/ 318695 w 316"/>
              <a:gd name="T49" fmla="*/ 28575 h 35"/>
              <a:gd name="T50" fmla="*/ 315771 w 316"/>
              <a:gd name="T51" fmla="*/ 42863 h 35"/>
              <a:gd name="T52" fmla="*/ 311386 w 316"/>
              <a:gd name="T53" fmla="*/ 25400 h 35"/>
              <a:gd name="T54" fmla="*/ 312848 w 316"/>
              <a:gd name="T55" fmla="*/ 17463 h 35"/>
              <a:gd name="T56" fmla="*/ 312848 w 316"/>
              <a:gd name="T57" fmla="*/ 38100 h 35"/>
              <a:gd name="T58" fmla="*/ 311386 w 316"/>
              <a:gd name="T59" fmla="*/ 28575 h 35"/>
              <a:gd name="T60" fmla="*/ 346471 w 316"/>
              <a:gd name="T61" fmla="*/ 11113 h 35"/>
              <a:gd name="T62" fmla="*/ 369862 w 316"/>
              <a:gd name="T63" fmla="*/ 20638 h 35"/>
              <a:gd name="T64" fmla="*/ 365476 w 316"/>
              <a:gd name="T65" fmla="*/ 42863 h 35"/>
              <a:gd name="T66" fmla="*/ 346471 w 316"/>
              <a:gd name="T67" fmla="*/ 28575 h 35"/>
              <a:gd name="T68" fmla="*/ 359629 w 316"/>
              <a:gd name="T69" fmla="*/ 41275 h 35"/>
              <a:gd name="T70" fmla="*/ 366938 w 316"/>
              <a:gd name="T71" fmla="*/ 25400 h 35"/>
              <a:gd name="T72" fmla="*/ 353781 w 316"/>
              <a:gd name="T73" fmla="*/ 17463 h 35"/>
              <a:gd name="T74" fmla="*/ 353781 w 316"/>
              <a:gd name="T75" fmla="*/ 34925 h 35"/>
              <a:gd name="T76" fmla="*/ 383019 w 316"/>
              <a:gd name="T77" fmla="*/ 17463 h 35"/>
              <a:gd name="T78" fmla="*/ 400562 w 316"/>
              <a:gd name="T79" fmla="*/ 17463 h 35"/>
              <a:gd name="T80" fmla="*/ 397638 w 316"/>
              <a:gd name="T81" fmla="*/ 41275 h 35"/>
              <a:gd name="T82" fmla="*/ 383019 w 316"/>
              <a:gd name="T83" fmla="*/ 41275 h 35"/>
              <a:gd name="T84" fmla="*/ 397638 w 316"/>
              <a:gd name="T85" fmla="*/ 38100 h 35"/>
              <a:gd name="T86" fmla="*/ 397638 w 316"/>
              <a:gd name="T87" fmla="*/ 17463 h 35"/>
              <a:gd name="T88" fmla="*/ 383019 w 316"/>
              <a:gd name="T89" fmla="*/ 34925 h 35"/>
              <a:gd name="T90" fmla="*/ 429800 w 316"/>
              <a:gd name="T91" fmla="*/ 17463 h 35"/>
              <a:gd name="T92" fmla="*/ 426876 w 316"/>
              <a:gd name="T93" fmla="*/ 41275 h 35"/>
              <a:gd name="T94" fmla="*/ 407872 w 316"/>
              <a:gd name="T95" fmla="*/ 31750 h 35"/>
              <a:gd name="T96" fmla="*/ 421029 w 316"/>
              <a:gd name="T97" fmla="*/ 11113 h 35"/>
              <a:gd name="T98" fmla="*/ 429800 w 316"/>
              <a:gd name="T99" fmla="*/ 28575 h 35"/>
              <a:gd name="T100" fmla="*/ 418105 w 316"/>
              <a:gd name="T101" fmla="*/ 17463 h 35"/>
              <a:gd name="T102" fmla="*/ 413719 w 316"/>
              <a:gd name="T103" fmla="*/ 31750 h 35"/>
              <a:gd name="T104" fmla="*/ 435648 w 316"/>
              <a:gd name="T105" fmla="*/ 52388 h 35"/>
              <a:gd name="T106" fmla="*/ 440033 w 316"/>
              <a:gd name="T107" fmla="*/ 11113 h 35"/>
              <a:gd name="T108" fmla="*/ 440033 w 316"/>
              <a:gd name="T109" fmla="*/ 42863 h 35"/>
              <a:gd name="T110" fmla="*/ 456114 w 316"/>
              <a:gd name="T111" fmla="*/ 38100 h 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16"/>
              <a:gd name="T169" fmla="*/ 0 h 35"/>
              <a:gd name="T170" fmla="*/ 316 w 316"/>
              <a:gd name="T171" fmla="*/ 35 h 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16" h="35">
                <a:moveTo>
                  <a:pt x="17" y="0"/>
                </a:moveTo>
                <a:lnTo>
                  <a:pt x="20" y="0"/>
                </a:lnTo>
                <a:lnTo>
                  <a:pt x="20" y="27"/>
                </a:lnTo>
                <a:lnTo>
                  <a:pt x="17" y="27"/>
                </a:lnTo>
                <a:lnTo>
                  <a:pt x="17" y="14"/>
                </a:lnTo>
                <a:lnTo>
                  <a:pt x="4" y="14"/>
                </a:lnTo>
                <a:lnTo>
                  <a:pt x="4" y="27"/>
                </a:lnTo>
                <a:lnTo>
                  <a:pt x="0" y="27"/>
                </a:lnTo>
                <a:lnTo>
                  <a:pt x="0" y="0"/>
                </a:lnTo>
                <a:lnTo>
                  <a:pt x="4" y="0"/>
                </a:lnTo>
                <a:lnTo>
                  <a:pt x="4" y="11"/>
                </a:lnTo>
                <a:lnTo>
                  <a:pt x="17" y="11"/>
                </a:lnTo>
                <a:lnTo>
                  <a:pt x="17" y="0"/>
                </a:lnTo>
                <a:close/>
                <a:moveTo>
                  <a:pt x="30" y="22"/>
                </a:moveTo>
                <a:lnTo>
                  <a:pt x="30" y="22"/>
                </a:lnTo>
                <a:lnTo>
                  <a:pt x="39" y="7"/>
                </a:lnTo>
                <a:lnTo>
                  <a:pt x="43" y="7"/>
                </a:lnTo>
                <a:lnTo>
                  <a:pt x="43" y="27"/>
                </a:lnTo>
                <a:lnTo>
                  <a:pt x="39" y="27"/>
                </a:lnTo>
                <a:lnTo>
                  <a:pt x="39" y="13"/>
                </a:lnTo>
                <a:lnTo>
                  <a:pt x="30" y="27"/>
                </a:lnTo>
                <a:lnTo>
                  <a:pt x="26" y="27"/>
                </a:lnTo>
                <a:lnTo>
                  <a:pt x="26" y="7"/>
                </a:lnTo>
                <a:lnTo>
                  <a:pt x="30" y="7"/>
                </a:lnTo>
                <a:lnTo>
                  <a:pt x="30" y="22"/>
                </a:lnTo>
                <a:close/>
                <a:moveTo>
                  <a:pt x="59" y="7"/>
                </a:moveTo>
                <a:lnTo>
                  <a:pt x="59" y="16"/>
                </a:lnTo>
                <a:lnTo>
                  <a:pt x="67" y="7"/>
                </a:lnTo>
                <a:lnTo>
                  <a:pt x="72" y="7"/>
                </a:lnTo>
                <a:lnTo>
                  <a:pt x="63" y="16"/>
                </a:lnTo>
                <a:lnTo>
                  <a:pt x="72" y="27"/>
                </a:lnTo>
                <a:lnTo>
                  <a:pt x="69" y="27"/>
                </a:lnTo>
                <a:lnTo>
                  <a:pt x="61" y="18"/>
                </a:lnTo>
                <a:lnTo>
                  <a:pt x="59" y="20"/>
                </a:lnTo>
                <a:lnTo>
                  <a:pt x="59" y="27"/>
                </a:lnTo>
                <a:lnTo>
                  <a:pt x="57" y="27"/>
                </a:lnTo>
                <a:lnTo>
                  <a:pt x="57" y="20"/>
                </a:lnTo>
                <a:lnTo>
                  <a:pt x="56" y="18"/>
                </a:lnTo>
                <a:lnTo>
                  <a:pt x="50" y="27"/>
                </a:lnTo>
                <a:lnTo>
                  <a:pt x="44" y="27"/>
                </a:lnTo>
                <a:lnTo>
                  <a:pt x="54" y="16"/>
                </a:lnTo>
                <a:lnTo>
                  <a:pt x="44" y="7"/>
                </a:lnTo>
                <a:lnTo>
                  <a:pt x="50" y="7"/>
                </a:lnTo>
                <a:lnTo>
                  <a:pt x="57" y="16"/>
                </a:lnTo>
                <a:lnTo>
                  <a:pt x="57" y="7"/>
                </a:lnTo>
                <a:lnTo>
                  <a:pt x="59" y="7"/>
                </a:lnTo>
                <a:close/>
                <a:moveTo>
                  <a:pt x="87" y="7"/>
                </a:moveTo>
                <a:lnTo>
                  <a:pt x="91" y="7"/>
                </a:lnTo>
                <a:lnTo>
                  <a:pt x="91" y="27"/>
                </a:lnTo>
                <a:lnTo>
                  <a:pt x="87" y="27"/>
                </a:lnTo>
                <a:lnTo>
                  <a:pt x="87" y="18"/>
                </a:lnTo>
                <a:lnTo>
                  <a:pt x="78" y="18"/>
                </a:lnTo>
                <a:lnTo>
                  <a:pt x="78" y="27"/>
                </a:lnTo>
                <a:lnTo>
                  <a:pt x="74" y="27"/>
                </a:lnTo>
                <a:lnTo>
                  <a:pt x="74" y="7"/>
                </a:lnTo>
                <a:lnTo>
                  <a:pt x="78" y="7"/>
                </a:lnTo>
                <a:lnTo>
                  <a:pt x="78" y="16"/>
                </a:lnTo>
                <a:lnTo>
                  <a:pt x="87" y="16"/>
                </a:lnTo>
                <a:lnTo>
                  <a:pt x="87" y="7"/>
                </a:lnTo>
                <a:close/>
                <a:moveTo>
                  <a:pt x="98" y="22"/>
                </a:moveTo>
                <a:lnTo>
                  <a:pt x="98" y="22"/>
                </a:lnTo>
                <a:lnTo>
                  <a:pt x="107" y="7"/>
                </a:lnTo>
                <a:lnTo>
                  <a:pt x="111" y="7"/>
                </a:lnTo>
                <a:lnTo>
                  <a:pt x="111" y="27"/>
                </a:lnTo>
                <a:lnTo>
                  <a:pt x="107" y="27"/>
                </a:lnTo>
                <a:lnTo>
                  <a:pt x="107" y="13"/>
                </a:lnTo>
                <a:lnTo>
                  <a:pt x="100" y="27"/>
                </a:lnTo>
                <a:lnTo>
                  <a:pt x="96" y="27"/>
                </a:lnTo>
                <a:lnTo>
                  <a:pt x="96" y="7"/>
                </a:lnTo>
                <a:lnTo>
                  <a:pt x="98" y="7"/>
                </a:lnTo>
                <a:lnTo>
                  <a:pt x="98" y="22"/>
                </a:lnTo>
                <a:close/>
                <a:moveTo>
                  <a:pt x="120" y="22"/>
                </a:moveTo>
                <a:lnTo>
                  <a:pt x="120" y="22"/>
                </a:lnTo>
                <a:lnTo>
                  <a:pt x="128" y="7"/>
                </a:lnTo>
                <a:lnTo>
                  <a:pt x="131" y="7"/>
                </a:lnTo>
                <a:lnTo>
                  <a:pt x="131" y="27"/>
                </a:lnTo>
                <a:lnTo>
                  <a:pt x="129" y="27"/>
                </a:lnTo>
                <a:lnTo>
                  <a:pt x="129" y="13"/>
                </a:lnTo>
                <a:lnTo>
                  <a:pt x="120" y="27"/>
                </a:lnTo>
                <a:lnTo>
                  <a:pt x="117" y="27"/>
                </a:lnTo>
                <a:lnTo>
                  <a:pt x="117" y="7"/>
                </a:lnTo>
                <a:lnTo>
                  <a:pt x="120" y="7"/>
                </a:lnTo>
                <a:lnTo>
                  <a:pt x="120" y="22"/>
                </a:lnTo>
                <a:close/>
                <a:moveTo>
                  <a:pt x="129" y="0"/>
                </a:moveTo>
                <a:lnTo>
                  <a:pt x="128" y="3"/>
                </a:lnTo>
                <a:lnTo>
                  <a:pt x="124" y="5"/>
                </a:lnTo>
                <a:lnTo>
                  <a:pt x="120" y="3"/>
                </a:lnTo>
                <a:lnTo>
                  <a:pt x="118" y="0"/>
                </a:lnTo>
                <a:lnTo>
                  <a:pt x="120" y="0"/>
                </a:lnTo>
                <a:lnTo>
                  <a:pt x="120" y="2"/>
                </a:lnTo>
                <a:lnTo>
                  <a:pt x="122" y="3"/>
                </a:lnTo>
                <a:lnTo>
                  <a:pt x="124" y="3"/>
                </a:lnTo>
                <a:lnTo>
                  <a:pt x="126" y="3"/>
                </a:lnTo>
                <a:lnTo>
                  <a:pt x="128" y="2"/>
                </a:lnTo>
                <a:lnTo>
                  <a:pt x="128" y="0"/>
                </a:lnTo>
                <a:lnTo>
                  <a:pt x="129" y="0"/>
                </a:lnTo>
                <a:close/>
                <a:moveTo>
                  <a:pt x="174" y="0"/>
                </a:moveTo>
                <a:lnTo>
                  <a:pt x="177" y="0"/>
                </a:lnTo>
                <a:lnTo>
                  <a:pt x="177" y="27"/>
                </a:lnTo>
                <a:lnTo>
                  <a:pt x="174" y="27"/>
                </a:lnTo>
                <a:lnTo>
                  <a:pt x="174" y="14"/>
                </a:lnTo>
                <a:lnTo>
                  <a:pt x="159" y="14"/>
                </a:lnTo>
                <a:lnTo>
                  <a:pt x="159" y="27"/>
                </a:lnTo>
                <a:lnTo>
                  <a:pt x="155" y="27"/>
                </a:lnTo>
                <a:lnTo>
                  <a:pt x="155" y="0"/>
                </a:lnTo>
                <a:lnTo>
                  <a:pt x="159" y="0"/>
                </a:lnTo>
                <a:lnTo>
                  <a:pt x="159" y="11"/>
                </a:lnTo>
                <a:lnTo>
                  <a:pt x="174" y="11"/>
                </a:lnTo>
                <a:lnTo>
                  <a:pt x="174" y="0"/>
                </a:lnTo>
                <a:close/>
                <a:moveTo>
                  <a:pt x="190" y="7"/>
                </a:moveTo>
                <a:lnTo>
                  <a:pt x="194" y="7"/>
                </a:lnTo>
                <a:lnTo>
                  <a:pt x="196" y="9"/>
                </a:lnTo>
                <a:lnTo>
                  <a:pt x="198" y="11"/>
                </a:lnTo>
                <a:lnTo>
                  <a:pt x="200" y="13"/>
                </a:lnTo>
                <a:lnTo>
                  <a:pt x="200" y="14"/>
                </a:lnTo>
                <a:lnTo>
                  <a:pt x="200" y="18"/>
                </a:lnTo>
                <a:lnTo>
                  <a:pt x="200" y="20"/>
                </a:lnTo>
                <a:lnTo>
                  <a:pt x="200" y="22"/>
                </a:lnTo>
                <a:lnTo>
                  <a:pt x="198" y="24"/>
                </a:lnTo>
                <a:lnTo>
                  <a:pt x="196" y="26"/>
                </a:lnTo>
                <a:lnTo>
                  <a:pt x="194" y="27"/>
                </a:lnTo>
                <a:lnTo>
                  <a:pt x="190" y="27"/>
                </a:lnTo>
                <a:lnTo>
                  <a:pt x="189" y="27"/>
                </a:lnTo>
                <a:lnTo>
                  <a:pt x="185" y="26"/>
                </a:lnTo>
                <a:lnTo>
                  <a:pt x="183" y="24"/>
                </a:lnTo>
                <a:lnTo>
                  <a:pt x="183" y="22"/>
                </a:lnTo>
                <a:lnTo>
                  <a:pt x="181" y="20"/>
                </a:lnTo>
                <a:lnTo>
                  <a:pt x="181" y="18"/>
                </a:lnTo>
                <a:lnTo>
                  <a:pt x="181" y="14"/>
                </a:lnTo>
                <a:lnTo>
                  <a:pt x="183" y="13"/>
                </a:lnTo>
                <a:lnTo>
                  <a:pt x="183" y="11"/>
                </a:lnTo>
                <a:lnTo>
                  <a:pt x="185" y="9"/>
                </a:lnTo>
                <a:lnTo>
                  <a:pt x="189" y="7"/>
                </a:lnTo>
                <a:lnTo>
                  <a:pt x="190" y="7"/>
                </a:lnTo>
                <a:close/>
                <a:moveTo>
                  <a:pt x="190" y="26"/>
                </a:moveTo>
                <a:lnTo>
                  <a:pt x="192" y="26"/>
                </a:lnTo>
                <a:lnTo>
                  <a:pt x="194" y="24"/>
                </a:lnTo>
                <a:lnTo>
                  <a:pt x="196" y="22"/>
                </a:lnTo>
                <a:lnTo>
                  <a:pt x="196" y="20"/>
                </a:lnTo>
                <a:lnTo>
                  <a:pt x="196" y="18"/>
                </a:lnTo>
                <a:lnTo>
                  <a:pt x="196" y="16"/>
                </a:lnTo>
                <a:lnTo>
                  <a:pt x="196" y="14"/>
                </a:lnTo>
                <a:lnTo>
                  <a:pt x="196" y="13"/>
                </a:lnTo>
                <a:lnTo>
                  <a:pt x="194" y="11"/>
                </a:lnTo>
                <a:lnTo>
                  <a:pt x="192" y="11"/>
                </a:lnTo>
                <a:lnTo>
                  <a:pt x="190" y="11"/>
                </a:lnTo>
                <a:lnTo>
                  <a:pt x="189" y="11"/>
                </a:lnTo>
                <a:lnTo>
                  <a:pt x="187" y="11"/>
                </a:lnTo>
                <a:lnTo>
                  <a:pt x="187" y="13"/>
                </a:lnTo>
                <a:lnTo>
                  <a:pt x="185" y="14"/>
                </a:lnTo>
                <a:lnTo>
                  <a:pt x="185" y="16"/>
                </a:lnTo>
                <a:lnTo>
                  <a:pt x="185" y="18"/>
                </a:lnTo>
                <a:lnTo>
                  <a:pt x="185" y="20"/>
                </a:lnTo>
                <a:lnTo>
                  <a:pt x="187" y="22"/>
                </a:lnTo>
                <a:lnTo>
                  <a:pt x="187" y="24"/>
                </a:lnTo>
                <a:lnTo>
                  <a:pt x="189" y="24"/>
                </a:lnTo>
                <a:lnTo>
                  <a:pt x="190" y="26"/>
                </a:lnTo>
                <a:close/>
                <a:moveTo>
                  <a:pt x="203" y="7"/>
                </a:moveTo>
                <a:lnTo>
                  <a:pt x="213" y="7"/>
                </a:lnTo>
                <a:lnTo>
                  <a:pt x="216" y="9"/>
                </a:lnTo>
                <a:lnTo>
                  <a:pt x="218" y="9"/>
                </a:lnTo>
                <a:lnTo>
                  <a:pt x="218" y="11"/>
                </a:lnTo>
                <a:lnTo>
                  <a:pt x="218" y="13"/>
                </a:lnTo>
                <a:lnTo>
                  <a:pt x="218" y="14"/>
                </a:lnTo>
                <a:lnTo>
                  <a:pt x="218" y="16"/>
                </a:lnTo>
                <a:lnTo>
                  <a:pt x="216" y="16"/>
                </a:lnTo>
                <a:lnTo>
                  <a:pt x="218" y="18"/>
                </a:lnTo>
                <a:lnTo>
                  <a:pt x="220" y="20"/>
                </a:lnTo>
                <a:lnTo>
                  <a:pt x="220" y="22"/>
                </a:lnTo>
                <a:lnTo>
                  <a:pt x="220" y="24"/>
                </a:lnTo>
                <a:lnTo>
                  <a:pt x="218" y="26"/>
                </a:lnTo>
                <a:lnTo>
                  <a:pt x="216" y="27"/>
                </a:lnTo>
                <a:lnTo>
                  <a:pt x="214" y="27"/>
                </a:lnTo>
                <a:lnTo>
                  <a:pt x="213" y="27"/>
                </a:lnTo>
                <a:lnTo>
                  <a:pt x="203" y="27"/>
                </a:lnTo>
                <a:lnTo>
                  <a:pt x="203" y="7"/>
                </a:lnTo>
                <a:close/>
                <a:moveTo>
                  <a:pt x="207" y="16"/>
                </a:moveTo>
                <a:lnTo>
                  <a:pt x="213" y="16"/>
                </a:lnTo>
                <a:lnTo>
                  <a:pt x="214" y="16"/>
                </a:lnTo>
                <a:lnTo>
                  <a:pt x="214" y="14"/>
                </a:lnTo>
                <a:lnTo>
                  <a:pt x="216" y="14"/>
                </a:lnTo>
                <a:lnTo>
                  <a:pt x="216" y="13"/>
                </a:lnTo>
                <a:lnTo>
                  <a:pt x="216" y="11"/>
                </a:lnTo>
                <a:lnTo>
                  <a:pt x="214" y="11"/>
                </a:lnTo>
                <a:lnTo>
                  <a:pt x="213" y="11"/>
                </a:lnTo>
                <a:lnTo>
                  <a:pt x="207" y="11"/>
                </a:lnTo>
                <a:lnTo>
                  <a:pt x="207" y="16"/>
                </a:lnTo>
                <a:close/>
                <a:moveTo>
                  <a:pt x="207" y="24"/>
                </a:moveTo>
                <a:lnTo>
                  <a:pt x="213" y="24"/>
                </a:lnTo>
                <a:lnTo>
                  <a:pt x="214" y="24"/>
                </a:lnTo>
                <a:lnTo>
                  <a:pt x="216" y="24"/>
                </a:lnTo>
                <a:lnTo>
                  <a:pt x="216" y="22"/>
                </a:lnTo>
                <a:lnTo>
                  <a:pt x="216" y="20"/>
                </a:lnTo>
                <a:lnTo>
                  <a:pt x="214" y="18"/>
                </a:lnTo>
                <a:lnTo>
                  <a:pt x="213" y="18"/>
                </a:lnTo>
                <a:lnTo>
                  <a:pt x="207" y="18"/>
                </a:lnTo>
                <a:lnTo>
                  <a:pt x="207" y="24"/>
                </a:lnTo>
                <a:close/>
                <a:moveTo>
                  <a:pt x="227" y="11"/>
                </a:moveTo>
                <a:lnTo>
                  <a:pt x="227" y="27"/>
                </a:lnTo>
                <a:lnTo>
                  <a:pt x="224" y="27"/>
                </a:lnTo>
                <a:lnTo>
                  <a:pt x="224" y="7"/>
                </a:lnTo>
                <a:lnTo>
                  <a:pt x="237" y="7"/>
                </a:lnTo>
                <a:lnTo>
                  <a:pt x="237" y="11"/>
                </a:lnTo>
                <a:lnTo>
                  <a:pt x="227" y="11"/>
                </a:lnTo>
                <a:close/>
                <a:moveTo>
                  <a:pt x="246" y="7"/>
                </a:moveTo>
                <a:lnTo>
                  <a:pt x="250" y="7"/>
                </a:lnTo>
                <a:lnTo>
                  <a:pt x="251" y="9"/>
                </a:lnTo>
                <a:lnTo>
                  <a:pt x="253" y="11"/>
                </a:lnTo>
                <a:lnTo>
                  <a:pt x="253" y="13"/>
                </a:lnTo>
                <a:lnTo>
                  <a:pt x="255" y="14"/>
                </a:lnTo>
                <a:lnTo>
                  <a:pt x="255" y="18"/>
                </a:lnTo>
                <a:lnTo>
                  <a:pt x="255" y="20"/>
                </a:lnTo>
                <a:lnTo>
                  <a:pt x="253" y="22"/>
                </a:lnTo>
                <a:lnTo>
                  <a:pt x="253" y="24"/>
                </a:lnTo>
                <a:lnTo>
                  <a:pt x="251" y="26"/>
                </a:lnTo>
                <a:lnTo>
                  <a:pt x="250" y="27"/>
                </a:lnTo>
                <a:lnTo>
                  <a:pt x="246" y="27"/>
                </a:lnTo>
                <a:lnTo>
                  <a:pt x="244" y="27"/>
                </a:lnTo>
                <a:lnTo>
                  <a:pt x="240" y="26"/>
                </a:lnTo>
                <a:lnTo>
                  <a:pt x="238" y="24"/>
                </a:lnTo>
                <a:lnTo>
                  <a:pt x="238" y="22"/>
                </a:lnTo>
                <a:lnTo>
                  <a:pt x="237" y="20"/>
                </a:lnTo>
                <a:lnTo>
                  <a:pt x="237" y="18"/>
                </a:lnTo>
                <a:lnTo>
                  <a:pt x="237" y="14"/>
                </a:lnTo>
                <a:lnTo>
                  <a:pt x="238" y="13"/>
                </a:lnTo>
                <a:lnTo>
                  <a:pt x="238" y="11"/>
                </a:lnTo>
                <a:lnTo>
                  <a:pt x="240" y="9"/>
                </a:lnTo>
                <a:lnTo>
                  <a:pt x="244" y="7"/>
                </a:lnTo>
                <a:lnTo>
                  <a:pt x="246" y="7"/>
                </a:lnTo>
                <a:close/>
                <a:moveTo>
                  <a:pt x="246" y="26"/>
                </a:moveTo>
                <a:lnTo>
                  <a:pt x="248" y="26"/>
                </a:lnTo>
                <a:lnTo>
                  <a:pt x="250" y="24"/>
                </a:lnTo>
                <a:lnTo>
                  <a:pt x="251" y="22"/>
                </a:lnTo>
                <a:lnTo>
                  <a:pt x="251" y="20"/>
                </a:lnTo>
                <a:lnTo>
                  <a:pt x="251" y="18"/>
                </a:lnTo>
                <a:lnTo>
                  <a:pt x="251" y="16"/>
                </a:lnTo>
                <a:lnTo>
                  <a:pt x="251" y="14"/>
                </a:lnTo>
                <a:lnTo>
                  <a:pt x="251" y="13"/>
                </a:lnTo>
                <a:lnTo>
                  <a:pt x="250" y="11"/>
                </a:lnTo>
                <a:lnTo>
                  <a:pt x="248" y="11"/>
                </a:lnTo>
                <a:lnTo>
                  <a:pt x="246" y="11"/>
                </a:lnTo>
                <a:lnTo>
                  <a:pt x="244" y="11"/>
                </a:lnTo>
                <a:lnTo>
                  <a:pt x="242" y="11"/>
                </a:lnTo>
                <a:lnTo>
                  <a:pt x="242" y="13"/>
                </a:lnTo>
                <a:lnTo>
                  <a:pt x="240" y="14"/>
                </a:lnTo>
                <a:lnTo>
                  <a:pt x="240" y="16"/>
                </a:lnTo>
                <a:lnTo>
                  <a:pt x="240" y="18"/>
                </a:lnTo>
                <a:lnTo>
                  <a:pt x="240" y="20"/>
                </a:lnTo>
                <a:lnTo>
                  <a:pt x="242" y="22"/>
                </a:lnTo>
                <a:lnTo>
                  <a:pt x="242" y="24"/>
                </a:lnTo>
                <a:lnTo>
                  <a:pt x="244" y="24"/>
                </a:lnTo>
                <a:lnTo>
                  <a:pt x="246" y="26"/>
                </a:lnTo>
                <a:close/>
                <a:moveTo>
                  <a:pt x="259" y="7"/>
                </a:moveTo>
                <a:lnTo>
                  <a:pt x="262" y="7"/>
                </a:lnTo>
                <a:lnTo>
                  <a:pt x="262" y="11"/>
                </a:lnTo>
                <a:lnTo>
                  <a:pt x="262" y="9"/>
                </a:lnTo>
                <a:lnTo>
                  <a:pt x="264" y="9"/>
                </a:lnTo>
                <a:lnTo>
                  <a:pt x="266" y="7"/>
                </a:lnTo>
                <a:lnTo>
                  <a:pt x="268" y="7"/>
                </a:lnTo>
                <a:lnTo>
                  <a:pt x="270" y="7"/>
                </a:lnTo>
                <a:lnTo>
                  <a:pt x="272" y="9"/>
                </a:lnTo>
                <a:lnTo>
                  <a:pt x="274" y="11"/>
                </a:lnTo>
                <a:lnTo>
                  <a:pt x="275" y="13"/>
                </a:lnTo>
                <a:lnTo>
                  <a:pt x="275" y="14"/>
                </a:lnTo>
                <a:lnTo>
                  <a:pt x="275" y="16"/>
                </a:lnTo>
                <a:lnTo>
                  <a:pt x="275" y="20"/>
                </a:lnTo>
                <a:lnTo>
                  <a:pt x="275" y="22"/>
                </a:lnTo>
                <a:lnTo>
                  <a:pt x="274" y="24"/>
                </a:lnTo>
                <a:lnTo>
                  <a:pt x="272" y="26"/>
                </a:lnTo>
                <a:lnTo>
                  <a:pt x="270" y="27"/>
                </a:lnTo>
                <a:lnTo>
                  <a:pt x="268" y="27"/>
                </a:lnTo>
                <a:lnTo>
                  <a:pt x="266" y="27"/>
                </a:lnTo>
                <a:lnTo>
                  <a:pt x="264" y="27"/>
                </a:lnTo>
                <a:lnTo>
                  <a:pt x="262" y="26"/>
                </a:lnTo>
                <a:lnTo>
                  <a:pt x="262" y="35"/>
                </a:lnTo>
                <a:lnTo>
                  <a:pt x="259" y="35"/>
                </a:lnTo>
                <a:lnTo>
                  <a:pt x="259" y="7"/>
                </a:lnTo>
                <a:close/>
                <a:moveTo>
                  <a:pt x="268" y="26"/>
                </a:moveTo>
                <a:lnTo>
                  <a:pt x="270" y="26"/>
                </a:lnTo>
                <a:lnTo>
                  <a:pt x="270" y="24"/>
                </a:lnTo>
                <a:lnTo>
                  <a:pt x="272" y="24"/>
                </a:lnTo>
                <a:lnTo>
                  <a:pt x="272" y="22"/>
                </a:lnTo>
                <a:lnTo>
                  <a:pt x="272" y="20"/>
                </a:lnTo>
                <a:lnTo>
                  <a:pt x="274" y="18"/>
                </a:lnTo>
                <a:lnTo>
                  <a:pt x="272" y="16"/>
                </a:lnTo>
                <a:lnTo>
                  <a:pt x="272" y="14"/>
                </a:lnTo>
                <a:lnTo>
                  <a:pt x="272" y="13"/>
                </a:lnTo>
                <a:lnTo>
                  <a:pt x="272" y="11"/>
                </a:lnTo>
                <a:lnTo>
                  <a:pt x="270" y="11"/>
                </a:lnTo>
                <a:lnTo>
                  <a:pt x="268" y="11"/>
                </a:lnTo>
                <a:lnTo>
                  <a:pt x="264" y="11"/>
                </a:lnTo>
                <a:lnTo>
                  <a:pt x="262" y="13"/>
                </a:lnTo>
                <a:lnTo>
                  <a:pt x="262" y="14"/>
                </a:lnTo>
                <a:lnTo>
                  <a:pt x="262" y="18"/>
                </a:lnTo>
                <a:lnTo>
                  <a:pt x="262" y="22"/>
                </a:lnTo>
                <a:lnTo>
                  <a:pt x="264" y="24"/>
                </a:lnTo>
                <a:lnTo>
                  <a:pt x="266" y="24"/>
                </a:lnTo>
                <a:lnTo>
                  <a:pt x="268" y="26"/>
                </a:lnTo>
                <a:close/>
                <a:moveTo>
                  <a:pt x="288" y="7"/>
                </a:moveTo>
                <a:lnTo>
                  <a:pt x="290" y="7"/>
                </a:lnTo>
                <a:lnTo>
                  <a:pt x="292" y="9"/>
                </a:lnTo>
                <a:lnTo>
                  <a:pt x="294" y="11"/>
                </a:lnTo>
                <a:lnTo>
                  <a:pt x="296" y="13"/>
                </a:lnTo>
                <a:lnTo>
                  <a:pt x="296" y="14"/>
                </a:lnTo>
                <a:lnTo>
                  <a:pt x="298" y="18"/>
                </a:lnTo>
                <a:lnTo>
                  <a:pt x="296" y="20"/>
                </a:lnTo>
                <a:lnTo>
                  <a:pt x="296" y="22"/>
                </a:lnTo>
                <a:lnTo>
                  <a:pt x="294" y="24"/>
                </a:lnTo>
                <a:lnTo>
                  <a:pt x="292" y="26"/>
                </a:lnTo>
                <a:lnTo>
                  <a:pt x="290" y="27"/>
                </a:lnTo>
                <a:lnTo>
                  <a:pt x="288" y="27"/>
                </a:lnTo>
                <a:lnTo>
                  <a:pt x="285" y="27"/>
                </a:lnTo>
                <a:lnTo>
                  <a:pt x="283" y="26"/>
                </a:lnTo>
                <a:lnTo>
                  <a:pt x="281" y="24"/>
                </a:lnTo>
                <a:lnTo>
                  <a:pt x="279" y="22"/>
                </a:lnTo>
                <a:lnTo>
                  <a:pt x="279" y="20"/>
                </a:lnTo>
                <a:lnTo>
                  <a:pt x="279" y="18"/>
                </a:lnTo>
                <a:lnTo>
                  <a:pt x="279" y="14"/>
                </a:lnTo>
                <a:lnTo>
                  <a:pt x="279" y="13"/>
                </a:lnTo>
                <a:lnTo>
                  <a:pt x="281" y="11"/>
                </a:lnTo>
                <a:lnTo>
                  <a:pt x="283" y="9"/>
                </a:lnTo>
                <a:lnTo>
                  <a:pt x="285" y="7"/>
                </a:lnTo>
                <a:lnTo>
                  <a:pt x="288" y="7"/>
                </a:lnTo>
                <a:close/>
                <a:moveTo>
                  <a:pt x="288" y="26"/>
                </a:moveTo>
                <a:lnTo>
                  <a:pt x="290" y="26"/>
                </a:lnTo>
                <a:lnTo>
                  <a:pt x="290" y="24"/>
                </a:lnTo>
                <a:lnTo>
                  <a:pt x="292" y="22"/>
                </a:lnTo>
                <a:lnTo>
                  <a:pt x="292" y="20"/>
                </a:lnTo>
                <a:lnTo>
                  <a:pt x="294" y="18"/>
                </a:lnTo>
                <a:lnTo>
                  <a:pt x="294" y="16"/>
                </a:lnTo>
                <a:lnTo>
                  <a:pt x="292" y="14"/>
                </a:lnTo>
                <a:lnTo>
                  <a:pt x="292" y="13"/>
                </a:lnTo>
                <a:lnTo>
                  <a:pt x="290" y="11"/>
                </a:lnTo>
                <a:lnTo>
                  <a:pt x="288" y="11"/>
                </a:lnTo>
                <a:lnTo>
                  <a:pt x="286" y="11"/>
                </a:lnTo>
                <a:lnTo>
                  <a:pt x="285" y="11"/>
                </a:lnTo>
                <a:lnTo>
                  <a:pt x="283" y="13"/>
                </a:lnTo>
                <a:lnTo>
                  <a:pt x="283" y="14"/>
                </a:lnTo>
                <a:lnTo>
                  <a:pt x="283" y="16"/>
                </a:lnTo>
                <a:lnTo>
                  <a:pt x="283" y="18"/>
                </a:lnTo>
                <a:lnTo>
                  <a:pt x="283" y="20"/>
                </a:lnTo>
                <a:lnTo>
                  <a:pt x="283" y="22"/>
                </a:lnTo>
                <a:lnTo>
                  <a:pt x="285" y="24"/>
                </a:lnTo>
                <a:lnTo>
                  <a:pt x="286" y="24"/>
                </a:lnTo>
                <a:lnTo>
                  <a:pt x="288" y="26"/>
                </a:lnTo>
                <a:close/>
                <a:moveTo>
                  <a:pt x="301" y="27"/>
                </a:moveTo>
                <a:lnTo>
                  <a:pt x="301" y="33"/>
                </a:lnTo>
                <a:lnTo>
                  <a:pt x="298" y="33"/>
                </a:lnTo>
                <a:lnTo>
                  <a:pt x="298" y="24"/>
                </a:lnTo>
                <a:lnTo>
                  <a:pt x="299" y="24"/>
                </a:lnTo>
                <a:lnTo>
                  <a:pt x="301" y="22"/>
                </a:lnTo>
                <a:lnTo>
                  <a:pt x="301" y="20"/>
                </a:lnTo>
                <a:lnTo>
                  <a:pt x="301" y="7"/>
                </a:lnTo>
                <a:lnTo>
                  <a:pt x="314" y="7"/>
                </a:lnTo>
                <a:lnTo>
                  <a:pt x="314" y="24"/>
                </a:lnTo>
                <a:lnTo>
                  <a:pt x="316" y="24"/>
                </a:lnTo>
                <a:lnTo>
                  <a:pt x="316" y="33"/>
                </a:lnTo>
                <a:lnTo>
                  <a:pt x="314" y="33"/>
                </a:lnTo>
                <a:lnTo>
                  <a:pt x="314" y="27"/>
                </a:lnTo>
                <a:lnTo>
                  <a:pt x="301" y="27"/>
                </a:lnTo>
                <a:close/>
                <a:moveTo>
                  <a:pt x="312" y="24"/>
                </a:moveTo>
                <a:lnTo>
                  <a:pt x="312" y="11"/>
                </a:lnTo>
                <a:lnTo>
                  <a:pt x="303" y="11"/>
                </a:lnTo>
                <a:lnTo>
                  <a:pt x="303" y="20"/>
                </a:lnTo>
                <a:lnTo>
                  <a:pt x="303" y="24"/>
                </a:lnTo>
                <a:lnTo>
                  <a:pt x="312" y="24"/>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48" name="Freeform 182"/>
          <p:cNvSpPr>
            <a:spLocks noEditPoints="1"/>
          </p:cNvSpPr>
          <p:nvPr/>
        </p:nvSpPr>
        <p:spPr bwMode="auto">
          <a:xfrm>
            <a:off x="2179243" y="4008506"/>
            <a:ext cx="209713" cy="52901"/>
          </a:xfrm>
          <a:custGeom>
            <a:avLst/>
            <a:gdLst>
              <a:gd name="T0" fmla="*/ 16153 w 120"/>
              <a:gd name="T1" fmla="*/ 0 h 28"/>
              <a:gd name="T2" fmla="*/ 26432 w 120"/>
              <a:gd name="T3" fmla="*/ 6350 h 28"/>
              <a:gd name="T4" fmla="*/ 26432 w 120"/>
              <a:gd name="T5" fmla="*/ 20638 h 28"/>
              <a:gd name="T6" fmla="*/ 4405 w 120"/>
              <a:gd name="T7" fmla="*/ 44450 h 28"/>
              <a:gd name="T8" fmla="*/ 23495 w 120"/>
              <a:gd name="T9" fmla="*/ 12700 h 28"/>
              <a:gd name="T10" fmla="*/ 4405 w 120"/>
              <a:gd name="T11" fmla="*/ 20638 h 28"/>
              <a:gd name="T12" fmla="*/ 39648 w 120"/>
              <a:gd name="T13" fmla="*/ 30163 h 28"/>
              <a:gd name="T14" fmla="*/ 35242 w 120"/>
              <a:gd name="T15" fmla="*/ 20638 h 28"/>
              <a:gd name="T16" fmla="*/ 45521 w 120"/>
              <a:gd name="T17" fmla="*/ 12700 h 28"/>
              <a:gd name="T18" fmla="*/ 54332 w 120"/>
              <a:gd name="T19" fmla="*/ 30163 h 28"/>
              <a:gd name="T20" fmla="*/ 54332 w 120"/>
              <a:gd name="T21" fmla="*/ 17463 h 28"/>
              <a:gd name="T22" fmla="*/ 39648 w 120"/>
              <a:gd name="T23" fmla="*/ 26988 h 28"/>
              <a:gd name="T24" fmla="*/ 74890 w 120"/>
              <a:gd name="T25" fmla="*/ 26988 h 28"/>
              <a:gd name="T26" fmla="*/ 80764 w 120"/>
              <a:gd name="T27" fmla="*/ 20638 h 28"/>
              <a:gd name="T28" fmla="*/ 67548 w 120"/>
              <a:gd name="T29" fmla="*/ 20638 h 28"/>
              <a:gd name="T30" fmla="*/ 67548 w 120"/>
              <a:gd name="T31" fmla="*/ 15875 h 28"/>
              <a:gd name="T32" fmla="*/ 77827 w 120"/>
              <a:gd name="T33" fmla="*/ 12700 h 28"/>
              <a:gd name="T34" fmla="*/ 86638 w 120"/>
              <a:gd name="T35" fmla="*/ 17463 h 28"/>
              <a:gd name="T36" fmla="*/ 83701 w 120"/>
              <a:gd name="T37" fmla="*/ 26988 h 28"/>
              <a:gd name="T38" fmla="*/ 86638 w 120"/>
              <a:gd name="T39" fmla="*/ 38100 h 28"/>
              <a:gd name="T40" fmla="*/ 77827 w 120"/>
              <a:gd name="T41" fmla="*/ 44450 h 28"/>
              <a:gd name="T42" fmla="*/ 64611 w 120"/>
              <a:gd name="T43" fmla="*/ 41275 h 28"/>
              <a:gd name="T44" fmla="*/ 67548 w 120"/>
              <a:gd name="T45" fmla="*/ 33338 h 28"/>
              <a:gd name="T46" fmla="*/ 70485 w 120"/>
              <a:gd name="T47" fmla="*/ 38100 h 28"/>
              <a:gd name="T48" fmla="*/ 83701 w 120"/>
              <a:gd name="T49" fmla="*/ 36513 h 28"/>
              <a:gd name="T50" fmla="*/ 74890 w 120"/>
              <a:gd name="T51" fmla="*/ 30163 h 28"/>
              <a:gd name="T52" fmla="*/ 70485 w 120"/>
              <a:gd name="T53" fmla="*/ 30163 h 28"/>
              <a:gd name="T54" fmla="*/ 74890 w 120"/>
              <a:gd name="T55" fmla="*/ 26988 h 28"/>
              <a:gd name="T56" fmla="*/ 93980 w 120"/>
              <a:gd name="T57" fmla="*/ 15875 h 28"/>
              <a:gd name="T58" fmla="*/ 107196 w 120"/>
              <a:gd name="T59" fmla="*/ 12700 h 28"/>
              <a:gd name="T60" fmla="*/ 116006 w 120"/>
              <a:gd name="T61" fmla="*/ 20638 h 28"/>
              <a:gd name="T62" fmla="*/ 116006 w 120"/>
              <a:gd name="T63" fmla="*/ 41275 h 28"/>
              <a:gd name="T64" fmla="*/ 116006 w 120"/>
              <a:gd name="T65" fmla="*/ 44450 h 28"/>
              <a:gd name="T66" fmla="*/ 116006 w 120"/>
              <a:gd name="T67" fmla="*/ 44450 h 28"/>
              <a:gd name="T68" fmla="*/ 110133 w 120"/>
              <a:gd name="T69" fmla="*/ 38100 h 28"/>
              <a:gd name="T70" fmla="*/ 99853 w 120"/>
              <a:gd name="T71" fmla="*/ 44450 h 28"/>
              <a:gd name="T72" fmla="*/ 91043 w 120"/>
              <a:gd name="T73" fmla="*/ 41275 h 28"/>
              <a:gd name="T74" fmla="*/ 91043 w 120"/>
              <a:gd name="T75" fmla="*/ 30163 h 28"/>
              <a:gd name="T76" fmla="*/ 110133 w 120"/>
              <a:gd name="T77" fmla="*/ 23812 h 28"/>
              <a:gd name="T78" fmla="*/ 99853 w 120"/>
              <a:gd name="T79" fmla="*/ 17463 h 28"/>
              <a:gd name="T80" fmla="*/ 91043 w 120"/>
              <a:gd name="T81" fmla="*/ 20638 h 28"/>
              <a:gd name="T82" fmla="*/ 105727 w 120"/>
              <a:gd name="T83" fmla="*/ 30163 h 28"/>
              <a:gd name="T84" fmla="*/ 96917 w 120"/>
              <a:gd name="T85" fmla="*/ 33338 h 28"/>
              <a:gd name="T86" fmla="*/ 96917 w 120"/>
              <a:gd name="T87" fmla="*/ 38100 h 28"/>
              <a:gd name="T88" fmla="*/ 107196 w 120"/>
              <a:gd name="T89" fmla="*/ 38100 h 28"/>
              <a:gd name="T90" fmla="*/ 110133 w 120"/>
              <a:gd name="T91" fmla="*/ 26988 h 28"/>
              <a:gd name="T92" fmla="*/ 140970 w 120"/>
              <a:gd name="T93" fmla="*/ 44450 h 28"/>
              <a:gd name="T94" fmla="*/ 124817 w 120"/>
              <a:gd name="T95" fmla="*/ 44450 h 28"/>
              <a:gd name="T96" fmla="*/ 140970 w 120"/>
              <a:gd name="T97" fmla="*/ 26988 h 28"/>
              <a:gd name="T98" fmla="*/ 176212 w 120"/>
              <a:gd name="T99" fmla="*/ 38100 h 28"/>
              <a:gd name="T100" fmla="*/ 164465 w 120"/>
              <a:gd name="T101" fmla="*/ 44450 h 28"/>
              <a:gd name="T102" fmla="*/ 160059 w 120"/>
              <a:gd name="T103" fmla="*/ 26988 h 28"/>
              <a:gd name="T104" fmla="*/ 176212 w 120"/>
              <a:gd name="T105" fmla="*/ 30163 h 28"/>
              <a:gd name="T106" fmla="*/ 167401 w 120"/>
              <a:gd name="T107" fmla="*/ 38100 h 28"/>
              <a:gd name="T108" fmla="*/ 170338 w 120"/>
              <a:gd name="T109" fmla="*/ 33338 h 28"/>
              <a:gd name="T110" fmla="*/ 160059 w 120"/>
              <a:gd name="T111" fmla="*/ 30163 h 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
              <a:gd name="T169" fmla="*/ 0 h 28"/>
              <a:gd name="T170" fmla="*/ 120 w 120"/>
              <a:gd name="T171" fmla="*/ 28 h 2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 h="28">
                <a:moveTo>
                  <a:pt x="3" y="28"/>
                </a:moveTo>
                <a:lnTo>
                  <a:pt x="0" y="28"/>
                </a:lnTo>
                <a:lnTo>
                  <a:pt x="0" y="0"/>
                </a:lnTo>
                <a:lnTo>
                  <a:pt x="11" y="0"/>
                </a:lnTo>
                <a:lnTo>
                  <a:pt x="14" y="0"/>
                </a:lnTo>
                <a:lnTo>
                  <a:pt x="16" y="2"/>
                </a:lnTo>
                <a:lnTo>
                  <a:pt x="18" y="2"/>
                </a:lnTo>
                <a:lnTo>
                  <a:pt x="18" y="4"/>
                </a:lnTo>
                <a:lnTo>
                  <a:pt x="20" y="6"/>
                </a:lnTo>
                <a:lnTo>
                  <a:pt x="20" y="8"/>
                </a:lnTo>
                <a:lnTo>
                  <a:pt x="18" y="11"/>
                </a:lnTo>
                <a:lnTo>
                  <a:pt x="18" y="13"/>
                </a:lnTo>
                <a:lnTo>
                  <a:pt x="14" y="15"/>
                </a:lnTo>
                <a:lnTo>
                  <a:pt x="11" y="17"/>
                </a:lnTo>
                <a:lnTo>
                  <a:pt x="3" y="17"/>
                </a:lnTo>
                <a:lnTo>
                  <a:pt x="3" y="28"/>
                </a:lnTo>
                <a:close/>
                <a:moveTo>
                  <a:pt x="3" y="13"/>
                </a:moveTo>
                <a:lnTo>
                  <a:pt x="11" y="13"/>
                </a:lnTo>
                <a:lnTo>
                  <a:pt x="14" y="11"/>
                </a:lnTo>
                <a:lnTo>
                  <a:pt x="16" y="8"/>
                </a:lnTo>
                <a:lnTo>
                  <a:pt x="14" y="6"/>
                </a:lnTo>
                <a:lnTo>
                  <a:pt x="11" y="4"/>
                </a:lnTo>
                <a:lnTo>
                  <a:pt x="3" y="4"/>
                </a:lnTo>
                <a:lnTo>
                  <a:pt x="3" y="13"/>
                </a:lnTo>
                <a:close/>
                <a:moveTo>
                  <a:pt x="22" y="28"/>
                </a:moveTo>
                <a:lnTo>
                  <a:pt x="29" y="19"/>
                </a:lnTo>
                <a:lnTo>
                  <a:pt x="27" y="19"/>
                </a:lnTo>
                <a:lnTo>
                  <a:pt x="25" y="19"/>
                </a:lnTo>
                <a:lnTo>
                  <a:pt x="24" y="17"/>
                </a:lnTo>
                <a:lnTo>
                  <a:pt x="24" y="15"/>
                </a:lnTo>
                <a:lnTo>
                  <a:pt x="24" y="13"/>
                </a:lnTo>
                <a:lnTo>
                  <a:pt x="24" y="11"/>
                </a:lnTo>
                <a:lnTo>
                  <a:pt x="25" y="10"/>
                </a:lnTo>
                <a:lnTo>
                  <a:pt x="27" y="8"/>
                </a:lnTo>
                <a:lnTo>
                  <a:pt x="31" y="8"/>
                </a:lnTo>
                <a:lnTo>
                  <a:pt x="38" y="8"/>
                </a:lnTo>
                <a:lnTo>
                  <a:pt x="38" y="28"/>
                </a:lnTo>
                <a:lnTo>
                  <a:pt x="37" y="28"/>
                </a:lnTo>
                <a:lnTo>
                  <a:pt x="37" y="19"/>
                </a:lnTo>
                <a:lnTo>
                  <a:pt x="33" y="19"/>
                </a:lnTo>
                <a:lnTo>
                  <a:pt x="27" y="28"/>
                </a:lnTo>
                <a:lnTo>
                  <a:pt x="22" y="28"/>
                </a:lnTo>
                <a:close/>
                <a:moveTo>
                  <a:pt x="37" y="11"/>
                </a:moveTo>
                <a:lnTo>
                  <a:pt x="31" y="11"/>
                </a:lnTo>
                <a:lnTo>
                  <a:pt x="27" y="11"/>
                </a:lnTo>
                <a:lnTo>
                  <a:pt x="27" y="13"/>
                </a:lnTo>
                <a:lnTo>
                  <a:pt x="27" y="17"/>
                </a:lnTo>
                <a:lnTo>
                  <a:pt x="31" y="17"/>
                </a:lnTo>
                <a:lnTo>
                  <a:pt x="37" y="17"/>
                </a:lnTo>
                <a:lnTo>
                  <a:pt x="37" y="11"/>
                </a:lnTo>
                <a:close/>
                <a:moveTo>
                  <a:pt x="51" y="17"/>
                </a:moveTo>
                <a:lnTo>
                  <a:pt x="53" y="17"/>
                </a:lnTo>
                <a:lnTo>
                  <a:pt x="53" y="15"/>
                </a:lnTo>
                <a:lnTo>
                  <a:pt x="55" y="15"/>
                </a:lnTo>
                <a:lnTo>
                  <a:pt x="55" y="13"/>
                </a:lnTo>
                <a:lnTo>
                  <a:pt x="55" y="11"/>
                </a:lnTo>
                <a:lnTo>
                  <a:pt x="51" y="10"/>
                </a:lnTo>
                <a:lnTo>
                  <a:pt x="48" y="11"/>
                </a:lnTo>
                <a:lnTo>
                  <a:pt x="46" y="13"/>
                </a:lnTo>
                <a:lnTo>
                  <a:pt x="44" y="13"/>
                </a:lnTo>
                <a:lnTo>
                  <a:pt x="44" y="11"/>
                </a:lnTo>
                <a:lnTo>
                  <a:pt x="46" y="10"/>
                </a:lnTo>
                <a:lnTo>
                  <a:pt x="49" y="8"/>
                </a:lnTo>
                <a:lnTo>
                  <a:pt x="51" y="8"/>
                </a:lnTo>
                <a:lnTo>
                  <a:pt x="53" y="8"/>
                </a:lnTo>
                <a:lnTo>
                  <a:pt x="55" y="8"/>
                </a:lnTo>
                <a:lnTo>
                  <a:pt x="57" y="10"/>
                </a:lnTo>
                <a:lnTo>
                  <a:pt x="59" y="11"/>
                </a:lnTo>
                <a:lnTo>
                  <a:pt x="59" y="13"/>
                </a:lnTo>
                <a:lnTo>
                  <a:pt x="59" y="15"/>
                </a:lnTo>
                <a:lnTo>
                  <a:pt x="57" y="17"/>
                </a:lnTo>
                <a:lnTo>
                  <a:pt x="55" y="17"/>
                </a:lnTo>
                <a:lnTo>
                  <a:pt x="59" y="19"/>
                </a:lnTo>
                <a:lnTo>
                  <a:pt x="59" y="23"/>
                </a:lnTo>
                <a:lnTo>
                  <a:pt x="59" y="24"/>
                </a:lnTo>
                <a:lnTo>
                  <a:pt x="59" y="26"/>
                </a:lnTo>
                <a:lnTo>
                  <a:pt x="57" y="26"/>
                </a:lnTo>
                <a:lnTo>
                  <a:pt x="55" y="28"/>
                </a:lnTo>
                <a:lnTo>
                  <a:pt x="53" y="28"/>
                </a:lnTo>
                <a:lnTo>
                  <a:pt x="51" y="28"/>
                </a:lnTo>
                <a:lnTo>
                  <a:pt x="48" y="28"/>
                </a:lnTo>
                <a:lnTo>
                  <a:pt x="46" y="26"/>
                </a:lnTo>
                <a:lnTo>
                  <a:pt x="44" y="26"/>
                </a:lnTo>
                <a:lnTo>
                  <a:pt x="44" y="24"/>
                </a:lnTo>
                <a:lnTo>
                  <a:pt x="44" y="23"/>
                </a:lnTo>
                <a:lnTo>
                  <a:pt x="44" y="21"/>
                </a:lnTo>
                <a:lnTo>
                  <a:pt x="46" y="21"/>
                </a:lnTo>
                <a:lnTo>
                  <a:pt x="46" y="23"/>
                </a:lnTo>
                <a:lnTo>
                  <a:pt x="48" y="24"/>
                </a:lnTo>
                <a:lnTo>
                  <a:pt x="49" y="26"/>
                </a:lnTo>
                <a:lnTo>
                  <a:pt x="51" y="26"/>
                </a:lnTo>
                <a:lnTo>
                  <a:pt x="55" y="24"/>
                </a:lnTo>
                <a:lnTo>
                  <a:pt x="57" y="23"/>
                </a:lnTo>
                <a:lnTo>
                  <a:pt x="55" y="21"/>
                </a:lnTo>
                <a:lnTo>
                  <a:pt x="55" y="19"/>
                </a:lnTo>
                <a:lnTo>
                  <a:pt x="53" y="19"/>
                </a:lnTo>
                <a:lnTo>
                  <a:pt x="51" y="19"/>
                </a:lnTo>
                <a:lnTo>
                  <a:pt x="49" y="19"/>
                </a:lnTo>
                <a:lnTo>
                  <a:pt x="48" y="19"/>
                </a:lnTo>
                <a:lnTo>
                  <a:pt x="48" y="17"/>
                </a:lnTo>
                <a:lnTo>
                  <a:pt x="49" y="17"/>
                </a:lnTo>
                <a:lnTo>
                  <a:pt x="51" y="17"/>
                </a:lnTo>
                <a:close/>
                <a:moveTo>
                  <a:pt x="62" y="13"/>
                </a:moveTo>
                <a:lnTo>
                  <a:pt x="64" y="11"/>
                </a:lnTo>
                <a:lnTo>
                  <a:pt x="64" y="10"/>
                </a:lnTo>
                <a:lnTo>
                  <a:pt x="68" y="8"/>
                </a:lnTo>
                <a:lnTo>
                  <a:pt x="72" y="8"/>
                </a:lnTo>
                <a:lnTo>
                  <a:pt x="73" y="8"/>
                </a:lnTo>
                <a:lnTo>
                  <a:pt x="75" y="8"/>
                </a:lnTo>
                <a:lnTo>
                  <a:pt x="77" y="10"/>
                </a:lnTo>
                <a:lnTo>
                  <a:pt x="77" y="11"/>
                </a:lnTo>
                <a:lnTo>
                  <a:pt x="79" y="13"/>
                </a:lnTo>
                <a:lnTo>
                  <a:pt x="79" y="24"/>
                </a:lnTo>
                <a:lnTo>
                  <a:pt x="79" y="26"/>
                </a:lnTo>
                <a:lnTo>
                  <a:pt x="81" y="26"/>
                </a:lnTo>
                <a:lnTo>
                  <a:pt x="81" y="28"/>
                </a:lnTo>
                <a:lnTo>
                  <a:pt x="79" y="28"/>
                </a:lnTo>
                <a:lnTo>
                  <a:pt x="77" y="28"/>
                </a:lnTo>
                <a:lnTo>
                  <a:pt x="75" y="28"/>
                </a:lnTo>
                <a:lnTo>
                  <a:pt x="75" y="26"/>
                </a:lnTo>
                <a:lnTo>
                  <a:pt x="75" y="24"/>
                </a:lnTo>
                <a:lnTo>
                  <a:pt x="73" y="26"/>
                </a:lnTo>
                <a:lnTo>
                  <a:pt x="72" y="28"/>
                </a:lnTo>
                <a:lnTo>
                  <a:pt x="70" y="28"/>
                </a:lnTo>
                <a:lnTo>
                  <a:pt x="68" y="28"/>
                </a:lnTo>
                <a:lnTo>
                  <a:pt x="66" y="28"/>
                </a:lnTo>
                <a:lnTo>
                  <a:pt x="64" y="28"/>
                </a:lnTo>
                <a:lnTo>
                  <a:pt x="64" y="26"/>
                </a:lnTo>
                <a:lnTo>
                  <a:pt x="62" y="26"/>
                </a:lnTo>
                <a:lnTo>
                  <a:pt x="62" y="24"/>
                </a:lnTo>
                <a:lnTo>
                  <a:pt x="62" y="23"/>
                </a:lnTo>
                <a:lnTo>
                  <a:pt x="62" y="21"/>
                </a:lnTo>
                <a:lnTo>
                  <a:pt x="62" y="19"/>
                </a:lnTo>
                <a:lnTo>
                  <a:pt x="64" y="17"/>
                </a:lnTo>
                <a:lnTo>
                  <a:pt x="68" y="17"/>
                </a:lnTo>
                <a:lnTo>
                  <a:pt x="73" y="15"/>
                </a:lnTo>
                <a:lnTo>
                  <a:pt x="75" y="15"/>
                </a:lnTo>
                <a:lnTo>
                  <a:pt x="75" y="13"/>
                </a:lnTo>
                <a:lnTo>
                  <a:pt x="73" y="11"/>
                </a:lnTo>
                <a:lnTo>
                  <a:pt x="70" y="10"/>
                </a:lnTo>
                <a:lnTo>
                  <a:pt x="68" y="11"/>
                </a:lnTo>
                <a:lnTo>
                  <a:pt x="66" y="13"/>
                </a:lnTo>
                <a:lnTo>
                  <a:pt x="62" y="13"/>
                </a:lnTo>
                <a:close/>
                <a:moveTo>
                  <a:pt x="75" y="17"/>
                </a:moveTo>
                <a:lnTo>
                  <a:pt x="73" y="19"/>
                </a:lnTo>
                <a:lnTo>
                  <a:pt x="72" y="19"/>
                </a:lnTo>
                <a:lnTo>
                  <a:pt x="70" y="19"/>
                </a:lnTo>
                <a:lnTo>
                  <a:pt x="68" y="19"/>
                </a:lnTo>
                <a:lnTo>
                  <a:pt x="66" y="21"/>
                </a:lnTo>
                <a:lnTo>
                  <a:pt x="66" y="23"/>
                </a:lnTo>
                <a:lnTo>
                  <a:pt x="66" y="24"/>
                </a:lnTo>
                <a:lnTo>
                  <a:pt x="70" y="26"/>
                </a:lnTo>
                <a:lnTo>
                  <a:pt x="72" y="24"/>
                </a:lnTo>
                <a:lnTo>
                  <a:pt x="73" y="24"/>
                </a:lnTo>
                <a:lnTo>
                  <a:pt x="73" y="23"/>
                </a:lnTo>
                <a:lnTo>
                  <a:pt x="75" y="23"/>
                </a:lnTo>
                <a:lnTo>
                  <a:pt x="75" y="21"/>
                </a:lnTo>
                <a:lnTo>
                  <a:pt x="75" y="17"/>
                </a:lnTo>
                <a:close/>
                <a:moveTo>
                  <a:pt x="96" y="8"/>
                </a:moveTo>
                <a:lnTo>
                  <a:pt x="99" y="8"/>
                </a:lnTo>
                <a:lnTo>
                  <a:pt x="99" y="28"/>
                </a:lnTo>
                <a:lnTo>
                  <a:pt x="96" y="28"/>
                </a:lnTo>
                <a:lnTo>
                  <a:pt x="96" y="19"/>
                </a:lnTo>
                <a:lnTo>
                  <a:pt x="86" y="19"/>
                </a:lnTo>
                <a:lnTo>
                  <a:pt x="86" y="28"/>
                </a:lnTo>
                <a:lnTo>
                  <a:pt x="85" y="28"/>
                </a:lnTo>
                <a:lnTo>
                  <a:pt x="85" y="8"/>
                </a:lnTo>
                <a:lnTo>
                  <a:pt x="86" y="8"/>
                </a:lnTo>
                <a:lnTo>
                  <a:pt x="86" y="17"/>
                </a:lnTo>
                <a:lnTo>
                  <a:pt x="96" y="17"/>
                </a:lnTo>
                <a:lnTo>
                  <a:pt x="96" y="8"/>
                </a:lnTo>
                <a:close/>
                <a:moveTo>
                  <a:pt x="120" y="23"/>
                </a:moveTo>
                <a:lnTo>
                  <a:pt x="120" y="24"/>
                </a:lnTo>
                <a:lnTo>
                  <a:pt x="118" y="26"/>
                </a:lnTo>
                <a:lnTo>
                  <a:pt x="116" y="26"/>
                </a:lnTo>
                <a:lnTo>
                  <a:pt x="114" y="28"/>
                </a:lnTo>
                <a:lnTo>
                  <a:pt x="112" y="28"/>
                </a:lnTo>
                <a:lnTo>
                  <a:pt x="105" y="28"/>
                </a:lnTo>
                <a:lnTo>
                  <a:pt x="105" y="8"/>
                </a:lnTo>
                <a:lnTo>
                  <a:pt x="109" y="8"/>
                </a:lnTo>
                <a:lnTo>
                  <a:pt x="109" y="17"/>
                </a:lnTo>
                <a:lnTo>
                  <a:pt x="112" y="17"/>
                </a:lnTo>
                <a:lnTo>
                  <a:pt x="116" y="17"/>
                </a:lnTo>
                <a:lnTo>
                  <a:pt x="118" y="17"/>
                </a:lnTo>
                <a:lnTo>
                  <a:pt x="120" y="19"/>
                </a:lnTo>
                <a:lnTo>
                  <a:pt x="120" y="23"/>
                </a:lnTo>
                <a:close/>
                <a:moveTo>
                  <a:pt x="109" y="24"/>
                </a:moveTo>
                <a:lnTo>
                  <a:pt x="112" y="24"/>
                </a:lnTo>
                <a:lnTo>
                  <a:pt x="114" y="24"/>
                </a:lnTo>
                <a:lnTo>
                  <a:pt x="116" y="24"/>
                </a:lnTo>
                <a:lnTo>
                  <a:pt x="116" y="23"/>
                </a:lnTo>
                <a:lnTo>
                  <a:pt x="116" y="21"/>
                </a:lnTo>
                <a:lnTo>
                  <a:pt x="116" y="19"/>
                </a:lnTo>
                <a:lnTo>
                  <a:pt x="114" y="19"/>
                </a:lnTo>
                <a:lnTo>
                  <a:pt x="112" y="19"/>
                </a:lnTo>
                <a:lnTo>
                  <a:pt x="109" y="19"/>
                </a:lnTo>
                <a:lnTo>
                  <a:pt x="109" y="24"/>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49" name="Freeform 183"/>
          <p:cNvSpPr>
            <a:spLocks noEditPoints="1"/>
          </p:cNvSpPr>
          <p:nvPr/>
        </p:nvSpPr>
        <p:spPr bwMode="auto">
          <a:xfrm>
            <a:off x="2504205" y="3596636"/>
            <a:ext cx="319292" cy="66125"/>
          </a:xfrm>
          <a:custGeom>
            <a:avLst/>
            <a:gdLst>
              <a:gd name="T0" fmla="*/ 11728 w 183"/>
              <a:gd name="T1" fmla="*/ 23812 h 35"/>
              <a:gd name="T2" fmla="*/ 2932 w 183"/>
              <a:gd name="T3" fmla="*/ 9525 h 35"/>
              <a:gd name="T4" fmla="*/ 32253 w 183"/>
              <a:gd name="T5" fmla="*/ 0 h 35"/>
              <a:gd name="T6" fmla="*/ 8796 w 183"/>
              <a:gd name="T7" fmla="*/ 6350 h 35"/>
              <a:gd name="T8" fmla="*/ 13194 w 183"/>
              <a:gd name="T9" fmla="*/ 20637 h 35"/>
              <a:gd name="T10" fmla="*/ 46914 w 183"/>
              <a:gd name="T11" fmla="*/ 17462 h 35"/>
              <a:gd name="T12" fmla="*/ 57176 w 183"/>
              <a:gd name="T13" fmla="*/ 12700 h 35"/>
              <a:gd name="T14" fmla="*/ 64506 w 183"/>
              <a:gd name="T15" fmla="*/ 33337 h 35"/>
              <a:gd name="T16" fmla="*/ 51312 w 183"/>
              <a:gd name="T17" fmla="*/ 44450 h 35"/>
              <a:gd name="T18" fmla="*/ 41049 w 183"/>
              <a:gd name="T19" fmla="*/ 55562 h 35"/>
              <a:gd name="T20" fmla="*/ 60108 w 183"/>
              <a:gd name="T21" fmla="*/ 36512 h 35"/>
              <a:gd name="T22" fmla="*/ 60108 w 183"/>
              <a:gd name="T23" fmla="*/ 17462 h 35"/>
              <a:gd name="T24" fmla="*/ 46914 w 183"/>
              <a:gd name="T25" fmla="*/ 30162 h 35"/>
              <a:gd name="T26" fmla="*/ 86497 w 183"/>
              <a:gd name="T27" fmla="*/ 12700 h 35"/>
              <a:gd name="T28" fmla="*/ 98225 w 183"/>
              <a:gd name="T29" fmla="*/ 33337 h 35"/>
              <a:gd name="T30" fmla="*/ 79167 w 183"/>
              <a:gd name="T31" fmla="*/ 44450 h 35"/>
              <a:gd name="T32" fmla="*/ 70370 w 183"/>
              <a:gd name="T33" fmla="*/ 23812 h 35"/>
              <a:gd name="T34" fmla="*/ 83565 w 183"/>
              <a:gd name="T35" fmla="*/ 41275 h 35"/>
              <a:gd name="T36" fmla="*/ 92361 w 183"/>
              <a:gd name="T37" fmla="*/ 26987 h 35"/>
              <a:gd name="T38" fmla="*/ 83565 w 183"/>
              <a:gd name="T39" fmla="*/ 15875 h 35"/>
              <a:gd name="T40" fmla="*/ 76235 w 183"/>
              <a:gd name="T41" fmla="*/ 26987 h 35"/>
              <a:gd name="T42" fmla="*/ 83565 w 183"/>
              <a:gd name="T43" fmla="*/ 41275 h 35"/>
              <a:gd name="T44" fmla="*/ 105556 w 183"/>
              <a:gd name="T45" fmla="*/ 23812 h 35"/>
              <a:gd name="T46" fmla="*/ 117284 w 183"/>
              <a:gd name="T47" fmla="*/ 38100 h 35"/>
              <a:gd name="T48" fmla="*/ 121682 w 183"/>
              <a:gd name="T49" fmla="*/ 41275 h 35"/>
              <a:gd name="T50" fmla="*/ 102623 w 183"/>
              <a:gd name="T51" fmla="*/ 36512 h 35"/>
              <a:gd name="T52" fmla="*/ 105556 w 183"/>
              <a:gd name="T53" fmla="*/ 15875 h 35"/>
              <a:gd name="T54" fmla="*/ 124614 w 183"/>
              <a:gd name="T55" fmla="*/ 17462 h 35"/>
              <a:gd name="T56" fmla="*/ 136343 w 183"/>
              <a:gd name="T57" fmla="*/ 38100 h 35"/>
              <a:gd name="T58" fmla="*/ 130478 w 183"/>
              <a:gd name="T59" fmla="*/ 38100 h 35"/>
              <a:gd name="T60" fmla="*/ 146605 w 183"/>
              <a:gd name="T61" fmla="*/ 44450 h 35"/>
              <a:gd name="T62" fmla="*/ 165664 w 183"/>
              <a:gd name="T63" fmla="*/ 12700 h 35"/>
              <a:gd name="T64" fmla="*/ 178858 w 183"/>
              <a:gd name="T65" fmla="*/ 17462 h 35"/>
              <a:gd name="T66" fmla="*/ 184722 w 183"/>
              <a:gd name="T67" fmla="*/ 38100 h 35"/>
              <a:gd name="T68" fmla="*/ 181790 w 183"/>
              <a:gd name="T69" fmla="*/ 44450 h 35"/>
              <a:gd name="T70" fmla="*/ 172994 w 183"/>
              <a:gd name="T71" fmla="*/ 41275 h 35"/>
              <a:gd name="T72" fmla="*/ 159799 w 183"/>
              <a:gd name="T73" fmla="*/ 41275 h 35"/>
              <a:gd name="T74" fmla="*/ 159799 w 183"/>
              <a:gd name="T75" fmla="*/ 26987 h 35"/>
              <a:gd name="T76" fmla="*/ 168596 w 183"/>
              <a:gd name="T77" fmla="*/ 15875 h 35"/>
              <a:gd name="T78" fmla="*/ 175926 w 183"/>
              <a:gd name="T79" fmla="*/ 26987 h 35"/>
              <a:gd name="T80" fmla="*/ 165664 w 183"/>
              <a:gd name="T81" fmla="*/ 30162 h 35"/>
              <a:gd name="T82" fmla="*/ 168596 w 183"/>
              <a:gd name="T83" fmla="*/ 41275 h 35"/>
              <a:gd name="T84" fmla="*/ 175926 w 183"/>
              <a:gd name="T85" fmla="*/ 33337 h 35"/>
              <a:gd name="T86" fmla="*/ 211111 w 183"/>
              <a:gd name="T87" fmla="*/ 17462 h 35"/>
              <a:gd name="T88" fmla="*/ 208179 w 183"/>
              <a:gd name="T89" fmla="*/ 26987 h 35"/>
              <a:gd name="T90" fmla="*/ 211111 w 183"/>
              <a:gd name="T91" fmla="*/ 41275 h 35"/>
              <a:gd name="T92" fmla="*/ 192052 w 183"/>
              <a:gd name="T93" fmla="*/ 26987 h 35"/>
              <a:gd name="T94" fmla="*/ 206713 w 183"/>
              <a:gd name="T95" fmla="*/ 23812 h 35"/>
              <a:gd name="T96" fmla="*/ 192052 w 183"/>
              <a:gd name="T97" fmla="*/ 17462 h 35"/>
              <a:gd name="T98" fmla="*/ 208179 w 183"/>
              <a:gd name="T99" fmla="*/ 36512 h 35"/>
              <a:gd name="T100" fmla="*/ 192052 w 183"/>
              <a:gd name="T101" fmla="*/ 30162 h 35"/>
              <a:gd name="T102" fmla="*/ 219907 w 183"/>
              <a:gd name="T103" fmla="*/ 44450 h 35"/>
              <a:gd name="T104" fmla="*/ 219907 w 183"/>
              <a:gd name="T105" fmla="*/ 36512 h 35"/>
              <a:gd name="T106" fmla="*/ 224306 w 183"/>
              <a:gd name="T107" fmla="*/ 17462 h 35"/>
              <a:gd name="T108" fmla="*/ 262423 w 183"/>
              <a:gd name="T109" fmla="*/ 44450 h 35"/>
              <a:gd name="T110" fmla="*/ 258025 w 183"/>
              <a:gd name="T111" fmla="*/ 26987 h 35"/>
              <a:gd name="T112" fmla="*/ 258025 w 183"/>
              <a:gd name="T113" fmla="*/ 38100 h 35"/>
              <a:gd name="T114" fmla="*/ 262423 w 183"/>
              <a:gd name="T115" fmla="*/ 30162 h 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3"/>
              <a:gd name="T175" fmla="*/ 0 h 35"/>
              <a:gd name="T176" fmla="*/ 183 w 183"/>
              <a:gd name="T177" fmla="*/ 35 h 3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3" h="35">
                <a:moveTo>
                  <a:pt x="19" y="17"/>
                </a:moveTo>
                <a:lnTo>
                  <a:pt x="13" y="17"/>
                </a:lnTo>
                <a:lnTo>
                  <a:pt x="6" y="28"/>
                </a:lnTo>
                <a:lnTo>
                  <a:pt x="0" y="28"/>
                </a:lnTo>
                <a:lnTo>
                  <a:pt x="9" y="15"/>
                </a:lnTo>
                <a:lnTo>
                  <a:pt x="8" y="15"/>
                </a:lnTo>
                <a:lnTo>
                  <a:pt x="6" y="15"/>
                </a:lnTo>
                <a:lnTo>
                  <a:pt x="4" y="13"/>
                </a:lnTo>
                <a:lnTo>
                  <a:pt x="2" y="13"/>
                </a:lnTo>
                <a:lnTo>
                  <a:pt x="2" y="11"/>
                </a:lnTo>
                <a:lnTo>
                  <a:pt x="2" y="8"/>
                </a:lnTo>
                <a:lnTo>
                  <a:pt x="2" y="6"/>
                </a:lnTo>
                <a:lnTo>
                  <a:pt x="2" y="4"/>
                </a:lnTo>
                <a:lnTo>
                  <a:pt x="4" y="2"/>
                </a:lnTo>
                <a:lnTo>
                  <a:pt x="6" y="2"/>
                </a:lnTo>
                <a:lnTo>
                  <a:pt x="8" y="0"/>
                </a:lnTo>
                <a:lnTo>
                  <a:pt x="9" y="0"/>
                </a:lnTo>
                <a:lnTo>
                  <a:pt x="22" y="0"/>
                </a:lnTo>
                <a:lnTo>
                  <a:pt x="22" y="28"/>
                </a:lnTo>
                <a:lnTo>
                  <a:pt x="19" y="28"/>
                </a:lnTo>
                <a:lnTo>
                  <a:pt x="19" y="17"/>
                </a:lnTo>
                <a:close/>
                <a:moveTo>
                  <a:pt x="19" y="4"/>
                </a:moveTo>
                <a:lnTo>
                  <a:pt x="9" y="4"/>
                </a:lnTo>
                <a:lnTo>
                  <a:pt x="6" y="4"/>
                </a:lnTo>
                <a:lnTo>
                  <a:pt x="6" y="8"/>
                </a:lnTo>
                <a:lnTo>
                  <a:pt x="6" y="10"/>
                </a:lnTo>
                <a:lnTo>
                  <a:pt x="6" y="11"/>
                </a:lnTo>
                <a:lnTo>
                  <a:pt x="8" y="11"/>
                </a:lnTo>
                <a:lnTo>
                  <a:pt x="8" y="13"/>
                </a:lnTo>
                <a:lnTo>
                  <a:pt x="9" y="13"/>
                </a:lnTo>
                <a:lnTo>
                  <a:pt x="11" y="13"/>
                </a:lnTo>
                <a:lnTo>
                  <a:pt x="19" y="13"/>
                </a:lnTo>
                <a:lnTo>
                  <a:pt x="19" y="4"/>
                </a:lnTo>
                <a:close/>
                <a:moveTo>
                  <a:pt x="28" y="8"/>
                </a:moveTo>
                <a:lnTo>
                  <a:pt x="32" y="8"/>
                </a:lnTo>
                <a:lnTo>
                  <a:pt x="32" y="11"/>
                </a:lnTo>
                <a:lnTo>
                  <a:pt x="33" y="10"/>
                </a:lnTo>
                <a:lnTo>
                  <a:pt x="33" y="8"/>
                </a:lnTo>
                <a:lnTo>
                  <a:pt x="35" y="8"/>
                </a:lnTo>
                <a:lnTo>
                  <a:pt x="37" y="8"/>
                </a:lnTo>
                <a:lnTo>
                  <a:pt x="39" y="8"/>
                </a:lnTo>
                <a:lnTo>
                  <a:pt x="43" y="10"/>
                </a:lnTo>
                <a:lnTo>
                  <a:pt x="44" y="11"/>
                </a:lnTo>
                <a:lnTo>
                  <a:pt x="44" y="15"/>
                </a:lnTo>
                <a:lnTo>
                  <a:pt x="46" y="17"/>
                </a:lnTo>
                <a:lnTo>
                  <a:pt x="44" y="21"/>
                </a:lnTo>
                <a:lnTo>
                  <a:pt x="44" y="23"/>
                </a:lnTo>
                <a:lnTo>
                  <a:pt x="44" y="24"/>
                </a:lnTo>
                <a:lnTo>
                  <a:pt x="43" y="26"/>
                </a:lnTo>
                <a:lnTo>
                  <a:pt x="39" y="28"/>
                </a:lnTo>
                <a:lnTo>
                  <a:pt x="37" y="28"/>
                </a:lnTo>
                <a:lnTo>
                  <a:pt x="35" y="28"/>
                </a:lnTo>
                <a:lnTo>
                  <a:pt x="33" y="28"/>
                </a:lnTo>
                <a:lnTo>
                  <a:pt x="33" y="26"/>
                </a:lnTo>
                <a:lnTo>
                  <a:pt x="32" y="26"/>
                </a:lnTo>
                <a:lnTo>
                  <a:pt x="32" y="35"/>
                </a:lnTo>
                <a:lnTo>
                  <a:pt x="28" y="35"/>
                </a:lnTo>
                <a:lnTo>
                  <a:pt x="28" y="8"/>
                </a:lnTo>
                <a:close/>
                <a:moveTo>
                  <a:pt x="37" y="26"/>
                </a:moveTo>
                <a:lnTo>
                  <a:pt x="39" y="24"/>
                </a:lnTo>
                <a:lnTo>
                  <a:pt x="41" y="23"/>
                </a:lnTo>
                <a:lnTo>
                  <a:pt x="43" y="21"/>
                </a:lnTo>
                <a:lnTo>
                  <a:pt x="43" y="17"/>
                </a:lnTo>
                <a:lnTo>
                  <a:pt x="43" y="15"/>
                </a:lnTo>
                <a:lnTo>
                  <a:pt x="41" y="13"/>
                </a:lnTo>
                <a:lnTo>
                  <a:pt x="41" y="11"/>
                </a:lnTo>
                <a:lnTo>
                  <a:pt x="39" y="11"/>
                </a:lnTo>
                <a:lnTo>
                  <a:pt x="37" y="10"/>
                </a:lnTo>
                <a:lnTo>
                  <a:pt x="35" y="11"/>
                </a:lnTo>
                <a:lnTo>
                  <a:pt x="33" y="13"/>
                </a:lnTo>
                <a:lnTo>
                  <a:pt x="32" y="15"/>
                </a:lnTo>
                <a:lnTo>
                  <a:pt x="32" y="19"/>
                </a:lnTo>
                <a:lnTo>
                  <a:pt x="32" y="23"/>
                </a:lnTo>
                <a:lnTo>
                  <a:pt x="33" y="24"/>
                </a:lnTo>
                <a:lnTo>
                  <a:pt x="35" y="24"/>
                </a:lnTo>
                <a:lnTo>
                  <a:pt x="37" y="26"/>
                </a:lnTo>
                <a:close/>
                <a:moveTo>
                  <a:pt x="57" y="8"/>
                </a:moveTo>
                <a:lnTo>
                  <a:pt x="59" y="8"/>
                </a:lnTo>
                <a:lnTo>
                  <a:pt x="63" y="10"/>
                </a:lnTo>
                <a:lnTo>
                  <a:pt x="65" y="11"/>
                </a:lnTo>
                <a:lnTo>
                  <a:pt x="65" y="13"/>
                </a:lnTo>
                <a:lnTo>
                  <a:pt x="67" y="15"/>
                </a:lnTo>
                <a:lnTo>
                  <a:pt x="67" y="17"/>
                </a:lnTo>
                <a:lnTo>
                  <a:pt x="67" y="21"/>
                </a:lnTo>
                <a:lnTo>
                  <a:pt x="65" y="23"/>
                </a:lnTo>
                <a:lnTo>
                  <a:pt x="65" y="24"/>
                </a:lnTo>
                <a:lnTo>
                  <a:pt x="63" y="26"/>
                </a:lnTo>
                <a:lnTo>
                  <a:pt x="59" y="28"/>
                </a:lnTo>
                <a:lnTo>
                  <a:pt x="57" y="28"/>
                </a:lnTo>
                <a:lnTo>
                  <a:pt x="54" y="28"/>
                </a:lnTo>
                <a:lnTo>
                  <a:pt x="52" y="26"/>
                </a:lnTo>
                <a:lnTo>
                  <a:pt x="50" y="24"/>
                </a:lnTo>
                <a:lnTo>
                  <a:pt x="48" y="23"/>
                </a:lnTo>
                <a:lnTo>
                  <a:pt x="48" y="21"/>
                </a:lnTo>
                <a:lnTo>
                  <a:pt x="48" y="17"/>
                </a:lnTo>
                <a:lnTo>
                  <a:pt x="48" y="15"/>
                </a:lnTo>
                <a:lnTo>
                  <a:pt x="48" y="13"/>
                </a:lnTo>
                <a:lnTo>
                  <a:pt x="50" y="11"/>
                </a:lnTo>
                <a:lnTo>
                  <a:pt x="52" y="10"/>
                </a:lnTo>
                <a:lnTo>
                  <a:pt x="54" y="8"/>
                </a:lnTo>
                <a:lnTo>
                  <a:pt x="57" y="8"/>
                </a:lnTo>
                <a:close/>
                <a:moveTo>
                  <a:pt x="57" y="26"/>
                </a:moveTo>
                <a:lnTo>
                  <a:pt x="59" y="24"/>
                </a:lnTo>
                <a:lnTo>
                  <a:pt x="61" y="24"/>
                </a:lnTo>
                <a:lnTo>
                  <a:pt x="61" y="23"/>
                </a:lnTo>
                <a:lnTo>
                  <a:pt x="63" y="21"/>
                </a:lnTo>
                <a:lnTo>
                  <a:pt x="63" y="19"/>
                </a:lnTo>
                <a:lnTo>
                  <a:pt x="63" y="17"/>
                </a:lnTo>
                <a:lnTo>
                  <a:pt x="63" y="15"/>
                </a:lnTo>
                <a:lnTo>
                  <a:pt x="61" y="13"/>
                </a:lnTo>
                <a:lnTo>
                  <a:pt x="61" y="11"/>
                </a:lnTo>
                <a:lnTo>
                  <a:pt x="59" y="11"/>
                </a:lnTo>
                <a:lnTo>
                  <a:pt x="57" y="10"/>
                </a:lnTo>
                <a:lnTo>
                  <a:pt x="56" y="11"/>
                </a:lnTo>
                <a:lnTo>
                  <a:pt x="54" y="11"/>
                </a:lnTo>
                <a:lnTo>
                  <a:pt x="52" y="13"/>
                </a:lnTo>
                <a:lnTo>
                  <a:pt x="52" y="15"/>
                </a:lnTo>
                <a:lnTo>
                  <a:pt x="52" y="17"/>
                </a:lnTo>
                <a:lnTo>
                  <a:pt x="52" y="19"/>
                </a:lnTo>
                <a:lnTo>
                  <a:pt x="52" y="21"/>
                </a:lnTo>
                <a:lnTo>
                  <a:pt x="52" y="23"/>
                </a:lnTo>
                <a:lnTo>
                  <a:pt x="54" y="24"/>
                </a:lnTo>
                <a:lnTo>
                  <a:pt x="56" y="24"/>
                </a:lnTo>
                <a:lnTo>
                  <a:pt x="57" y="26"/>
                </a:lnTo>
                <a:close/>
                <a:moveTo>
                  <a:pt x="81" y="15"/>
                </a:moveTo>
                <a:lnTo>
                  <a:pt x="81" y="11"/>
                </a:lnTo>
                <a:lnTo>
                  <a:pt x="78" y="10"/>
                </a:lnTo>
                <a:lnTo>
                  <a:pt x="76" y="11"/>
                </a:lnTo>
                <a:lnTo>
                  <a:pt x="74" y="13"/>
                </a:lnTo>
                <a:lnTo>
                  <a:pt x="72" y="15"/>
                </a:lnTo>
                <a:lnTo>
                  <a:pt x="72" y="17"/>
                </a:lnTo>
                <a:lnTo>
                  <a:pt x="72" y="21"/>
                </a:lnTo>
                <a:lnTo>
                  <a:pt x="74" y="24"/>
                </a:lnTo>
                <a:lnTo>
                  <a:pt x="76" y="24"/>
                </a:lnTo>
                <a:lnTo>
                  <a:pt x="78" y="26"/>
                </a:lnTo>
                <a:lnTo>
                  <a:pt x="80" y="24"/>
                </a:lnTo>
                <a:lnTo>
                  <a:pt x="81" y="24"/>
                </a:lnTo>
                <a:lnTo>
                  <a:pt x="81" y="23"/>
                </a:lnTo>
                <a:lnTo>
                  <a:pt x="81" y="21"/>
                </a:lnTo>
                <a:lnTo>
                  <a:pt x="85" y="21"/>
                </a:lnTo>
                <a:lnTo>
                  <a:pt x="85" y="24"/>
                </a:lnTo>
                <a:lnTo>
                  <a:pt x="83" y="26"/>
                </a:lnTo>
                <a:lnTo>
                  <a:pt x="81" y="28"/>
                </a:lnTo>
                <a:lnTo>
                  <a:pt x="78" y="28"/>
                </a:lnTo>
                <a:lnTo>
                  <a:pt x="74" y="28"/>
                </a:lnTo>
                <a:lnTo>
                  <a:pt x="72" y="26"/>
                </a:lnTo>
                <a:lnTo>
                  <a:pt x="70" y="26"/>
                </a:lnTo>
                <a:lnTo>
                  <a:pt x="70" y="23"/>
                </a:lnTo>
                <a:lnTo>
                  <a:pt x="69" y="21"/>
                </a:lnTo>
                <a:lnTo>
                  <a:pt x="69" y="19"/>
                </a:lnTo>
                <a:lnTo>
                  <a:pt x="69" y="15"/>
                </a:lnTo>
                <a:lnTo>
                  <a:pt x="70" y="13"/>
                </a:lnTo>
                <a:lnTo>
                  <a:pt x="70" y="11"/>
                </a:lnTo>
                <a:lnTo>
                  <a:pt x="72" y="10"/>
                </a:lnTo>
                <a:lnTo>
                  <a:pt x="76" y="8"/>
                </a:lnTo>
                <a:lnTo>
                  <a:pt x="78" y="8"/>
                </a:lnTo>
                <a:lnTo>
                  <a:pt x="80" y="8"/>
                </a:lnTo>
                <a:lnTo>
                  <a:pt x="81" y="8"/>
                </a:lnTo>
                <a:lnTo>
                  <a:pt x="83" y="10"/>
                </a:lnTo>
                <a:lnTo>
                  <a:pt x="85" y="11"/>
                </a:lnTo>
                <a:lnTo>
                  <a:pt x="85" y="13"/>
                </a:lnTo>
                <a:lnTo>
                  <a:pt x="85" y="15"/>
                </a:lnTo>
                <a:lnTo>
                  <a:pt x="81" y="15"/>
                </a:lnTo>
                <a:close/>
                <a:moveTo>
                  <a:pt x="93" y="11"/>
                </a:moveTo>
                <a:lnTo>
                  <a:pt x="93" y="23"/>
                </a:lnTo>
                <a:lnTo>
                  <a:pt x="93" y="24"/>
                </a:lnTo>
                <a:lnTo>
                  <a:pt x="91" y="26"/>
                </a:lnTo>
                <a:lnTo>
                  <a:pt x="89" y="28"/>
                </a:lnTo>
                <a:lnTo>
                  <a:pt x="87" y="28"/>
                </a:lnTo>
                <a:lnTo>
                  <a:pt x="87" y="24"/>
                </a:lnTo>
                <a:lnTo>
                  <a:pt x="89" y="24"/>
                </a:lnTo>
                <a:lnTo>
                  <a:pt x="89" y="23"/>
                </a:lnTo>
                <a:lnTo>
                  <a:pt x="89" y="8"/>
                </a:lnTo>
                <a:lnTo>
                  <a:pt x="104" y="8"/>
                </a:lnTo>
                <a:lnTo>
                  <a:pt x="104" y="28"/>
                </a:lnTo>
                <a:lnTo>
                  <a:pt x="100" y="28"/>
                </a:lnTo>
                <a:lnTo>
                  <a:pt x="100" y="11"/>
                </a:lnTo>
                <a:lnTo>
                  <a:pt x="93" y="11"/>
                </a:lnTo>
                <a:close/>
                <a:moveTo>
                  <a:pt x="107" y="13"/>
                </a:moveTo>
                <a:lnTo>
                  <a:pt x="109" y="11"/>
                </a:lnTo>
                <a:lnTo>
                  <a:pt x="111" y="10"/>
                </a:lnTo>
                <a:lnTo>
                  <a:pt x="113" y="8"/>
                </a:lnTo>
                <a:lnTo>
                  <a:pt x="117" y="8"/>
                </a:lnTo>
                <a:lnTo>
                  <a:pt x="118" y="8"/>
                </a:lnTo>
                <a:lnTo>
                  <a:pt x="120" y="8"/>
                </a:lnTo>
                <a:lnTo>
                  <a:pt x="122" y="10"/>
                </a:lnTo>
                <a:lnTo>
                  <a:pt x="122" y="11"/>
                </a:lnTo>
                <a:lnTo>
                  <a:pt x="124" y="13"/>
                </a:lnTo>
                <a:lnTo>
                  <a:pt x="124" y="24"/>
                </a:lnTo>
                <a:lnTo>
                  <a:pt x="124" y="26"/>
                </a:lnTo>
                <a:lnTo>
                  <a:pt x="126" y="24"/>
                </a:lnTo>
                <a:lnTo>
                  <a:pt x="126" y="28"/>
                </a:lnTo>
                <a:lnTo>
                  <a:pt x="124" y="28"/>
                </a:lnTo>
                <a:lnTo>
                  <a:pt x="122" y="28"/>
                </a:lnTo>
                <a:lnTo>
                  <a:pt x="120" y="28"/>
                </a:lnTo>
                <a:lnTo>
                  <a:pt x="120" y="26"/>
                </a:lnTo>
                <a:lnTo>
                  <a:pt x="120" y="24"/>
                </a:lnTo>
                <a:lnTo>
                  <a:pt x="118" y="26"/>
                </a:lnTo>
                <a:lnTo>
                  <a:pt x="117" y="28"/>
                </a:lnTo>
                <a:lnTo>
                  <a:pt x="115" y="28"/>
                </a:lnTo>
                <a:lnTo>
                  <a:pt x="113" y="28"/>
                </a:lnTo>
                <a:lnTo>
                  <a:pt x="111" y="28"/>
                </a:lnTo>
                <a:lnTo>
                  <a:pt x="109" y="28"/>
                </a:lnTo>
                <a:lnTo>
                  <a:pt x="109" y="26"/>
                </a:lnTo>
                <a:lnTo>
                  <a:pt x="107" y="26"/>
                </a:lnTo>
                <a:lnTo>
                  <a:pt x="107" y="24"/>
                </a:lnTo>
                <a:lnTo>
                  <a:pt x="107" y="23"/>
                </a:lnTo>
                <a:lnTo>
                  <a:pt x="107" y="21"/>
                </a:lnTo>
                <a:lnTo>
                  <a:pt x="107" y="19"/>
                </a:lnTo>
                <a:lnTo>
                  <a:pt x="109" y="17"/>
                </a:lnTo>
                <a:lnTo>
                  <a:pt x="113" y="17"/>
                </a:lnTo>
                <a:lnTo>
                  <a:pt x="118" y="15"/>
                </a:lnTo>
                <a:lnTo>
                  <a:pt x="120" y="15"/>
                </a:lnTo>
                <a:lnTo>
                  <a:pt x="120" y="13"/>
                </a:lnTo>
                <a:lnTo>
                  <a:pt x="118" y="11"/>
                </a:lnTo>
                <a:lnTo>
                  <a:pt x="115" y="10"/>
                </a:lnTo>
                <a:lnTo>
                  <a:pt x="113" y="10"/>
                </a:lnTo>
                <a:lnTo>
                  <a:pt x="113" y="11"/>
                </a:lnTo>
                <a:lnTo>
                  <a:pt x="111" y="13"/>
                </a:lnTo>
                <a:lnTo>
                  <a:pt x="107" y="13"/>
                </a:lnTo>
                <a:close/>
                <a:moveTo>
                  <a:pt x="120" y="17"/>
                </a:moveTo>
                <a:lnTo>
                  <a:pt x="120" y="19"/>
                </a:lnTo>
                <a:lnTo>
                  <a:pt x="118" y="19"/>
                </a:lnTo>
                <a:lnTo>
                  <a:pt x="117" y="19"/>
                </a:lnTo>
                <a:lnTo>
                  <a:pt x="115" y="19"/>
                </a:lnTo>
                <a:lnTo>
                  <a:pt x="113" y="19"/>
                </a:lnTo>
                <a:lnTo>
                  <a:pt x="111" y="19"/>
                </a:lnTo>
                <a:lnTo>
                  <a:pt x="111" y="21"/>
                </a:lnTo>
                <a:lnTo>
                  <a:pt x="111" y="23"/>
                </a:lnTo>
                <a:lnTo>
                  <a:pt x="111" y="24"/>
                </a:lnTo>
                <a:lnTo>
                  <a:pt x="115" y="26"/>
                </a:lnTo>
                <a:lnTo>
                  <a:pt x="117" y="24"/>
                </a:lnTo>
                <a:lnTo>
                  <a:pt x="118" y="24"/>
                </a:lnTo>
                <a:lnTo>
                  <a:pt x="118" y="23"/>
                </a:lnTo>
                <a:lnTo>
                  <a:pt x="120" y="23"/>
                </a:lnTo>
                <a:lnTo>
                  <a:pt x="120" y="21"/>
                </a:lnTo>
                <a:lnTo>
                  <a:pt x="120" y="17"/>
                </a:lnTo>
                <a:close/>
                <a:moveTo>
                  <a:pt x="129" y="8"/>
                </a:moveTo>
                <a:lnTo>
                  <a:pt x="139" y="8"/>
                </a:lnTo>
                <a:lnTo>
                  <a:pt x="141" y="8"/>
                </a:lnTo>
                <a:lnTo>
                  <a:pt x="142" y="10"/>
                </a:lnTo>
                <a:lnTo>
                  <a:pt x="144" y="11"/>
                </a:lnTo>
                <a:lnTo>
                  <a:pt x="144" y="13"/>
                </a:lnTo>
                <a:lnTo>
                  <a:pt x="144" y="15"/>
                </a:lnTo>
                <a:lnTo>
                  <a:pt x="142" y="17"/>
                </a:lnTo>
                <a:lnTo>
                  <a:pt x="141" y="17"/>
                </a:lnTo>
                <a:lnTo>
                  <a:pt x="142" y="17"/>
                </a:lnTo>
                <a:lnTo>
                  <a:pt x="144" y="19"/>
                </a:lnTo>
                <a:lnTo>
                  <a:pt x="146" y="21"/>
                </a:lnTo>
                <a:lnTo>
                  <a:pt x="146" y="23"/>
                </a:lnTo>
                <a:lnTo>
                  <a:pt x="144" y="24"/>
                </a:lnTo>
                <a:lnTo>
                  <a:pt x="144" y="26"/>
                </a:lnTo>
                <a:lnTo>
                  <a:pt x="142" y="26"/>
                </a:lnTo>
                <a:lnTo>
                  <a:pt x="141" y="28"/>
                </a:lnTo>
                <a:lnTo>
                  <a:pt x="139" y="28"/>
                </a:lnTo>
                <a:lnTo>
                  <a:pt x="129" y="28"/>
                </a:lnTo>
                <a:lnTo>
                  <a:pt x="129" y="8"/>
                </a:lnTo>
                <a:close/>
                <a:moveTo>
                  <a:pt x="131" y="17"/>
                </a:moveTo>
                <a:lnTo>
                  <a:pt x="137" y="17"/>
                </a:lnTo>
                <a:lnTo>
                  <a:pt x="139" y="17"/>
                </a:lnTo>
                <a:lnTo>
                  <a:pt x="139" y="15"/>
                </a:lnTo>
                <a:lnTo>
                  <a:pt x="141" y="15"/>
                </a:lnTo>
                <a:lnTo>
                  <a:pt x="141" y="13"/>
                </a:lnTo>
                <a:lnTo>
                  <a:pt x="141" y="11"/>
                </a:lnTo>
                <a:lnTo>
                  <a:pt x="139" y="11"/>
                </a:lnTo>
                <a:lnTo>
                  <a:pt x="137" y="11"/>
                </a:lnTo>
                <a:lnTo>
                  <a:pt x="131" y="11"/>
                </a:lnTo>
                <a:lnTo>
                  <a:pt x="131" y="17"/>
                </a:lnTo>
                <a:close/>
                <a:moveTo>
                  <a:pt x="131" y="24"/>
                </a:moveTo>
                <a:lnTo>
                  <a:pt x="139" y="24"/>
                </a:lnTo>
                <a:lnTo>
                  <a:pt x="141" y="24"/>
                </a:lnTo>
                <a:lnTo>
                  <a:pt x="142" y="23"/>
                </a:lnTo>
                <a:lnTo>
                  <a:pt x="142" y="21"/>
                </a:lnTo>
                <a:lnTo>
                  <a:pt x="141" y="19"/>
                </a:lnTo>
                <a:lnTo>
                  <a:pt x="137" y="19"/>
                </a:lnTo>
                <a:lnTo>
                  <a:pt x="131" y="19"/>
                </a:lnTo>
                <a:lnTo>
                  <a:pt x="131" y="24"/>
                </a:lnTo>
                <a:close/>
                <a:moveTo>
                  <a:pt x="153" y="11"/>
                </a:moveTo>
                <a:lnTo>
                  <a:pt x="153" y="23"/>
                </a:lnTo>
                <a:lnTo>
                  <a:pt x="153" y="24"/>
                </a:lnTo>
                <a:lnTo>
                  <a:pt x="152" y="26"/>
                </a:lnTo>
                <a:lnTo>
                  <a:pt x="150" y="28"/>
                </a:lnTo>
                <a:lnTo>
                  <a:pt x="148" y="28"/>
                </a:lnTo>
                <a:lnTo>
                  <a:pt x="148" y="24"/>
                </a:lnTo>
                <a:lnTo>
                  <a:pt x="150" y="24"/>
                </a:lnTo>
                <a:lnTo>
                  <a:pt x="150" y="23"/>
                </a:lnTo>
                <a:lnTo>
                  <a:pt x="150" y="8"/>
                </a:lnTo>
                <a:lnTo>
                  <a:pt x="165" y="8"/>
                </a:lnTo>
                <a:lnTo>
                  <a:pt x="165" y="28"/>
                </a:lnTo>
                <a:lnTo>
                  <a:pt x="161" y="28"/>
                </a:lnTo>
                <a:lnTo>
                  <a:pt x="161" y="11"/>
                </a:lnTo>
                <a:lnTo>
                  <a:pt x="153" y="11"/>
                </a:lnTo>
                <a:close/>
                <a:moveTo>
                  <a:pt x="183" y="23"/>
                </a:moveTo>
                <a:lnTo>
                  <a:pt x="183" y="23"/>
                </a:lnTo>
                <a:lnTo>
                  <a:pt x="183" y="24"/>
                </a:lnTo>
                <a:lnTo>
                  <a:pt x="181" y="26"/>
                </a:lnTo>
                <a:lnTo>
                  <a:pt x="179" y="28"/>
                </a:lnTo>
                <a:lnTo>
                  <a:pt x="176" y="28"/>
                </a:lnTo>
                <a:lnTo>
                  <a:pt x="168" y="28"/>
                </a:lnTo>
                <a:lnTo>
                  <a:pt x="168" y="8"/>
                </a:lnTo>
                <a:lnTo>
                  <a:pt x="172" y="8"/>
                </a:lnTo>
                <a:lnTo>
                  <a:pt x="172" y="17"/>
                </a:lnTo>
                <a:lnTo>
                  <a:pt x="176" y="17"/>
                </a:lnTo>
                <a:lnTo>
                  <a:pt x="179" y="17"/>
                </a:lnTo>
                <a:lnTo>
                  <a:pt x="181" y="17"/>
                </a:lnTo>
                <a:lnTo>
                  <a:pt x="183" y="19"/>
                </a:lnTo>
                <a:lnTo>
                  <a:pt x="183" y="23"/>
                </a:lnTo>
                <a:close/>
                <a:moveTo>
                  <a:pt x="172" y="24"/>
                </a:moveTo>
                <a:lnTo>
                  <a:pt x="176" y="24"/>
                </a:lnTo>
                <a:lnTo>
                  <a:pt x="177" y="24"/>
                </a:lnTo>
                <a:lnTo>
                  <a:pt x="179" y="24"/>
                </a:lnTo>
                <a:lnTo>
                  <a:pt x="179" y="23"/>
                </a:lnTo>
                <a:lnTo>
                  <a:pt x="181" y="23"/>
                </a:lnTo>
                <a:lnTo>
                  <a:pt x="179" y="21"/>
                </a:lnTo>
                <a:lnTo>
                  <a:pt x="179" y="19"/>
                </a:lnTo>
                <a:lnTo>
                  <a:pt x="177" y="19"/>
                </a:lnTo>
                <a:lnTo>
                  <a:pt x="176" y="19"/>
                </a:lnTo>
                <a:lnTo>
                  <a:pt x="172" y="19"/>
                </a:lnTo>
                <a:lnTo>
                  <a:pt x="172" y="24"/>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50" name="Freeform 184"/>
          <p:cNvSpPr>
            <a:spLocks noEditPoints="1"/>
          </p:cNvSpPr>
          <p:nvPr/>
        </p:nvSpPr>
        <p:spPr bwMode="auto">
          <a:xfrm>
            <a:off x="2190579" y="3624976"/>
            <a:ext cx="221048" cy="52901"/>
          </a:xfrm>
          <a:custGeom>
            <a:avLst/>
            <a:gdLst>
              <a:gd name="T0" fmla="*/ 32430 w 126"/>
              <a:gd name="T1" fmla="*/ 9525 h 28"/>
              <a:gd name="T2" fmla="*/ 19163 w 126"/>
              <a:gd name="T3" fmla="*/ 41275 h 28"/>
              <a:gd name="T4" fmla="*/ 2948 w 126"/>
              <a:gd name="T5" fmla="*/ 9525 h 28"/>
              <a:gd name="T6" fmla="*/ 0 w 126"/>
              <a:gd name="T7" fmla="*/ 0 h 28"/>
              <a:gd name="T8" fmla="*/ 29482 w 126"/>
              <a:gd name="T9" fmla="*/ 0 h 28"/>
              <a:gd name="T10" fmla="*/ 54542 w 126"/>
              <a:gd name="T11" fmla="*/ 9525 h 28"/>
              <a:gd name="T12" fmla="*/ 67809 w 126"/>
              <a:gd name="T13" fmla="*/ 17463 h 28"/>
              <a:gd name="T14" fmla="*/ 67809 w 126"/>
              <a:gd name="T15" fmla="*/ 34925 h 28"/>
              <a:gd name="T16" fmla="*/ 54542 w 126"/>
              <a:gd name="T17" fmla="*/ 44450 h 28"/>
              <a:gd name="T18" fmla="*/ 44223 w 126"/>
              <a:gd name="T19" fmla="*/ 34925 h 28"/>
              <a:gd name="T20" fmla="*/ 44223 w 126"/>
              <a:gd name="T21" fmla="*/ 17463 h 28"/>
              <a:gd name="T22" fmla="*/ 54542 w 126"/>
              <a:gd name="T23" fmla="*/ 9525 h 28"/>
              <a:gd name="T24" fmla="*/ 61912 w 126"/>
              <a:gd name="T25" fmla="*/ 34925 h 28"/>
              <a:gd name="T26" fmla="*/ 64861 w 126"/>
              <a:gd name="T27" fmla="*/ 23812 h 28"/>
              <a:gd name="T28" fmla="*/ 60438 w 126"/>
              <a:gd name="T29" fmla="*/ 14288 h 28"/>
              <a:gd name="T30" fmla="*/ 48645 w 126"/>
              <a:gd name="T31" fmla="*/ 17463 h 28"/>
              <a:gd name="T32" fmla="*/ 45697 w 126"/>
              <a:gd name="T33" fmla="*/ 30163 h 28"/>
              <a:gd name="T34" fmla="*/ 51594 w 126"/>
              <a:gd name="T35" fmla="*/ 38100 h 28"/>
              <a:gd name="T36" fmla="*/ 86972 w 126"/>
              <a:gd name="T37" fmla="*/ 14288 h 28"/>
              <a:gd name="T38" fmla="*/ 79602 w 126"/>
              <a:gd name="T39" fmla="*/ 26988 h 28"/>
              <a:gd name="T40" fmla="*/ 86972 w 126"/>
              <a:gd name="T41" fmla="*/ 38100 h 28"/>
              <a:gd name="T42" fmla="*/ 92869 w 126"/>
              <a:gd name="T43" fmla="*/ 31750 h 28"/>
              <a:gd name="T44" fmla="*/ 89920 w 126"/>
              <a:gd name="T45" fmla="*/ 41275 h 28"/>
              <a:gd name="T46" fmla="*/ 76653 w 126"/>
              <a:gd name="T47" fmla="*/ 38100 h 28"/>
              <a:gd name="T48" fmla="*/ 73705 w 126"/>
              <a:gd name="T49" fmla="*/ 23812 h 28"/>
              <a:gd name="T50" fmla="*/ 81076 w 126"/>
              <a:gd name="T51" fmla="*/ 12700 h 28"/>
              <a:gd name="T52" fmla="*/ 95817 w 126"/>
              <a:gd name="T53" fmla="*/ 14288 h 28"/>
              <a:gd name="T54" fmla="*/ 92869 w 126"/>
              <a:gd name="T55" fmla="*/ 20638 h 28"/>
              <a:gd name="T56" fmla="*/ 106135 w 126"/>
              <a:gd name="T57" fmla="*/ 30163 h 28"/>
              <a:gd name="T58" fmla="*/ 106135 w 126"/>
              <a:gd name="T59" fmla="*/ 12700 h 28"/>
              <a:gd name="T60" fmla="*/ 114980 w 126"/>
              <a:gd name="T61" fmla="*/ 23812 h 28"/>
              <a:gd name="T62" fmla="*/ 147410 w 126"/>
              <a:gd name="T63" fmla="*/ 12700 h 28"/>
              <a:gd name="T64" fmla="*/ 151833 w 126"/>
              <a:gd name="T65" fmla="*/ 20638 h 28"/>
              <a:gd name="T66" fmla="*/ 150359 w 126"/>
              <a:gd name="T67" fmla="*/ 26988 h 28"/>
              <a:gd name="T68" fmla="*/ 154781 w 126"/>
              <a:gd name="T69" fmla="*/ 34925 h 28"/>
              <a:gd name="T70" fmla="*/ 147410 w 126"/>
              <a:gd name="T71" fmla="*/ 41275 h 28"/>
              <a:gd name="T72" fmla="*/ 135618 w 126"/>
              <a:gd name="T73" fmla="*/ 23812 h 28"/>
              <a:gd name="T74" fmla="*/ 147410 w 126"/>
              <a:gd name="T75" fmla="*/ 23812 h 28"/>
              <a:gd name="T76" fmla="*/ 147410 w 126"/>
              <a:gd name="T77" fmla="*/ 17463 h 28"/>
              <a:gd name="T78" fmla="*/ 135618 w 126"/>
              <a:gd name="T79" fmla="*/ 14288 h 28"/>
              <a:gd name="T80" fmla="*/ 147410 w 126"/>
              <a:gd name="T81" fmla="*/ 38100 h 28"/>
              <a:gd name="T82" fmla="*/ 150359 w 126"/>
              <a:gd name="T83" fmla="*/ 30163 h 28"/>
              <a:gd name="T84" fmla="*/ 135618 w 126"/>
              <a:gd name="T85" fmla="*/ 30163 h 28"/>
              <a:gd name="T86" fmla="*/ 163625 w 126"/>
              <a:gd name="T87" fmla="*/ 12700 h 28"/>
              <a:gd name="T88" fmla="*/ 176892 w 126"/>
              <a:gd name="T89" fmla="*/ 12700 h 28"/>
              <a:gd name="T90" fmla="*/ 182789 w 126"/>
              <a:gd name="T91" fmla="*/ 17463 h 28"/>
              <a:gd name="T92" fmla="*/ 185737 w 126"/>
              <a:gd name="T93" fmla="*/ 38100 h 28"/>
              <a:gd name="T94" fmla="*/ 185737 w 126"/>
              <a:gd name="T95" fmla="*/ 41275 h 28"/>
              <a:gd name="T96" fmla="*/ 182789 w 126"/>
              <a:gd name="T97" fmla="*/ 44450 h 28"/>
              <a:gd name="T98" fmla="*/ 176892 w 126"/>
              <a:gd name="T99" fmla="*/ 38100 h 28"/>
              <a:gd name="T100" fmla="*/ 169522 w 126"/>
              <a:gd name="T101" fmla="*/ 44450 h 28"/>
              <a:gd name="T102" fmla="*/ 160677 w 126"/>
              <a:gd name="T103" fmla="*/ 38100 h 28"/>
              <a:gd name="T104" fmla="*/ 160677 w 126"/>
              <a:gd name="T105" fmla="*/ 26988 h 28"/>
              <a:gd name="T106" fmla="*/ 176892 w 126"/>
              <a:gd name="T107" fmla="*/ 23812 h 28"/>
              <a:gd name="T108" fmla="*/ 169522 w 126"/>
              <a:gd name="T109" fmla="*/ 14288 h 28"/>
              <a:gd name="T110" fmla="*/ 160677 w 126"/>
              <a:gd name="T111" fmla="*/ 20638 h 28"/>
              <a:gd name="T112" fmla="*/ 173944 w 126"/>
              <a:gd name="T113" fmla="*/ 26988 h 28"/>
              <a:gd name="T114" fmla="*/ 166574 w 126"/>
              <a:gd name="T115" fmla="*/ 30163 h 28"/>
              <a:gd name="T116" fmla="*/ 166574 w 126"/>
              <a:gd name="T117" fmla="*/ 38100 h 28"/>
              <a:gd name="T118" fmla="*/ 173944 w 126"/>
              <a:gd name="T119" fmla="*/ 34925 h 28"/>
              <a:gd name="T120" fmla="*/ 176892 w 126"/>
              <a:gd name="T121" fmla="*/ 26988 h 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6"/>
              <a:gd name="T184" fmla="*/ 0 h 28"/>
              <a:gd name="T185" fmla="*/ 126 w 126"/>
              <a:gd name="T186" fmla="*/ 28 h 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6" h="28">
                <a:moveTo>
                  <a:pt x="22" y="26"/>
                </a:moveTo>
                <a:lnTo>
                  <a:pt x="22" y="11"/>
                </a:lnTo>
                <a:lnTo>
                  <a:pt x="22" y="9"/>
                </a:lnTo>
                <a:lnTo>
                  <a:pt x="22" y="6"/>
                </a:lnTo>
                <a:lnTo>
                  <a:pt x="22" y="4"/>
                </a:lnTo>
                <a:lnTo>
                  <a:pt x="13" y="26"/>
                </a:lnTo>
                <a:lnTo>
                  <a:pt x="11" y="26"/>
                </a:lnTo>
                <a:lnTo>
                  <a:pt x="2" y="4"/>
                </a:lnTo>
                <a:lnTo>
                  <a:pt x="2" y="6"/>
                </a:lnTo>
                <a:lnTo>
                  <a:pt x="2" y="11"/>
                </a:lnTo>
                <a:lnTo>
                  <a:pt x="2" y="26"/>
                </a:lnTo>
                <a:lnTo>
                  <a:pt x="0" y="26"/>
                </a:lnTo>
                <a:lnTo>
                  <a:pt x="0" y="0"/>
                </a:lnTo>
                <a:lnTo>
                  <a:pt x="4" y="0"/>
                </a:lnTo>
                <a:lnTo>
                  <a:pt x="11" y="22"/>
                </a:lnTo>
                <a:lnTo>
                  <a:pt x="13" y="22"/>
                </a:lnTo>
                <a:lnTo>
                  <a:pt x="20" y="0"/>
                </a:lnTo>
                <a:lnTo>
                  <a:pt x="24" y="0"/>
                </a:lnTo>
                <a:lnTo>
                  <a:pt x="24" y="26"/>
                </a:lnTo>
                <a:lnTo>
                  <a:pt x="22" y="26"/>
                </a:lnTo>
                <a:close/>
                <a:moveTo>
                  <a:pt x="37" y="6"/>
                </a:moveTo>
                <a:lnTo>
                  <a:pt x="41" y="8"/>
                </a:lnTo>
                <a:lnTo>
                  <a:pt x="42" y="8"/>
                </a:lnTo>
                <a:lnTo>
                  <a:pt x="44" y="9"/>
                </a:lnTo>
                <a:lnTo>
                  <a:pt x="46" y="11"/>
                </a:lnTo>
                <a:lnTo>
                  <a:pt x="46" y="15"/>
                </a:lnTo>
                <a:lnTo>
                  <a:pt x="46" y="17"/>
                </a:lnTo>
                <a:lnTo>
                  <a:pt x="46" y="19"/>
                </a:lnTo>
                <a:lnTo>
                  <a:pt x="46" y="22"/>
                </a:lnTo>
                <a:lnTo>
                  <a:pt x="44" y="24"/>
                </a:lnTo>
                <a:lnTo>
                  <a:pt x="42" y="26"/>
                </a:lnTo>
                <a:lnTo>
                  <a:pt x="41" y="26"/>
                </a:lnTo>
                <a:lnTo>
                  <a:pt x="37" y="28"/>
                </a:lnTo>
                <a:lnTo>
                  <a:pt x="35" y="26"/>
                </a:lnTo>
                <a:lnTo>
                  <a:pt x="33" y="26"/>
                </a:lnTo>
                <a:lnTo>
                  <a:pt x="31" y="24"/>
                </a:lnTo>
                <a:lnTo>
                  <a:pt x="30" y="22"/>
                </a:lnTo>
                <a:lnTo>
                  <a:pt x="30" y="19"/>
                </a:lnTo>
                <a:lnTo>
                  <a:pt x="30" y="17"/>
                </a:lnTo>
                <a:lnTo>
                  <a:pt x="30" y="15"/>
                </a:lnTo>
                <a:lnTo>
                  <a:pt x="30" y="11"/>
                </a:lnTo>
                <a:lnTo>
                  <a:pt x="31" y="9"/>
                </a:lnTo>
                <a:lnTo>
                  <a:pt x="33" y="8"/>
                </a:lnTo>
                <a:lnTo>
                  <a:pt x="35" y="8"/>
                </a:lnTo>
                <a:lnTo>
                  <a:pt x="37" y="6"/>
                </a:lnTo>
                <a:close/>
                <a:moveTo>
                  <a:pt x="37" y="24"/>
                </a:moveTo>
                <a:lnTo>
                  <a:pt x="41" y="24"/>
                </a:lnTo>
                <a:lnTo>
                  <a:pt x="41" y="22"/>
                </a:lnTo>
                <a:lnTo>
                  <a:pt x="42" y="22"/>
                </a:lnTo>
                <a:lnTo>
                  <a:pt x="42" y="20"/>
                </a:lnTo>
                <a:lnTo>
                  <a:pt x="44" y="19"/>
                </a:lnTo>
                <a:lnTo>
                  <a:pt x="44" y="17"/>
                </a:lnTo>
                <a:lnTo>
                  <a:pt x="44" y="15"/>
                </a:lnTo>
                <a:lnTo>
                  <a:pt x="42" y="13"/>
                </a:lnTo>
                <a:lnTo>
                  <a:pt x="42" y="11"/>
                </a:lnTo>
                <a:lnTo>
                  <a:pt x="41" y="11"/>
                </a:lnTo>
                <a:lnTo>
                  <a:pt x="41" y="9"/>
                </a:lnTo>
                <a:lnTo>
                  <a:pt x="37" y="9"/>
                </a:lnTo>
                <a:lnTo>
                  <a:pt x="35" y="9"/>
                </a:lnTo>
                <a:lnTo>
                  <a:pt x="35" y="11"/>
                </a:lnTo>
                <a:lnTo>
                  <a:pt x="33" y="11"/>
                </a:lnTo>
                <a:lnTo>
                  <a:pt x="33" y="13"/>
                </a:lnTo>
                <a:lnTo>
                  <a:pt x="31" y="15"/>
                </a:lnTo>
                <a:lnTo>
                  <a:pt x="31" y="17"/>
                </a:lnTo>
                <a:lnTo>
                  <a:pt x="31" y="19"/>
                </a:lnTo>
                <a:lnTo>
                  <a:pt x="33" y="20"/>
                </a:lnTo>
                <a:lnTo>
                  <a:pt x="33" y="22"/>
                </a:lnTo>
                <a:lnTo>
                  <a:pt x="35" y="22"/>
                </a:lnTo>
                <a:lnTo>
                  <a:pt x="35" y="24"/>
                </a:lnTo>
                <a:lnTo>
                  <a:pt x="37" y="24"/>
                </a:lnTo>
                <a:close/>
                <a:moveTo>
                  <a:pt x="63" y="13"/>
                </a:moveTo>
                <a:lnTo>
                  <a:pt x="61" y="11"/>
                </a:lnTo>
                <a:lnTo>
                  <a:pt x="59" y="9"/>
                </a:lnTo>
                <a:lnTo>
                  <a:pt x="55" y="9"/>
                </a:lnTo>
                <a:lnTo>
                  <a:pt x="54" y="11"/>
                </a:lnTo>
                <a:lnTo>
                  <a:pt x="54" y="13"/>
                </a:lnTo>
                <a:lnTo>
                  <a:pt x="54" y="17"/>
                </a:lnTo>
                <a:lnTo>
                  <a:pt x="54" y="20"/>
                </a:lnTo>
                <a:lnTo>
                  <a:pt x="54" y="22"/>
                </a:lnTo>
                <a:lnTo>
                  <a:pt x="55" y="24"/>
                </a:lnTo>
                <a:lnTo>
                  <a:pt x="59" y="24"/>
                </a:lnTo>
                <a:lnTo>
                  <a:pt x="61" y="22"/>
                </a:lnTo>
                <a:lnTo>
                  <a:pt x="63" y="22"/>
                </a:lnTo>
                <a:lnTo>
                  <a:pt x="63" y="20"/>
                </a:lnTo>
                <a:lnTo>
                  <a:pt x="66" y="20"/>
                </a:lnTo>
                <a:lnTo>
                  <a:pt x="65" y="22"/>
                </a:lnTo>
                <a:lnTo>
                  <a:pt x="65" y="24"/>
                </a:lnTo>
                <a:lnTo>
                  <a:pt x="61" y="26"/>
                </a:lnTo>
                <a:lnTo>
                  <a:pt x="57" y="28"/>
                </a:lnTo>
                <a:lnTo>
                  <a:pt x="55" y="26"/>
                </a:lnTo>
                <a:lnTo>
                  <a:pt x="54" y="26"/>
                </a:lnTo>
                <a:lnTo>
                  <a:pt x="52" y="24"/>
                </a:lnTo>
                <a:lnTo>
                  <a:pt x="50" y="22"/>
                </a:lnTo>
                <a:lnTo>
                  <a:pt x="50" y="20"/>
                </a:lnTo>
                <a:lnTo>
                  <a:pt x="50" y="17"/>
                </a:lnTo>
                <a:lnTo>
                  <a:pt x="50" y="15"/>
                </a:lnTo>
                <a:lnTo>
                  <a:pt x="50" y="11"/>
                </a:lnTo>
                <a:lnTo>
                  <a:pt x="52" y="9"/>
                </a:lnTo>
                <a:lnTo>
                  <a:pt x="54" y="8"/>
                </a:lnTo>
                <a:lnTo>
                  <a:pt x="55" y="8"/>
                </a:lnTo>
                <a:lnTo>
                  <a:pt x="59" y="6"/>
                </a:lnTo>
                <a:lnTo>
                  <a:pt x="61" y="8"/>
                </a:lnTo>
                <a:lnTo>
                  <a:pt x="63" y="8"/>
                </a:lnTo>
                <a:lnTo>
                  <a:pt x="65" y="9"/>
                </a:lnTo>
                <a:lnTo>
                  <a:pt x="66" y="11"/>
                </a:lnTo>
                <a:lnTo>
                  <a:pt x="66" y="13"/>
                </a:lnTo>
                <a:lnTo>
                  <a:pt x="63" y="13"/>
                </a:lnTo>
                <a:close/>
                <a:moveTo>
                  <a:pt x="85" y="26"/>
                </a:moveTo>
                <a:lnTo>
                  <a:pt x="81" y="26"/>
                </a:lnTo>
                <a:lnTo>
                  <a:pt x="74" y="17"/>
                </a:lnTo>
                <a:lnTo>
                  <a:pt x="72" y="19"/>
                </a:lnTo>
                <a:lnTo>
                  <a:pt x="72" y="26"/>
                </a:lnTo>
                <a:lnTo>
                  <a:pt x="70" y="26"/>
                </a:lnTo>
                <a:lnTo>
                  <a:pt x="70" y="8"/>
                </a:lnTo>
                <a:lnTo>
                  <a:pt x="72" y="8"/>
                </a:lnTo>
                <a:lnTo>
                  <a:pt x="72" y="15"/>
                </a:lnTo>
                <a:lnTo>
                  <a:pt x="81" y="8"/>
                </a:lnTo>
                <a:lnTo>
                  <a:pt x="85" y="8"/>
                </a:lnTo>
                <a:lnTo>
                  <a:pt x="78" y="15"/>
                </a:lnTo>
                <a:lnTo>
                  <a:pt x="85" y="26"/>
                </a:lnTo>
                <a:close/>
                <a:moveTo>
                  <a:pt x="89" y="8"/>
                </a:moveTo>
                <a:lnTo>
                  <a:pt x="98" y="8"/>
                </a:lnTo>
                <a:lnTo>
                  <a:pt x="100" y="8"/>
                </a:lnTo>
                <a:lnTo>
                  <a:pt x="102" y="8"/>
                </a:lnTo>
                <a:lnTo>
                  <a:pt x="103" y="9"/>
                </a:lnTo>
                <a:lnTo>
                  <a:pt x="103" y="11"/>
                </a:lnTo>
                <a:lnTo>
                  <a:pt x="103" y="13"/>
                </a:lnTo>
                <a:lnTo>
                  <a:pt x="103" y="15"/>
                </a:lnTo>
                <a:lnTo>
                  <a:pt x="102" y="15"/>
                </a:lnTo>
                <a:lnTo>
                  <a:pt x="100" y="17"/>
                </a:lnTo>
                <a:lnTo>
                  <a:pt x="102" y="17"/>
                </a:lnTo>
                <a:lnTo>
                  <a:pt x="103" y="17"/>
                </a:lnTo>
                <a:lnTo>
                  <a:pt x="105" y="19"/>
                </a:lnTo>
                <a:lnTo>
                  <a:pt x="105" y="20"/>
                </a:lnTo>
                <a:lnTo>
                  <a:pt x="105" y="22"/>
                </a:lnTo>
                <a:lnTo>
                  <a:pt x="103" y="24"/>
                </a:lnTo>
                <a:lnTo>
                  <a:pt x="102" y="26"/>
                </a:lnTo>
                <a:lnTo>
                  <a:pt x="100" y="26"/>
                </a:lnTo>
                <a:lnTo>
                  <a:pt x="98" y="26"/>
                </a:lnTo>
                <a:lnTo>
                  <a:pt x="89" y="26"/>
                </a:lnTo>
                <a:lnTo>
                  <a:pt x="89" y="8"/>
                </a:lnTo>
                <a:close/>
                <a:moveTo>
                  <a:pt x="92" y="15"/>
                </a:moveTo>
                <a:lnTo>
                  <a:pt x="96" y="15"/>
                </a:lnTo>
                <a:lnTo>
                  <a:pt x="98" y="15"/>
                </a:lnTo>
                <a:lnTo>
                  <a:pt x="100" y="15"/>
                </a:lnTo>
                <a:lnTo>
                  <a:pt x="100" y="13"/>
                </a:lnTo>
                <a:lnTo>
                  <a:pt x="100" y="11"/>
                </a:lnTo>
                <a:lnTo>
                  <a:pt x="100" y="9"/>
                </a:lnTo>
                <a:lnTo>
                  <a:pt x="98" y="9"/>
                </a:lnTo>
                <a:lnTo>
                  <a:pt x="96" y="9"/>
                </a:lnTo>
                <a:lnTo>
                  <a:pt x="92" y="9"/>
                </a:lnTo>
                <a:lnTo>
                  <a:pt x="92" y="15"/>
                </a:lnTo>
                <a:close/>
                <a:moveTo>
                  <a:pt x="92" y="24"/>
                </a:moveTo>
                <a:lnTo>
                  <a:pt x="98" y="24"/>
                </a:lnTo>
                <a:lnTo>
                  <a:pt x="100" y="24"/>
                </a:lnTo>
                <a:lnTo>
                  <a:pt x="100" y="22"/>
                </a:lnTo>
                <a:lnTo>
                  <a:pt x="102" y="22"/>
                </a:lnTo>
                <a:lnTo>
                  <a:pt x="102" y="20"/>
                </a:lnTo>
                <a:lnTo>
                  <a:pt x="102" y="19"/>
                </a:lnTo>
                <a:lnTo>
                  <a:pt x="100" y="19"/>
                </a:lnTo>
                <a:lnTo>
                  <a:pt x="96" y="19"/>
                </a:lnTo>
                <a:lnTo>
                  <a:pt x="92" y="19"/>
                </a:lnTo>
                <a:lnTo>
                  <a:pt x="92" y="24"/>
                </a:lnTo>
                <a:close/>
                <a:moveTo>
                  <a:pt x="109" y="13"/>
                </a:moveTo>
                <a:lnTo>
                  <a:pt x="109" y="9"/>
                </a:lnTo>
                <a:lnTo>
                  <a:pt x="111" y="8"/>
                </a:lnTo>
                <a:lnTo>
                  <a:pt x="113" y="8"/>
                </a:lnTo>
                <a:lnTo>
                  <a:pt x="116" y="6"/>
                </a:lnTo>
                <a:lnTo>
                  <a:pt x="118" y="6"/>
                </a:lnTo>
                <a:lnTo>
                  <a:pt x="120" y="8"/>
                </a:lnTo>
                <a:lnTo>
                  <a:pt x="122" y="8"/>
                </a:lnTo>
                <a:lnTo>
                  <a:pt x="124" y="9"/>
                </a:lnTo>
                <a:lnTo>
                  <a:pt x="124" y="11"/>
                </a:lnTo>
                <a:lnTo>
                  <a:pt x="124" y="22"/>
                </a:lnTo>
                <a:lnTo>
                  <a:pt x="124" y="24"/>
                </a:lnTo>
                <a:lnTo>
                  <a:pt x="126" y="24"/>
                </a:lnTo>
                <a:lnTo>
                  <a:pt x="126" y="26"/>
                </a:lnTo>
                <a:lnTo>
                  <a:pt x="126" y="28"/>
                </a:lnTo>
                <a:lnTo>
                  <a:pt x="124" y="28"/>
                </a:lnTo>
                <a:lnTo>
                  <a:pt x="122" y="26"/>
                </a:lnTo>
                <a:lnTo>
                  <a:pt x="120" y="24"/>
                </a:lnTo>
                <a:lnTo>
                  <a:pt x="120" y="26"/>
                </a:lnTo>
                <a:lnTo>
                  <a:pt x="118" y="26"/>
                </a:lnTo>
                <a:lnTo>
                  <a:pt x="116" y="28"/>
                </a:lnTo>
                <a:lnTo>
                  <a:pt x="115" y="28"/>
                </a:lnTo>
                <a:lnTo>
                  <a:pt x="113" y="28"/>
                </a:lnTo>
                <a:lnTo>
                  <a:pt x="111" y="26"/>
                </a:lnTo>
                <a:lnTo>
                  <a:pt x="109" y="26"/>
                </a:lnTo>
                <a:lnTo>
                  <a:pt x="109" y="24"/>
                </a:lnTo>
                <a:lnTo>
                  <a:pt x="107" y="22"/>
                </a:lnTo>
                <a:lnTo>
                  <a:pt x="107" y="20"/>
                </a:lnTo>
                <a:lnTo>
                  <a:pt x="109" y="17"/>
                </a:lnTo>
                <a:lnTo>
                  <a:pt x="111" y="17"/>
                </a:lnTo>
                <a:lnTo>
                  <a:pt x="115" y="15"/>
                </a:lnTo>
                <a:lnTo>
                  <a:pt x="118" y="15"/>
                </a:lnTo>
                <a:lnTo>
                  <a:pt x="120" y="15"/>
                </a:lnTo>
                <a:lnTo>
                  <a:pt x="120" y="13"/>
                </a:lnTo>
                <a:lnTo>
                  <a:pt x="120" y="9"/>
                </a:lnTo>
                <a:lnTo>
                  <a:pt x="116" y="9"/>
                </a:lnTo>
                <a:lnTo>
                  <a:pt x="115" y="9"/>
                </a:lnTo>
                <a:lnTo>
                  <a:pt x="113" y="9"/>
                </a:lnTo>
                <a:lnTo>
                  <a:pt x="113" y="11"/>
                </a:lnTo>
                <a:lnTo>
                  <a:pt x="113" y="13"/>
                </a:lnTo>
                <a:lnTo>
                  <a:pt x="109" y="13"/>
                </a:lnTo>
                <a:close/>
                <a:moveTo>
                  <a:pt x="120" y="17"/>
                </a:moveTo>
                <a:lnTo>
                  <a:pt x="120" y="17"/>
                </a:lnTo>
                <a:lnTo>
                  <a:pt x="118" y="17"/>
                </a:lnTo>
                <a:lnTo>
                  <a:pt x="115" y="19"/>
                </a:lnTo>
                <a:lnTo>
                  <a:pt x="113" y="19"/>
                </a:lnTo>
                <a:lnTo>
                  <a:pt x="111" y="20"/>
                </a:lnTo>
                <a:lnTo>
                  <a:pt x="113" y="24"/>
                </a:lnTo>
                <a:lnTo>
                  <a:pt x="115" y="24"/>
                </a:lnTo>
                <a:lnTo>
                  <a:pt x="116" y="24"/>
                </a:lnTo>
                <a:lnTo>
                  <a:pt x="118" y="24"/>
                </a:lnTo>
                <a:lnTo>
                  <a:pt x="118" y="22"/>
                </a:lnTo>
                <a:lnTo>
                  <a:pt x="120" y="22"/>
                </a:lnTo>
                <a:lnTo>
                  <a:pt x="120" y="20"/>
                </a:lnTo>
                <a:lnTo>
                  <a:pt x="120" y="17"/>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51" name="Freeform 185"/>
          <p:cNvSpPr>
            <a:spLocks noEditPoints="1"/>
          </p:cNvSpPr>
          <p:nvPr/>
        </p:nvSpPr>
        <p:spPr bwMode="auto">
          <a:xfrm>
            <a:off x="2396513" y="3897037"/>
            <a:ext cx="296622" cy="64237"/>
          </a:xfrm>
          <a:custGeom>
            <a:avLst/>
            <a:gdLst>
              <a:gd name="T0" fmla="*/ 24924 w 170"/>
              <a:gd name="T1" fmla="*/ 0 h 34"/>
              <a:gd name="T2" fmla="*/ 30788 w 170"/>
              <a:gd name="T3" fmla="*/ 9525 h 34"/>
              <a:gd name="T4" fmla="*/ 27856 w 170"/>
              <a:gd name="T5" fmla="*/ 20637 h 34"/>
              <a:gd name="T6" fmla="*/ 30788 w 170"/>
              <a:gd name="T7" fmla="*/ 34925 h 34"/>
              <a:gd name="T8" fmla="*/ 16127 w 170"/>
              <a:gd name="T9" fmla="*/ 41275 h 34"/>
              <a:gd name="T10" fmla="*/ 16127 w 170"/>
              <a:gd name="T11" fmla="*/ 17462 h 34"/>
              <a:gd name="T12" fmla="*/ 24924 w 170"/>
              <a:gd name="T13" fmla="*/ 9525 h 34"/>
              <a:gd name="T14" fmla="*/ 16127 w 170"/>
              <a:gd name="T15" fmla="*/ 3175 h 34"/>
              <a:gd name="T16" fmla="*/ 16127 w 170"/>
              <a:gd name="T17" fmla="*/ 34925 h 34"/>
              <a:gd name="T18" fmla="*/ 24924 w 170"/>
              <a:gd name="T19" fmla="*/ 30162 h 34"/>
              <a:gd name="T20" fmla="*/ 5864 w 170"/>
              <a:gd name="T21" fmla="*/ 34925 h 34"/>
              <a:gd name="T22" fmla="*/ 41051 w 170"/>
              <a:gd name="T23" fmla="*/ 38100 h 34"/>
              <a:gd name="T24" fmla="*/ 35187 w 170"/>
              <a:gd name="T25" fmla="*/ 38100 h 34"/>
              <a:gd name="T26" fmla="*/ 35187 w 170"/>
              <a:gd name="T27" fmla="*/ 12700 h 34"/>
              <a:gd name="T28" fmla="*/ 51314 w 170"/>
              <a:gd name="T29" fmla="*/ 14287 h 34"/>
              <a:gd name="T30" fmla="*/ 67441 w 170"/>
              <a:gd name="T31" fmla="*/ 12700 h 34"/>
              <a:gd name="T32" fmla="*/ 82102 w 170"/>
              <a:gd name="T33" fmla="*/ 9525 h 34"/>
              <a:gd name="T34" fmla="*/ 86500 w 170"/>
              <a:gd name="T35" fmla="*/ 17462 h 34"/>
              <a:gd name="T36" fmla="*/ 89432 w 170"/>
              <a:gd name="T37" fmla="*/ 38100 h 34"/>
              <a:gd name="T38" fmla="*/ 89432 w 170"/>
              <a:gd name="T39" fmla="*/ 41275 h 34"/>
              <a:gd name="T40" fmla="*/ 86500 w 170"/>
              <a:gd name="T41" fmla="*/ 41275 h 34"/>
              <a:gd name="T42" fmla="*/ 82102 w 170"/>
              <a:gd name="T43" fmla="*/ 38100 h 34"/>
              <a:gd name="T44" fmla="*/ 70373 w 170"/>
              <a:gd name="T45" fmla="*/ 41275 h 34"/>
              <a:gd name="T46" fmla="*/ 65975 w 170"/>
              <a:gd name="T47" fmla="*/ 38100 h 34"/>
              <a:gd name="T48" fmla="*/ 65975 w 170"/>
              <a:gd name="T49" fmla="*/ 26988 h 34"/>
              <a:gd name="T50" fmla="*/ 82102 w 170"/>
              <a:gd name="T51" fmla="*/ 20637 h 34"/>
              <a:gd name="T52" fmla="*/ 73305 w 170"/>
              <a:gd name="T53" fmla="*/ 14287 h 34"/>
              <a:gd name="T54" fmla="*/ 65975 w 170"/>
              <a:gd name="T55" fmla="*/ 20637 h 34"/>
              <a:gd name="T56" fmla="*/ 79170 w 170"/>
              <a:gd name="T57" fmla="*/ 26988 h 34"/>
              <a:gd name="T58" fmla="*/ 70373 w 170"/>
              <a:gd name="T59" fmla="*/ 30162 h 34"/>
              <a:gd name="T60" fmla="*/ 67441 w 170"/>
              <a:gd name="T61" fmla="*/ 34925 h 34"/>
              <a:gd name="T62" fmla="*/ 79170 w 170"/>
              <a:gd name="T63" fmla="*/ 34925 h 34"/>
              <a:gd name="T64" fmla="*/ 82102 w 170"/>
              <a:gd name="T65" fmla="*/ 26988 h 34"/>
              <a:gd name="T66" fmla="*/ 92365 w 170"/>
              <a:gd name="T67" fmla="*/ 38100 h 34"/>
              <a:gd name="T68" fmla="*/ 95297 w 170"/>
              <a:gd name="T69" fmla="*/ 33337 h 34"/>
              <a:gd name="T70" fmla="*/ 117288 w 170"/>
              <a:gd name="T71" fmla="*/ 38100 h 34"/>
              <a:gd name="T72" fmla="*/ 114356 w 170"/>
              <a:gd name="T73" fmla="*/ 41275 h 34"/>
              <a:gd name="T74" fmla="*/ 101161 w 170"/>
              <a:gd name="T75" fmla="*/ 14287 h 34"/>
              <a:gd name="T76" fmla="*/ 111424 w 170"/>
              <a:gd name="T77" fmla="*/ 38100 h 34"/>
              <a:gd name="T78" fmla="*/ 146611 w 170"/>
              <a:gd name="T79" fmla="*/ 12700 h 34"/>
              <a:gd name="T80" fmla="*/ 140746 w 170"/>
              <a:gd name="T81" fmla="*/ 17462 h 34"/>
              <a:gd name="T82" fmla="*/ 127551 w 170"/>
              <a:gd name="T83" fmla="*/ 12700 h 34"/>
              <a:gd name="T84" fmla="*/ 187662 w 170"/>
              <a:gd name="T85" fmla="*/ 12700 h 34"/>
              <a:gd name="T86" fmla="*/ 181797 w 170"/>
              <a:gd name="T87" fmla="*/ 20637 h 34"/>
              <a:gd name="T88" fmla="*/ 181797 w 170"/>
              <a:gd name="T89" fmla="*/ 17462 h 34"/>
              <a:gd name="T90" fmla="*/ 156873 w 170"/>
              <a:gd name="T91" fmla="*/ 17462 h 34"/>
              <a:gd name="T92" fmla="*/ 159806 w 170"/>
              <a:gd name="T93" fmla="*/ 23812 h 34"/>
              <a:gd name="T94" fmla="*/ 159806 w 170"/>
              <a:gd name="T95" fmla="*/ 12700 h 34"/>
              <a:gd name="T96" fmla="*/ 211119 w 170"/>
              <a:gd name="T97" fmla="*/ 12700 h 34"/>
              <a:gd name="T98" fmla="*/ 211119 w 170"/>
              <a:gd name="T99" fmla="*/ 17462 h 34"/>
              <a:gd name="T100" fmla="*/ 192060 w 170"/>
              <a:gd name="T101" fmla="*/ 12700 h 34"/>
              <a:gd name="T102" fmla="*/ 227246 w 170"/>
              <a:gd name="T103" fmla="*/ 12700 h 34"/>
              <a:gd name="T104" fmla="*/ 233111 w 170"/>
              <a:gd name="T105" fmla="*/ 12700 h 34"/>
              <a:gd name="T106" fmla="*/ 243374 w 170"/>
              <a:gd name="T107" fmla="*/ 12700 h 34"/>
              <a:gd name="T108" fmla="*/ 249238 w 170"/>
              <a:gd name="T109" fmla="*/ 26988 h 34"/>
              <a:gd name="T110" fmla="*/ 243374 w 170"/>
              <a:gd name="T111" fmla="*/ 41275 h 34"/>
              <a:gd name="T112" fmla="*/ 233111 w 170"/>
              <a:gd name="T113" fmla="*/ 41275 h 34"/>
              <a:gd name="T114" fmla="*/ 227246 w 170"/>
              <a:gd name="T115" fmla="*/ 53975 h 34"/>
              <a:gd name="T116" fmla="*/ 238975 w 170"/>
              <a:gd name="T117" fmla="*/ 38100 h 34"/>
              <a:gd name="T118" fmla="*/ 243374 w 170"/>
              <a:gd name="T119" fmla="*/ 30162 h 34"/>
              <a:gd name="T120" fmla="*/ 243374 w 170"/>
              <a:gd name="T121" fmla="*/ 17462 h 34"/>
              <a:gd name="T122" fmla="*/ 233111 w 170"/>
              <a:gd name="T123" fmla="*/ 14287 h 34"/>
              <a:gd name="T124" fmla="*/ 230179 w 170"/>
              <a:gd name="T125" fmla="*/ 33337 h 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
              <a:gd name="T190" fmla="*/ 0 h 34"/>
              <a:gd name="T191" fmla="*/ 170 w 170"/>
              <a:gd name="T192" fmla="*/ 34 h 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 h="34">
                <a:moveTo>
                  <a:pt x="0" y="0"/>
                </a:moveTo>
                <a:lnTo>
                  <a:pt x="11" y="0"/>
                </a:lnTo>
                <a:lnTo>
                  <a:pt x="15" y="0"/>
                </a:lnTo>
                <a:lnTo>
                  <a:pt x="17" y="0"/>
                </a:lnTo>
                <a:lnTo>
                  <a:pt x="17" y="2"/>
                </a:lnTo>
                <a:lnTo>
                  <a:pt x="19" y="2"/>
                </a:lnTo>
                <a:lnTo>
                  <a:pt x="19" y="4"/>
                </a:lnTo>
                <a:lnTo>
                  <a:pt x="21" y="6"/>
                </a:lnTo>
                <a:lnTo>
                  <a:pt x="19" y="9"/>
                </a:lnTo>
                <a:lnTo>
                  <a:pt x="17" y="11"/>
                </a:lnTo>
                <a:lnTo>
                  <a:pt x="19" y="13"/>
                </a:lnTo>
                <a:lnTo>
                  <a:pt x="21" y="15"/>
                </a:lnTo>
                <a:lnTo>
                  <a:pt x="21" y="19"/>
                </a:lnTo>
                <a:lnTo>
                  <a:pt x="21" y="21"/>
                </a:lnTo>
                <a:lnTo>
                  <a:pt x="21" y="22"/>
                </a:lnTo>
                <a:lnTo>
                  <a:pt x="19" y="24"/>
                </a:lnTo>
                <a:lnTo>
                  <a:pt x="17" y="26"/>
                </a:lnTo>
                <a:lnTo>
                  <a:pt x="15" y="26"/>
                </a:lnTo>
                <a:lnTo>
                  <a:pt x="11" y="26"/>
                </a:lnTo>
                <a:lnTo>
                  <a:pt x="0" y="26"/>
                </a:lnTo>
                <a:lnTo>
                  <a:pt x="0" y="0"/>
                </a:lnTo>
                <a:close/>
                <a:moveTo>
                  <a:pt x="4" y="11"/>
                </a:moveTo>
                <a:lnTo>
                  <a:pt x="11" y="11"/>
                </a:lnTo>
                <a:lnTo>
                  <a:pt x="13" y="11"/>
                </a:lnTo>
                <a:lnTo>
                  <a:pt x="15" y="9"/>
                </a:lnTo>
                <a:lnTo>
                  <a:pt x="15" y="8"/>
                </a:lnTo>
                <a:lnTo>
                  <a:pt x="17" y="6"/>
                </a:lnTo>
                <a:lnTo>
                  <a:pt x="15" y="4"/>
                </a:lnTo>
                <a:lnTo>
                  <a:pt x="13" y="2"/>
                </a:lnTo>
                <a:lnTo>
                  <a:pt x="11" y="2"/>
                </a:lnTo>
                <a:lnTo>
                  <a:pt x="4" y="2"/>
                </a:lnTo>
                <a:lnTo>
                  <a:pt x="4" y="11"/>
                </a:lnTo>
                <a:close/>
                <a:moveTo>
                  <a:pt x="4" y="22"/>
                </a:moveTo>
                <a:lnTo>
                  <a:pt x="11" y="22"/>
                </a:lnTo>
                <a:lnTo>
                  <a:pt x="13" y="22"/>
                </a:lnTo>
                <a:lnTo>
                  <a:pt x="15" y="22"/>
                </a:lnTo>
                <a:lnTo>
                  <a:pt x="17" y="21"/>
                </a:lnTo>
                <a:lnTo>
                  <a:pt x="17" y="19"/>
                </a:lnTo>
                <a:lnTo>
                  <a:pt x="15" y="15"/>
                </a:lnTo>
                <a:lnTo>
                  <a:pt x="11" y="13"/>
                </a:lnTo>
                <a:lnTo>
                  <a:pt x="4" y="13"/>
                </a:lnTo>
                <a:lnTo>
                  <a:pt x="4" y="22"/>
                </a:lnTo>
                <a:close/>
                <a:moveTo>
                  <a:pt x="28" y="9"/>
                </a:moveTo>
                <a:lnTo>
                  <a:pt x="28" y="21"/>
                </a:lnTo>
                <a:lnTo>
                  <a:pt x="28" y="22"/>
                </a:lnTo>
                <a:lnTo>
                  <a:pt x="28" y="24"/>
                </a:lnTo>
                <a:lnTo>
                  <a:pt x="26" y="26"/>
                </a:lnTo>
                <a:lnTo>
                  <a:pt x="22" y="26"/>
                </a:lnTo>
                <a:lnTo>
                  <a:pt x="22" y="24"/>
                </a:lnTo>
                <a:lnTo>
                  <a:pt x="24" y="24"/>
                </a:lnTo>
                <a:lnTo>
                  <a:pt x="24" y="22"/>
                </a:lnTo>
                <a:lnTo>
                  <a:pt x="24" y="21"/>
                </a:lnTo>
                <a:lnTo>
                  <a:pt x="24" y="8"/>
                </a:lnTo>
                <a:lnTo>
                  <a:pt x="39" y="8"/>
                </a:lnTo>
                <a:lnTo>
                  <a:pt x="39" y="26"/>
                </a:lnTo>
                <a:lnTo>
                  <a:pt x="35" y="26"/>
                </a:lnTo>
                <a:lnTo>
                  <a:pt x="35" y="9"/>
                </a:lnTo>
                <a:lnTo>
                  <a:pt x="28" y="9"/>
                </a:lnTo>
                <a:close/>
                <a:moveTo>
                  <a:pt x="45" y="13"/>
                </a:moveTo>
                <a:lnTo>
                  <a:pt x="45" y="9"/>
                </a:lnTo>
                <a:lnTo>
                  <a:pt x="46" y="8"/>
                </a:lnTo>
                <a:lnTo>
                  <a:pt x="48" y="6"/>
                </a:lnTo>
                <a:lnTo>
                  <a:pt x="52" y="6"/>
                </a:lnTo>
                <a:lnTo>
                  <a:pt x="54" y="6"/>
                </a:lnTo>
                <a:lnTo>
                  <a:pt x="56" y="6"/>
                </a:lnTo>
                <a:lnTo>
                  <a:pt x="57" y="8"/>
                </a:lnTo>
                <a:lnTo>
                  <a:pt x="59" y="9"/>
                </a:lnTo>
                <a:lnTo>
                  <a:pt x="59" y="11"/>
                </a:lnTo>
                <a:lnTo>
                  <a:pt x="59" y="22"/>
                </a:lnTo>
                <a:lnTo>
                  <a:pt x="59" y="24"/>
                </a:lnTo>
                <a:lnTo>
                  <a:pt x="61" y="24"/>
                </a:lnTo>
                <a:lnTo>
                  <a:pt x="61" y="26"/>
                </a:lnTo>
                <a:lnTo>
                  <a:pt x="59" y="26"/>
                </a:lnTo>
                <a:lnTo>
                  <a:pt x="57" y="26"/>
                </a:lnTo>
                <a:lnTo>
                  <a:pt x="56" y="24"/>
                </a:lnTo>
                <a:lnTo>
                  <a:pt x="54" y="26"/>
                </a:lnTo>
                <a:lnTo>
                  <a:pt x="52" y="26"/>
                </a:lnTo>
                <a:lnTo>
                  <a:pt x="48" y="26"/>
                </a:lnTo>
                <a:lnTo>
                  <a:pt x="46" y="26"/>
                </a:lnTo>
                <a:lnTo>
                  <a:pt x="45" y="26"/>
                </a:lnTo>
                <a:lnTo>
                  <a:pt x="45" y="24"/>
                </a:lnTo>
                <a:lnTo>
                  <a:pt x="43" y="22"/>
                </a:lnTo>
                <a:lnTo>
                  <a:pt x="43" y="21"/>
                </a:lnTo>
                <a:lnTo>
                  <a:pt x="43" y="19"/>
                </a:lnTo>
                <a:lnTo>
                  <a:pt x="45" y="17"/>
                </a:lnTo>
                <a:lnTo>
                  <a:pt x="46" y="15"/>
                </a:lnTo>
                <a:lnTo>
                  <a:pt x="48" y="15"/>
                </a:lnTo>
                <a:lnTo>
                  <a:pt x="54" y="15"/>
                </a:lnTo>
                <a:lnTo>
                  <a:pt x="56" y="13"/>
                </a:lnTo>
                <a:lnTo>
                  <a:pt x="56" y="11"/>
                </a:lnTo>
                <a:lnTo>
                  <a:pt x="56" y="9"/>
                </a:lnTo>
                <a:lnTo>
                  <a:pt x="52" y="9"/>
                </a:lnTo>
                <a:lnTo>
                  <a:pt x="50" y="9"/>
                </a:lnTo>
                <a:lnTo>
                  <a:pt x="48" y="9"/>
                </a:lnTo>
                <a:lnTo>
                  <a:pt x="48" y="11"/>
                </a:lnTo>
                <a:lnTo>
                  <a:pt x="46" y="13"/>
                </a:lnTo>
                <a:lnTo>
                  <a:pt x="45" y="13"/>
                </a:lnTo>
                <a:close/>
                <a:moveTo>
                  <a:pt x="56" y="17"/>
                </a:moveTo>
                <a:lnTo>
                  <a:pt x="56" y="17"/>
                </a:lnTo>
                <a:lnTo>
                  <a:pt x="54" y="17"/>
                </a:lnTo>
                <a:lnTo>
                  <a:pt x="50" y="17"/>
                </a:lnTo>
                <a:lnTo>
                  <a:pt x="48" y="19"/>
                </a:lnTo>
                <a:lnTo>
                  <a:pt x="46" y="19"/>
                </a:lnTo>
                <a:lnTo>
                  <a:pt x="46" y="21"/>
                </a:lnTo>
                <a:lnTo>
                  <a:pt x="46" y="22"/>
                </a:lnTo>
                <a:lnTo>
                  <a:pt x="50" y="24"/>
                </a:lnTo>
                <a:lnTo>
                  <a:pt x="52" y="24"/>
                </a:lnTo>
                <a:lnTo>
                  <a:pt x="54" y="24"/>
                </a:lnTo>
                <a:lnTo>
                  <a:pt x="54" y="22"/>
                </a:lnTo>
                <a:lnTo>
                  <a:pt x="56" y="22"/>
                </a:lnTo>
                <a:lnTo>
                  <a:pt x="56" y="21"/>
                </a:lnTo>
                <a:lnTo>
                  <a:pt x="56" y="19"/>
                </a:lnTo>
                <a:lnTo>
                  <a:pt x="56" y="17"/>
                </a:lnTo>
                <a:close/>
                <a:moveTo>
                  <a:pt x="65" y="26"/>
                </a:moveTo>
                <a:lnTo>
                  <a:pt x="65" y="32"/>
                </a:lnTo>
                <a:lnTo>
                  <a:pt x="63" y="32"/>
                </a:lnTo>
                <a:lnTo>
                  <a:pt x="63" y="24"/>
                </a:lnTo>
                <a:lnTo>
                  <a:pt x="65" y="22"/>
                </a:lnTo>
                <a:lnTo>
                  <a:pt x="65" y="21"/>
                </a:lnTo>
                <a:lnTo>
                  <a:pt x="65" y="8"/>
                </a:lnTo>
                <a:lnTo>
                  <a:pt x="80" y="8"/>
                </a:lnTo>
                <a:lnTo>
                  <a:pt x="80" y="24"/>
                </a:lnTo>
                <a:lnTo>
                  <a:pt x="81" y="24"/>
                </a:lnTo>
                <a:lnTo>
                  <a:pt x="81" y="32"/>
                </a:lnTo>
                <a:lnTo>
                  <a:pt x="78" y="32"/>
                </a:lnTo>
                <a:lnTo>
                  <a:pt x="78" y="26"/>
                </a:lnTo>
                <a:lnTo>
                  <a:pt x="65" y="26"/>
                </a:lnTo>
                <a:close/>
                <a:moveTo>
                  <a:pt x="76" y="24"/>
                </a:moveTo>
                <a:lnTo>
                  <a:pt x="76" y="9"/>
                </a:lnTo>
                <a:lnTo>
                  <a:pt x="69" y="9"/>
                </a:lnTo>
                <a:lnTo>
                  <a:pt x="69" y="21"/>
                </a:lnTo>
                <a:lnTo>
                  <a:pt x="69" y="22"/>
                </a:lnTo>
                <a:lnTo>
                  <a:pt x="67" y="24"/>
                </a:lnTo>
                <a:lnTo>
                  <a:pt x="76" y="24"/>
                </a:lnTo>
                <a:close/>
                <a:moveTo>
                  <a:pt x="87" y="21"/>
                </a:moveTo>
                <a:lnTo>
                  <a:pt x="87" y="21"/>
                </a:lnTo>
                <a:lnTo>
                  <a:pt x="96" y="8"/>
                </a:lnTo>
                <a:lnTo>
                  <a:pt x="100" y="8"/>
                </a:lnTo>
                <a:lnTo>
                  <a:pt x="100" y="26"/>
                </a:lnTo>
                <a:lnTo>
                  <a:pt x="96" y="26"/>
                </a:lnTo>
                <a:lnTo>
                  <a:pt x="96" y="11"/>
                </a:lnTo>
                <a:lnTo>
                  <a:pt x="89" y="26"/>
                </a:lnTo>
                <a:lnTo>
                  <a:pt x="85" y="26"/>
                </a:lnTo>
                <a:lnTo>
                  <a:pt x="85" y="8"/>
                </a:lnTo>
                <a:lnTo>
                  <a:pt x="87" y="8"/>
                </a:lnTo>
                <a:lnTo>
                  <a:pt x="87" y="21"/>
                </a:lnTo>
                <a:close/>
                <a:moveTo>
                  <a:pt x="117" y="22"/>
                </a:moveTo>
                <a:lnTo>
                  <a:pt x="122" y="8"/>
                </a:lnTo>
                <a:lnTo>
                  <a:pt x="128" y="8"/>
                </a:lnTo>
                <a:lnTo>
                  <a:pt x="128" y="26"/>
                </a:lnTo>
                <a:lnTo>
                  <a:pt x="124" y="26"/>
                </a:lnTo>
                <a:lnTo>
                  <a:pt x="124" y="15"/>
                </a:lnTo>
                <a:lnTo>
                  <a:pt x="124" y="13"/>
                </a:lnTo>
                <a:lnTo>
                  <a:pt x="124" y="11"/>
                </a:lnTo>
                <a:lnTo>
                  <a:pt x="118" y="26"/>
                </a:lnTo>
                <a:lnTo>
                  <a:pt x="115" y="26"/>
                </a:lnTo>
                <a:lnTo>
                  <a:pt x="109" y="11"/>
                </a:lnTo>
                <a:lnTo>
                  <a:pt x="107" y="11"/>
                </a:lnTo>
                <a:lnTo>
                  <a:pt x="107" y="13"/>
                </a:lnTo>
                <a:lnTo>
                  <a:pt x="109" y="13"/>
                </a:lnTo>
                <a:lnTo>
                  <a:pt x="109" y="15"/>
                </a:lnTo>
                <a:lnTo>
                  <a:pt x="109" y="26"/>
                </a:lnTo>
                <a:lnTo>
                  <a:pt x="105" y="26"/>
                </a:lnTo>
                <a:lnTo>
                  <a:pt x="105" y="8"/>
                </a:lnTo>
                <a:lnTo>
                  <a:pt x="109" y="8"/>
                </a:lnTo>
                <a:lnTo>
                  <a:pt x="117" y="22"/>
                </a:lnTo>
                <a:close/>
                <a:moveTo>
                  <a:pt x="135" y="21"/>
                </a:moveTo>
                <a:lnTo>
                  <a:pt x="135" y="21"/>
                </a:lnTo>
                <a:lnTo>
                  <a:pt x="144" y="8"/>
                </a:lnTo>
                <a:lnTo>
                  <a:pt x="148" y="8"/>
                </a:lnTo>
                <a:lnTo>
                  <a:pt x="148" y="26"/>
                </a:lnTo>
                <a:lnTo>
                  <a:pt x="144" y="26"/>
                </a:lnTo>
                <a:lnTo>
                  <a:pt x="144" y="11"/>
                </a:lnTo>
                <a:lnTo>
                  <a:pt x="137" y="26"/>
                </a:lnTo>
                <a:lnTo>
                  <a:pt x="131" y="26"/>
                </a:lnTo>
                <a:lnTo>
                  <a:pt x="131" y="8"/>
                </a:lnTo>
                <a:lnTo>
                  <a:pt x="135" y="8"/>
                </a:lnTo>
                <a:lnTo>
                  <a:pt x="135" y="21"/>
                </a:lnTo>
                <a:close/>
                <a:moveTo>
                  <a:pt x="154" y="8"/>
                </a:moveTo>
                <a:lnTo>
                  <a:pt x="155" y="8"/>
                </a:lnTo>
                <a:lnTo>
                  <a:pt x="155" y="9"/>
                </a:lnTo>
                <a:lnTo>
                  <a:pt x="157" y="8"/>
                </a:lnTo>
                <a:lnTo>
                  <a:pt x="159" y="8"/>
                </a:lnTo>
                <a:lnTo>
                  <a:pt x="159" y="6"/>
                </a:lnTo>
                <a:lnTo>
                  <a:pt x="163" y="6"/>
                </a:lnTo>
                <a:lnTo>
                  <a:pt x="165" y="6"/>
                </a:lnTo>
                <a:lnTo>
                  <a:pt x="166" y="8"/>
                </a:lnTo>
                <a:lnTo>
                  <a:pt x="168" y="9"/>
                </a:lnTo>
                <a:lnTo>
                  <a:pt x="168" y="11"/>
                </a:lnTo>
                <a:lnTo>
                  <a:pt x="170" y="13"/>
                </a:lnTo>
                <a:lnTo>
                  <a:pt x="170" y="17"/>
                </a:lnTo>
                <a:lnTo>
                  <a:pt x="170" y="19"/>
                </a:lnTo>
                <a:lnTo>
                  <a:pt x="170" y="21"/>
                </a:lnTo>
                <a:lnTo>
                  <a:pt x="168" y="24"/>
                </a:lnTo>
                <a:lnTo>
                  <a:pt x="166" y="26"/>
                </a:lnTo>
                <a:lnTo>
                  <a:pt x="165" y="26"/>
                </a:lnTo>
                <a:lnTo>
                  <a:pt x="161" y="26"/>
                </a:lnTo>
                <a:lnTo>
                  <a:pt x="159" y="26"/>
                </a:lnTo>
                <a:lnTo>
                  <a:pt x="157" y="26"/>
                </a:lnTo>
                <a:lnTo>
                  <a:pt x="155" y="24"/>
                </a:lnTo>
                <a:lnTo>
                  <a:pt x="155" y="34"/>
                </a:lnTo>
                <a:lnTo>
                  <a:pt x="154" y="34"/>
                </a:lnTo>
                <a:lnTo>
                  <a:pt x="154" y="8"/>
                </a:lnTo>
                <a:close/>
                <a:moveTo>
                  <a:pt x="161" y="24"/>
                </a:moveTo>
                <a:lnTo>
                  <a:pt x="163" y="24"/>
                </a:lnTo>
                <a:lnTo>
                  <a:pt x="165" y="22"/>
                </a:lnTo>
                <a:lnTo>
                  <a:pt x="166" y="21"/>
                </a:lnTo>
                <a:lnTo>
                  <a:pt x="166" y="19"/>
                </a:lnTo>
                <a:lnTo>
                  <a:pt x="166" y="17"/>
                </a:lnTo>
                <a:lnTo>
                  <a:pt x="166" y="15"/>
                </a:lnTo>
                <a:lnTo>
                  <a:pt x="166" y="13"/>
                </a:lnTo>
                <a:lnTo>
                  <a:pt x="166" y="11"/>
                </a:lnTo>
                <a:lnTo>
                  <a:pt x="165" y="9"/>
                </a:lnTo>
                <a:lnTo>
                  <a:pt x="163" y="9"/>
                </a:lnTo>
                <a:lnTo>
                  <a:pt x="161" y="9"/>
                </a:lnTo>
                <a:lnTo>
                  <a:pt x="159" y="9"/>
                </a:lnTo>
                <a:lnTo>
                  <a:pt x="157" y="11"/>
                </a:lnTo>
                <a:lnTo>
                  <a:pt x="157" y="13"/>
                </a:lnTo>
                <a:lnTo>
                  <a:pt x="155" y="17"/>
                </a:lnTo>
                <a:lnTo>
                  <a:pt x="157" y="21"/>
                </a:lnTo>
                <a:lnTo>
                  <a:pt x="157" y="22"/>
                </a:lnTo>
                <a:lnTo>
                  <a:pt x="159" y="24"/>
                </a:lnTo>
                <a:lnTo>
                  <a:pt x="161" y="24"/>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52" name="Freeform 186"/>
          <p:cNvSpPr>
            <a:spLocks noEditPoints="1"/>
          </p:cNvSpPr>
          <p:nvPr/>
        </p:nvSpPr>
        <p:spPr bwMode="auto">
          <a:xfrm>
            <a:off x="2613784" y="3810128"/>
            <a:ext cx="256946" cy="52901"/>
          </a:xfrm>
          <a:custGeom>
            <a:avLst/>
            <a:gdLst>
              <a:gd name="T0" fmla="*/ 32093 w 148"/>
              <a:gd name="T1" fmla="*/ 41275 h 28"/>
              <a:gd name="T2" fmla="*/ 0 w 148"/>
              <a:gd name="T3" fmla="*/ 41275 h 28"/>
              <a:gd name="T4" fmla="*/ 53975 w 148"/>
              <a:gd name="T5" fmla="*/ 11113 h 28"/>
              <a:gd name="T6" fmla="*/ 61269 w 148"/>
              <a:gd name="T7" fmla="*/ 20638 h 28"/>
              <a:gd name="T8" fmla="*/ 61269 w 148"/>
              <a:gd name="T9" fmla="*/ 30163 h 28"/>
              <a:gd name="T10" fmla="*/ 61269 w 148"/>
              <a:gd name="T11" fmla="*/ 38100 h 28"/>
              <a:gd name="T12" fmla="*/ 40846 w 148"/>
              <a:gd name="T13" fmla="*/ 11113 h 28"/>
              <a:gd name="T14" fmla="*/ 56893 w 148"/>
              <a:gd name="T15" fmla="*/ 23812 h 28"/>
              <a:gd name="T16" fmla="*/ 56893 w 148"/>
              <a:gd name="T17" fmla="*/ 17463 h 28"/>
              <a:gd name="T18" fmla="*/ 43764 w 148"/>
              <a:gd name="T19" fmla="*/ 38100 h 28"/>
              <a:gd name="T20" fmla="*/ 59810 w 148"/>
              <a:gd name="T21" fmla="*/ 31750 h 28"/>
              <a:gd name="T22" fmla="*/ 43764 w 148"/>
              <a:gd name="T23" fmla="*/ 30163 h 28"/>
              <a:gd name="T24" fmla="*/ 75857 w 148"/>
              <a:gd name="T25" fmla="*/ 11113 h 28"/>
              <a:gd name="T26" fmla="*/ 88986 w 148"/>
              <a:gd name="T27" fmla="*/ 14288 h 28"/>
              <a:gd name="T28" fmla="*/ 94821 w 148"/>
              <a:gd name="T29" fmla="*/ 38100 h 28"/>
              <a:gd name="T30" fmla="*/ 94821 w 148"/>
              <a:gd name="T31" fmla="*/ 41275 h 28"/>
              <a:gd name="T32" fmla="*/ 88986 w 148"/>
              <a:gd name="T33" fmla="*/ 41275 h 28"/>
              <a:gd name="T34" fmla="*/ 83151 w 148"/>
              <a:gd name="T35" fmla="*/ 41275 h 28"/>
              <a:gd name="T36" fmla="*/ 70022 w 148"/>
              <a:gd name="T37" fmla="*/ 41275 h 28"/>
              <a:gd name="T38" fmla="*/ 70022 w 148"/>
              <a:gd name="T39" fmla="*/ 30163 h 28"/>
              <a:gd name="T40" fmla="*/ 86068 w 148"/>
              <a:gd name="T41" fmla="*/ 20638 h 28"/>
              <a:gd name="T42" fmla="*/ 75857 w 148"/>
              <a:gd name="T43" fmla="*/ 17463 h 28"/>
              <a:gd name="T44" fmla="*/ 83151 w 148"/>
              <a:gd name="T45" fmla="*/ 26988 h 28"/>
              <a:gd name="T46" fmla="*/ 75857 w 148"/>
              <a:gd name="T47" fmla="*/ 30163 h 28"/>
              <a:gd name="T48" fmla="*/ 78774 w 148"/>
              <a:gd name="T49" fmla="*/ 38100 h 28"/>
              <a:gd name="T50" fmla="*/ 86068 w 148"/>
              <a:gd name="T51" fmla="*/ 31750 h 28"/>
              <a:gd name="T52" fmla="*/ 123997 w 148"/>
              <a:gd name="T53" fmla="*/ 41275 h 28"/>
              <a:gd name="T54" fmla="*/ 99197 w 148"/>
              <a:gd name="T55" fmla="*/ 41275 h 28"/>
              <a:gd name="T56" fmla="*/ 118161 w 148"/>
              <a:gd name="T57" fmla="*/ 11113 h 28"/>
              <a:gd name="T58" fmla="*/ 153172 w 148"/>
              <a:gd name="T59" fmla="*/ 17463 h 28"/>
              <a:gd name="T60" fmla="*/ 150255 w 148"/>
              <a:gd name="T61" fmla="*/ 38100 h 28"/>
              <a:gd name="T62" fmla="*/ 134208 w 148"/>
              <a:gd name="T63" fmla="*/ 41275 h 28"/>
              <a:gd name="T64" fmla="*/ 129832 w 148"/>
              <a:gd name="T65" fmla="*/ 23812 h 28"/>
              <a:gd name="T66" fmla="*/ 142961 w 148"/>
              <a:gd name="T67" fmla="*/ 9525 h 28"/>
              <a:gd name="T68" fmla="*/ 148796 w 148"/>
              <a:gd name="T69" fmla="*/ 31750 h 28"/>
              <a:gd name="T70" fmla="*/ 148796 w 148"/>
              <a:gd name="T71" fmla="*/ 17463 h 28"/>
              <a:gd name="T72" fmla="*/ 137126 w 148"/>
              <a:gd name="T73" fmla="*/ 17463 h 28"/>
              <a:gd name="T74" fmla="*/ 134208 w 148"/>
              <a:gd name="T75" fmla="*/ 30163 h 28"/>
              <a:gd name="T76" fmla="*/ 142961 w 148"/>
              <a:gd name="T77" fmla="*/ 38100 h 28"/>
              <a:gd name="T78" fmla="*/ 183807 w 148"/>
              <a:gd name="T79" fmla="*/ 14288 h 28"/>
              <a:gd name="T80" fmla="*/ 177972 w 148"/>
              <a:gd name="T81" fmla="*/ 26988 h 28"/>
              <a:gd name="T82" fmla="*/ 185266 w 148"/>
              <a:gd name="T83" fmla="*/ 34925 h 28"/>
              <a:gd name="T84" fmla="*/ 175054 w 148"/>
              <a:gd name="T85" fmla="*/ 41275 h 28"/>
              <a:gd name="T86" fmla="*/ 175054 w 148"/>
              <a:gd name="T87" fmla="*/ 23812 h 28"/>
              <a:gd name="T88" fmla="*/ 177972 w 148"/>
              <a:gd name="T89" fmla="*/ 20638 h 28"/>
              <a:gd name="T90" fmla="*/ 164843 w 148"/>
              <a:gd name="T91" fmla="*/ 14288 h 28"/>
              <a:gd name="T92" fmla="*/ 177972 w 148"/>
              <a:gd name="T93" fmla="*/ 34925 h 28"/>
              <a:gd name="T94" fmla="*/ 177972 w 148"/>
              <a:gd name="T95" fmla="*/ 30163 h 28"/>
              <a:gd name="T96" fmla="*/ 207147 w 148"/>
              <a:gd name="T97" fmla="*/ 11113 h 28"/>
              <a:gd name="T98" fmla="*/ 215900 w 148"/>
              <a:gd name="T99" fmla="*/ 26988 h 28"/>
              <a:gd name="T100" fmla="*/ 207147 w 148"/>
              <a:gd name="T101" fmla="*/ 41275 h 28"/>
              <a:gd name="T102" fmla="*/ 191101 w 148"/>
              <a:gd name="T103" fmla="*/ 34925 h 28"/>
              <a:gd name="T104" fmla="*/ 191101 w 148"/>
              <a:gd name="T105" fmla="*/ 14288 h 28"/>
              <a:gd name="T106" fmla="*/ 204230 w 148"/>
              <a:gd name="T107" fmla="*/ 38100 h 28"/>
              <a:gd name="T108" fmla="*/ 210065 w 148"/>
              <a:gd name="T109" fmla="*/ 26988 h 28"/>
              <a:gd name="T110" fmla="*/ 204230 w 148"/>
              <a:gd name="T111" fmla="*/ 14288 h 28"/>
              <a:gd name="T112" fmla="*/ 194018 w 148"/>
              <a:gd name="T113" fmla="*/ 20638 h 28"/>
              <a:gd name="T114" fmla="*/ 196936 w 148"/>
              <a:gd name="T115" fmla="*/ 34925 h 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8"/>
              <a:gd name="T175" fmla="*/ 0 h 28"/>
              <a:gd name="T176" fmla="*/ 148 w 148"/>
              <a:gd name="T177" fmla="*/ 28 h 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8" h="28">
                <a:moveTo>
                  <a:pt x="4" y="22"/>
                </a:moveTo>
                <a:lnTo>
                  <a:pt x="4" y="22"/>
                </a:lnTo>
                <a:lnTo>
                  <a:pt x="17" y="0"/>
                </a:lnTo>
                <a:lnTo>
                  <a:pt x="22" y="0"/>
                </a:lnTo>
                <a:lnTo>
                  <a:pt x="22" y="26"/>
                </a:lnTo>
                <a:lnTo>
                  <a:pt x="18" y="26"/>
                </a:lnTo>
                <a:lnTo>
                  <a:pt x="18" y="6"/>
                </a:lnTo>
                <a:lnTo>
                  <a:pt x="4" y="26"/>
                </a:lnTo>
                <a:lnTo>
                  <a:pt x="0" y="26"/>
                </a:lnTo>
                <a:lnTo>
                  <a:pt x="0" y="0"/>
                </a:lnTo>
                <a:lnTo>
                  <a:pt x="4" y="0"/>
                </a:lnTo>
                <a:lnTo>
                  <a:pt x="4" y="22"/>
                </a:lnTo>
                <a:close/>
                <a:moveTo>
                  <a:pt x="28" y="7"/>
                </a:moveTo>
                <a:lnTo>
                  <a:pt x="37" y="7"/>
                </a:lnTo>
                <a:lnTo>
                  <a:pt x="39" y="7"/>
                </a:lnTo>
                <a:lnTo>
                  <a:pt x="41" y="7"/>
                </a:lnTo>
                <a:lnTo>
                  <a:pt x="42" y="9"/>
                </a:lnTo>
                <a:lnTo>
                  <a:pt x="42" y="11"/>
                </a:lnTo>
                <a:lnTo>
                  <a:pt x="42" y="13"/>
                </a:lnTo>
                <a:lnTo>
                  <a:pt x="42" y="15"/>
                </a:lnTo>
                <a:lnTo>
                  <a:pt x="41" y="15"/>
                </a:lnTo>
                <a:lnTo>
                  <a:pt x="39" y="17"/>
                </a:lnTo>
                <a:lnTo>
                  <a:pt x="41" y="17"/>
                </a:lnTo>
                <a:lnTo>
                  <a:pt x="42" y="19"/>
                </a:lnTo>
                <a:lnTo>
                  <a:pt x="44" y="20"/>
                </a:lnTo>
                <a:lnTo>
                  <a:pt x="44" y="22"/>
                </a:lnTo>
                <a:lnTo>
                  <a:pt x="42" y="24"/>
                </a:lnTo>
                <a:lnTo>
                  <a:pt x="41" y="26"/>
                </a:lnTo>
                <a:lnTo>
                  <a:pt x="39" y="26"/>
                </a:lnTo>
                <a:lnTo>
                  <a:pt x="37" y="26"/>
                </a:lnTo>
                <a:lnTo>
                  <a:pt x="28" y="26"/>
                </a:lnTo>
                <a:lnTo>
                  <a:pt x="28" y="7"/>
                </a:lnTo>
                <a:close/>
                <a:moveTo>
                  <a:pt x="30" y="15"/>
                </a:moveTo>
                <a:lnTo>
                  <a:pt x="35" y="15"/>
                </a:lnTo>
                <a:lnTo>
                  <a:pt x="37" y="15"/>
                </a:lnTo>
                <a:lnTo>
                  <a:pt x="39" y="15"/>
                </a:lnTo>
                <a:lnTo>
                  <a:pt x="39" y="13"/>
                </a:lnTo>
                <a:lnTo>
                  <a:pt x="39" y="11"/>
                </a:lnTo>
                <a:lnTo>
                  <a:pt x="37" y="9"/>
                </a:lnTo>
                <a:lnTo>
                  <a:pt x="35" y="9"/>
                </a:lnTo>
                <a:lnTo>
                  <a:pt x="30" y="9"/>
                </a:lnTo>
                <a:lnTo>
                  <a:pt x="30" y="15"/>
                </a:lnTo>
                <a:close/>
                <a:moveTo>
                  <a:pt x="30" y="24"/>
                </a:moveTo>
                <a:lnTo>
                  <a:pt x="37" y="24"/>
                </a:lnTo>
                <a:lnTo>
                  <a:pt x="39" y="24"/>
                </a:lnTo>
                <a:lnTo>
                  <a:pt x="39" y="22"/>
                </a:lnTo>
                <a:lnTo>
                  <a:pt x="41" y="22"/>
                </a:lnTo>
                <a:lnTo>
                  <a:pt x="41" y="20"/>
                </a:lnTo>
                <a:lnTo>
                  <a:pt x="41" y="19"/>
                </a:lnTo>
                <a:lnTo>
                  <a:pt x="39" y="19"/>
                </a:lnTo>
                <a:lnTo>
                  <a:pt x="35" y="19"/>
                </a:lnTo>
                <a:lnTo>
                  <a:pt x="30" y="19"/>
                </a:lnTo>
                <a:lnTo>
                  <a:pt x="30" y="24"/>
                </a:lnTo>
                <a:close/>
                <a:moveTo>
                  <a:pt x="48" y="13"/>
                </a:moveTo>
                <a:lnTo>
                  <a:pt x="48" y="9"/>
                </a:lnTo>
                <a:lnTo>
                  <a:pt x="50" y="7"/>
                </a:lnTo>
                <a:lnTo>
                  <a:pt x="52" y="7"/>
                </a:lnTo>
                <a:lnTo>
                  <a:pt x="55" y="6"/>
                </a:lnTo>
                <a:lnTo>
                  <a:pt x="57" y="6"/>
                </a:lnTo>
                <a:lnTo>
                  <a:pt x="59" y="7"/>
                </a:lnTo>
                <a:lnTo>
                  <a:pt x="61" y="7"/>
                </a:lnTo>
                <a:lnTo>
                  <a:pt x="61" y="9"/>
                </a:lnTo>
                <a:lnTo>
                  <a:pt x="63" y="9"/>
                </a:lnTo>
                <a:lnTo>
                  <a:pt x="63" y="11"/>
                </a:lnTo>
                <a:lnTo>
                  <a:pt x="63" y="24"/>
                </a:lnTo>
                <a:lnTo>
                  <a:pt x="65" y="24"/>
                </a:lnTo>
                <a:lnTo>
                  <a:pt x="65" y="26"/>
                </a:lnTo>
                <a:lnTo>
                  <a:pt x="65" y="28"/>
                </a:lnTo>
                <a:lnTo>
                  <a:pt x="63" y="28"/>
                </a:lnTo>
                <a:lnTo>
                  <a:pt x="61" y="26"/>
                </a:lnTo>
                <a:lnTo>
                  <a:pt x="59" y="24"/>
                </a:lnTo>
                <a:lnTo>
                  <a:pt x="59" y="26"/>
                </a:lnTo>
                <a:lnTo>
                  <a:pt x="57" y="26"/>
                </a:lnTo>
                <a:lnTo>
                  <a:pt x="55" y="28"/>
                </a:lnTo>
                <a:lnTo>
                  <a:pt x="54" y="28"/>
                </a:lnTo>
                <a:lnTo>
                  <a:pt x="52" y="28"/>
                </a:lnTo>
                <a:lnTo>
                  <a:pt x="50" y="26"/>
                </a:lnTo>
                <a:lnTo>
                  <a:pt x="48" y="26"/>
                </a:lnTo>
                <a:lnTo>
                  <a:pt x="48" y="24"/>
                </a:lnTo>
                <a:lnTo>
                  <a:pt x="46" y="22"/>
                </a:lnTo>
                <a:lnTo>
                  <a:pt x="46" y="20"/>
                </a:lnTo>
                <a:lnTo>
                  <a:pt x="48" y="19"/>
                </a:lnTo>
                <a:lnTo>
                  <a:pt x="50" y="17"/>
                </a:lnTo>
                <a:lnTo>
                  <a:pt x="52" y="15"/>
                </a:lnTo>
                <a:lnTo>
                  <a:pt x="57" y="15"/>
                </a:lnTo>
                <a:lnTo>
                  <a:pt x="59" y="15"/>
                </a:lnTo>
                <a:lnTo>
                  <a:pt x="59" y="13"/>
                </a:lnTo>
                <a:lnTo>
                  <a:pt x="59" y="9"/>
                </a:lnTo>
                <a:lnTo>
                  <a:pt x="55" y="9"/>
                </a:lnTo>
                <a:lnTo>
                  <a:pt x="54" y="9"/>
                </a:lnTo>
                <a:lnTo>
                  <a:pt x="52" y="11"/>
                </a:lnTo>
                <a:lnTo>
                  <a:pt x="50" y="13"/>
                </a:lnTo>
                <a:lnTo>
                  <a:pt x="48" y="13"/>
                </a:lnTo>
                <a:close/>
                <a:moveTo>
                  <a:pt x="59" y="17"/>
                </a:moveTo>
                <a:lnTo>
                  <a:pt x="59" y="17"/>
                </a:lnTo>
                <a:lnTo>
                  <a:pt x="57" y="17"/>
                </a:lnTo>
                <a:lnTo>
                  <a:pt x="54" y="19"/>
                </a:lnTo>
                <a:lnTo>
                  <a:pt x="52" y="19"/>
                </a:lnTo>
                <a:lnTo>
                  <a:pt x="50" y="19"/>
                </a:lnTo>
                <a:lnTo>
                  <a:pt x="50" y="20"/>
                </a:lnTo>
                <a:lnTo>
                  <a:pt x="52" y="24"/>
                </a:lnTo>
                <a:lnTo>
                  <a:pt x="54" y="24"/>
                </a:lnTo>
                <a:lnTo>
                  <a:pt x="55" y="24"/>
                </a:lnTo>
                <a:lnTo>
                  <a:pt x="57" y="24"/>
                </a:lnTo>
                <a:lnTo>
                  <a:pt x="57" y="22"/>
                </a:lnTo>
                <a:lnTo>
                  <a:pt x="59" y="22"/>
                </a:lnTo>
                <a:lnTo>
                  <a:pt x="59" y="20"/>
                </a:lnTo>
                <a:lnTo>
                  <a:pt x="59" y="17"/>
                </a:lnTo>
                <a:close/>
                <a:moveTo>
                  <a:pt x="81" y="7"/>
                </a:moveTo>
                <a:lnTo>
                  <a:pt x="85" y="7"/>
                </a:lnTo>
                <a:lnTo>
                  <a:pt x="85" y="26"/>
                </a:lnTo>
                <a:lnTo>
                  <a:pt x="81" y="26"/>
                </a:lnTo>
                <a:lnTo>
                  <a:pt x="81" y="19"/>
                </a:lnTo>
                <a:lnTo>
                  <a:pt x="72" y="19"/>
                </a:lnTo>
                <a:lnTo>
                  <a:pt x="72" y="26"/>
                </a:lnTo>
                <a:lnTo>
                  <a:pt x="68" y="26"/>
                </a:lnTo>
                <a:lnTo>
                  <a:pt x="68" y="7"/>
                </a:lnTo>
                <a:lnTo>
                  <a:pt x="72" y="7"/>
                </a:lnTo>
                <a:lnTo>
                  <a:pt x="72" y="15"/>
                </a:lnTo>
                <a:lnTo>
                  <a:pt x="81" y="15"/>
                </a:lnTo>
                <a:lnTo>
                  <a:pt x="81" y="7"/>
                </a:lnTo>
                <a:close/>
                <a:moveTo>
                  <a:pt x="98" y="6"/>
                </a:moveTo>
                <a:lnTo>
                  <a:pt x="100" y="7"/>
                </a:lnTo>
                <a:lnTo>
                  <a:pt x="102" y="7"/>
                </a:lnTo>
                <a:lnTo>
                  <a:pt x="103" y="9"/>
                </a:lnTo>
                <a:lnTo>
                  <a:pt x="105" y="11"/>
                </a:lnTo>
                <a:lnTo>
                  <a:pt x="105" y="15"/>
                </a:lnTo>
                <a:lnTo>
                  <a:pt x="107" y="17"/>
                </a:lnTo>
                <a:lnTo>
                  <a:pt x="105" y="19"/>
                </a:lnTo>
                <a:lnTo>
                  <a:pt x="105" y="22"/>
                </a:lnTo>
                <a:lnTo>
                  <a:pt x="103" y="24"/>
                </a:lnTo>
                <a:lnTo>
                  <a:pt x="102" y="26"/>
                </a:lnTo>
                <a:lnTo>
                  <a:pt x="100" y="26"/>
                </a:lnTo>
                <a:lnTo>
                  <a:pt x="98" y="28"/>
                </a:lnTo>
                <a:lnTo>
                  <a:pt x="94" y="26"/>
                </a:lnTo>
                <a:lnTo>
                  <a:pt x="92" y="26"/>
                </a:lnTo>
                <a:lnTo>
                  <a:pt x="90" y="24"/>
                </a:lnTo>
                <a:lnTo>
                  <a:pt x="89" y="22"/>
                </a:lnTo>
                <a:lnTo>
                  <a:pt x="89" y="19"/>
                </a:lnTo>
                <a:lnTo>
                  <a:pt x="89" y="17"/>
                </a:lnTo>
                <a:lnTo>
                  <a:pt x="89" y="15"/>
                </a:lnTo>
                <a:lnTo>
                  <a:pt x="89" y="11"/>
                </a:lnTo>
                <a:lnTo>
                  <a:pt x="90" y="9"/>
                </a:lnTo>
                <a:lnTo>
                  <a:pt x="92" y="7"/>
                </a:lnTo>
                <a:lnTo>
                  <a:pt x="94" y="7"/>
                </a:lnTo>
                <a:lnTo>
                  <a:pt x="98" y="6"/>
                </a:lnTo>
                <a:close/>
                <a:moveTo>
                  <a:pt x="98" y="24"/>
                </a:moveTo>
                <a:lnTo>
                  <a:pt x="100" y="24"/>
                </a:lnTo>
                <a:lnTo>
                  <a:pt x="102" y="22"/>
                </a:lnTo>
                <a:lnTo>
                  <a:pt x="102" y="20"/>
                </a:lnTo>
                <a:lnTo>
                  <a:pt x="103" y="19"/>
                </a:lnTo>
                <a:lnTo>
                  <a:pt x="103" y="17"/>
                </a:lnTo>
                <a:lnTo>
                  <a:pt x="103" y="15"/>
                </a:lnTo>
                <a:lnTo>
                  <a:pt x="102" y="13"/>
                </a:lnTo>
                <a:lnTo>
                  <a:pt x="102" y="11"/>
                </a:lnTo>
                <a:lnTo>
                  <a:pt x="100" y="9"/>
                </a:lnTo>
                <a:lnTo>
                  <a:pt x="98" y="9"/>
                </a:lnTo>
                <a:lnTo>
                  <a:pt x="96" y="9"/>
                </a:lnTo>
                <a:lnTo>
                  <a:pt x="94" y="11"/>
                </a:lnTo>
                <a:lnTo>
                  <a:pt x="92" y="11"/>
                </a:lnTo>
                <a:lnTo>
                  <a:pt x="92" y="13"/>
                </a:lnTo>
                <a:lnTo>
                  <a:pt x="92" y="15"/>
                </a:lnTo>
                <a:lnTo>
                  <a:pt x="92" y="17"/>
                </a:lnTo>
                <a:lnTo>
                  <a:pt x="92" y="19"/>
                </a:lnTo>
                <a:lnTo>
                  <a:pt x="92" y="20"/>
                </a:lnTo>
                <a:lnTo>
                  <a:pt x="92" y="22"/>
                </a:lnTo>
                <a:lnTo>
                  <a:pt x="94" y="22"/>
                </a:lnTo>
                <a:lnTo>
                  <a:pt x="96" y="24"/>
                </a:lnTo>
                <a:lnTo>
                  <a:pt x="98" y="24"/>
                </a:lnTo>
                <a:close/>
                <a:moveTo>
                  <a:pt x="111" y="7"/>
                </a:moveTo>
                <a:lnTo>
                  <a:pt x="120" y="7"/>
                </a:lnTo>
                <a:lnTo>
                  <a:pt x="122" y="7"/>
                </a:lnTo>
                <a:lnTo>
                  <a:pt x="124" y="7"/>
                </a:lnTo>
                <a:lnTo>
                  <a:pt x="126" y="9"/>
                </a:lnTo>
                <a:lnTo>
                  <a:pt x="126" y="11"/>
                </a:lnTo>
                <a:lnTo>
                  <a:pt x="126" y="13"/>
                </a:lnTo>
                <a:lnTo>
                  <a:pt x="126" y="15"/>
                </a:lnTo>
                <a:lnTo>
                  <a:pt x="124" y="15"/>
                </a:lnTo>
                <a:lnTo>
                  <a:pt x="122" y="17"/>
                </a:lnTo>
                <a:lnTo>
                  <a:pt x="124" y="17"/>
                </a:lnTo>
                <a:lnTo>
                  <a:pt x="126" y="19"/>
                </a:lnTo>
                <a:lnTo>
                  <a:pt x="127" y="20"/>
                </a:lnTo>
                <a:lnTo>
                  <a:pt x="127" y="22"/>
                </a:lnTo>
                <a:lnTo>
                  <a:pt x="126" y="24"/>
                </a:lnTo>
                <a:lnTo>
                  <a:pt x="124" y="26"/>
                </a:lnTo>
                <a:lnTo>
                  <a:pt x="122" y="26"/>
                </a:lnTo>
                <a:lnTo>
                  <a:pt x="120" y="26"/>
                </a:lnTo>
                <a:lnTo>
                  <a:pt x="111" y="26"/>
                </a:lnTo>
                <a:lnTo>
                  <a:pt x="111" y="7"/>
                </a:lnTo>
                <a:close/>
                <a:moveTo>
                  <a:pt x="113" y="15"/>
                </a:moveTo>
                <a:lnTo>
                  <a:pt x="118" y="15"/>
                </a:lnTo>
                <a:lnTo>
                  <a:pt x="120" y="15"/>
                </a:lnTo>
                <a:lnTo>
                  <a:pt x="122" y="15"/>
                </a:lnTo>
                <a:lnTo>
                  <a:pt x="122" y="13"/>
                </a:lnTo>
                <a:lnTo>
                  <a:pt x="122" y="11"/>
                </a:lnTo>
                <a:lnTo>
                  <a:pt x="120" y="9"/>
                </a:lnTo>
                <a:lnTo>
                  <a:pt x="118" y="9"/>
                </a:lnTo>
                <a:lnTo>
                  <a:pt x="113" y="9"/>
                </a:lnTo>
                <a:lnTo>
                  <a:pt x="113" y="15"/>
                </a:lnTo>
                <a:close/>
                <a:moveTo>
                  <a:pt x="113" y="24"/>
                </a:moveTo>
                <a:lnTo>
                  <a:pt x="120" y="24"/>
                </a:lnTo>
                <a:lnTo>
                  <a:pt x="122" y="24"/>
                </a:lnTo>
                <a:lnTo>
                  <a:pt x="122" y="22"/>
                </a:lnTo>
                <a:lnTo>
                  <a:pt x="124" y="22"/>
                </a:lnTo>
                <a:lnTo>
                  <a:pt x="124" y="20"/>
                </a:lnTo>
                <a:lnTo>
                  <a:pt x="124" y="19"/>
                </a:lnTo>
                <a:lnTo>
                  <a:pt x="122" y="19"/>
                </a:lnTo>
                <a:lnTo>
                  <a:pt x="118" y="19"/>
                </a:lnTo>
                <a:lnTo>
                  <a:pt x="113" y="19"/>
                </a:lnTo>
                <a:lnTo>
                  <a:pt x="113" y="24"/>
                </a:lnTo>
                <a:close/>
                <a:moveTo>
                  <a:pt x="139" y="6"/>
                </a:moveTo>
                <a:lnTo>
                  <a:pt x="142" y="7"/>
                </a:lnTo>
                <a:lnTo>
                  <a:pt x="144" y="7"/>
                </a:lnTo>
                <a:lnTo>
                  <a:pt x="146" y="9"/>
                </a:lnTo>
                <a:lnTo>
                  <a:pt x="148" y="11"/>
                </a:lnTo>
                <a:lnTo>
                  <a:pt x="148" y="15"/>
                </a:lnTo>
                <a:lnTo>
                  <a:pt x="148" y="17"/>
                </a:lnTo>
                <a:lnTo>
                  <a:pt x="148" y="19"/>
                </a:lnTo>
                <a:lnTo>
                  <a:pt x="148" y="22"/>
                </a:lnTo>
                <a:lnTo>
                  <a:pt x="146" y="24"/>
                </a:lnTo>
                <a:lnTo>
                  <a:pt x="144" y="26"/>
                </a:lnTo>
                <a:lnTo>
                  <a:pt x="142" y="26"/>
                </a:lnTo>
                <a:lnTo>
                  <a:pt x="139" y="28"/>
                </a:lnTo>
                <a:lnTo>
                  <a:pt x="137" y="26"/>
                </a:lnTo>
                <a:lnTo>
                  <a:pt x="133" y="26"/>
                </a:lnTo>
                <a:lnTo>
                  <a:pt x="131" y="24"/>
                </a:lnTo>
                <a:lnTo>
                  <a:pt x="131" y="22"/>
                </a:lnTo>
                <a:lnTo>
                  <a:pt x="129" y="19"/>
                </a:lnTo>
                <a:lnTo>
                  <a:pt x="129" y="17"/>
                </a:lnTo>
                <a:lnTo>
                  <a:pt x="129" y="15"/>
                </a:lnTo>
                <a:lnTo>
                  <a:pt x="131" y="11"/>
                </a:lnTo>
                <a:lnTo>
                  <a:pt x="131" y="9"/>
                </a:lnTo>
                <a:lnTo>
                  <a:pt x="133" y="7"/>
                </a:lnTo>
                <a:lnTo>
                  <a:pt x="137" y="7"/>
                </a:lnTo>
                <a:lnTo>
                  <a:pt x="139" y="6"/>
                </a:lnTo>
                <a:close/>
                <a:moveTo>
                  <a:pt x="139" y="24"/>
                </a:moveTo>
                <a:lnTo>
                  <a:pt x="140" y="24"/>
                </a:lnTo>
                <a:lnTo>
                  <a:pt x="142" y="22"/>
                </a:lnTo>
                <a:lnTo>
                  <a:pt x="144" y="22"/>
                </a:lnTo>
                <a:lnTo>
                  <a:pt x="144" y="20"/>
                </a:lnTo>
                <a:lnTo>
                  <a:pt x="144" y="19"/>
                </a:lnTo>
                <a:lnTo>
                  <a:pt x="144" y="17"/>
                </a:lnTo>
                <a:lnTo>
                  <a:pt x="144" y="15"/>
                </a:lnTo>
                <a:lnTo>
                  <a:pt x="144" y="13"/>
                </a:lnTo>
                <a:lnTo>
                  <a:pt x="144" y="11"/>
                </a:lnTo>
                <a:lnTo>
                  <a:pt x="142" y="11"/>
                </a:lnTo>
                <a:lnTo>
                  <a:pt x="140" y="9"/>
                </a:lnTo>
                <a:lnTo>
                  <a:pt x="139" y="9"/>
                </a:lnTo>
                <a:lnTo>
                  <a:pt x="137" y="9"/>
                </a:lnTo>
                <a:lnTo>
                  <a:pt x="135" y="11"/>
                </a:lnTo>
                <a:lnTo>
                  <a:pt x="133" y="13"/>
                </a:lnTo>
                <a:lnTo>
                  <a:pt x="133" y="15"/>
                </a:lnTo>
                <a:lnTo>
                  <a:pt x="133" y="17"/>
                </a:lnTo>
                <a:lnTo>
                  <a:pt x="133" y="19"/>
                </a:lnTo>
                <a:lnTo>
                  <a:pt x="133" y="20"/>
                </a:lnTo>
                <a:lnTo>
                  <a:pt x="135" y="22"/>
                </a:lnTo>
                <a:lnTo>
                  <a:pt x="137" y="24"/>
                </a:lnTo>
                <a:lnTo>
                  <a:pt x="139" y="24"/>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53" name="Freeform 187"/>
          <p:cNvSpPr>
            <a:spLocks noEditPoints="1"/>
          </p:cNvSpPr>
          <p:nvPr/>
        </p:nvSpPr>
        <p:spPr bwMode="auto">
          <a:xfrm>
            <a:off x="2712028" y="3726999"/>
            <a:ext cx="292842" cy="62348"/>
          </a:xfrm>
          <a:custGeom>
            <a:avLst/>
            <a:gdLst>
              <a:gd name="T0" fmla="*/ 5859 w 168"/>
              <a:gd name="T1" fmla="*/ 20638 h 33"/>
              <a:gd name="T2" fmla="*/ 27828 w 168"/>
              <a:gd name="T3" fmla="*/ 41275 h 33"/>
              <a:gd name="T4" fmla="*/ 51263 w 168"/>
              <a:gd name="T5" fmla="*/ 7938 h 33"/>
              <a:gd name="T6" fmla="*/ 62980 w 168"/>
              <a:gd name="T7" fmla="*/ 25400 h 33"/>
              <a:gd name="T8" fmla="*/ 51263 w 168"/>
              <a:gd name="T9" fmla="*/ 41275 h 33"/>
              <a:gd name="T10" fmla="*/ 38081 w 168"/>
              <a:gd name="T11" fmla="*/ 31750 h 33"/>
              <a:gd name="T12" fmla="*/ 38081 w 168"/>
              <a:gd name="T13" fmla="*/ 14288 h 33"/>
              <a:gd name="T14" fmla="*/ 51263 w 168"/>
              <a:gd name="T15" fmla="*/ 38100 h 33"/>
              <a:gd name="T16" fmla="*/ 57122 w 168"/>
              <a:gd name="T17" fmla="*/ 25400 h 33"/>
              <a:gd name="T18" fmla="*/ 51263 w 168"/>
              <a:gd name="T19" fmla="*/ 14288 h 33"/>
              <a:gd name="T20" fmla="*/ 41010 w 168"/>
              <a:gd name="T21" fmla="*/ 20638 h 33"/>
              <a:gd name="T22" fmla="*/ 43940 w 168"/>
              <a:gd name="T23" fmla="*/ 31750 h 33"/>
              <a:gd name="T24" fmla="*/ 83485 w 168"/>
              <a:gd name="T25" fmla="*/ 14288 h 33"/>
              <a:gd name="T26" fmla="*/ 70303 w 168"/>
              <a:gd name="T27" fmla="*/ 25400 h 33"/>
              <a:gd name="T28" fmla="*/ 82021 w 168"/>
              <a:gd name="T29" fmla="*/ 38100 h 33"/>
              <a:gd name="T30" fmla="*/ 89344 w 168"/>
              <a:gd name="T31" fmla="*/ 34925 h 33"/>
              <a:gd name="T32" fmla="*/ 70303 w 168"/>
              <a:gd name="T33" fmla="*/ 41275 h 33"/>
              <a:gd name="T34" fmla="*/ 65909 w 168"/>
              <a:gd name="T35" fmla="*/ 20638 h 33"/>
              <a:gd name="T36" fmla="*/ 79091 w 168"/>
              <a:gd name="T37" fmla="*/ 7938 h 33"/>
              <a:gd name="T38" fmla="*/ 89344 w 168"/>
              <a:gd name="T39" fmla="*/ 17463 h 33"/>
              <a:gd name="T40" fmla="*/ 101061 w 168"/>
              <a:gd name="T41" fmla="*/ 41275 h 33"/>
              <a:gd name="T42" fmla="*/ 117172 w 168"/>
              <a:gd name="T43" fmla="*/ 14288 h 33"/>
              <a:gd name="T44" fmla="*/ 124496 w 168"/>
              <a:gd name="T45" fmla="*/ 14288 h 33"/>
              <a:gd name="T46" fmla="*/ 136213 w 168"/>
              <a:gd name="T47" fmla="*/ 7938 h 33"/>
              <a:gd name="T48" fmla="*/ 143536 w 168"/>
              <a:gd name="T49" fmla="*/ 22225 h 33"/>
              <a:gd name="T50" fmla="*/ 136213 w 168"/>
              <a:gd name="T51" fmla="*/ 41275 h 33"/>
              <a:gd name="T52" fmla="*/ 124496 w 168"/>
              <a:gd name="T53" fmla="*/ 38100 h 33"/>
              <a:gd name="T54" fmla="*/ 133284 w 168"/>
              <a:gd name="T55" fmla="*/ 38100 h 33"/>
              <a:gd name="T56" fmla="*/ 140607 w 168"/>
              <a:gd name="T57" fmla="*/ 28575 h 33"/>
              <a:gd name="T58" fmla="*/ 137678 w 168"/>
              <a:gd name="T59" fmla="*/ 14288 h 33"/>
              <a:gd name="T60" fmla="*/ 124496 w 168"/>
              <a:gd name="T61" fmla="*/ 20638 h 33"/>
              <a:gd name="T62" fmla="*/ 133284 w 168"/>
              <a:gd name="T63" fmla="*/ 38100 h 33"/>
              <a:gd name="T64" fmla="*/ 172829 w 168"/>
              <a:gd name="T65" fmla="*/ 17463 h 33"/>
              <a:gd name="T66" fmla="*/ 171365 w 168"/>
              <a:gd name="T67" fmla="*/ 38100 h 33"/>
              <a:gd name="T68" fmla="*/ 155253 w 168"/>
              <a:gd name="T69" fmla="*/ 41275 h 33"/>
              <a:gd name="T70" fmla="*/ 149395 w 168"/>
              <a:gd name="T71" fmla="*/ 20638 h 33"/>
              <a:gd name="T72" fmla="*/ 162577 w 168"/>
              <a:gd name="T73" fmla="*/ 7938 h 33"/>
              <a:gd name="T74" fmla="*/ 171365 w 168"/>
              <a:gd name="T75" fmla="*/ 31750 h 33"/>
              <a:gd name="T76" fmla="*/ 168435 w 168"/>
              <a:gd name="T77" fmla="*/ 17463 h 33"/>
              <a:gd name="T78" fmla="*/ 156718 w 168"/>
              <a:gd name="T79" fmla="*/ 14288 h 33"/>
              <a:gd name="T80" fmla="*/ 155253 w 168"/>
              <a:gd name="T81" fmla="*/ 28575 h 33"/>
              <a:gd name="T82" fmla="*/ 162577 w 168"/>
              <a:gd name="T83" fmla="*/ 38100 h 33"/>
              <a:gd name="T84" fmla="*/ 207981 w 168"/>
              <a:gd name="T85" fmla="*/ 41275 h 33"/>
              <a:gd name="T86" fmla="*/ 207981 w 168"/>
              <a:gd name="T87" fmla="*/ 17463 h 33"/>
              <a:gd name="T88" fmla="*/ 184546 w 168"/>
              <a:gd name="T89" fmla="*/ 17463 h 33"/>
              <a:gd name="T90" fmla="*/ 184546 w 168"/>
              <a:gd name="T91" fmla="*/ 41275 h 33"/>
              <a:gd name="T92" fmla="*/ 219698 w 168"/>
              <a:gd name="T93" fmla="*/ 20638 h 33"/>
              <a:gd name="T94" fmla="*/ 232880 w 168"/>
              <a:gd name="T95" fmla="*/ 7938 h 33"/>
              <a:gd name="T96" fmla="*/ 243133 w 168"/>
              <a:gd name="T97" fmla="*/ 17463 h 33"/>
              <a:gd name="T98" fmla="*/ 246062 w 168"/>
              <a:gd name="T99" fmla="*/ 38100 h 33"/>
              <a:gd name="T100" fmla="*/ 243133 w 168"/>
              <a:gd name="T101" fmla="*/ 41275 h 33"/>
              <a:gd name="T102" fmla="*/ 238739 w 168"/>
              <a:gd name="T103" fmla="*/ 38100 h 33"/>
              <a:gd name="T104" fmla="*/ 227021 w 168"/>
              <a:gd name="T105" fmla="*/ 41275 h 33"/>
              <a:gd name="T106" fmla="*/ 219698 w 168"/>
              <a:gd name="T107" fmla="*/ 34925 h 33"/>
              <a:gd name="T108" fmla="*/ 227021 w 168"/>
              <a:gd name="T109" fmla="*/ 22225 h 33"/>
              <a:gd name="T110" fmla="*/ 229951 w 168"/>
              <a:gd name="T111" fmla="*/ 14288 h 33"/>
              <a:gd name="T112" fmla="*/ 219698 w 168"/>
              <a:gd name="T113" fmla="*/ 20638 h 33"/>
              <a:gd name="T114" fmla="*/ 229951 w 168"/>
              <a:gd name="T115" fmla="*/ 25400 h 33"/>
              <a:gd name="T116" fmla="*/ 225557 w 168"/>
              <a:gd name="T117" fmla="*/ 31750 h 33"/>
              <a:gd name="T118" fmla="*/ 232880 w 168"/>
              <a:gd name="T119" fmla="*/ 38100 h 33"/>
              <a:gd name="T120" fmla="*/ 238739 w 168"/>
              <a:gd name="T121" fmla="*/ 25400 h 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8"/>
              <a:gd name="T184" fmla="*/ 0 h 33"/>
              <a:gd name="T185" fmla="*/ 168 w 168"/>
              <a:gd name="T186" fmla="*/ 33 h 3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8" h="33">
                <a:moveTo>
                  <a:pt x="4" y="26"/>
                </a:moveTo>
                <a:lnTo>
                  <a:pt x="0" y="26"/>
                </a:lnTo>
                <a:lnTo>
                  <a:pt x="0" y="0"/>
                </a:lnTo>
                <a:lnTo>
                  <a:pt x="4" y="0"/>
                </a:lnTo>
                <a:lnTo>
                  <a:pt x="4" y="13"/>
                </a:lnTo>
                <a:lnTo>
                  <a:pt x="17" y="0"/>
                </a:lnTo>
                <a:lnTo>
                  <a:pt x="22" y="0"/>
                </a:lnTo>
                <a:lnTo>
                  <a:pt x="11" y="9"/>
                </a:lnTo>
                <a:lnTo>
                  <a:pt x="22" y="26"/>
                </a:lnTo>
                <a:lnTo>
                  <a:pt x="19" y="26"/>
                </a:lnTo>
                <a:lnTo>
                  <a:pt x="9" y="13"/>
                </a:lnTo>
                <a:lnTo>
                  <a:pt x="4" y="16"/>
                </a:lnTo>
                <a:lnTo>
                  <a:pt x="4" y="26"/>
                </a:lnTo>
                <a:close/>
                <a:moveTo>
                  <a:pt x="33" y="5"/>
                </a:moveTo>
                <a:lnTo>
                  <a:pt x="35" y="5"/>
                </a:lnTo>
                <a:lnTo>
                  <a:pt x="39" y="7"/>
                </a:lnTo>
                <a:lnTo>
                  <a:pt x="41" y="9"/>
                </a:lnTo>
                <a:lnTo>
                  <a:pt x="41" y="11"/>
                </a:lnTo>
                <a:lnTo>
                  <a:pt x="43" y="13"/>
                </a:lnTo>
                <a:lnTo>
                  <a:pt x="43" y="16"/>
                </a:lnTo>
                <a:lnTo>
                  <a:pt x="43" y="18"/>
                </a:lnTo>
                <a:lnTo>
                  <a:pt x="41" y="20"/>
                </a:lnTo>
                <a:lnTo>
                  <a:pt x="41" y="24"/>
                </a:lnTo>
                <a:lnTo>
                  <a:pt x="39" y="26"/>
                </a:lnTo>
                <a:lnTo>
                  <a:pt x="35" y="26"/>
                </a:lnTo>
                <a:lnTo>
                  <a:pt x="33" y="26"/>
                </a:lnTo>
                <a:lnTo>
                  <a:pt x="32" y="26"/>
                </a:lnTo>
                <a:lnTo>
                  <a:pt x="28" y="26"/>
                </a:lnTo>
                <a:lnTo>
                  <a:pt x="26" y="24"/>
                </a:lnTo>
                <a:lnTo>
                  <a:pt x="26" y="20"/>
                </a:lnTo>
                <a:lnTo>
                  <a:pt x="24" y="18"/>
                </a:lnTo>
                <a:lnTo>
                  <a:pt x="24" y="16"/>
                </a:lnTo>
                <a:lnTo>
                  <a:pt x="24" y="13"/>
                </a:lnTo>
                <a:lnTo>
                  <a:pt x="26" y="11"/>
                </a:lnTo>
                <a:lnTo>
                  <a:pt x="26" y="9"/>
                </a:lnTo>
                <a:lnTo>
                  <a:pt x="28" y="7"/>
                </a:lnTo>
                <a:lnTo>
                  <a:pt x="32" y="5"/>
                </a:lnTo>
                <a:lnTo>
                  <a:pt x="33" y="5"/>
                </a:lnTo>
                <a:close/>
                <a:moveTo>
                  <a:pt x="33" y="24"/>
                </a:moveTo>
                <a:lnTo>
                  <a:pt x="35" y="24"/>
                </a:lnTo>
                <a:lnTo>
                  <a:pt x="37" y="22"/>
                </a:lnTo>
                <a:lnTo>
                  <a:pt x="37" y="20"/>
                </a:lnTo>
                <a:lnTo>
                  <a:pt x="39" y="20"/>
                </a:lnTo>
                <a:lnTo>
                  <a:pt x="39" y="18"/>
                </a:lnTo>
                <a:lnTo>
                  <a:pt x="39" y="16"/>
                </a:lnTo>
                <a:lnTo>
                  <a:pt x="39" y="14"/>
                </a:lnTo>
                <a:lnTo>
                  <a:pt x="39" y="13"/>
                </a:lnTo>
                <a:lnTo>
                  <a:pt x="37" y="11"/>
                </a:lnTo>
                <a:lnTo>
                  <a:pt x="37" y="9"/>
                </a:lnTo>
                <a:lnTo>
                  <a:pt x="35" y="9"/>
                </a:lnTo>
                <a:lnTo>
                  <a:pt x="33" y="9"/>
                </a:lnTo>
                <a:lnTo>
                  <a:pt x="32" y="9"/>
                </a:lnTo>
                <a:lnTo>
                  <a:pt x="30" y="9"/>
                </a:lnTo>
                <a:lnTo>
                  <a:pt x="30" y="11"/>
                </a:lnTo>
                <a:lnTo>
                  <a:pt x="28" y="13"/>
                </a:lnTo>
                <a:lnTo>
                  <a:pt x="28" y="14"/>
                </a:lnTo>
                <a:lnTo>
                  <a:pt x="28" y="16"/>
                </a:lnTo>
                <a:lnTo>
                  <a:pt x="28" y="18"/>
                </a:lnTo>
                <a:lnTo>
                  <a:pt x="28" y="20"/>
                </a:lnTo>
                <a:lnTo>
                  <a:pt x="30" y="20"/>
                </a:lnTo>
                <a:lnTo>
                  <a:pt x="30" y="22"/>
                </a:lnTo>
                <a:lnTo>
                  <a:pt x="32" y="24"/>
                </a:lnTo>
                <a:lnTo>
                  <a:pt x="33" y="24"/>
                </a:lnTo>
                <a:close/>
                <a:moveTo>
                  <a:pt x="59" y="13"/>
                </a:moveTo>
                <a:lnTo>
                  <a:pt x="57" y="9"/>
                </a:lnTo>
                <a:lnTo>
                  <a:pt x="54" y="9"/>
                </a:lnTo>
                <a:lnTo>
                  <a:pt x="52" y="9"/>
                </a:lnTo>
                <a:lnTo>
                  <a:pt x="50" y="11"/>
                </a:lnTo>
                <a:lnTo>
                  <a:pt x="48" y="13"/>
                </a:lnTo>
                <a:lnTo>
                  <a:pt x="48" y="16"/>
                </a:lnTo>
                <a:lnTo>
                  <a:pt x="48" y="20"/>
                </a:lnTo>
                <a:lnTo>
                  <a:pt x="50" y="22"/>
                </a:lnTo>
                <a:lnTo>
                  <a:pt x="52" y="24"/>
                </a:lnTo>
                <a:lnTo>
                  <a:pt x="54" y="24"/>
                </a:lnTo>
                <a:lnTo>
                  <a:pt x="56" y="24"/>
                </a:lnTo>
                <a:lnTo>
                  <a:pt x="57" y="22"/>
                </a:lnTo>
                <a:lnTo>
                  <a:pt x="57" y="20"/>
                </a:lnTo>
                <a:lnTo>
                  <a:pt x="59" y="18"/>
                </a:lnTo>
                <a:lnTo>
                  <a:pt x="61" y="18"/>
                </a:lnTo>
                <a:lnTo>
                  <a:pt x="61" y="22"/>
                </a:lnTo>
                <a:lnTo>
                  <a:pt x="59" y="24"/>
                </a:lnTo>
                <a:lnTo>
                  <a:pt x="57" y="26"/>
                </a:lnTo>
                <a:lnTo>
                  <a:pt x="54" y="26"/>
                </a:lnTo>
                <a:lnTo>
                  <a:pt x="52" y="26"/>
                </a:lnTo>
                <a:lnTo>
                  <a:pt x="48" y="26"/>
                </a:lnTo>
                <a:lnTo>
                  <a:pt x="48" y="24"/>
                </a:lnTo>
                <a:lnTo>
                  <a:pt x="46" y="22"/>
                </a:lnTo>
                <a:lnTo>
                  <a:pt x="45" y="20"/>
                </a:lnTo>
                <a:lnTo>
                  <a:pt x="45" y="16"/>
                </a:lnTo>
                <a:lnTo>
                  <a:pt x="45" y="13"/>
                </a:lnTo>
                <a:lnTo>
                  <a:pt x="46" y="11"/>
                </a:lnTo>
                <a:lnTo>
                  <a:pt x="48" y="9"/>
                </a:lnTo>
                <a:lnTo>
                  <a:pt x="50" y="7"/>
                </a:lnTo>
                <a:lnTo>
                  <a:pt x="52" y="5"/>
                </a:lnTo>
                <a:lnTo>
                  <a:pt x="54" y="5"/>
                </a:lnTo>
                <a:lnTo>
                  <a:pt x="57" y="5"/>
                </a:lnTo>
                <a:lnTo>
                  <a:pt x="59" y="7"/>
                </a:lnTo>
                <a:lnTo>
                  <a:pt x="61" y="9"/>
                </a:lnTo>
                <a:lnTo>
                  <a:pt x="61" y="11"/>
                </a:lnTo>
                <a:lnTo>
                  <a:pt x="61" y="13"/>
                </a:lnTo>
                <a:lnTo>
                  <a:pt x="59" y="13"/>
                </a:lnTo>
                <a:close/>
                <a:moveTo>
                  <a:pt x="72" y="9"/>
                </a:moveTo>
                <a:lnTo>
                  <a:pt x="72" y="26"/>
                </a:lnTo>
                <a:lnTo>
                  <a:pt x="69" y="26"/>
                </a:lnTo>
                <a:lnTo>
                  <a:pt x="69" y="9"/>
                </a:lnTo>
                <a:lnTo>
                  <a:pt x="63" y="9"/>
                </a:lnTo>
                <a:lnTo>
                  <a:pt x="63" y="5"/>
                </a:lnTo>
                <a:lnTo>
                  <a:pt x="80" y="5"/>
                </a:lnTo>
                <a:lnTo>
                  <a:pt x="80" y="9"/>
                </a:lnTo>
                <a:lnTo>
                  <a:pt x="72" y="9"/>
                </a:lnTo>
                <a:close/>
                <a:moveTo>
                  <a:pt x="82" y="5"/>
                </a:moveTo>
                <a:lnTo>
                  <a:pt x="85" y="5"/>
                </a:lnTo>
                <a:lnTo>
                  <a:pt x="85" y="9"/>
                </a:lnTo>
                <a:lnTo>
                  <a:pt x="85" y="7"/>
                </a:lnTo>
                <a:lnTo>
                  <a:pt x="87" y="7"/>
                </a:lnTo>
                <a:lnTo>
                  <a:pt x="89" y="5"/>
                </a:lnTo>
                <a:lnTo>
                  <a:pt x="91" y="5"/>
                </a:lnTo>
                <a:lnTo>
                  <a:pt x="93" y="5"/>
                </a:lnTo>
                <a:lnTo>
                  <a:pt x="94" y="7"/>
                </a:lnTo>
                <a:lnTo>
                  <a:pt x="96" y="9"/>
                </a:lnTo>
                <a:lnTo>
                  <a:pt x="98" y="11"/>
                </a:lnTo>
                <a:lnTo>
                  <a:pt x="98" y="13"/>
                </a:lnTo>
                <a:lnTo>
                  <a:pt x="98" y="14"/>
                </a:lnTo>
                <a:lnTo>
                  <a:pt x="98" y="18"/>
                </a:lnTo>
                <a:lnTo>
                  <a:pt x="98" y="20"/>
                </a:lnTo>
                <a:lnTo>
                  <a:pt x="96" y="22"/>
                </a:lnTo>
                <a:lnTo>
                  <a:pt x="94" y="24"/>
                </a:lnTo>
                <a:lnTo>
                  <a:pt x="93" y="26"/>
                </a:lnTo>
                <a:lnTo>
                  <a:pt x="91" y="26"/>
                </a:lnTo>
                <a:lnTo>
                  <a:pt x="89" y="26"/>
                </a:lnTo>
                <a:lnTo>
                  <a:pt x="87" y="26"/>
                </a:lnTo>
                <a:lnTo>
                  <a:pt x="85" y="26"/>
                </a:lnTo>
                <a:lnTo>
                  <a:pt x="85" y="24"/>
                </a:lnTo>
                <a:lnTo>
                  <a:pt x="85" y="33"/>
                </a:lnTo>
                <a:lnTo>
                  <a:pt x="82" y="33"/>
                </a:lnTo>
                <a:lnTo>
                  <a:pt x="82" y="5"/>
                </a:lnTo>
                <a:close/>
                <a:moveTo>
                  <a:pt x="91" y="24"/>
                </a:moveTo>
                <a:lnTo>
                  <a:pt x="93" y="24"/>
                </a:lnTo>
                <a:lnTo>
                  <a:pt x="93" y="22"/>
                </a:lnTo>
                <a:lnTo>
                  <a:pt x="94" y="22"/>
                </a:lnTo>
                <a:lnTo>
                  <a:pt x="94" y="20"/>
                </a:lnTo>
                <a:lnTo>
                  <a:pt x="96" y="18"/>
                </a:lnTo>
                <a:lnTo>
                  <a:pt x="96" y="16"/>
                </a:lnTo>
                <a:lnTo>
                  <a:pt x="96" y="14"/>
                </a:lnTo>
                <a:lnTo>
                  <a:pt x="94" y="13"/>
                </a:lnTo>
                <a:lnTo>
                  <a:pt x="94" y="11"/>
                </a:lnTo>
                <a:lnTo>
                  <a:pt x="94" y="9"/>
                </a:lnTo>
                <a:lnTo>
                  <a:pt x="93" y="9"/>
                </a:lnTo>
                <a:lnTo>
                  <a:pt x="91" y="9"/>
                </a:lnTo>
                <a:lnTo>
                  <a:pt x="87" y="9"/>
                </a:lnTo>
                <a:lnTo>
                  <a:pt x="87" y="11"/>
                </a:lnTo>
                <a:lnTo>
                  <a:pt x="85" y="13"/>
                </a:lnTo>
                <a:lnTo>
                  <a:pt x="85" y="16"/>
                </a:lnTo>
                <a:lnTo>
                  <a:pt x="85" y="20"/>
                </a:lnTo>
                <a:lnTo>
                  <a:pt x="87" y="22"/>
                </a:lnTo>
                <a:lnTo>
                  <a:pt x="89" y="24"/>
                </a:lnTo>
                <a:lnTo>
                  <a:pt x="91" y="24"/>
                </a:lnTo>
                <a:close/>
                <a:moveTo>
                  <a:pt x="111" y="5"/>
                </a:moveTo>
                <a:lnTo>
                  <a:pt x="113" y="5"/>
                </a:lnTo>
                <a:lnTo>
                  <a:pt x="115" y="7"/>
                </a:lnTo>
                <a:lnTo>
                  <a:pt x="117" y="9"/>
                </a:lnTo>
                <a:lnTo>
                  <a:pt x="118" y="11"/>
                </a:lnTo>
                <a:lnTo>
                  <a:pt x="118" y="13"/>
                </a:lnTo>
                <a:lnTo>
                  <a:pt x="120" y="16"/>
                </a:lnTo>
                <a:lnTo>
                  <a:pt x="118" y="18"/>
                </a:lnTo>
                <a:lnTo>
                  <a:pt x="118" y="20"/>
                </a:lnTo>
                <a:lnTo>
                  <a:pt x="117" y="24"/>
                </a:lnTo>
                <a:lnTo>
                  <a:pt x="115" y="26"/>
                </a:lnTo>
                <a:lnTo>
                  <a:pt x="113" y="26"/>
                </a:lnTo>
                <a:lnTo>
                  <a:pt x="111" y="26"/>
                </a:lnTo>
                <a:lnTo>
                  <a:pt x="107" y="26"/>
                </a:lnTo>
                <a:lnTo>
                  <a:pt x="106" y="26"/>
                </a:lnTo>
                <a:lnTo>
                  <a:pt x="104" y="24"/>
                </a:lnTo>
                <a:lnTo>
                  <a:pt x="102" y="20"/>
                </a:lnTo>
                <a:lnTo>
                  <a:pt x="102" y="18"/>
                </a:lnTo>
                <a:lnTo>
                  <a:pt x="102" y="16"/>
                </a:lnTo>
                <a:lnTo>
                  <a:pt x="102" y="13"/>
                </a:lnTo>
                <a:lnTo>
                  <a:pt x="102" y="11"/>
                </a:lnTo>
                <a:lnTo>
                  <a:pt x="104" y="9"/>
                </a:lnTo>
                <a:lnTo>
                  <a:pt x="106" y="7"/>
                </a:lnTo>
                <a:lnTo>
                  <a:pt x="107" y="5"/>
                </a:lnTo>
                <a:lnTo>
                  <a:pt x="111" y="5"/>
                </a:lnTo>
                <a:close/>
                <a:moveTo>
                  <a:pt x="111" y="24"/>
                </a:moveTo>
                <a:lnTo>
                  <a:pt x="113" y="24"/>
                </a:lnTo>
                <a:lnTo>
                  <a:pt x="115" y="22"/>
                </a:lnTo>
                <a:lnTo>
                  <a:pt x="115" y="20"/>
                </a:lnTo>
                <a:lnTo>
                  <a:pt x="117" y="20"/>
                </a:lnTo>
                <a:lnTo>
                  <a:pt x="117" y="18"/>
                </a:lnTo>
                <a:lnTo>
                  <a:pt x="117" y="16"/>
                </a:lnTo>
                <a:lnTo>
                  <a:pt x="117" y="14"/>
                </a:lnTo>
                <a:lnTo>
                  <a:pt x="117" y="13"/>
                </a:lnTo>
                <a:lnTo>
                  <a:pt x="115" y="11"/>
                </a:lnTo>
                <a:lnTo>
                  <a:pt x="115" y="9"/>
                </a:lnTo>
                <a:lnTo>
                  <a:pt x="113" y="9"/>
                </a:lnTo>
                <a:lnTo>
                  <a:pt x="111" y="9"/>
                </a:lnTo>
                <a:lnTo>
                  <a:pt x="109" y="9"/>
                </a:lnTo>
                <a:lnTo>
                  <a:pt x="107" y="9"/>
                </a:lnTo>
                <a:lnTo>
                  <a:pt x="106" y="11"/>
                </a:lnTo>
                <a:lnTo>
                  <a:pt x="106" y="13"/>
                </a:lnTo>
                <a:lnTo>
                  <a:pt x="106" y="14"/>
                </a:lnTo>
                <a:lnTo>
                  <a:pt x="106" y="16"/>
                </a:lnTo>
                <a:lnTo>
                  <a:pt x="106" y="18"/>
                </a:lnTo>
                <a:lnTo>
                  <a:pt x="106" y="20"/>
                </a:lnTo>
                <a:lnTo>
                  <a:pt x="107" y="22"/>
                </a:lnTo>
                <a:lnTo>
                  <a:pt x="109" y="24"/>
                </a:lnTo>
                <a:lnTo>
                  <a:pt x="111" y="24"/>
                </a:lnTo>
                <a:close/>
                <a:moveTo>
                  <a:pt x="135" y="22"/>
                </a:moveTo>
                <a:lnTo>
                  <a:pt x="141" y="5"/>
                </a:lnTo>
                <a:lnTo>
                  <a:pt x="146" y="5"/>
                </a:lnTo>
                <a:lnTo>
                  <a:pt x="146" y="26"/>
                </a:lnTo>
                <a:lnTo>
                  <a:pt x="142" y="26"/>
                </a:lnTo>
                <a:lnTo>
                  <a:pt x="142" y="14"/>
                </a:lnTo>
                <a:lnTo>
                  <a:pt x="142" y="13"/>
                </a:lnTo>
                <a:lnTo>
                  <a:pt x="142" y="11"/>
                </a:lnTo>
                <a:lnTo>
                  <a:pt x="137" y="26"/>
                </a:lnTo>
                <a:lnTo>
                  <a:pt x="133" y="26"/>
                </a:lnTo>
                <a:lnTo>
                  <a:pt x="126" y="11"/>
                </a:lnTo>
                <a:lnTo>
                  <a:pt x="126" y="13"/>
                </a:lnTo>
                <a:lnTo>
                  <a:pt x="126" y="14"/>
                </a:lnTo>
                <a:lnTo>
                  <a:pt x="126" y="26"/>
                </a:lnTo>
                <a:lnTo>
                  <a:pt x="124" y="26"/>
                </a:lnTo>
                <a:lnTo>
                  <a:pt x="124" y="5"/>
                </a:lnTo>
                <a:lnTo>
                  <a:pt x="128" y="5"/>
                </a:lnTo>
                <a:lnTo>
                  <a:pt x="135" y="22"/>
                </a:lnTo>
                <a:close/>
                <a:moveTo>
                  <a:pt x="150" y="13"/>
                </a:moveTo>
                <a:lnTo>
                  <a:pt x="152" y="9"/>
                </a:lnTo>
                <a:lnTo>
                  <a:pt x="152" y="7"/>
                </a:lnTo>
                <a:lnTo>
                  <a:pt x="155" y="5"/>
                </a:lnTo>
                <a:lnTo>
                  <a:pt x="159" y="5"/>
                </a:lnTo>
                <a:lnTo>
                  <a:pt x="161" y="5"/>
                </a:lnTo>
                <a:lnTo>
                  <a:pt x="163" y="7"/>
                </a:lnTo>
                <a:lnTo>
                  <a:pt x="165" y="7"/>
                </a:lnTo>
                <a:lnTo>
                  <a:pt x="165" y="9"/>
                </a:lnTo>
                <a:lnTo>
                  <a:pt x="166" y="11"/>
                </a:lnTo>
                <a:lnTo>
                  <a:pt x="166" y="22"/>
                </a:lnTo>
                <a:lnTo>
                  <a:pt x="166" y="24"/>
                </a:lnTo>
                <a:lnTo>
                  <a:pt x="168" y="24"/>
                </a:lnTo>
                <a:lnTo>
                  <a:pt x="168" y="26"/>
                </a:lnTo>
                <a:lnTo>
                  <a:pt x="166" y="26"/>
                </a:lnTo>
                <a:lnTo>
                  <a:pt x="165" y="26"/>
                </a:lnTo>
                <a:lnTo>
                  <a:pt x="163" y="26"/>
                </a:lnTo>
                <a:lnTo>
                  <a:pt x="163" y="24"/>
                </a:lnTo>
                <a:lnTo>
                  <a:pt x="161" y="24"/>
                </a:lnTo>
                <a:lnTo>
                  <a:pt x="159" y="26"/>
                </a:lnTo>
                <a:lnTo>
                  <a:pt x="157" y="26"/>
                </a:lnTo>
                <a:lnTo>
                  <a:pt x="155" y="26"/>
                </a:lnTo>
                <a:lnTo>
                  <a:pt x="154" y="26"/>
                </a:lnTo>
                <a:lnTo>
                  <a:pt x="152" y="26"/>
                </a:lnTo>
                <a:lnTo>
                  <a:pt x="150" y="24"/>
                </a:lnTo>
                <a:lnTo>
                  <a:pt x="150" y="22"/>
                </a:lnTo>
                <a:lnTo>
                  <a:pt x="150" y="20"/>
                </a:lnTo>
                <a:lnTo>
                  <a:pt x="150" y="18"/>
                </a:lnTo>
                <a:lnTo>
                  <a:pt x="150" y="16"/>
                </a:lnTo>
                <a:lnTo>
                  <a:pt x="152" y="14"/>
                </a:lnTo>
                <a:lnTo>
                  <a:pt x="155" y="14"/>
                </a:lnTo>
                <a:lnTo>
                  <a:pt x="161" y="14"/>
                </a:lnTo>
                <a:lnTo>
                  <a:pt x="163" y="13"/>
                </a:lnTo>
                <a:lnTo>
                  <a:pt x="163" y="11"/>
                </a:lnTo>
                <a:lnTo>
                  <a:pt x="161" y="9"/>
                </a:lnTo>
                <a:lnTo>
                  <a:pt x="157" y="9"/>
                </a:lnTo>
                <a:lnTo>
                  <a:pt x="155" y="9"/>
                </a:lnTo>
                <a:lnTo>
                  <a:pt x="154" y="9"/>
                </a:lnTo>
                <a:lnTo>
                  <a:pt x="154" y="11"/>
                </a:lnTo>
                <a:lnTo>
                  <a:pt x="154" y="13"/>
                </a:lnTo>
                <a:lnTo>
                  <a:pt x="150" y="13"/>
                </a:lnTo>
                <a:close/>
                <a:moveTo>
                  <a:pt x="163" y="16"/>
                </a:moveTo>
                <a:lnTo>
                  <a:pt x="161" y="16"/>
                </a:lnTo>
                <a:lnTo>
                  <a:pt x="159" y="16"/>
                </a:lnTo>
                <a:lnTo>
                  <a:pt x="157" y="16"/>
                </a:lnTo>
                <a:lnTo>
                  <a:pt x="155" y="16"/>
                </a:lnTo>
                <a:lnTo>
                  <a:pt x="155" y="18"/>
                </a:lnTo>
                <a:lnTo>
                  <a:pt x="154" y="18"/>
                </a:lnTo>
                <a:lnTo>
                  <a:pt x="154" y="20"/>
                </a:lnTo>
                <a:lnTo>
                  <a:pt x="154" y="22"/>
                </a:lnTo>
                <a:lnTo>
                  <a:pt x="155" y="24"/>
                </a:lnTo>
                <a:lnTo>
                  <a:pt x="157" y="24"/>
                </a:lnTo>
                <a:lnTo>
                  <a:pt x="159" y="24"/>
                </a:lnTo>
                <a:lnTo>
                  <a:pt x="161" y="22"/>
                </a:lnTo>
                <a:lnTo>
                  <a:pt x="163" y="20"/>
                </a:lnTo>
                <a:lnTo>
                  <a:pt x="163" y="18"/>
                </a:lnTo>
                <a:lnTo>
                  <a:pt x="163" y="16"/>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54" name="Freeform 188"/>
          <p:cNvSpPr>
            <a:spLocks noEditPoints="1"/>
          </p:cNvSpPr>
          <p:nvPr/>
        </p:nvSpPr>
        <p:spPr bwMode="auto">
          <a:xfrm>
            <a:off x="1325276" y="2525400"/>
            <a:ext cx="383529" cy="66126"/>
          </a:xfrm>
          <a:custGeom>
            <a:avLst/>
            <a:gdLst>
              <a:gd name="T0" fmla="*/ 5859 w 220"/>
              <a:gd name="T1" fmla="*/ 20638 h 35"/>
              <a:gd name="T2" fmla="*/ 24902 w 220"/>
              <a:gd name="T3" fmla="*/ 44450 h 35"/>
              <a:gd name="T4" fmla="*/ 35156 w 220"/>
              <a:gd name="T5" fmla="*/ 17463 h 35"/>
              <a:gd name="T6" fmla="*/ 51269 w 220"/>
              <a:gd name="T7" fmla="*/ 11113 h 35"/>
              <a:gd name="T8" fmla="*/ 57128 w 220"/>
              <a:gd name="T9" fmla="*/ 38100 h 35"/>
              <a:gd name="T10" fmla="*/ 62988 w 220"/>
              <a:gd name="T11" fmla="*/ 44450 h 35"/>
              <a:gd name="T12" fmla="*/ 60058 w 220"/>
              <a:gd name="T13" fmla="*/ 44450 h 35"/>
              <a:gd name="T14" fmla="*/ 54199 w 220"/>
              <a:gd name="T15" fmla="*/ 38100 h 35"/>
              <a:gd name="T16" fmla="*/ 41015 w 220"/>
              <a:gd name="T17" fmla="*/ 44450 h 35"/>
              <a:gd name="T18" fmla="*/ 35156 w 220"/>
              <a:gd name="T19" fmla="*/ 34925 h 35"/>
              <a:gd name="T20" fmla="*/ 51269 w 220"/>
              <a:gd name="T21" fmla="*/ 23813 h 35"/>
              <a:gd name="T22" fmla="*/ 43945 w 220"/>
              <a:gd name="T23" fmla="*/ 14288 h 35"/>
              <a:gd name="T24" fmla="*/ 54199 w 220"/>
              <a:gd name="T25" fmla="*/ 26988 h 35"/>
              <a:gd name="T26" fmla="*/ 43945 w 220"/>
              <a:gd name="T27" fmla="*/ 30163 h 35"/>
              <a:gd name="T28" fmla="*/ 38086 w 220"/>
              <a:gd name="T29" fmla="*/ 34925 h 35"/>
              <a:gd name="T30" fmla="*/ 51269 w 220"/>
              <a:gd name="T31" fmla="*/ 38100 h 35"/>
              <a:gd name="T32" fmla="*/ 70312 w 220"/>
              <a:gd name="T33" fmla="*/ 14288 h 35"/>
              <a:gd name="T34" fmla="*/ 62988 w 220"/>
              <a:gd name="T35" fmla="*/ 44450 h 35"/>
              <a:gd name="T36" fmla="*/ 67382 w 220"/>
              <a:gd name="T37" fmla="*/ 34925 h 35"/>
              <a:gd name="T38" fmla="*/ 80566 w 220"/>
              <a:gd name="T39" fmla="*/ 14288 h 35"/>
              <a:gd name="T40" fmla="*/ 115721 w 220"/>
              <a:gd name="T41" fmla="*/ 11113 h 35"/>
              <a:gd name="T42" fmla="*/ 99608 w 220"/>
              <a:gd name="T43" fmla="*/ 44450 h 35"/>
              <a:gd name="T44" fmla="*/ 143553 w 220"/>
              <a:gd name="T45" fmla="*/ 11113 h 35"/>
              <a:gd name="T46" fmla="*/ 130370 w 220"/>
              <a:gd name="T47" fmla="*/ 30163 h 35"/>
              <a:gd name="T48" fmla="*/ 130370 w 220"/>
              <a:gd name="T49" fmla="*/ 23813 h 35"/>
              <a:gd name="T50" fmla="*/ 172850 w 220"/>
              <a:gd name="T51" fmla="*/ 11113 h 35"/>
              <a:gd name="T52" fmla="*/ 172850 w 220"/>
              <a:gd name="T53" fmla="*/ 20638 h 35"/>
              <a:gd name="T54" fmla="*/ 159666 w 220"/>
              <a:gd name="T55" fmla="*/ 34925 h 35"/>
              <a:gd name="T56" fmla="*/ 205076 w 220"/>
              <a:gd name="T57" fmla="*/ 30163 h 35"/>
              <a:gd name="T58" fmla="*/ 191892 w 220"/>
              <a:gd name="T59" fmla="*/ 11113 h 35"/>
              <a:gd name="T60" fmla="*/ 222654 w 220"/>
              <a:gd name="T61" fmla="*/ 44450 h 35"/>
              <a:gd name="T62" fmla="*/ 222654 w 220"/>
              <a:gd name="T63" fmla="*/ 14288 h 35"/>
              <a:gd name="T64" fmla="*/ 246091 w 220"/>
              <a:gd name="T65" fmla="*/ 14288 h 35"/>
              <a:gd name="T66" fmla="*/ 257810 w 220"/>
              <a:gd name="T67" fmla="*/ 11113 h 35"/>
              <a:gd name="T68" fmla="*/ 262204 w 220"/>
              <a:gd name="T69" fmla="*/ 30163 h 35"/>
              <a:gd name="T70" fmla="*/ 251950 w 220"/>
              <a:gd name="T71" fmla="*/ 44450 h 35"/>
              <a:gd name="T72" fmla="*/ 243161 w 220"/>
              <a:gd name="T73" fmla="*/ 38100 h 35"/>
              <a:gd name="T74" fmla="*/ 254880 w 220"/>
              <a:gd name="T75" fmla="*/ 38100 h 35"/>
              <a:gd name="T76" fmla="*/ 259274 w 220"/>
              <a:gd name="T77" fmla="*/ 26988 h 35"/>
              <a:gd name="T78" fmla="*/ 254880 w 220"/>
              <a:gd name="T79" fmla="*/ 14288 h 35"/>
              <a:gd name="T80" fmla="*/ 243161 w 220"/>
              <a:gd name="T81" fmla="*/ 30163 h 35"/>
              <a:gd name="T82" fmla="*/ 268063 w 220"/>
              <a:gd name="T83" fmla="*/ 20638 h 35"/>
              <a:gd name="T84" fmla="*/ 284177 w 220"/>
              <a:gd name="T85" fmla="*/ 11113 h 35"/>
              <a:gd name="T86" fmla="*/ 292965 w 220"/>
              <a:gd name="T87" fmla="*/ 20638 h 35"/>
              <a:gd name="T88" fmla="*/ 294430 w 220"/>
              <a:gd name="T89" fmla="*/ 38100 h 35"/>
              <a:gd name="T90" fmla="*/ 292965 w 220"/>
              <a:gd name="T91" fmla="*/ 44450 h 35"/>
              <a:gd name="T92" fmla="*/ 287106 w 220"/>
              <a:gd name="T93" fmla="*/ 41275 h 35"/>
              <a:gd name="T94" fmla="*/ 275388 w 220"/>
              <a:gd name="T95" fmla="*/ 44450 h 35"/>
              <a:gd name="T96" fmla="*/ 268063 w 220"/>
              <a:gd name="T97" fmla="*/ 38100 h 35"/>
              <a:gd name="T98" fmla="*/ 275388 w 220"/>
              <a:gd name="T99" fmla="*/ 26988 h 35"/>
              <a:gd name="T100" fmla="*/ 281247 w 220"/>
              <a:gd name="T101" fmla="*/ 14288 h 35"/>
              <a:gd name="T102" fmla="*/ 268063 w 220"/>
              <a:gd name="T103" fmla="*/ 20638 h 35"/>
              <a:gd name="T104" fmla="*/ 278317 w 220"/>
              <a:gd name="T105" fmla="*/ 30163 h 35"/>
              <a:gd name="T106" fmla="*/ 273923 w 220"/>
              <a:gd name="T107" fmla="*/ 31750 h 35"/>
              <a:gd name="T108" fmla="*/ 281247 w 220"/>
              <a:gd name="T109" fmla="*/ 38100 h 35"/>
              <a:gd name="T110" fmla="*/ 287106 w 220"/>
              <a:gd name="T111" fmla="*/ 26988 h 35"/>
              <a:gd name="T112" fmla="*/ 297360 w 220"/>
              <a:gd name="T113" fmla="*/ 38100 h 35"/>
              <a:gd name="T114" fmla="*/ 300290 w 220"/>
              <a:gd name="T115" fmla="*/ 11113 h 35"/>
              <a:gd name="T116" fmla="*/ 319332 w 220"/>
              <a:gd name="T117" fmla="*/ 49213 h 35"/>
              <a:gd name="T118" fmla="*/ 306149 w 220"/>
              <a:gd name="T119" fmla="*/ 14288 h 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0"/>
              <a:gd name="T181" fmla="*/ 0 h 35"/>
              <a:gd name="T182" fmla="*/ 220 w 220"/>
              <a:gd name="T183" fmla="*/ 35 h 3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0" h="35">
                <a:moveTo>
                  <a:pt x="4" y="28"/>
                </a:moveTo>
                <a:lnTo>
                  <a:pt x="0" y="28"/>
                </a:lnTo>
                <a:lnTo>
                  <a:pt x="0" y="0"/>
                </a:lnTo>
                <a:lnTo>
                  <a:pt x="4" y="0"/>
                </a:lnTo>
                <a:lnTo>
                  <a:pt x="4" y="13"/>
                </a:lnTo>
                <a:lnTo>
                  <a:pt x="17" y="0"/>
                </a:lnTo>
                <a:lnTo>
                  <a:pt x="22" y="0"/>
                </a:lnTo>
                <a:lnTo>
                  <a:pt x="11" y="11"/>
                </a:lnTo>
                <a:lnTo>
                  <a:pt x="22" y="28"/>
                </a:lnTo>
                <a:lnTo>
                  <a:pt x="17" y="28"/>
                </a:lnTo>
                <a:lnTo>
                  <a:pt x="7" y="13"/>
                </a:lnTo>
                <a:lnTo>
                  <a:pt x="4" y="17"/>
                </a:lnTo>
                <a:lnTo>
                  <a:pt x="4" y="28"/>
                </a:lnTo>
                <a:close/>
                <a:moveTo>
                  <a:pt x="24" y="13"/>
                </a:moveTo>
                <a:lnTo>
                  <a:pt x="24" y="11"/>
                </a:lnTo>
                <a:lnTo>
                  <a:pt x="26" y="9"/>
                </a:lnTo>
                <a:lnTo>
                  <a:pt x="30" y="7"/>
                </a:lnTo>
                <a:lnTo>
                  <a:pt x="31" y="7"/>
                </a:lnTo>
                <a:lnTo>
                  <a:pt x="33" y="7"/>
                </a:lnTo>
                <a:lnTo>
                  <a:pt x="35" y="7"/>
                </a:lnTo>
                <a:lnTo>
                  <a:pt x="37" y="7"/>
                </a:lnTo>
                <a:lnTo>
                  <a:pt x="39" y="9"/>
                </a:lnTo>
                <a:lnTo>
                  <a:pt x="39" y="11"/>
                </a:lnTo>
                <a:lnTo>
                  <a:pt x="39" y="13"/>
                </a:lnTo>
                <a:lnTo>
                  <a:pt x="39" y="24"/>
                </a:lnTo>
                <a:lnTo>
                  <a:pt x="41" y="24"/>
                </a:lnTo>
                <a:lnTo>
                  <a:pt x="43" y="24"/>
                </a:lnTo>
                <a:lnTo>
                  <a:pt x="43" y="28"/>
                </a:lnTo>
                <a:lnTo>
                  <a:pt x="41" y="28"/>
                </a:lnTo>
                <a:lnTo>
                  <a:pt x="39" y="28"/>
                </a:lnTo>
                <a:lnTo>
                  <a:pt x="37" y="26"/>
                </a:lnTo>
                <a:lnTo>
                  <a:pt x="37" y="24"/>
                </a:lnTo>
                <a:lnTo>
                  <a:pt x="35" y="26"/>
                </a:lnTo>
                <a:lnTo>
                  <a:pt x="33" y="26"/>
                </a:lnTo>
                <a:lnTo>
                  <a:pt x="31" y="28"/>
                </a:lnTo>
                <a:lnTo>
                  <a:pt x="30" y="28"/>
                </a:lnTo>
                <a:lnTo>
                  <a:pt x="28" y="28"/>
                </a:lnTo>
                <a:lnTo>
                  <a:pt x="26" y="28"/>
                </a:lnTo>
                <a:lnTo>
                  <a:pt x="26" y="26"/>
                </a:lnTo>
                <a:lnTo>
                  <a:pt x="24" y="24"/>
                </a:lnTo>
                <a:lnTo>
                  <a:pt x="24" y="22"/>
                </a:lnTo>
                <a:lnTo>
                  <a:pt x="24" y="20"/>
                </a:lnTo>
                <a:lnTo>
                  <a:pt x="24" y="19"/>
                </a:lnTo>
                <a:lnTo>
                  <a:pt x="26" y="17"/>
                </a:lnTo>
                <a:lnTo>
                  <a:pt x="30" y="17"/>
                </a:lnTo>
                <a:lnTo>
                  <a:pt x="35" y="15"/>
                </a:lnTo>
                <a:lnTo>
                  <a:pt x="37" y="13"/>
                </a:lnTo>
                <a:lnTo>
                  <a:pt x="35" y="11"/>
                </a:lnTo>
                <a:lnTo>
                  <a:pt x="31" y="9"/>
                </a:lnTo>
                <a:lnTo>
                  <a:pt x="30" y="9"/>
                </a:lnTo>
                <a:lnTo>
                  <a:pt x="28" y="11"/>
                </a:lnTo>
                <a:lnTo>
                  <a:pt x="28" y="13"/>
                </a:lnTo>
                <a:lnTo>
                  <a:pt x="24" y="13"/>
                </a:lnTo>
                <a:close/>
                <a:moveTo>
                  <a:pt x="37" y="17"/>
                </a:moveTo>
                <a:lnTo>
                  <a:pt x="35" y="17"/>
                </a:lnTo>
                <a:lnTo>
                  <a:pt x="35" y="19"/>
                </a:lnTo>
                <a:lnTo>
                  <a:pt x="33" y="19"/>
                </a:lnTo>
                <a:lnTo>
                  <a:pt x="31" y="19"/>
                </a:lnTo>
                <a:lnTo>
                  <a:pt x="30" y="19"/>
                </a:lnTo>
                <a:lnTo>
                  <a:pt x="28" y="19"/>
                </a:lnTo>
                <a:lnTo>
                  <a:pt x="28" y="20"/>
                </a:lnTo>
                <a:lnTo>
                  <a:pt x="26" y="22"/>
                </a:lnTo>
                <a:lnTo>
                  <a:pt x="28" y="24"/>
                </a:lnTo>
                <a:lnTo>
                  <a:pt x="30" y="24"/>
                </a:lnTo>
                <a:lnTo>
                  <a:pt x="31" y="24"/>
                </a:lnTo>
                <a:lnTo>
                  <a:pt x="33" y="24"/>
                </a:lnTo>
                <a:lnTo>
                  <a:pt x="35" y="24"/>
                </a:lnTo>
                <a:lnTo>
                  <a:pt x="35" y="22"/>
                </a:lnTo>
                <a:lnTo>
                  <a:pt x="37" y="22"/>
                </a:lnTo>
                <a:lnTo>
                  <a:pt x="37" y="20"/>
                </a:lnTo>
                <a:lnTo>
                  <a:pt x="37" y="17"/>
                </a:lnTo>
                <a:close/>
                <a:moveTo>
                  <a:pt x="48" y="9"/>
                </a:moveTo>
                <a:lnTo>
                  <a:pt x="48" y="22"/>
                </a:lnTo>
                <a:lnTo>
                  <a:pt x="48" y="24"/>
                </a:lnTo>
                <a:lnTo>
                  <a:pt x="48" y="26"/>
                </a:lnTo>
                <a:lnTo>
                  <a:pt x="46" y="28"/>
                </a:lnTo>
                <a:lnTo>
                  <a:pt x="43" y="28"/>
                </a:lnTo>
                <a:lnTo>
                  <a:pt x="43" y="24"/>
                </a:lnTo>
                <a:lnTo>
                  <a:pt x="44" y="24"/>
                </a:lnTo>
                <a:lnTo>
                  <a:pt x="46" y="22"/>
                </a:lnTo>
                <a:lnTo>
                  <a:pt x="46" y="7"/>
                </a:lnTo>
                <a:lnTo>
                  <a:pt x="59" y="7"/>
                </a:lnTo>
                <a:lnTo>
                  <a:pt x="59" y="28"/>
                </a:lnTo>
                <a:lnTo>
                  <a:pt x="55" y="28"/>
                </a:lnTo>
                <a:lnTo>
                  <a:pt x="55" y="9"/>
                </a:lnTo>
                <a:lnTo>
                  <a:pt x="48" y="9"/>
                </a:lnTo>
                <a:close/>
                <a:moveTo>
                  <a:pt x="68" y="22"/>
                </a:moveTo>
                <a:lnTo>
                  <a:pt x="68" y="22"/>
                </a:lnTo>
                <a:lnTo>
                  <a:pt x="76" y="7"/>
                </a:lnTo>
                <a:lnTo>
                  <a:pt x="79" y="7"/>
                </a:lnTo>
                <a:lnTo>
                  <a:pt x="79" y="28"/>
                </a:lnTo>
                <a:lnTo>
                  <a:pt x="78" y="28"/>
                </a:lnTo>
                <a:lnTo>
                  <a:pt x="78" y="13"/>
                </a:lnTo>
                <a:lnTo>
                  <a:pt x="68" y="28"/>
                </a:lnTo>
                <a:lnTo>
                  <a:pt x="65" y="28"/>
                </a:lnTo>
                <a:lnTo>
                  <a:pt x="65" y="7"/>
                </a:lnTo>
                <a:lnTo>
                  <a:pt x="68" y="7"/>
                </a:lnTo>
                <a:lnTo>
                  <a:pt x="68" y="22"/>
                </a:lnTo>
                <a:close/>
                <a:moveTo>
                  <a:pt x="98" y="7"/>
                </a:moveTo>
                <a:lnTo>
                  <a:pt x="102" y="7"/>
                </a:lnTo>
                <a:lnTo>
                  <a:pt x="102" y="28"/>
                </a:lnTo>
                <a:lnTo>
                  <a:pt x="98" y="28"/>
                </a:lnTo>
                <a:lnTo>
                  <a:pt x="98" y="19"/>
                </a:lnTo>
                <a:lnTo>
                  <a:pt x="89" y="19"/>
                </a:lnTo>
                <a:lnTo>
                  <a:pt x="89" y="28"/>
                </a:lnTo>
                <a:lnTo>
                  <a:pt x="85" y="28"/>
                </a:lnTo>
                <a:lnTo>
                  <a:pt x="85" y="7"/>
                </a:lnTo>
                <a:lnTo>
                  <a:pt x="89" y="7"/>
                </a:lnTo>
                <a:lnTo>
                  <a:pt x="89" y="15"/>
                </a:lnTo>
                <a:lnTo>
                  <a:pt x="98" y="15"/>
                </a:lnTo>
                <a:lnTo>
                  <a:pt x="98" y="7"/>
                </a:lnTo>
                <a:close/>
                <a:moveTo>
                  <a:pt x="109" y="22"/>
                </a:moveTo>
                <a:lnTo>
                  <a:pt x="109" y="22"/>
                </a:lnTo>
                <a:lnTo>
                  <a:pt x="118" y="7"/>
                </a:lnTo>
                <a:lnTo>
                  <a:pt x="122" y="7"/>
                </a:lnTo>
                <a:lnTo>
                  <a:pt x="122" y="28"/>
                </a:lnTo>
                <a:lnTo>
                  <a:pt x="118" y="28"/>
                </a:lnTo>
                <a:lnTo>
                  <a:pt x="118" y="13"/>
                </a:lnTo>
                <a:lnTo>
                  <a:pt x="111" y="28"/>
                </a:lnTo>
                <a:lnTo>
                  <a:pt x="105" y="28"/>
                </a:lnTo>
                <a:lnTo>
                  <a:pt x="105" y="7"/>
                </a:lnTo>
                <a:lnTo>
                  <a:pt x="109" y="7"/>
                </a:lnTo>
                <a:lnTo>
                  <a:pt x="109" y="22"/>
                </a:lnTo>
                <a:close/>
                <a:moveTo>
                  <a:pt x="140" y="7"/>
                </a:moveTo>
                <a:lnTo>
                  <a:pt x="142" y="7"/>
                </a:lnTo>
                <a:lnTo>
                  <a:pt x="142" y="28"/>
                </a:lnTo>
                <a:lnTo>
                  <a:pt x="140" y="28"/>
                </a:lnTo>
                <a:lnTo>
                  <a:pt x="140" y="19"/>
                </a:lnTo>
                <a:lnTo>
                  <a:pt x="131" y="19"/>
                </a:lnTo>
                <a:lnTo>
                  <a:pt x="131" y="28"/>
                </a:lnTo>
                <a:lnTo>
                  <a:pt x="128" y="28"/>
                </a:lnTo>
                <a:lnTo>
                  <a:pt x="128" y="7"/>
                </a:lnTo>
                <a:lnTo>
                  <a:pt x="131" y="7"/>
                </a:lnTo>
                <a:lnTo>
                  <a:pt x="131" y="15"/>
                </a:lnTo>
                <a:lnTo>
                  <a:pt x="140" y="15"/>
                </a:lnTo>
                <a:lnTo>
                  <a:pt x="140" y="7"/>
                </a:lnTo>
                <a:close/>
                <a:moveTo>
                  <a:pt x="152" y="9"/>
                </a:moveTo>
                <a:lnTo>
                  <a:pt x="152" y="28"/>
                </a:lnTo>
                <a:lnTo>
                  <a:pt x="148" y="28"/>
                </a:lnTo>
                <a:lnTo>
                  <a:pt x="148" y="7"/>
                </a:lnTo>
                <a:lnTo>
                  <a:pt x="161" y="7"/>
                </a:lnTo>
                <a:lnTo>
                  <a:pt x="161" y="9"/>
                </a:lnTo>
                <a:lnTo>
                  <a:pt x="152" y="9"/>
                </a:lnTo>
                <a:close/>
                <a:moveTo>
                  <a:pt x="163" y="7"/>
                </a:moveTo>
                <a:lnTo>
                  <a:pt x="166" y="7"/>
                </a:lnTo>
                <a:lnTo>
                  <a:pt x="166" y="9"/>
                </a:lnTo>
                <a:lnTo>
                  <a:pt x="168" y="9"/>
                </a:lnTo>
                <a:lnTo>
                  <a:pt x="168" y="7"/>
                </a:lnTo>
                <a:lnTo>
                  <a:pt x="170" y="7"/>
                </a:lnTo>
                <a:lnTo>
                  <a:pt x="172" y="7"/>
                </a:lnTo>
                <a:lnTo>
                  <a:pt x="174" y="7"/>
                </a:lnTo>
                <a:lnTo>
                  <a:pt x="176" y="7"/>
                </a:lnTo>
                <a:lnTo>
                  <a:pt x="177" y="9"/>
                </a:lnTo>
                <a:lnTo>
                  <a:pt x="179" y="11"/>
                </a:lnTo>
                <a:lnTo>
                  <a:pt x="179" y="15"/>
                </a:lnTo>
                <a:lnTo>
                  <a:pt x="181" y="17"/>
                </a:lnTo>
                <a:lnTo>
                  <a:pt x="179" y="19"/>
                </a:lnTo>
                <a:lnTo>
                  <a:pt x="179" y="22"/>
                </a:lnTo>
                <a:lnTo>
                  <a:pt x="179" y="24"/>
                </a:lnTo>
                <a:lnTo>
                  <a:pt x="177" y="26"/>
                </a:lnTo>
                <a:lnTo>
                  <a:pt x="174" y="28"/>
                </a:lnTo>
                <a:lnTo>
                  <a:pt x="172" y="28"/>
                </a:lnTo>
                <a:lnTo>
                  <a:pt x="170" y="28"/>
                </a:lnTo>
                <a:lnTo>
                  <a:pt x="168" y="28"/>
                </a:lnTo>
                <a:lnTo>
                  <a:pt x="168" y="26"/>
                </a:lnTo>
                <a:lnTo>
                  <a:pt x="166" y="24"/>
                </a:lnTo>
                <a:lnTo>
                  <a:pt x="166" y="35"/>
                </a:lnTo>
                <a:lnTo>
                  <a:pt x="163" y="35"/>
                </a:lnTo>
                <a:lnTo>
                  <a:pt x="163" y="7"/>
                </a:lnTo>
                <a:close/>
                <a:moveTo>
                  <a:pt x="172" y="24"/>
                </a:moveTo>
                <a:lnTo>
                  <a:pt x="174" y="24"/>
                </a:lnTo>
                <a:lnTo>
                  <a:pt x="176" y="22"/>
                </a:lnTo>
                <a:lnTo>
                  <a:pt x="176" y="20"/>
                </a:lnTo>
                <a:lnTo>
                  <a:pt x="177" y="19"/>
                </a:lnTo>
                <a:lnTo>
                  <a:pt x="177" y="17"/>
                </a:lnTo>
                <a:lnTo>
                  <a:pt x="177" y="15"/>
                </a:lnTo>
                <a:lnTo>
                  <a:pt x="177" y="13"/>
                </a:lnTo>
                <a:lnTo>
                  <a:pt x="176" y="13"/>
                </a:lnTo>
                <a:lnTo>
                  <a:pt x="176" y="11"/>
                </a:lnTo>
                <a:lnTo>
                  <a:pt x="174" y="9"/>
                </a:lnTo>
                <a:lnTo>
                  <a:pt x="172" y="9"/>
                </a:lnTo>
                <a:lnTo>
                  <a:pt x="170" y="11"/>
                </a:lnTo>
                <a:lnTo>
                  <a:pt x="168" y="11"/>
                </a:lnTo>
                <a:lnTo>
                  <a:pt x="166" y="15"/>
                </a:lnTo>
                <a:lnTo>
                  <a:pt x="166" y="19"/>
                </a:lnTo>
                <a:lnTo>
                  <a:pt x="166" y="20"/>
                </a:lnTo>
                <a:lnTo>
                  <a:pt x="168" y="24"/>
                </a:lnTo>
                <a:lnTo>
                  <a:pt x="170" y="24"/>
                </a:lnTo>
                <a:lnTo>
                  <a:pt x="172" y="24"/>
                </a:lnTo>
                <a:close/>
                <a:moveTo>
                  <a:pt x="183" y="13"/>
                </a:moveTo>
                <a:lnTo>
                  <a:pt x="185" y="11"/>
                </a:lnTo>
                <a:lnTo>
                  <a:pt x="187" y="9"/>
                </a:lnTo>
                <a:lnTo>
                  <a:pt x="188" y="7"/>
                </a:lnTo>
                <a:lnTo>
                  <a:pt x="192" y="7"/>
                </a:lnTo>
                <a:lnTo>
                  <a:pt x="194" y="7"/>
                </a:lnTo>
                <a:lnTo>
                  <a:pt x="196" y="7"/>
                </a:lnTo>
                <a:lnTo>
                  <a:pt x="198" y="9"/>
                </a:lnTo>
                <a:lnTo>
                  <a:pt x="200" y="11"/>
                </a:lnTo>
                <a:lnTo>
                  <a:pt x="200" y="13"/>
                </a:lnTo>
                <a:lnTo>
                  <a:pt x="200" y="24"/>
                </a:lnTo>
                <a:lnTo>
                  <a:pt x="201" y="24"/>
                </a:lnTo>
                <a:lnTo>
                  <a:pt x="201" y="28"/>
                </a:lnTo>
                <a:lnTo>
                  <a:pt x="200" y="28"/>
                </a:lnTo>
                <a:lnTo>
                  <a:pt x="198" y="28"/>
                </a:lnTo>
                <a:lnTo>
                  <a:pt x="198" y="26"/>
                </a:lnTo>
                <a:lnTo>
                  <a:pt x="196" y="26"/>
                </a:lnTo>
                <a:lnTo>
                  <a:pt x="196" y="24"/>
                </a:lnTo>
                <a:lnTo>
                  <a:pt x="194" y="26"/>
                </a:lnTo>
                <a:lnTo>
                  <a:pt x="192" y="26"/>
                </a:lnTo>
                <a:lnTo>
                  <a:pt x="190" y="28"/>
                </a:lnTo>
                <a:lnTo>
                  <a:pt x="188" y="28"/>
                </a:lnTo>
                <a:lnTo>
                  <a:pt x="187" y="28"/>
                </a:lnTo>
                <a:lnTo>
                  <a:pt x="185" y="26"/>
                </a:lnTo>
                <a:lnTo>
                  <a:pt x="183" y="24"/>
                </a:lnTo>
                <a:lnTo>
                  <a:pt x="183" y="22"/>
                </a:lnTo>
                <a:lnTo>
                  <a:pt x="183" y="20"/>
                </a:lnTo>
                <a:lnTo>
                  <a:pt x="185" y="19"/>
                </a:lnTo>
                <a:lnTo>
                  <a:pt x="187" y="17"/>
                </a:lnTo>
                <a:lnTo>
                  <a:pt x="188" y="17"/>
                </a:lnTo>
                <a:lnTo>
                  <a:pt x="194" y="15"/>
                </a:lnTo>
                <a:lnTo>
                  <a:pt x="196" y="15"/>
                </a:lnTo>
                <a:lnTo>
                  <a:pt x="196" y="13"/>
                </a:lnTo>
                <a:lnTo>
                  <a:pt x="194" y="11"/>
                </a:lnTo>
                <a:lnTo>
                  <a:pt x="192" y="9"/>
                </a:lnTo>
                <a:lnTo>
                  <a:pt x="188" y="9"/>
                </a:lnTo>
                <a:lnTo>
                  <a:pt x="188" y="11"/>
                </a:lnTo>
                <a:lnTo>
                  <a:pt x="187" y="11"/>
                </a:lnTo>
                <a:lnTo>
                  <a:pt x="187" y="13"/>
                </a:lnTo>
                <a:lnTo>
                  <a:pt x="183" y="13"/>
                </a:lnTo>
                <a:close/>
                <a:moveTo>
                  <a:pt x="196" y="17"/>
                </a:moveTo>
                <a:lnTo>
                  <a:pt x="196" y="17"/>
                </a:lnTo>
                <a:lnTo>
                  <a:pt x="194" y="19"/>
                </a:lnTo>
                <a:lnTo>
                  <a:pt x="192" y="19"/>
                </a:lnTo>
                <a:lnTo>
                  <a:pt x="190" y="19"/>
                </a:lnTo>
                <a:lnTo>
                  <a:pt x="188" y="19"/>
                </a:lnTo>
                <a:lnTo>
                  <a:pt x="187" y="19"/>
                </a:lnTo>
                <a:lnTo>
                  <a:pt x="187" y="20"/>
                </a:lnTo>
                <a:lnTo>
                  <a:pt x="187" y="22"/>
                </a:lnTo>
                <a:lnTo>
                  <a:pt x="187" y="24"/>
                </a:lnTo>
                <a:lnTo>
                  <a:pt x="190" y="24"/>
                </a:lnTo>
                <a:lnTo>
                  <a:pt x="192" y="24"/>
                </a:lnTo>
                <a:lnTo>
                  <a:pt x="194" y="24"/>
                </a:lnTo>
                <a:lnTo>
                  <a:pt x="194" y="22"/>
                </a:lnTo>
                <a:lnTo>
                  <a:pt x="196" y="22"/>
                </a:lnTo>
                <a:lnTo>
                  <a:pt x="196" y="20"/>
                </a:lnTo>
                <a:lnTo>
                  <a:pt x="196" y="17"/>
                </a:lnTo>
                <a:close/>
                <a:moveTo>
                  <a:pt x="205" y="28"/>
                </a:moveTo>
                <a:lnTo>
                  <a:pt x="205" y="31"/>
                </a:lnTo>
                <a:lnTo>
                  <a:pt x="201" y="31"/>
                </a:lnTo>
                <a:lnTo>
                  <a:pt x="201" y="24"/>
                </a:lnTo>
                <a:lnTo>
                  <a:pt x="203" y="24"/>
                </a:lnTo>
                <a:lnTo>
                  <a:pt x="205" y="22"/>
                </a:lnTo>
                <a:lnTo>
                  <a:pt x="205" y="20"/>
                </a:lnTo>
                <a:lnTo>
                  <a:pt x="205" y="7"/>
                </a:lnTo>
                <a:lnTo>
                  <a:pt x="220" y="7"/>
                </a:lnTo>
                <a:lnTo>
                  <a:pt x="220" y="24"/>
                </a:lnTo>
                <a:lnTo>
                  <a:pt x="220" y="31"/>
                </a:lnTo>
                <a:lnTo>
                  <a:pt x="218" y="31"/>
                </a:lnTo>
                <a:lnTo>
                  <a:pt x="218" y="28"/>
                </a:lnTo>
                <a:lnTo>
                  <a:pt x="205" y="28"/>
                </a:lnTo>
                <a:close/>
                <a:moveTo>
                  <a:pt x="216" y="24"/>
                </a:moveTo>
                <a:lnTo>
                  <a:pt x="216" y="9"/>
                </a:lnTo>
                <a:lnTo>
                  <a:pt x="209" y="9"/>
                </a:lnTo>
                <a:lnTo>
                  <a:pt x="209" y="20"/>
                </a:lnTo>
                <a:lnTo>
                  <a:pt x="207" y="22"/>
                </a:lnTo>
                <a:lnTo>
                  <a:pt x="207" y="24"/>
                </a:lnTo>
                <a:lnTo>
                  <a:pt x="216" y="24"/>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55" name="Freeform 189"/>
          <p:cNvSpPr>
            <a:spLocks noEditPoints="1"/>
          </p:cNvSpPr>
          <p:nvPr/>
        </p:nvSpPr>
        <p:spPr bwMode="auto">
          <a:xfrm>
            <a:off x="10692466" y="4187989"/>
            <a:ext cx="460991" cy="128473"/>
          </a:xfrm>
          <a:custGeom>
            <a:avLst/>
            <a:gdLst>
              <a:gd name="T0" fmla="*/ 61624 w 264"/>
              <a:gd name="T1" fmla="*/ 38100 h 68"/>
              <a:gd name="T2" fmla="*/ 45484 w 264"/>
              <a:gd name="T3" fmla="*/ 11112 h 68"/>
              <a:gd name="T4" fmla="*/ 54288 w 264"/>
              <a:gd name="T5" fmla="*/ 38100 h 68"/>
              <a:gd name="T6" fmla="*/ 51353 w 264"/>
              <a:gd name="T7" fmla="*/ 14287 h 68"/>
              <a:gd name="T8" fmla="*/ 89501 w 264"/>
              <a:gd name="T9" fmla="*/ 11112 h 68"/>
              <a:gd name="T10" fmla="*/ 115912 w 264"/>
              <a:gd name="T11" fmla="*/ 14287 h 68"/>
              <a:gd name="T12" fmla="*/ 99772 w 264"/>
              <a:gd name="T13" fmla="*/ 38100 h 68"/>
              <a:gd name="T14" fmla="*/ 114444 w 264"/>
              <a:gd name="T15" fmla="*/ 20637 h 68"/>
              <a:gd name="T16" fmla="*/ 134986 w 264"/>
              <a:gd name="T17" fmla="*/ 11112 h 68"/>
              <a:gd name="T18" fmla="*/ 132051 w 264"/>
              <a:gd name="T19" fmla="*/ 42862 h 68"/>
              <a:gd name="T20" fmla="*/ 137920 w 264"/>
              <a:gd name="T21" fmla="*/ 38100 h 68"/>
              <a:gd name="T22" fmla="*/ 132051 w 264"/>
              <a:gd name="T23" fmla="*/ 17462 h 68"/>
              <a:gd name="T24" fmla="*/ 173134 w 264"/>
              <a:gd name="T25" fmla="*/ 39687 h 68"/>
              <a:gd name="T26" fmla="*/ 203946 w 264"/>
              <a:gd name="T27" fmla="*/ 11112 h 68"/>
              <a:gd name="T28" fmla="*/ 211282 w 264"/>
              <a:gd name="T29" fmla="*/ 42862 h 68"/>
              <a:gd name="T30" fmla="*/ 189273 w 264"/>
              <a:gd name="T31" fmla="*/ 39687 h 68"/>
              <a:gd name="T32" fmla="*/ 198077 w 264"/>
              <a:gd name="T33" fmla="*/ 14287 h 68"/>
              <a:gd name="T34" fmla="*/ 192208 w 264"/>
              <a:gd name="T35" fmla="*/ 28575 h 68"/>
              <a:gd name="T36" fmla="*/ 217151 w 264"/>
              <a:gd name="T37" fmla="*/ 11112 h 68"/>
              <a:gd name="T38" fmla="*/ 240626 w 264"/>
              <a:gd name="T39" fmla="*/ 31750 h 68"/>
              <a:gd name="T40" fmla="*/ 233290 w 264"/>
              <a:gd name="T41" fmla="*/ 22225 h 68"/>
              <a:gd name="T42" fmla="*/ 236225 w 264"/>
              <a:gd name="T43" fmla="*/ 38100 h 68"/>
              <a:gd name="T44" fmla="*/ 246495 w 264"/>
              <a:gd name="T45" fmla="*/ 39687 h 68"/>
              <a:gd name="T46" fmla="*/ 287578 w 264"/>
              <a:gd name="T47" fmla="*/ 11112 h 68"/>
              <a:gd name="T48" fmla="*/ 281709 w 264"/>
              <a:gd name="T49" fmla="*/ 42862 h 68"/>
              <a:gd name="T50" fmla="*/ 290512 w 264"/>
              <a:gd name="T51" fmla="*/ 38100 h 68"/>
              <a:gd name="T52" fmla="*/ 281709 w 264"/>
              <a:gd name="T53" fmla="*/ 17462 h 68"/>
              <a:gd name="T54" fmla="*/ 325726 w 264"/>
              <a:gd name="T55" fmla="*/ 11112 h 68"/>
              <a:gd name="T56" fmla="*/ 330128 w 264"/>
              <a:gd name="T57" fmla="*/ 38100 h 68"/>
              <a:gd name="T58" fmla="*/ 322792 w 264"/>
              <a:gd name="T59" fmla="*/ 20637 h 68"/>
              <a:gd name="T60" fmla="*/ 325726 w 264"/>
              <a:gd name="T61" fmla="*/ 31750 h 68"/>
              <a:gd name="T62" fmla="*/ 338931 w 264"/>
              <a:gd name="T63" fmla="*/ 25400 h 68"/>
              <a:gd name="T64" fmla="*/ 346267 w 264"/>
              <a:gd name="T65" fmla="*/ 42862 h 68"/>
              <a:gd name="T66" fmla="*/ 352136 w 264"/>
              <a:gd name="T67" fmla="*/ 11112 h 68"/>
              <a:gd name="T68" fmla="*/ 363874 w 264"/>
              <a:gd name="T69" fmla="*/ 11112 h 68"/>
              <a:gd name="T70" fmla="*/ 22009 w 264"/>
              <a:gd name="T71" fmla="*/ 107950 h 68"/>
              <a:gd name="T72" fmla="*/ 57222 w 264"/>
              <a:gd name="T73" fmla="*/ 80962 h 68"/>
              <a:gd name="T74" fmla="*/ 80698 w 264"/>
              <a:gd name="T75" fmla="*/ 104775 h 68"/>
              <a:gd name="T76" fmla="*/ 73362 w 264"/>
              <a:gd name="T77" fmla="*/ 104775 h 68"/>
              <a:gd name="T78" fmla="*/ 64558 w 264"/>
              <a:gd name="T79" fmla="*/ 90487 h 68"/>
              <a:gd name="T80" fmla="*/ 73362 w 264"/>
              <a:gd name="T81" fmla="*/ 93662 h 68"/>
              <a:gd name="T82" fmla="*/ 70427 w 264"/>
              <a:gd name="T83" fmla="*/ 101600 h 68"/>
              <a:gd name="T84" fmla="*/ 115912 w 264"/>
              <a:gd name="T85" fmla="*/ 84137 h 68"/>
              <a:gd name="T86" fmla="*/ 86567 w 264"/>
              <a:gd name="T87" fmla="*/ 79375 h 68"/>
              <a:gd name="T88" fmla="*/ 127649 w 264"/>
              <a:gd name="T89" fmla="*/ 79375 h 68"/>
              <a:gd name="T90" fmla="*/ 156994 w 264"/>
              <a:gd name="T91" fmla="*/ 87312 h 68"/>
              <a:gd name="T92" fmla="*/ 181937 w 264"/>
              <a:gd name="T93" fmla="*/ 104775 h 68"/>
              <a:gd name="T94" fmla="*/ 176068 w 264"/>
              <a:gd name="T95" fmla="*/ 104775 h 68"/>
              <a:gd name="T96" fmla="*/ 159929 w 264"/>
              <a:gd name="T97" fmla="*/ 93662 h 68"/>
              <a:gd name="T98" fmla="*/ 173134 w 264"/>
              <a:gd name="T99" fmla="*/ 93662 h 68"/>
              <a:gd name="T100" fmla="*/ 170199 w 264"/>
              <a:gd name="T101" fmla="*/ 104775 h 68"/>
              <a:gd name="T102" fmla="*/ 208347 w 264"/>
              <a:gd name="T103" fmla="*/ 80962 h 68"/>
              <a:gd name="T104" fmla="*/ 224487 w 264"/>
              <a:gd name="T105" fmla="*/ 104775 h 68"/>
              <a:gd name="T106" fmla="*/ 208347 w 264"/>
              <a:gd name="T107" fmla="*/ 98425 h 68"/>
              <a:gd name="T108" fmla="*/ 233290 w 264"/>
              <a:gd name="T109" fmla="*/ 87312 h 68"/>
              <a:gd name="T110" fmla="*/ 249430 w 264"/>
              <a:gd name="T111" fmla="*/ 90487 h 68"/>
              <a:gd name="T112" fmla="*/ 271438 w 264"/>
              <a:gd name="T113" fmla="*/ 79375 h 68"/>
              <a:gd name="T114" fmla="*/ 300783 w 264"/>
              <a:gd name="T115" fmla="*/ 79375 h 68"/>
              <a:gd name="T116" fmla="*/ 311054 w 264"/>
              <a:gd name="T117" fmla="*/ 69850 h 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4"/>
              <a:gd name="T178" fmla="*/ 0 h 68"/>
              <a:gd name="T179" fmla="*/ 264 w 264"/>
              <a:gd name="T180" fmla="*/ 68 h 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4" h="68">
                <a:moveTo>
                  <a:pt x="22" y="0"/>
                </a:moveTo>
                <a:lnTo>
                  <a:pt x="22" y="25"/>
                </a:lnTo>
                <a:lnTo>
                  <a:pt x="18" y="25"/>
                </a:lnTo>
                <a:lnTo>
                  <a:pt x="18" y="3"/>
                </a:lnTo>
                <a:lnTo>
                  <a:pt x="6" y="3"/>
                </a:lnTo>
                <a:lnTo>
                  <a:pt x="6" y="25"/>
                </a:lnTo>
                <a:lnTo>
                  <a:pt x="2" y="25"/>
                </a:lnTo>
                <a:lnTo>
                  <a:pt x="2" y="0"/>
                </a:lnTo>
                <a:lnTo>
                  <a:pt x="22" y="0"/>
                </a:lnTo>
                <a:close/>
                <a:moveTo>
                  <a:pt x="44" y="20"/>
                </a:moveTo>
                <a:lnTo>
                  <a:pt x="44" y="22"/>
                </a:lnTo>
                <a:lnTo>
                  <a:pt x="44" y="24"/>
                </a:lnTo>
                <a:lnTo>
                  <a:pt x="42" y="24"/>
                </a:lnTo>
                <a:lnTo>
                  <a:pt x="41" y="25"/>
                </a:lnTo>
                <a:lnTo>
                  <a:pt x="39" y="27"/>
                </a:lnTo>
                <a:lnTo>
                  <a:pt x="37" y="27"/>
                </a:lnTo>
                <a:lnTo>
                  <a:pt x="33" y="27"/>
                </a:lnTo>
                <a:lnTo>
                  <a:pt x="31" y="25"/>
                </a:lnTo>
                <a:lnTo>
                  <a:pt x="30" y="24"/>
                </a:lnTo>
                <a:lnTo>
                  <a:pt x="28" y="22"/>
                </a:lnTo>
                <a:lnTo>
                  <a:pt x="28" y="20"/>
                </a:lnTo>
                <a:lnTo>
                  <a:pt x="28" y="16"/>
                </a:lnTo>
                <a:lnTo>
                  <a:pt x="28" y="14"/>
                </a:lnTo>
                <a:lnTo>
                  <a:pt x="28" y="11"/>
                </a:lnTo>
                <a:lnTo>
                  <a:pt x="30" y="9"/>
                </a:lnTo>
                <a:lnTo>
                  <a:pt x="31" y="7"/>
                </a:lnTo>
                <a:lnTo>
                  <a:pt x="33" y="7"/>
                </a:lnTo>
                <a:lnTo>
                  <a:pt x="37" y="7"/>
                </a:lnTo>
                <a:lnTo>
                  <a:pt x="39" y="7"/>
                </a:lnTo>
                <a:lnTo>
                  <a:pt x="41" y="7"/>
                </a:lnTo>
                <a:lnTo>
                  <a:pt x="42" y="9"/>
                </a:lnTo>
                <a:lnTo>
                  <a:pt x="44" y="11"/>
                </a:lnTo>
                <a:lnTo>
                  <a:pt x="44" y="14"/>
                </a:lnTo>
                <a:lnTo>
                  <a:pt x="44" y="18"/>
                </a:lnTo>
                <a:lnTo>
                  <a:pt x="31" y="18"/>
                </a:lnTo>
                <a:lnTo>
                  <a:pt x="31" y="20"/>
                </a:lnTo>
                <a:lnTo>
                  <a:pt x="33" y="22"/>
                </a:lnTo>
                <a:lnTo>
                  <a:pt x="33" y="24"/>
                </a:lnTo>
                <a:lnTo>
                  <a:pt x="37" y="24"/>
                </a:lnTo>
                <a:lnTo>
                  <a:pt x="39" y="24"/>
                </a:lnTo>
                <a:lnTo>
                  <a:pt x="41" y="22"/>
                </a:lnTo>
                <a:lnTo>
                  <a:pt x="42" y="20"/>
                </a:lnTo>
                <a:lnTo>
                  <a:pt x="44" y="20"/>
                </a:lnTo>
                <a:close/>
                <a:moveTo>
                  <a:pt x="42" y="14"/>
                </a:moveTo>
                <a:lnTo>
                  <a:pt x="41" y="13"/>
                </a:lnTo>
                <a:lnTo>
                  <a:pt x="41" y="11"/>
                </a:lnTo>
                <a:lnTo>
                  <a:pt x="39" y="9"/>
                </a:lnTo>
                <a:lnTo>
                  <a:pt x="37" y="9"/>
                </a:lnTo>
                <a:lnTo>
                  <a:pt x="35" y="9"/>
                </a:lnTo>
                <a:lnTo>
                  <a:pt x="33" y="11"/>
                </a:lnTo>
                <a:lnTo>
                  <a:pt x="31" y="13"/>
                </a:lnTo>
                <a:lnTo>
                  <a:pt x="31" y="14"/>
                </a:lnTo>
                <a:lnTo>
                  <a:pt x="42" y="14"/>
                </a:lnTo>
                <a:close/>
                <a:moveTo>
                  <a:pt x="55" y="9"/>
                </a:moveTo>
                <a:lnTo>
                  <a:pt x="55" y="25"/>
                </a:lnTo>
                <a:lnTo>
                  <a:pt x="52" y="25"/>
                </a:lnTo>
                <a:lnTo>
                  <a:pt x="52" y="9"/>
                </a:lnTo>
                <a:lnTo>
                  <a:pt x="46" y="9"/>
                </a:lnTo>
                <a:lnTo>
                  <a:pt x="46" y="7"/>
                </a:lnTo>
                <a:lnTo>
                  <a:pt x="61" y="7"/>
                </a:lnTo>
                <a:lnTo>
                  <a:pt x="61" y="9"/>
                </a:lnTo>
                <a:lnTo>
                  <a:pt x="55" y="9"/>
                </a:lnTo>
                <a:close/>
                <a:moveTo>
                  <a:pt x="65" y="7"/>
                </a:moveTo>
                <a:lnTo>
                  <a:pt x="68" y="7"/>
                </a:lnTo>
                <a:lnTo>
                  <a:pt x="68" y="9"/>
                </a:lnTo>
                <a:lnTo>
                  <a:pt x="70" y="7"/>
                </a:lnTo>
                <a:lnTo>
                  <a:pt x="72" y="7"/>
                </a:lnTo>
                <a:lnTo>
                  <a:pt x="74" y="7"/>
                </a:lnTo>
                <a:lnTo>
                  <a:pt x="76" y="7"/>
                </a:lnTo>
                <a:lnTo>
                  <a:pt x="78" y="7"/>
                </a:lnTo>
                <a:lnTo>
                  <a:pt x="79" y="9"/>
                </a:lnTo>
                <a:lnTo>
                  <a:pt x="81" y="11"/>
                </a:lnTo>
                <a:lnTo>
                  <a:pt x="81" y="13"/>
                </a:lnTo>
                <a:lnTo>
                  <a:pt x="81" y="16"/>
                </a:lnTo>
                <a:lnTo>
                  <a:pt x="81" y="18"/>
                </a:lnTo>
                <a:lnTo>
                  <a:pt x="81" y="22"/>
                </a:lnTo>
                <a:lnTo>
                  <a:pt x="79" y="24"/>
                </a:lnTo>
                <a:lnTo>
                  <a:pt x="78" y="25"/>
                </a:lnTo>
                <a:lnTo>
                  <a:pt x="76" y="27"/>
                </a:lnTo>
                <a:lnTo>
                  <a:pt x="74" y="27"/>
                </a:lnTo>
                <a:lnTo>
                  <a:pt x="72" y="27"/>
                </a:lnTo>
                <a:lnTo>
                  <a:pt x="70" y="25"/>
                </a:lnTo>
                <a:lnTo>
                  <a:pt x="68" y="25"/>
                </a:lnTo>
                <a:lnTo>
                  <a:pt x="68" y="24"/>
                </a:lnTo>
                <a:lnTo>
                  <a:pt x="68" y="35"/>
                </a:lnTo>
                <a:lnTo>
                  <a:pt x="65" y="35"/>
                </a:lnTo>
                <a:lnTo>
                  <a:pt x="65" y="7"/>
                </a:lnTo>
                <a:close/>
                <a:moveTo>
                  <a:pt x="72" y="24"/>
                </a:moveTo>
                <a:lnTo>
                  <a:pt x="74" y="24"/>
                </a:lnTo>
                <a:lnTo>
                  <a:pt x="76" y="24"/>
                </a:lnTo>
                <a:lnTo>
                  <a:pt x="78" y="22"/>
                </a:lnTo>
                <a:lnTo>
                  <a:pt x="78" y="20"/>
                </a:lnTo>
                <a:lnTo>
                  <a:pt x="78" y="18"/>
                </a:lnTo>
                <a:lnTo>
                  <a:pt x="78" y="16"/>
                </a:lnTo>
                <a:lnTo>
                  <a:pt x="78" y="14"/>
                </a:lnTo>
                <a:lnTo>
                  <a:pt x="78" y="13"/>
                </a:lnTo>
                <a:lnTo>
                  <a:pt x="78" y="11"/>
                </a:lnTo>
                <a:lnTo>
                  <a:pt x="76" y="11"/>
                </a:lnTo>
                <a:lnTo>
                  <a:pt x="76" y="9"/>
                </a:lnTo>
                <a:lnTo>
                  <a:pt x="72" y="9"/>
                </a:lnTo>
                <a:lnTo>
                  <a:pt x="70" y="9"/>
                </a:lnTo>
                <a:lnTo>
                  <a:pt x="68" y="11"/>
                </a:lnTo>
                <a:lnTo>
                  <a:pt x="68" y="14"/>
                </a:lnTo>
                <a:lnTo>
                  <a:pt x="68" y="18"/>
                </a:lnTo>
                <a:lnTo>
                  <a:pt x="68" y="20"/>
                </a:lnTo>
                <a:lnTo>
                  <a:pt x="68" y="22"/>
                </a:lnTo>
                <a:lnTo>
                  <a:pt x="70" y="24"/>
                </a:lnTo>
                <a:lnTo>
                  <a:pt x="72" y="24"/>
                </a:lnTo>
                <a:close/>
                <a:moveTo>
                  <a:pt x="92" y="7"/>
                </a:moveTo>
                <a:lnTo>
                  <a:pt x="96" y="7"/>
                </a:lnTo>
                <a:lnTo>
                  <a:pt x="98" y="7"/>
                </a:lnTo>
                <a:lnTo>
                  <a:pt x="100" y="9"/>
                </a:lnTo>
                <a:lnTo>
                  <a:pt x="102" y="11"/>
                </a:lnTo>
                <a:lnTo>
                  <a:pt x="102" y="14"/>
                </a:lnTo>
                <a:lnTo>
                  <a:pt x="102" y="16"/>
                </a:lnTo>
                <a:lnTo>
                  <a:pt x="102" y="20"/>
                </a:lnTo>
                <a:lnTo>
                  <a:pt x="102" y="22"/>
                </a:lnTo>
                <a:lnTo>
                  <a:pt x="100" y="24"/>
                </a:lnTo>
                <a:lnTo>
                  <a:pt x="98" y="25"/>
                </a:lnTo>
                <a:lnTo>
                  <a:pt x="96" y="27"/>
                </a:lnTo>
                <a:lnTo>
                  <a:pt x="92" y="27"/>
                </a:lnTo>
                <a:lnTo>
                  <a:pt x="90" y="27"/>
                </a:lnTo>
                <a:lnTo>
                  <a:pt x="89" y="25"/>
                </a:lnTo>
                <a:lnTo>
                  <a:pt x="87" y="24"/>
                </a:lnTo>
                <a:lnTo>
                  <a:pt x="85" y="22"/>
                </a:lnTo>
                <a:lnTo>
                  <a:pt x="85" y="20"/>
                </a:lnTo>
                <a:lnTo>
                  <a:pt x="85" y="16"/>
                </a:lnTo>
                <a:lnTo>
                  <a:pt x="85" y="14"/>
                </a:lnTo>
                <a:lnTo>
                  <a:pt x="85" y="11"/>
                </a:lnTo>
                <a:lnTo>
                  <a:pt x="87" y="9"/>
                </a:lnTo>
                <a:lnTo>
                  <a:pt x="89" y="7"/>
                </a:lnTo>
                <a:lnTo>
                  <a:pt x="90" y="7"/>
                </a:lnTo>
                <a:lnTo>
                  <a:pt x="92" y="7"/>
                </a:lnTo>
                <a:close/>
                <a:moveTo>
                  <a:pt x="92" y="24"/>
                </a:moveTo>
                <a:lnTo>
                  <a:pt x="94" y="24"/>
                </a:lnTo>
                <a:lnTo>
                  <a:pt x="96" y="24"/>
                </a:lnTo>
                <a:lnTo>
                  <a:pt x="98" y="22"/>
                </a:lnTo>
                <a:lnTo>
                  <a:pt x="98" y="20"/>
                </a:lnTo>
                <a:lnTo>
                  <a:pt x="98" y="18"/>
                </a:lnTo>
                <a:lnTo>
                  <a:pt x="100" y="16"/>
                </a:lnTo>
                <a:lnTo>
                  <a:pt x="98" y="14"/>
                </a:lnTo>
                <a:lnTo>
                  <a:pt x="98" y="13"/>
                </a:lnTo>
                <a:lnTo>
                  <a:pt x="98" y="11"/>
                </a:lnTo>
                <a:lnTo>
                  <a:pt x="96" y="11"/>
                </a:lnTo>
                <a:lnTo>
                  <a:pt x="94" y="9"/>
                </a:lnTo>
                <a:lnTo>
                  <a:pt x="92" y="9"/>
                </a:lnTo>
                <a:lnTo>
                  <a:pt x="90" y="9"/>
                </a:lnTo>
                <a:lnTo>
                  <a:pt x="90" y="11"/>
                </a:lnTo>
                <a:lnTo>
                  <a:pt x="89" y="11"/>
                </a:lnTo>
                <a:lnTo>
                  <a:pt x="89" y="13"/>
                </a:lnTo>
                <a:lnTo>
                  <a:pt x="87" y="14"/>
                </a:lnTo>
                <a:lnTo>
                  <a:pt x="87" y="16"/>
                </a:lnTo>
                <a:lnTo>
                  <a:pt x="87" y="18"/>
                </a:lnTo>
                <a:lnTo>
                  <a:pt x="89" y="20"/>
                </a:lnTo>
                <a:lnTo>
                  <a:pt x="89" y="22"/>
                </a:lnTo>
                <a:lnTo>
                  <a:pt x="90" y="24"/>
                </a:lnTo>
                <a:lnTo>
                  <a:pt x="92" y="24"/>
                </a:lnTo>
                <a:close/>
                <a:moveTo>
                  <a:pt x="122" y="7"/>
                </a:moveTo>
                <a:lnTo>
                  <a:pt x="122" y="25"/>
                </a:lnTo>
                <a:lnTo>
                  <a:pt x="118" y="25"/>
                </a:lnTo>
                <a:lnTo>
                  <a:pt x="118" y="9"/>
                </a:lnTo>
                <a:lnTo>
                  <a:pt x="109" y="9"/>
                </a:lnTo>
                <a:lnTo>
                  <a:pt x="109" y="25"/>
                </a:lnTo>
                <a:lnTo>
                  <a:pt x="105" y="25"/>
                </a:lnTo>
                <a:lnTo>
                  <a:pt x="105" y="7"/>
                </a:lnTo>
                <a:lnTo>
                  <a:pt x="122" y="7"/>
                </a:lnTo>
                <a:close/>
                <a:moveTo>
                  <a:pt x="127" y="13"/>
                </a:moveTo>
                <a:lnTo>
                  <a:pt x="127" y="9"/>
                </a:lnTo>
                <a:lnTo>
                  <a:pt x="129" y="7"/>
                </a:lnTo>
                <a:lnTo>
                  <a:pt x="131" y="7"/>
                </a:lnTo>
                <a:lnTo>
                  <a:pt x="135" y="7"/>
                </a:lnTo>
                <a:lnTo>
                  <a:pt x="137" y="7"/>
                </a:lnTo>
                <a:lnTo>
                  <a:pt x="139" y="7"/>
                </a:lnTo>
                <a:lnTo>
                  <a:pt x="140" y="9"/>
                </a:lnTo>
                <a:lnTo>
                  <a:pt x="142" y="9"/>
                </a:lnTo>
                <a:lnTo>
                  <a:pt x="142" y="11"/>
                </a:lnTo>
                <a:lnTo>
                  <a:pt x="142" y="24"/>
                </a:lnTo>
                <a:lnTo>
                  <a:pt x="144" y="24"/>
                </a:lnTo>
                <a:lnTo>
                  <a:pt x="144" y="25"/>
                </a:lnTo>
                <a:lnTo>
                  <a:pt x="144" y="27"/>
                </a:lnTo>
                <a:lnTo>
                  <a:pt x="142" y="27"/>
                </a:lnTo>
                <a:lnTo>
                  <a:pt x="140" y="27"/>
                </a:lnTo>
                <a:lnTo>
                  <a:pt x="140" y="25"/>
                </a:lnTo>
                <a:lnTo>
                  <a:pt x="139" y="25"/>
                </a:lnTo>
                <a:lnTo>
                  <a:pt x="139" y="24"/>
                </a:lnTo>
                <a:lnTo>
                  <a:pt x="139" y="25"/>
                </a:lnTo>
                <a:lnTo>
                  <a:pt x="137" y="25"/>
                </a:lnTo>
                <a:lnTo>
                  <a:pt x="135" y="27"/>
                </a:lnTo>
                <a:lnTo>
                  <a:pt x="131" y="27"/>
                </a:lnTo>
                <a:lnTo>
                  <a:pt x="129" y="27"/>
                </a:lnTo>
                <a:lnTo>
                  <a:pt x="129" y="25"/>
                </a:lnTo>
                <a:lnTo>
                  <a:pt x="127" y="25"/>
                </a:lnTo>
                <a:lnTo>
                  <a:pt x="127" y="24"/>
                </a:lnTo>
                <a:lnTo>
                  <a:pt x="126" y="24"/>
                </a:lnTo>
                <a:lnTo>
                  <a:pt x="126" y="22"/>
                </a:lnTo>
                <a:lnTo>
                  <a:pt x="126" y="20"/>
                </a:lnTo>
                <a:lnTo>
                  <a:pt x="127" y="18"/>
                </a:lnTo>
                <a:lnTo>
                  <a:pt x="129" y="16"/>
                </a:lnTo>
                <a:lnTo>
                  <a:pt x="131" y="14"/>
                </a:lnTo>
                <a:lnTo>
                  <a:pt x="137" y="14"/>
                </a:lnTo>
                <a:lnTo>
                  <a:pt x="139" y="14"/>
                </a:lnTo>
                <a:lnTo>
                  <a:pt x="139" y="13"/>
                </a:lnTo>
                <a:lnTo>
                  <a:pt x="139" y="9"/>
                </a:lnTo>
                <a:lnTo>
                  <a:pt x="135" y="9"/>
                </a:lnTo>
                <a:lnTo>
                  <a:pt x="133" y="9"/>
                </a:lnTo>
                <a:lnTo>
                  <a:pt x="131" y="11"/>
                </a:lnTo>
                <a:lnTo>
                  <a:pt x="129" y="11"/>
                </a:lnTo>
                <a:lnTo>
                  <a:pt x="129" y="13"/>
                </a:lnTo>
                <a:lnTo>
                  <a:pt x="127" y="13"/>
                </a:lnTo>
                <a:close/>
                <a:moveTo>
                  <a:pt x="139" y="16"/>
                </a:moveTo>
                <a:lnTo>
                  <a:pt x="139" y="16"/>
                </a:lnTo>
                <a:lnTo>
                  <a:pt x="137" y="16"/>
                </a:lnTo>
                <a:lnTo>
                  <a:pt x="135" y="18"/>
                </a:lnTo>
                <a:lnTo>
                  <a:pt x="133" y="18"/>
                </a:lnTo>
                <a:lnTo>
                  <a:pt x="131" y="18"/>
                </a:lnTo>
                <a:lnTo>
                  <a:pt x="129" y="18"/>
                </a:lnTo>
                <a:lnTo>
                  <a:pt x="129" y="20"/>
                </a:lnTo>
                <a:lnTo>
                  <a:pt x="129" y="24"/>
                </a:lnTo>
                <a:lnTo>
                  <a:pt x="133" y="24"/>
                </a:lnTo>
                <a:lnTo>
                  <a:pt x="135" y="24"/>
                </a:lnTo>
                <a:lnTo>
                  <a:pt x="137" y="24"/>
                </a:lnTo>
                <a:lnTo>
                  <a:pt x="139" y="22"/>
                </a:lnTo>
                <a:lnTo>
                  <a:pt x="139" y="20"/>
                </a:lnTo>
                <a:lnTo>
                  <a:pt x="139" y="16"/>
                </a:lnTo>
                <a:close/>
                <a:moveTo>
                  <a:pt x="148" y="7"/>
                </a:moveTo>
                <a:lnTo>
                  <a:pt x="157" y="7"/>
                </a:lnTo>
                <a:lnTo>
                  <a:pt x="161" y="7"/>
                </a:lnTo>
                <a:lnTo>
                  <a:pt x="163" y="9"/>
                </a:lnTo>
                <a:lnTo>
                  <a:pt x="163" y="13"/>
                </a:lnTo>
                <a:lnTo>
                  <a:pt x="163" y="14"/>
                </a:lnTo>
                <a:lnTo>
                  <a:pt x="161" y="14"/>
                </a:lnTo>
                <a:lnTo>
                  <a:pt x="161" y="16"/>
                </a:lnTo>
                <a:lnTo>
                  <a:pt x="163" y="16"/>
                </a:lnTo>
                <a:lnTo>
                  <a:pt x="163" y="18"/>
                </a:lnTo>
                <a:lnTo>
                  <a:pt x="164" y="18"/>
                </a:lnTo>
                <a:lnTo>
                  <a:pt x="164" y="20"/>
                </a:lnTo>
                <a:lnTo>
                  <a:pt x="164" y="22"/>
                </a:lnTo>
                <a:lnTo>
                  <a:pt x="164" y="24"/>
                </a:lnTo>
                <a:lnTo>
                  <a:pt x="163" y="25"/>
                </a:lnTo>
                <a:lnTo>
                  <a:pt x="161" y="25"/>
                </a:lnTo>
                <a:lnTo>
                  <a:pt x="159" y="25"/>
                </a:lnTo>
                <a:lnTo>
                  <a:pt x="157" y="25"/>
                </a:lnTo>
                <a:lnTo>
                  <a:pt x="148" y="25"/>
                </a:lnTo>
                <a:lnTo>
                  <a:pt x="148" y="7"/>
                </a:lnTo>
                <a:close/>
                <a:moveTo>
                  <a:pt x="151" y="14"/>
                </a:moveTo>
                <a:lnTo>
                  <a:pt x="155" y="14"/>
                </a:lnTo>
                <a:lnTo>
                  <a:pt x="157" y="14"/>
                </a:lnTo>
                <a:lnTo>
                  <a:pt x="159" y="14"/>
                </a:lnTo>
                <a:lnTo>
                  <a:pt x="161" y="13"/>
                </a:lnTo>
                <a:lnTo>
                  <a:pt x="159" y="11"/>
                </a:lnTo>
                <a:lnTo>
                  <a:pt x="157" y="9"/>
                </a:lnTo>
                <a:lnTo>
                  <a:pt x="155" y="9"/>
                </a:lnTo>
                <a:lnTo>
                  <a:pt x="151" y="9"/>
                </a:lnTo>
                <a:lnTo>
                  <a:pt x="151" y="14"/>
                </a:lnTo>
                <a:close/>
                <a:moveTo>
                  <a:pt x="151" y="24"/>
                </a:moveTo>
                <a:lnTo>
                  <a:pt x="157" y="24"/>
                </a:lnTo>
                <a:lnTo>
                  <a:pt x="159" y="24"/>
                </a:lnTo>
                <a:lnTo>
                  <a:pt x="161" y="24"/>
                </a:lnTo>
                <a:lnTo>
                  <a:pt x="161" y="22"/>
                </a:lnTo>
                <a:lnTo>
                  <a:pt x="161" y="20"/>
                </a:lnTo>
                <a:lnTo>
                  <a:pt x="161" y="18"/>
                </a:lnTo>
                <a:lnTo>
                  <a:pt x="159" y="18"/>
                </a:lnTo>
                <a:lnTo>
                  <a:pt x="157" y="18"/>
                </a:lnTo>
                <a:lnTo>
                  <a:pt x="151" y="18"/>
                </a:lnTo>
                <a:lnTo>
                  <a:pt x="151" y="24"/>
                </a:lnTo>
                <a:close/>
                <a:moveTo>
                  <a:pt x="172" y="9"/>
                </a:moveTo>
                <a:lnTo>
                  <a:pt x="172" y="22"/>
                </a:lnTo>
                <a:lnTo>
                  <a:pt x="172" y="24"/>
                </a:lnTo>
                <a:lnTo>
                  <a:pt x="170" y="25"/>
                </a:lnTo>
                <a:lnTo>
                  <a:pt x="168" y="25"/>
                </a:lnTo>
                <a:lnTo>
                  <a:pt x="166" y="27"/>
                </a:lnTo>
                <a:lnTo>
                  <a:pt x="166" y="24"/>
                </a:lnTo>
                <a:lnTo>
                  <a:pt x="168" y="24"/>
                </a:lnTo>
                <a:lnTo>
                  <a:pt x="168" y="22"/>
                </a:lnTo>
                <a:lnTo>
                  <a:pt x="168" y="7"/>
                </a:lnTo>
                <a:lnTo>
                  <a:pt x="183" y="7"/>
                </a:lnTo>
                <a:lnTo>
                  <a:pt x="183" y="25"/>
                </a:lnTo>
                <a:lnTo>
                  <a:pt x="179" y="25"/>
                </a:lnTo>
                <a:lnTo>
                  <a:pt x="179" y="9"/>
                </a:lnTo>
                <a:lnTo>
                  <a:pt x="172" y="9"/>
                </a:lnTo>
                <a:close/>
                <a:moveTo>
                  <a:pt x="196" y="7"/>
                </a:moveTo>
                <a:lnTo>
                  <a:pt x="198" y="7"/>
                </a:lnTo>
                <a:lnTo>
                  <a:pt x="201" y="7"/>
                </a:lnTo>
                <a:lnTo>
                  <a:pt x="203" y="9"/>
                </a:lnTo>
                <a:lnTo>
                  <a:pt x="203" y="11"/>
                </a:lnTo>
                <a:lnTo>
                  <a:pt x="205" y="14"/>
                </a:lnTo>
                <a:lnTo>
                  <a:pt x="205" y="16"/>
                </a:lnTo>
                <a:lnTo>
                  <a:pt x="205" y="20"/>
                </a:lnTo>
                <a:lnTo>
                  <a:pt x="203" y="22"/>
                </a:lnTo>
                <a:lnTo>
                  <a:pt x="203" y="24"/>
                </a:lnTo>
                <a:lnTo>
                  <a:pt x="201" y="25"/>
                </a:lnTo>
                <a:lnTo>
                  <a:pt x="198" y="27"/>
                </a:lnTo>
                <a:lnTo>
                  <a:pt x="196" y="27"/>
                </a:lnTo>
                <a:lnTo>
                  <a:pt x="192" y="27"/>
                </a:lnTo>
                <a:lnTo>
                  <a:pt x="190" y="25"/>
                </a:lnTo>
                <a:lnTo>
                  <a:pt x="188" y="24"/>
                </a:lnTo>
                <a:lnTo>
                  <a:pt x="188" y="22"/>
                </a:lnTo>
                <a:lnTo>
                  <a:pt x="187" y="20"/>
                </a:lnTo>
                <a:lnTo>
                  <a:pt x="187" y="16"/>
                </a:lnTo>
                <a:lnTo>
                  <a:pt x="187" y="14"/>
                </a:lnTo>
                <a:lnTo>
                  <a:pt x="188" y="11"/>
                </a:lnTo>
                <a:lnTo>
                  <a:pt x="188" y="9"/>
                </a:lnTo>
                <a:lnTo>
                  <a:pt x="190" y="7"/>
                </a:lnTo>
                <a:lnTo>
                  <a:pt x="192" y="7"/>
                </a:lnTo>
                <a:lnTo>
                  <a:pt x="196" y="7"/>
                </a:lnTo>
                <a:close/>
                <a:moveTo>
                  <a:pt x="196" y="24"/>
                </a:moveTo>
                <a:lnTo>
                  <a:pt x="198" y="24"/>
                </a:lnTo>
                <a:lnTo>
                  <a:pt x="199" y="24"/>
                </a:lnTo>
                <a:lnTo>
                  <a:pt x="199" y="22"/>
                </a:lnTo>
                <a:lnTo>
                  <a:pt x="201" y="20"/>
                </a:lnTo>
                <a:lnTo>
                  <a:pt x="201" y="18"/>
                </a:lnTo>
                <a:lnTo>
                  <a:pt x="201" y="16"/>
                </a:lnTo>
                <a:lnTo>
                  <a:pt x="201" y="14"/>
                </a:lnTo>
                <a:lnTo>
                  <a:pt x="201" y="13"/>
                </a:lnTo>
                <a:lnTo>
                  <a:pt x="199" y="11"/>
                </a:lnTo>
                <a:lnTo>
                  <a:pt x="198" y="9"/>
                </a:lnTo>
                <a:lnTo>
                  <a:pt x="196" y="9"/>
                </a:lnTo>
                <a:lnTo>
                  <a:pt x="194" y="9"/>
                </a:lnTo>
                <a:lnTo>
                  <a:pt x="192" y="11"/>
                </a:lnTo>
                <a:lnTo>
                  <a:pt x="190" y="11"/>
                </a:lnTo>
                <a:lnTo>
                  <a:pt x="190" y="13"/>
                </a:lnTo>
                <a:lnTo>
                  <a:pt x="190" y="14"/>
                </a:lnTo>
                <a:lnTo>
                  <a:pt x="190" y="16"/>
                </a:lnTo>
                <a:lnTo>
                  <a:pt x="190" y="18"/>
                </a:lnTo>
                <a:lnTo>
                  <a:pt x="190" y="20"/>
                </a:lnTo>
                <a:lnTo>
                  <a:pt x="190" y="22"/>
                </a:lnTo>
                <a:lnTo>
                  <a:pt x="192" y="24"/>
                </a:lnTo>
                <a:lnTo>
                  <a:pt x="194" y="24"/>
                </a:lnTo>
                <a:lnTo>
                  <a:pt x="196" y="24"/>
                </a:lnTo>
                <a:close/>
                <a:moveTo>
                  <a:pt x="209" y="7"/>
                </a:moveTo>
                <a:lnTo>
                  <a:pt x="218" y="7"/>
                </a:lnTo>
                <a:lnTo>
                  <a:pt x="222" y="7"/>
                </a:lnTo>
                <a:lnTo>
                  <a:pt x="223" y="9"/>
                </a:lnTo>
                <a:lnTo>
                  <a:pt x="223" y="13"/>
                </a:lnTo>
                <a:lnTo>
                  <a:pt x="223" y="14"/>
                </a:lnTo>
                <a:lnTo>
                  <a:pt x="222" y="14"/>
                </a:lnTo>
                <a:lnTo>
                  <a:pt x="220" y="16"/>
                </a:lnTo>
                <a:lnTo>
                  <a:pt x="222" y="16"/>
                </a:lnTo>
                <a:lnTo>
                  <a:pt x="223" y="18"/>
                </a:lnTo>
                <a:lnTo>
                  <a:pt x="225" y="18"/>
                </a:lnTo>
                <a:lnTo>
                  <a:pt x="225" y="20"/>
                </a:lnTo>
                <a:lnTo>
                  <a:pt x="225" y="22"/>
                </a:lnTo>
                <a:lnTo>
                  <a:pt x="225" y="24"/>
                </a:lnTo>
                <a:lnTo>
                  <a:pt x="223" y="25"/>
                </a:lnTo>
                <a:lnTo>
                  <a:pt x="222" y="25"/>
                </a:lnTo>
                <a:lnTo>
                  <a:pt x="220" y="25"/>
                </a:lnTo>
                <a:lnTo>
                  <a:pt x="218" y="25"/>
                </a:lnTo>
                <a:lnTo>
                  <a:pt x="209" y="25"/>
                </a:lnTo>
                <a:lnTo>
                  <a:pt x="209" y="7"/>
                </a:lnTo>
                <a:close/>
                <a:moveTo>
                  <a:pt x="212" y="14"/>
                </a:moveTo>
                <a:lnTo>
                  <a:pt x="216" y="14"/>
                </a:lnTo>
                <a:lnTo>
                  <a:pt x="218" y="14"/>
                </a:lnTo>
                <a:lnTo>
                  <a:pt x="220" y="14"/>
                </a:lnTo>
                <a:lnTo>
                  <a:pt x="220" y="13"/>
                </a:lnTo>
                <a:lnTo>
                  <a:pt x="220" y="11"/>
                </a:lnTo>
                <a:lnTo>
                  <a:pt x="218" y="9"/>
                </a:lnTo>
                <a:lnTo>
                  <a:pt x="216" y="9"/>
                </a:lnTo>
                <a:lnTo>
                  <a:pt x="212" y="9"/>
                </a:lnTo>
                <a:lnTo>
                  <a:pt x="212" y="14"/>
                </a:lnTo>
                <a:close/>
                <a:moveTo>
                  <a:pt x="212" y="24"/>
                </a:moveTo>
                <a:lnTo>
                  <a:pt x="218" y="24"/>
                </a:lnTo>
                <a:lnTo>
                  <a:pt x="220" y="24"/>
                </a:lnTo>
                <a:lnTo>
                  <a:pt x="222" y="24"/>
                </a:lnTo>
                <a:lnTo>
                  <a:pt x="222" y="22"/>
                </a:lnTo>
                <a:lnTo>
                  <a:pt x="222" y="20"/>
                </a:lnTo>
                <a:lnTo>
                  <a:pt x="222" y="18"/>
                </a:lnTo>
                <a:lnTo>
                  <a:pt x="220" y="18"/>
                </a:lnTo>
                <a:lnTo>
                  <a:pt x="218" y="18"/>
                </a:lnTo>
                <a:lnTo>
                  <a:pt x="212" y="18"/>
                </a:lnTo>
                <a:lnTo>
                  <a:pt x="212" y="24"/>
                </a:lnTo>
                <a:close/>
                <a:moveTo>
                  <a:pt x="242" y="13"/>
                </a:moveTo>
                <a:lnTo>
                  <a:pt x="240" y="11"/>
                </a:lnTo>
                <a:lnTo>
                  <a:pt x="236" y="9"/>
                </a:lnTo>
                <a:lnTo>
                  <a:pt x="235" y="9"/>
                </a:lnTo>
                <a:lnTo>
                  <a:pt x="233" y="11"/>
                </a:lnTo>
                <a:lnTo>
                  <a:pt x="231" y="14"/>
                </a:lnTo>
                <a:lnTo>
                  <a:pt x="231" y="16"/>
                </a:lnTo>
                <a:lnTo>
                  <a:pt x="231" y="20"/>
                </a:lnTo>
                <a:lnTo>
                  <a:pt x="233" y="22"/>
                </a:lnTo>
                <a:lnTo>
                  <a:pt x="235" y="24"/>
                </a:lnTo>
                <a:lnTo>
                  <a:pt x="236" y="24"/>
                </a:lnTo>
                <a:lnTo>
                  <a:pt x="238" y="24"/>
                </a:lnTo>
                <a:lnTo>
                  <a:pt x="240" y="24"/>
                </a:lnTo>
                <a:lnTo>
                  <a:pt x="240" y="22"/>
                </a:lnTo>
                <a:lnTo>
                  <a:pt x="242" y="20"/>
                </a:lnTo>
                <a:lnTo>
                  <a:pt x="244" y="20"/>
                </a:lnTo>
                <a:lnTo>
                  <a:pt x="244" y="22"/>
                </a:lnTo>
                <a:lnTo>
                  <a:pt x="242" y="25"/>
                </a:lnTo>
                <a:lnTo>
                  <a:pt x="240" y="25"/>
                </a:lnTo>
                <a:lnTo>
                  <a:pt x="236" y="27"/>
                </a:lnTo>
                <a:lnTo>
                  <a:pt x="235" y="27"/>
                </a:lnTo>
                <a:lnTo>
                  <a:pt x="233" y="25"/>
                </a:lnTo>
                <a:lnTo>
                  <a:pt x="231" y="24"/>
                </a:lnTo>
                <a:lnTo>
                  <a:pt x="229" y="22"/>
                </a:lnTo>
                <a:lnTo>
                  <a:pt x="227" y="20"/>
                </a:lnTo>
                <a:lnTo>
                  <a:pt x="227" y="16"/>
                </a:lnTo>
                <a:lnTo>
                  <a:pt x="227" y="14"/>
                </a:lnTo>
                <a:lnTo>
                  <a:pt x="229" y="11"/>
                </a:lnTo>
                <a:lnTo>
                  <a:pt x="231" y="9"/>
                </a:lnTo>
                <a:lnTo>
                  <a:pt x="233" y="7"/>
                </a:lnTo>
                <a:lnTo>
                  <a:pt x="235" y="7"/>
                </a:lnTo>
                <a:lnTo>
                  <a:pt x="236" y="7"/>
                </a:lnTo>
                <a:lnTo>
                  <a:pt x="240" y="7"/>
                </a:lnTo>
                <a:lnTo>
                  <a:pt x="242" y="7"/>
                </a:lnTo>
                <a:lnTo>
                  <a:pt x="242" y="9"/>
                </a:lnTo>
                <a:lnTo>
                  <a:pt x="244" y="11"/>
                </a:lnTo>
                <a:lnTo>
                  <a:pt x="244" y="13"/>
                </a:lnTo>
                <a:lnTo>
                  <a:pt x="242" y="13"/>
                </a:lnTo>
                <a:close/>
                <a:moveTo>
                  <a:pt x="264" y="25"/>
                </a:moveTo>
                <a:lnTo>
                  <a:pt x="260" y="25"/>
                </a:lnTo>
                <a:lnTo>
                  <a:pt x="253" y="18"/>
                </a:lnTo>
                <a:lnTo>
                  <a:pt x="251" y="18"/>
                </a:lnTo>
                <a:lnTo>
                  <a:pt x="251" y="25"/>
                </a:lnTo>
                <a:lnTo>
                  <a:pt x="248" y="25"/>
                </a:lnTo>
                <a:lnTo>
                  <a:pt x="248" y="7"/>
                </a:lnTo>
                <a:lnTo>
                  <a:pt x="251" y="7"/>
                </a:lnTo>
                <a:lnTo>
                  <a:pt x="251" y="14"/>
                </a:lnTo>
                <a:lnTo>
                  <a:pt x="260" y="7"/>
                </a:lnTo>
                <a:lnTo>
                  <a:pt x="264" y="7"/>
                </a:lnTo>
                <a:lnTo>
                  <a:pt x="255" y="14"/>
                </a:lnTo>
                <a:lnTo>
                  <a:pt x="264" y="25"/>
                </a:lnTo>
                <a:close/>
                <a:moveTo>
                  <a:pt x="9" y="57"/>
                </a:moveTo>
                <a:lnTo>
                  <a:pt x="9" y="59"/>
                </a:lnTo>
                <a:lnTo>
                  <a:pt x="0" y="59"/>
                </a:lnTo>
                <a:lnTo>
                  <a:pt x="0" y="57"/>
                </a:lnTo>
                <a:lnTo>
                  <a:pt x="9" y="57"/>
                </a:lnTo>
                <a:close/>
                <a:moveTo>
                  <a:pt x="18" y="68"/>
                </a:moveTo>
                <a:lnTo>
                  <a:pt x="15" y="68"/>
                </a:lnTo>
                <a:lnTo>
                  <a:pt x="15" y="42"/>
                </a:lnTo>
                <a:lnTo>
                  <a:pt x="18" y="42"/>
                </a:lnTo>
                <a:lnTo>
                  <a:pt x="18" y="55"/>
                </a:lnTo>
                <a:lnTo>
                  <a:pt x="31" y="42"/>
                </a:lnTo>
                <a:lnTo>
                  <a:pt x="35" y="42"/>
                </a:lnTo>
                <a:lnTo>
                  <a:pt x="24" y="51"/>
                </a:lnTo>
                <a:lnTo>
                  <a:pt x="37" y="68"/>
                </a:lnTo>
                <a:lnTo>
                  <a:pt x="31" y="68"/>
                </a:lnTo>
                <a:lnTo>
                  <a:pt x="22" y="55"/>
                </a:lnTo>
                <a:lnTo>
                  <a:pt x="18" y="59"/>
                </a:lnTo>
                <a:lnTo>
                  <a:pt x="18" y="68"/>
                </a:lnTo>
                <a:close/>
                <a:moveTo>
                  <a:pt x="39" y="55"/>
                </a:moveTo>
                <a:lnTo>
                  <a:pt x="39" y="51"/>
                </a:lnTo>
                <a:lnTo>
                  <a:pt x="41" y="50"/>
                </a:lnTo>
                <a:lnTo>
                  <a:pt x="42" y="48"/>
                </a:lnTo>
                <a:lnTo>
                  <a:pt x="46" y="48"/>
                </a:lnTo>
                <a:lnTo>
                  <a:pt x="48" y="48"/>
                </a:lnTo>
                <a:lnTo>
                  <a:pt x="50" y="48"/>
                </a:lnTo>
                <a:lnTo>
                  <a:pt x="52" y="50"/>
                </a:lnTo>
                <a:lnTo>
                  <a:pt x="54" y="51"/>
                </a:lnTo>
                <a:lnTo>
                  <a:pt x="54" y="53"/>
                </a:lnTo>
                <a:lnTo>
                  <a:pt x="54" y="64"/>
                </a:lnTo>
                <a:lnTo>
                  <a:pt x="54" y="66"/>
                </a:lnTo>
                <a:lnTo>
                  <a:pt x="55" y="66"/>
                </a:lnTo>
                <a:lnTo>
                  <a:pt x="55" y="68"/>
                </a:lnTo>
                <a:lnTo>
                  <a:pt x="54" y="68"/>
                </a:lnTo>
                <a:lnTo>
                  <a:pt x="52" y="68"/>
                </a:lnTo>
                <a:lnTo>
                  <a:pt x="52" y="66"/>
                </a:lnTo>
                <a:lnTo>
                  <a:pt x="50" y="66"/>
                </a:lnTo>
                <a:lnTo>
                  <a:pt x="48" y="68"/>
                </a:lnTo>
                <a:lnTo>
                  <a:pt x="46" y="68"/>
                </a:lnTo>
                <a:lnTo>
                  <a:pt x="44" y="68"/>
                </a:lnTo>
                <a:lnTo>
                  <a:pt x="42" y="68"/>
                </a:lnTo>
                <a:lnTo>
                  <a:pt x="41" y="68"/>
                </a:lnTo>
                <a:lnTo>
                  <a:pt x="39" y="68"/>
                </a:lnTo>
                <a:lnTo>
                  <a:pt x="39" y="66"/>
                </a:lnTo>
                <a:lnTo>
                  <a:pt x="37" y="64"/>
                </a:lnTo>
                <a:lnTo>
                  <a:pt x="37" y="62"/>
                </a:lnTo>
                <a:lnTo>
                  <a:pt x="39" y="61"/>
                </a:lnTo>
                <a:lnTo>
                  <a:pt x="39" y="59"/>
                </a:lnTo>
                <a:lnTo>
                  <a:pt x="41" y="59"/>
                </a:lnTo>
                <a:lnTo>
                  <a:pt x="44" y="57"/>
                </a:lnTo>
                <a:lnTo>
                  <a:pt x="50" y="57"/>
                </a:lnTo>
                <a:lnTo>
                  <a:pt x="50" y="55"/>
                </a:lnTo>
                <a:lnTo>
                  <a:pt x="50" y="53"/>
                </a:lnTo>
                <a:lnTo>
                  <a:pt x="50" y="51"/>
                </a:lnTo>
                <a:lnTo>
                  <a:pt x="46" y="51"/>
                </a:lnTo>
                <a:lnTo>
                  <a:pt x="44" y="51"/>
                </a:lnTo>
                <a:lnTo>
                  <a:pt x="42" y="51"/>
                </a:lnTo>
                <a:lnTo>
                  <a:pt x="42" y="53"/>
                </a:lnTo>
                <a:lnTo>
                  <a:pt x="42" y="55"/>
                </a:lnTo>
                <a:lnTo>
                  <a:pt x="39" y="55"/>
                </a:lnTo>
                <a:close/>
                <a:moveTo>
                  <a:pt x="50" y="59"/>
                </a:moveTo>
                <a:lnTo>
                  <a:pt x="50" y="59"/>
                </a:lnTo>
                <a:lnTo>
                  <a:pt x="48" y="59"/>
                </a:lnTo>
                <a:lnTo>
                  <a:pt x="44" y="59"/>
                </a:lnTo>
                <a:lnTo>
                  <a:pt x="44" y="61"/>
                </a:lnTo>
                <a:lnTo>
                  <a:pt x="42" y="61"/>
                </a:lnTo>
                <a:lnTo>
                  <a:pt x="41" y="62"/>
                </a:lnTo>
                <a:lnTo>
                  <a:pt x="42" y="66"/>
                </a:lnTo>
                <a:lnTo>
                  <a:pt x="44" y="66"/>
                </a:lnTo>
                <a:lnTo>
                  <a:pt x="46" y="66"/>
                </a:lnTo>
                <a:lnTo>
                  <a:pt x="48" y="66"/>
                </a:lnTo>
                <a:lnTo>
                  <a:pt x="48" y="64"/>
                </a:lnTo>
                <a:lnTo>
                  <a:pt x="50" y="64"/>
                </a:lnTo>
                <a:lnTo>
                  <a:pt x="50" y="62"/>
                </a:lnTo>
                <a:lnTo>
                  <a:pt x="50" y="59"/>
                </a:lnTo>
                <a:close/>
                <a:moveTo>
                  <a:pt x="70" y="64"/>
                </a:moveTo>
                <a:lnTo>
                  <a:pt x="78" y="50"/>
                </a:lnTo>
                <a:lnTo>
                  <a:pt x="81" y="50"/>
                </a:lnTo>
                <a:lnTo>
                  <a:pt x="81" y="68"/>
                </a:lnTo>
                <a:lnTo>
                  <a:pt x="78" y="68"/>
                </a:lnTo>
                <a:lnTo>
                  <a:pt x="78" y="57"/>
                </a:lnTo>
                <a:lnTo>
                  <a:pt x="78" y="55"/>
                </a:lnTo>
                <a:lnTo>
                  <a:pt x="79" y="53"/>
                </a:lnTo>
                <a:lnTo>
                  <a:pt x="78" y="53"/>
                </a:lnTo>
                <a:lnTo>
                  <a:pt x="72" y="68"/>
                </a:lnTo>
                <a:lnTo>
                  <a:pt x="68" y="68"/>
                </a:lnTo>
                <a:lnTo>
                  <a:pt x="63" y="53"/>
                </a:lnTo>
                <a:lnTo>
                  <a:pt x="63" y="55"/>
                </a:lnTo>
                <a:lnTo>
                  <a:pt x="63" y="57"/>
                </a:lnTo>
                <a:lnTo>
                  <a:pt x="63" y="68"/>
                </a:lnTo>
                <a:lnTo>
                  <a:pt x="59" y="68"/>
                </a:lnTo>
                <a:lnTo>
                  <a:pt x="59" y="50"/>
                </a:lnTo>
                <a:lnTo>
                  <a:pt x="65" y="50"/>
                </a:lnTo>
                <a:lnTo>
                  <a:pt x="70" y="64"/>
                </a:lnTo>
                <a:close/>
                <a:moveTo>
                  <a:pt x="100" y="68"/>
                </a:moveTo>
                <a:lnTo>
                  <a:pt x="100" y="59"/>
                </a:lnTo>
                <a:lnTo>
                  <a:pt x="98" y="61"/>
                </a:lnTo>
                <a:lnTo>
                  <a:pt x="96" y="61"/>
                </a:lnTo>
                <a:lnTo>
                  <a:pt x="94" y="61"/>
                </a:lnTo>
                <a:lnTo>
                  <a:pt x="92" y="61"/>
                </a:lnTo>
                <a:lnTo>
                  <a:pt x="90" y="61"/>
                </a:lnTo>
                <a:lnTo>
                  <a:pt x="89" y="59"/>
                </a:lnTo>
                <a:lnTo>
                  <a:pt x="87" y="59"/>
                </a:lnTo>
                <a:lnTo>
                  <a:pt x="87" y="55"/>
                </a:lnTo>
                <a:lnTo>
                  <a:pt x="87" y="50"/>
                </a:lnTo>
                <a:lnTo>
                  <a:pt x="90" y="50"/>
                </a:lnTo>
                <a:lnTo>
                  <a:pt x="90" y="55"/>
                </a:lnTo>
                <a:lnTo>
                  <a:pt x="90" y="57"/>
                </a:lnTo>
                <a:lnTo>
                  <a:pt x="94" y="59"/>
                </a:lnTo>
                <a:lnTo>
                  <a:pt x="96" y="59"/>
                </a:lnTo>
                <a:lnTo>
                  <a:pt x="96" y="57"/>
                </a:lnTo>
                <a:lnTo>
                  <a:pt x="98" y="57"/>
                </a:lnTo>
                <a:lnTo>
                  <a:pt x="100" y="57"/>
                </a:lnTo>
                <a:lnTo>
                  <a:pt x="100" y="50"/>
                </a:lnTo>
                <a:lnTo>
                  <a:pt x="102" y="50"/>
                </a:lnTo>
                <a:lnTo>
                  <a:pt x="102" y="68"/>
                </a:lnTo>
                <a:lnTo>
                  <a:pt x="100" y="68"/>
                </a:lnTo>
                <a:close/>
                <a:moveTo>
                  <a:pt x="107" y="55"/>
                </a:moveTo>
                <a:lnTo>
                  <a:pt x="107" y="51"/>
                </a:lnTo>
                <a:lnTo>
                  <a:pt x="109" y="50"/>
                </a:lnTo>
                <a:lnTo>
                  <a:pt x="113" y="48"/>
                </a:lnTo>
                <a:lnTo>
                  <a:pt x="115" y="48"/>
                </a:lnTo>
                <a:lnTo>
                  <a:pt x="116" y="48"/>
                </a:lnTo>
                <a:lnTo>
                  <a:pt x="118" y="48"/>
                </a:lnTo>
                <a:lnTo>
                  <a:pt x="120" y="50"/>
                </a:lnTo>
                <a:lnTo>
                  <a:pt x="122" y="50"/>
                </a:lnTo>
                <a:lnTo>
                  <a:pt x="122" y="51"/>
                </a:lnTo>
                <a:lnTo>
                  <a:pt x="122" y="53"/>
                </a:lnTo>
                <a:lnTo>
                  <a:pt x="122" y="64"/>
                </a:lnTo>
                <a:lnTo>
                  <a:pt x="124" y="66"/>
                </a:lnTo>
                <a:lnTo>
                  <a:pt x="126" y="66"/>
                </a:lnTo>
                <a:lnTo>
                  <a:pt x="126" y="68"/>
                </a:lnTo>
                <a:lnTo>
                  <a:pt x="124" y="68"/>
                </a:lnTo>
                <a:lnTo>
                  <a:pt x="122" y="68"/>
                </a:lnTo>
                <a:lnTo>
                  <a:pt x="120" y="68"/>
                </a:lnTo>
                <a:lnTo>
                  <a:pt x="120" y="66"/>
                </a:lnTo>
                <a:lnTo>
                  <a:pt x="118" y="66"/>
                </a:lnTo>
                <a:lnTo>
                  <a:pt x="116" y="68"/>
                </a:lnTo>
                <a:lnTo>
                  <a:pt x="115" y="68"/>
                </a:lnTo>
                <a:lnTo>
                  <a:pt x="113" y="68"/>
                </a:lnTo>
                <a:lnTo>
                  <a:pt x="111" y="68"/>
                </a:lnTo>
                <a:lnTo>
                  <a:pt x="109" y="68"/>
                </a:lnTo>
                <a:lnTo>
                  <a:pt x="107" y="68"/>
                </a:lnTo>
                <a:lnTo>
                  <a:pt x="107" y="66"/>
                </a:lnTo>
                <a:lnTo>
                  <a:pt x="107" y="64"/>
                </a:lnTo>
                <a:lnTo>
                  <a:pt x="107" y="62"/>
                </a:lnTo>
                <a:lnTo>
                  <a:pt x="107" y="61"/>
                </a:lnTo>
                <a:lnTo>
                  <a:pt x="107" y="59"/>
                </a:lnTo>
                <a:lnTo>
                  <a:pt x="109" y="59"/>
                </a:lnTo>
                <a:lnTo>
                  <a:pt x="113" y="57"/>
                </a:lnTo>
                <a:lnTo>
                  <a:pt x="118" y="57"/>
                </a:lnTo>
                <a:lnTo>
                  <a:pt x="118" y="55"/>
                </a:lnTo>
                <a:lnTo>
                  <a:pt x="120" y="53"/>
                </a:lnTo>
                <a:lnTo>
                  <a:pt x="118" y="51"/>
                </a:lnTo>
                <a:lnTo>
                  <a:pt x="115" y="51"/>
                </a:lnTo>
                <a:lnTo>
                  <a:pt x="113" y="51"/>
                </a:lnTo>
                <a:lnTo>
                  <a:pt x="111" y="51"/>
                </a:lnTo>
                <a:lnTo>
                  <a:pt x="111" y="53"/>
                </a:lnTo>
                <a:lnTo>
                  <a:pt x="111" y="55"/>
                </a:lnTo>
                <a:lnTo>
                  <a:pt x="107" y="55"/>
                </a:lnTo>
                <a:close/>
                <a:moveTo>
                  <a:pt x="120" y="59"/>
                </a:moveTo>
                <a:lnTo>
                  <a:pt x="118" y="59"/>
                </a:lnTo>
                <a:lnTo>
                  <a:pt x="116" y="59"/>
                </a:lnTo>
                <a:lnTo>
                  <a:pt x="115" y="59"/>
                </a:lnTo>
                <a:lnTo>
                  <a:pt x="113" y="61"/>
                </a:lnTo>
                <a:lnTo>
                  <a:pt x="111" y="61"/>
                </a:lnTo>
                <a:lnTo>
                  <a:pt x="109" y="62"/>
                </a:lnTo>
                <a:lnTo>
                  <a:pt x="111" y="66"/>
                </a:lnTo>
                <a:lnTo>
                  <a:pt x="113" y="66"/>
                </a:lnTo>
                <a:lnTo>
                  <a:pt x="115" y="66"/>
                </a:lnTo>
                <a:lnTo>
                  <a:pt x="116" y="66"/>
                </a:lnTo>
                <a:lnTo>
                  <a:pt x="118" y="64"/>
                </a:lnTo>
                <a:lnTo>
                  <a:pt x="120" y="62"/>
                </a:lnTo>
                <a:lnTo>
                  <a:pt x="120" y="59"/>
                </a:lnTo>
                <a:close/>
                <a:moveTo>
                  <a:pt x="135" y="51"/>
                </a:moveTo>
                <a:lnTo>
                  <a:pt x="135" y="68"/>
                </a:lnTo>
                <a:lnTo>
                  <a:pt x="133" y="68"/>
                </a:lnTo>
                <a:lnTo>
                  <a:pt x="133" y="51"/>
                </a:lnTo>
                <a:lnTo>
                  <a:pt x="126" y="51"/>
                </a:lnTo>
                <a:lnTo>
                  <a:pt x="126" y="50"/>
                </a:lnTo>
                <a:lnTo>
                  <a:pt x="142" y="50"/>
                </a:lnTo>
                <a:lnTo>
                  <a:pt x="142" y="51"/>
                </a:lnTo>
                <a:lnTo>
                  <a:pt x="135" y="51"/>
                </a:lnTo>
                <a:close/>
                <a:moveTo>
                  <a:pt x="157" y="55"/>
                </a:moveTo>
                <a:lnTo>
                  <a:pt x="155" y="51"/>
                </a:lnTo>
                <a:lnTo>
                  <a:pt x="151" y="51"/>
                </a:lnTo>
                <a:lnTo>
                  <a:pt x="150" y="51"/>
                </a:lnTo>
                <a:lnTo>
                  <a:pt x="148" y="53"/>
                </a:lnTo>
                <a:lnTo>
                  <a:pt x="146" y="55"/>
                </a:lnTo>
                <a:lnTo>
                  <a:pt x="146" y="59"/>
                </a:lnTo>
                <a:lnTo>
                  <a:pt x="146" y="62"/>
                </a:lnTo>
                <a:lnTo>
                  <a:pt x="148" y="64"/>
                </a:lnTo>
                <a:lnTo>
                  <a:pt x="150" y="66"/>
                </a:lnTo>
                <a:lnTo>
                  <a:pt x="151" y="66"/>
                </a:lnTo>
                <a:lnTo>
                  <a:pt x="153" y="66"/>
                </a:lnTo>
                <a:lnTo>
                  <a:pt x="155" y="64"/>
                </a:lnTo>
                <a:lnTo>
                  <a:pt x="155" y="62"/>
                </a:lnTo>
                <a:lnTo>
                  <a:pt x="157" y="61"/>
                </a:lnTo>
                <a:lnTo>
                  <a:pt x="159" y="61"/>
                </a:lnTo>
                <a:lnTo>
                  <a:pt x="159" y="64"/>
                </a:lnTo>
                <a:lnTo>
                  <a:pt x="157" y="66"/>
                </a:lnTo>
                <a:lnTo>
                  <a:pt x="155" y="68"/>
                </a:lnTo>
                <a:lnTo>
                  <a:pt x="151" y="68"/>
                </a:lnTo>
                <a:lnTo>
                  <a:pt x="150" y="68"/>
                </a:lnTo>
                <a:lnTo>
                  <a:pt x="148" y="68"/>
                </a:lnTo>
                <a:lnTo>
                  <a:pt x="146" y="66"/>
                </a:lnTo>
                <a:lnTo>
                  <a:pt x="144" y="64"/>
                </a:lnTo>
                <a:lnTo>
                  <a:pt x="142" y="62"/>
                </a:lnTo>
                <a:lnTo>
                  <a:pt x="142" y="59"/>
                </a:lnTo>
                <a:lnTo>
                  <a:pt x="142" y="57"/>
                </a:lnTo>
                <a:lnTo>
                  <a:pt x="144" y="53"/>
                </a:lnTo>
                <a:lnTo>
                  <a:pt x="146" y="51"/>
                </a:lnTo>
                <a:lnTo>
                  <a:pt x="148" y="50"/>
                </a:lnTo>
                <a:lnTo>
                  <a:pt x="150" y="48"/>
                </a:lnTo>
                <a:lnTo>
                  <a:pt x="151" y="48"/>
                </a:lnTo>
                <a:lnTo>
                  <a:pt x="155" y="48"/>
                </a:lnTo>
                <a:lnTo>
                  <a:pt x="157" y="50"/>
                </a:lnTo>
                <a:lnTo>
                  <a:pt x="159" y="51"/>
                </a:lnTo>
                <a:lnTo>
                  <a:pt x="159" y="53"/>
                </a:lnTo>
                <a:lnTo>
                  <a:pt x="159" y="55"/>
                </a:lnTo>
                <a:lnTo>
                  <a:pt x="157" y="55"/>
                </a:lnTo>
                <a:close/>
                <a:moveTo>
                  <a:pt x="179" y="68"/>
                </a:moveTo>
                <a:lnTo>
                  <a:pt x="175" y="68"/>
                </a:lnTo>
                <a:lnTo>
                  <a:pt x="168" y="59"/>
                </a:lnTo>
                <a:lnTo>
                  <a:pt x="166" y="61"/>
                </a:lnTo>
                <a:lnTo>
                  <a:pt x="166" y="68"/>
                </a:lnTo>
                <a:lnTo>
                  <a:pt x="163" y="68"/>
                </a:lnTo>
                <a:lnTo>
                  <a:pt x="163" y="50"/>
                </a:lnTo>
                <a:lnTo>
                  <a:pt x="166" y="50"/>
                </a:lnTo>
                <a:lnTo>
                  <a:pt x="166" y="57"/>
                </a:lnTo>
                <a:lnTo>
                  <a:pt x="175" y="50"/>
                </a:lnTo>
                <a:lnTo>
                  <a:pt x="179" y="50"/>
                </a:lnTo>
                <a:lnTo>
                  <a:pt x="170" y="57"/>
                </a:lnTo>
                <a:lnTo>
                  <a:pt x="179" y="68"/>
                </a:lnTo>
                <a:close/>
                <a:moveTo>
                  <a:pt x="185" y="64"/>
                </a:moveTo>
                <a:lnTo>
                  <a:pt x="185" y="64"/>
                </a:lnTo>
                <a:lnTo>
                  <a:pt x="194" y="50"/>
                </a:lnTo>
                <a:lnTo>
                  <a:pt x="198" y="50"/>
                </a:lnTo>
                <a:lnTo>
                  <a:pt x="198" y="68"/>
                </a:lnTo>
                <a:lnTo>
                  <a:pt x="194" y="68"/>
                </a:lnTo>
                <a:lnTo>
                  <a:pt x="194" y="53"/>
                </a:lnTo>
                <a:lnTo>
                  <a:pt x="185" y="68"/>
                </a:lnTo>
                <a:lnTo>
                  <a:pt x="181" y="68"/>
                </a:lnTo>
                <a:lnTo>
                  <a:pt x="181" y="50"/>
                </a:lnTo>
                <a:lnTo>
                  <a:pt x="185" y="50"/>
                </a:lnTo>
                <a:lnTo>
                  <a:pt x="185" y="64"/>
                </a:lnTo>
                <a:close/>
                <a:moveTo>
                  <a:pt x="205" y="64"/>
                </a:moveTo>
                <a:lnTo>
                  <a:pt x="205" y="64"/>
                </a:lnTo>
                <a:lnTo>
                  <a:pt x="214" y="50"/>
                </a:lnTo>
                <a:lnTo>
                  <a:pt x="218" y="50"/>
                </a:lnTo>
                <a:lnTo>
                  <a:pt x="218" y="68"/>
                </a:lnTo>
                <a:lnTo>
                  <a:pt x="214" y="68"/>
                </a:lnTo>
                <a:lnTo>
                  <a:pt x="214" y="53"/>
                </a:lnTo>
                <a:lnTo>
                  <a:pt x="207" y="68"/>
                </a:lnTo>
                <a:lnTo>
                  <a:pt x="203" y="68"/>
                </a:lnTo>
                <a:lnTo>
                  <a:pt x="203" y="50"/>
                </a:lnTo>
                <a:lnTo>
                  <a:pt x="205" y="50"/>
                </a:lnTo>
                <a:lnTo>
                  <a:pt x="205" y="64"/>
                </a:lnTo>
                <a:close/>
                <a:moveTo>
                  <a:pt x="216" y="40"/>
                </a:moveTo>
                <a:lnTo>
                  <a:pt x="214" y="44"/>
                </a:lnTo>
                <a:lnTo>
                  <a:pt x="211" y="46"/>
                </a:lnTo>
                <a:lnTo>
                  <a:pt x="207" y="44"/>
                </a:lnTo>
                <a:lnTo>
                  <a:pt x="205" y="40"/>
                </a:lnTo>
                <a:lnTo>
                  <a:pt x="207" y="40"/>
                </a:lnTo>
                <a:lnTo>
                  <a:pt x="207" y="42"/>
                </a:lnTo>
                <a:lnTo>
                  <a:pt x="209" y="44"/>
                </a:lnTo>
                <a:lnTo>
                  <a:pt x="211" y="44"/>
                </a:lnTo>
                <a:lnTo>
                  <a:pt x="212" y="44"/>
                </a:lnTo>
                <a:lnTo>
                  <a:pt x="214" y="42"/>
                </a:lnTo>
                <a:lnTo>
                  <a:pt x="214" y="40"/>
                </a:lnTo>
                <a:lnTo>
                  <a:pt x="216" y="40"/>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56" name="Freeform 190"/>
          <p:cNvSpPr>
            <a:spLocks noEditPoints="1"/>
          </p:cNvSpPr>
          <p:nvPr/>
        </p:nvSpPr>
        <p:spPr bwMode="auto">
          <a:xfrm>
            <a:off x="10454413" y="3481388"/>
            <a:ext cx="219160" cy="52901"/>
          </a:xfrm>
          <a:custGeom>
            <a:avLst/>
            <a:gdLst>
              <a:gd name="T0" fmla="*/ 27769 w 126"/>
              <a:gd name="T1" fmla="*/ 6350 h 28"/>
              <a:gd name="T2" fmla="*/ 0 w 126"/>
              <a:gd name="T3" fmla="*/ 0 h 28"/>
              <a:gd name="T4" fmla="*/ 43845 w 126"/>
              <a:gd name="T5" fmla="*/ 15875 h 28"/>
              <a:gd name="T6" fmla="*/ 54076 w 126"/>
              <a:gd name="T7" fmla="*/ 12700 h 28"/>
              <a:gd name="T8" fmla="*/ 62845 w 126"/>
              <a:gd name="T9" fmla="*/ 20638 h 28"/>
              <a:gd name="T10" fmla="*/ 65768 w 126"/>
              <a:gd name="T11" fmla="*/ 41275 h 28"/>
              <a:gd name="T12" fmla="*/ 65768 w 126"/>
              <a:gd name="T13" fmla="*/ 44450 h 28"/>
              <a:gd name="T14" fmla="*/ 62845 w 126"/>
              <a:gd name="T15" fmla="*/ 44450 h 28"/>
              <a:gd name="T16" fmla="*/ 56999 w 126"/>
              <a:gd name="T17" fmla="*/ 38100 h 28"/>
              <a:gd name="T18" fmla="*/ 46768 w 126"/>
              <a:gd name="T19" fmla="*/ 44450 h 28"/>
              <a:gd name="T20" fmla="*/ 37999 w 126"/>
              <a:gd name="T21" fmla="*/ 41275 h 28"/>
              <a:gd name="T22" fmla="*/ 40922 w 126"/>
              <a:gd name="T23" fmla="*/ 30163 h 28"/>
              <a:gd name="T24" fmla="*/ 56999 w 126"/>
              <a:gd name="T25" fmla="*/ 23812 h 28"/>
              <a:gd name="T26" fmla="*/ 46768 w 126"/>
              <a:gd name="T27" fmla="*/ 15875 h 28"/>
              <a:gd name="T28" fmla="*/ 37999 w 126"/>
              <a:gd name="T29" fmla="*/ 20638 h 28"/>
              <a:gd name="T30" fmla="*/ 51153 w 126"/>
              <a:gd name="T31" fmla="*/ 30163 h 28"/>
              <a:gd name="T32" fmla="*/ 46768 w 126"/>
              <a:gd name="T33" fmla="*/ 30163 h 28"/>
              <a:gd name="T34" fmla="*/ 43845 w 126"/>
              <a:gd name="T35" fmla="*/ 38100 h 28"/>
              <a:gd name="T36" fmla="*/ 54076 w 126"/>
              <a:gd name="T37" fmla="*/ 38100 h 28"/>
              <a:gd name="T38" fmla="*/ 56999 w 126"/>
              <a:gd name="T39" fmla="*/ 26988 h 28"/>
              <a:gd name="T40" fmla="*/ 73075 w 126"/>
              <a:gd name="T41" fmla="*/ 41275 h 28"/>
              <a:gd name="T42" fmla="*/ 67229 w 126"/>
              <a:gd name="T43" fmla="*/ 38100 h 28"/>
              <a:gd name="T44" fmla="*/ 70152 w 126"/>
              <a:gd name="T45" fmla="*/ 12700 h 28"/>
              <a:gd name="T46" fmla="*/ 86229 w 126"/>
              <a:gd name="T47" fmla="*/ 17463 h 28"/>
              <a:gd name="T48" fmla="*/ 100844 w 126"/>
              <a:gd name="T49" fmla="*/ 15875 h 28"/>
              <a:gd name="T50" fmla="*/ 113998 w 126"/>
              <a:gd name="T51" fmla="*/ 12700 h 28"/>
              <a:gd name="T52" fmla="*/ 121305 w 126"/>
              <a:gd name="T53" fmla="*/ 20638 h 28"/>
              <a:gd name="T54" fmla="*/ 121305 w 126"/>
              <a:gd name="T55" fmla="*/ 41275 h 28"/>
              <a:gd name="T56" fmla="*/ 121305 w 126"/>
              <a:gd name="T57" fmla="*/ 44450 h 28"/>
              <a:gd name="T58" fmla="*/ 121305 w 126"/>
              <a:gd name="T59" fmla="*/ 44450 h 28"/>
              <a:gd name="T60" fmla="*/ 116921 w 126"/>
              <a:gd name="T61" fmla="*/ 38100 h 28"/>
              <a:gd name="T62" fmla="*/ 105229 w 126"/>
              <a:gd name="T63" fmla="*/ 44450 h 28"/>
              <a:gd name="T64" fmla="*/ 97921 w 126"/>
              <a:gd name="T65" fmla="*/ 41275 h 28"/>
              <a:gd name="T66" fmla="*/ 97921 w 126"/>
              <a:gd name="T67" fmla="*/ 30163 h 28"/>
              <a:gd name="T68" fmla="*/ 116921 w 126"/>
              <a:gd name="T69" fmla="*/ 23812 h 28"/>
              <a:gd name="T70" fmla="*/ 105229 w 126"/>
              <a:gd name="T71" fmla="*/ 15875 h 28"/>
              <a:gd name="T72" fmla="*/ 97921 w 126"/>
              <a:gd name="T73" fmla="*/ 20638 h 28"/>
              <a:gd name="T74" fmla="*/ 111075 w 126"/>
              <a:gd name="T75" fmla="*/ 30163 h 28"/>
              <a:gd name="T76" fmla="*/ 102306 w 126"/>
              <a:gd name="T77" fmla="*/ 30163 h 28"/>
              <a:gd name="T78" fmla="*/ 102306 w 126"/>
              <a:gd name="T79" fmla="*/ 38100 h 28"/>
              <a:gd name="T80" fmla="*/ 113998 w 126"/>
              <a:gd name="T81" fmla="*/ 38100 h 28"/>
              <a:gd name="T82" fmla="*/ 116921 w 126"/>
              <a:gd name="T83" fmla="*/ 26988 h 28"/>
              <a:gd name="T84" fmla="*/ 146151 w 126"/>
              <a:gd name="T85" fmla="*/ 44450 h 28"/>
              <a:gd name="T86" fmla="*/ 130074 w 126"/>
              <a:gd name="T87" fmla="*/ 44450 h 28"/>
              <a:gd name="T88" fmla="*/ 146151 w 126"/>
              <a:gd name="T89" fmla="*/ 26988 h 28"/>
              <a:gd name="T90" fmla="*/ 162227 w 126"/>
              <a:gd name="T91" fmla="*/ 15875 h 28"/>
              <a:gd name="T92" fmla="*/ 175381 w 126"/>
              <a:gd name="T93" fmla="*/ 12700 h 28"/>
              <a:gd name="T94" fmla="*/ 181227 w 126"/>
              <a:gd name="T95" fmla="*/ 20638 h 28"/>
              <a:gd name="T96" fmla="*/ 184150 w 126"/>
              <a:gd name="T97" fmla="*/ 41275 h 28"/>
              <a:gd name="T98" fmla="*/ 184150 w 126"/>
              <a:gd name="T99" fmla="*/ 44450 h 28"/>
              <a:gd name="T100" fmla="*/ 181227 w 126"/>
              <a:gd name="T101" fmla="*/ 44450 h 28"/>
              <a:gd name="T102" fmla="*/ 175381 w 126"/>
              <a:gd name="T103" fmla="*/ 38100 h 28"/>
              <a:gd name="T104" fmla="*/ 168073 w 126"/>
              <a:gd name="T105" fmla="*/ 44450 h 28"/>
              <a:gd name="T106" fmla="*/ 159304 w 126"/>
              <a:gd name="T107" fmla="*/ 41275 h 28"/>
              <a:gd name="T108" fmla="*/ 159304 w 126"/>
              <a:gd name="T109" fmla="*/ 30163 h 28"/>
              <a:gd name="T110" fmla="*/ 175381 w 126"/>
              <a:gd name="T111" fmla="*/ 23812 h 28"/>
              <a:gd name="T112" fmla="*/ 168073 w 126"/>
              <a:gd name="T113" fmla="*/ 15875 h 28"/>
              <a:gd name="T114" fmla="*/ 159304 w 126"/>
              <a:gd name="T115" fmla="*/ 20638 h 28"/>
              <a:gd name="T116" fmla="*/ 172458 w 126"/>
              <a:gd name="T117" fmla="*/ 30163 h 28"/>
              <a:gd name="T118" fmla="*/ 165150 w 126"/>
              <a:gd name="T119" fmla="*/ 30163 h 28"/>
              <a:gd name="T120" fmla="*/ 165150 w 126"/>
              <a:gd name="T121" fmla="*/ 38100 h 28"/>
              <a:gd name="T122" fmla="*/ 172458 w 126"/>
              <a:gd name="T123" fmla="*/ 38100 h 28"/>
              <a:gd name="T124" fmla="*/ 175381 w 126"/>
              <a:gd name="T125" fmla="*/ 26988 h 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8"/>
              <a:gd name="T191" fmla="*/ 126 w 126"/>
              <a:gd name="T192" fmla="*/ 28 h 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8">
                <a:moveTo>
                  <a:pt x="22" y="0"/>
                </a:moveTo>
                <a:lnTo>
                  <a:pt x="22" y="28"/>
                </a:lnTo>
                <a:lnTo>
                  <a:pt x="19" y="28"/>
                </a:lnTo>
                <a:lnTo>
                  <a:pt x="19" y="4"/>
                </a:lnTo>
                <a:lnTo>
                  <a:pt x="4" y="4"/>
                </a:lnTo>
                <a:lnTo>
                  <a:pt x="4" y="28"/>
                </a:lnTo>
                <a:lnTo>
                  <a:pt x="0" y="28"/>
                </a:lnTo>
                <a:lnTo>
                  <a:pt x="0" y="0"/>
                </a:lnTo>
                <a:lnTo>
                  <a:pt x="22" y="0"/>
                </a:lnTo>
                <a:close/>
                <a:moveTo>
                  <a:pt x="26" y="13"/>
                </a:moveTo>
                <a:lnTo>
                  <a:pt x="28" y="11"/>
                </a:lnTo>
                <a:lnTo>
                  <a:pt x="30" y="10"/>
                </a:lnTo>
                <a:lnTo>
                  <a:pt x="32" y="8"/>
                </a:lnTo>
                <a:lnTo>
                  <a:pt x="35" y="8"/>
                </a:lnTo>
                <a:lnTo>
                  <a:pt x="37" y="8"/>
                </a:lnTo>
                <a:lnTo>
                  <a:pt x="39" y="8"/>
                </a:lnTo>
                <a:lnTo>
                  <a:pt x="41" y="10"/>
                </a:lnTo>
                <a:lnTo>
                  <a:pt x="43" y="11"/>
                </a:lnTo>
                <a:lnTo>
                  <a:pt x="43" y="13"/>
                </a:lnTo>
                <a:lnTo>
                  <a:pt x="43" y="24"/>
                </a:lnTo>
                <a:lnTo>
                  <a:pt x="43" y="26"/>
                </a:lnTo>
                <a:lnTo>
                  <a:pt x="45" y="26"/>
                </a:lnTo>
                <a:lnTo>
                  <a:pt x="45" y="24"/>
                </a:lnTo>
                <a:lnTo>
                  <a:pt x="45" y="28"/>
                </a:lnTo>
                <a:lnTo>
                  <a:pt x="43" y="28"/>
                </a:lnTo>
                <a:lnTo>
                  <a:pt x="41" y="28"/>
                </a:lnTo>
                <a:lnTo>
                  <a:pt x="39" y="26"/>
                </a:lnTo>
                <a:lnTo>
                  <a:pt x="39" y="24"/>
                </a:lnTo>
                <a:lnTo>
                  <a:pt x="37" y="26"/>
                </a:lnTo>
                <a:lnTo>
                  <a:pt x="37" y="28"/>
                </a:lnTo>
                <a:lnTo>
                  <a:pt x="35" y="28"/>
                </a:lnTo>
                <a:lnTo>
                  <a:pt x="32" y="28"/>
                </a:lnTo>
                <a:lnTo>
                  <a:pt x="30" y="28"/>
                </a:lnTo>
                <a:lnTo>
                  <a:pt x="28" y="26"/>
                </a:lnTo>
                <a:lnTo>
                  <a:pt x="26" y="26"/>
                </a:lnTo>
                <a:lnTo>
                  <a:pt x="26" y="24"/>
                </a:lnTo>
                <a:lnTo>
                  <a:pt x="26" y="23"/>
                </a:lnTo>
                <a:lnTo>
                  <a:pt x="26" y="21"/>
                </a:lnTo>
                <a:lnTo>
                  <a:pt x="28" y="19"/>
                </a:lnTo>
                <a:lnTo>
                  <a:pt x="30" y="17"/>
                </a:lnTo>
                <a:lnTo>
                  <a:pt x="32" y="17"/>
                </a:lnTo>
                <a:lnTo>
                  <a:pt x="37" y="15"/>
                </a:lnTo>
                <a:lnTo>
                  <a:pt x="39" y="15"/>
                </a:lnTo>
                <a:lnTo>
                  <a:pt x="39" y="13"/>
                </a:lnTo>
                <a:lnTo>
                  <a:pt x="37" y="11"/>
                </a:lnTo>
                <a:lnTo>
                  <a:pt x="35" y="10"/>
                </a:lnTo>
                <a:lnTo>
                  <a:pt x="32" y="10"/>
                </a:lnTo>
                <a:lnTo>
                  <a:pt x="32" y="11"/>
                </a:lnTo>
                <a:lnTo>
                  <a:pt x="30" y="13"/>
                </a:lnTo>
                <a:lnTo>
                  <a:pt x="26" y="13"/>
                </a:lnTo>
                <a:close/>
                <a:moveTo>
                  <a:pt x="39" y="17"/>
                </a:moveTo>
                <a:lnTo>
                  <a:pt x="39" y="19"/>
                </a:lnTo>
                <a:lnTo>
                  <a:pt x="37" y="19"/>
                </a:lnTo>
                <a:lnTo>
                  <a:pt x="35" y="19"/>
                </a:lnTo>
                <a:lnTo>
                  <a:pt x="34" y="19"/>
                </a:lnTo>
                <a:lnTo>
                  <a:pt x="32" y="19"/>
                </a:lnTo>
                <a:lnTo>
                  <a:pt x="30" y="21"/>
                </a:lnTo>
                <a:lnTo>
                  <a:pt x="30" y="23"/>
                </a:lnTo>
                <a:lnTo>
                  <a:pt x="30" y="24"/>
                </a:lnTo>
                <a:lnTo>
                  <a:pt x="34" y="26"/>
                </a:lnTo>
                <a:lnTo>
                  <a:pt x="35" y="26"/>
                </a:lnTo>
                <a:lnTo>
                  <a:pt x="35" y="24"/>
                </a:lnTo>
                <a:lnTo>
                  <a:pt x="37" y="24"/>
                </a:lnTo>
                <a:lnTo>
                  <a:pt x="39" y="23"/>
                </a:lnTo>
                <a:lnTo>
                  <a:pt x="39" y="21"/>
                </a:lnTo>
                <a:lnTo>
                  <a:pt x="39" y="17"/>
                </a:lnTo>
                <a:close/>
                <a:moveTo>
                  <a:pt x="52" y="11"/>
                </a:moveTo>
                <a:lnTo>
                  <a:pt x="52" y="23"/>
                </a:lnTo>
                <a:lnTo>
                  <a:pt x="52" y="24"/>
                </a:lnTo>
                <a:lnTo>
                  <a:pt x="50" y="26"/>
                </a:lnTo>
                <a:lnTo>
                  <a:pt x="48" y="28"/>
                </a:lnTo>
                <a:lnTo>
                  <a:pt x="46" y="28"/>
                </a:lnTo>
                <a:lnTo>
                  <a:pt x="46" y="24"/>
                </a:lnTo>
                <a:lnTo>
                  <a:pt x="48" y="24"/>
                </a:lnTo>
                <a:lnTo>
                  <a:pt x="48" y="23"/>
                </a:lnTo>
                <a:lnTo>
                  <a:pt x="48" y="8"/>
                </a:lnTo>
                <a:lnTo>
                  <a:pt x="63" y="8"/>
                </a:lnTo>
                <a:lnTo>
                  <a:pt x="63" y="28"/>
                </a:lnTo>
                <a:lnTo>
                  <a:pt x="59" y="28"/>
                </a:lnTo>
                <a:lnTo>
                  <a:pt x="59" y="11"/>
                </a:lnTo>
                <a:lnTo>
                  <a:pt x="52" y="11"/>
                </a:lnTo>
                <a:close/>
                <a:moveTo>
                  <a:pt x="67" y="13"/>
                </a:moveTo>
                <a:lnTo>
                  <a:pt x="69" y="11"/>
                </a:lnTo>
                <a:lnTo>
                  <a:pt x="69" y="10"/>
                </a:lnTo>
                <a:lnTo>
                  <a:pt x="72" y="8"/>
                </a:lnTo>
                <a:lnTo>
                  <a:pt x="76" y="8"/>
                </a:lnTo>
                <a:lnTo>
                  <a:pt x="78" y="8"/>
                </a:lnTo>
                <a:lnTo>
                  <a:pt x="80" y="8"/>
                </a:lnTo>
                <a:lnTo>
                  <a:pt x="82" y="10"/>
                </a:lnTo>
                <a:lnTo>
                  <a:pt x="82" y="11"/>
                </a:lnTo>
                <a:lnTo>
                  <a:pt x="83" y="13"/>
                </a:lnTo>
                <a:lnTo>
                  <a:pt x="83" y="24"/>
                </a:lnTo>
                <a:lnTo>
                  <a:pt x="83" y="26"/>
                </a:lnTo>
                <a:lnTo>
                  <a:pt x="85" y="24"/>
                </a:lnTo>
                <a:lnTo>
                  <a:pt x="85" y="28"/>
                </a:lnTo>
                <a:lnTo>
                  <a:pt x="83" y="28"/>
                </a:lnTo>
                <a:lnTo>
                  <a:pt x="82" y="28"/>
                </a:lnTo>
                <a:lnTo>
                  <a:pt x="80" y="28"/>
                </a:lnTo>
                <a:lnTo>
                  <a:pt x="80" y="26"/>
                </a:lnTo>
                <a:lnTo>
                  <a:pt x="80" y="24"/>
                </a:lnTo>
                <a:lnTo>
                  <a:pt x="78" y="26"/>
                </a:lnTo>
                <a:lnTo>
                  <a:pt x="76" y="28"/>
                </a:lnTo>
                <a:lnTo>
                  <a:pt x="74" y="28"/>
                </a:lnTo>
                <a:lnTo>
                  <a:pt x="72" y="28"/>
                </a:lnTo>
                <a:lnTo>
                  <a:pt x="70" y="28"/>
                </a:lnTo>
                <a:lnTo>
                  <a:pt x="69" y="28"/>
                </a:lnTo>
                <a:lnTo>
                  <a:pt x="69" y="26"/>
                </a:lnTo>
                <a:lnTo>
                  <a:pt x="67" y="26"/>
                </a:lnTo>
                <a:lnTo>
                  <a:pt x="67" y="24"/>
                </a:lnTo>
                <a:lnTo>
                  <a:pt x="67" y="23"/>
                </a:lnTo>
                <a:lnTo>
                  <a:pt x="67" y="21"/>
                </a:lnTo>
                <a:lnTo>
                  <a:pt x="67" y="19"/>
                </a:lnTo>
                <a:lnTo>
                  <a:pt x="69" y="17"/>
                </a:lnTo>
                <a:lnTo>
                  <a:pt x="72" y="17"/>
                </a:lnTo>
                <a:lnTo>
                  <a:pt x="78" y="15"/>
                </a:lnTo>
                <a:lnTo>
                  <a:pt x="80" y="15"/>
                </a:lnTo>
                <a:lnTo>
                  <a:pt x="80" y="13"/>
                </a:lnTo>
                <a:lnTo>
                  <a:pt x="78" y="11"/>
                </a:lnTo>
                <a:lnTo>
                  <a:pt x="74" y="10"/>
                </a:lnTo>
                <a:lnTo>
                  <a:pt x="72" y="10"/>
                </a:lnTo>
                <a:lnTo>
                  <a:pt x="70" y="11"/>
                </a:lnTo>
                <a:lnTo>
                  <a:pt x="70" y="13"/>
                </a:lnTo>
                <a:lnTo>
                  <a:pt x="67" y="13"/>
                </a:lnTo>
                <a:close/>
                <a:moveTo>
                  <a:pt x="80" y="17"/>
                </a:moveTo>
                <a:lnTo>
                  <a:pt x="78" y="19"/>
                </a:lnTo>
                <a:lnTo>
                  <a:pt x="76" y="19"/>
                </a:lnTo>
                <a:lnTo>
                  <a:pt x="74" y="19"/>
                </a:lnTo>
                <a:lnTo>
                  <a:pt x="72" y="19"/>
                </a:lnTo>
                <a:lnTo>
                  <a:pt x="70" y="19"/>
                </a:lnTo>
                <a:lnTo>
                  <a:pt x="70" y="21"/>
                </a:lnTo>
                <a:lnTo>
                  <a:pt x="70" y="23"/>
                </a:lnTo>
                <a:lnTo>
                  <a:pt x="70" y="24"/>
                </a:lnTo>
                <a:lnTo>
                  <a:pt x="72" y="26"/>
                </a:lnTo>
                <a:lnTo>
                  <a:pt x="74" y="26"/>
                </a:lnTo>
                <a:lnTo>
                  <a:pt x="76" y="24"/>
                </a:lnTo>
                <a:lnTo>
                  <a:pt x="78" y="24"/>
                </a:lnTo>
                <a:lnTo>
                  <a:pt x="78" y="23"/>
                </a:lnTo>
                <a:lnTo>
                  <a:pt x="80" y="23"/>
                </a:lnTo>
                <a:lnTo>
                  <a:pt x="80" y="21"/>
                </a:lnTo>
                <a:lnTo>
                  <a:pt x="80" y="17"/>
                </a:lnTo>
                <a:close/>
                <a:moveTo>
                  <a:pt x="100" y="8"/>
                </a:moveTo>
                <a:lnTo>
                  <a:pt x="104" y="8"/>
                </a:lnTo>
                <a:lnTo>
                  <a:pt x="104" y="28"/>
                </a:lnTo>
                <a:lnTo>
                  <a:pt x="100" y="28"/>
                </a:lnTo>
                <a:lnTo>
                  <a:pt x="100" y="19"/>
                </a:lnTo>
                <a:lnTo>
                  <a:pt x="91" y="19"/>
                </a:lnTo>
                <a:lnTo>
                  <a:pt x="91" y="28"/>
                </a:lnTo>
                <a:lnTo>
                  <a:pt x="89" y="28"/>
                </a:lnTo>
                <a:lnTo>
                  <a:pt x="89" y="8"/>
                </a:lnTo>
                <a:lnTo>
                  <a:pt x="91" y="8"/>
                </a:lnTo>
                <a:lnTo>
                  <a:pt x="91" y="17"/>
                </a:lnTo>
                <a:lnTo>
                  <a:pt x="100" y="17"/>
                </a:lnTo>
                <a:lnTo>
                  <a:pt x="100" y="8"/>
                </a:lnTo>
                <a:close/>
                <a:moveTo>
                  <a:pt x="109" y="13"/>
                </a:moveTo>
                <a:lnTo>
                  <a:pt x="109" y="11"/>
                </a:lnTo>
                <a:lnTo>
                  <a:pt x="111" y="10"/>
                </a:lnTo>
                <a:lnTo>
                  <a:pt x="113" y="8"/>
                </a:lnTo>
                <a:lnTo>
                  <a:pt x="117" y="8"/>
                </a:lnTo>
                <a:lnTo>
                  <a:pt x="118" y="8"/>
                </a:lnTo>
                <a:lnTo>
                  <a:pt x="120" y="8"/>
                </a:lnTo>
                <a:lnTo>
                  <a:pt x="122" y="8"/>
                </a:lnTo>
                <a:lnTo>
                  <a:pt x="122" y="10"/>
                </a:lnTo>
                <a:lnTo>
                  <a:pt x="124" y="11"/>
                </a:lnTo>
                <a:lnTo>
                  <a:pt x="124" y="13"/>
                </a:lnTo>
                <a:lnTo>
                  <a:pt x="124" y="24"/>
                </a:lnTo>
                <a:lnTo>
                  <a:pt x="126" y="26"/>
                </a:lnTo>
                <a:lnTo>
                  <a:pt x="126" y="24"/>
                </a:lnTo>
                <a:lnTo>
                  <a:pt x="126" y="28"/>
                </a:lnTo>
                <a:lnTo>
                  <a:pt x="124" y="28"/>
                </a:lnTo>
                <a:lnTo>
                  <a:pt x="122" y="28"/>
                </a:lnTo>
                <a:lnTo>
                  <a:pt x="122" y="26"/>
                </a:lnTo>
                <a:lnTo>
                  <a:pt x="120" y="24"/>
                </a:lnTo>
                <a:lnTo>
                  <a:pt x="120" y="26"/>
                </a:lnTo>
                <a:lnTo>
                  <a:pt x="118" y="28"/>
                </a:lnTo>
                <a:lnTo>
                  <a:pt x="117" y="28"/>
                </a:lnTo>
                <a:lnTo>
                  <a:pt x="115" y="28"/>
                </a:lnTo>
                <a:lnTo>
                  <a:pt x="113" y="28"/>
                </a:lnTo>
                <a:lnTo>
                  <a:pt x="111" y="28"/>
                </a:lnTo>
                <a:lnTo>
                  <a:pt x="109" y="26"/>
                </a:lnTo>
                <a:lnTo>
                  <a:pt x="107" y="24"/>
                </a:lnTo>
                <a:lnTo>
                  <a:pt x="107" y="23"/>
                </a:lnTo>
                <a:lnTo>
                  <a:pt x="107" y="21"/>
                </a:lnTo>
                <a:lnTo>
                  <a:pt x="109" y="19"/>
                </a:lnTo>
                <a:lnTo>
                  <a:pt x="111" y="17"/>
                </a:lnTo>
                <a:lnTo>
                  <a:pt x="113" y="17"/>
                </a:lnTo>
                <a:lnTo>
                  <a:pt x="118" y="15"/>
                </a:lnTo>
                <a:lnTo>
                  <a:pt x="120" y="15"/>
                </a:lnTo>
                <a:lnTo>
                  <a:pt x="120" y="13"/>
                </a:lnTo>
                <a:lnTo>
                  <a:pt x="120" y="11"/>
                </a:lnTo>
                <a:lnTo>
                  <a:pt x="117" y="10"/>
                </a:lnTo>
                <a:lnTo>
                  <a:pt x="115" y="10"/>
                </a:lnTo>
                <a:lnTo>
                  <a:pt x="113" y="11"/>
                </a:lnTo>
                <a:lnTo>
                  <a:pt x="113" y="13"/>
                </a:lnTo>
                <a:lnTo>
                  <a:pt x="111" y="13"/>
                </a:lnTo>
                <a:lnTo>
                  <a:pt x="109" y="13"/>
                </a:lnTo>
                <a:close/>
                <a:moveTo>
                  <a:pt x="120" y="17"/>
                </a:moveTo>
                <a:lnTo>
                  <a:pt x="120" y="19"/>
                </a:lnTo>
                <a:lnTo>
                  <a:pt x="118" y="19"/>
                </a:lnTo>
                <a:lnTo>
                  <a:pt x="115" y="19"/>
                </a:lnTo>
                <a:lnTo>
                  <a:pt x="113" y="19"/>
                </a:lnTo>
                <a:lnTo>
                  <a:pt x="111" y="21"/>
                </a:lnTo>
                <a:lnTo>
                  <a:pt x="111" y="23"/>
                </a:lnTo>
                <a:lnTo>
                  <a:pt x="113" y="24"/>
                </a:lnTo>
                <a:lnTo>
                  <a:pt x="115" y="26"/>
                </a:lnTo>
                <a:lnTo>
                  <a:pt x="117" y="26"/>
                </a:lnTo>
                <a:lnTo>
                  <a:pt x="118" y="24"/>
                </a:lnTo>
                <a:lnTo>
                  <a:pt x="120" y="23"/>
                </a:lnTo>
                <a:lnTo>
                  <a:pt x="120" y="21"/>
                </a:lnTo>
                <a:lnTo>
                  <a:pt x="120" y="17"/>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57" name="Freeform 191"/>
          <p:cNvSpPr>
            <a:spLocks noEditPoints="1"/>
          </p:cNvSpPr>
          <p:nvPr/>
        </p:nvSpPr>
        <p:spPr bwMode="auto">
          <a:xfrm>
            <a:off x="2708251" y="3439825"/>
            <a:ext cx="230496" cy="56680"/>
          </a:xfrm>
          <a:custGeom>
            <a:avLst/>
            <a:gdLst>
              <a:gd name="T0" fmla="*/ 26212 w 133"/>
              <a:gd name="T1" fmla="*/ 3175 h 30"/>
              <a:gd name="T2" fmla="*/ 23299 w 133"/>
              <a:gd name="T3" fmla="*/ 17463 h 30"/>
              <a:gd name="T4" fmla="*/ 29124 w 133"/>
              <a:gd name="T5" fmla="*/ 33338 h 30"/>
              <a:gd name="T6" fmla="*/ 16018 w 133"/>
              <a:gd name="T7" fmla="*/ 41275 h 30"/>
              <a:gd name="T8" fmla="*/ 17474 w 133"/>
              <a:gd name="T9" fmla="*/ 17463 h 30"/>
              <a:gd name="T10" fmla="*/ 20387 w 133"/>
              <a:gd name="T11" fmla="*/ 6350 h 30"/>
              <a:gd name="T12" fmla="*/ 4369 w 133"/>
              <a:gd name="T13" fmla="*/ 34925 h 30"/>
              <a:gd name="T14" fmla="*/ 23299 w 133"/>
              <a:gd name="T15" fmla="*/ 30163 h 30"/>
              <a:gd name="T16" fmla="*/ 45142 w 133"/>
              <a:gd name="T17" fmla="*/ 9525 h 30"/>
              <a:gd name="T18" fmla="*/ 58248 w 133"/>
              <a:gd name="T19" fmla="*/ 20638 h 30"/>
              <a:gd name="T20" fmla="*/ 52423 w 133"/>
              <a:gd name="T21" fmla="*/ 38100 h 30"/>
              <a:gd name="T22" fmla="*/ 36405 w 133"/>
              <a:gd name="T23" fmla="*/ 34925 h 30"/>
              <a:gd name="T24" fmla="*/ 34949 w 133"/>
              <a:gd name="T25" fmla="*/ 17463 h 30"/>
              <a:gd name="T26" fmla="*/ 45142 w 133"/>
              <a:gd name="T27" fmla="*/ 38100 h 30"/>
              <a:gd name="T28" fmla="*/ 52423 w 133"/>
              <a:gd name="T29" fmla="*/ 26988 h 30"/>
              <a:gd name="T30" fmla="*/ 50967 w 133"/>
              <a:gd name="T31" fmla="*/ 14288 h 30"/>
              <a:gd name="T32" fmla="*/ 39317 w 133"/>
              <a:gd name="T33" fmla="*/ 17463 h 30"/>
              <a:gd name="T34" fmla="*/ 39317 w 133"/>
              <a:gd name="T35" fmla="*/ 30163 h 30"/>
              <a:gd name="T36" fmla="*/ 69898 w 133"/>
              <a:gd name="T37" fmla="*/ 14288 h 30"/>
              <a:gd name="T38" fmla="*/ 61161 w 133"/>
              <a:gd name="T39" fmla="*/ 41275 h 30"/>
              <a:gd name="T40" fmla="*/ 64073 w 133"/>
              <a:gd name="T41" fmla="*/ 33338 h 30"/>
              <a:gd name="T42" fmla="*/ 80091 w 133"/>
              <a:gd name="T43" fmla="*/ 14288 h 30"/>
              <a:gd name="T44" fmla="*/ 112128 w 133"/>
              <a:gd name="T45" fmla="*/ 14288 h 30"/>
              <a:gd name="T46" fmla="*/ 112128 w 133"/>
              <a:gd name="T47" fmla="*/ 33338 h 30"/>
              <a:gd name="T48" fmla="*/ 99022 w 133"/>
              <a:gd name="T49" fmla="*/ 41275 h 30"/>
              <a:gd name="T50" fmla="*/ 90285 w 133"/>
              <a:gd name="T51" fmla="*/ 26988 h 30"/>
              <a:gd name="T52" fmla="*/ 99022 w 133"/>
              <a:gd name="T53" fmla="*/ 9525 h 30"/>
              <a:gd name="T54" fmla="*/ 109215 w 133"/>
              <a:gd name="T55" fmla="*/ 33338 h 30"/>
              <a:gd name="T56" fmla="*/ 109215 w 133"/>
              <a:gd name="T57" fmla="*/ 20638 h 30"/>
              <a:gd name="T58" fmla="*/ 99022 w 133"/>
              <a:gd name="T59" fmla="*/ 14288 h 30"/>
              <a:gd name="T60" fmla="*/ 93197 w 133"/>
              <a:gd name="T61" fmla="*/ 26988 h 30"/>
              <a:gd name="T62" fmla="*/ 99022 w 133"/>
              <a:gd name="T63" fmla="*/ 34925 h 30"/>
              <a:gd name="T64" fmla="*/ 120865 w 133"/>
              <a:gd name="T65" fmla="*/ 12700 h 30"/>
              <a:gd name="T66" fmla="*/ 141252 w 133"/>
              <a:gd name="T67" fmla="*/ 47625 h 30"/>
              <a:gd name="T68" fmla="*/ 141252 w 133"/>
              <a:gd name="T69" fmla="*/ 34925 h 30"/>
              <a:gd name="T70" fmla="*/ 160182 w 133"/>
              <a:gd name="T71" fmla="*/ 34925 h 30"/>
              <a:gd name="T72" fmla="*/ 141252 w 133"/>
              <a:gd name="T73" fmla="*/ 41275 h 30"/>
              <a:gd name="T74" fmla="*/ 147076 w 133"/>
              <a:gd name="T75" fmla="*/ 33338 h 30"/>
              <a:gd name="T76" fmla="*/ 171832 w 133"/>
              <a:gd name="T77" fmla="*/ 12700 h 30"/>
              <a:gd name="T78" fmla="*/ 184938 w 133"/>
              <a:gd name="T79" fmla="*/ 12700 h 30"/>
              <a:gd name="T80" fmla="*/ 190763 w 133"/>
              <a:gd name="T81" fmla="*/ 34925 h 30"/>
              <a:gd name="T82" fmla="*/ 193675 w 133"/>
              <a:gd name="T83" fmla="*/ 41275 h 30"/>
              <a:gd name="T84" fmla="*/ 190763 w 133"/>
              <a:gd name="T85" fmla="*/ 41275 h 30"/>
              <a:gd name="T86" fmla="*/ 184938 w 133"/>
              <a:gd name="T87" fmla="*/ 38100 h 30"/>
              <a:gd name="T88" fmla="*/ 171832 w 133"/>
              <a:gd name="T89" fmla="*/ 41275 h 30"/>
              <a:gd name="T90" fmla="*/ 168920 w 133"/>
              <a:gd name="T91" fmla="*/ 30163 h 30"/>
              <a:gd name="T92" fmla="*/ 184938 w 133"/>
              <a:gd name="T93" fmla="*/ 20638 h 30"/>
              <a:gd name="T94" fmla="*/ 174744 w 133"/>
              <a:gd name="T95" fmla="*/ 14288 h 30"/>
              <a:gd name="T96" fmla="*/ 184938 w 133"/>
              <a:gd name="T97" fmla="*/ 26988 h 30"/>
              <a:gd name="T98" fmla="*/ 174744 w 133"/>
              <a:gd name="T99" fmla="*/ 26988 h 30"/>
              <a:gd name="T100" fmla="*/ 174744 w 133"/>
              <a:gd name="T101" fmla="*/ 34925 h 30"/>
              <a:gd name="T102" fmla="*/ 184938 w 133"/>
              <a:gd name="T103" fmla="*/ 33338 h 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3"/>
              <a:gd name="T157" fmla="*/ 0 h 30"/>
              <a:gd name="T158" fmla="*/ 133 w 133"/>
              <a:gd name="T159" fmla="*/ 30 h 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3" h="30">
                <a:moveTo>
                  <a:pt x="0" y="0"/>
                </a:moveTo>
                <a:lnTo>
                  <a:pt x="12" y="0"/>
                </a:lnTo>
                <a:lnTo>
                  <a:pt x="14" y="0"/>
                </a:lnTo>
                <a:lnTo>
                  <a:pt x="16" y="0"/>
                </a:lnTo>
                <a:lnTo>
                  <a:pt x="18" y="2"/>
                </a:lnTo>
                <a:lnTo>
                  <a:pt x="18" y="4"/>
                </a:lnTo>
                <a:lnTo>
                  <a:pt x="20" y="6"/>
                </a:lnTo>
                <a:lnTo>
                  <a:pt x="18" y="9"/>
                </a:lnTo>
                <a:lnTo>
                  <a:pt x="16" y="11"/>
                </a:lnTo>
                <a:lnTo>
                  <a:pt x="18" y="13"/>
                </a:lnTo>
                <a:lnTo>
                  <a:pt x="20" y="15"/>
                </a:lnTo>
                <a:lnTo>
                  <a:pt x="20" y="19"/>
                </a:lnTo>
                <a:lnTo>
                  <a:pt x="20" y="21"/>
                </a:lnTo>
                <a:lnTo>
                  <a:pt x="20" y="22"/>
                </a:lnTo>
                <a:lnTo>
                  <a:pt x="18" y="24"/>
                </a:lnTo>
                <a:lnTo>
                  <a:pt x="16" y="24"/>
                </a:lnTo>
                <a:lnTo>
                  <a:pt x="14" y="26"/>
                </a:lnTo>
                <a:lnTo>
                  <a:pt x="11" y="26"/>
                </a:lnTo>
                <a:lnTo>
                  <a:pt x="0" y="26"/>
                </a:lnTo>
                <a:lnTo>
                  <a:pt x="0" y="0"/>
                </a:lnTo>
                <a:close/>
                <a:moveTo>
                  <a:pt x="3" y="11"/>
                </a:moveTo>
                <a:lnTo>
                  <a:pt x="11" y="11"/>
                </a:lnTo>
                <a:lnTo>
                  <a:pt x="12" y="11"/>
                </a:lnTo>
                <a:lnTo>
                  <a:pt x="14" y="9"/>
                </a:lnTo>
                <a:lnTo>
                  <a:pt x="14" y="8"/>
                </a:lnTo>
                <a:lnTo>
                  <a:pt x="16" y="6"/>
                </a:lnTo>
                <a:lnTo>
                  <a:pt x="14" y="4"/>
                </a:lnTo>
                <a:lnTo>
                  <a:pt x="12" y="2"/>
                </a:lnTo>
                <a:lnTo>
                  <a:pt x="11" y="2"/>
                </a:lnTo>
                <a:lnTo>
                  <a:pt x="3" y="2"/>
                </a:lnTo>
                <a:lnTo>
                  <a:pt x="3" y="11"/>
                </a:lnTo>
                <a:close/>
                <a:moveTo>
                  <a:pt x="3" y="22"/>
                </a:moveTo>
                <a:lnTo>
                  <a:pt x="11" y="22"/>
                </a:lnTo>
                <a:lnTo>
                  <a:pt x="14" y="22"/>
                </a:lnTo>
                <a:lnTo>
                  <a:pt x="16" y="21"/>
                </a:lnTo>
                <a:lnTo>
                  <a:pt x="16" y="19"/>
                </a:lnTo>
                <a:lnTo>
                  <a:pt x="14" y="15"/>
                </a:lnTo>
                <a:lnTo>
                  <a:pt x="11" y="13"/>
                </a:lnTo>
                <a:lnTo>
                  <a:pt x="3" y="13"/>
                </a:lnTo>
                <a:lnTo>
                  <a:pt x="3" y="22"/>
                </a:lnTo>
                <a:close/>
                <a:moveTo>
                  <a:pt x="31" y="6"/>
                </a:moveTo>
                <a:lnTo>
                  <a:pt x="35" y="6"/>
                </a:lnTo>
                <a:lnTo>
                  <a:pt x="36" y="8"/>
                </a:lnTo>
                <a:lnTo>
                  <a:pt x="38" y="9"/>
                </a:lnTo>
                <a:lnTo>
                  <a:pt x="40" y="11"/>
                </a:lnTo>
                <a:lnTo>
                  <a:pt x="40" y="13"/>
                </a:lnTo>
                <a:lnTo>
                  <a:pt x="40" y="17"/>
                </a:lnTo>
                <a:lnTo>
                  <a:pt x="40" y="19"/>
                </a:lnTo>
                <a:lnTo>
                  <a:pt x="40" y="21"/>
                </a:lnTo>
                <a:lnTo>
                  <a:pt x="38" y="22"/>
                </a:lnTo>
                <a:lnTo>
                  <a:pt x="36" y="24"/>
                </a:lnTo>
                <a:lnTo>
                  <a:pt x="35" y="26"/>
                </a:lnTo>
                <a:lnTo>
                  <a:pt x="31" y="26"/>
                </a:lnTo>
                <a:lnTo>
                  <a:pt x="29" y="26"/>
                </a:lnTo>
                <a:lnTo>
                  <a:pt x="27" y="24"/>
                </a:lnTo>
                <a:lnTo>
                  <a:pt x="25" y="22"/>
                </a:lnTo>
                <a:lnTo>
                  <a:pt x="24" y="21"/>
                </a:lnTo>
                <a:lnTo>
                  <a:pt x="24" y="19"/>
                </a:lnTo>
                <a:lnTo>
                  <a:pt x="24" y="17"/>
                </a:lnTo>
                <a:lnTo>
                  <a:pt x="24" y="13"/>
                </a:lnTo>
                <a:lnTo>
                  <a:pt x="24" y="11"/>
                </a:lnTo>
                <a:lnTo>
                  <a:pt x="25" y="9"/>
                </a:lnTo>
                <a:lnTo>
                  <a:pt x="27" y="8"/>
                </a:lnTo>
                <a:lnTo>
                  <a:pt x="29" y="6"/>
                </a:lnTo>
                <a:lnTo>
                  <a:pt x="31" y="6"/>
                </a:lnTo>
                <a:close/>
                <a:moveTo>
                  <a:pt x="31" y="24"/>
                </a:moveTo>
                <a:lnTo>
                  <a:pt x="33" y="22"/>
                </a:lnTo>
                <a:lnTo>
                  <a:pt x="35" y="22"/>
                </a:lnTo>
                <a:lnTo>
                  <a:pt x="36" y="21"/>
                </a:lnTo>
                <a:lnTo>
                  <a:pt x="36" y="19"/>
                </a:lnTo>
                <a:lnTo>
                  <a:pt x="36" y="17"/>
                </a:lnTo>
                <a:lnTo>
                  <a:pt x="36" y="15"/>
                </a:lnTo>
                <a:lnTo>
                  <a:pt x="36" y="13"/>
                </a:lnTo>
                <a:lnTo>
                  <a:pt x="36" y="11"/>
                </a:lnTo>
                <a:lnTo>
                  <a:pt x="35" y="9"/>
                </a:lnTo>
                <a:lnTo>
                  <a:pt x="33" y="9"/>
                </a:lnTo>
                <a:lnTo>
                  <a:pt x="31" y="9"/>
                </a:lnTo>
                <a:lnTo>
                  <a:pt x="29" y="9"/>
                </a:lnTo>
                <a:lnTo>
                  <a:pt x="27" y="11"/>
                </a:lnTo>
                <a:lnTo>
                  <a:pt x="27" y="13"/>
                </a:lnTo>
                <a:lnTo>
                  <a:pt x="25" y="15"/>
                </a:lnTo>
                <a:lnTo>
                  <a:pt x="25" y="17"/>
                </a:lnTo>
                <a:lnTo>
                  <a:pt x="27" y="19"/>
                </a:lnTo>
                <a:lnTo>
                  <a:pt x="27" y="21"/>
                </a:lnTo>
                <a:lnTo>
                  <a:pt x="29" y="22"/>
                </a:lnTo>
                <a:lnTo>
                  <a:pt x="31" y="24"/>
                </a:lnTo>
                <a:close/>
                <a:moveTo>
                  <a:pt x="48" y="9"/>
                </a:moveTo>
                <a:lnTo>
                  <a:pt x="48" y="21"/>
                </a:lnTo>
                <a:lnTo>
                  <a:pt x="48" y="22"/>
                </a:lnTo>
                <a:lnTo>
                  <a:pt x="46" y="24"/>
                </a:lnTo>
                <a:lnTo>
                  <a:pt x="44" y="26"/>
                </a:lnTo>
                <a:lnTo>
                  <a:pt x="42" y="26"/>
                </a:lnTo>
                <a:lnTo>
                  <a:pt x="42" y="22"/>
                </a:lnTo>
                <a:lnTo>
                  <a:pt x="44" y="22"/>
                </a:lnTo>
                <a:lnTo>
                  <a:pt x="44" y="21"/>
                </a:lnTo>
                <a:lnTo>
                  <a:pt x="44" y="8"/>
                </a:lnTo>
                <a:lnTo>
                  <a:pt x="59" y="8"/>
                </a:lnTo>
                <a:lnTo>
                  <a:pt x="59" y="26"/>
                </a:lnTo>
                <a:lnTo>
                  <a:pt x="55" y="26"/>
                </a:lnTo>
                <a:lnTo>
                  <a:pt x="55" y="9"/>
                </a:lnTo>
                <a:lnTo>
                  <a:pt x="48" y="9"/>
                </a:lnTo>
                <a:close/>
                <a:moveTo>
                  <a:pt x="70" y="6"/>
                </a:moveTo>
                <a:lnTo>
                  <a:pt x="73" y="6"/>
                </a:lnTo>
                <a:lnTo>
                  <a:pt x="75" y="8"/>
                </a:lnTo>
                <a:lnTo>
                  <a:pt x="77" y="9"/>
                </a:lnTo>
                <a:lnTo>
                  <a:pt x="77" y="11"/>
                </a:lnTo>
                <a:lnTo>
                  <a:pt x="79" y="13"/>
                </a:lnTo>
                <a:lnTo>
                  <a:pt x="79" y="17"/>
                </a:lnTo>
                <a:lnTo>
                  <a:pt x="79" y="19"/>
                </a:lnTo>
                <a:lnTo>
                  <a:pt x="77" y="21"/>
                </a:lnTo>
                <a:lnTo>
                  <a:pt x="77" y="22"/>
                </a:lnTo>
                <a:lnTo>
                  <a:pt x="75" y="24"/>
                </a:lnTo>
                <a:lnTo>
                  <a:pt x="73" y="26"/>
                </a:lnTo>
                <a:lnTo>
                  <a:pt x="70" y="26"/>
                </a:lnTo>
                <a:lnTo>
                  <a:pt x="68" y="26"/>
                </a:lnTo>
                <a:lnTo>
                  <a:pt x="66" y="24"/>
                </a:lnTo>
                <a:lnTo>
                  <a:pt x="64" y="22"/>
                </a:lnTo>
                <a:lnTo>
                  <a:pt x="62" y="21"/>
                </a:lnTo>
                <a:lnTo>
                  <a:pt x="62" y="19"/>
                </a:lnTo>
                <a:lnTo>
                  <a:pt x="62" y="17"/>
                </a:lnTo>
                <a:lnTo>
                  <a:pt x="62" y="13"/>
                </a:lnTo>
                <a:lnTo>
                  <a:pt x="62" y="11"/>
                </a:lnTo>
                <a:lnTo>
                  <a:pt x="64" y="9"/>
                </a:lnTo>
                <a:lnTo>
                  <a:pt x="66" y="8"/>
                </a:lnTo>
                <a:lnTo>
                  <a:pt x="68" y="6"/>
                </a:lnTo>
                <a:lnTo>
                  <a:pt x="70" y="6"/>
                </a:lnTo>
                <a:close/>
                <a:moveTo>
                  <a:pt x="70" y="24"/>
                </a:moveTo>
                <a:lnTo>
                  <a:pt x="72" y="22"/>
                </a:lnTo>
                <a:lnTo>
                  <a:pt x="73" y="22"/>
                </a:lnTo>
                <a:lnTo>
                  <a:pt x="75" y="21"/>
                </a:lnTo>
                <a:lnTo>
                  <a:pt x="75" y="19"/>
                </a:lnTo>
                <a:lnTo>
                  <a:pt x="75" y="17"/>
                </a:lnTo>
                <a:lnTo>
                  <a:pt x="75" y="15"/>
                </a:lnTo>
                <a:lnTo>
                  <a:pt x="75" y="13"/>
                </a:lnTo>
                <a:lnTo>
                  <a:pt x="75" y="11"/>
                </a:lnTo>
                <a:lnTo>
                  <a:pt x="73" y="9"/>
                </a:lnTo>
                <a:lnTo>
                  <a:pt x="72" y="9"/>
                </a:lnTo>
                <a:lnTo>
                  <a:pt x="70" y="9"/>
                </a:lnTo>
                <a:lnTo>
                  <a:pt x="68" y="9"/>
                </a:lnTo>
                <a:lnTo>
                  <a:pt x="66" y="9"/>
                </a:lnTo>
                <a:lnTo>
                  <a:pt x="66" y="11"/>
                </a:lnTo>
                <a:lnTo>
                  <a:pt x="66" y="13"/>
                </a:lnTo>
                <a:lnTo>
                  <a:pt x="64" y="15"/>
                </a:lnTo>
                <a:lnTo>
                  <a:pt x="64" y="17"/>
                </a:lnTo>
                <a:lnTo>
                  <a:pt x="66" y="19"/>
                </a:lnTo>
                <a:lnTo>
                  <a:pt x="66" y="21"/>
                </a:lnTo>
                <a:lnTo>
                  <a:pt x="66" y="22"/>
                </a:lnTo>
                <a:lnTo>
                  <a:pt x="68" y="22"/>
                </a:lnTo>
                <a:lnTo>
                  <a:pt x="70" y="24"/>
                </a:lnTo>
                <a:close/>
                <a:moveTo>
                  <a:pt x="86" y="9"/>
                </a:moveTo>
                <a:lnTo>
                  <a:pt x="86" y="26"/>
                </a:lnTo>
                <a:lnTo>
                  <a:pt x="83" y="26"/>
                </a:lnTo>
                <a:lnTo>
                  <a:pt x="83" y="8"/>
                </a:lnTo>
                <a:lnTo>
                  <a:pt x="96" y="8"/>
                </a:lnTo>
                <a:lnTo>
                  <a:pt x="96" y="9"/>
                </a:lnTo>
                <a:lnTo>
                  <a:pt x="86" y="9"/>
                </a:lnTo>
                <a:close/>
                <a:moveTo>
                  <a:pt x="97" y="26"/>
                </a:moveTo>
                <a:lnTo>
                  <a:pt x="97" y="30"/>
                </a:lnTo>
                <a:lnTo>
                  <a:pt x="96" y="30"/>
                </a:lnTo>
                <a:lnTo>
                  <a:pt x="96" y="22"/>
                </a:lnTo>
                <a:lnTo>
                  <a:pt x="97" y="22"/>
                </a:lnTo>
                <a:lnTo>
                  <a:pt x="97" y="21"/>
                </a:lnTo>
                <a:lnTo>
                  <a:pt x="97" y="19"/>
                </a:lnTo>
                <a:lnTo>
                  <a:pt x="97" y="8"/>
                </a:lnTo>
                <a:lnTo>
                  <a:pt x="110" y="8"/>
                </a:lnTo>
                <a:lnTo>
                  <a:pt x="110" y="22"/>
                </a:lnTo>
                <a:lnTo>
                  <a:pt x="112" y="22"/>
                </a:lnTo>
                <a:lnTo>
                  <a:pt x="112" y="30"/>
                </a:lnTo>
                <a:lnTo>
                  <a:pt x="110" y="30"/>
                </a:lnTo>
                <a:lnTo>
                  <a:pt x="110" y="26"/>
                </a:lnTo>
                <a:lnTo>
                  <a:pt x="97" y="26"/>
                </a:lnTo>
                <a:close/>
                <a:moveTo>
                  <a:pt x="109" y="22"/>
                </a:moveTo>
                <a:lnTo>
                  <a:pt x="109" y="9"/>
                </a:lnTo>
                <a:lnTo>
                  <a:pt x="101" y="9"/>
                </a:lnTo>
                <a:lnTo>
                  <a:pt x="101" y="19"/>
                </a:lnTo>
                <a:lnTo>
                  <a:pt x="101" y="21"/>
                </a:lnTo>
                <a:lnTo>
                  <a:pt x="99" y="22"/>
                </a:lnTo>
                <a:lnTo>
                  <a:pt x="109" y="22"/>
                </a:lnTo>
                <a:close/>
                <a:moveTo>
                  <a:pt x="116" y="13"/>
                </a:moveTo>
                <a:lnTo>
                  <a:pt x="116" y="9"/>
                </a:lnTo>
                <a:lnTo>
                  <a:pt x="118" y="8"/>
                </a:lnTo>
                <a:lnTo>
                  <a:pt x="120" y="6"/>
                </a:lnTo>
                <a:lnTo>
                  <a:pt x="123" y="6"/>
                </a:lnTo>
                <a:lnTo>
                  <a:pt x="125" y="6"/>
                </a:lnTo>
                <a:lnTo>
                  <a:pt x="127" y="6"/>
                </a:lnTo>
                <a:lnTo>
                  <a:pt x="127" y="8"/>
                </a:lnTo>
                <a:lnTo>
                  <a:pt x="129" y="8"/>
                </a:lnTo>
                <a:lnTo>
                  <a:pt x="131" y="9"/>
                </a:lnTo>
                <a:lnTo>
                  <a:pt x="131" y="11"/>
                </a:lnTo>
                <a:lnTo>
                  <a:pt x="131" y="22"/>
                </a:lnTo>
                <a:lnTo>
                  <a:pt x="131" y="24"/>
                </a:lnTo>
                <a:lnTo>
                  <a:pt x="133" y="24"/>
                </a:lnTo>
                <a:lnTo>
                  <a:pt x="133" y="22"/>
                </a:lnTo>
                <a:lnTo>
                  <a:pt x="133" y="26"/>
                </a:lnTo>
                <a:lnTo>
                  <a:pt x="131" y="26"/>
                </a:lnTo>
                <a:lnTo>
                  <a:pt x="129" y="26"/>
                </a:lnTo>
                <a:lnTo>
                  <a:pt x="127" y="24"/>
                </a:lnTo>
                <a:lnTo>
                  <a:pt x="127" y="22"/>
                </a:lnTo>
                <a:lnTo>
                  <a:pt x="127" y="24"/>
                </a:lnTo>
                <a:lnTo>
                  <a:pt x="125" y="26"/>
                </a:lnTo>
                <a:lnTo>
                  <a:pt x="123" y="26"/>
                </a:lnTo>
                <a:lnTo>
                  <a:pt x="121" y="26"/>
                </a:lnTo>
                <a:lnTo>
                  <a:pt x="120" y="26"/>
                </a:lnTo>
                <a:lnTo>
                  <a:pt x="118" y="26"/>
                </a:lnTo>
                <a:lnTo>
                  <a:pt x="116" y="24"/>
                </a:lnTo>
                <a:lnTo>
                  <a:pt x="114" y="22"/>
                </a:lnTo>
                <a:lnTo>
                  <a:pt x="114" y="21"/>
                </a:lnTo>
                <a:lnTo>
                  <a:pt x="116" y="19"/>
                </a:lnTo>
                <a:lnTo>
                  <a:pt x="116" y="17"/>
                </a:lnTo>
                <a:lnTo>
                  <a:pt x="118" y="15"/>
                </a:lnTo>
                <a:lnTo>
                  <a:pt x="121" y="15"/>
                </a:lnTo>
                <a:lnTo>
                  <a:pt x="125" y="15"/>
                </a:lnTo>
                <a:lnTo>
                  <a:pt x="127" y="13"/>
                </a:lnTo>
                <a:lnTo>
                  <a:pt x="127" y="11"/>
                </a:lnTo>
                <a:lnTo>
                  <a:pt x="127" y="9"/>
                </a:lnTo>
                <a:lnTo>
                  <a:pt x="123" y="9"/>
                </a:lnTo>
                <a:lnTo>
                  <a:pt x="121" y="9"/>
                </a:lnTo>
                <a:lnTo>
                  <a:pt x="120" y="9"/>
                </a:lnTo>
                <a:lnTo>
                  <a:pt x="120" y="11"/>
                </a:lnTo>
                <a:lnTo>
                  <a:pt x="118" y="13"/>
                </a:lnTo>
                <a:lnTo>
                  <a:pt x="116" y="13"/>
                </a:lnTo>
                <a:close/>
                <a:moveTo>
                  <a:pt x="127" y="17"/>
                </a:moveTo>
                <a:lnTo>
                  <a:pt x="127" y="17"/>
                </a:lnTo>
                <a:lnTo>
                  <a:pt x="125" y="17"/>
                </a:lnTo>
                <a:lnTo>
                  <a:pt x="121" y="17"/>
                </a:lnTo>
                <a:lnTo>
                  <a:pt x="120" y="17"/>
                </a:lnTo>
                <a:lnTo>
                  <a:pt x="120" y="19"/>
                </a:lnTo>
                <a:lnTo>
                  <a:pt x="118" y="19"/>
                </a:lnTo>
                <a:lnTo>
                  <a:pt x="118" y="21"/>
                </a:lnTo>
                <a:lnTo>
                  <a:pt x="120" y="22"/>
                </a:lnTo>
                <a:lnTo>
                  <a:pt x="121" y="24"/>
                </a:lnTo>
                <a:lnTo>
                  <a:pt x="123" y="24"/>
                </a:lnTo>
                <a:lnTo>
                  <a:pt x="125" y="22"/>
                </a:lnTo>
                <a:lnTo>
                  <a:pt x="127" y="21"/>
                </a:lnTo>
                <a:lnTo>
                  <a:pt x="127" y="19"/>
                </a:lnTo>
                <a:lnTo>
                  <a:pt x="127" y="17"/>
                </a:lnTo>
                <a:close/>
              </a:path>
            </a:pathLst>
          </a:custGeom>
          <a:solidFill>
            <a:srgbClr val="1F1A17"/>
          </a:solidFill>
          <a:ln w="3175">
            <a:noFill/>
            <a:round/>
            <a:headEnd/>
            <a:tailEnd/>
          </a:ln>
        </p:spPr>
        <p:txBody>
          <a:bodyPr/>
          <a:lstStyle/>
          <a:p>
            <a:endParaRPr lang="ru-RU" sz="1807" dirty="0">
              <a:latin typeface="Arial Обычный" charset="0"/>
            </a:endParaRPr>
          </a:p>
        </p:txBody>
      </p:sp>
      <p:sp>
        <p:nvSpPr>
          <p:cNvPr id="358" name="Freeform 192"/>
          <p:cNvSpPr>
            <a:spLocks noEditPoints="1"/>
          </p:cNvSpPr>
          <p:nvPr/>
        </p:nvSpPr>
        <p:spPr bwMode="auto">
          <a:xfrm>
            <a:off x="5706580" y="1561850"/>
            <a:ext cx="546011" cy="379752"/>
          </a:xfrm>
          <a:custGeom>
            <a:avLst/>
            <a:gdLst>
              <a:gd name="T0" fmla="*/ 161925 w 289"/>
              <a:gd name="T1" fmla="*/ 44450 h 201"/>
              <a:gd name="T2" fmla="*/ 334963 w 289"/>
              <a:gd name="T3" fmla="*/ 131763 h 201"/>
              <a:gd name="T4" fmla="*/ 358775 w 289"/>
              <a:gd name="T5" fmla="*/ 106363 h 201"/>
              <a:gd name="T6" fmla="*/ 352425 w 289"/>
              <a:gd name="T7" fmla="*/ 87313 h 201"/>
              <a:gd name="T8" fmla="*/ 438150 w 289"/>
              <a:gd name="T9" fmla="*/ 182563 h 201"/>
              <a:gd name="T10" fmla="*/ 331788 w 289"/>
              <a:gd name="T11" fmla="*/ 144463 h 201"/>
              <a:gd name="T12" fmla="*/ 338138 w 289"/>
              <a:gd name="T13" fmla="*/ 141288 h 201"/>
              <a:gd name="T14" fmla="*/ 303213 w 289"/>
              <a:gd name="T15" fmla="*/ 152400 h 201"/>
              <a:gd name="T16" fmla="*/ 247650 w 289"/>
              <a:gd name="T17" fmla="*/ 120650 h 201"/>
              <a:gd name="T18" fmla="*/ 234950 w 289"/>
              <a:gd name="T19" fmla="*/ 155575 h 201"/>
              <a:gd name="T20" fmla="*/ 265113 w 289"/>
              <a:gd name="T21" fmla="*/ 161925 h 201"/>
              <a:gd name="T22" fmla="*/ 300038 w 289"/>
              <a:gd name="T23" fmla="*/ 173038 h 201"/>
              <a:gd name="T24" fmla="*/ 279400 w 289"/>
              <a:gd name="T25" fmla="*/ 146050 h 201"/>
              <a:gd name="T26" fmla="*/ 231775 w 289"/>
              <a:gd name="T27" fmla="*/ 161925 h 201"/>
              <a:gd name="T28" fmla="*/ 200025 w 289"/>
              <a:gd name="T29" fmla="*/ 149225 h 201"/>
              <a:gd name="T30" fmla="*/ 241300 w 289"/>
              <a:gd name="T31" fmla="*/ 187325 h 201"/>
              <a:gd name="T32" fmla="*/ 403225 w 289"/>
              <a:gd name="T33" fmla="*/ 161925 h 201"/>
              <a:gd name="T34" fmla="*/ 285750 w 289"/>
              <a:gd name="T35" fmla="*/ 200025 h 201"/>
              <a:gd name="T36" fmla="*/ 300038 w 289"/>
              <a:gd name="T37" fmla="*/ 211138 h 201"/>
              <a:gd name="T38" fmla="*/ 252413 w 289"/>
              <a:gd name="T39" fmla="*/ 204788 h 201"/>
              <a:gd name="T40" fmla="*/ 268288 w 289"/>
              <a:gd name="T41" fmla="*/ 238125 h 201"/>
              <a:gd name="T42" fmla="*/ 268288 w 289"/>
              <a:gd name="T43" fmla="*/ 217488 h 201"/>
              <a:gd name="T44" fmla="*/ 244475 w 289"/>
              <a:gd name="T45" fmla="*/ 279400 h 201"/>
              <a:gd name="T46" fmla="*/ 255588 w 289"/>
              <a:gd name="T47" fmla="*/ 276225 h 201"/>
              <a:gd name="T48" fmla="*/ 258763 w 289"/>
              <a:gd name="T49" fmla="*/ 307975 h 201"/>
              <a:gd name="T50" fmla="*/ 211138 w 289"/>
              <a:gd name="T51" fmla="*/ 307975 h 201"/>
              <a:gd name="T52" fmla="*/ 161925 w 289"/>
              <a:gd name="T53" fmla="*/ 134938 h 201"/>
              <a:gd name="T54" fmla="*/ 168275 w 289"/>
              <a:gd name="T55" fmla="*/ 134938 h 201"/>
              <a:gd name="T56" fmla="*/ 296863 w 289"/>
              <a:gd name="T57" fmla="*/ 138113 h 201"/>
              <a:gd name="T58" fmla="*/ 282575 w 289"/>
              <a:gd name="T59" fmla="*/ 107950 h 201"/>
              <a:gd name="T60" fmla="*/ 373063 w 289"/>
              <a:gd name="T61" fmla="*/ 287338 h 201"/>
              <a:gd name="T62" fmla="*/ 441325 w 289"/>
              <a:gd name="T63" fmla="*/ 280988 h 201"/>
              <a:gd name="T64" fmla="*/ 446088 w 289"/>
              <a:gd name="T65" fmla="*/ 246063 h 201"/>
              <a:gd name="T66" fmla="*/ 422275 w 289"/>
              <a:gd name="T67" fmla="*/ 249238 h 201"/>
              <a:gd name="T68" fmla="*/ 366713 w 289"/>
              <a:gd name="T69" fmla="*/ 276225 h 201"/>
              <a:gd name="T70" fmla="*/ 349250 w 289"/>
              <a:gd name="T71" fmla="*/ 234950 h 201"/>
              <a:gd name="T72" fmla="*/ 376238 w 289"/>
              <a:gd name="T73" fmla="*/ 211138 h 201"/>
              <a:gd name="T74" fmla="*/ 273050 w 289"/>
              <a:gd name="T75" fmla="*/ 261938 h 201"/>
              <a:gd name="T76" fmla="*/ 314325 w 289"/>
              <a:gd name="T77" fmla="*/ 287338 h 201"/>
              <a:gd name="T78" fmla="*/ 361950 w 289"/>
              <a:gd name="T79" fmla="*/ 252413 h 201"/>
              <a:gd name="T80" fmla="*/ 300038 w 289"/>
              <a:gd name="T81" fmla="*/ 228600 h 201"/>
              <a:gd name="T82" fmla="*/ 214313 w 289"/>
              <a:gd name="T83" fmla="*/ 266700 h 201"/>
              <a:gd name="T84" fmla="*/ 249238 w 289"/>
              <a:gd name="T85" fmla="*/ 269875 h 201"/>
              <a:gd name="T86" fmla="*/ 249238 w 289"/>
              <a:gd name="T87" fmla="*/ 228600 h 201"/>
              <a:gd name="T88" fmla="*/ 206375 w 289"/>
              <a:gd name="T89" fmla="*/ 220663 h 201"/>
              <a:gd name="T90" fmla="*/ 179388 w 289"/>
              <a:gd name="T91" fmla="*/ 252413 h 201"/>
              <a:gd name="T92" fmla="*/ 106363 w 289"/>
              <a:gd name="T93" fmla="*/ 173038 h 201"/>
              <a:gd name="T94" fmla="*/ 134938 w 289"/>
              <a:gd name="T95" fmla="*/ 200025 h 201"/>
              <a:gd name="T96" fmla="*/ 133350 w 289"/>
              <a:gd name="T97" fmla="*/ 165100 h 201"/>
              <a:gd name="T98" fmla="*/ 76200 w 289"/>
              <a:gd name="T99" fmla="*/ 158750 h 201"/>
              <a:gd name="T100" fmla="*/ 50800 w 289"/>
              <a:gd name="T101" fmla="*/ 169863 h 201"/>
              <a:gd name="T102" fmla="*/ 9525 w 289"/>
              <a:gd name="T103" fmla="*/ 100013 h 201"/>
              <a:gd name="T104" fmla="*/ 47625 w 289"/>
              <a:gd name="T105" fmla="*/ 107950 h 201"/>
              <a:gd name="T106" fmla="*/ 112713 w 289"/>
              <a:gd name="T107" fmla="*/ 123825 h 201"/>
              <a:gd name="T108" fmla="*/ 138113 w 289"/>
              <a:gd name="T109" fmla="*/ 87313 h 201"/>
              <a:gd name="T110" fmla="*/ 106363 w 289"/>
              <a:gd name="T111" fmla="*/ 61913 h 201"/>
              <a:gd name="T112" fmla="*/ 41275 w 289"/>
              <a:gd name="T113" fmla="*/ 73025 h 201"/>
              <a:gd name="T114" fmla="*/ 9525 w 289"/>
              <a:gd name="T115" fmla="*/ 100013 h 201"/>
              <a:gd name="T116" fmla="*/ 76200 w 289"/>
              <a:gd name="T117" fmla="*/ 55563 h 201"/>
              <a:gd name="T118" fmla="*/ 100013 w 289"/>
              <a:gd name="T119" fmla="*/ 47625 h 201"/>
              <a:gd name="T120" fmla="*/ 30163 w 289"/>
              <a:gd name="T121" fmla="*/ 6350 h 201"/>
              <a:gd name="T122" fmla="*/ 6350 w 289"/>
              <a:gd name="T123" fmla="*/ 20638 h 2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9"/>
              <a:gd name="T187" fmla="*/ 0 h 201"/>
              <a:gd name="T188" fmla="*/ 289 w 289"/>
              <a:gd name="T189" fmla="*/ 201 h 2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9" h="201">
                <a:moveTo>
                  <a:pt x="100" y="28"/>
                </a:moveTo>
                <a:lnTo>
                  <a:pt x="100" y="28"/>
                </a:lnTo>
                <a:lnTo>
                  <a:pt x="97" y="28"/>
                </a:lnTo>
                <a:lnTo>
                  <a:pt x="97" y="31"/>
                </a:lnTo>
                <a:lnTo>
                  <a:pt x="97" y="35"/>
                </a:lnTo>
                <a:lnTo>
                  <a:pt x="98" y="37"/>
                </a:lnTo>
                <a:lnTo>
                  <a:pt x="100" y="37"/>
                </a:lnTo>
                <a:lnTo>
                  <a:pt x="104" y="37"/>
                </a:lnTo>
                <a:lnTo>
                  <a:pt x="106" y="33"/>
                </a:lnTo>
                <a:lnTo>
                  <a:pt x="106" y="31"/>
                </a:lnTo>
                <a:lnTo>
                  <a:pt x="106" y="30"/>
                </a:lnTo>
                <a:lnTo>
                  <a:pt x="104" y="28"/>
                </a:lnTo>
                <a:lnTo>
                  <a:pt x="102" y="28"/>
                </a:lnTo>
                <a:lnTo>
                  <a:pt x="100" y="28"/>
                </a:lnTo>
                <a:close/>
                <a:moveTo>
                  <a:pt x="198" y="65"/>
                </a:moveTo>
                <a:lnTo>
                  <a:pt x="196" y="67"/>
                </a:lnTo>
                <a:lnTo>
                  <a:pt x="196" y="68"/>
                </a:lnTo>
                <a:lnTo>
                  <a:pt x="194" y="68"/>
                </a:lnTo>
                <a:lnTo>
                  <a:pt x="194" y="70"/>
                </a:lnTo>
                <a:lnTo>
                  <a:pt x="194" y="72"/>
                </a:lnTo>
                <a:lnTo>
                  <a:pt x="194" y="74"/>
                </a:lnTo>
                <a:lnTo>
                  <a:pt x="196" y="74"/>
                </a:lnTo>
                <a:lnTo>
                  <a:pt x="196" y="76"/>
                </a:lnTo>
                <a:lnTo>
                  <a:pt x="200" y="78"/>
                </a:lnTo>
                <a:lnTo>
                  <a:pt x="206" y="81"/>
                </a:lnTo>
                <a:lnTo>
                  <a:pt x="207" y="81"/>
                </a:lnTo>
                <a:lnTo>
                  <a:pt x="211" y="83"/>
                </a:lnTo>
                <a:lnTo>
                  <a:pt x="211" y="78"/>
                </a:lnTo>
                <a:lnTo>
                  <a:pt x="211" y="74"/>
                </a:lnTo>
                <a:lnTo>
                  <a:pt x="211" y="72"/>
                </a:lnTo>
                <a:lnTo>
                  <a:pt x="209" y="70"/>
                </a:lnTo>
                <a:lnTo>
                  <a:pt x="209" y="68"/>
                </a:lnTo>
                <a:lnTo>
                  <a:pt x="207" y="68"/>
                </a:lnTo>
                <a:lnTo>
                  <a:pt x="204" y="67"/>
                </a:lnTo>
                <a:lnTo>
                  <a:pt x="200" y="65"/>
                </a:lnTo>
                <a:lnTo>
                  <a:pt x="198" y="65"/>
                </a:lnTo>
                <a:close/>
                <a:moveTo>
                  <a:pt x="215" y="59"/>
                </a:moveTo>
                <a:lnTo>
                  <a:pt x="217" y="61"/>
                </a:lnTo>
                <a:lnTo>
                  <a:pt x="218" y="65"/>
                </a:lnTo>
                <a:lnTo>
                  <a:pt x="222" y="65"/>
                </a:lnTo>
                <a:lnTo>
                  <a:pt x="224" y="67"/>
                </a:lnTo>
                <a:lnTo>
                  <a:pt x="226" y="67"/>
                </a:lnTo>
                <a:lnTo>
                  <a:pt x="228" y="68"/>
                </a:lnTo>
                <a:lnTo>
                  <a:pt x="230" y="68"/>
                </a:lnTo>
                <a:lnTo>
                  <a:pt x="231" y="68"/>
                </a:lnTo>
                <a:lnTo>
                  <a:pt x="235" y="67"/>
                </a:lnTo>
                <a:lnTo>
                  <a:pt x="239" y="67"/>
                </a:lnTo>
                <a:lnTo>
                  <a:pt x="244" y="65"/>
                </a:lnTo>
                <a:lnTo>
                  <a:pt x="248" y="63"/>
                </a:lnTo>
                <a:lnTo>
                  <a:pt x="244" y="61"/>
                </a:lnTo>
                <a:lnTo>
                  <a:pt x="239" y="57"/>
                </a:lnTo>
                <a:lnTo>
                  <a:pt x="235" y="55"/>
                </a:lnTo>
                <a:lnTo>
                  <a:pt x="231" y="55"/>
                </a:lnTo>
                <a:lnTo>
                  <a:pt x="230" y="55"/>
                </a:lnTo>
                <a:lnTo>
                  <a:pt x="228" y="55"/>
                </a:lnTo>
                <a:lnTo>
                  <a:pt x="224" y="55"/>
                </a:lnTo>
                <a:lnTo>
                  <a:pt x="222" y="55"/>
                </a:lnTo>
                <a:lnTo>
                  <a:pt x="220" y="55"/>
                </a:lnTo>
                <a:lnTo>
                  <a:pt x="218" y="57"/>
                </a:lnTo>
                <a:lnTo>
                  <a:pt x="215" y="59"/>
                </a:lnTo>
                <a:close/>
                <a:moveTo>
                  <a:pt x="276" y="92"/>
                </a:moveTo>
                <a:lnTo>
                  <a:pt x="272" y="96"/>
                </a:lnTo>
                <a:lnTo>
                  <a:pt x="272" y="98"/>
                </a:lnTo>
                <a:lnTo>
                  <a:pt x="270" y="100"/>
                </a:lnTo>
                <a:lnTo>
                  <a:pt x="270" y="102"/>
                </a:lnTo>
                <a:lnTo>
                  <a:pt x="270" y="104"/>
                </a:lnTo>
                <a:lnTo>
                  <a:pt x="272" y="107"/>
                </a:lnTo>
                <a:lnTo>
                  <a:pt x="272" y="109"/>
                </a:lnTo>
                <a:lnTo>
                  <a:pt x="274" y="113"/>
                </a:lnTo>
                <a:lnTo>
                  <a:pt x="276" y="115"/>
                </a:lnTo>
                <a:lnTo>
                  <a:pt x="278" y="115"/>
                </a:lnTo>
                <a:lnTo>
                  <a:pt x="278" y="116"/>
                </a:lnTo>
                <a:lnTo>
                  <a:pt x="279" y="116"/>
                </a:lnTo>
                <a:lnTo>
                  <a:pt x="281" y="118"/>
                </a:lnTo>
                <a:lnTo>
                  <a:pt x="283" y="118"/>
                </a:lnTo>
                <a:lnTo>
                  <a:pt x="289" y="118"/>
                </a:lnTo>
                <a:lnTo>
                  <a:pt x="283" y="105"/>
                </a:lnTo>
                <a:lnTo>
                  <a:pt x="276" y="92"/>
                </a:lnTo>
                <a:close/>
                <a:moveTo>
                  <a:pt x="213" y="89"/>
                </a:moveTo>
                <a:lnTo>
                  <a:pt x="213" y="89"/>
                </a:lnTo>
                <a:lnTo>
                  <a:pt x="211" y="89"/>
                </a:lnTo>
                <a:lnTo>
                  <a:pt x="209" y="89"/>
                </a:lnTo>
                <a:lnTo>
                  <a:pt x="209" y="91"/>
                </a:lnTo>
                <a:lnTo>
                  <a:pt x="207" y="92"/>
                </a:lnTo>
                <a:lnTo>
                  <a:pt x="207" y="94"/>
                </a:lnTo>
                <a:lnTo>
                  <a:pt x="209" y="96"/>
                </a:lnTo>
                <a:lnTo>
                  <a:pt x="209" y="98"/>
                </a:lnTo>
                <a:lnTo>
                  <a:pt x="211" y="100"/>
                </a:lnTo>
                <a:lnTo>
                  <a:pt x="211" y="102"/>
                </a:lnTo>
                <a:lnTo>
                  <a:pt x="213" y="104"/>
                </a:lnTo>
                <a:lnTo>
                  <a:pt x="215" y="105"/>
                </a:lnTo>
                <a:lnTo>
                  <a:pt x="218" y="107"/>
                </a:lnTo>
                <a:lnTo>
                  <a:pt x="220" y="102"/>
                </a:lnTo>
                <a:lnTo>
                  <a:pt x="220" y="98"/>
                </a:lnTo>
                <a:lnTo>
                  <a:pt x="220" y="94"/>
                </a:lnTo>
                <a:lnTo>
                  <a:pt x="218" y="92"/>
                </a:lnTo>
                <a:lnTo>
                  <a:pt x="217" y="91"/>
                </a:lnTo>
                <a:lnTo>
                  <a:pt x="213" y="89"/>
                </a:lnTo>
                <a:close/>
                <a:moveTo>
                  <a:pt x="185" y="92"/>
                </a:moveTo>
                <a:lnTo>
                  <a:pt x="183" y="92"/>
                </a:lnTo>
                <a:lnTo>
                  <a:pt x="183" y="94"/>
                </a:lnTo>
                <a:lnTo>
                  <a:pt x="181" y="94"/>
                </a:lnTo>
                <a:lnTo>
                  <a:pt x="181" y="96"/>
                </a:lnTo>
                <a:lnTo>
                  <a:pt x="180" y="98"/>
                </a:lnTo>
                <a:lnTo>
                  <a:pt x="181" y="100"/>
                </a:lnTo>
                <a:lnTo>
                  <a:pt x="183" y="102"/>
                </a:lnTo>
                <a:lnTo>
                  <a:pt x="187" y="104"/>
                </a:lnTo>
                <a:lnTo>
                  <a:pt x="189" y="102"/>
                </a:lnTo>
                <a:lnTo>
                  <a:pt x="191" y="102"/>
                </a:lnTo>
                <a:lnTo>
                  <a:pt x="191" y="100"/>
                </a:lnTo>
                <a:lnTo>
                  <a:pt x="191" y="96"/>
                </a:lnTo>
                <a:lnTo>
                  <a:pt x="189" y="94"/>
                </a:lnTo>
                <a:lnTo>
                  <a:pt x="187" y="92"/>
                </a:lnTo>
                <a:lnTo>
                  <a:pt x="185" y="92"/>
                </a:lnTo>
                <a:close/>
                <a:moveTo>
                  <a:pt x="167" y="92"/>
                </a:moveTo>
                <a:lnTo>
                  <a:pt x="167" y="96"/>
                </a:lnTo>
                <a:lnTo>
                  <a:pt x="167" y="98"/>
                </a:lnTo>
                <a:lnTo>
                  <a:pt x="165" y="96"/>
                </a:lnTo>
                <a:lnTo>
                  <a:pt x="163" y="92"/>
                </a:lnTo>
                <a:lnTo>
                  <a:pt x="161" y="91"/>
                </a:lnTo>
                <a:lnTo>
                  <a:pt x="161" y="89"/>
                </a:lnTo>
                <a:lnTo>
                  <a:pt x="159" y="87"/>
                </a:lnTo>
                <a:lnTo>
                  <a:pt x="157" y="81"/>
                </a:lnTo>
                <a:lnTo>
                  <a:pt x="156" y="76"/>
                </a:lnTo>
                <a:lnTo>
                  <a:pt x="154" y="74"/>
                </a:lnTo>
                <a:lnTo>
                  <a:pt x="152" y="72"/>
                </a:lnTo>
                <a:lnTo>
                  <a:pt x="150" y="72"/>
                </a:lnTo>
                <a:lnTo>
                  <a:pt x="148" y="72"/>
                </a:lnTo>
                <a:lnTo>
                  <a:pt x="146" y="72"/>
                </a:lnTo>
                <a:lnTo>
                  <a:pt x="145" y="74"/>
                </a:lnTo>
                <a:lnTo>
                  <a:pt x="143" y="81"/>
                </a:lnTo>
                <a:lnTo>
                  <a:pt x="145" y="87"/>
                </a:lnTo>
                <a:lnTo>
                  <a:pt x="146" y="92"/>
                </a:lnTo>
                <a:lnTo>
                  <a:pt x="148" y="98"/>
                </a:lnTo>
                <a:lnTo>
                  <a:pt x="150" y="102"/>
                </a:lnTo>
                <a:lnTo>
                  <a:pt x="150" y="107"/>
                </a:lnTo>
                <a:lnTo>
                  <a:pt x="152" y="111"/>
                </a:lnTo>
                <a:lnTo>
                  <a:pt x="154" y="115"/>
                </a:lnTo>
                <a:lnTo>
                  <a:pt x="154" y="118"/>
                </a:lnTo>
                <a:lnTo>
                  <a:pt x="156" y="120"/>
                </a:lnTo>
                <a:lnTo>
                  <a:pt x="157" y="122"/>
                </a:lnTo>
                <a:lnTo>
                  <a:pt x="159" y="124"/>
                </a:lnTo>
                <a:lnTo>
                  <a:pt x="163" y="128"/>
                </a:lnTo>
                <a:lnTo>
                  <a:pt x="165" y="124"/>
                </a:lnTo>
                <a:lnTo>
                  <a:pt x="165" y="122"/>
                </a:lnTo>
                <a:lnTo>
                  <a:pt x="167" y="122"/>
                </a:lnTo>
                <a:lnTo>
                  <a:pt x="167" y="120"/>
                </a:lnTo>
                <a:lnTo>
                  <a:pt x="165" y="111"/>
                </a:lnTo>
                <a:lnTo>
                  <a:pt x="167" y="102"/>
                </a:lnTo>
                <a:lnTo>
                  <a:pt x="167" y="107"/>
                </a:lnTo>
                <a:lnTo>
                  <a:pt x="167" y="111"/>
                </a:lnTo>
                <a:lnTo>
                  <a:pt x="169" y="118"/>
                </a:lnTo>
                <a:lnTo>
                  <a:pt x="178" y="120"/>
                </a:lnTo>
                <a:lnTo>
                  <a:pt x="180" y="116"/>
                </a:lnTo>
                <a:lnTo>
                  <a:pt x="181" y="118"/>
                </a:lnTo>
                <a:lnTo>
                  <a:pt x="181" y="120"/>
                </a:lnTo>
                <a:lnTo>
                  <a:pt x="183" y="120"/>
                </a:lnTo>
                <a:lnTo>
                  <a:pt x="185" y="120"/>
                </a:lnTo>
                <a:lnTo>
                  <a:pt x="187" y="120"/>
                </a:lnTo>
                <a:lnTo>
                  <a:pt x="187" y="118"/>
                </a:lnTo>
                <a:lnTo>
                  <a:pt x="189" y="116"/>
                </a:lnTo>
                <a:lnTo>
                  <a:pt x="189" y="109"/>
                </a:lnTo>
                <a:lnTo>
                  <a:pt x="187" y="105"/>
                </a:lnTo>
                <a:lnTo>
                  <a:pt x="185" y="105"/>
                </a:lnTo>
                <a:lnTo>
                  <a:pt x="183" y="105"/>
                </a:lnTo>
                <a:lnTo>
                  <a:pt x="181" y="105"/>
                </a:lnTo>
                <a:lnTo>
                  <a:pt x="181" y="107"/>
                </a:lnTo>
                <a:lnTo>
                  <a:pt x="180" y="109"/>
                </a:lnTo>
                <a:lnTo>
                  <a:pt x="180" y="105"/>
                </a:lnTo>
                <a:lnTo>
                  <a:pt x="178" y="100"/>
                </a:lnTo>
                <a:lnTo>
                  <a:pt x="176" y="96"/>
                </a:lnTo>
                <a:lnTo>
                  <a:pt x="176" y="92"/>
                </a:lnTo>
                <a:lnTo>
                  <a:pt x="174" y="91"/>
                </a:lnTo>
                <a:lnTo>
                  <a:pt x="172" y="91"/>
                </a:lnTo>
                <a:lnTo>
                  <a:pt x="170" y="91"/>
                </a:lnTo>
                <a:lnTo>
                  <a:pt x="169" y="91"/>
                </a:lnTo>
                <a:lnTo>
                  <a:pt x="169" y="92"/>
                </a:lnTo>
                <a:lnTo>
                  <a:pt x="167" y="92"/>
                </a:lnTo>
                <a:close/>
                <a:moveTo>
                  <a:pt x="130" y="96"/>
                </a:moveTo>
                <a:lnTo>
                  <a:pt x="133" y="98"/>
                </a:lnTo>
                <a:lnTo>
                  <a:pt x="137" y="98"/>
                </a:lnTo>
                <a:lnTo>
                  <a:pt x="139" y="100"/>
                </a:lnTo>
                <a:lnTo>
                  <a:pt x="141" y="102"/>
                </a:lnTo>
                <a:lnTo>
                  <a:pt x="143" y="102"/>
                </a:lnTo>
                <a:lnTo>
                  <a:pt x="145" y="102"/>
                </a:lnTo>
                <a:lnTo>
                  <a:pt x="146" y="102"/>
                </a:lnTo>
                <a:lnTo>
                  <a:pt x="148" y="100"/>
                </a:lnTo>
                <a:lnTo>
                  <a:pt x="146" y="96"/>
                </a:lnTo>
                <a:lnTo>
                  <a:pt x="145" y="92"/>
                </a:lnTo>
                <a:lnTo>
                  <a:pt x="143" y="89"/>
                </a:lnTo>
                <a:lnTo>
                  <a:pt x="141" y="87"/>
                </a:lnTo>
                <a:lnTo>
                  <a:pt x="139" y="87"/>
                </a:lnTo>
                <a:lnTo>
                  <a:pt x="137" y="85"/>
                </a:lnTo>
                <a:lnTo>
                  <a:pt x="133" y="83"/>
                </a:lnTo>
                <a:lnTo>
                  <a:pt x="132" y="83"/>
                </a:lnTo>
                <a:lnTo>
                  <a:pt x="128" y="85"/>
                </a:lnTo>
                <a:lnTo>
                  <a:pt x="126" y="87"/>
                </a:lnTo>
                <a:lnTo>
                  <a:pt x="124" y="89"/>
                </a:lnTo>
                <a:lnTo>
                  <a:pt x="124" y="92"/>
                </a:lnTo>
                <a:lnTo>
                  <a:pt x="126" y="94"/>
                </a:lnTo>
                <a:lnTo>
                  <a:pt x="128" y="94"/>
                </a:lnTo>
                <a:lnTo>
                  <a:pt x="130" y="96"/>
                </a:lnTo>
                <a:close/>
                <a:moveTo>
                  <a:pt x="135" y="111"/>
                </a:moveTo>
                <a:lnTo>
                  <a:pt x="135" y="113"/>
                </a:lnTo>
                <a:lnTo>
                  <a:pt x="135" y="115"/>
                </a:lnTo>
                <a:lnTo>
                  <a:pt x="137" y="116"/>
                </a:lnTo>
                <a:lnTo>
                  <a:pt x="137" y="118"/>
                </a:lnTo>
                <a:lnTo>
                  <a:pt x="139" y="120"/>
                </a:lnTo>
                <a:lnTo>
                  <a:pt x="141" y="122"/>
                </a:lnTo>
                <a:lnTo>
                  <a:pt x="146" y="124"/>
                </a:lnTo>
                <a:lnTo>
                  <a:pt x="152" y="126"/>
                </a:lnTo>
                <a:lnTo>
                  <a:pt x="152" y="122"/>
                </a:lnTo>
                <a:lnTo>
                  <a:pt x="152" y="120"/>
                </a:lnTo>
                <a:lnTo>
                  <a:pt x="152" y="118"/>
                </a:lnTo>
                <a:lnTo>
                  <a:pt x="152" y="116"/>
                </a:lnTo>
                <a:lnTo>
                  <a:pt x="148" y="113"/>
                </a:lnTo>
                <a:lnTo>
                  <a:pt x="146" y="111"/>
                </a:lnTo>
                <a:lnTo>
                  <a:pt x="145" y="109"/>
                </a:lnTo>
                <a:lnTo>
                  <a:pt x="143" y="109"/>
                </a:lnTo>
                <a:lnTo>
                  <a:pt x="141" y="109"/>
                </a:lnTo>
                <a:lnTo>
                  <a:pt x="139" y="109"/>
                </a:lnTo>
                <a:lnTo>
                  <a:pt x="137" y="109"/>
                </a:lnTo>
                <a:lnTo>
                  <a:pt x="135" y="111"/>
                </a:lnTo>
                <a:close/>
                <a:moveTo>
                  <a:pt x="257" y="98"/>
                </a:moveTo>
                <a:lnTo>
                  <a:pt x="255" y="100"/>
                </a:lnTo>
                <a:lnTo>
                  <a:pt x="254" y="102"/>
                </a:lnTo>
                <a:lnTo>
                  <a:pt x="252" y="104"/>
                </a:lnTo>
                <a:lnTo>
                  <a:pt x="252" y="105"/>
                </a:lnTo>
                <a:lnTo>
                  <a:pt x="252" y="111"/>
                </a:lnTo>
                <a:lnTo>
                  <a:pt x="255" y="115"/>
                </a:lnTo>
                <a:lnTo>
                  <a:pt x="259" y="115"/>
                </a:lnTo>
                <a:lnTo>
                  <a:pt x="261" y="115"/>
                </a:lnTo>
                <a:lnTo>
                  <a:pt x="263" y="111"/>
                </a:lnTo>
                <a:lnTo>
                  <a:pt x="263" y="107"/>
                </a:lnTo>
                <a:lnTo>
                  <a:pt x="263" y="102"/>
                </a:lnTo>
                <a:lnTo>
                  <a:pt x="259" y="98"/>
                </a:lnTo>
                <a:lnTo>
                  <a:pt x="257" y="98"/>
                </a:lnTo>
                <a:close/>
                <a:moveTo>
                  <a:pt x="183" y="126"/>
                </a:moveTo>
                <a:lnTo>
                  <a:pt x="181" y="126"/>
                </a:lnTo>
                <a:lnTo>
                  <a:pt x="180" y="126"/>
                </a:lnTo>
                <a:lnTo>
                  <a:pt x="178" y="128"/>
                </a:lnTo>
                <a:lnTo>
                  <a:pt x="178" y="129"/>
                </a:lnTo>
                <a:lnTo>
                  <a:pt x="176" y="131"/>
                </a:lnTo>
                <a:lnTo>
                  <a:pt x="178" y="133"/>
                </a:lnTo>
                <a:lnTo>
                  <a:pt x="178" y="135"/>
                </a:lnTo>
                <a:lnTo>
                  <a:pt x="180" y="135"/>
                </a:lnTo>
                <a:lnTo>
                  <a:pt x="181" y="137"/>
                </a:lnTo>
                <a:lnTo>
                  <a:pt x="183" y="137"/>
                </a:lnTo>
                <a:lnTo>
                  <a:pt x="187" y="137"/>
                </a:lnTo>
                <a:lnTo>
                  <a:pt x="189" y="135"/>
                </a:lnTo>
                <a:lnTo>
                  <a:pt x="189" y="133"/>
                </a:lnTo>
                <a:lnTo>
                  <a:pt x="191" y="131"/>
                </a:lnTo>
                <a:lnTo>
                  <a:pt x="191" y="129"/>
                </a:lnTo>
                <a:lnTo>
                  <a:pt x="189" y="129"/>
                </a:lnTo>
                <a:lnTo>
                  <a:pt x="189" y="128"/>
                </a:lnTo>
                <a:lnTo>
                  <a:pt x="187" y="126"/>
                </a:lnTo>
                <a:lnTo>
                  <a:pt x="185" y="126"/>
                </a:lnTo>
                <a:lnTo>
                  <a:pt x="183" y="126"/>
                </a:lnTo>
                <a:close/>
                <a:moveTo>
                  <a:pt x="163" y="128"/>
                </a:moveTo>
                <a:lnTo>
                  <a:pt x="163" y="128"/>
                </a:lnTo>
                <a:lnTo>
                  <a:pt x="161" y="128"/>
                </a:lnTo>
                <a:lnTo>
                  <a:pt x="161" y="129"/>
                </a:lnTo>
                <a:lnTo>
                  <a:pt x="159" y="129"/>
                </a:lnTo>
                <a:lnTo>
                  <a:pt x="159" y="133"/>
                </a:lnTo>
                <a:lnTo>
                  <a:pt x="159" y="139"/>
                </a:lnTo>
                <a:lnTo>
                  <a:pt x="159" y="140"/>
                </a:lnTo>
                <a:lnTo>
                  <a:pt x="161" y="140"/>
                </a:lnTo>
                <a:lnTo>
                  <a:pt x="161" y="142"/>
                </a:lnTo>
                <a:lnTo>
                  <a:pt x="163" y="142"/>
                </a:lnTo>
                <a:lnTo>
                  <a:pt x="165" y="140"/>
                </a:lnTo>
                <a:lnTo>
                  <a:pt x="165" y="142"/>
                </a:lnTo>
                <a:lnTo>
                  <a:pt x="165" y="144"/>
                </a:lnTo>
                <a:lnTo>
                  <a:pt x="165" y="146"/>
                </a:lnTo>
                <a:lnTo>
                  <a:pt x="165" y="148"/>
                </a:lnTo>
                <a:lnTo>
                  <a:pt x="167" y="148"/>
                </a:lnTo>
                <a:lnTo>
                  <a:pt x="169" y="150"/>
                </a:lnTo>
                <a:lnTo>
                  <a:pt x="170" y="150"/>
                </a:lnTo>
                <a:lnTo>
                  <a:pt x="172" y="150"/>
                </a:lnTo>
                <a:lnTo>
                  <a:pt x="174" y="150"/>
                </a:lnTo>
                <a:lnTo>
                  <a:pt x="176" y="148"/>
                </a:lnTo>
                <a:lnTo>
                  <a:pt x="176" y="146"/>
                </a:lnTo>
                <a:lnTo>
                  <a:pt x="176" y="144"/>
                </a:lnTo>
                <a:lnTo>
                  <a:pt x="178" y="142"/>
                </a:lnTo>
                <a:lnTo>
                  <a:pt x="176" y="142"/>
                </a:lnTo>
                <a:lnTo>
                  <a:pt x="176" y="140"/>
                </a:lnTo>
                <a:lnTo>
                  <a:pt x="174" y="139"/>
                </a:lnTo>
                <a:lnTo>
                  <a:pt x="172" y="137"/>
                </a:lnTo>
                <a:lnTo>
                  <a:pt x="170" y="137"/>
                </a:lnTo>
                <a:lnTo>
                  <a:pt x="169" y="137"/>
                </a:lnTo>
                <a:lnTo>
                  <a:pt x="169" y="139"/>
                </a:lnTo>
                <a:lnTo>
                  <a:pt x="167" y="139"/>
                </a:lnTo>
                <a:lnTo>
                  <a:pt x="169" y="137"/>
                </a:lnTo>
                <a:lnTo>
                  <a:pt x="169" y="135"/>
                </a:lnTo>
                <a:lnTo>
                  <a:pt x="167" y="131"/>
                </a:lnTo>
                <a:lnTo>
                  <a:pt x="165" y="128"/>
                </a:lnTo>
                <a:lnTo>
                  <a:pt x="163" y="128"/>
                </a:lnTo>
                <a:close/>
                <a:moveTo>
                  <a:pt x="159" y="174"/>
                </a:moveTo>
                <a:lnTo>
                  <a:pt x="157" y="174"/>
                </a:lnTo>
                <a:lnTo>
                  <a:pt x="156" y="174"/>
                </a:lnTo>
                <a:lnTo>
                  <a:pt x="154" y="176"/>
                </a:lnTo>
                <a:lnTo>
                  <a:pt x="154" y="177"/>
                </a:lnTo>
                <a:lnTo>
                  <a:pt x="154" y="179"/>
                </a:lnTo>
                <a:lnTo>
                  <a:pt x="156" y="181"/>
                </a:lnTo>
                <a:lnTo>
                  <a:pt x="157" y="181"/>
                </a:lnTo>
                <a:lnTo>
                  <a:pt x="159" y="183"/>
                </a:lnTo>
                <a:lnTo>
                  <a:pt x="159" y="181"/>
                </a:lnTo>
                <a:lnTo>
                  <a:pt x="161" y="181"/>
                </a:lnTo>
                <a:lnTo>
                  <a:pt x="163" y="179"/>
                </a:lnTo>
                <a:lnTo>
                  <a:pt x="163" y="177"/>
                </a:lnTo>
                <a:lnTo>
                  <a:pt x="163" y="176"/>
                </a:lnTo>
                <a:lnTo>
                  <a:pt x="161" y="174"/>
                </a:lnTo>
                <a:lnTo>
                  <a:pt x="159" y="174"/>
                </a:lnTo>
                <a:close/>
                <a:moveTo>
                  <a:pt x="156" y="183"/>
                </a:moveTo>
                <a:lnTo>
                  <a:pt x="154" y="185"/>
                </a:lnTo>
                <a:lnTo>
                  <a:pt x="152" y="185"/>
                </a:lnTo>
                <a:lnTo>
                  <a:pt x="148" y="190"/>
                </a:lnTo>
                <a:lnTo>
                  <a:pt x="148" y="196"/>
                </a:lnTo>
                <a:lnTo>
                  <a:pt x="150" y="200"/>
                </a:lnTo>
                <a:lnTo>
                  <a:pt x="154" y="201"/>
                </a:lnTo>
                <a:lnTo>
                  <a:pt x="156" y="201"/>
                </a:lnTo>
                <a:lnTo>
                  <a:pt x="159" y="200"/>
                </a:lnTo>
                <a:lnTo>
                  <a:pt x="161" y="198"/>
                </a:lnTo>
                <a:lnTo>
                  <a:pt x="163" y="194"/>
                </a:lnTo>
                <a:lnTo>
                  <a:pt x="163" y="189"/>
                </a:lnTo>
                <a:lnTo>
                  <a:pt x="159" y="185"/>
                </a:lnTo>
                <a:lnTo>
                  <a:pt x="157" y="185"/>
                </a:lnTo>
                <a:lnTo>
                  <a:pt x="156" y="183"/>
                </a:lnTo>
                <a:close/>
                <a:moveTo>
                  <a:pt x="141" y="185"/>
                </a:moveTo>
                <a:lnTo>
                  <a:pt x="137" y="187"/>
                </a:lnTo>
                <a:lnTo>
                  <a:pt x="135" y="187"/>
                </a:lnTo>
                <a:lnTo>
                  <a:pt x="133" y="189"/>
                </a:lnTo>
                <a:lnTo>
                  <a:pt x="133" y="190"/>
                </a:lnTo>
                <a:lnTo>
                  <a:pt x="133" y="192"/>
                </a:lnTo>
                <a:lnTo>
                  <a:pt x="133" y="194"/>
                </a:lnTo>
                <a:lnTo>
                  <a:pt x="135" y="194"/>
                </a:lnTo>
                <a:lnTo>
                  <a:pt x="141" y="196"/>
                </a:lnTo>
                <a:lnTo>
                  <a:pt x="146" y="194"/>
                </a:lnTo>
                <a:lnTo>
                  <a:pt x="146" y="192"/>
                </a:lnTo>
                <a:lnTo>
                  <a:pt x="148" y="192"/>
                </a:lnTo>
                <a:lnTo>
                  <a:pt x="148" y="190"/>
                </a:lnTo>
                <a:lnTo>
                  <a:pt x="146" y="189"/>
                </a:lnTo>
                <a:lnTo>
                  <a:pt x="146" y="187"/>
                </a:lnTo>
                <a:lnTo>
                  <a:pt x="143" y="187"/>
                </a:lnTo>
                <a:lnTo>
                  <a:pt x="141" y="185"/>
                </a:lnTo>
                <a:close/>
                <a:moveTo>
                  <a:pt x="102" y="85"/>
                </a:moveTo>
                <a:lnTo>
                  <a:pt x="100" y="85"/>
                </a:lnTo>
                <a:lnTo>
                  <a:pt x="98" y="87"/>
                </a:lnTo>
                <a:lnTo>
                  <a:pt x="97" y="91"/>
                </a:lnTo>
                <a:lnTo>
                  <a:pt x="98" y="94"/>
                </a:lnTo>
                <a:lnTo>
                  <a:pt x="100" y="96"/>
                </a:lnTo>
                <a:lnTo>
                  <a:pt x="102" y="96"/>
                </a:lnTo>
                <a:lnTo>
                  <a:pt x="104" y="96"/>
                </a:lnTo>
                <a:lnTo>
                  <a:pt x="106" y="96"/>
                </a:lnTo>
                <a:lnTo>
                  <a:pt x="106" y="94"/>
                </a:lnTo>
                <a:lnTo>
                  <a:pt x="108" y="92"/>
                </a:lnTo>
                <a:lnTo>
                  <a:pt x="108" y="91"/>
                </a:lnTo>
                <a:lnTo>
                  <a:pt x="108" y="87"/>
                </a:lnTo>
                <a:lnTo>
                  <a:pt x="106" y="87"/>
                </a:lnTo>
                <a:lnTo>
                  <a:pt x="106" y="85"/>
                </a:lnTo>
                <a:lnTo>
                  <a:pt x="104" y="85"/>
                </a:lnTo>
                <a:lnTo>
                  <a:pt x="102" y="85"/>
                </a:lnTo>
                <a:close/>
                <a:moveTo>
                  <a:pt x="167" y="76"/>
                </a:moveTo>
                <a:lnTo>
                  <a:pt x="169" y="80"/>
                </a:lnTo>
                <a:lnTo>
                  <a:pt x="170" y="81"/>
                </a:lnTo>
                <a:lnTo>
                  <a:pt x="172" y="81"/>
                </a:lnTo>
                <a:lnTo>
                  <a:pt x="174" y="83"/>
                </a:lnTo>
                <a:lnTo>
                  <a:pt x="176" y="85"/>
                </a:lnTo>
                <a:lnTo>
                  <a:pt x="180" y="85"/>
                </a:lnTo>
                <a:lnTo>
                  <a:pt x="181" y="87"/>
                </a:lnTo>
                <a:lnTo>
                  <a:pt x="183" y="87"/>
                </a:lnTo>
                <a:lnTo>
                  <a:pt x="185" y="87"/>
                </a:lnTo>
                <a:lnTo>
                  <a:pt x="187" y="87"/>
                </a:lnTo>
                <a:lnTo>
                  <a:pt x="189" y="87"/>
                </a:lnTo>
                <a:lnTo>
                  <a:pt x="191" y="85"/>
                </a:lnTo>
                <a:lnTo>
                  <a:pt x="191" y="83"/>
                </a:lnTo>
                <a:lnTo>
                  <a:pt x="193" y="81"/>
                </a:lnTo>
                <a:lnTo>
                  <a:pt x="193" y="80"/>
                </a:lnTo>
                <a:lnTo>
                  <a:pt x="193" y="78"/>
                </a:lnTo>
                <a:lnTo>
                  <a:pt x="193" y="72"/>
                </a:lnTo>
                <a:lnTo>
                  <a:pt x="191" y="67"/>
                </a:lnTo>
                <a:lnTo>
                  <a:pt x="185" y="70"/>
                </a:lnTo>
                <a:lnTo>
                  <a:pt x="183" y="70"/>
                </a:lnTo>
                <a:lnTo>
                  <a:pt x="181" y="70"/>
                </a:lnTo>
                <a:lnTo>
                  <a:pt x="180" y="70"/>
                </a:lnTo>
                <a:lnTo>
                  <a:pt x="178" y="68"/>
                </a:lnTo>
                <a:lnTo>
                  <a:pt x="176" y="67"/>
                </a:lnTo>
                <a:lnTo>
                  <a:pt x="174" y="67"/>
                </a:lnTo>
                <a:lnTo>
                  <a:pt x="172" y="67"/>
                </a:lnTo>
                <a:lnTo>
                  <a:pt x="170" y="67"/>
                </a:lnTo>
                <a:lnTo>
                  <a:pt x="169" y="67"/>
                </a:lnTo>
                <a:lnTo>
                  <a:pt x="165" y="68"/>
                </a:lnTo>
                <a:lnTo>
                  <a:pt x="165" y="72"/>
                </a:lnTo>
                <a:lnTo>
                  <a:pt x="165" y="74"/>
                </a:lnTo>
                <a:lnTo>
                  <a:pt x="167" y="76"/>
                </a:lnTo>
                <a:close/>
                <a:moveTo>
                  <a:pt x="233" y="179"/>
                </a:moveTo>
                <a:lnTo>
                  <a:pt x="233" y="179"/>
                </a:lnTo>
                <a:lnTo>
                  <a:pt x="235" y="181"/>
                </a:lnTo>
                <a:lnTo>
                  <a:pt x="239" y="183"/>
                </a:lnTo>
                <a:lnTo>
                  <a:pt x="241" y="185"/>
                </a:lnTo>
                <a:lnTo>
                  <a:pt x="242" y="185"/>
                </a:lnTo>
                <a:lnTo>
                  <a:pt x="244" y="187"/>
                </a:lnTo>
                <a:lnTo>
                  <a:pt x="246" y="187"/>
                </a:lnTo>
                <a:lnTo>
                  <a:pt x="248" y="187"/>
                </a:lnTo>
                <a:lnTo>
                  <a:pt x="250" y="187"/>
                </a:lnTo>
                <a:lnTo>
                  <a:pt x="254" y="187"/>
                </a:lnTo>
                <a:lnTo>
                  <a:pt x="255" y="187"/>
                </a:lnTo>
                <a:lnTo>
                  <a:pt x="257" y="187"/>
                </a:lnTo>
                <a:lnTo>
                  <a:pt x="261" y="187"/>
                </a:lnTo>
                <a:lnTo>
                  <a:pt x="265" y="185"/>
                </a:lnTo>
                <a:lnTo>
                  <a:pt x="274" y="179"/>
                </a:lnTo>
                <a:lnTo>
                  <a:pt x="278" y="177"/>
                </a:lnTo>
                <a:lnTo>
                  <a:pt x="279" y="177"/>
                </a:lnTo>
                <a:lnTo>
                  <a:pt x="281" y="176"/>
                </a:lnTo>
                <a:lnTo>
                  <a:pt x="281" y="174"/>
                </a:lnTo>
                <a:lnTo>
                  <a:pt x="283" y="172"/>
                </a:lnTo>
                <a:lnTo>
                  <a:pt x="283" y="170"/>
                </a:lnTo>
                <a:lnTo>
                  <a:pt x="283" y="168"/>
                </a:lnTo>
                <a:lnTo>
                  <a:pt x="283" y="166"/>
                </a:lnTo>
                <a:lnTo>
                  <a:pt x="283" y="163"/>
                </a:lnTo>
                <a:lnTo>
                  <a:pt x="283" y="161"/>
                </a:lnTo>
                <a:lnTo>
                  <a:pt x="281" y="157"/>
                </a:lnTo>
                <a:lnTo>
                  <a:pt x="281" y="155"/>
                </a:lnTo>
                <a:lnTo>
                  <a:pt x="279" y="153"/>
                </a:lnTo>
                <a:lnTo>
                  <a:pt x="278" y="152"/>
                </a:lnTo>
                <a:lnTo>
                  <a:pt x="276" y="152"/>
                </a:lnTo>
                <a:lnTo>
                  <a:pt x="274" y="152"/>
                </a:lnTo>
                <a:lnTo>
                  <a:pt x="270" y="152"/>
                </a:lnTo>
                <a:lnTo>
                  <a:pt x="268" y="153"/>
                </a:lnTo>
                <a:lnTo>
                  <a:pt x="268" y="155"/>
                </a:lnTo>
                <a:lnTo>
                  <a:pt x="266" y="157"/>
                </a:lnTo>
                <a:lnTo>
                  <a:pt x="266" y="159"/>
                </a:lnTo>
                <a:lnTo>
                  <a:pt x="266" y="157"/>
                </a:lnTo>
                <a:lnTo>
                  <a:pt x="263" y="157"/>
                </a:lnTo>
                <a:lnTo>
                  <a:pt x="259" y="157"/>
                </a:lnTo>
                <a:lnTo>
                  <a:pt x="250" y="157"/>
                </a:lnTo>
                <a:lnTo>
                  <a:pt x="242" y="159"/>
                </a:lnTo>
                <a:lnTo>
                  <a:pt x="241" y="159"/>
                </a:lnTo>
                <a:lnTo>
                  <a:pt x="239" y="159"/>
                </a:lnTo>
                <a:lnTo>
                  <a:pt x="237" y="161"/>
                </a:lnTo>
                <a:lnTo>
                  <a:pt x="237" y="163"/>
                </a:lnTo>
                <a:lnTo>
                  <a:pt x="235" y="165"/>
                </a:lnTo>
                <a:lnTo>
                  <a:pt x="233" y="165"/>
                </a:lnTo>
                <a:lnTo>
                  <a:pt x="233" y="166"/>
                </a:lnTo>
                <a:lnTo>
                  <a:pt x="233" y="168"/>
                </a:lnTo>
                <a:lnTo>
                  <a:pt x="231" y="170"/>
                </a:lnTo>
                <a:lnTo>
                  <a:pt x="231" y="172"/>
                </a:lnTo>
                <a:lnTo>
                  <a:pt x="231" y="174"/>
                </a:lnTo>
                <a:lnTo>
                  <a:pt x="231" y="176"/>
                </a:lnTo>
                <a:lnTo>
                  <a:pt x="233" y="177"/>
                </a:lnTo>
                <a:lnTo>
                  <a:pt x="233" y="179"/>
                </a:lnTo>
                <a:close/>
                <a:moveTo>
                  <a:pt x="202" y="133"/>
                </a:moveTo>
                <a:lnTo>
                  <a:pt x="204" y="139"/>
                </a:lnTo>
                <a:lnTo>
                  <a:pt x="206" y="140"/>
                </a:lnTo>
                <a:lnTo>
                  <a:pt x="207" y="142"/>
                </a:lnTo>
                <a:lnTo>
                  <a:pt x="209" y="144"/>
                </a:lnTo>
                <a:lnTo>
                  <a:pt x="211" y="144"/>
                </a:lnTo>
                <a:lnTo>
                  <a:pt x="213" y="146"/>
                </a:lnTo>
                <a:lnTo>
                  <a:pt x="215" y="146"/>
                </a:lnTo>
                <a:lnTo>
                  <a:pt x="217" y="148"/>
                </a:lnTo>
                <a:lnTo>
                  <a:pt x="220" y="148"/>
                </a:lnTo>
                <a:lnTo>
                  <a:pt x="224" y="148"/>
                </a:lnTo>
                <a:lnTo>
                  <a:pt x="228" y="148"/>
                </a:lnTo>
                <a:lnTo>
                  <a:pt x="230" y="146"/>
                </a:lnTo>
                <a:lnTo>
                  <a:pt x="231" y="146"/>
                </a:lnTo>
                <a:lnTo>
                  <a:pt x="233" y="146"/>
                </a:lnTo>
                <a:lnTo>
                  <a:pt x="233" y="144"/>
                </a:lnTo>
                <a:lnTo>
                  <a:pt x="235" y="144"/>
                </a:lnTo>
                <a:lnTo>
                  <a:pt x="235" y="142"/>
                </a:lnTo>
                <a:lnTo>
                  <a:pt x="237" y="142"/>
                </a:lnTo>
                <a:lnTo>
                  <a:pt x="237" y="140"/>
                </a:lnTo>
                <a:lnTo>
                  <a:pt x="237" y="139"/>
                </a:lnTo>
                <a:lnTo>
                  <a:pt x="237" y="137"/>
                </a:lnTo>
                <a:lnTo>
                  <a:pt x="237" y="135"/>
                </a:lnTo>
                <a:lnTo>
                  <a:pt x="237" y="133"/>
                </a:lnTo>
                <a:lnTo>
                  <a:pt x="235" y="131"/>
                </a:lnTo>
                <a:lnTo>
                  <a:pt x="233" y="129"/>
                </a:lnTo>
                <a:lnTo>
                  <a:pt x="224" y="129"/>
                </a:lnTo>
                <a:lnTo>
                  <a:pt x="215" y="129"/>
                </a:lnTo>
                <a:lnTo>
                  <a:pt x="209" y="131"/>
                </a:lnTo>
                <a:lnTo>
                  <a:pt x="206" y="131"/>
                </a:lnTo>
                <a:lnTo>
                  <a:pt x="202" y="133"/>
                </a:lnTo>
                <a:close/>
                <a:moveTo>
                  <a:pt x="187" y="144"/>
                </a:moveTo>
                <a:lnTo>
                  <a:pt x="178" y="153"/>
                </a:lnTo>
                <a:lnTo>
                  <a:pt x="176" y="155"/>
                </a:lnTo>
                <a:lnTo>
                  <a:pt x="174" y="157"/>
                </a:lnTo>
                <a:lnTo>
                  <a:pt x="172" y="159"/>
                </a:lnTo>
                <a:lnTo>
                  <a:pt x="172" y="161"/>
                </a:lnTo>
                <a:lnTo>
                  <a:pt x="172" y="163"/>
                </a:lnTo>
                <a:lnTo>
                  <a:pt x="172" y="165"/>
                </a:lnTo>
                <a:lnTo>
                  <a:pt x="172" y="166"/>
                </a:lnTo>
                <a:lnTo>
                  <a:pt x="172" y="168"/>
                </a:lnTo>
                <a:lnTo>
                  <a:pt x="174" y="170"/>
                </a:lnTo>
                <a:lnTo>
                  <a:pt x="174" y="172"/>
                </a:lnTo>
                <a:lnTo>
                  <a:pt x="176" y="174"/>
                </a:lnTo>
                <a:lnTo>
                  <a:pt x="178" y="176"/>
                </a:lnTo>
                <a:lnTo>
                  <a:pt x="180" y="177"/>
                </a:lnTo>
                <a:lnTo>
                  <a:pt x="181" y="177"/>
                </a:lnTo>
                <a:lnTo>
                  <a:pt x="185" y="179"/>
                </a:lnTo>
                <a:lnTo>
                  <a:pt x="187" y="181"/>
                </a:lnTo>
                <a:lnTo>
                  <a:pt x="189" y="181"/>
                </a:lnTo>
                <a:lnTo>
                  <a:pt x="193" y="181"/>
                </a:lnTo>
                <a:lnTo>
                  <a:pt x="196" y="181"/>
                </a:lnTo>
                <a:lnTo>
                  <a:pt x="198" y="181"/>
                </a:lnTo>
                <a:lnTo>
                  <a:pt x="202" y="179"/>
                </a:lnTo>
                <a:lnTo>
                  <a:pt x="204" y="179"/>
                </a:lnTo>
                <a:lnTo>
                  <a:pt x="206" y="179"/>
                </a:lnTo>
                <a:lnTo>
                  <a:pt x="209" y="177"/>
                </a:lnTo>
                <a:lnTo>
                  <a:pt x="211" y="177"/>
                </a:lnTo>
                <a:lnTo>
                  <a:pt x="218" y="172"/>
                </a:lnTo>
                <a:lnTo>
                  <a:pt x="226" y="168"/>
                </a:lnTo>
                <a:lnTo>
                  <a:pt x="226" y="166"/>
                </a:lnTo>
                <a:lnTo>
                  <a:pt x="228" y="166"/>
                </a:lnTo>
                <a:lnTo>
                  <a:pt x="228" y="165"/>
                </a:lnTo>
                <a:lnTo>
                  <a:pt x="228" y="163"/>
                </a:lnTo>
                <a:lnTo>
                  <a:pt x="228" y="161"/>
                </a:lnTo>
                <a:lnTo>
                  <a:pt x="228" y="159"/>
                </a:lnTo>
                <a:lnTo>
                  <a:pt x="226" y="157"/>
                </a:lnTo>
                <a:lnTo>
                  <a:pt x="224" y="155"/>
                </a:lnTo>
                <a:lnTo>
                  <a:pt x="222" y="155"/>
                </a:lnTo>
                <a:lnTo>
                  <a:pt x="220" y="153"/>
                </a:lnTo>
                <a:lnTo>
                  <a:pt x="213" y="152"/>
                </a:lnTo>
                <a:lnTo>
                  <a:pt x="204" y="150"/>
                </a:lnTo>
                <a:lnTo>
                  <a:pt x="202" y="150"/>
                </a:lnTo>
                <a:lnTo>
                  <a:pt x="200" y="148"/>
                </a:lnTo>
                <a:lnTo>
                  <a:pt x="198" y="146"/>
                </a:lnTo>
                <a:lnTo>
                  <a:pt x="196" y="144"/>
                </a:lnTo>
                <a:lnTo>
                  <a:pt x="194" y="144"/>
                </a:lnTo>
                <a:lnTo>
                  <a:pt x="191" y="144"/>
                </a:lnTo>
                <a:lnTo>
                  <a:pt x="189" y="144"/>
                </a:lnTo>
                <a:lnTo>
                  <a:pt x="187" y="144"/>
                </a:lnTo>
                <a:close/>
                <a:moveTo>
                  <a:pt x="143" y="142"/>
                </a:moveTo>
                <a:lnTo>
                  <a:pt x="143" y="144"/>
                </a:lnTo>
                <a:lnTo>
                  <a:pt x="143" y="146"/>
                </a:lnTo>
                <a:lnTo>
                  <a:pt x="141" y="148"/>
                </a:lnTo>
                <a:lnTo>
                  <a:pt x="139" y="153"/>
                </a:lnTo>
                <a:lnTo>
                  <a:pt x="135" y="157"/>
                </a:lnTo>
                <a:lnTo>
                  <a:pt x="135" y="159"/>
                </a:lnTo>
                <a:lnTo>
                  <a:pt x="135" y="161"/>
                </a:lnTo>
                <a:lnTo>
                  <a:pt x="133" y="163"/>
                </a:lnTo>
                <a:lnTo>
                  <a:pt x="133" y="165"/>
                </a:lnTo>
                <a:lnTo>
                  <a:pt x="133" y="168"/>
                </a:lnTo>
                <a:lnTo>
                  <a:pt x="135" y="168"/>
                </a:lnTo>
                <a:lnTo>
                  <a:pt x="135" y="170"/>
                </a:lnTo>
                <a:lnTo>
                  <a:pt x="139" y="172"/>
                </a:lnTo>
                <a:lnTo>
                  <a:pt x="141" y="172"/>
                </a:lnTo>
                <a:lnTo>
                  <a:pt x="143" y="172"/>
                </a:lnTo>
                <a:lnTo>
                  <a:pt x="145" y="172"/>
                </a:lnTo>
                <a:lnTo>
                  <a:pt x="146" y="172"/>
                </a:lnTo>
                <a:lnTo>
                  <a:pt x="148" y="170"/>
                </a:lnTo>
                <a:lnTo>
                  <a:pt x="150" y="170"/>
                </a:lnTo>
                <a:lnTo>
                  <a:pt x="152" y="168"/>
                </a:lnTo>
                <a:lnTo>
                  <a:pt x="154" y="168"/>
                </a:lnTo>
                <a:lnTo>
                  <a:pt x="156" y="168"/>
                </a:lnTo>
                <a:lnTo>
                  <a:pt x="157" y="168"/>
                </a:lnTo>
                <a:lnTo>
                  <a:pt x="157" y="170"/>
                </a:lnTo>
                <a:lnTo>
                  <a:pt x="159" y="172"/>
                </a:lnTo>
                <a:lnTo>
                  <a:pt x="161" y="172"/>
                </a:lnTo>
                <a:lnTo>
                  <a:pt x="163" y="172"/>
                </a:lnTo>
                <a:lnTo>
                  <a:pt x="167" y="172"/>
                </a:lnTo>
                <a:lnTo>
                  <a:pt x="167" y="170"/>
                </a:lnTo>
                <a:lnTo>
                  <a:pt x="167" y="168"/>
                </a:lnTo>
                <a:lnTo>
                  <a:pt x="167" y="166"/>
                </a:lnTo>
                <a:lnTo>
                  <a:pt x="167" y="165"/>
                </a:lnTo>
                <a:lnTo>
                  <a:pt x="167" y="163"/>
                </a:lnTo>
                <a:lnTo>
                  <a:pt x="167" y="161"/>
                </a:lnTo>
                <a:lnTo>
                  <a:pt x="165" y="157"/>
                </a:lnTo>
                <a:lnTo>
                  <a:pt x="163" y="153"/>
                </a:lnTo>
                <a:lnTo>
                  <a:pt x="161" y="150"/>
                </a:lnTo>
                <a:lnTo>
                  <a:pt x="159" y="148"/>
                </a:lnTo>
                <a:lnTo>
                  <a:pt x="157" y="144"/>
                </a:lnTo>
                <a:lnTo>
                  <a:pt x="156" y="144"/>
                </a:lnTo>
                <a:lnTo>
                  <a:pt x="156" y="142"/>
                </a:lnTo>
                <a:lnTo>
                  <a:pt x="152" y="140"/>
                </a:lnTo>
                <a:lnTo>
                  <a:pt x="152" y="139"/>
                </a:lnTo>
                <a:lnTo>
                  <a:pt x="150" y="139"/>
                </a:lnTo>
                <a:lnTo>
                  <a:pt x="148" y="139"/>
                </a:lnTo>
                <a:lnTo>
                  <a:pt x="146" y="139"/>
                </a:lnTo>
                <a:lnTo>
                  <a:pt x="145" y="139"/>
                </a:lnTo>
                <a:lnTo>
                  <a:pt x="143" y="140"/>
                </a:lnTo>
                <a:lnTo>
                  <a:pt x="143" y="142"/>
                </a:lnTo>
                <a:close/>
                <a:moveTo>
                  <a:pt x="135" y="140"/>
                </a:moveTo>
                <a:lnTo>
                  <a:pt x="133" y="139"/>
                </a:lnTo>
                <a:lnTo>
                  <a:pt x="132" y="139"/>
                </a:lnTo>
                <a:lnTo>
                  <a:pt x="130" y="139"/>
                </a:lnTo>
                <a:lnTo>
                  <a:pt x="126" y="140"/>
                </a:lnTo>
                <a:lnTo>
                  <a:pt x="122" y="142"/>
                </a:lnTo>
                <a:lnTo>
                  <a:pt x="121" y="144"/>
                </a:lnTo>
                <a:lnTo>
                  <a:pt x="119" y="144"/>
                </a:lnTo>
                <a:lnTo>
                  <a:pt x="115" y="146"/>
                </a:lnTo>
                <a:lnTo>
                  <a:pt x="111" y="148"/>
                </a:lnTo>
                <a:lnTo>
                  <a:pt x="109" y="148"/>
                </a:lnTo>
                <a:lnTo>
                  <a:pt x="109" y="150"/>
                </a:lnTo>
                <a:lnTo>
                  <a:pt x="109" y="152"/>
                </a:lnTo>
                <a:lnTo>
                  <a:pt x="109" y="153"/>
                </a:lnTo>
                <a:lnTo>
                  <a:pt x="109" y="155"/>
                </a:lnTo>
                <a:lnTo>
                  <a:pt x="111" y="157"/>
                </a:lnTo>
                <a:lnTo>
                  <a:pt x="111" y="159"/>
                </a:lnTo>
                <a:lnTo>
                  <a:pt x="113" y="159"/>
                </a:lnTo>
                <a:lnTo>
                  <a:pt x="115" y="161"/>
                </a:lnTo>
                <a:lnTo>
                  <a:pt x="117" y="161"/>
                </a:lnTo>
                <a:lnTo>
                  <a:pt x="119" y="161"/>
                </a:lnTo>
                <a:lnTo>
                  <a:pt x="122" y="161"/>
                </a:lnTo>
                <a:lnTo>
                  <a:pt x="124" y="159"/>
                </a:lnTo>
                <a:lnTo>
                  <a:pt x="126" y="159"/>
                </a:lnTo>
                <a:lnTo>
                  <a:pt x="128" y="157"/>
                </a:lnTo>
                <a:lnTo>
                  <a:pt x="132" y="153"/>
                </a:lnTo>
                <a:lnTo>
                  <a:pt x="135" y="150"/>
                </a:lnTo>
                <a:lnTo>
                  <a:pt x="135" y="148"/>
                </a:lnTo>
                <a:lnTo>
                  <a:pt x="137" y="146"/>
                </a:lnTo>
                <a:lnTo>
                  <a:pt x="135" y="142"/>
                </a:lnTo>
                <a:lnTo>
                  <a:pt x="135" y="140"/>
                </a:lnTo>
                <a:close/>
                <a:moveTo>
                  <a:pt x="67" y="107"/>
                </a:moveTo>
                <a:lnTo>
                  <a:pt x="67" y="109"/>
                </a:lnTo>
                <a:lnTo>
                  <a:pt x="67" y="111"/>
                </a:lnTo>
                <a:lnTo>
                  <a:pt x="67" y="113"/>
                </a:lnTo>
                <a:lnTo>
                  <a:pt x="69" y="115"/>
                </a:lnTo>
                <a:lnTo>
                  <a:pt x="69" y="116"/>
                </a:lnTo>
                <a:lnTo>
                  <a:pt x="71" y="116"/>
                </a:lnTo>
                <a:lnTo>
                  <a:pt x="71" y="118"/>
                </a:lnTo>
                <a:lnTo>
                  <a:pt x="72" y="120"/>
                </a:lnTo>
                <a:lnTo>
                  <a:pt x="74" y="122"/>
                </a:lnTo>
                <a:lnTo>
                  <a:pt x="76" y="124"/>
                </a:lnTo>
                <a:lnTo>
                  <a:pt x="78" y="124"/>
                </a:lnTo>
                <a:lnTo>
                  <a:pt x="80" y="126"/>
                </a:lnTo>
                <a:lnTo>
                  <a:pt x="84" y="126"/>
                </a:lnTo>
                <a:lnTo>
                  <a:pt x="85" y="126"/>
                </a:lnTo>
                <a:lnTo>
                  <a:pt x="89" y="126"/>
                </a:lnTo>
                <a:lnTo>
                  <a:pt x="91" y="126"/>
                </a:lnTo>
                <a:lnTo>
                  <a:pt x="95" y="124"/>
                </a:lnTo>
                <a:lnTo>
                  <a:pt x="98" y="122"/>
                </a:lnTo>
                <a:lnTo>
                  <a:pt x="98" y="120"/>
                </a:lnTo>
                <a:lnTo>
                  <a:pt x="98" y="116"/>
                </a:lnTo>
                <a:lnTo>
                  <a:pt x="97" y="116"/>
                </a:lnTo>
                <a:lnTo>
                  <a:pt x="97" y="115"/>
                </a:lnTo>
                <a:lnTo>
                  <a:pt x="95" y="113"/>
                </a:lnTo>
                <a:lnTo>
                  <a:pt x="93" y="109"/>
                </a:lnTo>
                <a:lnTo>
                  <a:pt x="89" y="107"/>
                </a:lnTo>
                <a:lnTo>
                  <a:pt x="87" y="107"/>
                </a:lnTo>
                <a:lnTo>
                  <a:pt x="85" y="105"/>
                </a:lnTo>
                <a:lnTo>
                  <a:pt x="84" y="104"/>
                </a:lnTo>
                <a:lnTo>
                  <a:pt x="82" y="104"/>
                </a:lnTo>
                <a:lnTo>
                  <a:pt x="80" y="104"/>
                </a:lnTo>
                <a:lnTo>
                  <a:pt x="78" y="104"/>
                </a:lnTo>
                <a:lnTo>
                  <a:pt x="76" y="104"/>
                </a:lnTo>
                <a:lnTo>
                  <a:pt x="74" y="104"/>
                </a:lnTo>
                <a:lnTo>
                  <a:pt x="72" y="104"/>
                </a:lnTo>
                <a:lnTo>
                  <a:pt x="71" y="104"/>
                </a:lnTo>
                <a:lnTo>
                  <a:pt x="69" y="105"/>
                </a:lnTo>
                <a:lnTo>
                  <a:pt x="67" y="107"/>
                </a:lnTo>
                <a:close/>
                <a:moveTo>
                  <a:pt x="52" y="109"/>
                </a:moveTo>
                <a:lnTo>
                  <a:pt x="52" y="105"/>
                </a:lnTo>
                <a:lnTo>
                  <a:pt x="50" y="104"/>
                </a:lnTo>
                <a:lnTo>
                  <a:pt x="50" y="102"/>
                </a:lnTo>
                <a:lnTo>
                  <a:pt x="48" y="100"/>
                </a:lnTo>
                <a:lnTo>
                  <a:pt x="47" y="98"/>
                </a:lnTo>
                <a:lnTo>
                  <a:pt x="45" y="96"/>
                </a:lnTo>
                <a:lnTo>
                  <a:pt x="43" y="96"/>
                </a:lnTo>
                <a:lnTo>
                  <a:pt x="39" y="96"/>
                </a:lnTo>
                <a:lnTo>
                  <a:pt x="36" y="96"/>
                </a:lnTo>
                <a:lnTo>
                  <a:pt x="34" y="96"/>
                </a:lnTo>
                <a:lnTo>
                  <a:pt x="30" y="96"/>
                </a:lnTo>
                <a:lnTo>
                  <a:pt x="30" y="98"/>
                </a:lnTo>
                <a:lnTo>
                  <a:pt x="30" y="100"/>
                </a:lnTo>
                <a:lnTo>
                  <a:pt x="30" y="102"/>
                </a:lnTo>
                <a:lnTo>
                  <a:pt x="30" y="104"/>
                </a:lnTo>
                <a:lnTo>
                  <a:pt x="32" y="105"/>
                </a:lnTo>
                <a:lnTo>
                  <a:pt x="32" y="107"/>
                </a:lnTo>
                <a:lnTo>
                  <a:pt x="34" y="107"/>
                </a:lnTo>
                <a:lnTo>
                  <a:pt x="36" y="109"/>
                </a:lnTo>
                <a:lnTo>
                  <a:pt x="37" y="111"/>
                </a:lnTo>
                <a:lnTo>
                  <a:pt x="41" y="113"/>
                </a:lnTo>
                <a:lnTo>
                  <a:pt x="43" y="113"/>
                </a:lnTo>
                <a:lnTo>
                  <a:pt x="47" y="113"/>
                </a:lnTo>
                <a:lnTo>
                  <a:pt x="48" y="113"/>
                </a:lnTo>
                <a:lnTo>
                  <a:pt x="50" y="113"/>
                </a:lnTo>
                <a:lnTo>
                  <a:pt x="52" y="111"/>
                </a:lnTo>
                <a:lnTo>
                  <a:pt x="52" y="109"/>
                </a:lnTo>
                <a:close/>
                <a:moveTo>
                  <a:pt x="6" y="63"/>
                </a:moveTo>
                <a:lnTo>
                  <a:pt x="6" y="63"/>
                </a:lnTo>
                <a:lnTo>
                  <a:pt x="6" y="65"/>
                </a:lnTo>
                <a:lnTo>
                  <a:pt x="6" y="67"/>
                </a:lnTo>
                <a:lnTo>
                  <a:pt x="8" y="68"/>
                </a:lnTo>
                <a:lnTo>
                  <a:pt x="10" y="70"/>
                </a:lnTo>
                <a:lnTo>
                  <a:pt x="12" y="70"/>
                </a:lnTo>
                <a:lnTo>
                  <a:pt x="13" y="72"/>
                </a:lnTo>
                <a:lnTo>
                  <a:pt x="15" y="72"/>
                </a:lnTo>
                <a:lnTo>
                  <a:pt x="17" y="72"/>
                </a:lnTo>
                <a:lnTo>
                  <a:pt x="19" y="72"/>
                </a:lnTo>
                <a:lnTo>
                  <a:pt x="23" y="72"/>
                </a:lnTo>
                <a:lnTo>
                  <a:pt x="24" y="72"/>
                </a:lnTo>
                <a:lnTo>
                  <a:pt x="26" y="70"/>
                </a:lnTo>
                <a:lnTo>
                  <a:pt x="30" y="68"/>
                </a:lnTo>
                <a:lnTo>
                  <a:pt x="32" y="68"/>
                </a:lnTo>
                <a:lnTo>
                  <a:pt x="34" y="67"/>
                </a:lnTo>
                <a:lnTo>
                  <a:pt x="36" y="65"/>
                </a:lnTo>
                <a:lnTo>
                  <a:pt x="37" y="65"/>
                </a:lnTo>
                <a:lnTo>
                  <a:pt x="39" y="65"/>
                </a:lnTo>
                <a:lnTo>
                  <a:pt x="45" y="68"/>
                </a:lnTo>
                <a:lnTo>
                  <a:pt x="50" y="72"/>
                </a:lnTo>
                <a:lnTo>
                  <a:pt x="54" y="74"/>
                </a:lnTo>
                <a:lnTo>
                  <a:pt x="58" y="74"/>
                </a:lnTo>
                <a:lnTo>
                  <a:pt x="60" y="76"/>
                </a:lnTo>
                <a:lnTo>
                  <a:pt x="63" y="76"/>
                </a:lnTo>
                <a:lnTo>
                  <a:pt x="65" y="76"/>
                </a:lnTo>
                <a:lnTo>
                  <a:pt x="67" y="78"/>
                </a:lnTo>
                <a:lnTo>
                  <a:pt x="71" y="78"/>
                </a:lnTo>
                <a:lnTo>
                  <a:pt x="72" y="78"/>
                </a:lnTo>
                <a:lnTo>
                  <a:pt x="76" y="78"/>
                </a:lnTo>
                <a:lnTo>
                  <a:pt x="80" y="76"/>
                </a:lnTo>
                <a:lnTo>
                  <a:pt x="82" y="76"/>
                </a:lnTo>
                <a:lnTo>
                  <a:pt x="85" y="74"/>
                </a:lnTo>
                <a:lnTo>
                  <a:pt x="89" y="72"/>
                </a:lnTo>
                <a:lnTo>
                  <a:pt x="91" y="70"/>
                </a:lnTo>
                <a:lnTo>
                  <a:pt x="91" y="68"/>
                </a:lnTo>
                <a:lnTo>
                  <a:pt x="93" y="67"/>
                </a:lnTo>
                <a:lnTo>
                  <a:pt x="93" y="65"/>
                </a:lnTo>
                <a:lnTo>
                  <a:pt x="93" y="63"/>
                </a:lnTo>
                <a:lnTo>
                  <a:pt x="91" y="63"/>
                </a:lnTo>
                <a:lnTo>
                  <a:pt x="91" y="59"/>
                </a:lnTo>
                <a:lnTo>
                  <a:pt x="87" y="55"/>
                </a:lnTo>
                <a:lnTo>
                  <a:pt x="87" y="54"/>
                </a:lnTo>
                <a:lnTo>
                  <a:pt x="85" y="48"/>
                </a:lnTo>
                <a:lnTo>
                  <a:pt x="84" y="43"/>
                </a:lnTo>
                <a:lnTo>
                  <a:pt x="82" y="41"/>
                </a:lnTo>
                <a:lnTo>
                  <a:pt x="82" y="39"/>
                </a:lnTo>
                <a:lnTo>
                  <a:pt x="80" y="37"/>
                </a:lnTo>
                <a:lnTo>
                  <a:pt x="78" y="35"/>
                </a:lnTo>
                <a:lnTo>
                  <a:pt x="74" y="35"/>
                </a:lnTo>
                <a:lnTo>
                  <a:pt x="72" y="35"/>
                </a:lnTo>
                <a:lnTo>
                  <a:pt x="71" y="35"/>
                </a:lnTo>
                <a:lnTo>
                  <a:pt x="69" y="37"/>
                </a:lnTo>
                <a:lnTo>
                  <a:pt x="67" y="37"/>
                </a:lnTo>
                <a:lnTo>
                  <a:pt x="67" y="39"/>
                </a:lnTo>
                <a:lnTo>
                  <a:pt x="61" y="44"/>
                </a:lnTo>
                <a:lnTo>
                  <a:pt x="58" y="50"/>
                </a:lnTo>
                <a:lnTo>
                  <a:pt x="54" y="52"/>
                </a:lnTo>
                <a:lnTo>
                  <a:pt x="52" y="52"/>
                </a:lnTo>
                <a:lnTo>
                  <a:pt x="50" y="52"/>
                </a:lnTo>
                <a:lnTo>
                  <a:pt x="48" y="52"/>
                </a:lnTo>
                <a:lnTo>
                  <a:pt x="45" y="48"/>
                </a:lnTo>
                <a:lnTo>
                  <a:pt x="41" y="43"/>
                </a:lnTo>
                <a:lnTo>
                  <a:pt x="39" y="43"/>
                </a:lnTo>
                <a:lnTo>
                  <a:pt x="37" y="43"/>
                </a:lnTo>
                <a:lnTo>
                  <a:pt x="36" y="43"/>
                </a:lnTo>
                <a:lnTo>
                  <a:pt x="32" y="43"/>
                </a:lnTo>
                <a:lnTo>
                  <a:pt x="30" y="44"/>
                </a:lnTo>
                <a:lnTo>
                  <a:pt x="28" y="44"/>
                </a:lnTo>
                <a:lnTo>
                  <a:pt x="26" y="46"/>
                </a:lnTo>
                <a:lnTo>
                  <a:pt x="21" y="44"/>
                </a:lnTo>
                <a:lnTo>
                  <a:pt x="13" y="44"/>
                </a:lnTo>
                <a:lnTo>
                  <a:pt x="12" y="44"/>
                </a:lnTo>
                <a:lnTo>
                  <a:pt x="10" y="46"/>
                </a:lnTo>
                <a:lnTo>
                  <a:pt x="8" y="48"/>
                </a:lnTo>
                <a:lnTo>
                  <a:pt x="8" y="50"/>
                </a:lnTo>
                <a:lnTo>
                  <a:pt x="8" y="52"/>
                </a:lnTo>
                <a:lnTo>
                  <a:pt x="8" y="55"/>
                </a:lnTo>
                <a:lnTo>
                  <a:pt x="8" y="57"/>
                </a:lnTo>
                <a:lnTo>
                  <a:pt x="8" y="59"/>
                </a:lnTo>
                <a:lnTo>
                  <a:pt x="6" y="63"/>
                </a:lnTo>
                <a:close/>
                <a:moveTo>
                  <a:pt x="26" y="30"/>
                </a:moveTo>
                <a:lnTo>
                  <a:pt x="28" y="28"/>
                </a:lnTo>
                <a:lnTo>
                  <a:pt x="30" y="28"/>
                </a:lnTo>
                <a:lnTo>
                  <a:pt x="32" y="28"/>
                </a:lnTo>
                <a:lnTo>
                  <a:pt x="32" y="30"/>
                </a:lnTo>
                <a:lnTo>
                  <a:pt x="36" y="31"/>
                </a:lnTo>
                <a:lnTo>
                  <a:pt x="39" y="33"/>
                </a:lnTo>
                <a:lnTo>
                  <a:pt x="41" y="33"/>
                </a:lnTo>
                <a:lnTo>
                  <a:pt x="43" y="33"/>
                </a:lnTo>
                <a:lnTo>
                  <a:pt x="45" y="31"/>
                </a:lnTo>
                <a:lnTo>
                  <a:pt x="47" y="31"/>
                </a:lnTo>
                <a:lnTo>
                  <a:pt x="48" y="31"/>
                </a:lnTo>
                <a:lnTo>
                  <a:pt x="48" y="33"/>
                </a:lnTo>
                <a:lnTo>
                  <a:pt x="48" y="35"/>
                </a:lnTo>
                <a:lnTo>
                  <a:pt x="48" y="37"/>
                </a:lnTo>
                <a:lnTo>
                  <a:pt x="50" y="39"/>
                </a:lnTo>
                <a:lnTo>
                  <a:pt x="52" y="41"/>
                </a:lnTo>
                <a:lnTo>
                  <a:pt x="54" y="41"/>
                </a:lnTo>
                <a:lnTo>
                  <a:pt x="56" y="41"/>
                </a:lnTo>
                <a:lnTo>
                  <a:pt x="58" y="41"/>
                </a:lnTo>
                <a:lnTo>
                  <a:pt x="60" y="41"/>
                </a:lnTo>
                <a:lnTo>
                  <a:pt x="60" y="39"/>
                </a:lnTo>
                <a:lnTo>
                  <a:pt x="61" y="39"/>
                </a:lnTo>
                <a:lnTo>
                  <a:pt x="63" y="37"/>
                </a:lnTo>
                <a:lnTo>
                  <a:pt x="63" y="35"/>
                </a:lnTo>
                <a:lnTo>
                  <a:pt x="63" y="33"/>
                </a:lnTo>
                <a:lnTo>
                  <a:pt x="63" y="31"/>
                </a:lnTo>
                <a:lnTo>
                  <a:pt x="63" y="30"/>
                </a:lnTo>
                <a:lnTo>
                  <a:pt x="63" y="28"/>
                </a:lnTo>
                <a:lnTo>
                  <a:pt x="61" y="26"/>
                </a:lnTo>
                <a:lnTo>
                  <a:pt x="61" y="24"/>
                </a:lnTo>
                <a:lnTo>
                  <a:pt x="60" y="22"/>
                </a:lnTo>
                <a:lnTo>
                  <a:pt x="58" y="20"/>
                </a:lnTo>
                <a:lnTo>
                  <a:pt x="56" y="19"/>
                </a:lnTo>
                <a:lnTo>
                  <a:pt x="54" y="19"/>
                </a:lnTo>
                <a:lnTo>
                  <a:pt x="52" y="17"/>
                </a:lnTo>
                <a:lnTo>
                  <a:pt x="48" y="17"/>
                </a:lnTo>
                <a:lnTo>
                  <a:pt x="47" y="15"/>
                </a:lnTo>
                <a:lnTo>
                  <a:pt x="39" y="13"/>
                </a:lnTo>
                <a:lnTo>
                  <a:pt x="30" y="11"/>
                </a:lnTo>
                <a:lnTo>
                  <a:pt x="24" y="7"/>
                </a:lnTo>
                <a:lnTo>
                  <a:pt x="19" y="4"/>
                </a:lnTo>
                <a:lnTo>
                  <a:pt x="17" y="2"/>
                </a:lnTo>
                <a:lnTo>
                  <a:pt x="15" y="2"/>
                </a:lnTo>
                <a:lnTo>
                  <a:pt x="13" y="0"/>
                </a:lnTo>
                <a:lnTo>
                  <a:pt x="12" y="0"/>
                </a:lnTo>
                <a:lnTo>
                  <a:pt x="10" y="0"/>
                </a:lnTo>
                <a:lnTo>
                  <a:pt x="8" y="0"/>
                </a:lnTo>
                <a:lnTo>
                  <a:pt x="6" y="2"/>
                </a:lnTo>
                <a:lnTo>
                  <a:pt x="4" y="2"/>
                </a:lnTo>
                <a:lnTo>
                  <a:pt x="2" y="4"/>
                </a:lnTo>
                <a:lnTo>
                  <a:pt x="0" y="7"/>
                </a:lnTo>
                <a:lnTo>
                  <a:pt x="0" y="9"/>
                </a:lnTo>
                <a:lnTo>
                  <a:pt x="2" y="11"/>
                </a:lnTo>
                <a:lnTo>
                  <a:pt x="4" y="13"/>
                </a:lnTo>
                <a:lnTo>
                  <a:pt x="6" y="15"/>
                </a:lnTo>
                <a:lnTo>
                  <a:pt x="8" y="19"/>
                </a:lnTo>
                <a:lnTo>
                  <a:pt x="12" y="24"/>
                </a:lnTo>
                <a:lnTo>
                  <a:pt x="13" y="31"/>
                </a:lnTo>
                <a:lnTo>
                  <a:pt x="15" y="31"/>
                </a:lnTo>
                <a:lnTo>
                  <a:pt x="17" y="33"/>
                </a:lnTo>
                <a:lnTo>
                  <a:pt x="19" y="33"/>
                </a:lnTo>
                <a:lnTo>
                  <a:pt x="21" y="33"/>
                </a:lnTo>
                <a:lnTo>
                  <a:pt x="23" y="31"/>
                </a:lnTo>
                <a:lnTo>
                  <a:pt x="24" y="31"/>
                </a:lnTo>
                <a:lnTo>
                  <a:pt x="26" y="31"/>
                </a:lnTo>
                <a:lnTo>
                  <a:pt x="26" y="30"/>
                </a:lnTo>
                <a:close/>
              </a:path>
            </a:pathLst>
          </a:custGeom>
          <a:solidFill>
            <a:schemeClr val="bg1">
              <a:lumMod val="65000"/>
            </a:schemeClr>
          </a:solidFill>
          <a:ln w="3175" cap="flat" cmpd="sng">
            <a:solidFill>
              <a:schemeClr val="bg1"/>
            </a:solidFill>
            <a:prstDash val="solid"/>
            <a:round/>
            <a:headEnd type="none" w="med" len="med"/>
            <a:tailEnd type="none" w="med" len="med"/>
          </a:ln>
        </p:spPr>
        <p:txBody>
          <a:bodyPr/>
          <a:lstStyle/>
          <a:p>
            <a:endParaRPr lang="ru-RU" sz="1807" dirty="0">
              <a:latin typeface="Arial Обычный" charset="0"/>
            </a:endParaRPr>
          </a:p>
        </p:txBody>
      </p:sp>
      <p:sp>
        <p:nvSpPr>
          <p:cNvPr id="361" name="Freeform 26"/>
          <p:cNvSpPr>
            <a:spLocks/>
          </p:cNvSpPr>
          <p:nvPr/>
        </p:nvSpPr>
        <p:spPr bwMode="auto">
          <a:xfrm rot="3738204">
            <a:off x="727462" y="4304623"/>
            <a:ext cx="412392" cy="256649"/>
          </a:xfrm>
          <a:custGeom>
            <a:avLst/>
            <a:gdLst/>
            <a:ahLst/>
            <a:cxnLst>
              <a:cxn ang="0">
                <a:pos x="60" y="6"/>
              </a:cxn>
              <a:cxn ang="0">
                <a:pos x="67" y="10"/>
              </a:cxn>
              <a:cxn ang="0">
                <a:pos x="76" y="11"/>
              </a:cxn>
              <a:cxn ang="0">
                <a:pos x="77" y="16"/>
              </a:cxn>
              <a:cxn ang="0">
                <a:pos x="79" y="14"/>
              </a:cxn>
              <a:cxn ang="0">
                <a:pos x="87" y="16"/>
              </a:cxn>
              <a:cxn ang="0">
                <a:pos x="95" y="18"/>
              </a:cxn>
              <a:cxn ang="0">
                <a:pos x="91" y="14"/>
              </a:cxn>
              <a:cxn ang="0">
                <a:pos x="96" y="20"/>
              </a:cxn>
              <a:cxn ang="0">
                <a:pos x="98" y="23"/>
              </a:cxn>
              <a:cxn ang="0">
                <a:pos x="101" y="25"/>
              </a:cxn>
              <a:cxn ang="0">
                <a:pos x="104" y="23"/>
              </a:cxn>
              <a:cxn ang="0">
                <a:pos x="104" y="29"/>
              </a:cxn>
              <a:cxn ang="0">
                <a:pos x="116" y="36"/>
              </a:cxn>
              <a:cxn ang="0">
                <a:pos x="119" y="41"/>
              </a:cxn>
              <a:cxn ang="0">
                <a:pos x="119" y="45"/>
              </a:cxn>
              <a:cxn ang="0">
                <a:pos x="126" y="53"/>
              </a:cxn>
              <a:cxn ang="0">
                <a:pos x="139" y="55"/>
              </a:cxn>
              <a:cxn ang="0">
                <a:pos x="119" y="36"/>
              </a:cxn>
              <a:cxn ang="0">
                <a:pos x="108" y="17"/>
              </a:cxn>
              <a:cxn ang="0">
                <a:pos x="101" y="7"/>
              </a:cxn>
              <a:cxn ang="0">
                <a:pos x="105" y="5"/>
              </a:cxn>
              <a:cxn ang="0">
                <a:pos x="106" y="4"/>
              </a:cxn>
              <a:cxn ang="0">
                <a:pos x="115" y="28"/>
              </a:cxn>
              <a:cxn ang="0">
                <a:pos x="134" y="52"/>
              </a:cxn>
              <a:cxn ang="0">
                <a:pos x="153" y="42"/>
              </a:cxn>
              <a:cxn ang="0">
                <a:pos x="172" y="41"/>
              </a:cxn>
              <a:cxn ang="0">
                <a:pos x="188" y="46"/>
              </a:cxn>
              <a:cxn ang="0">
                <a:pos x="181" y="61"/>
              </a:cxn>
              <a:cxn ang="0">
                <a:pos x="173" y="70"/>
              </a:cxn>
              <a:cxn ang="0">
                <a:pos x="160" y="71"/>
              </a:cxn>
              <a:cxn ang="0">
                <a:pos x="149" y="67"/>
              </a:cxn>
              <a:cxn ang="0">
                <a:pos x="136" y="71"/>
              </a:cxn>
              <a:cxn ang="0">
                <a:pos x="124" y="86"/>
              </a:cxn>
              <a:cxn ang="0">
                <a:pos x="110" y="86"/>
              </a:cxn>
              <a:cxn ang="0">
                <a:pos x="93" y="97"/>
              </a:cxn>
              <a:cxn ang="0">
                <a:pos x="76" y="115"/>
              </a:cxn>
              <a:cxn ang="0">
                <a:pos x="58" y="111"/>
              </a:cxn>
              <a:cxn ang="0">
                <a:pos x="47" y="103"/>
              </a:cxn>
              <a:cxn ang="0">
                <a:pos x="56" y="85"/>
              </a:cxn>
              <a:cxn ang="0">
                <a:pos x="45" y="64"/>
              </a:cxn>
              <a:cxn ang="0">
                <a:pos x="30" y="59"/>
              </a:cxn>
              <a:cxn ang="0">
                <a:pos x="9" y="58"/>
              </a:cxn>
              <a:cxn ang="0">
                <a:pos x="18" y="43"/>
              </a:cxn>
              <a:cxn ang="0">
                <a:pos x="34" y="28"/>
              </a:cxn>
              <a:cxn ang="0">
                <a:pos x="45" y="25"/>
              </a:cxn>
              <a:cxn ang="0">
                <a:pos x="52" y="22"/>
              </a:cxn>
              <a:cxn ang="0">
                <a:pos x="58" y="20"/>
              </a:cxn>
              <a:cxn ang="0">
                <a:pos x="59" y="16"/>
              </a:cxn>
              <a:cxn ang="0">
                <a:pos x="55" y="11"/>
              </a:cxn>
              <a:cxn ang="0">
                <a:pos x="54" y="7"/>
              </a:cxn>
              <a:cxn ang="0">
                <a:pos x="54" y="1"/>
              </a:cxn>
              <a:cxn ang="0">
                <a:pos x="59" y="2"/>
              </a:cxn>
            </a:cxnLst>
            <a:rect l="0" t="0" r="r" b="b"/>
            <a:pathLst>
              <a:path w="188" h="117">
                <a:moveTo>
                  <a:pt x="59" y="2"/>
                </a:moveTo>
                <a:cubicBezTo>
                  <a:pt x="59" y="5"/>
                  <a:pt x="60" y="6"/>
                  <a:pt x="60" y="6"/>
                </a:cubicBezTo>
                <a:cubicBezTo>
                  <a:pt x="62" y="4"/>
                  <a:pt x="65" y="8"/>
                  <a:pt x="65" y="8"/>
                </a:cubicBezTo>
                <a:cubicBezTo>
                  <a:pt x="65" y="12"/>
                  <a:pt x="67" y="10"/>
                  <a:pt x="67" y="10"/>
                </a:cubicBezTo>
                <a:cubicBezTo>
                  <a:pt x="67" y="6"/>
                  <a:pt x="70" y="8"/>
                  <a:pt x="70" y="8"/>
                </a:cubicBezTo>
                <a:cubicBezTo>
                  <a:pt x="74" y="6"/>
                  <a:pt x="76" y="11"/>
                  <a:pt x="76" y="11"/>
                </a:cubicBezTo>
                <a:lnTo>
                  <a:pt x="76" y="11"/>
                </a:lnTo>
                <a:lnTo>
                  <a:pt x="77" y="16"/>
                </a:lnTo>
                <a:lnTo>
                  <a:pt x="77" y="16"/>
                </a:lnTo>
                <a:cubicBezTo>
                  <a:pt x="78" y="13"/>
                  <a:pt x="79" y="14"/>
                  <a:pt x="79" y="14"/>
                </a:cubicBezTo>
                <a:cubicBezTo>
                  <a:pt x="80" y="12"/>
                  <a:pt x="83" y="12"/>
                  <a:pt x="83" y="12"/>
                </a:cubicBezTo>
                <a:cubicBezTo>
                  <a:pt x="86" y="12"/>
                  <a:pt x="87" y="16"/>
                  <a:pt x="87" y="16"/>
                </a:cubicBezTo>
                <a:cubicBezTo>
                  <a:pt x="87" y="21"/>
                  <a:pt x="91" y="21"/>
                  <a:pt x="91" y="21"/>
                </a:cubicBezTo>
                <a:cubicBezTo>
                  <a:pt x="93" y="21"/>
                  <a:pt x="95" y="18"/>
                  <a:pt x="95" y="18"/>
                </a:cubicBezTo>
                <a:cubicBezTo>
                  <a:pt x="95" y="16"/>
                  <a:pt x="92" y="15"/>
                  <a:pt x="92" y="15"/>
                </a:cubicBezTo>
                <a:cubicBezTo>
                  <a:pt x="91" y="15"/>
                  <a:pt x="91" y="15"/>
                  <a:pt x="91" y="14"/>
                </a:cubicBezTo>
                <a:cubicBezTo>
                  <a:pt x="93" y="11"/>
                  <a:pt x="97" y="14"/>
                  <a:pt x="97" y="14"/>
                </a:cubicBezTo>
                <a:cubicBezTo>
                  <a:pt x="98" y="19"/>
                  <a:pt x="96" y="20"/>
                  <a:pt x="96" y="20"/>
                </a:cubicBezTo>
                <a:cubicBezTo>
                  <a:pt x="93" y="24"/>
                  <a:pt x="93" y="26"/>
                  <a:pt x="93" y="26"/>
                </a:cubicBezTo>
                <a:cubicBezTo>
                  <a:pt x="96" y="27"/>
                  <a:pt x="98" y="23"/>
                  <a:pt x="98" y="23"/>
                </a:cubicBezTo>
                <a:cubicBezTo>
                  <a:pt x="100" y="18"/>
                  <a:pt x="102" y="18"/>
                  <a:pt x="102" y="18"/>
                </a:cubicBezTo>
                <a:cubicBezTo>
                  <a:pt x="101" y="22"/>
                  <a:pt x="101" y="25"/>
                  <a:pt x="101" y="25"/>
                </a:cubicBezTo>
                <a:lnTo>
                  <a:pt x="101" y="25"/>
                </a:lnTo>
                <a:lnTo>
                  <a:pt x="104" y="23"/>
                </a:lnTo>
                <a:lnTo>
                  <a:pt x="104" y="23"/>
                </a:lnTo>
                <a:cubicBezTo>
                  <a:pt x="105" y="24"/>
                  <a:pt x="104" y="29"/>
                  <a:pt x="104" y="29"/>
                </a:cubicBezTo>
                <a:cubicBezTo>
                  <a:pt x="110" y="29"/>
                  <a:pt x="111" y="32"/>
                  <a:pt x="111" y="32"/>
                </a:cubicBezTo>
                <a:cubicBezTo>
                  <a:pt x="115" y="32"/>
                  <a:pt x="116" y="36"/>
                  <a:pt x="116" y="36"/>
                </a:cubicBezTo>
                <a:cubicBezTo>
                  <a:pt x="119" y="38"/>
                  <a:pt x="119" y="41"/>
                  <a:pt x="119" y="41"/>
                </a:cubicBezTo>
                <a:lnTo>
                  <a:pt x="119" y="41"/>
                </a:lnTo>
                <a:lnTo>
                  <a:pt x="119" y="45"/>
                </a:lnTo>
                <a:lnTo>
                  <a:pt x="119" y="45"/>
                </a:lnTo>
                <a:cubicBezTo>
                  <a:pt x="118" y="49"/>
                  <a:pt x="120" y="51"/>
                  <a:pt x="120" y="51"/>
                </a:cubicBezTo>
                <a:cubicBezTo>
                  <a:pt x="124" y="51"/>
                  <a:pt x="126" y="53"/>
                  <a:pt x="126" y="53"/>
                </a:cubicBezTo>
                <a:cubicBezTo>
                  <a:pt x="131" y="55"/>
                  <a:pt x="136" y="58"/>
                  <a:pt x="136" y="58"/>
                </a:cubicBezTo>
                <a:cubicBezTo>
                  <a:pt x="136" y="56"/>
                  <a:pt x="139" y="55"/>
                  <a:pt x="139" y="55"/>
                </a:cubicBezTo>
                <a:cubicBezTo>
                  <a:pt x="134" y="56"/>
                  <a:pt x="130" y="50"/>
                  <a:pt x="130" y="50"/>
                </a:cubicBezTo>
                <a:cubicBezTo>
                  <a:pt x="125" y="44"/>
                  <a:pt x="119" y="36"/>
                  <a:pt x="119" y="36"/>
                </a:cubicBezTo>
                <a:cubicBezTo>
                  <a:pt x="114" y="29"/>
                  <a:pt x="111" y="23"/>
                  <a:pt x="111" y="23"/>
                </a:cubicBezTo>
                <a:cubicBezTo>
                  <a:pt x="106" y="26"/>
                  <a:pt x="108" y="17"/>
                  <a:pt x="108" y="17"/>
                </a:cubicBezTo>
                <a:cubicBezTo>
                  <a:pt x="105" y="16"/>
                  <a:pt x="107" y="11"/>
                  <a:pt x="107" y="11"/>
                </a:cubicBezTo>
                <a:cubicBezTo>
                  <a:pt x="103" y="11"/>
                  <a:pt x="101" y="7"/>
                  <a:pt x="101" y="7"/>
                </a:cubicBezTo>
                <a:cubicBezTo>
                  <a:pt x="100" y="5"/>
                  <a:pt x="105" y="5"/>
                  <a:pt x="105" y="5"/>
                </a:cubicBezTo>
                <a:lnTo>
                  <a:pt x="105" y="5"/>
                </a:lnTo>
                <a:lnTo>
                  <a:pt x="106" y="4"/>
                </a:lnTo>
                <a:lnTo>
                  <a:pt x="106" y="4"/>
                </a:lnTo>
                <a:cubicBezTo>
                  <a:pt x="106" y="9"/>
                  <a:pt x="109" y="12"/>
                  <a:pt x="109" y="12"/>
                </a:cubicBezTo>
                <a:cubicBezTo>
                  <a:pt x="109" y="18"/>
                  <a:pt x="115" y="28"/>
                  <a:pt x="115" y="28"/>
                </a:cubicBezTo>
                <a:cubicBezTo>
                  <a:pt x="117" y="30"/>
                  <a:pt x="123" y="40"/>
                  <a:pt x="123" y="40"/>
                </a:cubicBezTo>
                <a:cubicBezTo>
                  <a:pt x="128" y="46"/>
                  <a:pt x="134" y="52"/>
                  <a:pt x="134" y="52"/>
                </a:cubicBezTo>
                <a:cubicBezTo>
                  <a:pt x="137" y="56"/>
                  <a:pt x="147" y="51"/>
                  <a:pt x="147" y="51"/>
                </a:cubicBezTo>
                <a:cubicBezTo>
                  <a:pt x="150" y="50"/>
                  <a:pt x="153" y="42"/>
                  <a:pt x="153" y="42"/>
                </a:cubicBezTo>
                <a:cubicBezTo>
                  <a:pt x="158" y="51"/>
                  <a:pt x="163" y="46"/>
                  <a:pt x="163" y="46"/>
                </a:cubicBezTo>
                <a:cubicBezTo>
                  <a:pt x="165" y="40"/>
                  <a:pt x="172" y="41"/>
                  <a:pt x="172" y="41"/>
                </a:cubicBezTo>
                <a:cubicBezTo>
                  <a:pt x="178" y="40"/>
                  <a:pt x="183" y="42"/>
                  <a:pt x="183" y="42"/>
                </a:cubicBezTo>
                <a:cubicBezTo>
                  <a:pt x="188" y="42"/>
                  <a:pt x="188" y="46"/>
                  <a:pt x="188" y="46"/>
                </a:cubicBezTo>
                <a:cubicBezTo>
                  <a:pt x="188" y="50"/>
                  <a:pt x="181" y="53"/>
                  <a:pt x="181" y="53"/>
                </a:cubicBezTo>
                <a:cubicBezTo>
                  <a:pt x="179" y="55"/>
                  <a:pt x="181" y="61"/>
                  <a:pt x="181" y="61"/>
                </a:cubicBezTo>
                <a:cubicBezTo>
                  <a:pt x="186" y="66"/>
                  <a:pt x="178" y="67"/>
                  <a:pt x="178" y="67"/>
                </a:cubicBezTo>
                <a:cubicBezTo>
                  <a:pt x="174" y="66"/>
                  <a:pt x="173" y="70"/>
                  <a:pt x="173" y="70"/>
                </a:cubicBezTo>
                <a:cubicBezTo>
                  <a:pt x="171" y="71"/>
                  <a:pt x="164" y="68"/>
                  <a:pt x="164" y="68"/>
                </a:cubicBezTo>
                <a:cubicBezTo>
                  <a:pt x="163" y="72"/>
                  <a:pt x="160" y="71"/>
                  <a:pt x="160" y="71"/>
                </a:cubicBezTo>
                <a:cubicBezTo>
                  <a:pt x="157" y="74"/>
                  <a:pt x="153" y="70"/>
                  <a:pt x="153" y="70"/>
                </a:cubicBezTo>
                <a:cubicBezTo>
                  <a:pt x="152" y="67"/>
                  <a:pt x="149" y="67"/>
                  <a:pt x="149" y="67"/>
                </a:cubicBezTo>
                <a:cubicBezTo>
                  <a:pt x="146" y="62"/>
                  <a:pt x="139" y="65"/>
                  <a:pt x="139" y="65"/>
                </a:cubicBezTo>
                <a:cubicBezTo>
                  <a:pt x="136" y="69"/>
                  <a:pt x="136" y="71"/>
                  <a:pt x="136" y="71"/>
                </a:cubicBezTo>
                <a:cubicBezTo>
                  <a:pt x="134" y="75"/>
                  <a:pt x="130" y="77"/>
                  <a:pt x="130" y="77"/>
                </a:cubicBezTo>
                <a:cubicBezTo>
                  <a:pt x="124" y="79"/>
                  <a:pt x="124" y="86"/>
                  <a:pt x="124" y="86"/>
                </a:cubicBezTo>
                <a:cubicBezTo>
                  <a:pt x="122" y="89"/>
                  <a:pt x="118" y="83"/>
                  <a:pt x="118" y="83"/>
                </a:cubicBezTo>
                <a:cubicBezTo>
                  <a:pt x="114" y="87"/>
                  <a:pt x="110" y="86"/>
                  <a:pt x="110" y="86"/>
                </a:cubicBezTo>
                <a:cubicBezTo>
                  <a:pt x="105" y="86"/>
                  <a:pt x="103" y="90"/>
                  <a:pt x="103" y="90"/>
                </a:cubicBezTo>
                <a:cubicBezTo>
                  <a:pt x="99" y="88"/>
                  <a:pt x="93" y="97"/>
                  <a:pt x="93" y="97"/>
                </a:cubicBezTo>
                <a:cubicBezTo>
                  <a:pt x="90" y="99"/>
                  <a:pt x="93" y="105"/>
                  <a:pt x="87" y="105"/>
                </a:cubicBezTo>
                <a:cubicBezTo>
                  <a:pt x="84" y="109"/>
                  <a:pt x="80" y="113"/>
                  <a:pt x="76" y="115"/>
                </a:cubicBezTo>
                <a:cubicBezTo>
                  <a:pt x="68" y="117"/>
                  <a:pt x="62" y="115"/>
                  <a:pt x="62" y="115"/>
                </a:cubicBezTo>
                <a:cubicBezTo>
                  <a:pt x="60" y="112"/>
                  <a:pt x="58" y="111"/>
                  <a:pt x="58" y="111"/>
                </a:cubicBezTo>
                <a:cubicBezTo>
                  <a:pt x="57" y="108"/>
                  <a:pt x="52" y="109"/>
                  <a:pt x="52" y="109"/>
                </a:cubicBezTo>
                <a:cubicBezTo>
                  <a:pt x="48" y="108"/>
                  <a:pt x="47" y="103"/>
                  <a:pt x="47" y="103"/>
                </a:cubicBezTo>
                <a:cubicBezTo>
                  <a:pt x="47" y="101"/>
                  <a:pt x="50" y="102"/>
                  <a:pt x="54" y="99"/>
                </a:cubicBezTo>
                <a:cubicBezTo>
                  <a:pt x="54" y="95"/>
                  <a:pt x="49" y="93"/>
                  <a:pt x="56" y="85"/>
                </a:cubicBezTo>
                <a:cubicBezTo>
                  <a:pt x="58" y="79"/>
                  <a:pt x="54" y="71"/>
                  <a:pt x="54" y="71"/>
                </a:cubicBezTo>
                <a:cubicBezTo>
                  <a:pt x="51" y="66"/>
                  <a:pt x="45" y="64"/>
                  <a:pt x="45" y="64"/>
                </a:cubicBezTo>
                <a:cubicBezTo>
                  <a:pt x="39" y="70"/>
                  <a:pt x="36" y="66"/>
                  <a:pt x="36" y="66"/>
                </a:cubicBezTo>
                <a:cubicBezTo>
                  <a:pt x="36" y="64"/>
                  <a:pt x="30" y="59"/>
                  <a:pt x="30" y="59"/>
                </a:cubicBezTo>
                <a:cubicBezTo>
                  <a:pt x="22" y="53"/>
                  <a:pt x="19" y="56"/>
                  <a:pt x="19" y="56"/>
                </a:cubicBezTo>
                <a:cubicBezTo>
                  <a:pt x="16" y="55"/>
                  <a:pt x="13" y="60"/>
                  <a:pt x="9" y="58"/>
                </a:cubicBezTo>
                <a:cubicBezTo>
                  <a:pt x="0" y="53"/>
                  <a:pt x="9" y="48"/>
                  <a:pt x="9" y="48"/>
                </a:cubicBezTo>
                <a:cubicBezTo>
                  <a:pt x="10" y="46"/>
                  <a:pt x="18" y="43"/>
                  <a:pt x="18" y="43"/>
                </a:cubicBezTo>
                <a:cubicBezTo>
                  <a:pt x="20" y="38"/>
                  <a:pt x="27" y="35"/>
                  <a:pt x="27" y="35"/>
                </a:cubicBezTo>
                <a:cubicBezTo>
                  <a:pt x="30" y="31"/>
                  <a:pt x="34" y="28"/>
                  <a:pt x="34" y="28"/>
                </a:cubicBezTo>
                <a:cubicBezTo>
                  <a:pt x="42" y="29"/>
                  <a:pt x="45" y="25"/>
                  <a:pt x="45" y="25"/>
                </a:cubicBezTo>
                <a:lnTo>
                  <a:pt x="45" y="25"/>
                </a:lnTo>
                <a:lnTo>
                  <a:pt x="52" y="22"/>
                </a:lnTo>
                <a:lnTo>
                  <a:pt x="52" y="22"/>
                </a:lnTo>
                <a:cubicBezTo>
                  <a:pt x="59" y="24"/>
                  <a:pt x="58" y="20"/>
                  <a:pt x="58" y="20"/>
                </a:cubicBezTo>
                <a:lnTo>
                  <a:pt x="58" y="20"/>
                </a:lnTo>
                <a:lnTo>
                  <a:pt x="59" y="16"/>
                </a:lnTo>
                <a:lnTo>
                  <a:pt x="59" y="16"/>
                </a:lnTo>
                <a:cubicBezTo>
                  <a:pt x="52" y="21"/>
                  <a:pt x="55" y="11"/>
                  <a:pt x="55" y="11"/>
                </a:cubicBezTo>
                <a:lnTo>
                  <a:pt x="55" y="11"/>
                </a:lnTo>
                <a:lnTo>
                  <a:pt x="54" y="7"/>
                </a:lnTo>
                <a:lnTo>
                  <a:pt x="54" y="7"/>
                </a:lnTo>
                <a:cubicBezTo>
                  <a:pt x="54" y="6"/>
                  <a:pt x="53" y="5"/>
                  <a:pt x="53" y="5"/>
                </a:cubicBezTo>
                <a:cubicBezTo>
                  <a:pt x="54" y="3"/>
                  <a:pt x="54" y="1"/>
                  <a:pt x="54" y="1"/>
                </a:cubicBezTo>
                <a:cubicBezTo>
                  <a:pt x="56" y="0"/>
                  <a:pt x="59" y="2"/>
                  <a:pt x="59" y="2"/>
                </a:cubicBezTo>
                <a:lnTo>
                  <a:pt x="59" y="2"/>
                </a:lnTo>
                <a:close/>
              </a:path>
            </a:pathLst>
          </a:custGeom>
          <a:solidFill>
            <a:schemeClr val="accent6">
              <a:lumMod val="40000"/>
              <a:lumOff val="60000"/>
            </a:schemeClr>
          </a:solidFill>
          <a:ln w="3175" cmpd="sng">
            <a:solidFill>
              <a:schemeClr val="bg1"/>
            </a:solidFill>
            <a:round/>
            <a:headEnd/>
            <a:tailEnd/>
          </a:ln>
        </p:spPr>
        <p:txBody>
          <a:bodyPr/>
          <a:lstStyle/>
          <a:p>
            <a:endParaRPr lang="ru-RU" sz="1807" dirty="0">
              <a:latin typeface="Arial Обычный" charset="0"/>
            </a:endParaRPr>
          </a:p>
        </p:txBody>
      </p:sp>
      <p:sp>
        <p:nvSpPr>
          <p:cNvPr id="2" name="Овал 1"/>
          <p:cNvSpPr>
            <a:spLocks noChangeAspect="1"/>
          </p:cNvSpPr>
          <p:nvPr/>
        </p:nvSpPr>
        <p:spPr>
          <a:xfrm>
            <a:off x="857861" y="4345748"/>
            <a:ext cx="34275" cy="34275"/>
          </a:xfrm>
          <a:prstGeom prst="ellips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dirty="0">
              <a:latin typeface="Arial Обычный" charset="0"/>
            </a:endParaRPr>
          </a:p>
        </p:txBody>
      </p:sp>
      <p:sp>
        <p:nvSpPr>
          <p:cNvPr id="360" name="TextBox 359"/>
          <p:cNvSpPr txBox="1"/>
          <p:nvPr/>
        </p:nvSpPr>
        <p:spPr>
          <a:xfrm>
            <a:off x="805510" y="4300423"/>
            <a:ext cx="574830" cy="170260"/>
          </a:xfrm>
          <a:prstGeom prst="rect">
            <a:avLst/>
          </a:prstGeom>
          <a:noFill/>
          <a:ln w="3175">
            <a:noFill/>
          </a:ln>
        </p:spPr>
        <p:txBody>
          <a:bodyPr wrap="none" rtlCol="0">
            <a:spAutoFit/>
          </a:bodyPr>
          <a:lstStyle/>
          <a:p>
            <a:r>
              <a:rPr lang="ru-RU" sz="502" dirty="0">
                <a:latin typeface="Arial Обычный" charset="0"/>
              </a:rPr>
              <a:t>Севастополь</a:t>
            </a:r>
          </a:p>
        </p:txBody>
      </p:sp>
      <p:sp>
        <p:nvSpPr>
          <p:cNvPr id="4" name="Овал 3"/>
          <p:cNvSpPr>
            <a:spLocks noChangeAspect="1"/>
          </p:cNvSpPr>
          <p:nvPr/>
        </p:nvSpPr>
        <p:spPr>
          <a:xfrm>
            <a:off x="1394426" y="4682912"/>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62" name="Овал 361"/>
          <p:cNvSpPr>
            <a:spLocks noChangeAspect="1"/>
          </p:cNvSpPr>
          <p:nvPr/>
        </p:nvSpPr>
        <p:spPr>
          <a:xfrm>
            <a:off x="1854748" y="4935928"/>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63" name="Овал 362"/>
          <p:cNvSpPr>
            <a:spLocks noChangeAspect="1"/>
          </p:cNvSpPr>
          <p:nvPr/>
        </p:nvSpPr>
        <p:spPr>
          <a:xfrm>
            <a:off x="1601732" y="5152796"/>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64" name="Овал 363"/>
          <p:cNvSpPr>
            <a:spLocks noChangeAspect="1"/>
          </p:cNvSpPr>
          <p:nvPr/>
        </p:nvSpPr>
        <p:spPr>
          <a:xfrm>
            <a:off x="1854748" y="5462161"/>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65" name="Овал 364"/>
          <p:cNvSpPr>
            <a:spLocks noChangeAspect="1"/>
          </p:cNvSpPr>
          <p:nvPr/>
        </p:nvSpPr>
        <p:spPr>
          <a:xfrm>
            <a:off x="1312579" y="5116647"/>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66" name="Овал 365"/>
          <p:cNvSpPr>
            <a:spLocks noChangeAspect="1"/>
          </p:cNvSpPr>
          <p:nvPr/>
        </p:nvSpPr>
        <p:spPr>
          <a:xfrm>
            <a:off x="1095707" y="4827490"/>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67" name="Овал 366"/>
          <p:cNvSpPr>
            <a:spLocks noChangeAspect="1"/>
          </p:cNvSpPr>
          <p:nvPr/>
        </p:nvSpPr>
        <p:spPr>
          <a:xfrm>
            <a:off x="1131855" y="4995468"/>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68" name="Овал 367"/>
          <p:cNvSpPr>
            <a:spLocks noChangeAspect="1"/>
          </p:cNvSpPr>
          <p:nvPr/>
        </p:nvSpPr>
        <p:spPr>
          <a:xfrm>
            <a:off x="1213703" y="5212336"/>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69" name="Овал 368"/>
          <p:cNvSpPr>
            <a:spLocks noChangeAspect="1"/>
          </p:cNvSpPr>
          <p:nvPr/>
        </p:nvSpPr>
        <p:spPr>
          <a:xfrm>
            <a:off x="1383013" y="5615156"/>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70" name="Овал 369"/>
          <p:cNvSpPr>
            <a:spLocks noChangeAspect="1"/>
          </p:cNvSpPr>
          <p:nvPr/>
        </p:nvSpPr>
        <p:spPr>
          <a:xfrm>
            <a:off x="1453136" y="5800025"/>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71" name="Овал 370"/>
          <p:cNvSpPr>
            <a:spLocks noChangeAspect="1"/>
          </p:cNvSpPr>
          <p:nvPr/>
        </p:nvSpPr>
        <p:spPr>
          <a:xfrm>
            <a:off x="1312890" y="5557783"/>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72" name="Овал 371"/>
          <p:cNvSpPr>
            <a:spLocks noChangeAspect="1"/>
          </p:cNvSpPr>
          <p:nvPr/>
        </p:nvSpPr>
        <p:spPr>
          <a:xfrm>
            <a:off x="1242767" y="5401600"/>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73" name="Овал 372"/>
          <p:cNvSpPr>
            <a:spLocks noChangeAspect="1"/>
          </p:cNvSpPr>
          <p:nvPr/>
        </p:nvSpPr>
        <p:spPr>
          <a:xfrm>
            <a:off x="1258704" y="5541846"/>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74" name="Овал 373"/>
          <p:cNvSpPr>
            <a:spLocks noChangeAspect="1"/>
          </p:cNvSpPr>
          <p:nvPr/>
        </p:nvSpPr>
        <p:spPr>
          <a:xfrm>
            <a:off x="1582483" y="4096430"/>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75" name="Овал 374"/>
          <p:cNvSpPr>
            <a:spLocks noChangeAspect="1"/>
          </p:cNvSpPr>
          <p:nvPr/>
        </p:nvSpPr>
        <p:spPr>
          <a:xfrm>
            <a:off x="1869349" y="4214363"/>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76" name="Овал 375"/>
          <p:cNvSpPr>
            <a:spLocks noChangeAspect="1"/>
          </p:cNvSpPr>
          <p:nvPr/>
        </p:nvSpPr>
        <p:spPr>
          <a:xfrm>
            <a:off x="2105217" y="4262175"/>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77" name="Овал 376"/>
          <p:cNvSpPr>
            <a:spLocks noChangeAspect="1"/>
          </p:cNvSpPr>
          <p:nvPr/>
        </p:nvSpPr>
        <p:spPr>
          <a:xfrm>
            <a:off x="2000033" y="4169740"/>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78" name="Овал 377"/>
          <p:cNvSpPr>
            <a:spLocks noChangeAspect="1"/>
          </p:cNvSpPr>
          <p:nvPr/>
        </p:nvSpPr>
        <p:spPr>
          <a:xfrm>
            <a:off x="2239088" y="3972121"/>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79" name="Овал 378"/>
          <p:cNvSpPr>
            <a:spLocks noChangeAspect="1"/>
          </p:cNvSpPr>
          <p:nvPr/>
        </p:nvSpPr>
        <p:spPr>
          <a:xfrm>
            <a:off x="2640700" y="4077305"/>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80" name="Овал 379"/>
          <p:cNvSpPr>
            <a:spLocks noChangeAspect="1"/>
          </p:cNvSpPr>
          <p:nvPr/>
        </p:nvSpPr>
        <p:spPr>
          <a:xfrm>
            <a:off x="2659825" y="3736253"/>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81" name="Овал 380"/>
          <p:cNvSpPr>
            <a:spLocks noChangeAspect="1"/>
          </p:cNvSpPr>
          <p:nvPr/>
        </p:nvSpPr>
        <p:spPr>
          <a:xfrm>
            <a:off x="2436707" y="3851000"/>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82" name="Овал 381"/>
          <p:cNvSpPr>
            <a:spLocks noChangeAspect="1"/>
          </p:cNvSpPr>
          <p:nvPr/>
        </p:nvSpPr>
        <p:spPr>
          <a:xfrm>
            <a:off x="2570578" y="3777689"/>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83" name="Овал 382"/>
          <p:cNvSpPr>
            <a:spLocks noChangeAspect="1"/>
          </p:cNvSpPr>
          <p:nvPr/>
        </p:nvSpPr>
        <p:spPr>
          <a:xfrm>
            <a:off x="1732291" y="3937059"/>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84" name="Овал 383"/>
          <p:cNvSpPr>
            <a:spLocks noChangeAspect="1"/>
          </p:cNvSpPr>
          <p:nvPr/>
        </p:nvSpPr>
        <p:spPr>
          <a:xfrm>
            <a:off x="1869349" y="3860562"/>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85" name="Овал 384"/>
          <p:cNvSpPr>
            <a:spLocks noChangeAspect="1"/>
          </p:cNvSpPr>
          <p:nvPr/>
        </p:nvSpPr>
        <p:spPr>
          <a:xfrm>
            <a:off x="2063781" y="3841437"/>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86" name="Овал 385"/>
          <p:cNvSpPr>
            <a:spLocks noChangeAspect="1"/>
          </p:cNvSpPr>
          <p:nvPr/>
        </p:nvSpPr>
        <p:spPr>
          <a:xfrm>
            <a:off x="2044656" y="3710754"/>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87" name="Овал 386"/>
          <p:cNvSpPr>
            <a:spLocks noChangeAspect="1"/>
          </p:cNvSpPr>
          <p:nvPr/>
        </p:nvSpPr>
        <p:spPr>
          <a:xfrm>
            <a:off x="1818351" y="3698004"/>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88" name="Овал 387"/>
          <p:cNvSpPr>
            <a:spLocks noChangeAspect="1"/>
          </p:cNvSpPr>
          <p:nvPr/>
        </p:nvSpPr>
        <p:spPr>
          <a:xfrm>
            <a:off x="2245463" y="3691629"/>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89" name="Овал 388"/>
          <p:cNvSpPr>
            <a:spLocks noChangeAspect="1"/>
          </p:cNvSpPr>
          <p:nvPr/>
        </p:nvSpPr>
        <p:spPr>
          <a:xfrm>
            <a:off x="2576952" y="3669318"/>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90" name="Овал 389"/>
          <p:cNvSpPr>
            <a:spLocks noChangeAspect="1"/>
          </p:cNvSpPr>
          <p:nvPr/>
        </p:nvSpPr>
        <p:spPr>
          <a:xfrm>
            <a:off x="2765009" y="3503573"/>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91" name="Овал 390"/>
          <p:cNvSpPr>
            <a:spLocks noChangeAspect="1"/>
          </p:cNvSpPr>
          <p:nvPr/>
        </p:nvSpPr>
        <p:spPr>
          <a:xfrm>
            <a:off x="2309211" y="3478074"/>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92" name="Овал 391"/>
          <p:cNvSpPr>
            <a:spLocks noChangeAspect="1"/>
          </p:cNvSpPr>
          <p:nvPr/>
        </p:nvSpPr>
        <p:spPr>
          <a:xfrm>
            <a:off x="1888473" y="3385639"/>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93" name="Овал 392"/>
          <p:cNvSpPr>
            <a:spLocks noChangeAspect="1"/>
          </p:cNvSpPr>
          <p:nvPr/>
        </p:nvSpPr>
        <p:spPr>
          <a:xfrm>
            <a:off x="1413551" y="2480417"/>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94" name="Овал 393"/>
          <p:cNvSpPr>
            <a:spLocks noChangeAspect="1"/>
          </p:cNvSpPr>
          <p:nvPr/>
        </p:nvSpPr>
        <p:spPr>
          <a:xfrm>
            <a:off x="2070155" y="2882029"/>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95" name="Овал 394"/>
          <p:cNvSpPr>
            <a:spLocks noChangeAspect="1"/>
          </p:cNvSpPr>
          <p:nvPr/>
        </p:nvSpPr>
        <p:spPr>
          <a:xfrm>
            <a:off x="2315585" y="3028650"/>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96" name="Овал 395"/>
          <p:cNvSpPr>
            <a:spLocks noChangeAspect="1"/>
          </p:cNvSpPr>
          <p:nvPr/>
        </p:nvSpPr>
        <p:spPr>
          <a:xfrm>
            <a:off x="2462206" y="2837406"/>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97" name="Овал 396"/>
          <p:cNvSpPr>
            <a:spLocks noChangeAspect="1"/>
          </p:cNvSpPr>
          <p:nvPr/>
        </p:nvSpPr>
        <p:spPr>
          <a:xfrm>
            <a:off x="2828757" y="2936215"/>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98" name="Овал 397"/>
          <p:cNvSpPr>
            <a:spLocks noChangeAspect="1"/>
          </p:cNvSpPr>
          <p:nvPr/>
        </p:nvSpPr>
        <p:spPr>
          <a:xfrm>
            <a:off x="3405677" y="3060524"/>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99" name="Овал 398"/>
          <p:cNvSpPr>
            <a:spLocks noChangeAspect="1"/>
          </p:cNvSpPr>
          <p:nvPr/>
        </p:nvSpPr>
        <p:spPr>
          <a:xfrm>
            <a:off x="3654294" y="2254111"/>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00" name="Овал 399"/>
          <p:cNvSpPr>
            <a:spLocks noChangeAspect="1"/>
          </p:cNvSpPr>
          <p:nvPr/>
        </p:nvSpPr>
        <p:spPr>
          <a:xfrm>
            <a:off x="4234402" y="3267705"/>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01" name="Овал 400"/>
          <p:cNvSpPr>
            <a:spLocks noChangeAspect="1"/>
          </p:cNvSpPr>
          <p:nvPr/>
        </p:nvSpPr>
        <p:spPr>
          <a:xfrm>
            <a:off x="3568234" y="3860562"/>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02" name="Овал 401"/>
          <p:cNvSpPr>
            <a:spLocks noChangeAspect="1"/>
          </p:cNvSpPr>
          <p:nvPr/>
        </p:nvSpPr>
        <p:spPr>
          <a:xfrm>
            <a:off x="3561860" y="4309986"/>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03" name="Овал 402"/>
          <p:cNvSpPr>
            <a:spLocks noChangeAspect="1"/>
          </p:cNvSpPr>
          <p:nvPr/>
        </p:nvSpPr>
        <p:spPr>
          <a:xfrm>
            <a:off x="3520423" y="4600039"/>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04" name="Овал 403"/>
          <p:cNvSpPr>
            <a:spLocks noChangeAspect="1"/>
          </p:cNvSpPr>
          <p:nvPr/>
        </p:nvSpPr>
        <p:spPr>
          <a:xfrm>
            <a:off x="3195308" y="4163365"/>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05" name="Овал 404"/>
          <p:cNvSpPr>
            <a:spLocks noChangeAspect="1"/>
          </p:cNvSpPr>
          <p:nvPr/>
        </p:nvSpPr>
        <p:spPr>
          <a:xfrm>
            <a:off x="3262244" y="4529916"/>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06" name="Овал 405"/>
          <p:cNvSpPr>
            <a:spLocks noChangeAspect="1"/>
          </p:cNvSpPr>
          <p:nvPr/>
        </p:nvSpPr>
        <p:spPr>
          <a:xfrm>
            <a:off x="2918004" y="4284486"/>
            <a:ext cx="36141" cy="36141"/>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07" name="Овал 406"/>
          <p:cNvSpPr>
            <a:spLocks noChangeAspect="1"/>
          </p:cNvSpPr>
          <p:nvPr/>
        </p:nvSpPr>
        <p:spPr>
          <a:xfrm>
            <a:off x="2898880" y="4450231"/>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08" name="Овал 407"/>
          <p:cNvSpPr>
            <a:spLocks noChangeAspect="1"/>
          </p:cNvSpPr>
          <p:nvPr/>
        </p:nvSpPr>
        <p:spPr>
          <a:xfrm>
            <a:off x="2761822" y="4316360"/>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09" name="Овал 408"/>
          <p:cNvSpPr>
            <a:spLocks noChangeAspect="1"/>
          </p:cNvSpPr>
          <p:nvPr/>
        </p:nvSpPr>
        <p:spPr>
          <a:xfrm>
            <a:off x="2500455" y="4367359"/>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10" name="Овал 409"/>
          <p:cNvSpPr>
            <a:spLocks noChangeAspect="1"/>
          </p:cNvSpPr>
          <p:nvPr/>
        </p:nvSpPr>
        <p:spPr>
          <a:xfrm>
            <a:off x="2682137" y="4564978"/>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11" name="Овал 410"/>
          <p:cNvSpPr>
            <a:spLocks noChangeAspect="1"/>
          </p:cNvSpPr>
          <p:nvPr/>
        </p:nvSpPr>
        <p:spPr>
          <a:xfrm>
            <a:off x="2280524" y="4708411"/>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12" name="Овал 411"/>
          <p:cNvSpPr>
            <a:spLocks noChangeAspect="1"/>
          </p:cNvSpPr>
          <p:nvPr/>
        </p:nvSpPr>
        <p:spPr>
          <a:xfrm>
            <a:off x="2382521" y="4491667"/>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359" name="Овал 358"/>
          <p:cNvSpPr>
            <a:spLocks noChangeAspect="1"/>
          </p:cNvSpPr>
          <p:nvPr/>
        </p:nvSpPr>
        <p:spPr>
          <a:xfrm>
            <a:off x="3714855" y="4944279"/>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13" name="Овал 412"/>
          <p:cNvSpPr>
            <a:spLocks noChangeAspect="1"/>
          </p:cNvSpPr>
          <p:nvPr/>
        </p:nvSpPr>
        <p:spPr>
          <a:xfrm>
            <a:off x="2726760" y="4829532"/>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14" name="Овал 413"/>
          <p:cNvSpPr>
            <a:spLocks noChangeAspect="1"/>
          </p:cNvSpPr>
          <p:nvPr/>
        </p:nvSpPr>
        <p:spPr>
          <a:xfrm>
            <a:off x="2924379" y="5307642"/>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15" name="Овал 414"/>
          <p:cNvSpPr>
            <a:spLocks noChangeAspect="1"/>
          </p:cNvSpPr>
          <p:nvPr/>
        </p:nvSpPr>
        <p:spPr>
          <a:xfrm>
            <a:off x="3223995" y="4976153"/>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16" name="Овал 415"/>
          <p:cNvSpPr>
            <a:spLocks noChangeAspect="1"/>
          </p:cNvSpPr>
          <p:nvPr/>
        </p:nvSpPr>
        <p:spPr>
          <a:xfrm>
            <a:off x="3625608" y="5215208"/>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17" name="Овал 416"/>
          <p:cNvSpPr>
            <a:spLocks noChangeAspect="1"/>
          </p:cNvSpPr>
          <p:nvPr/>
        </p:nvSpPr>
        <p:spPr>
          <a:xfrm>
            <a:off x="3915661" y="5336329"/>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18" name="Овал 417"/>
          <p:cNvSpPr>
            <a:spLocks noChangeAspect="1"/>
          </p:cNvSpPr>
          <p:nvPr/>
        </p:nvSpPr>
        <p:spPr>
          <a:xfrm>
            <a:off x="4084594" y="5141898"/>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19" name="Овал 418"/>
          <p:cNvSpPr>
            <a:spLocks noChangeAspect="1"/>
          </p:cNvSpPr>
          <p:nvPr/>
        </p:nvSpPr>
        <p:spPr>
          <a:xfrm>
            <a:off x="4585016" y="4740285"/>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20" name="Овал 419"/>
          <p:cNvSpPr>
            <a:spLocks noChangeAspect="1"/>
          </p:cNvSpPr>
          <p:nvPr/>
        </p:nvSpPr>
        <p:spPr>
          <a:xfrm>
            <a:off x="4750761" y="3886061"/>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21" name="Овал 420"/>
          <p:cNvSpPr>
            <a:spLocks noChangeAspect="1"/>
          </p:cNvSpPr>
          <p:nvPr/>
        </p:nvSpPr>
        <p:spPr>
          <a:xfrm>
            <a:off x="5939662" y="3835063"/>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22" name="Овал 421"/>
          <p:cNvSpPr>
            <a:spLocks noChangeAspect="1"/>
          </p:cNvSpPr>
          <p:nvPr/>
        </p:nvSpPr>
        <p:spPr>
          <a:xfrm>
            <a:off x="6666390" y="4737097"/>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23" name="Овал 422"/>
          <p:cNvSpPr>
            <a:spLocks noChangeAspect="1"/>
          </p:cNvSpPr>
          <p:nvPr/>
        </p:nvSpPr>
        <p:spPr>
          <a:xfrm>
            <a:off x="4489394" y="5728380"/>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24" name="Овал 423"/>
          <p:cNvSpPr>
            <a:spLocks noChangeAspect="1"/>
          </p:cNvSpPr>
          <p:nvPr/>
        </p:nvSpPr>
        <p:spPr>
          <a:xfrm>
            <a:off x="5458364" y="5795315"/>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25" name="Овал 424"/>
          <p:cNvSpPr>
            <a:spLocks noChangeAspect="1"/>
          </p:cNvSpPr>
          <p:nvPr/>
        </p:nvSpPr>
        <p:spPr>
          <a:xfrm>
            <a:off x="5238433" y="6015246"/>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26" name="Овал 425"/>
          <p:cNvSpPr>
            <a:spLocks noChangeAspect="1"/>
          </p:cNvSpPr>
          <p:nvPr/>
        </p:nvSpPr>
        <p:spPr>
          <a:xfrm>
            <a:off x="5493426" y="6005684"/>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27" name="Овал 426"/>
          <p:cNvSpPr>
            <a:spLocks noChangeAspect="1"/>
          </p:cNvSpPr>
          <p:nvPr/>
        </p:nvSpPr>
        <p:spPr>
          <a:xfrm>
            <a:off x="5225684" y="6263863"/>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28" name="Овал 427"/>
          <p:cNvSpPr>
            <a:spLocks noChangeAspect="1"/>
          </p:cNvSpPr>
          <p:nvPr/>
        </p:nvSpPr>
        <p:spPr>
          <a:xfrm>
            <a:off x="5397803" y="6534792"/>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29" name="Овал 428"/>
          <p:cNvSpPr>
            <a:spLocks noChangeAspect="1"/>
          </p:cNvSpPr>
          <p:nvPr/>
        </p:nvSpPr>
        <p:spPr>
          <a:xfrm>
            <a:off x="6137281" y="6706912"/>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30" name="Овал 429"/>
          <p:cNvSpPr>
            <a:spLocks noChangeAspect="1"/>
          </p:cNvSpPr>
          <p:nvPr/>
        </p:nvSpPr>
        <p:spPr>
          <a:xfrm>
            <a:off x="5891851" y="6343548"/>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31" name="Овал 430"/>
          <p:cNvSpPr>
            <a:spLocks noChangeAspect="1"/>
          </p:cNvSpPr>
          <p:nvPr/>
        </p:nvSpPr>
        <p:spPr>
          <a:xfrm>
            <a:off x="7032941" y="6480607"/>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32" name="Овал 431"/>
          <p:cNvSpPr>
            <a:spLocks noChangeAspect="1"/>
          </p:cNvSpPr>
          <p:nvPr/>
        </p:nvSpPr>
        <p:spPr>
          <a:xfrm>
            <a:off x="6997879" y="6614477"/>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33" name="Овал 432"/>
          <p:cNvSpPr>
            <a:spLocks noChangeAspect="1"/>
          </p:cNvSpPr>
          <p:nvPr/>
        </p:nvSpPr>
        <p:spPr>
          <a:xfrm>
            <a:off x="7319807" y="6636789"/>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34" name="Овал 433"/>
          <p:cNvSpPr>
            <a:spLocks noChangeAspect="1"/>
          </p:cNvSpPr>
          <p:nvPr/>
        </p:nvSpPr>
        <p:spPr>
          <a:xfrm>
            <a:off x="7960475" y="6639977"/>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35" name="Овал 434"/>
          <p:cNvSpPr>
            <a:spLocks noChangeAspect="1"/>
          </p:cNvSpPr>
          <p:nvPr/>
        </p:nvSpPr>
        <p:spPr>
          <a:xfrm>
            <a:off x="7826604" y="6531605"/>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36" name="Овал 435"/>
          <p:cNvSpPr>
            <a:spLocks noChangeAspect="1"/>
          </p:cNvSpPr>
          <p:nvPr/>
        </p:nvSpPr>
        <p:spPr>
          <a:xfrm>
            <a:off x="8559707" y="4628726"/>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37" name="Овал 436"/>
          <p:cNvSpPr>
            <a:spLocks noChangeAspect="1"/>
          </p:cNvSpPr>
          <p:nvPr/>
        </p:nvSpPr>
        <p:spPr>
          <a:xfrm>
            <a:off x="9974913" y="4032682"/>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7" dirty="0"/>
              <a:t> </a:t>
            </a:r>
            <a:endParaRPr lang="ru-RU" sz="1807" dirty="0"/>
          </a:p>
        </p:txBody>
      </p:sp>
      <p:sp>
        <p:nvSpPr>
          <p:cNvPr id="438" name="Овал 437"/>
          <p:cNvSpPr>
            <a:spLocks noChangeAspect="1"/>
          </p:cNvSpPr>
          <p:nvPr/>
        </p:nvSpPr>
        <p:spPr>
          <a:xfrm>
            <a:off x="10494460" y="3557759"/>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7" dirty="0"/>
              <a:t> </a:t>
            </a:r>
            <a:endParaRPr lang="ru-RU" sz="1807" dirty="0"/>
          </a:p>
        </p:txBody>
      </p:sp>
      <p:sp>
        <p:nvSpPr>
          <p:cNvPr id="439" name="Овал 438"/>
          <p:cNvSpPr>
            <a:spLocks noChangeAspect="1"/>
          </p:cNvSpPr>
          <p:nvPr/>
        </p:nvSpPr>
        <p:spPr>
          <a:xfrm>
            <a:off x="10433899" y="2053305"/>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7" dirty="0"/>
              <a:t> </a:t>
            </a:r>
            <a:endParaRPr lang="ru-RU" sz="1807" dirty="0"/>
          </a:p>
        </p:txBody>
      </p:sp>
      <p:sp>
        <p:nvSpPr>
          <p:cNvPr id="441" name="Овал 440"/>
          <p:cNvSpPr>
            <a:spLocks noChangeAspect="1"/>
          </p:cNvSpPr>
          <p:nvPr/>
        </p:nvSpPr>
        <p:spPr>
          <a:xfrm>
            <a:off x="11103254" y="4252612"/>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7" dirty="0"/>
              <a:t> </a:t>
            </a:r>
            <a:endParaRPr lang="ru-RU" sz="1807" dirty="0"/>
          </a:p>
        </p:txBody>
      </p:sp>
      <p:sp>
        <p:nvSpPr>
          <p:cNvPr id="442" name="Овал 441"/>
          <p:cNvSpPr>
            <a:spLocks noChangeAspect="1"/>
          </p:cNvSpPr>
          <p:nvPr/>
        </p:nvSpPr>
        <p:spPr>
          <a:xfrm>
            <a:off x="10838699" y="6190553"/>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7" dirty="0"/>
              <a:t> </a:t>
            </a:r>
            <a:endParaRPr lang="ru-RU" sz="1807" dirty="0"/>
          </a:p>
        </p:txBody>
      </p:sp>
      <p:sp>
        <p:nvSpPr>
          <p:cNvPr id="443" name="Овал 442"/>
          <p:cNvSpPr>
            <a:spLocks noChangeAspect="1"/>
          </p:cNvSpPr>
          <p:nvPr/>
        </p:nvSpPr>
        <p:spPr>
          <a:xfrm>
            <a:off x="9888853" y="6257488"/>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7" dirty="0"/>
              <a:t> </a:t>
            </a:r>
            <a:endParaRPr lang="ru-RU" sz="1807" dirty="0"/>
          </a:p>
        </p:txBody>
      </p:sp>
      <p:sp>
        <p:nvSpPr>
          <p:cNvPr id="444" name="Овал 443"/>
          <p:cNvSpPr>
            <a:spLocks noChangeAspect="1"/>
          </p:cNvSpPr>
          <p:nvPr/>
        </p:nvSpPr>
        <p:spPr>
          <a:xfrm>
            <a:off x="9665735" y="6333986"/>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7" dirty="0"/>
              <a:t> </a:t>
            </a:r>
            <a:endParaRPr lang="ru-RU" sz="1807" dirty="0"/>
          </a:p>
        </p:txBody>
      </p:sp>
      <p:sp>
        <p:nvSpPr>
          <p:cNvPr id="445" name="Овал 444"/>
          <p:cNvSpPr>
            <a:spLocks noChangeAspect="1"/>
          </p:cNvSpPr>
          <p:nvPr/>
        </p:nvSpPr>
        <p:spPr>
          <a:xfrm>
            <a:off x="9120689" y="6397734"/>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7" dirty="0"/>
              <a:t> </a:t>
            </a:r>
            <a:endParaRPr lang="ru-RU" sz="1807" dirty="0"/>
          </a:p>
        </p:txBody>
      </p:sp>
      <p:sp>
        <p:nvSpPr>
          <p:cNvPr id="446" name="Овал 445"/>
          <p:cNvSpPr>
            <a:spLocks noChangeAspect="1"/>
          </p:cNvSpPr>
          <p:nvPr/>
        </p:nvSpPr>
        <p:spPr>
          <a:xfrm>
            <a:off x="10050142" y="7120333"/>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7" dirty="0"/>
              <a:t> </a:t>
            </a:r>
            <a:endParaRPr lang="ru-RU" sz="1807" dirty="0"/>
          </a:p>
        </p:txBody>
      </p:sp>
      <p:sp>
        <p:nvSpPr>
          <p:cNvPr id="447" name="Овал 446"/>
          <p:cNvSpPr>
            <a:spLocks noChangeAspect="1"/>
          </p:cNvSpPr>
          <p:nvPr/>
        </p:nvSpPr>
        <p:spPr>
          <a:xfrm>
            <a:off x="6050506" y="6091983"/>
            <a:ext cx="36141" cy="361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7"/>
          </a:p>
        </p:txBody>
      </p:sp>
      <p:sp>
        <p:nvSpPr>
          <p:cNvPr id="448" name="TextBox 447"/>
          <p:cNvSpPr txBox="1"/>
          <p:nvPr/>
        </p:nvSpPr>
        <p:spPr>
          <a:xfrm>
            <a:off x="455064" y="6358570"/>
            <a:ext cx="1113880" cy="370775"/>
          </a:xfrm>
          <a:prstGeom prst="rect">
            <a:avLst/>
          </a:prstGeom>
          <a:solidFill>
            <a:srgbClr val="99FF99"/>
          </a:solidFill>
          <a:ln>
            <a:solidFill>
              <a:srgbClr val="00B050"/>
            </a:solidFill>
          </a:ln>
        </p:spPr>
        <p:txBody>
          <a:bodyPr wrap="square" rtlCol="0">
            <a:spAutoFit/>
          </a:bodyPr>
          <a:lstStyle/>
          <a:p>
            <a:r>
              <a:rPr lang="ru-RU" sz="1807" dirty="0"/>
              <a:t>ЭССЕ3</a:t>
            </a:r>
          </a:p>
        </p:txBody>
      </p:sp>
      <p:sp>
        <p:nvSpPr>
          <p:cNvPr id="3" name="Заголовок 2"/>
          <p:cNvSpPr>
            <a:spLocks noGrp="1"/>
          </p:cNvSpPr>
          <p:nvPr>
            <p:ph type="title"/>
          </p:nvPr>
        </p:nvSpPr>
        <p:spPr>
          <a:xfrm>
            <a:off x="626324" y="923869"/>
            <a:ext cx="10083857" cy="444865"/>
          </a:xfrm>
        </p:spPr>
        <p:txBody>
          <a:bodyPr/>
          <a:lstStyle/>
          <a:p>
            <a:pPr algn="ctr"/>
            <a:r>
              <a:rPr lang="ru-RU" dirty="0" smtClean="0"/>
              <a:t>ЭССЕ-РФ-3</a:t>
            </a:r>
            <a:endParaRPr lang="ru-RU" dirty="0"/>
          </a:p>
        </p:txBody>
      </p:sp>
    </p:spTree>
    <p:extLst>
      <p:ext uri="{BB962C8B-B14F-4D97-AF65-F5344CB8AC3E}">
        <p14:creationId xmlns:p14="http://schemas.microsoft.com/office/powerpoint/2010/main" val="285755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a:xfrm>
            <a:off x="626855" y="517624"/>
            <a:ext cx="11015663" cy="1147465"/>
          </a:xfrm>
        </p:spPr>
        <p:txBody>
          <a:bodyPr/>
          <a:lstStyle/>
          <a:p>
            <a:pPr algn="ctr"/>
            <a:r>
              <a:rPr lang="ru-RU" sz="3614" dirty="0">
                <a:cs typeface="Arial Cyr" pitchFamily="34" charset="0"/>
              </a:rPr>
              <a:t>Ожирение</a:t>
            </a:r>
          </a:p>
        </p:txBody>
      </p:sp>
      <p:pic>
        <p:nvPicPr>
          <p:cNvPr id="38915" name="Picture 2" descr="http://martinrinderer.starsmedia.com/files/2011/06/Homo-McDonaldiensis.png"/>
          <p:cNvPicPr>
            <a:picLocks noChangeAspect="1" noChangeArrowheads="1"/>
          </p:cNvPicPr>
          <p:nvPr/>
        </p:nvPicPr>
        <p:blipFill>
          <a:blip r:embed="rId3" cstate="print"/>
          <a:srcRect/>
          <a:stretch>
            <a:fillRect/>
          </a:stretch>
        </p:blipFill>
        <p:spPr bwMode="auto">
          <a:xfrm>
            <a:off x="1737360" y="1647561"/>
            <a:ext cx="9499600" cy="5536518"/>
          </a:xfrm>
          <a:prstGeom prst="rect">
            <a:avLst/>
          </a:prstGeom>
          <a:noFill/>
          <a:ln w="9525">
            <a:noFill/>
            <a:miter lim="800000"/>
            <a:headEnd/>
            <a:tailEnd/>
          </a:ln>
        </p:spPr>
      </p:pic>
    </p:spTree>
    <p:extLst>
      <p:ext uri="{BB962C8B-B14F-4D97-AF65-F5344CB8AC3E}">
        <p14:creationId xmlns:p14="http://schemas.microsoft.com/office/powerpoint/2010/main" val="1896369943"/>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392</TotalTime>
  <Words>4683</Words>
  <Application>Microsoft Office PowerPoint</Application>
  <PresentationFormat>Произвольный</PresentationFormat>
  <Paragraphs>527</Paragraphs>
  <Slides>54</Slides>
  <Notes>27</Notes>
  <HiddenSlides>0</HiddenSlides>
  <MMClips>0</MMClips>
  <ScaleCrop>false</ScaleCrop>
  <HeadingPairs>
    <vt:vector size="8" baseType="variant">
      <vt:variant>
        <vt:lpstr>Использованные шрифты</vt:lpstr>
      </vt:variant>
      <vt:variant>
        <vt:i4>13</vt:i4>
      </vt:variant>
      <vt:variant>
        <vt:lpstr>Тема</vt:lpstr>
      </vt:variant>
      <vt:variant>
        <vt:i4>1</vt:i4>
      </vt:variant>
      <vt:variant>
        <vt:lpstr>Внедренные серверы OLE</vt:lpstr>
      </vt:variant>
      <vt:variant>
        <vt:i4>2</vt:i4>
      </vt:variant>
      <vt:variant>
        <vt:lpstr>Заголовки слайдов</vt:lpstr>
      </vt:variant>
      <vt:variant>
        <vt:i4>54</vt:i4>
      </vt:variant>
    </vt:vector>
  </HeadingPairs>
  <TitlesOfParts>
    <vt:vector size="70" baseType="lpstr">
      <vt:lpstr>Arial Unicode MS</vt:lpstr>
      <vt:lpstr>宋体</vt:lpstr>
      <vt:lpstr>Arial</vt:lpstr>
      <vt:lpstr>Arial Cyr</vt:lpstr>
      <vt:lpstr>Arial Обычный</vt:lpstr>
      <vt:lpstr>Calibri</vt:lpstr>
      <vt:lpstr>Calibri Light</vt:lpstr>
      <vt:lpstr>Cambria Math</vt:lpstr>
      <vt:lpstr>굴림</vt:lpstr>
      <vt:lpstr>Pragmatica-Book</vt:lpstr>
      <vt:lpstr>Pragmatica-BookObl</vt:lpstr>
      <vt:lpstr>Symbol</vt:lpstr>
      <vt:lpstr>Times New Roman</vt:lpstr>
      <vt:lpstr>Тема Office</vt:lpstr>
      <vt:lpstr>Clip</vt:lpstr>
      <vt:lpstr>Chart</vt:lpstr>
      <vt:lpstr>Презентация PowerPoint</vt:lpstr>
      <vt:lpstr>Презентация PowerPoint</vt:lpstr>
      <vt:lpstr>Презентация PowerPoint</vt:lpstr>
      <vt:lpstr>Неинфекционные заболевания  и основные факторы риска</vt:lpstr>
      <vt:lpstr>ПОНЯТИЕ ЭПИДЕМИОЛОГИЧЕСКОГО  МОНИТОРИНГА И ЕГО ЦЕЛИ</vt:lpstr>
      <vt:lpstr>Презентация PowerPoint</vt:lpstr>
      <vt:lpstr>ЭССЕ-РФ-1 и ЭССЕ-РФ-2</vt:lpstr>
      <vt:lpstr>ЭССЕ-РФ-3</vt:lpstr>
      <vt:lpstr>Ожирение</vt:lpstr>
      <vt:lpstr>Презентация PowerPoint</vt:lpstr>
      <vt:lpstr>Распространенность ожирения среди мальчиков и девочек 5-19 лет в мире: динамика</vt:lpstr>
      <vt:lpstr>Распространенность избыточной массы тела и ожирения среди детей РФ (5-19 лет), %</vt:lpstr>
      <vt:lpstr>Динамика распространенности ожирения  во Франции (1997-2006)</vt:lpstr>
      <vt:lpstr>Динамика распространенности ожирения  среди лиц старше 20 лет в США (2007-2016)</vt:lpstr>
      <vt:lpstr>Ожирение в Беларуси  по данным Национального статистического комитета  </vt:lpstr>
      <vt:lpstr>Распространенность ожирения в РФ – от  середины 90-х к настоящему моменту</vt:lpstr>
      <vt:lpstr>Распространенность ожирения в регионах РФ</vt:lpstr>
      <vt:lpstr>Распространенность избыточной массы тела и ожирения среди мужчин и женщин РФ – обследование с использованием адаптированной методологии STEPS (2018—2019 гг.), %</vt:lpstr>
      <vt:lpstr>Экономический ущерб, ассоциированный с ожирением в РФ (2016 год)</vt:lpstr>
      <vt:lpstr>Презентация PowerPoint</vt:lpstr>
      <vt:lpstr>Курение</vt:lpstr>
      <vt:lpstr>Презентация PowerPoint</vt:lpstr>
      <vt:lpstr>Презентация PowerPoint</vt:lpstr>
      <vt:lpstr>Потери продолжительности жизни в зависимости от статуса курения  (мужчины 35 лет и старше, женщины 45 лет и старше)</vt:lpstr>
      <vt:lpstr>Пить или не пить?</vt:lpstr>
      <vt:lpstr>Уровень употребления алкоголя среди жителей РФ</vt:lpstr>
      <vt:lpstr>Частота чрезмерного употребления  алкоголя (%)</vt:lpstr>
      <vt:lpstr>Низкая физическая активность</vt:lpstr>
      <vt:lpstr>Распространенность низкой физической активности среди россиян: мужчины – 37%, женщины – 42%</vt:lpstr>
      <vt:lpstr>Распространенность нарушений липидного обмена среди россиян</vt:lpstr>
      <vt:lpstr>Презентация PowerPoint</vt:lpstr>
      <vt:lpstr>Распространенность недостаточного потребления  свежих овощей и фруктов в российской популяции</vt:lpstr>
      <vt:lpstr>Распространенность недостаточного употребления  рыбы и морепродуктов в российской популяции</vt:lpstr>
      <vt:lpstr>Распространенность избыточного потребления соли в российской популяции</vt:lpstr>
      <vt:lpstr>Артериальная гипертония</vt:lpstr>
      <vt:lpstr>Динамика стандартизованной по возрасту распространенности АГ в России </vt:lpstr>
      <vt:lpstr>Распространенность АГ в РФ  по исследованиям ЭССЕ1 и ЭССЕ2</vt:lpstr>
      <vt:lpstr>Повозрастная распространенность АГ в исследовании ЭССЕ1</vt:lpstr>
      <vt:lpstr>Распространенность АГ (%), средние  показатели АД в зависимости от возраста</vt:lpstr>
      <vt:lpstr>Распространенность гипертонии, частота  приема препаратов, эффективность лечения, контроль АГ </vt:lpstr>
      <vt:lpstr>Повозрастные особенности АГ по данным ЭССЕ-2</vt:lpstr>
      <vt:lpstr>Доля лиц, принимающих АГП среди мужчин и женщин, имеющих АГ в РФ в динамике </vt:lpstr>
      <vt:lpstr>Классы антигипертензивных препаратов,   назначаемые в РФ</vt:lpstr>
      <vt:lpstr>Динамика эффективности лечения АГ среди мужчин и женщин в российской популяции</vt:lpstr>
      <vt:lpstr>Экономический ущерб, ассоциированный  с АГ в общем ущербе от каждого анализируемого  ХНИЗ и в целом (в млрд. рублей и %)</vt:lpstr>
      <vt:lpstr>Здоровый образ жизни (ЗОЖ)</vt:lpstr>
      <vt:lpstr>Что включает в себя понятие  “здоровый образ жизни” по мнению россиян</vt:lpstr>
      <vt:lpstr>Индекс приверженности ЗОЖ разработан для целей мониторинга эффективности профилактических программ</vt:lpstr>
      <vt:lpstr>Распространенность поведенческих факторов риска, ожирения и доля лиц с АГ, достигающих целевых уровней АД по данным исследования ЭССЕ-РФ</vt:lpstr>
      <vt:lpstr>Приверженность ЗОЖ</vt:lpstr>
      <vt:lpstr>Распространенность удовлетворительной и высокой приверженности ЗОЖ среди мужчин и женщин 25-64 лет</vt:lpstr>
      <vt:lpstr>Распространенность удовлетворительной и высокой приверженности ЗОЖ по данным ЭССЕ2</vt:lpstr>
      <vt:lpstr>Индекс приверженности ЗОЖ  имеет прогностическую значимость</vt:lpstr>
      <vt:lpstr>ЭССЕ-РФ-3 контакты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Авакова Милена Валерьевна</dc:creator>
  <cp:lastModifiedBy>Home</cp:lastModifiedBy>
  <cp:revision>43</cp:revision>
  <dcterms:created xsi:type="dcterms:W3CDTF">2020-04-29T06:43:23Z</dcterms:created>
  <dcterms:modified xsi:type="dcterms:W3CDTF">2020-08-19T15:34:31Z</dcterms:modified>
</cp:coreProperties>
</file>